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4" r:id="rId2"/>
    <p:sldId id="380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0B1"/>
    <a:srgbClr val="CCFFFF"/>
    <a:srgbClr val="FF8888"/>
    <a:srgbClr val="7994A9"/>
    <a:srgbClr val="008000"/>
    <a:srgbClr val="E7F0F8"/>
    <a:srgbClr val="E3E9ED"/>
    <a:srgbClr val="3F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83291" autoAdjust="0"/>
  </p:normalViewPr>
  <p:slideViewPr>
    <p:cSldViewPr snapToGrid="0">
      <p:cViewPr varScale="1">
        <p:scale>
          <a:sx n="63" d="100"/>
          <a:sy n="63" d="100"/>
        </p:scale>
        <p:origin x="29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4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BBC8-49CB-420A-B111-0686B02E5C18}" type="datetimeFigureOut">
              <a:rPr lang="zh-HK" altLang="en-US" smtClean="0"/>
              <a:t>16/5/2023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AD0-77BF-4675-AD08-9C7CE238FAB0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19558379">
            <a:off x="11682300" y="5293574"/>
            <a:ext cx="1507543" cy="14116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2"/>
          <p:cNvSpPr/>
          <p:nvPr/>
        </p:nvSpPr>
        <p:spPr>
          <a:xfrm rot="2048893">
            <a:off x="-669276" y="5947477"/>
            <a:ext cx="7380965" cy="44117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2420400" y="2607497"/>
            <a:ext cx="73512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IBM Plex Sans"/>
              <a:buNone/>
              <a:defRPr sz="5400" b="1">
                <a:solidFill>
                  <a:schemeClr val="bg1">
                    <a:lumMod val="75000"/>
                  </a:schemeClr>
                </a:solidFill>
                <a:latin typeface="+mj-lt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028333" y="3913200"/>
            <a:ext cx="8135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endParaRPr dirty="0"/>
          </a:p>
        </p:txBody>
      </p:sp>
      <p:sp>
        <p:nvSpPr>
          <p:cNvPr id="72" name="Google Shape;72;p2"/>
          <p:cNvSpPr/>
          <p:nvPr/>
        </p:nvSpPr>
        <p:spPr>
          <a:xfrm>
            <a:off x="10575400" y="-686500"/>
            <a:ext cx="2353200" cy="218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 rot="2120665">
            <a:off x="711849" y="4411055"/>
            <a:ext cx="513555" cy="476995"/>
            <a:chOff x="2797467" y="161118"/>
            <a:chExt cx="1396959" cy="1297507"/>
          </a:xfrm>
        </p:grpSpPr>
        <p:sp>
          <p:nvSpPr>
            <p:cNvPr id="74" name="Google Shape;74;p2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rgbClr val="2970B1">
                <a:alpha val="5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621202" y="524855"/>
            <a:ext cx="1461199" cy="536544"/>
            <a:chOff x="571942" y="402375"/>
            <a:chExt cx="571376" cy="209795"/>
          </a:xfrm>
        </p:grpSpPr>
        <p:sp>
          <p:nvSpPr>
            <p:cNvPr id="84" name="Google Shape;84;p2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63185C-8334-4C04-947B-1BA28DAD91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314" y="4804728"/>
            <a:ext cx="3551237" cy="905191"/>
          </a:xfrm>
        </p:spPr>
        <p:txBody>
          <a:bodyPr/>
          <a:lstStyle>
            <a:lvl1pPr marL="139700" indent="0" algn="ctr">
              <a:buFontTx/>
              <a:buNone/>
              <a:defRPr>
                <a:latin typeface="+mn-lt"/>
              </a:defRPr>
            </a:lvl1pPr>
            <a:lvl2pPr marL="596900" indent="0">
              <a:buNone/>
              <a:defRPr/>
            </a:lvl2pPr>
          </a:lstStyle>
          <a:p>
            <a:pPr lvl="0"/>
            <a:r>
              <a:rPr lang="zh-CN" altLang="en-US" dirty="0"/>
              <a:t>報告人</a:t>
            </a:r>
            <a:endParaRPr lang="en-US" altLang="zh-CN" dirty="0"/>
          </a:p>
          <a:p>
            <a:pPr lvl="0"/>
            <a:r>
              <a:rPr lang="zh-CN" altLang="en-US" dirty="0"/>
              <a:t>報告時間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 userDrawn="1">
  <p:cSld name="1_Quote"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30"/>
          <p:cNvGrpSpPr/>
          <p:nvPr/>
        </p:nvGrpSpPr>
        <p:grpSpPr>
          <a:xfrm flipH="1">
            <a:off x="260605" y="166319"/>
            <a:ext cx="1406195" cy="516376"/>
            <a:chOff x="571942" y="402375"/>
            <a:chExt cx="571376" cy="209795"/>
          </a:xfrm>
        </p:grpSpPr>
        <p:sp>
          <p:nvSpPr>
            <p:cNvPr id="1806" name="Google Shape;1806;p30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14" name="Google Shape;1814;p30"/>
          <p:cNvSpPr/>
          <p:nvPr/>
        </p:nvSpPr>
        <p:spPr>
          <a:xfrm rot="-738420">
            <a:off x="8326205" y="-972377"/>
            <a:ext cx="2398315" cy="1519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0"/>
          <p:cNvSpPr/>
          <p:nvPr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1954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0" y="994916"/>
            <a:ext cx="5487193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原告 訴之聲明</a:t>
            </a:r>
            <a:endParaRPr dirty="0"/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2570480" y="994916"/>
            <a:ext cx="5487193" cy="821605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zh-CN" altLang="en-US" dirty="0"/>
              <a:t>被告 答辯聲明</a:t>
            </a:r>
            <a:endParaRPr dirty="0"/>
          </a:p>
        </p:txBody>
      </p:sp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25D4EBA8-B172-432A-9FE9-0238B27DE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76361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78350B31-B447-4698-8DF6-48102E442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703295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2"/>
        </a:solidFill>
        <a:effectLst/>
      </p:bgPr>
    </p:bg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8"/>
          <p:cNvSpPr txBox="1">
            <a:spLocks noGrp="1"/>
          </p:cNvSpPr>
          <p:nvPr>
            <p:ph type="title" hasCustomPrompt="1"/>
          </p:nvPr>
        </p:nvSpPr>
        <p:spPr>
          <a:xfrm flipH="1">
            <a:off x="69674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5" name="Google Shape;1645;p28"/>
          <p:cNvSpPr txBox="1">
            <a:spLocks noGrp="1"/>
          </p:cNvSpPr>
          <p:nvPr>
            <p:ph type="title" idx="2"/>
          </p:nvPr>
        </p:nvSpPr>
        <p:spPr>
          <a:xfrm flipH="1">
            <a:off x="1924765" y="2195644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6" name="Google Shape;1646;p28"/>
          <p:cNvSpPr txBox="1">
            <a:spLocks noGrp="1"/>
          </p:cNvSpPr>
          <p:nvPr>
            <p:ph type="title" idx="3"/>
          </p:nvPr>
        </p:nvSpPr>
        <p:spPr>
          <a:xfrm flipH="1">
            <a:off x="1924765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647" name="Google Shape;1647;p28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69674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48" name="Google Shape;1648;p28"/>
          <p:cNvSpPr txBox="1">
            <a:spLocks noGrp="1"/>
          </p:cNvSpPr>
          <p:nvPr>
            <p:ph type="title" idx="5"/>
          </p:nvPr>
        </p:nvSpPr>
        <p:spPr>
          <a:xfrm flipH="1">
            <a:off x="1924765" y="4244243"/>
            <a:ext cx="34300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49" name="Google Shape;1649;p28"/>
          <p:cNvSpPr txBox="1">
            <a:spLocks noGrp="1"/>
          </p:cNvSpPr>
          <p:nvPr>
            <p:ph type="title" idx="6"/>
          </p:nvPr>
        </p:nvSpPr>
        <p:spPr>
          <a:xfrm flipH="1">
            <a:off x="1924765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0" name="Google Shape;1650;p28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577499" y="2224388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1" name="Google Shape;1651;p28"/>
          <p:cNvSpPr txBox="1">
            <a:spLocks noGrp="1"/>
          </p:cNvSpPr>
          <p:nvPr>
            <p:ph type="title" idx="8"/>
          </p:nvPr>
        </p:nvSpPr>
        <p:spPr>
          <a:xfrm flipH="1">
            <a:off x="6832317" y="2195643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2" name="Google Shape;1652;p28"/>
          <p:cNvSpPr txBox="1">
            <a:spLocks noGrp="1"/>
          </p:cNvSpPr>
          <p:nvPr>
            <p:ph type="title" idx="9"/>
          </p:nvPr>
        </p:nvSpPr>
        <p:spPr>
          <a:xfrm flipH="1">
            <a:off x="6832317" y="3062612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3" name="Google Shape;1653;p28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5577499" y="4268309"/>
            <a:ext cx="1093200" cy="6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6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IBM Plex Sans"/>
              <a:buNone/>
              <a:defRPr sz="160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t>xx%</a:t>
            </a:r>
          </a:p>
        </p:txBody>
      </p:sp>
      <p:sp>
        <p:nvSpPr>
          <p:cNvPr id="1654" name="Google Shape;1654;p28"/>
          <p:cNvSpPr txBox="1">
            <a:spLocks noGrp="1"/>
          </p:cNvSpPr>
          <p:nvPr>
            <p:ph type="title" idx="14"/>
          </p:nvPr>
        </p:nvSpPr>
        <p:spPr>
          <a:xfrm flipH="1">
            <a:off x="6832317" y="4244241"/>
            <a:ext cx="3430000" cy="9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55" name="Google Shape;1655;p28"/>
          <p:cNvSpPr txBox="1">
            <a:spLocks noGrp="1"/>
          </p:cNvSpPr>
          <p:nvPr>
            <p:ph type="title" idx="15"/>
          </p:nvPr>
        </p:nvSpPr>
        <p:spPr>
          <a:xfrm flipH="1">
            <a:off x="6832317" y="5117560"/>
            <a:ext cx="3643200" cy="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665" name="Google Shape;1665;p28"/>
          <p:cNvSpPr txBox="1">
            <a:spLocks noGrp="1"/>
          </p:cNvSpPr>
          <p:nvPr>
            <p:ph type="title" idx="16"/>
          </p:nvPr>
        </p:nvSpPr>
        <p:spPr>
          <a:xfrm flipH="1">
            <a:off x="2923883" y="896295"/>
            <a:ext cx="6344233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dk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88" name="Google Shape;1398;p25">
            <a:extLst>
              <a:ext uri="{FF2B5EF4-FFF2-40B4-BE49-F238E27FC236}">
                <a16:creationId xmlns:a16="http://schemas.microsoft.com/office/drawing/2014/main" id="{FBF802AE-12BD-458E-A3E1-C300CD2809B1}"/>
              </a:ext>
            </a:extLst>
          </p:cNvPr>
          <p:cNvSpPr/>
          <p:nvPr userDrawn="1"/>
        </p:nvSpPr>
        <p:spPr>
          <a:xfrm rot="780264">
            <a:off x="1251983" y="-292261"/>
            <a:ext cx="1228303" cy="12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89" name="Google Shape;1399;p25">
            <a:extLst>
              <a:ext uri="{FF2B5EF4-FFF2-40B4-BE49-F238E27FC236}">
                <a16:creationId xmlns:a16="http://schemas.microsoft.com/office/drawing/2014/main" id="{A509EFB7-40C1-444B-8C53-74FE757212BC}"/>
              </a:ext>
            </a:extLst>
          </p:cNvPr>
          <p:cNvSpPr/>
          <p:nvPr userDrawn="1"/>
        </p:nvSpPr>
        <p:spPr>
          <a:xfrm>
            <a:off x="10256800" y="-935467"/>
            <a:ext cx="2895200" cy="283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90" name="Google Shape;1400;p25">
            <a:extLst>
              <a:ext uri="{FF2B5EF4-FFF2-40B4-BE49-F238E27FC236}">
                <a16:creationId xmlns:a16="http://schemas.microsoft.com/office/drawing/2014/main" id="{1E3E249F-AD49-4516-9B62-DD8435193054}"/>
              </a:ext>
            </a:extLst>
          </p:cNvPr>
          <p:cNvGrpSpPr/>
          <p:nvPr userDrawn="1"/>
        </p:nvGrpSpPr>
        <p:grpSpPr>
          <a:xfrm>
            <a:off x="2219213" y="382509"/>
            <a:ext cx="951760" cy="349547"/>
            <a:chOff x="571942" y="402375"/>
            <a:chExt cx="571376" cy="209795"/>
          </a:xfrm>
        </p:grpSpPr>
        <p:sp>
          <p:nvSpPr>
            <p:cNvPr id="91" name="Google Shape;1401;p25">
              <a:extLst>
                <a:ext uri="{FF2B5EF4-FFF2-40B4-BE49-F238E27FC236}">
                  <a16:creationId xmlns:a16="http://schemas.microsoft.com/office/drawing/2014/main" id="{971879B7-8FE8-4A55-BDE8-4757C1A7B8B5}"/>
                </a:ext>
              </a:extLst>
            </p:cNvPr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2" name="Google Shape;1402;p25">
              <a:extLst>
                <a:ext uri="{FF2B5EF4-FFF2-40B4-BE49-F238E27FC236}">
                  <a16:creationId xmlns:a16="http://schemas.microsoft.com/office/drawing/2014/main" id="{8D0FB474-A9A5-4E28-A708-B7C040DE2436}"/>
                </a:ext>
              </a:extLst>
            </p:cNvPr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3" name="Google Shape;1403;p25">
              <a:extLst>
                <a:ext uri="{FF2B5EF4-FFF2-40B4-BE49-F238E27FC236}">
                  <a16:creationId xmlns:a16="http://schemas.microsoft.com/office/drawing/2014/main" id="{5671A2AC-4EE4-4F77-8AA8-2020AA920702}"/>
                </a:ext>
              </a:extLst>
            </p:cNvPr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4" name="Google Shape;1404;p25">
              <a:extLst>
                <a:ext uri="{FF2B5EF4-FFF2-40B4-BE49-F238E27FC236}">
                  <a16:creationId xmlns:a16="http://schemas.microsoft.com/office/drawing/2014/main" id="{7E226C67-8A14-4E1D-A9AA-CEE9A3B84FAC}"/>
                </a:ext>
              </a:extLst>
            </p:cNvPr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5" name="Google Shape;1405;p25">
              <a:extLst>
                <a:ext uri="{FF2B5EF4-FFF2-40B4-BE49-F238E27FC236}">
                  <a16:creationId xmlns:a16="http://schemas.microsoft.com/office/drawing/2014/main" id="{19629C35-F0F7-4496-9524-7AC780C2E83B}"/>
                </a:ext>
              </a:extLst>
            </p:cNvPr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6" name="Google Shape;1406;p25">
              <a:extLst>
                <a:ext uri="{FF2B5EF4-FFF2-40B4-BE49-F238E27FC236}">
                  <a16:creationId xmlns:a16="http://schemas.microsoft.com/office/drawing/2014/main" id="{2F9C8A29-451B-4889-87D6-E214B7561239}"/>
                </a:ext>
              </a:extLst>
            </p:cNvPr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7" name="Google Shape;1407;p25">
              <a:extLst>
                <a:ext uri="{FF2B5EF4-FFF2-40B4-BE49-F238E27FC236}">
                  <a16:creationId xmlns:a16="http://schemas.microsoft.com/office/drawing/2014/main" id="{E26E45D0-D908-42C1-8CEA-3083925D41D3}"/>
                </a:ext>
              </a:extLst>
            </p:cNvPr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98" name="Google Shape;1408;p25">
              <a:extLst>
                <a:ext uri="{FF2B5EF4-FFF2-40B4-BE49-F238E27FC236}">
                  <a16:creationId xmlns:a16="http://schemas.microsoft.com/office/drawing/2014/main" id="{4C97D81A-E470-4D59-8261-1F14F2CF95BC}"/>
                </a:ext>
              </a:extLst>
            </p:cNvPr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99" name="Google Shape;1322;p24">
            <a:extLst>
              <a:ext uri="{FF2B5EF4-FFF2-40B4-BE49-F238E27FC236}">
                <a16:creationId xmlns:a16="http://schemas.microsoft.com/office/drawing/2014/main" id="{102D11C8-E3C9-4C47-9349-ED755698D94E}"/>
              </a:ext>
            </a:extLst>
          </p:cNvPr>
          <p:cNvSpPr/>
          <p:nvPr userDrawn="1"/>
        </p:nvSpPr>
        <p:spPr>
          <a:xfrm>
            <a:off x="0" y="6158098"/>
            <a:ext cx="10692882" cy="75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6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>
  <p:cSld name="1_Title and four columns 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4"/>
          <p:cNvSpPr txBox="1">
            <a:spLocks noGrp="1"/>
          </p:cNvSpPr>
          <p:nvPr>
            <p:ph type="title"/>
          </p:nvPr>
        </p:nvSpPr>
        <p:spPr>
          <a:xfrm flipH="1">
            <a:off x="3262100" y="2367469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2"/>
          </p:nvPr>
        </p:nvSpPr>
        <p:spPr>
          <a:xfrm flipH="1">
            <a:off x="3375100" y="2844869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3"/>
          </p:nvPr>
        </p:nvSpPr>
        <p:spPr>
          <a:xfrm flipH="1">
            <a:off x="7464367" y="23662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4"/>
          </p:nvPr>
        </p:nvSpPr>
        <p:spPr>
          <a:xfrm flipH="1">
            <a:off x="7577367" y="28436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5"/>
          </p:nvPr>
        </p:nvSpPr>
        <p:spPr>
          <a:xfrm flipH="1">
            <a:off x="3262100" y="4713800"/>
            <a:ext cx="29724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 txBox="1">
            <a:spLocks noGrp="1"/>
          </p:cNvSpPr>
          <p:nvPr>
            <p:ph type="title" idx="6"/>
          </p:nvPr>
        </p:nvSpPr>
        <p:spPr>
          <a:xfrm flipH="1">
            <a:off x="3375100" y="51912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0" name="Google Shape;1320;p24"/>
          <p:cNvSpPr txBox="1">
            <a:spLocks noGrp="1"/>
          </p:cNvSpPr>
          <p:nvPr>
            <p:ph type="title" idx="7"/>
          </p:nvPr>
        </p:nvSpPr>
        <p:spPr>
          <a:xfrm flipH="1">
            <a:off x="7464367" y="4712529"/>
            <a:ext cx="29724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None/>
              <a:defRPr sz="2665"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1" name="Google Shape;1321;p24"/>
          <p:cNvSpPr txBox="1">
            <a:spLocks noGrp="1"/>
          </p:cNvSpPr>
          <p:nvPr>
            <p:ph type="title" idx="8"/>
          </p:nvPr>
        </p:nvSpPr>
        <p:spPr>
          <a:xfrm flipH="1">
            <a:off x="7577367" y="5180400"/>
            <a:ext cx="274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itter"/>
              <a:buNone/>
              <a:defRPr sz="1865">
                <a:latin typeface="+mj-ea"/>
                <a:ea typeface="+mj-ea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2286000" y="505321"/>
            <a:ext cx="8954600" cy="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4265" b="1">
                <a:solidFill>
                  <a:schemeClr val="tx1"/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49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 preserve="1" userDrawn="1">
  <p:cSld name="Title and main points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4"/>
          <p:cNvSpPr/>
          <p:nvPr/>
        </p:nvSpPr>
        <p:spPr>
          <a:xfrm>
            <a:off x="0" y="-12700"/>
            <a:ext cx="2174400" cy="69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ea"/>
              <a:ea typeface="+mj-ea"/>
            </a:endParaRPr>
          </a:p>
        </p:txBody>
      </p:sp>
      <p:sp>
        <p:nvSpPr>
          <p:cNvPr id="1323" name="Google Shape;1323;p24"/>
          <p:cNvSpPr txBox="1">
            <a:spLocks noGrp="1"/>
          </p:cNvSpPr>
          <p:nvPr>
            <p:ph type="title" idx="9"/>
          </p:nvPr>
        </p:nvSpPr>
        <p:spPr>
          <a:xfrm flipH="1">
            <a:off x="1146873" y="1131397"/>
            <a:ext cx="721360" cy="4595205"/>
          </a:xfrm>
          <a:prstGeom prst="rect">
            <a:avLst/>
          </a:prstGeom>
        </p:spPr>
        <p:txBody>
          <a:bodyPr spcFirstLastPara="1" vert="eaVert" wrap="square" lIns="91425" tIns="91425" rIns="91425" bIns="91425" anchor="t" anchorCtr="0">
            <a:noAutofit/>
          </a:bodyPr>
          <a:lstStyle>
            <a:lvl1pPr lvl="0" algn="di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2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IBM Plex Sans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BFD1B3-CA85-466C-B825-0D59504ED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0480" y="128276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6" name="文字版面配置區 3">
            <a:extLst>
              <a:ext uri="{FF2B5EF4-FFF2-40B4-BE49-F238E27FC236}">
                <a16:creationId xmlns:a16="http://schemas.microsoft.com/office/drawing/2014/main" id="{1B4770FF-2743-44BC-AE4D-FA161C1982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0480" y="222244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48ABACD5-C042-44CF-9402-69B34C529F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0480" y="316212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84279B82-75D3-40DA-9FE7-F948454D3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0480" y="4101800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9" name="文字版面配置區 3">
            <a:extLst>
              <a:ext uri="{FF2B5EF4-FFF2-40B4-BE49-F238E27FC236}">
                <a16:creationId xmlns:a16="http://schemas.microsoft.com/office/drawing/2014/main" id="{75A92678-9016-4EC6-8ADA-72C83889CC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70480" y="5041479"/>
            <a:ext cx="6430963" cy="670242"/>
          </a:xfrm>
          <a:prstGeom prst="snip1Rect">
            <a:avLst/>
          </a:prstGeom>
          <a:solidFill>
            <a:srgbClr val="E7F0F8"/>
          </a:solidFill>
        </p:spPr>
        <p:txBody>
          <a:bodyPr/>
          <a:lstStyle>
            <a:lvl1pPr marL="13970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  <a:lvl2pPr marL="596900" indent="0">
              <a:buNone/>
              <a:defRPr>
                <a:latin typeface="+mj-ea"/>
                <a:ea typeface="+mj-ea"/>
              </a:defRPr>
            </a:lvl2pPr>
            <a:lvl3pPr marL="1054100" indent="0">
              <a:buNone/>
              <a:defRPr>
                <a:latin typeface="+mj-ea"/>
                <a:ea typeface="+mj-ea"/>
              </a:defRPr>
            </a:lvl3pPr>
            <a:lvl4pPr marL="1511300" indent="0">
              <a:buNone/>
              <a:defRPr>
                <a:latin typeface="+mj-ea"/>
                <a:ea typeface="+mj-ea"/>
              </a:defRPr>
            </a:lvl4pPr>
            <a:lvl5pPr marL="19685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68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 userDrawn="1">
  <p:cSld name="Title and text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5"/>
          <p:cNvSpPr/>
          <p:nvPr userDrawn="1"/>
        </p:nvSpPr>
        <p:spPr>
          <a:xfrm rot="20735883">
            <a:off x="8806748" y="-547557"/>
            <a:ext cx="1228303" cy="1220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j-ea"/>
              <a:ea typeface="+mj-ea"/>
            </a:endParaRPr>
          </a:p>
        </p:txBody>
      </p:sp>
      <p:grpSp>
        <p:nvGrpSpPr>
          <p:cNvPr id="1400" name="Google Shape;1400;p25"/>
          <p:cNvGrpSpPr/>
          <p:nvPr/>
        </p:nvGrpSpPr>
        <p:grpSpPr>
          <a:xfrm>
            <a:off x="2219213" y="382509"/>
            <a:ext cx="951760" cy="349547"/>
            <a:chOff x="571942" y="402375"/>
            <a:chExt cx="571376" cy="209795"/>
          </a:xfrm>
          <a:solidFill>
            <a:schemeClr val="accent4"/>
          </a:solidFill>
        </p:grpSpPr>
        <p:sp>
          <p:nvSpPr>
            <p:cNvPr id="1401" name="Google Shape;1401;p25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6" name="Google Shape;1406;p25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7" name="Google Shape;1407;p25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j-ea"/>
                <a:ea typeface="+mj-ea"/>
              </a:endParaRPr>
            </a:p>
          </p:txBody>
        </p:sp>
      </p:grpSp>
      <p:sp>
        <p:nvSpPr>
          <p:cNvPr id="1409" name="Google Shape;1409;p25"/>
          <p:cNvSpPr txBox="1">
            <a:spLocks noGrp="1"/>
          </p:cNvSpPr>
          <p:nvPr>
            <p:ph type="title" idx="16"/>
          </p:nvPr>
        </p:nvSpPr>
        <p:spPr>
          <a:xfrm flipH="1">
            <a:off x="1596000" y="1431403"/>
            <a:ext cx="9000000" cy="726400"/>
          </a:xfrm>
          <a:prstGeom prst="roundRect">
            <a:avLst/>
          </a:prstGeom>
          <a:solidFill>
            <a:srgbClr val="7994A9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600" b="1" u="none">
                <a:solidFill>
                  <a:schemeClr val="accent2"/>
                </a:solidFill>
                <a:latin typeface="+mj-ea"/>
                <a:ea typeface="+mj-ea"/>
                <a:cs typeface="Microsoft YaHei" panose="020B0503020204020204" pitchFamily="34" charset="-122"/>
                <a:sym typeface="IBM Plex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E742169-19E9-42A5-86C3-2EEEF87A25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6000" y="2428558"/>
            <a:ext cx="9900000" cy="3586162"/>
          </a:xfrm>
          <a:prstGeom prst="roundRect">
            <a:avLst/>
          </a:prstGeom>
          <a:solidFill>
            <a:srgbClr val="E7F0F8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5" name="Google Shape;1815;p30">
            <a:extLst>
              <a:ext uri="{FF2B5EF4-FFF2-40B4-BE49-F238E27FC236}">
                <a16:creationId xmlns:a16="http://schemas.microsoft.com/office/drawing/2014/main" id="{9E8AA563-831E-41E7-984E-500DEA4D9588}"/>
              </a:ext>
            </a:extLst>
          </p:cNvPr>
          <p:cNvSpPr/>
          <p:nvPr userDrawn="1"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31521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subtitle2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9"/>
          <p:cNvSpPr/>
          <p:nvPr/>
        </p:nvSpPr>
        <p:spPr>
          <a:xfrm>
            <a:off x="-12700" y="-12700"/>
            <a:ext cx="11226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8" name="Google Shape;1728;p29"/>
          <p:cNvSpPr/>
          <p:nvPr/>
        </p:nvSpPr>
        <p:spPr>
          <a:xfrm>
            <a:off x="-495300" y="12700"/>
            <a:ext cx="12192000" cy="6858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9" name="Google Shape;1729;p29"/>
          <p:cNvSpPr txBox="1">
            <a:spLocks noGrp="1"/>
          </p:cNvSpPr>
          <p:nvPr>
            <p:ph type="title"/>
          </p:nvPr>
        </p:nvSpPr>
        <p:spPr>
          <a:xfrm>
            <a:off x="960000" y="1744951"/>
            <a:ext cx="5720400" cy="19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IBM Plex Sans"/>
              <a:buNone/>
              <a:defRPr b="1">
                <a:latin typeface="+mj-ea"/>
                <a:ea typeface="+mj-ea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30" name="Google Shape;1730;p29"/>
          <p:cNvSpPr txBox="1">
            <a:spLocks noGrp="1"/>
          </p:cNvSpPr>
          <p:nvPr>
            <p:ph type="subTitle" idx="1"/>
          </p:nvPr>
        </p:nvSpPr>
        <p:spPr>
          <a:xfrm>
            <a:off x="960000" y="3866733"/>
            <a:ext cx="4422400" cy="1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5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31" name="Google Shape;1731;p29"/>
          <p:cNvSpPr/>
          <p:nvPr/>
        </p:nvSpPr>
        <p:spPr>
          <a:xfrm rot="-1069847" flipH="1">
            <a:off x="8359413" y="-636643"/>
            <a:ext cx="3538785" cy="12878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32" name="Google Shape;1732;p29"/>
          <p:cNvGrpSpPr/>
          <p:nvPr/>
        </p:nvGrpSpPr>
        <p:grpSpPr>
          <a:xfrm flipH="1">
            <a:off x="8087601" y="181951"/>
            <a:ext cx="513523" cy="476964"/>
            <a:chOff x="2797467" y="161118"/>
            <a:chExt cx="1396959" cy="1297507"/>
          </a:xfrm>
        </p:grpSpPr>
        <p:sp>
          <p:nvSpPr>
            <p:cNvPr id="1733" name="Google Shape;1733;p29"/>
            <p:cNvSpPr/>
            <p:nvPr/>
          </p:nvSpPr>
          <p:spPr>
            <a:xfrm>
              <a:off x="2797467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36784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3938226" y="161118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797467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336782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3938201" y="678550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797467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336782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3938201" y="1196125"/>
              <a:ext cx="256200" cy="26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0"/>
          <p:cNvSpPr txBox="1">
            <a:spLocks noGrp="1"/>
          </p:cNvSpPr>
          <p:nvPr>
            <p:ph type="title"/>
          </p:nvPr>
        </p:nvSpPr>
        <p:spPr>
          <a:xfrm>
            <a:off x="1666800" y="2397000"/>
            <a:ext cx="8858400" cy="2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804" name="Google Shape;1804;p30"/>
          <p:cNvSpPr txBox="1">
            <a:spLocks noGrp="1"/>
          </p:cNvSpPr>
          <p:nvPr>
            <p:ph type="subTitle" idx="1"/>
          </p:nvPr>
        </p:nvSpPr>
        <p:spPr>
          <a:xfrm>
            <a:off x="6207200" y="4588000"/>
            <a:ext cx="43180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None/>
              <a:defRPr sz="2665" b="1">
                <a:solidFill>
                  <a:schemeClr val="dk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IBM Plex Sans"/>
              </a:defRPr>
            </a:lvl1pPr>
            <a:lvl2pPr lvl="1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5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30"/>
          <p:cNvGrpSpPr/>
          <p:nvPr/>
        </p:nvGrpSpPr>
        <p:grpSpPr>
          <a:xfrm flipH="1">
            <a:off x="260605" y="166319"/>
            <a:ext cx="1406195" cy="516376"/>
            <a:chOff x="571942" y="402375"/>
            <a:chExt cx="571376" cy="209795"/>
          </a:xfrm>
        </p:grpSpPr>
        <p:sp>
          <p:nvSpPr>
            <p:cNvPr id="1806" name="Google Shape;1806;p30"/>
            <p:cNvSpPr/>
            <p:nvPr/>
          </p:nvSpPr>
          <p:spPr>
            <a:xfrm>
              <a:off x="571942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737601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903260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1068919" y="402375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571942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737601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903260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1068919" y="535970"/>
              <a:ext cx="74400" cy="7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14" name="Google Shape;1814;p30"/>
          <p:cNvSpPr/>
          <p:nvPr/>
        </p:nvSpPr>
        <p:spPr>
          <a:xfrm rot="-738420">
            <a:off x="8326205" y="-972377"/>
            <a:ext cx="2398315" cy="1519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0"/>
          <p:cNvSpPr/>
          <p:nvPr/>
        </p:nvSpPr>
        <p:spPr>
          <a:xfrm rot="1459658">
            <a:off x="-1073195" y="5505006"/>
            <a:ext cx="2398680" cy="1519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SemiBold"/>
              <a:buNone/>
              <a:defRPr sz="2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投影片編號版面配置區 1"/>
          <p:cNvSpPr txBox="1"/>
          <p:nvPr userDrawn="1"/>
        </p:nvSpPr>
        <p:spPr>
          <a:xfrm>
            <a:off x="10123055" y="6363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A3ADCC3-FC35-42DB-8B77-F5BEAF3618C6}" type="slidenum">
              <a:rPr lang="zh-HK" altLang="en-US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‹#›</a:t>
            </a:fld>
            <a:endParaRPr lang="zh-HK" altLang="en-US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664" r:id="rId4"/>
    <p:sldLayoutId id="2147483670" r:id="rId5"/>
    <p:sldLayoutId id="2147483667" r:id="rId6"/>
    <p:sldLayoutId id="2147483666" r:id="rId7"/>
    <p:sldLayoutId id="2147483650" r:id="rId8"/>
    <p:sldLayoutId id="2147483651" r:id="rId9"/>
    <p:sldLayoutId id="2147483673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397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buNone/>
        <a:defRPr sz="1865" b="0" i="0" u="none" strike="noStrike" cap="none">
          <a:solidFill>
            <a:srgbClr val="000000"/>
          </a:solidFill>
          <a:latin typeface="+mj-ea"/>
          <a:ea typeface="+mj-ea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369F1A-B394-479C-84BA-8829CA8C8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47" y="1657927"/>
            <a:ext cx="11839181" cy="1056800"/>
          </a:xfrm>
        </p:spPr>
        <p:txBody>
          <a:bodyPr/>
          <a:lstStyle/>
          <a:p>
            <a:r>
              <a:rPr lang="zh-CN" altLang="en-US" sz="3200" dirty="0">
                <a:latin typeface="Microsoft YaHei"/>
                <a:ea typeface="Microsoft YaHei"/>
              </a:rPr>
              <a:t>稅捐制裁</a:t>
            </a:r>
            <a:endParaRPr lang="zh-TW" altLang="en-US" sz="3200" dirty="0">
              <a:latin typeface="Microsoft YaHei"/>
              <a:ea typeface="Microsoft YaHei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16F7FD-B38C-446B-B55F-4B9775F6F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537" y="4499273"/>
            <a:ext cx="8135200" cy="700800"/>
          </a:xfrm>
        </p:spPr>
        <p:txBody>
          <a:bodyPr/>
          <a:lstStyle/>
          <a:p>
            <a:r>
              <a:rPr lang="en-US" altLang="zh-TW" sz="2400" dirty="0">
                <a:ea typeface="+mn-lt"/>
                <a:cs typeface="+mn-lt"/>
              </a:rPr>
              <a:t>111 </a:t>
            </a:r>
            <a:r>
              <a:rPr lang="zh-TW" altLang="en-US" sz="2400" dirty="0">
                <a:ea typeface="+mn-lt"/>
                <a:cs typeface="+mn-lt"/>
              </a:rPr>
              <a:t>學年度第 </a:t>
            </a:r>
            <a:r>
              <a:rPr lang="en-US" altLang="zh-TW" sz="2400" dirty="0">
                <a:ea typeface="+mn-lt"/>
                <a:cs typeface="+mn-lt"/>
              </a:rPr>
              <a:t>2 </a:t>
            </a:r>
            <a:r>
              <a:rPr lang="zh-TW" altLang="en-US" sz="2400" dirty="0">
                <a:ea typeface="+mn-lt"/>
                <a:cs typeface="+mn-lt"/>
              </a:rPr>
              <a:t>學期「</a:t>
            </a:r>
            <a:r>
              <a:rPr lang="zh-CN" altLang="en-US" sz="2400" dirty="0">
                <a:ea typeface="+mn-lt"/>
                <a:cs typeface="+mn-lt"/>
              </a:rPr>
              <a:t>稅捐法導論</a:t>
            </a:r>
            <a:r>
              <a:rPr lang="zh-TW" altLang="en-US" sz="2400" dirty="0">
                <a:ea typeface="+mn-lt"/>
                <a:cs typeface="+mn-lt"/>
              </a:rPr>
              <a:t>」</a:t>
            </a:r>
            <a:endParaRPr lang="en-US" altLang="zh-TW" sz="2400" dirty="0">
              <a:ea typeface="+mn-lt"/>
              <a:cs typeface="+mn-lt"/>
            </a:endParaRPr>
          </a:p>
          <a:p>
            <a:r>
              <a:rPr lang="en-US" altLang="zh-TW" sz="2400" dirty="0">
                <a:ea typeface="+mn-lt"/>
                <a:cs typeface="+mn-lt"/>
              </a:rPr>
              <a:t>2023.05.16</a:t>
            </a:r>
            <a:endParaRPr lang="zh-TW" altLang="en-US" sz="24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F37B01-A836-4825-9882-472DAFBB8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6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AD88A7BA-831F-4FAC-87EC-69E0FB9EAE1F}"/>
              </a:ext>
            </a:extLst>
          </p:cNvPr>
          <p:cNvSpPr txBox="1"/>
          <p:nvPr/>
        </p:nvSpPr>
        <p:spPr>
          <a:xfrm>
            <a:off x="1247976" y="2097327"/>
            <a:ext cx="1080000" cy="657353"/>
          </a:xfrm>
          <a:prstGeom prst="roundRect">
            <a:avLst/>
          </a:prstGeom>
          <a:solidFill>
            <a:schemeClr val="accent2">
              <a:lumMod val="9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defPPr>
              <a:defRPr lang="zh-HK"/>
            </a:defPPr>
            <a:lvl1pPr algn="ctr">
              <a:defRPr sz="1400" b="1" kern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設籍登記</a:t>
            </a:r>
            <a:endParaRPr lang="en-US" altLang="zh-CN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C8B3-AD8C-47C9-BED2-CBB8D213FFBF}"/>
              </a:ext>
            </a:extLst>
          </p:cNvPr>
          <p:cNvSpPr txBox="1"/>
          <p:nvPr/>
        </p:nvSpPr>
        <p:spPr>
          <a:xfrm>
            <a:off x="2996884" y="2158423"/>
            <a:ext cx="1080000" cy="535161"/>
          </a:xfrm>
          <a:prstGeom prst="roundRect">
            <a:avLst/>
          </a:prstGeom>
          <a:solidFill>
            <a:schemeClr val="accent2">
              <a:lumMod val="9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</a:rPr>
              <a:t>設賬記賬</a:t>
            </a:r>
            <a:endParaRPr lang="zh-TW" altLang="en-US" sz="1400" b="1" kern="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36861D-FE6E-4939-8C9B-22209D3A9736}"/>
              </a:ext>
            </a:extLst>
          </p:cNvPr>
          <p:cNvCxnSpPr>
            <a:cxnSpLocks/>
          </p:cNvCxnSpPr>
          <p:nvPr/>
        </p:nvCxnSpPr>
        <p:spPr>
          <a:xfrm>
            <a:off x="2327976" y="2423410"/>
            <a:ext cx="668908" cy="8040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21BD83-E6B1-4ABC-8EA3-042D9909A9FE}"/>
              </a:ext>
            </a:extLst>
          </p:cNvPr>
          <p:cNvSpPr txBox="1"/>
          <p:nvPr/>
        </p:nvSpPr>
        <p:spPr>
          <a:xfrm>
            <a:off x="4745792" y="2102231"/>
            <a:ext cx="1188000" cy="647544"/>
          </a:xfrm>
          <a:prstGeom prst="roundRect">
            <a:avLst/>
          </a:prstGeom>
          <a:solidFill>
            <a:schemeClr val="accent2">
              <a:lumMod val="9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defPPr>
              <a:defRPr lang="zh-HK"/>
            </a:defPPr>
            <a:lvl1pPr algn="ctr">
              <a:defRPr sz="1400" b="1" kern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發給、取得、保存憑證</a:t>
            </a:r>
            <a:endParaRPr lang="en-US" altLang="zh-CN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63B770C-36C4-49F8-A456-3C9976C7D4D4}"/>
              </a:ext>
            </a:extLst>
          </p:cNvPr>
          <p:cNvCxnSpPr>
            <a:cxnSpLocks/>
          </p:cNvCxnSpPr>
          <p:nvPr/>
        </p:nvCxnSpPr>
        <p:spPr>
          <a:xfrm flipV="1">
            <a:off x="4076884" y="2427430"/>
            <a:ext cx="668908" cy="1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A4FF6EC-0D41-40BF-A514-BE30CB449EB1}"/>
              </a:ext>
            </a:extLst>
          </p:cNvPr>
          <p:cNvSpPr txBox="1"/>
          <p:nvPr/>
        </p:nvSpPr>
        <p:spPr>
          <a:xfrm>
            <a:off x="6602700" y="2141958"/>
            <a:ext cx="1188000" cy="589872"/>
          </a:xfrm>
          <a:prstGeom prst="roundRect">
            <a:avLst/>
          </a:prstGeom>
          <a:solidFill>
            <a:schemeClr val="accent2">
              <a:lumMod val="9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defPPr>
              <a:defRPr lang="zh-HK"/>
            </a:defPPr>
            <a:lvl1pPr algn="ctr">
              <a:defRPr sz="1400" b="1" kern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申報</a:t>
            </a:r>
            <a:endParaRPr lang="en-US" altLang="zh-CN" dirty="0"/>
          </a:p>
          <a:p>
            <a:r>
              <a:rPr lang="zh-CN" altLang="en-US" dirty="0"/>
              <a:t>（行爲義務）</a:t>
            </a:r>
            <a:endParaRPr lang="en-US" altLang="zh-CN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D25C958-7C31-4280-B972-B02C1F8D7BAE}"/>
              </a:ext>
            </a:extLst>
          </p:cNvPr>
          <p:cNvCxnSpPr>
            <a:cxnSpLocks/>
          </p:cNvCxnSpPr>
          <p:nvPr/>
        </p:nvCxnSpPr>
        <p:spPr>
          <a:xfrm>
            <a:off x="7790700" y="2427429"/>
            <a:ext cx="669600" cy="2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8">
            <a:extLst>
              <a:ext uri="{FF2B5EF4-FFF2-40B4-BE49-F238E27FC236}">
                <a16:creationId xmlns:a16="http://schemas.microsoft.com/office/drawing/2014/main" id="{8A3622A5-18CB-4011-800D-988632A7B5CF}"/>
              </a:ext>
            </a:extLst>
          </p:cNvPr>
          <p:cNvSpPr txBox="1"/>
          <p:nvPr/>
        </p:nvSpPr>
        <p:spPr>
          <a:xfrm>
            <a:off x="-214952" y="4499862"/>
            <a:ext cx="1309617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b="1" dirty="0">
                <a:cs typeface="Arial"/>
              </a:rPr>
              <a:t>制裁</a:t>
            </a:r>
            <a:endParaRPr lang="en-US" altLang="zh-CN" sz="1400" dirty="0">
              <a:cs typeface="Arial"/>
            </a:endParaRPr>
          </a:p>
        </p:txBody>
      </p:sp>
      <p:sp>
        <p:nvSpPr>
          <p:cNvPr id="56" name="文字方塊 8">
            <a:extLst>
              <a:ext uri="{FF2B5EF4-FFF2-40B4-BE49-F238E27FC236}">
                <a16:creationId xmlns:a16="http://schemas.microsoft.com/office/drawing/2014/main" id="{D6432712-FF09-4B88-AE0D-D528ABD690BA}"/>
              </a:ext>
            </a:extLst>
          </p:cNvPr>
          <p:cNvSpPr txBox="1"/>
          <p:nvPr/>
        </p:nvSpPr>
        <p:spPr>
          <a:xfrm>
            <a:off x="3595009" y="3356513"/>
            <a:ext cx="1440580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Arial"/>
              </a:rPr>
              <a:t>法定之協力義務</a:t>
            </a:r>
            <a:endParaRPr lang="en-US" altLang="zh-CN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" name="文字方塊 8">
            <a:extLst>
              <a:ext uri="{FF2B5EF4-FFF2-40B4-BE49-F238E27FC236}">
                <a16:creationId xmlns:a16="http://schemas.microsoft.com/office/drawing/2014/main" id="{0283C74C-E916-4B6D-8FFC-3DCFD7506541}"/>
              </a:ext>
            </a:extLst>
          </p:cNvPr>
          <p:cNvSpPr txBox="1"/>
          <p:nvPr/>
        </p:nvSpPr>
        <p:spPr>
          <a:xfrm>
            <a:off x="6237399" y="3865506"/>
            <a:ext cx="1917411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Arial"/>
              </a:rPr>
              <a:t>著手階段</a:t>
            </a:r>
            <a:endParaRPr lang="en-US" altLang="zh-CN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FEF1091-F77D-4595-9AA9-94E6574F6A52}"/>
              </a:ext>
            </a:extLst>
          </p:cNvPr>
          <p:cNvSpPr txBox="1"/>
          <p:nvPr/>
        </p:nvSpPr>
        <p:spPr>
          <a:xfrm>
            <a:off x="6575576" y="3241396"/>
            <a:ext cx="1188000" cy="5898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</a:rPr>
              <a:t>繳納</a:t>
            </a:r>
            <a:endParaRPr lang="en-US" altLang="zh-CN" sz="1400" b="1" kern="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b="1" kern="0" dirty="0">
                <a:solidFill>
                  <a:schemeClr val="bg1"/>
                </a:solidFill>
              </a:rPr>
              <a:t>（金錢義務）</a:t>
            </a:r>
            <a:endParaRPr lang="en-US" altLang="zh-CN" sz="1400" b="1" kern="0" dirty="0">
              <a:solidFill>
                <a:schemeClr val="bg1"/>
              </a:solidFill>
            </a:endParaRP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AFFAE5A1-D391-4029-A025-224CD38967BF}"/>
              </a:ext>
            </a:extLst>
          </p:cNvPr>
          <p:cNvSpPr/>
          <p:nvPr/>
        </p:nvSpPr>
        <p:spPr>
          <a:xfrm>
            <a:off x="7062996" y="2861834"/>
            <a:ext cx="266218" cy="250453"/>
          </a:xfrm>
          <a:prstGeom prst="plus">
            <a:avLst>
              <a:gd name="adj" fmla="val 37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AC8D225-2273-4AFB-AFD7-434F32C4C596}"/>
              </a:ext>
            </a:extLst>
          </p:cNvPr>
          <p:cNvSpPr txBox="1"/>
          <p:nvPr/>
        </p:nvSpPr>
        <p:spPr>
          <a:xfrm>
            <a:off x="8459608" y="2103712"/>
            <a:ext cx="1080000" cy="589872"/>
          </a:xfrm>
          <a:prstGeom prst="roundRect">
            <a:avLst/>
          </a:prstGeom>
          <a:solidFill>
            <a:schemeClr val="accent2">
              <a:lumMod val="9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defPPr>
              <a:defRPr lang="zh-HK"/>
            </a:defPPr>
            <a:lvl1pPr algn="ctr">
              <a:defRPr sz="1400" b="1" kern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配合調查</a:t>
            </a:r>
            <a:endParaRPr lang="en-US" altLang="zh-CN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6EE5350-DCA5-4F99-AE3F-F5C7DB5B8ABB}"/>
              </a:ext>
            </a:extLst>
          </p:cNvPr>
          <p:cNvCxnSpPr>
            <a:cxnSpLocks/>
          </p:cNvCxnSpPr>
          <p:nvPr/>
        </p:nvCxnSpPr>
        <p:spPr>
          <a:xfrm>
            <a:off x="1247976" y="1691135"/>
            <a:ext cx="9180814" cy="1722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8">
            <a:extLst>
              <a:ext uri="{FF2B5EF4-FFF2-40B4-BE49-F238E27FC236}">
                <a16:creationId xmlns:a16="http://schemas.microsoft.com/office/drawing/2014/main" id="{AEBE05ED-8510-4A4A-87D1-B0A4F88901B8}"/>
              </a:ext>
            </a:extLst>
          </p:cNvPr>
          <p:cNvSpPr txBox="1"/>
          <p:nvPr/>
        </p:nvSpPr>
        <p:spPr>
          <a:xfrm>
            <a:off x="4357750" y="1129171"/>
            <a:ext cx="1917411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Arial"/>
              </a:rPr>
              <a:t>職權調查</a:t>
            </a:r>
            <a:endParaRPr lang="en-US" altLang="zh-CN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8331C57B-39D9-4B0F-BFB1-B77BE76B1E64}"/>
              </a:ext>
            </a:extLst>
          </p:cNvPr>
          <p:cNvSpPr/>
          <p:nvPr/>
        </p:nvSpPr>
        <p:spPr>
          <a:xfrm rot="5400000">
            <a:off x="4035927" y="500101"/>
            <a:ext cx="486137" cy="51927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D8C5AED-0871-4555-93F8-5BCDC0D0BA8A}"/>
              </a:ext>
            </a:extLst>
          </p:cNvPr>
          <p:cNvCxnSpPr>
            <a:cxnSpLocks/>
          </p:cNvCxnSpPr>
          <p:nvPr/>
        </p:nvCxnSpPr>
        <p:spPr>
          <a:xfrm>
            <a:off x="1247976" y="4740474"/>
            <a:ext cx="9180814" cy="17227"/>
          </a:xfrm>
          <a:prstGeom prst="straightConnector1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F02517F-3243-4580-8306-9FA126F0F5A0}"/>
              </a:ext>
            </a:extLst>
          </p:cNvPr>
          <p:cNvCxnSpPr>
            <a:cxnSpLocks/>
          </p:cNvCxnSpPr>
          <p:nvPr/>
        </p:nvCxnSpPr>
        <p:spPr>
          <a:xfrm>
            <a:off x="7196104" y="4365636"/>
            <a:ext cx="0" cy="868258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8">
            <a:extLst>
              <a:ext uri="{FF2B5EF4-FFF2-40B4-BE49-F238E27FC236}">
                <a16:creationId xmlns:a16="http://schemas.microsoft.com/office/drawing/2014/main" id="{309A410C-2ACD-4EFD-A81E-D5EDA51469E2}"/>
              </a:ext>
            </a:extLst>
          </p:cNvPr>
          <p:cNvSpPr txBox="1"/>
          <p:nvPr/>
        </p:nvSpPr>
        <p:spPr>
          <a:xfrm>
            <a:off x="5473279" y="629879"/>
            <a:ext cx="3350023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滯報金（遲滯</a:t>
            </a:r>
            <a:r>
              <a:rPr lang="en-US" altLang="zh-CN" sz="14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/</a:t>
            </a:r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未及時申報）</a:t>
            </a:r>
            <a:endParaRPr lang="en-US" altLang="zh-CN" sz="1400" b="1" dirty="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  <a:p>
            <a:pPr algn="ctr"/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怠報金（自始未報）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8B923A6-8490-49BC-80B5-FCCD41B8F1B5}"/>
              </a:ext>
            </a:extLst>
          </p:cNvPr>
          <p:cNvCxnSpPr>
            <a:cxnSpLocks/>
          </p:cNvCxnSpPr>
          <p:nvPr/>
        </p:nvCxnSpPr>
        <p:spPr>
          <a:xfrm>
            <a:off x="7148291" y="1298159"/>
            <a:ext cx="0" cy="634813"/>
          </a:xfrm>
          <a:prstGeom prst="straightConnector1">
            <a:avLst/>
          </a:prstGeom>
          <a:ln w="63500">
            <a:solidFill>
              <a:schemeClr val="tx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8">
            <a:extLst>
              <a:ext uri="{FF2B5EF4-FFF2-40B4-BE49-F238E27FC236}">
                <a16:creationId xmlns:a16="http://schemas.microsoft.com/office/drawing/2014/main" id="{1A6B22FE-9174-4298-873F-434C16375195}"/>
              </a:ext>
            </a:extLst>
          </p:cNvPr>
          <p:cNvSpPr txBox="1"/>
          <p:nvPr/>
        </p:nvSpPr>
        <p:spPr>
          <a:xfrm>
            <a:off x="3967942" y="4927639"/>
            <a:ext cx="1917411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行爲罰（行政罰）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sp>
        <p:nvSpPr>
          <p:cNvPr id="50" name="文字方塊 8">
            <a:extLst>
              <a:ext uri="{FF2B5EF4-FFF2-40B4-BE49-F238E27FC236}">
                <a16:creationId xmlns:a16="http://schemas.microsoft.com/office/drawing/2014/main" id="{7D407CF5-AF97-4488-89F1-42E089AF9DA7}"/>
              </a:ext>
            </a:extLst>
          </p:cNvPr>
          <p:cNvSpPr txBox="1"/>
          <p:nvPr/>
        </p:nvSpPr>
        <p:spPr>
          <a:xfrm>
            <a:off x="7329213" y="4859103"/>
            <a:ext cx="1917411" cy="615523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b="1" dirty="0">
                <a:cs typeface="Arial"/>
              </a:rPr>
              <a:t>漏稅罰（行政罰）</a:t>
            </a:r>
            <a:endParaRPr lang="en-US" altLang="zh-CN" sz="1400" b="1" dirty="0">
              <a:cs typeface="Arial"/>
            </a:endParaRPr>
          </a:p>
          <a:p>
            <a:r>
              <a:rPr lang="zh-CN" altLang="en-US" sz="1400" b="1" dirty="0">
                <a:cs typeface="Arial"/>
              </a:rPr>
              <a:t>逃漏稅捐罪（刑事罰） </a:t>
            </a:r>
            <a:endParaRPr lang="en-US" altLang="zh-CN" sz="1400" dirty="0">
              <a:cs typeface="Arial"/>
            </a:endParaRPr>
          </a:p>
        </p:txBody>
      </p:sp>
      <p:sp>
        <p:nvSpPr>
          <p:cNvPr id="51" name="文字方塊 8">
            <a:extLst>
              <a:ext uri="{FF2B5EF4-FFF2-40B4-BE49-F238E27FC236}">
                <a16:creationId xmlns:a16="http://schemas.microsoft.com/office/drawing/2014/main" id="{70CC6073-147F-4BB6-93F9-AE112D13459E}"/>
              </a:ext>
            </a:extLst>
          </p:cNvPr>
          <p:cNvSpPr txBox="1"/>
          <p:nvPr/>
        </p:nvSpPr>
        <p:spPr>
          <a:xfrm>
            <a:off x="7329285" y="4311586"/>
            <a:ext cx="1310976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b="1" dirty="0">
                <a:cs typeface="Arial"/>
              </a:rPr>
              <a:t>既遂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253FD91-ABDC-482F-9BCB-350BBE298C3A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933792" y="2421985"/>
            <a:ext cx="668908" cy="14909"/>
          </a:xfrm>
          <a:prstGeom prst="straightConnector1">
            <a:avLst/>
          </a:prstGeom>
          <a:ln w="63500"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8">
            <a:extLst>
              <a:ext uri="{FF2B5EF4-FFF2-40B4-BE49-F238E27FC236}">
                <a16:creationId xmlns:a16="http://schemas.microsoft.com/office/drawing/2014/main" id="{1E34F9FD-F632-444E-9546-80ED56E1ED93}"/>
              </a:ext>
            </a:extLst>
          </p:cNvPr>
          <p:cNvSpPr txBox="1"/>
          <p:nvPr/>
        </p:nvSpPr>
        <p:spPr>
          <a:xfrm>
            <a:off x="3967942" y="4286017"/>
            <a:ext cx="1917411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預備</a:t>
            </a:r>
            <a:endParaRPr lang="en-US" altLang="zh-CN" sz="1400" dirty="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sp>
        <p:nvSpPr>
          <p:cNvPr id="71" name="文字方塊 8">
            <a:extLst>
              <a:ext uri="{FF2B5EF4-FFF2-40B4-BE49-F238E27FC236}">
                <a16:creationId xmlns:a16="http://schemas.microsoft.com/office/drawing/2014/main" id="{3349E382-8460-4C47-BC77-A80B7F7EE1CC}"/>
              </a:ext>
            </a:extLst>
          </p:cNvPr>
          <p:cNvSpPr txBox="1"/>
          <p:nvPr/>
        </p:nvSpPr>
        <p:spPr>
          <a:xfrm>
            <a:off x="-214952" y="2236854"/>
            <a:ext cx="1309617" cy="400079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Arial"/>
              </a:rPr>
              <a:t>稽徵</a:t>
            </a:r>
            <a:endParaRPr lang="en-US" altLang="zh-CN" sz="14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203400"/>
      </p:ext>
    </p:extLst>
  </p:cSld>
  <p:clrMapOvr>
    <a:masterClrMapping/>
  </p:clrMapOvr>
</p:sld>
</file>

<file path=ppt/theme/theme1.xml><?xml version="1.0" encoding="utf-8"?>
<a:theme xmlns:a="http://schemas.openxmlformats.org/drawingml/2006/main" name="YIFAN">
  <a:themeElements>
    <a:clrScheme name="自訂 4">
      <a:dk1>
        <a:srgbClr val="D50000"/>
      </a:dk1>
      <a:lt1>
        <a:srgbClr val="2970B1"/>
      </a:lt1>
      <a:dk2>
        <a:srgbClr val="4D8FCB"/>
      </a:dk2>
      <a:lt2>
        <a:srgbClr val="F3F3F3"/>
      </a:lt2>
      <a:accent1>
        <a:srgbClr val="EA9999"/>
      </a:accent1>
      <a:accent2>
        <a:srgbClr val="FFFFFF"/>
      </a:accent2>
      <a:accent3>
        <a:srgbClr val="E7F0F8"/>
      </a:accent3>
      <a:accent4>
        <a:srgbClr val="FFD966"/>
      </a:accent4>
      <a:accent5>
        <a:srgbClr val="2970B1"/>
      </a:accent5>
      <a:accent6>
        <a:srgbClr val="4D8FCB"/>
      </a:accent6>
      <a:hlink>
        <a:srgbClr val="2970B1"/>
      </a:hlink>
      <a:folHlink>
        <a:srgbClr val="0070C0"/>
      </a:folHlink>
    </a:clrScheme>
    <a:fontScheme name="自訂 1">
      <a:majorFont>
        <a:latin typeface="Arial"/>
        <a:ea typeface="Microsoft YaHei"/>
        <a:cs typeface=""/>
      </a:majorFont>
      <a:minorFont>
        <a:latin typeface="Arial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spcFirstLastPara="1" wrap="square" lIns="91425" tIns="91425" rIns="91425" bIns="91425" anchor="t" anchorCtr="0">
        <a:noAutofit/>
      </a:bodyPr>
      <a:lstStyle>
        <a:defPPr algn="l">
          <a:defRPr kern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92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Bitter</vt:lpstr>
      <vt:lpstr>Microsoft YaHei</vt:lpstr>
      <vt:lpstr>Roboto Slab</vt:lpstr>
      <vt:lpstr>Arial</vt:lpstr>
      <vt:lpstr>Calibri</vt:lpstr>
      <vt:lpstr>IBM Plex Sans</vt:lpstr>
      <vt:lpstr>IBM Plex Sans SemiBold</vt:lpstr>
      <vt:lpstr>YIFAN</vt:lpstr>
      <vt:lpstr>稅捐制裁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 Consulting</dc:title>
  <dc:creator>User</dc:creator>
  <cp:lastModifiedBy>王 逸帆</cp:lastModifiedBy>
  <cp:revision>310</cp:revision>
  <dcterms:created xsi:type="dcterms:W3CDTF">2022-02-27T04:05:00Z</dcterms:created>
  <dcterms:modified xsi:type="dcterms:W3CDTF">2023-05-16T07:10:58Z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