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4" r:id="rId2"/>
    <p:sldId id="345" r:id="rId3"/>
    <p:sldId id="346" r:id="rId4"/>
    <p:sldId id="347" r:id="rId5"/>
    <p:sldId id="310" r:id="rId6"/>
  </p:sldIdLst>
  <p:sldSz cx="12192000" cy="6858000"/>
  <p:notesSz cx="6858000" cy="9144000"/>
  <p:defaultTextStyle>
    <a:defPPr>
      <a:defRPr lang="zh-HK"/>
    </a:defPPr>
    <a:lvl1pPr marL="0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2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4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6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0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4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7994A9"/>
    <a:srgbClr val="008000"/>
    <a:srgbClr val="FF8888"/>
    <a:srgbClr val="E7F0F8"/>
    <a:srgbClr val="E3E9ED"/>
    <a:srgbClr val="3F8AAF"/>
    <a:srgbClr val="297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4005" autoAdjust="0"/>
  </p:normalViewPr>
  <p:slideViewPr>
    <p:cSldViewPr snapToGrid="0">
      <p:cViewPr>
        <p:scale>
          <a:sx n="100" d="100"/>
          <a:sy n="100" d="100"/>
        </p:scale>
        <p:origin x="-130" y="-3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74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BBC8-49CB-420A-B111-0686B02E5C18}" type="datetimeFigureOut">
              <a:rPr lang="zh-HK" altLang="en-US" smtClean="0"/>
              <a:t>19/4/2023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5AD0-77BF-4675-AD08-9C7CE238FAB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2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64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6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0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4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http://www.cienve.org.tw/Content/Upload/Thesis/c5972d3df32a44f48bf66d5514c73b9c.pdf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E5AD0-77BF-4675-AD08-9C7CE238FAB0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807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8da6cdce4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8da6cdce4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 rot="19558379">
            <a:off x="11682303" y="5293577"/>
            <a:ext cx="1507543" cy="141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2"/>
          <p:cNvSpPr/>
          <p:nvPr/>
        </p:nvSpPr>
        <p:spPr>
          <a:xfrm rot="2048893">
            <a:off x="-669273" y="5947480"/>
            <a:ext cx="7380965" cy="44117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2420400" y="2607497"/>
            <a:ext cx="73512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IBM Plex Sans"/>
              <a:buNone/>
              <a:defRPr sz="5400" b="1">
                <a:solidFill>
                  <a:schemeClr val="bg1">
                    <a:lumMod val="75000"/>
                  </a:schemeClr>
                </a:solidFill>
                <a:latin typeface="+mj-lt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9pPr>
          </a:lstStyle>
          <a:p>
            <a:endParaRPr dirty="0"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2028333" y="3913200"/>
            <a:ext cx="8135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  <a:latin typeface="+mj-lt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9pPr>
          </a:lstStyle>
          <a:p>
            <a:endParaRPr dirty="0"/>
          </a:p>
        </p:txBody>
      </p:sp>
      <p:sp>
        <p:nvSpPr>
          <p:cNvPr id="72" name="Google Shape;72;p2"/>
          <p:cNvSpPr/>
          <p:nvPr/>
        </p:nvSpPr>
        <p:spPr>
          <a:xfrm>
            <a:off x="10575402" y="-686500"/>
            <a:ext cx="2353200" cy="218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 rot="2120665">
            <a:off x="711850" y="4411058"/>
            <a:ext cx="513556" cy="476995"/>
            <a:chOff x="2797467" y="161118"/>
            <a:chExt cx="1396959" cy="1297507"/>
          </a:xfrm>
        </p:grpSpPr>
        <p:sp>
          <p:nvSpPr>
            <p:cNvPr id="74" name="Google Shape;74;p2"/>
            <p:cNvSpPr/>
            <p:nvPr/>
          </p:nvSpPr>
          <p:spPr>
            <a:xfrm>
              <a:off x="2797467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367846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38226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97467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367821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38201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97467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67821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38201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621204" y="524855"/>
            <a:ext cx="1461199" cy="536544"/>
            <a:chOff x="571942" y="402375"/>
            <a:chExt cx="571376" cy="209795"/>
          </a:xfrm>
        </p:grpSpPr>
        <p:sp>
          <p:nvSpPr>
            <p:cNvPr id="84" name="Google Shape;84;p2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63185C-8334-4C04-947B-1BA28DAD91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317" y="4804730"/>
            <a:ext cx="3551237" cy="905191"/>
          </a:xfrm>
        </p:spPr>
        <p:txBody>
          <a:bodyPr/>
          <a:lstStyle>
            <a:lvl1pPr marL="139696" indent="0" algn="ctr">
              <a:buFontTx/>
              <a:buNone/>
              <a:defRPr>
                <a:latin typeface="+mn-lt"/>
              </a:defRPr>
            </a:lvl1pPr>
            <a:lvl2pPr marL="596881" indent="0">
              <a:buNone/>
              <a:defRPr/>
            </a:lvl2pPr>
          </a:lstStyle>
          <a:p>
            <a:pPr lvl="0"/>
            <a:r>
              <a:rPr lang="zh-CN" altLang="en-US" dirty="0"/>
              <a:t>報告人</a:t>
            </a:r>
            <a:endParaRPr lang="en-US" altLang="zh-CN" dirty="0"/>
          </a:p>
          <a:p>
            <a:pPr lvl="0"/>
            <a:r>
              <a:rPr lang="zh-CN" altLang="en-US" dirty="0"/>
              <a:t>報告時間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Thanks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18"/>
          <p:cNvGrpSpPr/>
          <p:nvPr userDrawn="1"/>
        </p:nvGrpSpPr>
        <p:grpSpPr>
          <a:xfrm>
            <a:off x="108402" y="-52600"/>
            <a:ext cx="11936400" cy="6963200"/>
            <a:chOff x="81300" y="-39450"/>
            <a:chExt cx="8952300" cy="5222400"/>
          </a:xfrm>
        </p:grpSpPr>
        <p:cxnSp>
          <p:nvCxnSpPr>
            <p:cNvPr id="1023" name="Google Shape;1023;p18"/>
            <p:cNvCxnSpPr/>
            <p:nvPr/>
          </p:nvCxnSpPr>
          <p:spPr>
            <a:xfrm flipH="1">
              <a:off x="81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18"/>
            <p:cNvCxnSpPr/>
            <p:nvPr/>
          </p:nvCxnSpPr>
          <p:spPr>
            <a:xfrm flipH="1">
              <a:off x="235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18"/>
            <p:cNvCxnSpPr/>
            <p:nvPr/>
          </p:nvCxnSpPr>
          <p:spPr>
            <a:xfrm flipH="1">
              <a:off x="389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18"/>
            <p:cNvCxnSpPr/>
            <p:nvPr/>
          </p:nvCxnSpPr>
          <p:spPr>
            <a:xfrm flipH="1">
              <a:off x="543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18"/>
            <p:cNvCxnSpPr/>
            <p:nvPr/>
          </p:nvCxnSpPr>
          <p:spPr>
            <a:xfrm flipH="1">
              <a:off x="698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18"/>
            <p:cNvCxnSpPr/>
            <p:nvPr/>
          </p:nvCxnSpPr>
          <p:spPr>
            <a:xfrm flipH="1">
              <a:off x="852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18"/>
            <p:cNvCxnSpPr/>
            <p:nvPr/>
          </p:nvCxnSpPr>
          <p:spPr>
            <a:xfrm flipH="1">
              <a:off x="1006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18"/>
            <p:cNvCxnSpPr/>
            <p:nvPr/>
          </p:nvCxnSpPr>
          <p:spPr>
            <a:xfrm flipH="1">
              <a:off x="1160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18"/>
            <p:cNvCxnSpPr/>
            <p:nvPr/>
          </p:nvCxnSpPr>
          <p:spPr>
            <a:xfrm flipH="1">
              <a:off x="1314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18"/>
            <p:cNvCxnSpPr/>
            <p:nvPr/>
          </p:nvCxnSpPr>
          <p:spPr>
            <a:xfrm flipH="1">
              <a:off x="1469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18"/>
            <p:cNvCxnSpPr/>
            <p:nvPr/>
          </p:nvCxnSpPr>
          <p:spPr>
            <a:xfrm flipH="1">
              <a:off x="1623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18"/>
            <p:cNvCxnSpPr/>
            <p:nvPr/>
          </p:nvCxnSpPr>
          <p:spPr>
            <a:xfrm flipH="1">
              <a:off x="1777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18"/>
            <p:cNvCxnSpPr/>
            <p:nvPr/>
          </p:nvCxnSpPr>
          <p:spPr>
            <a:xfrm flipH="1">
              <a:off x="1931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18"/>
            <p:cNvCxnSpPr/>
            <p:nvPr/>
          </p:nvCxnSpPr>
          <p:spPr>
            <a:xfrm flipH="1">
              <a:off x="2085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18"/>
            <p:cNvCxnSpPr/>
            <p:nvPr/>
          </p:nvCxnSpPr>
          <p:spPr>
            <a:xfrm flipH="1">
              <a:off x="2240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18"/>
            <p:cNvCxnSpPr/>
            <p:nvPr/>
          </p:nvCxnSpPr>
          <p:spPr>
            <a:xfrm flipH="1">
              <a:off x="2394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18"/>
            <p:cNvCxnSpPr/>
            <p:nvPr/>
          </p:nvCxnSpPr>
          <p:spPr>
            <a:xfrm flipH="1">
              <a:off x="2548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18"/>
            <p:cNvCxnSpPr/>
            <p:nvPr/>
          </p:nvCxnSpPr>
          <p:spPr>
            <a:xfrm flipH="1">
              <a:off x="2702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18"/>
            <p:cNvCxnSpPr/>
            <p:nvPr/>
          </p:nvCxnSpPr>
          <p:spPr>
            <a:xfrm flipH="1">
              <a:off x="2856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18"/>
            <p:cNvCxnSpPr/>
            <p:nvPr/>
          </p:nvCxnSpPr>
          <p:spPr>
            <a:xfrm flipH="1">
              <a:off x="3011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18"/>
            <p:cNvCxnSpPr/>
            <p:nvPr/>
          </p:nvCxnSpPr>
          <p:spPr>
            <a:xfrm flipH="1">
              <a:off x="3165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18"/>
            <p:cNvCxnSpPr/>
            <p:nvPr/>
          </p:nvCxnSpPr>
          <p:spPr>
            <a:xfrm flipH="1">
              <a:off x="3319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18"/>
            <p:cNvCxnSpPr/>
            <p:nvPr/>
          </p:nvCxnSpPr>
          <p:spPr>
            <a:xfrm flipH="1">
              <a:off x="3473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18"/>
            <p:cNvCxnSpPr/>
            <p:nvPr/>
          </p:nvCxnSpPr>
          <p:spPr>
            <a:xfrm flipH="1">
              <a:off x="3627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18"/>
            <p:cNvCxnSpPr/>
            <p:nvPr/>
          </p:nvCxnSpPr>
          <p:spPr>
            <a:xfrm flipH="1">
              <a:off x="3782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18"/>
            <p:cNvCxnSpPr/>
            <p:nvPr/>
          </p:nvCxnSpPr>
          <p:spPr>
            <a:xfrm flipH="1">
              <a:off x="3936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18"/>
            <p:cNvCxnSpPr/>
            <p:nvPr/>
          </p:nvCxnSpPr>
          <p:spPr>
            <a:xfrm flipH="1">
              <a:off x="4090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8"/>
            <p:cNvCxnSpPr/>
            <p:nvPr/>
          </p:nvCxnSpPr>
          <p:spPr>
            <a:xfrm flipH="1">
              <a:off x="4244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8"/>
            <p:cNvCxnSpPr/>
            <p:nvPr/>
          </p:nvCxnSpPr>
          <p:spPr>
            <a:xfrm flipH="1">
              <a:off x="4398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8"/>
            <p:cNvCxnSpPr/>
            <p:nvPr/>
          </p:nvCxnSpPr>
          <p:spPr>
            <a:xfrm flipH="1">
              <a:off x="4553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8"/>
            <p:cNvCxnSpPr/>
            <p:nvPr/>
          </p:nvCxnSpPr>
          <p:spPr>
            <a:xfrm flipH="1">
              <a:off x="4707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8"/>
            <p:cNvCxnSpPr/>
            <p:nvPr/>
          </p:nvCxnSpPr>
          <p:spPr>
            <a:xfrm flipH="1">
              <a:off x="4861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8"/>
            <p:cNvCxnSpPr/>
            <p:nvPr/>
          </p:nvCxnSpPr>
          <p:spPr>
            <a:xfrm flipH="1">
              <a:off x="5015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8"/>
            <p:cNvCxnSpPr/>
            <p:nvPr/>
          </p:nvCxnSpPr>
          <p:spPr>
            <a:xfrm flipH="1">
              <a:off x="5169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8"/>
            <p:cNvCxnSpPr/>
            <p:nvPr/>
          </p:nvCxnSpPr>
          <p:spPr>
            <a:xfrm flipH="1">
              <a:off x="5324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8"/>
            <p:cNvCxnSpPr/>
            <p:nvPr/>
          </p:nvCxnSpPr>
          <p:spPr>
            <a:xfrm flipH="1">
              <a:off x="5478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8"/>
            <p:cNvCxnSpPr/>
            <p:nvPr/>
          </p:nvCxnSpPr>
          <p:spPr>
            <a:xfrm flipH="1">
              <a:off x="5632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8"/>
            <p:cNvCxnSpPr/>
            <p:nvPr/>
          </p:nvCxnSpPr>
          <p:spPr>
            <a:xfrm flipH="1">
              <a:off x="5786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8"/>
            <p:cNvCxnSpPr/>
            <p:nvPr/>
          </p:nvCxnSpPr>
          <p:spPr>
            <a:xfrm flipH="1">
              <a:off x="5940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8"/>
            <p:cNvCxnSpPr/>
            <p:nvPr/>
          </p:nvCxnSpPr>
          <p:spPr>
            <a:xfrm flipH="1">
              <a:off x="6095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8"/>
            <p:cNvCxnSpPr/>
            <p:nvPr/>
          </p:nvCxnSpPr>
          <p:spPr>
            <a:xfrm flipH="1">
              <a:off x="6249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18"/>
            <p:cNvCxnSpPr/>
            <p:nvPr/>
          </p:nvCxnSpPr>
          <p:spPr>
            <a:xfrm flipH="1">
              <a:off x="6403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18"/>
            <p:cNvCxnSpPr/>
            <p:nvPr/>
          </p:nvCxnSpPr>
          <p:spPr>
            <a:xfrm flipH="1">
              <a:off x="6557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18"/>
            <p:cNvCxnSpPr/>
            <p:nvPr/>
          </p:nvCxnSpPr>
          <p:spPr>
            <a:xfrm flipH="1">
              <a:off x="6711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18"/>
            <p:cNvCxnSpPr/>
            <p:nvPr/>
          </p:nvCxnSpPr>
          <p:spPr>
            <a:xfrm flipH="1">
              <a:off x="6866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18"/>
            <p:cNvCxnSpPr/>
            <p:nvPr/>
          </p:nvCxnSpPr>
          <p:spPr>
            <a:xfrm flipH="1">
              <a:off x="7020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18"/>
            <p:cNvCxnSpPr/>
            <p:nvPr/>
          </p:nvCxnSpPr>
          <p:spPr>
            <a:xfrm flipH="1">
              <a:off x="7174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18"/>
            <p:cNvCxnSpPr/>
            <p:nvPr/>
          </p:nvCxnSpPr>
          <p:spPr>
            <a:xfrm flipH="1">
              <a:off x="7328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18"/>
            <p:cNvCxnSpPr/>
            <p:nvPr/>
          </p:nvCxnSpPr>
          <p:spPr>
            <a:xfrm flipH="1">
              <a:off x="7482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18"/>
            <p:cNvCxnSpPr/>
            <p:nvPr/>
          </p:nvCxnSpPr>
          <p:spPr>
            <a:xfrm flipH="1">
              <a:off x="7637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18"/>
            <p:cNvCxnSpPr/>
            <p:nvPr/>
          </p:nvCxnSpPr>
          <p:spPr>
            <a:xfrm flipH="1">
              <a:off x="7791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18"/>
            <p:cNvCxnSpPr/>
            <p:nvPr/>
          </p:nvCxnSpPr>
          <p:spPr>
            <a:xfrm flipH="1">
              <a:off x="7945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18"/>
            <p:cNvCxnSpPr/>
            <p:nvPr/>
          </p:nvCxnSpPr>
          <p:spPr>
            <a:xfrm flipH="1">
              <a:off x="8099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18"/>
            <p:cNvCxnSpPr/>
            <p:nvPr/>
          </p:nvCxnSpPr>
          <p:spPr>
            <a:xfrm flipH="1">
              <a:off x="8253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18"/>
            <p:cNvCxnSpPr/>
            <p:nvPr/>
          </p:nvCxnSpPr>
          <p:spPr>
            <a:xfrm flipH="1">
              <a:off x="8408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18"/>
            <p:cNvCxnSpPr/>
            <p:nvPr/>
          </p:nvCxnSpPr>
          <p:spPr>
            <a:xfrm flipH="1">
              <a:off x="8562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18"/>
            <p:cNvCxnSpPr/>
            <p:nvPr/>
          </p:nvCxnSpPr>
          <p:spPr>
            <a:xfrm flipH="1">
              <a:off x="8716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18"/>
            <p:cNvCxnSpPr/>
            <p:nvPr/>
          </p:nvCxnSpPr>
          <p:spPr>
            <a:xfrm flipH="1">
              <a:off x="8870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18"/>
            <p:cNvCxnSpPr/>
            <p:nvPr/>
          </p:nvCxnSpPr>
          <p:spPr>
            <a:xfrm flipH="1">
              <a:off x="9024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2" name="Google Shape;1082;p18"/>
          <p:cNvGrpSpPr/>
          <p:nvPr/>
        </p:nvGrpSpPr>
        <p:grpSpPr>
          <a:xfrm>
            <a:off x="2640465" y="126604"/>
            <a:ext cx="7355537" cy="6604883"/>
            <a:chOff x="2037293" y="146100"/>
            <a:chExt cx="5402657" cy="4851300"/>
          </a:xfrm>
        </p:grpSpPr>
        <p:sp>
          <p:nvSpPr>
            <p:cNvPr id="1083" name="Google Shape;1083;p18"/>
            <p:cNvSpPr/>
            <p:nvPr/>
          </p:nvSpPr>
          <p:spPr>
            <a:xfrm rot="1076513">
              <a:off x="2342000" y="405300"/>
              <a:ext cx="826808" cy="7519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8"/>
            <p:cNvSpPr/>
            <p:nvPr/>
          </p:nvSpPr>
          <p:spPr>
            <a:xfrm rot="-1026807">
              <a:off x="5994364" y="3404925"/>
              <a:ext cx="1295772" cy="12135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2037300" y="146100"/>
              <a:ext cx="5069400" cy="48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86" name="Google Shape;1086;p18"/>
            <p:cNvGrpSpPr/>
            <p:nvPr/>
          </p:nvGrpSpPr>
          <p:grpSpPr>
            <a:xfrm>
              <a:off x="2037293" y="668728"/>
              <a:ext cx="613029" cy="225089"/>
              <a:chOff x="571942" y="402375"/>
              <a:chExt cx="571376" cy="209795"/>
            </a:xfrm>
          </p:grpSpPr>
          <p:sp>
            <p:nvSpPr>
              <p:cNvPr id="1087" name="Google Shape;1087;p18"/>
              <p:cNvSpPr/>
              <p:nvPr/>
            </p:nvSpPr>
            <p:spPr>
              <a:xfrm>
                <a:off x="571942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737601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903260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1068919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571942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737601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903260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1068919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5" name="Google Shape;1095;p18"/>
            <p:cNvGrpSpPr/>
            <p:nvPr/>
          </p:nvGrpSpPr>
          <p:grpSpPr>
            <a:xfrm rot="-4419002">
              <a:off x="6192289" y="3858605"/>
              <a:ext cx="570686" cy="530058"/>
              <a:chOff x="2797467" y="161118"/>
              <a:chExt cx="1396959" cy="1297507"/>
            </a:xfrm>
          </p:grpSpPr>
          <p:sp>
            <p:nvSpPr>
              <p:cNvPr id="1096" name="Google Shape;1096;p18"/>
              <p:cNvSpPr/>
              <p:nvPr/>
            </p:nvSpPr>
            <p:spPr>
              <a:xfrm>
                <a:off x="2797467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7" name="Google Shape;1097;p18"/>
              <p:cNvSpPr/>
              <p:nvPr/>
            </p:nvSpPr>
            <p:spPr>
              <a:xfrm>
                <a:off x="3367846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18"/>
              <p:cNvSpPr/>
              <p:nvPr/>
            </p:nvSpPr>
            <p:spPr>
              <a:xfrm>
                <a:off x="3938226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9" name="Google Shape;1099;p18"/>
              <p:cNvSpPr/>
              <p:nvPr/>
            </p:nvSpPr>
            <p:spPr>
              <a:xfrm>
                <a:off x="2797467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18"/>
              <p:cNvSpPr/>
              <p:nvPr/>
            </p:nvSpPr>
            <p:spPr>
              <a:xfrm>
                <a:off x="3367821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18"/>
              <p:cNvSpPr/>
              <p:nvPr/>
            </p:nvSpPr>
            <p:spPr>
              <a:xfrm>
                <a:off x="3938201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2" name="Google Shape;1102;p18"/>
              <p:cNvSpPr/>
              <p:nvPr/>
            </p:nvSpPr>
            <p:spPr>
              <a:xfrm>
                <a:off x="2797467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3" name="Google Shape;1103;p18"/>
              <p:cNvSpPr/>
              <p:nvPr/>
            </p:nvSpPr>
            <p:spPr>
              <a:xfrm>
                <a:off x="3367821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>
                <a:off x="3938201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05" name="Google Shape;1105;p18"/>
          <p:cNvSpPr txBox="1">
            <a:spLocks noGrp="1"/>
          </p:cNvSpPr>
          <p:nvPr>
            <p:ph type="title" hasCustomPrompt="1"/>
          </p:nvPr>
        </p:nvSpPr>
        <p:spPr>
          <a:xfrm>
            <a:off x="1776400" y="1825801"/>
            <a:ext cx="8639200" cy="3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34" b="1">
                <a:latin typeface="Eras Bold ITC" panose="020B0907030504020204" pitchFamily="34" charset="0"/>
                <a:ea typeface="Eras Bold ITC" panose="020B0907030504020204" pitchFamily="34" charset="0"/>
                <a:cs typeface="Eras Bold ITC" panose="020B0907030504020204" pitchFamily="34" charset="0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altLang="zh-CN" dirty="0"/>
              <a:t>Thanks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570481" y="994919"/>
            <a:ext cx="5487192" cy="821605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dirty="0"/>
              <a:t>原告 訴之聲明</a:t>
            </a:r>
            <a:endParaRPr dirty="0"/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1B4770FF-2743-44BC-AE4D-FA161C198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4" y="276361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48ABACD5-C042-44CF-9402-69B34C529F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4" y="370329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2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570481" y="994919"/>
            <a:ext cx="5487192" cy="821605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dirty="0"/>
              <a:t>被告 答辯聲明</a:t>
            </a:r>
            <a:endParaRPr dirty="0"/>
          </a:p>
        </p:txBody>
      </p:sp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25D4EBA8-B172-432A-9FE9-0238B27DE2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4" y="276361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78350B31-B447-4698-8DF6-48102E4421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4" y="370329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42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2"/>
        </a:solidFill>
        <a:effectLst/>
      </p:bgPr>
    </p:bg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8"/>
          <p:cNvSpPr txBox="1">
            <a:spLocks noGrp="1"/>
          </p:cNvSpPr>
          <p:nvPr>
            <p:ph type="title" hasCustomPrompt="1"/>
          </p:nvPr>
        </p:nvSpPr>
        <p:spPr>
          <a:xfrm flipH="1">
            <a:off x="696750" y="2224388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45" name="Google Shape;1645;p28"/>
          <p:cNvSpPr txBox="1">
            <a:spLocks noGrp="1"/>
          </p:cNvSpPr>
          <p:nvPr>
            <p:ph type="title" idx="2"/>
          </p:nvPr>
        </p:nvSpPr>
        <p:spPr>
          <a:xfrm flipH="1">
            <a:off x="1924765" y="2195644"/>
            <a:ext cx="34300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646" name="Google Shape;1646;p28"/>
          <p:cNvSpPr txBox="1">
            <a:spLocks noGrp="1"/>
          </p:cNvSpPr>
          <p:nvPr>
            <p:ph type="title" idx="3"/>
          </p:nvPr>
        </p:nvSpPr>
        <p:spPr>
          <a:xfrm flipH="1">
            <a:off x="1924764" y="3062612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647" name="Google Shape;1647;p28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696750" y="4268309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48" name="Google Shape;1648;p28"/>
          <p:cNvSpPr txBox="1">
            <a:spLocks noGrp="1"/>
          </p:cNvSpPr>
          <p:nvPr>
            <p:ph type="title" idx="5"/>
          </p:nvPr>
        </p:nvSpPr>
        <p:spPr>
          <a:xfrm flipH="1">
            <a:off x="1924765" y="4244243"/>
            <a:ext cx="34300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49" name="Google Shape;1649;p28"/>
          <p:cNvSpPr txBox="1">
            <a:spLocks noGrp="1"/>
          </p:cNvSpPr>
          <p:nvPr>
            <p:ph type="title" idx="6"/>
          </p:nvPr>
        </p:nvSpPr>
        <p:spPr>
          <a:xfrm flipH="1">
            <a:off x="1924764" y="5117560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0" name="Google Shape;1650;p28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5577499" y="2224388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51" name="Google Shape;1651;p28"/>
          <p:cNvSpPr txBox="1">
            <a:spLocks noGrp="1"/>
          </p:cNvSpPr>
          <p:nvPr>
            <p:ph type="title" idx="8"/>
          </p:nvPr>
        </p:nvSpPr>
        <p:spPr>
          <a:xfrm flipH="1">
            <a:off x="6832318" y="2195643"/>
            <a:ext cx="3430000" cy="9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2" name="Google Shape;1652;p28"/>
          <p:cNvSpPr txBox="1">
            <a:spLocks noGrp="1"/>
          </p:cNvSpPr>
          <p:nvPr>
            <p:ph type="title" idx="9"/>
          </p:nvPr>
        </p:nvSpPr>
        <p:spPr>
          <a:xfrm flipH="1">
            <a:off x="6832317" y="3062612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3" name="Google Shape;1653;p28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5577499" y="4268309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54" name="Google Shape;1654;p28"/>
          <p:cNvSpPr txBox="1">
            <a:spLocks noGrp="1"/>
          </p:cNvSpPr>
          <p:nvPr>
            <p:ph type="title" idx="14"/>
          </p:nvPr>
        </p:nvSpPr>
        <p:spPr>
          <a:xfrm flipH="1">
            <a:off x="6832318" y="4244241"/>
            <a:ext cx="3430000" cy="9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5" name="Google Shape;1655;p28"/>
          <p:cNvSpPr txBox="1">
            <a:spLocks noGrp="1"/>
          </p:cNvSpPr>
          <p:nvPr>
            <p:ph type="title" idx="15"/>
          </p:nvPr>
        </p:nvSpPr>
        <p:spPr>
          <a:xfrm flipH="1">
            <a:off x="6832317" y="5117560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65" name="Google Shape;1665;p28"/>
          <p:cNvSpPr txBox="1">
            <a:spLocks noGrp="1"/>
          </p:cNvSpPr>
          <p:nvPr>
            <p:ph type="title" idx="16"/>
          </p:nvPr>
        </p:nvSpPr>
        <p:spPr>
          <a:xfrm flipH="1">
            <a:off x="2923885" y="896295"/>
            <a:ext cx="6344232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88" name="Google Shape;1398;p25">
            <a:extLst>
              <a:ext uri="{FF2B5EF4-FFF2-40B4-BE49-F238E27FC236}">
                <a16:creationId xmlns:a16="http://schemas.microsoft.com/office/drawing/2014/main" id="{FBF802AE-12BD-458E-A3E1-C300CD2809B1}"/>
              </a:ext>
            </a:extLst>
          </p:cNvPr>
          <p:cNvSpPr/>
          <p:nvPr userDrawn="1"/>
        </p:nvSpPr>
        <p:spPr>
          <a:xfrm rot="780264">
            <a:off x="1251985" y="-292261"/>
            <a:ext cx="1228303" cy="122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89" name="Google Shape;1399;p25">
            <a:extLst>
              <a:ext uri="{FF2B5EF4-FFF2-40B4-BE49-F238E27FC236}">
                <a16:creationId xmlns:a16="http://schemas.microsoft.com/office/drawing/2014/main" id="{A509EFB7-40C1-444B-8C53-74FE757212BC}"/>
              </a:ext>
            </a:extLst>
          </p:cNvPr>
          <p:cNvSpPr/>
          <p:nvPr userDrawn="1"/>
        </p:nvSpPr>
        <p:spPr>
          <a:xfrm>
            <a:off x="10256800" y="-935467"/>
            <a:ext cx="2895200" cy="283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90" name="Google Shape;1400;p25">
            <a:extLst>
              <a:ext uri="{FF2B5EF4-FFF2-40B4-BE49-F238E27FC236}">
                <a16:creationId xmlns:a16="http://schemas.microsoft.com/office/drawing/2014/main" id="{1E3E249F-AD49-4516-9B62-DD8435193054}"/>
              </a:ext>
            </a:extLst>
          </p:cNvPr>
          <p:cNvGrpSpPr/>
          <p:nvPr userDrawn="1"/>
        </p:nvGrpSpPr>
        <p:grpSpPr>
          <a:xfrm>
            <a:off x="2219213" y="382512"/>
            <a:ext cx="951760" cy="349547"/>
            <a:chOff x="571942" y="402375"/>
            <a:chExt cx="571376" cy="209795"/>
          </a:xfrm>
        </p:grpSpPr>
        <p:sp>
          <p:nvSpPr>
            <p:cNvPr id="91" name="Google Shape;1401;p25">
              <a:extLst>
                <a:ext uri="{FF2B5EF4-FFF2-40B4-BE49-F238E27FC236}">
                  <a16:creationId xmlns:a16="http://schemas.microsoft.com/office/drawing/2014/main" id="{971879B7-8FE8-4A55-BDE8-4757C1A7B8B5}"/>
                </a:ext>
              </a:extLst>
            </p:cNvPr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2" name="Google Shape;1402;p25">
              <a:extLst>
                <a:ext uri="{FF2B5EF4-FFF2-40B4-BE49-F238E27FC236}">
                  <a16:creationId xmlns:a16="http://schemas.microsoft.com/office/drawing/2014/main" id="{8D0FB474-A9A5-4E28-A708-B7C040DE2436}"/>
                </a:ext>
              </a:extLst>
            </p:cNvPr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3" name="Google Shape;1403;p25">
              <a:extLst>
                <a:ext uri="{FF2B5EF4-FFF2-40B4-BE49-F238E27FC236}">
                  <a16:creationId xmlns:a16="http://schemas.microsoft.com/office/drawing/2014/main" id="{5671A2AC-4EE4-4F77-8AA8-2020AA920702}"/>
                </a:ext>
              </a:extLst>
            </p:cNvPr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4" name="Google Shape;1404;p25">
              <a:extLst>
                <a:ext uri="{FF2B5EF4-FFF2-40B4-BE49-F238E27FC236}">
                  <a16:creationId xmlns:a16="http://schemas.microsoft.com/office/drawing/2014/main" id="{7E226C67-8A14-4E1D-A9AA-CEE9A3B84FAC}"/>
                </a:ext>
              </a:extLst>
            </p:cNvPr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5" name="Google Shape;1405;p25">
              <a:extLst>
                <a:ext uri="{FF2B5EF4-FFF2-40B4-BE49-F238E27FC236}">
                  <a16:creationId xmlns:a16="http://schemas.microsoft.com/office/drawing/2014/main" id="{19629C35-F0F7-4496-9524-7AC780C2E83B}"/>
                </a:ext>
              </a:extLst>
            </p:cNvPr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6" name="Google Shape;1406;p25">
              <a:extLst>
                <a:ext uri="{FF2B5EF4-FFF2-40B4-BE49-F238E27FC236}">
                  <a16:creationId xmlns:a16="http://schemas.microsoft.com/office/drawing/2014/main" id="{2F9C8A29-451B-4889-87D6-E214B7561239}"/>
                </a:ext>
              </a:extLst>
            </p:cNvPr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7" name="Google Shape;1407;p25">
              <a:extLst>
                <a:ext uri="{FF2B5EF4-FFF2-40B4-BE49-F238E27FC236}">
                  <a16:creationId xmlns:a16="http://schemas.microsoft.com/office/drawing/2014/main" id="{E26E45D0-D908-42C1-8CEA-3083925D41D3}"/>
                </a:ext>
              </a:extLst>
            </p:cNvPr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8" name="Google Shape;1408;p25">
              <a:extLst>
                <a:ext uri="{FF2B5EF4-FFF2-40B4-BE49-F238E27FC236}">
                  <a16:creationId xmlns:a16="http://schemas.microsoft.com/office/drawing/2014/main" id="{4C97D81A-E470-4D59-8261-1F14F2CF95BC}"/>
                </a:ext>
              </a:extLst>
            </p:cNvPr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  <p:sp>
        <p:nvSpPr>
          <p:cNvPr id="99" name="Google Shape;1322;p24">
            <a:extLst>
              <a:ext uri="{FF2B5EF4-FFF2-40B4-BE49-F238E27FC236}">
                <a16:creationId xmlns:a16="http://schemas.microsoft.com/office/drawing/2014/main" id="{102D11C8-E3C9-4C47-9349-ED755698D94E}"/>
              </a:ext>
            </a:extLst>
          </p:cNvPr>
          <p:cNvSpPr/>
          <p:nvPr userDrawn="1"/>
        </p:nvSpPr>
        <p:spPr>
          <a:xfrm>
            <a:off x="1" y="6158101"/>
            <a:ext cx="10692883" cy="75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96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4"/>
          <p:cNvSpPr txBox="1">
            <a:spLocks noGrp="1"/>
          </p:cNvSpPr>
          <p:nvPr>
            <p:ph type="title"/>
          </p:nvPr>
        </p:nvSpPr>
        <p:spPr>
          <a:xfrm flipH="1">
            <a:off x="3262102" y="2367469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15" name="Google Shape;1315;p24"/>
          <p:cNvSpPr txBox="1">
            <a:spLocks noGrp="1"/>
          </p:cNvSpPr>
          <p:nvPr>
            <p:ph type="title" idx="2"/>
          </p:nvPr>
        </p:nvSpPr>
        <p:spPr>
          <a:xfrm flipH="1">
            <a:off x="3375100" y="2844869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6" name="Google Shape;1316;p24"/>
          <p:cNvSpPr txBox="1">
            <a:spLocks noGrp="1"/>
          </p:cNvSpPr>
          <p:nvPr>
            <p:ph type="title" idx="3"/>
          </p:nvPr>
        </p:nvSpPr>
        <p:spPr>
          <a:xfrm flipH="1">
            <a:off x="7464368" y="2366200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title" idx="4"/>
          </p:nvPr>
        </p:nvSpPr>
        <p:spPr>
          <a:xfrm flipH="1">
            <a:off x="7577368" y="28436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5"/>
          </p:nvPr>
        </p:nvSpPr>
        <p:spPr>
          <a:xfrm flipH="1">
            <a:off x="3262102" y="4713800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title" idx="6"/>
          </p:nvPr>
        </p:nvSpPr>
        <p:spPr>
          <a:xfrm flipH="1">
            <a:off x="3375100" y="51912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7"/>
          </p:nvPr>
        </p:nvSpPr>
        <p:spPr>
          <a:xfrm flipH="1">
            <a:off x="7464368" y="4712529"/>
            <a:ext cx="29724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1" name="Google Shape;1321;p24"/>
          <p:cNvSpPr txBox="1">
            <a:spLocks noGrp="1"/>
          </p:cNvSpPr>
          <p:nvPr>
            <p:ph type="title" idx="8"/>
          </p:nvPr>
        </p:nvSpPr>
        <p:spPr>
          <a:xfrm flipH="1">
            <a:off x="7577368" y="51804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2286002" y="505321"/>
            <a:ext cx="8954601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tx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4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Title and main points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1146873" y="1131400"/>
            <a:ext cx="721360" cy="4595205"/>
          </a:xfrm>
          <a:prstGeom prst="rect">
            <a:avLst/>
          </a:prstGeom>
        </p:spPr>
        <p:txBody>
          <a:bodyPr spcFirstLastPara="1" vert="eaVert" wrap="square" lIns="91425" tIns="91425" rIns="91425" bIns="91425" anchor="t" anchorCtr="0">
            <a:noAutofit/>
          </a:bodyPr>
          <a:lstStyle>
            <a:lvl1pPr lvl="0" algn="di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FD1B3-CA85-466C-B825-0D59504ED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0484" y="128276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1B4770FF-2743-44BC-AE4D-FA161C198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4" y="222244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48ABACD5-C042-44CF-9402-69B34C529F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4" y="316212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文字版面配置區 3">
            <a:extLst>
              <a:ext uri="{FF2B5EF4-FFF2-40B4-BE49-F238E27FC236}">
                <a16:creationId xmlns:a16="http://schemas.microsoft.com/office/drawing/2014/main" id="{84279B82-75D3-40DA-9FE7-F948454D3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0484" y="410180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9" name="文字版面配置區 3">
            <a:extLst>
              <a:ext uri="{FF2B5EF4-FFF2-40B4-BE49-F238E27FC236}">
                <a16:creationId xmlns:a16="http://schemas.microsoft.com/office/drawing/2014/main" id="{75A92678-9016-4EC6-8ADA-72C83889C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70484" y="504148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68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 userDrawn="1">
  <p:cSld name="Title and text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5"/>
          <p:cNvSpPr/>
          <p:nvPr userDrawn="1"/>
        </p:nvSpPr>
        <p:spPr>
          <a:xfrm rot="20735883">
            <a:off x="8806750" y="-547557"/>
            <a:ext cx="1228303" cy="1220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1400" name="Google Shape;1400;p25"/>
          <p:cNvGrpSpPr/>
          <p:nvPr/>
        </p:nvGrpSpPr>
        <p:grpSpPr>
          <a:xfrm>
            <a:off x="2219213" y="382512"/>
            <a:ext cx="951760" cy="349547"/>
            <a:chOff x="571942" y="402375"/>
            <a:chExt cx="571376" cy="209795"/>
          </a:xfrm>
          <a:solidFill>
            <a:schemeClr val="accent4"/>
          </a:solidFill>
        </p:grpSpPr>
        <p:sp>
          <p:nvSpPr>
            <p:cNvPr id="1401" name="Google Shape;1401;p25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  <p:sp>
        <p:nvSpPr>
          <p:cNvPr id="1409" name="Google Shape;1409;p25"/>
          <p:cNvSpPr txBox="1">
            <a:spLocks noGrp="1"/>
          </p:cNvSpPr>
          <p:nvPr>
            <p:ph type="title" idx="16"/>
          </p:nvPr>
        </p:nvSpPr>
        <p:spPr>
          <a:xfrm flipH="1">
            <a:off x="1596000" y="1431403"/>
            <a:ext cx="9000000" cy="726400"/>
          </a:xfrm>
          <a:prstGeom prst="roundRect">
            <a:avLst/>
          </a:prstGeom>
          <a:solidFill>
            <a:srgbClr val="7994A9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600" b="1" u="none">
                <a:solidFill>
                  <a:schemeClr val="accent2"/>
                </a:solidFill>
                <a:latin typeface="+mj-ea"/>
                <a:ea typeface="+mj-ea"/>
                <a:cs typeface="Microsoft YaHei" panose="020B0503020204020204" pitchFamily="34" charset="-122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E742169-19E9-42A5-86C3-2EEEF87A25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6000" y="2428558"/>
            <a:ext cx="9900000" cy="3586162"/>
          </a:xfrm>
          <a:prstGeom prst="roundRect">
            <a:avLst/>
          </a:prstGeom>
          <a:solidFill>
            <a:srgbClr val="E7F0F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5" name="Google Shape;1815;p30">
            <a:extLst>
              <a:ext uri="{FF2B5EF4-FFF2-40B4-BE49-F238E27FC236}">
                <a16:creationId xmlns:a16="http://schemas.microsoft.com/office/drawing/2014/main" id="{9E8AA563-831E-41E7-984E-500DEA4D9588}"/>
              </a:ext>
            </a:extLst>
          </p:cNvPr>
          <p:cNvSpPr/>
          <p:nvPr userDrawn="1"/>
        </p:nvSpPr>
        <p:spPr>
          <a:xfrm rot="1459658">
            <a:off x="-1073192" y="5505009"/>
            <a:ext cx="2398681" cy="1519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31521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subtitle2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9"/>
          <p:cNvSpPr/>
          <p:nvPr/>
        </p:nvSpPr>
        <p:spPr>
          <a:xfrm>
            <a:off x="-12698" y="-12700"/>
            <a:ext cx="11226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8" name="Google Shape;1728;p29"/>
          <p:cNvSpPr/>
          <p:nvPr/>
        </p:nvSpPr>
        <p:spPr>
          <a:xfrm>
            <a:off x="-495300" y="12700"/>
            <a:ext cx="12192000" cy="685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9" name="Google Shape;1729;p29"/>
          <p:cNvSpPr txBox="1">
            <a:spLocks noGrp="1"/>
          </p:cNvSpPr>
          <p:nvPr>
            <p:ph type="title"/>
          </p:nvPr>
        </p:nvSpPr>
        <p:spPr>
          <a:xfrm>
            <a:off x="960001" y="1744951"/>
            <a:ext cx="5720400" cy="19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30" name="Google Shape;1730;p29"/>
          <p:cNvSpPr txBox="1">
            <a:spLocks noGrp="1"/>
          </p:cNvSpPr>
          <p:nvPr>
            <p:ph type="subTitle" idx="1"/>
          </p:nvPr>
        </p:nvSpPr>
        <p:spPr>
          <a:xfrm>
            <a:off x="960000" y="3866733"/>
            <a:ext cx="4422400" cy="1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5">
                <a:solidFill>
                  <a:schemeClr val="lt1"/>
                </a:solidFill>
                <a:latin typeface="+mj-ea"/>
                <a:ea typeface="+mj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31" name="Google Shape;1731;p29"/>
          <p:cNvSpPr/>
          <p:nvPr/>
        </p:nvSpPr>
        <p:spPr>
          <a:xfrm rot="-1069847" flipH="1">
            <a:off x="8359415" y="-636641"/>
            <a:ext cx="3538785" cy="12878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32" name="Google Shape;1732;p29"/>
          <p:cNvGrpSpPr/>
          <p:nvPr/>
        </p:nvGrpSpPr>
        <p:grpSpPr>
          <a:xfrm flipH="1">
            <a:off x="8087603" y="181951"/>
            <a:ext cx="513523" cy="476964"/>
            <a:chOff x="2797467" y="161118"/>
            <a:chExt cx="1396959" cy="1297507"/>
          </a:xfrm>
        </p:grpSpPr>
        <p:sp>
          <p:nvSpPr>
            <p:cNvPr id="1733" name="Google Shape;1733;p29"/>
            <p:cNvSpPr/>
            <p:nvPr/>
          </p:nvSpPr>
          <p:spPr>
            <a:xfrm>
              <a:off x="2797467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3367846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3938226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2797467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3367821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3938201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2797467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3367821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3938201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0"/>
          <p:cNvSpPr txBox="1">
            <a:spLocks noGrp="1"/>
          </p:cNvSpPr>
          <p:nvPr>
            <p:ph type="title"/>
          </p:nvPr>
        </p:nvSpPr>
        <p:spPr>
          <a:xfrm>
            <a:off x="1666800" y="2397000"/>
            <a:ext cx="88584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804" name="Google Shape;1804;p30"/>
          <p:cNvSpPr txBox="1">
            <a:spLocks noGrp="1"/>
          </p:cNvSpPr>
          <p:nvPr>
            <p:ph type="subTitle" idx="1"/>
          </p:nvPr>
        </p:nvSpPr>
        <p:spPr>
          <a:xfrm>
            <a:off x="6207201" y="4588001"/>
            <a:ext cx="43180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None/>
              <a:defRPr sz="2665" b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IBM Plex Sans"/>
              </a:defRPr>
            </a:lvl1pPr>
            <a:lvl2pPr lvl="1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5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5" name="Google Shape;1805;p30"/>
          <p:cNvGrpSpPr/>
          <p:nvPr/>
        </p:nvGrpSpPr>
        <p:grpSpPr>
          <a:xfrm flipH="1">
            <a:off x="260606" y="166319"/>
            <a:ext cx="1406196" cy="516376"/>
            <a:chOff x="571942" y="402375"/>
            <a:chExt cx="571376" cy="209795"/>
          </a:xfrm>
        </p:grpSpPr>
        <p:sp>
          <p:nvSpPr>
            <p:cNvPr id="1806" name="Google Shape;1806;p30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14" name="Google Shape;1814;p30"/>
          <p:cNvSpPr/>
          <p:nvPr/>
        </p:nvSpPr>
        <p:spPr>
          <a:xfrm rot="-738420">
            <a:off x="8326208" y="-972375"/>
            <a:ext cx="2398315" cy="1519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5" name="Google Shape;1815;p30"/>
          <p:cNvSpPr/>
          <p:nvPr/>
        </p:nvSpPr>
        <p:spPr>
          <a:xfrm rot="1459658">
            <a:off x="-1073192" y="5505009"/>
            <a:ext cx="2398681" cy="1519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SemiBold"/>
              <a:buNone/>
              <a:defRPr sz="2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" name="投影片編號版面配置區 1"/>
          <p:cNvSpPr txBox="1"/>
          <p:nvPr userDrawn="1"/>
        </p:nvSpPr>
        <p:spPr>
          <a:xfrm>
            <a:off x="10123055" y="6363568"/>
            <a:ext cx="27432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zh-H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A3ADCC3-FC35-42DB-8B77-F5BEAF3618C6}" type="slidenum">
              <a:rPr lang="zh-HK" altLang="en-US" sz="120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‹#›</a:t>
            </a:fld>
            <a:endParaRPr lang="zh-HK" altLang="en-US" sz="1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64" r:id="rId4"/>
    <p:sldLayoutId id="2147483670" r:id="rId5"/>
    <p:sldLayoutId id="2147483667" r:id="rId6"/>
    <p:sldLayoutId id="2147483666" r:id="rId7"/>
    <p:sldLayoutId id="2147483650" r:id="rId8"/>
    <p:sldLayoutId id="2147483651" r:id="rId9"/>
    <p:sldLayoutId id="2147483654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+mj-ea"/>
          <a:ea typeface="+mj-ea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39696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buNone/>
        <a:defRPr sz="1865" b="0" i="0" u="none" strike="noStrike" cap="none">
          <a:solidFill>
            <a:srgbClr val="000000"/>
          </a:solidFill>
          <a:latin typeface="+mj-ea"/>
          <a:ea typeface="+mj-ea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369F1A-B394-479C-84BA-8829CA8C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525" y="2607497"/>
            <a:ext cx="8894952" cy="1056800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空氣污染</a:t>
            </a:r>
            <a:r>
              <a:rPr lang="zh-CN" altLang="en-US">
                <a:latin typeface="Microsoft YaHei"/>
                <a:ea typeface="Microsoft YaHei"/>
              </a:rPr>
              <a:t>防制手段</a:t>
            </a:r>
            <a:endParaRPr lang="zh-TW" altLang="en-US" dirty="0">
              <a:latin typeface="Microsoft YaHei"/>
              <a:ea typeface="Microsoft YaHei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3E6674B-8B71-4711-A75F-BADE66F67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750" y="4862908"/>
            <a:ext cx="3706368" cy="905191"/>
          </a:xfrm>
        </p:spPr>
        <p:txBody>
          <a:bodyPr/>
          <a:lstStyle/>
          <a:p>
            <a:pPr marL="0"/>
            <a:r>
              <a:rPr lang="zh-TW" altLang="en-US" sz="1850" dirty="0">
                <a:ea typeface="+mn-lt"/>
                <a:cs typeface="+mn-lt"/>
              </a:rPr>
              <a:t>王逸帆</a:t>
            </a:r>
            <a:r>
              <a:rPr lang="en-US" altLang="zh-TW" sz="1850" dirty="0">
                <a:ea typeface="+mn-lt"/>
                <a:cs typeface="+mn-lt"/>
              </a:rPr>
              <a:t> R10A21126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16F7FD-B38C-446B-B55F-4B9775F6F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ea typeface="+mn-lt"/>
                <a:cs typeface="+mn-lt"/>
              </a:rPr>
              <a:t>111 </a:t>
            </a:r>
            <a:r>
              <a:rPr lang="zh-TW" altLang="en-US" dirty="0">
                <a:ea typeface="+mn-lt"/>
                <a:cs typeface="+mn-lt"/>
              </a:rPr>
              <a:t>學年度第 </a:t>
            </a:r>
            <a:r>
              <a:rPr lang="en-US" altLang="zh-TW" dirty="0">
                <a:ea typeface="+mn-lt"/>
                <a:cs typeface="+mn-lt"/>
              </a:rPr>
              <a:t>2 </a:t>
            </a:r>
            <a:r>
              <a:rPr lang="zh-TW" altLang="en-US" dirty="0">
                <a:ea typeface="+mn-lt"/>
                <a:cs typeface="+mn-lt"/>
              </a:rPr>
              <a:t>學期「</a:t>
            </a:r>
            <a:r>
              <a:rPr lang="zh-CN" altLang="en-US" dirty="0">
                <a:ea typeface="+mn-lt"/>
                <a:cs typeface="+mn-lt"/>
              </a:rPr>
              <a:t>空氣污染概論</a:t>
            </a:r>
            <a:r>
              <a:rPr lang="zh-TW" altLang="en-US" dirty="0">
                <a:ea typeface="+mn-lt"/>
                <a:cs typeface="+mn-lt"/>
              </a:rPr>
              <a:t>」課堂報告</a:t>
            </a:r>
            <a:endParaRPr lang="en-US" altLang="zh-TW" dirty="0">
              <a:ea typeface="+mn-lt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2023.04.19</a:t>
            </a:r>
            <a:endParaRPr lang="zh-TW" altLang="en-US" dirty="0"/>
          </a:p>
          <a:p>
            <a:endParaRPr lang="en-US" altLang="zh-TW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56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AD88A7BA-831F-4FAC-87EC-69E0FB9EAE1F}"/>
              </a:ext>
            </a:extLst>
          </p:cNvPr>
          <p:cNvSpPr txBox="1"/>
          <p:nvPr/>
        </p:nvSpPr>
        <p:spPr>
          <a:xfrm>
            <a:off x="1651070" y="2737962"/>
            <a:ext cx="1630216" cy="11645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Sources</a:t>
            </a:r>
          </a:p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----------</a:t>
            </a:r>
          </a:p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Coal combustion</a:t>
            </a:r>
          </a:p>
          <a:p>
            <a:pPr algn="ctr"/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9FC8B3-AD8C-47C9-BED2-CBB8D213FFBF}"/>
              </a:ext>
            </a:extLst>
          </p:cNvPr>
          <p:cNvSpPr txBox="1"/>
          <p:nvPr/>
        </p:nvSpPr>
        <p:spPr>
          <a:xfrm>
            <a:off x="4295648" y="2846198"/>
            <a:ext cx="1636447" cy="9480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Burner</a:t>
            </a:r>
          </a:p>
          <a:p>
            <a:pPr algn="ctr"/>
            <a:r>
              <a:rPr lang="en-US" altLang="zh-TW" sz="1200" b="1" kern="0" dirty="0">
                <a:solidFill>
                  <a:schemeClr val="bg1"/>
                </a:solidFill>
              </a:rPr>
              <a:t>Combustor</a:t>
            </a:r>
          </a:p>
          <a:p>
            <a:pPr algn="ctr"/>
            <a:r>
              <a:rPr lang="en-US" altLang="zh-TW" sz="1200" b="1" kern="0" dirty="0">
                <a:solidFill>
                  <a:schemeClr val="bg1"/>
                </a:solidFill>
              </a:rPr>
              <a:t>mobile</a:t>
            </a:r>
            <a:endParaRPr lang="zh-TW" altLang="en-US" sz="1200" b="1" kern="0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36861D-FE6E-4939-8C9B-22209D3A973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30263" y="3313736"/>
            <a:ext cx="965385" cy="6497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2DC4B6-959B-4952-B527-FF8E0FE28E0C}"/>
              </a:ext>
            </a:extLst>
          </p:cNvPr>
          <p:cNvSpPr txBox="1"/>
          <p:nvPr/>
        </p:nvSpPr>
        <p:spPr>
          <a:xfrm>
            <a:off x="4439109" y="1621013"/>
            <a:ext cx="1352436" cy="5886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heat exchange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78BE1AC-05E9-43B6-8A0D-2923A0AC676B}"/>
              </a:ext>
            </a:extLst>
          </p:cNvPr>
          <p:cNvCxnSpPr>
            <a:cxnSpLocks/>
          </p:cNvCxnSpPr>
          <p:nvPr/>
        </p:nvCxnSpPr>
        <p:spPr>
          <a:xfrm flipV="1">
            <a:off x="5791545" y="1915351"/>
            <a:ext cx="599095" cy="1971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21BD83-E6B1-4ABC-8EA3-042D9909A9FE}"/>
              </a:ext>
            </a:extLst>
          </p:cNvPr>
          <p:cNvSpPr txBox="1"/>
          <p:nvPr/>
        </p:nvSpPr>
        <p:spPr>
          <a:xfrm>
            <a:off x="6833120" y="3025895"/>
            <a:ext cx="1229487" cy="5886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device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8D71268-A24D-4189-BC1B-49CB4C73A88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113872" y="2259178"/>
            <a:ext cx="0" cy="58702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8">
            <a:extLst>
              <a:ext uri="{FF2B5EF4-FFF2-40B4-BE49-F238E27FC236}">
                <a16:creationId xmlns:a16="http://schemas.microsoft.com/office/drawing/2014/main" id="{51567014-FD8F-41FD-B4B5-4E810269DFA5}"/>
              </a:ext>
            </a:extLst>
          </p:cNvPr>
          <p:cNvSpPr txBox="1"/>
          <p:nvPr/>
        </p:nvSpPr>
        <p:spPr>
          <a:xfrm>
            <a:off x="4947722" y="2470457"/>
            <a:ext cx="1082328" cy="27746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energy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6C5B6E5-B988-49D0-904B-368DBE00FDBE}"/>
              </a:ext>
            </a:extLst>
          </p:cNvPr>
          <p:cNvCxnSpPr>
            <a:cxnSpLocks/>
            <a:stCxn id="17" idx="0"/>
            <a:endCxn id="29" idx="2"/>
          </p:cNvCxnSpPr>
          <p:nvPr/>
        </p:nvCxnSpPr>
        <p:spPr>
          <a:xfrm flipV="1">
            <a:off x="5115327" y="1112721"/>
            <a:ext cx="0" cy="508292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8">
            <a:extLst>
              <a:ext uri="{FF2B5EF4-FFF2-40B4-BE49-F238E27FC236}">
                <a16:creationId xmlns:a16="http://schemas.microsoft.com/office/drawing/2014/main" id="{E868BA41-604B-4CC0-B2B9-BD3B40EC18A9}"/>
              </a:ext>
            </a:extLst>
          </p:cNvPr>
          <p:cNvSpPr txBox="1"/>
          <p:nvPr/>
        </p:nvSpPr>
        <p:spPr>
          <a:xfrm>
            <a:off x="4461886" y="743419"/>
            <a:ext cx="1306882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electricity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0" name="文字方塊 8">
            <a:extLst>
              <a:ext uri="{FF2B5EF4-FFF2-40B4-BE49-F238E27FC236}">
                <a16:creationId xmlns:a16="http://schemas.microsoft.com/office/drawing/2014/main" id="{D35AB4A0-9109-4A54-AD5F-1B685A60D745}"/>
              </a:ext>
            </a:extLst>
          </p:cNvPr>
          <p:cNvSpPr txBox="1"/>
          <p:nvPr/>
        </p:nvSpPr>
        <p:spPr>
          <a:xfrm>
            <a:off x="6138246" y="1753894"/>
            <a:ext cx="1309617" cy="27746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steam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63B770C-36C4-49F8-A456-3C9976C7D4D4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932095" y="3320233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A4FF6EC-0D41-40BF-A514-BE30CB449EB1}"/>
              </a:ext>
            </a:extLst>
          </p:cNvPr>
          <p:cNvSpPr txBox="1"/>
          <p:nvPr/>
        </p:nvSpPr>
        <p:spPr>
          <a:xfrm>
            <a:off x="8963631" y="2903839"/>
            <a:ext cx="1229879" cy="1114441"/>
          </a:xfrm>
          <a:custGeom>
            <a:avLst/>
            <a:gdLst>
              <a:gd name="connsiteX0" fmla="*/ 0 w 1229487"/>
              <a:gd name="connsiteY0" fmla="*/ 76244 h 829419"/>
              <a:gd name="connsiteX1" fmla="*/ 614744 w 1229487"/>
              <a:gd name="connsiteY1" fmla="*/ 152488 h 829419"/>
              <a:gd name="connsiteX2" fmla="*/ 1229488 w 1229487"/>
              <a:gd name="connsiteY2" fmla="*/ 76244 h 829419"/>
              <a:gd name="connsiteX3" fmla="*/ 1229487 w 1229487"/>
              <a:gd name="connsiteY3" fmla="*/ 753175 h 829419"/>
              <a:gd name="connsiteX4" fmla="*/ 614743 w 1229487"/>
              <a:gd name="connsiteY4" fmla="*/ 829419 h 829419"/>
              <a:gd name="connsiteX5" fmla="*/ -1 w 1229487"/>
              <a:gd name="connsiteY5" fmla="*/ 753175 h 829419"/>
              <a:gd name="connsiteX6" fmla="*/ 0 w 1229487"/>
              <a:gd name="connsiteY6" fmla="*/ 76244 h 829419"/>
              <a:gd name="connsiteX0" fmla="*/ 0 w 1229487"/>
              <a:gd name="connsiteY0" fmla="*/ 76244 h 829419"/>
              <a:gd name="connsiteX1" fmla="*/ 614744 w 1229487"/>
              <a:gd name="connsiteY1" fmla="*/ 0 h 829419"/>
              <a:gd name="connsiteX2" fmla="*/ 1229488 w 1229487"/>
              <a:gd name="connsiteY2" fmla="*/ 76244 h 829419"/>
              <a:gd name="connsiteX3" fmla="*/ 614744 w 1229487"/>
              <a:gd name="connsiteY3" fmla="*/ 152488 h 829419"/>
              <a:gd name="connsiteX4" fmla="*/ 0 w 1229487"/>
              <a:gd name="connsiteY4" fmla="*/ 76244 h 829419"/>
              <a:gd name="connsiteX0" fmla="*/ 1229487 w 1229487"/>
              <a:gd name="connsiteY0" fmla="*/ 76244 h 829419"/>
              <a:gd name="connsiteX1" fmla="*/ 614743 w 1229487"/>
              <a:gd name="connsiteY1" fmla="*/ 152488 h 829419"/>
              <a:gd name="connsiteX2" fmla="*/ -1 w 1229487"/>
              <a:gd name="connsiteY2" fmla="*/ 76244 h 829419"/>
              <a:gd name="connsiteX3" fmla="*/ 614743 w 1229487"/>
              <a:gd name="connsiteY3" fmla="*/ 0 h 829419"/>
              <a:gd name="connsiteX4" fmla="*/ 1229487 w 1229487"/>
              <a:gd name="connsiteY4" fmla="*/ 76244 h 829419"/>
              <a:gd name="connsiteX5" fmla="*/ 1229487 w 1229487"/>
              <a:gd name="connsiteY5" fmla="*/ 753175 h 829419"/>
              <a:gd name="connsiteX6" fmla="*/ 614743 w 1229487"/>
              <a:gd name="connsiteY6" fmla="*/ 829419 h 829419"/>
              <a:gd name="connsiteX7" fmla="*/ -1 w 1229487"/>
              <a:gd name="connsiteY7" fmla="*/ 753175 h 829419"/>
              <a:gd name="connsiteX8" fmla="*/ 0 w 1229487"/>
              <a:gd name="connsiteY8" fmla="*/ 76244 h 829419"/>
              <a:gd name="connsiteX0" fmla="*/ 1 w 1229489"/>
              <a:gd name="connsiteY0" fmla="*/ 76244 h 829419"/>
              <a:gd name="connsiteX1" fmla="*/ 614745 w 1229489"/>
              <a:gd name="connsiteY1" fmla="*/ 152488 h 829419"/>
              <a:gd name="connsiteX2" fmla="*/ 1229489 w 1229489"/>
              <a:gd name="connsiteY2" fmla="*/ 76244 h 829419"/>
              <a:gd name="connsiteX3" fmla="*/ 1229488 w 1229489"/>
              <a:gd name="connsiteY3" fmla="*/ 753175 h 829419"/>
              <a:gd name="connsiteX4" fmla="*/ 614744 w 1229489"/>
              <a:gd name="connsiteY4" fmla="*/ 829419 h 829419"/>
              <a:gd name="connsiteX5" fmla="*/ 0 w 1229489"/>
              <a:gd name="connsiteY5" fmla="*/ 753175 h 829419"/>
              <a:gd name="connsiteX6" fmla="*/ 1 w 1229489"/>
              <a:gd name="connsiteY6" fmla="*/ 76244 h 829419"/>
              <a:gd name="connsiteX0" fmla="*/ 1 w 1229489"/>
              <a:gd name="connsiteY0" fmla="*/ 76244 h 829419"/>
              <a:gd name="connsiteX1" fmla="*/ 614745 w 1229489"/>
              <a:gd name="connsiteY1" fmla="*/ 0 h 829419"/>
              <a:gd name="connsiteX2" fmla="*/ 1229489 w 1229489"/>
              <a:gd name="connsiteY2" fmla="*/ 76244 h 829419"/>
              <a:gd name="connsiteX3" fmla="*/ 614745 w 1229489"/>
              <a:gd name="connsiteY3" fmla="*/ 152488 h 829419"/>
              <a:gd name="connsiteX4" fmla="*/ 1 w 1229489"/>
              <a:gd name="connsiteY4" fmla="*/ 76244 h 829419"/>
              <a:gd name="connsiteX0" fmla="*/ 1229488 w 1229489"/>
              <a:gd name="connsiteY0" fmla="*/ 76244 h 829419"/>
              <a:gd name="connsiteX1" fmla="*/ 614744 w 1229489"/>
              <a:gd name="connsiteY1" fmla="*/ 152488 h 829419"/>
              <a:gd name="connsiteX2" fmla="*/ 0 w 1229489"/>
              <a:gd name="connsiteY2" fmla="*/ 76244 h 829419"/>
              <a:gd name="connsiteX3" fmla="*/ 614744 w 1229489"/>
              <a:gd name="connsiteY3" fmla="*/ 0 h 829419"/>
              <a:gd name="connsiteX4" fmla="*/ 1229488 w 1229489"/>
              <a:gd name="connsiteY4" fmla="*/ 76244 h 829419"/>
              <a:gd name="connsiteX5" fmla="*/ 1229488 w 1229489"/>
              <a:gd name="connsiteY5" fmla="*/ 753175 h 829419"/>
              <a:gd name="connsiteX6" fmla="*/ 614744 w 1229489"/>
              <a:gd name="connsiteY6" fmla="*/ 829419 h 829419"/>
              <a:gd name="connsiteX7" fmla="*/ 0 w 1229489"/>
              <a:gd name="connsiteY7" fmla="*/ 753175 h 829419"/>
              <a:gd name="connsiteX8" fmla="*/ 179071 w 1229489"/>
              <a:gd name="connsiteY8" fmla="*/ 45764 h 829419"/>
              <a:gd name="connsiteX0" fmla="*/ 1 w 1229489"/>
              <a:gd name="connsiteY0" fmla="*/ 76244 h 829419"/>
              <a:gd name="connsiteX1" fmla="*/ 614745 w 1229489"/>
              <a:gd name="connsiteY1" fmla="*/ 152488 h 829419"/>
              <a:gd name="connsiteX2" fmla="*/ 1229489 w 1229489"/>
              <a:gd name="connsiteY2" fmla="*/ 76244 h 829419"/>
              <a:gd name="connsiteX3" fmla="*/ 1229488 w 1229489"/>
              <a:gd name="connsiteY3" fmla="*/ 753175 h 829419"/>
              <a:gd name="connsiteX4" fmla="*/ 614744 w 1229489"/>
              <a:gd name="connsiteY4" fmla="*/ 829419 h 829419"/>
              <a:gd name="connsiteX5" fmla="*/ 0 w 1229489"/>
              <a:gd name="connsiteY5" fmla="*/ 753175 h 829419"/>
              <a:gd name="connsiteX6" fmla="*/ 1 w 1229489"/>
              <a:gd name="connsiteY6" fmla="*/ 76244 h 829419"/>
              <a:gd name="connsiteX0" fmla="*/ 1 w 1229489"/>
              <a:gd name="connsiteY0" fmla="*/ 76244 h 829419"/>
              <a:gd name="connsiteX1" fmla="*/ 614745 w 1229489"/>
              <a:gd name="connsiteY1" fmla="*/ 0 h 829419"/>
              <a:gd name="connsiteX2" fmla="*/ 1229489 w 1229489"/>
              <a:gd name="connsiteY2" fmla="*/ 76244 h 829419"/>
              <a:gd name="connsiteX3" fmla="*/ 614745 w 1229489"/>
              <a:gd name="connsiteY3" fmla="*/ 152488 h 829419"/>
              <a:gd name="connsiteX4" fmla="*/ 1 w 1229489"/>
              <a:gd name="connsiteY4" fmla="*/ 76244 h 829419"/>
              <a:gd name="connsiteX0" fmla="*/ 1229488 w 1229489"/>
              <a:gd name="connsiteY0" fmla="*/ 76244 h 829419"/>
              <a:gd name="connsiteX1" fmla="*/ 614744 w 1229489"/>
              <a:gd name="connsiteY1" fmla="*/ 152488 h 829419"/>
              <a:gd name="connsiteX2" fmla="*/ 0 w 1229489"/>
              <a:gd name="connsiteY2" fmla="*/ 76244 h 829419"/>
              <a:gd name="connsiteX3" fmla="*/ 614744 w 1229489"/>
              <a:gd name="connsiteY3" fmla="*/ 0 h 829419"/>
              <a:gd name="connsiteX4" fmla="*/ 1229488 w 1229489"/>
              <a:gd name="connsiteY4" fmla="*/ 76244 h 829419"/>
              <a:gd name="connsiteX5" fmla="*/ 1229488 w 1229489"/>
              <a:gd name="connsiteY5" fmla="*/ 753175 h 829419"/>
              <a:gd name="connsiteX6" fmla="*/ 614744 w 1229489"/>
              <a:gd name="connsiteY6" fmla="*/ 829419 h 829419"/>
              <a:gd name="connsiteX7" fmla="*/ 0 w 1229489"/>
              <a:gd name="connsiteY7" fmla="*/ 753175 h 829419"/>
              <a:gd name="connsiteX8" fmla="*/ 179071 w 1229489"/>
              <a:gd name="connsiteY8" fmla="*/ 45764 h 829419"/>
              <a:gd name="connsiteX0" fmla="*/ 1 w 1229489"/>
              <a:gd name="connsiteY0" fmla="*/ 76246 h 829421"/>
              <a:gd name="connsiteX1" fmla="*/ 614745 w 1229489"/>
              <a:gd name="connsiteY1" fmla="*/ 152490 h 829421"/>
              <a:gd name="connsiteX2" fmla="*/ 1229489 w 1229489"/>
              <a:gd name="connsiteY2" fmla="*/ 76246 h 829421"/>
              <a:gd name="connsiteX3" fmla="*/ 1229488 w 1229489"/>
              <a:gd name="connsiteY3" fmla="*/ 753177 h 829421"/>
              <a:gd name="connsiteX4" fmla="*/ 614744 w 1229489"/>
              <a:gd name="connsiteY4" fmla="*/ 829421 h 829421"/>
              <a:gd name="connsiteX5" fmla="*/ 0 w 1229489"/>
              <a:gd name="connsiteY5" fmla="*/ 753177 h 829421"/>
              <a:gd name="connsiteX6" fmla="*/ 1 w 1229489"/>
              <a:gd name="connsiteY6" fmla="*/ 76246 h 829421"/>
              <a:gd name="connsiteX0" fmla="*/ 1 w 1229489"/>
              <a:gd name="connsiteY0" fmla="*/ 76246 h 829421"/>
              <a:gd name="connsiteX1" fmla="*/ 614745 w 1229489"/>
              <a:gd name="connsiteY1" fmla="*/ 2 h 829421"/>
              <a:gd name="connsiteX2" fmla="*/ 1229489 w 1229489"/>
              <a:gd name="connsiteY2" fmla="*/ 76246 h 829421"/>
              <a:gd name="connsiteX3" fmla="*/ 614745 w 1229489"/>
              <a:gd name="connsiteY3" fmla="*/ 152490 h 829421"/>
              <a:gd name="connsiteX4" fmla="*/ 1 w 1229489"/>
              <a:gd name="connsiteY4" fmla="*/ 76246 h 829421"/>
              <a:gd name="connsiteX0" fmla="*/ 1229488 w 1229489"/>
              <a:gd name="connsiteY0" fmla="*/ 76246 h 829421"/>
              <a:gd name="connsiteX1" fmla="*/ 614744 w 1229489"/>
              <a:gd name="connsiteY1" fmla="*/ 152490 h 829421"/>
              <a:gd name="connsiteX2" fmla="*/ 0 w 1229489"/>
              <a:gd name="connsiteY2" fmla="*/ 76246 h 829421"/>
              <a:gd name="connsiteX3" fmla="*/ 614744 w 1229489"/>
              <a:gd name="connsiteY3" fmla="*/ 2 h 829421"/>
              <a:gd name="connsiteX4" fmla="*/ 1025653 w 1229489"/>
              <a:gd name="connsiteY4" fmla="*/ 78151 h 829421"/>
              <a:gd name="connsiteX5" fmla="*/ 1229488 w 1229489"/>
              <a:gd name="connsiteY5" fmla="*/ 753177 h 829421"/>
              <a:gd name="connsiteX6" fmla="*/ 614744 w 1229489"/>
              <a:gd name="connsiteY6" fmla="*/ 829421 h 829421"/>
              <a:gd name="connsiteX7" fmla="*/ 0 w 1229489"/>
              <a:gd name="connsiteY7" fmla="*/ 753177 h 829421"/>
              <a:gd name="connsiteX8" fmla="*/ 179071 w 1229489"/>
              <a:gd name="connsiteY8" fmla="*/ 45766 h 829421"/>
              <a:gd name="connsiteX0" fmla="*/ 1 w 1229489"/>
              <a:gd name="connsiteY0" fmla="*/ 76246 h 829421"/>
              <a:gd name="connsiteX1" fmla="*/ 614745 w 1229489"/>
              <a:gd name="connsiteY1" fmla="*/ 152490 h 829421"/>
              <a:gd name="connsiteX2" fmla="*/ 1229489 w 1229489"/>
              <a:gd name="connsiteY2" fmla="*/ 76246 h 829421"/>
              <a:gd name="connsiteX3" fmla="*/ 1229488 w 1229489"/>
              <a:gd name="connsiteY3" fmla="*/ 753177 h 829421"/>
              <a:gd name="connsiteX4" fmla="*/ 614744 w 1229489"/>
              <a:gd name="connsiteY4" fmla="*/ 829421 h 829421"/>
              <a:gd name="connsiteX5" fmla="*/ 0 w 1229489"/>
              <a:gd name="connsiteY5" fmla="*/ 753177 h 829421"/>
              <a:gd name="connsiteX6" fmla="*/ 1 w 1229489"/>
              <a:gd name="connsiteY6" fmla="*/ 76246 h 829421"/>
              <a:gd name="connsiteX0" fmla="*/ 1 w 1229489"/>
              <a:gd name="connsiteY0" fmla="*/ 76246 h 829421"/>
              <a:gd name="connsiteX1" fmla="*/ 614745 w 1229489"/>
              <a:gd name="connsiteY1" fmla="*/ 2 h 829421"/>
              <a:gd name="connsiteX2" fmla="*/ 1229489 w 1229489"/>
              <a:gd name="connsiteY2" fmla="*/ 76246 h 829421"/>
              <a:gd name="connsiteX3" fmla="*/ 614745 w 1229489"/>
              <a:gd name="connsiteY3" fmla="*/ 152490 h 829421"/>
              <a:gd name="connsiteX4" fmla="*/ 1 w 1229489"/>
              <a:gd name="connsiteY4" fmla="*/ 76246 h 829421"/>
              <a:gd name="connsiteX0" fmla="*/ 1018033 w 1229489"/>
              <a:gd name="connsiteY0" fmla="*/ 87676 h 829421"/>
              <a:gd name="connsiteX1" fmla="*/ 614744 w 1229489"/>
              <a:gd name="connsiteY1" fmla="*/ 152490 h 829421"/>
              <a:gd name="connsiteX2" fmla="*/ 0 w 1229489"/>
              <a:gd name="connsiteY2" fmla="*/ 76246 h 829421"/>
              <a:gd name="connsiteX3" fmla="*/ 614744 w 1229489"/>
              <a:gd name="connsiteY3" fmla="*/ 2 h 829421"/>
              <a:gd name="connsiteX4" fmla="*/ 1025653 w 1229489"/>
              <a:gd name="connsiteY4" fmla="*/ 78151 h 829421"/>
              <a:gd name="connsiteX5" fmla="*/ 1229488 w 1229489"/>
              <a:gd name="connsiteY5" fmla="*/ 753177 h 829421"/>
              <a:gd name="connsiteX6" fmla="*/ 614744 w 1229489"/>
              <a:gd name="connsiteY6" fmla="*/ 829421 h 829421"/>
              <a:gd name="connsiteX7" fmla="*/ 0 w 1229489"/>
              <a:gd name="connsiteY7" fmla="*/ 753177 h 829421"/>
              <a:gd name="connsiteX8" fmla="*/ 179071 w 1229489"/>
              <a:gd name="connsiteY8" fmla="*/ 45766 h 829421"/>
              <a:gd name="connsiteX0" fmla="*/ 1 w 1229489"/>
              <a:gd name="connsiteY0" fmla="*/ 76252 h 829427"/>
              <a:gd name="connsiteX1" fmla="*/ 614745 w 1229489"/>
              <a:gd name="connsiteY1" fmla="*/ 152496 h 829427"/>
              <a:gd name="connsiteX2" fmla="*/ 1229489 w 1229489"/>
              <a:gd name="connsiteY2" fmla="*/ 76252 h 829427"/>
              <a:gd name="connsiteX3" fmla="*/ 1229488 w 1229489"/>
              <a:gd name="connsiteY3" fmla="*/ 753183 h 829427"/>
              <a:gd name="connsiteX4" fmla="*/ 614744 w 1229489"/>
              <a:gd name="connsiteY4" fmla="*/ 829427 h 829427"/>
              <a:gd name="connsiteX5" fmla="*/ 0 w 1229489"/>
              <a:gd name="connsiteY5" fmla="*/ 753183 h 829427"/>
              <a:gd name="connsiteX6" fmla="*/ 1 w 1229489"/>
              <a:gd name="connsiteY6" fmla="*/ 76252 h 829427"/>
              <a:gd name="connsiteX0" fmla="*/ 1 w 1229489"/>
              <a:gd name="connsiteY0" fmla="*/ 76252 h 829427"/>
              <a:gd name="connsiteX1" fmla="*/ 614745 w 1229489"/>
              <a:gd name="connsiteY1" fmla="*/ 8 h 829427"/>
              <a:gd name="connsiteX2" fmla="*/ 1023749 w 1229489"/>
              <a:gd name="connsiteY2" fmla="*/ 80062 h 829427"/>
              <a:gd name="connsiteX3" fmla="*/ 614745 w 1229489"/>
              <a:gd name="connsiteY3" fmla="*/ 152496 h 829427"/>
              <a:gd name="connsiteX4" fmla="*/ 1 w 1229489"/>
              <a:gd name="connsiteY4" fmla="*/ 76252 h 829427"/>
              <a:gd name="connsiteX0" fmla="*/ 1018033 w 1229489"/>
              <a:gd name="connsiteY0" fmla="*/ 87682 h 829427"/>
              <a:gd name="connsiteX1" fmla="*/ 614744 w 1229489"/>
              <a:gd name="connsiteY1" fmla="*/ 152496 h 829427"/>
              <a:gd name="connsiteX2" fmla="*/ 0 w 1229489"/>
              <a:gd name="connsiteY2" fmla="*/ 76252 h 829427"/>
              <a:gd name="connsiteX3" fmla="*/ 614744 w 1229489"/>
              <a:gd name="connsiteY3" fmla="*/ 8 h 829427"/>
              <a:gd name="connsiteX4" fmla="*/ 1025653 w 1229489"/>
              <a:gd name="connsiteY4" fmla="*/ 78157 h 829427"/>
              <a:gd name="connsiteX5" fmla="*/ 1229488 w 1229489"/>
              <a:gd name="connsiteY5" fmla="*/ 753183 h 829427"/>
              <a:gd name="connsiteX6" fmla="*/ 614744 w 1229489"/>
              <a:gd name="connsiteY6" fmla="*/ 829427 h 829427"/>
              <a:gd name="connsiteX7" fmla="*/ 0 w 1229489"/>
              <a:gd name="connsiteY7" fmla="*/ 753183 h 829427"/>
              <a:gd name="connsiteX8" fmla="*/ 179071 w 1229489"/>
              <a:gd name="connsiteY8" fmla="*/ 45772 h 829427"/>
              <a:gd name="connsiteX0" fmla="*/ 1 w 1240093"/>
              <a:gd name="connsiteY0" fmla="*/ 76252 h 838756"/>
              <a:gd name="connsiteX1" fmla="*/ 614745 w 1240093"/>
              <a:gd name="connsiteY1" fmla="*/ 152496 h 838756"/>
              <a:gd name="connsiteX2" fmla="*/ 1019939 w 1240093"/>
              <a:gd name="connsiteY2" fmla="*/ 80062 h 838756"/>
              <a:gd name="connsiteX3" fmla="*/ 1229488 w 1240093"/>
              <a:gd name="connsiteY3" fmla="*/ 753183 h 838756"/>
              <a:gd name="connsiteX4" fmla="*/ 614744 w 1240093"/>
              <a:gd name="connsiteY4" fmla="*/ 829427 h 838756"/>
              <a:gd name="connsiteX5" fmla="*/ 0 w 1240093"/>
              <a:gd name="connsiteY5" fmla="*/ 753183 h 838756"/>
              <a:gd name="connsiteX6" fmla="*/ 1 w 1240093"/>
              <a:gd name="connsiteY6" fmla="*/ 76252 h 838756"/>
              <a:gd name="connsiteX0" fmla="*/ 1 w 1240093"/>
              <a:gd name="connsiteY0" fmla="*/ 76252 h 838756"/>
              <a:gd name="connsiteX1" fmla="*/ 614745 w 1240093"/>
              <a:gd name="connsiteY1" fmla="*/ 8 h 838756"/>
              <a:gd name="connsiteX2" fmla="*/ 1023749 w 1240093"/>
              <a:gd name="connsiteY2" fmla="*/ 80062 h 838756"/>
              <a:gd name="connsiteX3" fmla="*/ 614745 w 1240093"/>
              <a:gd name="connsiteY3" fmla="*/ 152496 h 838756"/>
              <a:gd name="connsiteX4" fmla="*/ 1 w 1240093"/>
              <a:gd name="connsiteY4" fmla="*/ 76252 h 838756"/>
              <a:gd name="connsiteX0" fmla="*/ 1018033 w 1240093"/>
              <a:gd name="connsiteY0" fmla="*/ 87682 h 838756"/>
              <a:gd name="connsiteX1" fmla="*/ 614744 w 1240093"/>
              <a:gd name="connsiteY1" fmla="*/ 152496 h 838756"/>
              <a:gd name="connsiteX2" fmla="*/ 0 w 1240093"/>
              <a:gd name="connsiteY2" fmla="*/ 76252 h 838756"/>
              <a:gd name="connsiteX3" fmla="*/ 614744 w 1240093"/>
              <a:gd name="connsiteY3" fmla="*/ 8 h 838756"/>
              <a:gd name="connsiteX4" fmla="*/ 1025653 w 1240093"/>
              <a:gd name="connsiteY4" fmla="*/ 78157 h 838756"/>
              <a:gd name="connsiteX5" fmla="*/ 1229488 w 1240093"/>
              <a:gd name="connsiteY5" fmla="*/ 753183 h 838756"/>
              <a:gd name="connsiteX6" fmla="*/ 614744 w 1240093"/>
              <a:gd name="connsiteY6" fmla="*/ 829427 h 838756"/>
              <a:gd name="connsiteX7" fmla="*/ 0 w 1240093"/>
              <a:gd name="connsiteY7" fmla="*/ 753183 h 838756"/>
              <a:gd name="connsiteX8" fmla="*/ 179071 w 1240093"/>
              <a:gd name="connsiteY8" fmla="*/ 45772 h 838756"/>
              <a:gd name="connsiteX0" fmla="*/ 1 w 1240093"/>
              <a:gd name="connsiteY0" fmla="*/ 77927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 w 1240093"/>
              <a:gd name="connsiteY6" fmla="*/ 77927 h 840431"/>
              <a:gd name="connsiteX0" fmla="*/ 1 w 1240093"/>
              <a:gd name="connsiteY0" fmla="*/ 7792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 w 1240093"/>
              <a:gd name="connsiteY4" fmla="*/ 7792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 w 1240093"/>
              <a:gd name="connsiteY0" fmla="*/ 77927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 w 1240093"/>
              <a:gd name="connsiteY6" fmla="*/ 77927 h 840431"/>
              <a:gd name="connsiteX0" fmla="*/ 165736 w 1240093"/>
              <a:gd name="connsiteY0" fmla="*/ 4744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65736 w 1240093"/>
              <a:gd name="connsiteY4" fmla="*/ 4744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75261 w 1240093"/>
              <a:gd name="connsiteY0" fmla="*/ 45542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75261 w 1240093"/>
              <a:gd name="connsiteY6" fmla="*/ 45542 h 840431"/>
              <a:gd name="connsiteX0" fmla="*/ 165736 w 1240093"/>
              <a:gd name="connsiteY0" fmla="*/ 4744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65736 w 1240093"/>
              <a:gd name="connsiteY4" fmla="*/ 4744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75261 w 1229879"/>
              <a:gd name="connsiteY0" fmla="*/ 45542 h 831102"/>
              <a:gd name="connsiteX1" fmla="*/ 614745 w 1229879"/>
              <a:gd name="connsiteY1" fmla="*/ 154171 h 831102"/>
              <a:gd name="connsiteX2" fmla="*/ 1019939 w 1229879"/>
              <a:gd name="connsiteY2" fmla="*/ 81737 h 831102"/>
              <a:gd name="connsiteX3" fmla="*/ 1229488 w 1229879"/>
              <a:gd name="connsiteY3" fmla="*/ 754858 h 831102"/>
              <a:gd name="connsiteX4" fmla="*/ 614744 w 1229879"/>
              <a:gd name="connsiteY4" fmla="*/ 831102 h 831102"/>
              <a:gd name="connsiteX5" fmla="*/ 0 w 1229879"/>
              <a:gd name="connsiteY5" fmla="*/ 754858 h 831102"/>
              <a:gd name="connsiteX6" fmla="*/ 175261 w 1229879"/>
              <a:gd name="connsiteY6" fmla="*/ 45542 h 831102"/>
              <a:gd name="connsiteX0" fmla="*/ 165736 w 1229879"/>
              <a:gd name="connsiteY0" fmla="*/ 47447 h 831102"/>
              <a:gd name="connsiteX1" fmla="*/ 614745 w 1229879"/>
              <a:gd name="connsiteY1" fmla="*/ 1683 h 831102"/>
              <a:gd name="connsiteX2" fmla="*/ 1023749 w 1229879"/>
              <a:gd name="connsiteY2" fmla="*/ 81737 h 831102"/>
              <a:gd name="connsiteX3" fmla="*/ 614745 w 1229879"/>
              <a:gd name="connsiteY3" fmla="*/ 154171 h 831102"/>
              <a:gd name="connsiteX4" fmla="*/ 165736 w 1229879"/>
              <a:gd name="connsiteY4" fmla="*/ 47447 h 831102"/>
              <a:gd name="connsiteX0" fmla="*/ 1018033 w 1229879"/>
              <a:gd name="connsiteY0" fmla="*/ 89357 h 831102"/>
              <a:gd name="connsiteX1" fmla="*/ 614744 w 1229879"/>
              <a:gd name="connsiteY1" fmla="*/ 154171 h 831102"/>
              <a:gd name="connsiteX2" fmla="*/ 167640 w 1229879"/>
              <a:gd name="connsiteY2" fmla="*/ 45542 h 831102"/>
              <a:gd name="connsiteX3" fmla="*/ 614744 w 1229879"/>
              <a:gd name="connsiteY3" fmla="*/ 1683 h 831102"/>
              <a:gd name="connsiteX4" fmla="*/ 1025653 w 1229879"/>
              <a:gd name="connsiteY4" fmla="*/ 79832 h 831102"/>
              <a:gd name="connsiteX5" fmla="*/ 1229488 w 1229879"/>
              <a:gd name="connsiteY5" fmla="*/ 754858 h 831102"/>
              <a:gd name="connsiteX6" fmla="*/ 614744 w 1229879"/>
              <a:gd name="connsiteY6" fmla="*/ 831102 h 831102"/>
              <a:gd name="connsiteX7" fmla="*/ 0 w 1229879"/>
              <a:gd name="connsiteY7" fmla="*/ 754858 h 831102"/>
              <a:gd name="connsiteX8" fmla="*/ 179071 w 1229879"/>
              <a:gd name="connsiteY8" fmla="*/ 47447 h 83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879" h="831102" stroke="0" extrusionOk="0">
                <a:moveTo>
                  <a:pt x="175261" y="45542"/>
                </a:moveTo>
                <a:cubicBezTo>
                  <a:pt x="175261" y="87650"/>
                  <a:pt x="473965" y="148138"/>
                  <a:pt x="614745" y="154171"/>
                </a:cubicBezTo>
                <a:cubicBezTo>
                  <a:pt x="755525" y="160204"/>
                  <a:pt x="1019939" y="123845"/>
                  <a:pt x="1019939" y="81737"/>
                </a:cubicBezTo>
                <a:cubicBezTo>
                  <a:pt x="1019939" y="307381"/>
                  <a:pt x="1189901" y="618505"/>
                  <a:pt x="1229488" y="754858"/>
                </a:cubicBezTo>
                <a:cubicBezTo>
                  <a:pt x="1241966" y="797837"/>
                  <a:pt x="954258" y="831102"/>
                  <a:pt x="614744" y="831102"/>
                </a:cubicBezTo>
                <a:cubicBezTo>
                  <a:pt x="275230" y="831102"/>
                  <a:pt x="0" y="796966"/>
                  <a:pt x="0" y="754858"/>
                </a:cubicBezTo>
                <a:cubicBezTo>
                  <a:pt x="0" y="529214"/>
                  <a:pt x="175261" y="271186"/>
                  <a:pt x="175261" y="45542"/>
                </a:cubicBezTo>
                <a:close/>
              </a:path>
              <a:path w="1229879" h="831102" fill="lighten" stroke="0" extrusionOk="0">
                <a:moveTo>
                  <a:pt x="165736" y="47447"/>
                </a:moveTo>
                <a:cubicBezTo>
                  <a:pt x="165736" y="5339"/>
                  <a:pt x="471743" y="-4032"/>
                  <a:pt x="614745" y="1683"/>
                </a:cubicBezTo>
                <a:cubicBezTo>
                  <a:pt x="757747" y="7398"/>
                  <a:pt x="1023749" y="39629"/>
                  <a:pt x="1023749" y="81737"/>
                </a:cubicBezTo>
                <a:cubicBezTo>
                  <a:pt x="1023749" y="123845"/>
                  <a:pt x="757747" y="159886"/>
                  <a:pt x="614745" y="154171"/>
                </a:cubicBezTo>
                <a:cubicBezTo>
                  <a:pt x="471743" y="148456"/>
                  <a:pt x="165736" y="89555"/>
                  <a:pt x="165736" y="47447"/>
                </a:cubicBezTo>
                <a:close/>
              </a:path>
              <a:path w="1229879" h="831102" fill="none" extrusionOk="0">
                <a:moveTo>
                  <a:pt x="1018033" y="89357"/>
                </a:moveTo>
                <a:cubicBezTo>
                  <a:pt x="1018033" y="131465"/>
                  <a:pt x="756476" y="161473"/>
                  <a:pt x="614744" y="154171"/>
                </a:cubicBezTo>
                <a:cubicBezTo>
                  <a:pt x="473012" y="146869"/>
                  <a:pt x="167640" y="87650"/>
                  <a:pt x="167640" y="45542"/>
                </a:cubicBezTo>
                <a:cubicBezTo>
                  <a:pt x="167640" y="3434"/>
                  <a:pt x="471742" y="-4032"/>
                  <a:pt x="614744" y="1683"/>
                </a:cubicBezTo>
                <a:cubicBezTo>
                  <a:pt x="757746" y="7398"/>
                  <a:pt x="1025653" y="37724"/>
                  <a:pt x="1025653" y="79832"/>
                </a:cubicBezTo>
                <a:lnTo>
                  <a:pt x="1229488" y="754858"/>
                </a:lnTo>
                <a:cubicBezTo>
                  <a:pt x="1229488" y="796966"/>
                  <a:pt x="954258" y="831102"/>
                  <a:pt x="614744" y="831102"/>
                </a:cubicBezTo>
                <a:cubicBezTo>
                  <a:pt x="275230" y="831102"/>
                  <a:pt x="0" y="796966"/>
                  <a:pt x="0" y="754858"/>
                </a:cubicBezTo>
                <a:cubicBezTo>
                  <a:pt x="0" y="529214"/>
                  <a:pt x="314326" y="221656"/>
                  <a:pt x="179071" y="47447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endParaRPr lang="en-US" altLang="zh-CN" sz="1200" b="1" kern="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D25C958-7C31-4280-B972-B02C1F8D7BA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062607" y="3320233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3882C01-F5BE-424D-98EA-B7AD57C784A5}"/>
              </a:ext>
            </a:extLst>
          </p:cNvPr>
          <p:cNvSpPr txBox="1"/>
          <p:nvPr/>
        </p:nvSpPr>
        <p:spPr>
          <a:xfrm>
            <a:off x="9061586" y="2137978"/>
            <a:ext cx="1487680" cy="829419"/>
          </a:xfrm>
          <a:prstGeom prst="cloudCallout">
            <a:avLst/>
          </a:prstGeom>
          <a:solidFill>
            <a:schemeClr val="accent2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Zero emission</a:t>
            </a:r>
          </a:p>
        </p:txBody>
      </p:sp>
      <p:sp>
        <p:nvSpPr>
          <p:cNvPr id="55" name="文字方塊 8">
            <a:extLst>
              <a:ext uri="{FF2B5EF4-FFF2-40B4-BE49-F238E27FC236}">
                <a16:creationId xmlns:a16="http://schemas.microsoft.com/office/drawing/2014/main" id="{8A3622A5-18CB-4011-800D-988632A7B5CF}"/>
              </a:ext>
            </a:extLst>
          </p:cNvPr>
          <p:cNvSpPr txBox="1"/>
          <p:nvPr/>
        </p:nvSpPr>
        <p:spPr>
          <a:xfrm>
            <a:off x="1781242" y="4318897"/>
            <a:ext cx="1309617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前端預防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能源轉型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電動車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6" name="文字方塊 8">
            <a:extLst>
              <a:ext uri="{FF2B5EF4-FFF2-40B4-BE49-F238E27FC236}">
                <a16:creationId xmlns:a16="http://schemas.microsoft.com/office/drawing/2014/main" id="{D6432712-FF09-4B88-AE0D-D528ABD690BA}"/>
              </a:ext>
            </a:extLst>
          </p:cNvPr>
          <p:cNvSpPr txBox="1"/>
          <p:nvPr/>
        </p:nvSpPr>
        <p:spPr>
          <a:xfrm>
            <a:off x="4459062" y="4318897"/>
            <a:ext cx="1309617" cy="553968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燃燒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效率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8" name="文字方塊 8">
            <a:extLst>
              <a:ext uri="{FF2B5EF4-FFF2-40B4-BE49-F238E27FC236}">
                <a16:creationId xmlns:a16="http://schemas.microsoft.com/office/drawing/2014/main" id="{6416FA11-28A7-4888-9D56-D92024275151}"/>
              </a:ext>
            </a:extLst>
          </p:cNvPr>
          <p:cNvSpPr txBox="1"/>
          <p:nvPr/>
        </p:nvSpPr>
        <p:spPr>
          <a:xfrm>
            <a:off x="248357" y="969326"/>
            <a:ext cx="5240529" cy="92329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管制手段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直接管制：區域管制、排放權管制、總量管制（碳權）、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en-US" altLang="zh-CN" sz="1200" dirty="0">
                <a:solidFill>
                  <a:schemeClr val="bg1"/>
                </a:solidFill>
                <a:cs typeface="Arial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Arial"/>
              </a:rPr>
              <a:t>工程技術設施標準、排放標准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…</a:t>
            </a: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間接管制：公課手段，碳（稅）費，空氣污染防制費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…</a:t>
            </a:r>
          </a:p>
        </p:txBody>
      </p:sp>
      <p:sp>
        <p:nvSpPr>
          <p:cNvPr id="59" name="文字方塊 8">
            <a:extLst>
              <a:ext uri="{FF2B5EF4-FFF2-40B4-BE49-F238E27FC236}">
                <a16:creationId xmlns:a16="http://schemas.microsoft.com/office/drawing/2014/main" id="{EF8119B9-1843-45D2-9794-7F63F8425E8A}"/>
              </a:ext>
            </a:extLst>
          </p:cNvPr>
          <p:cNvSpPr txBox="1"/>
          <p:nvPr/>
        </p:nvSpPr>
        <p:spPr>
          <a:xfrm>
            <a:off x="6833120" y="4318897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末端治理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文字方塊 8">
            <a:extLst>
              <a:ext uri="{FF2B5EF4-FFF2-40B4-BE49-F238E27FC236}">
                <a16:creationId xmlns:a16="http://schemas.microsoft.com/office/drawing/2014/main" id="{44E8495D-06DC-4D8E-923E-152E64A3643E}"/>
              </a:ext>
            </a:extLst>
          </p:cNvPr>
          <p:cNvSpPr txBox="1"/>
          <p:nvPr/>
        </p:nvSpPr>
        <p:spPr>
          <a:xfrm>
            <a:off x="8659734" y="4318897"/>
            <a:ext cx="1917411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實質負碳：</a:t>
            </a:r>
            <a:r>
              <a:rPr lang="zh-TW" altLang="en-US" sz="1200" dirty="0">
                <a:solidFill>
                  <a:schemeClr val="bg1"/>
                </a:solidFill>
                <a:cs typeface="Arial"/>
              </a:rPr>
              <a:t>二氧化碳捕捉</a:t>
            </a:r>
            <a:r>
              <a:rPr lang="en-US" altLang="zh-TW" sz="1200" dirty="0">
                <a:solidFill>
                  <a:schemeClr val="bg1"/>
                </a:solidFill>
                <a:cs typeface="Arial"/>
              </a:rPr>
              <a:t>/</a:t>
            </a:r>
            <a:r>
              <a:rPr lang="zh-TW" altLang="en-US" sz="1200" dirty="0">
                <a:solidFill>
                  <a:schemeClr val="bg1"/>
                </a:solidFill>
                <a:cs typeface="Arial"/>
              </a:rPr>
              <a:t>封存</a:t>
            </a:r>
            <a:r>
              <a:rPr lang="en-US" altLang="zh-TW" sz="1200" dirty="0">
                <a:solidFill>
                  <a:schemeClr val="bg1"/>
                </a:solidFill>
                <a:cs typeface="Arial"/>
              </a:rPr>
              <a:t>/</a:t>
            </a:r>
            <a:r>
              <a:rPr lang="zh-TW" altLang="en-US" sz="1200" dirty="0">
                <a:solidFill>
                  <a:schemeClr val="bg1"/>
                </a:solidFill>
                <a:cs typeface="Arial"/>
              </a:rPr>
              <a:t>再利用</a:t>
            </a:r>
            <a:r>
              <a:rPr lang="en-US" altLang="zh-TW" sz="1200" dirty="0">
                <a:solidFill>
                  <a:schemeClr val="bg1"/>
                </a:solidFill>
                <a:cs typeface="Arial"/>
              </a:rPr>
              <a:t>(CCSU)</a:t>
            </a:r>
            <a:r>
              <a:rPr lang="zh-TW" altLang="en-US" sz="1200" dirty="0">
                <a:solidFill>
                  <a:schemeClr val="bg1"/>
                </a:solidFill>
                <a:cs typeface="Arial"/>
              </a:rPr>
              <a:t>技術</a:t>
            </a:r>
            <a:r>
              <a:rPr lang="zh-CN" altLang="en-US" sz="1200" dirty="0">
                <a:solidFill>
                  <a:schemeClr val="bg1"/>
                </a:solidFill>
                <a:cs typeface="Arial"/>
              </a:rPr>
              <a:t>、造林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3" name="文字方塊 8">
            <a:extLst>
              <a:ext uri="{FF2B5EF4-FFF2-40B4-BE49-F238E27FC236}">
                <a16:creationId xmlns:a16="http://schemas.microsoft.com/office/drawing/2014/main" id="{0283C74C-E916-4B6D-8FFC-3DCFD7506541}"/>
              </a:ext>
            </a:extLst>
          </p:cNvPr>
          <p:cNvSpPr txBox="1"/>
          <p:nvPr/>
        </p:nvSpPr>
        <p:spPr>
          <a:xfrm>
            <a:off x="8659734" y="5081332"/>
            <a:ext cx="1917411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會計負碳：碳抵消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50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AD88A7BA-831F-4FAC-87EC-69E0FB9EAE1F}"/>
              </a:ext>
            </a:extLst>
          </p:cNvPr>
          <p:cNvSpPr txBox="1"/>
          <p:nvPr/>
        </p:nvSpPr>
        <p:spPr>
          <a:xfrm>
            <a:off x="1651070" y="2148682"/>
            <a:ext cx="1630216" cy="11645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Sources</a:t>
            </a:r>
          </a:p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----------</a:t>
            </a:r>
          </a:p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凹版印刷</a:t>
            </a:r>
            <a:endParaRPr lang="en-US" altLang="zh-CN" sz="1200" kern="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製程</a:t>
            </a:r>
            <a:r>
              <a:rPr lang="en-US" altLang="zh-CN" sz="1200" kern="0" dirty="0">
                <a:solidFill>
                  <a:schemeClr val="bg1"/>
                </a:solidFill>
              </a:rPr>
              <a:t>VOCs</a:t>
            </a:r>
            <a:r>
              <a:rPr lang="zh-CN" altLang="en-US" sz="1200" kern="0" dirty="0">
                <a:solidFill>
                  <a:schemeClr val="bg1"/>
                </a:solidFill>
              </a:rPr>
              <a:t>排放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58" name="文字方塊 8">
            <a:extLst>
              <a:ext uri="{FF2B5EF4-FFF2-40B4-BE49-F238E27FC236}">
                <a16:creationId xmlns:a16="http://schemas.microsoft.com/office/drawing/2014/main" id="{6416FA11-28A7-4888-9D56-D92024275151}"/>
              </a:ext>
            </a:extLst>
          </p:cNvPr>
          <p:cNvSpPr txBox="1"/>
          <p:nvPr/>
        </p:nvSpPr>
        <p:spPr>
          <a:xfrm>
            <a:off x="238830" y="1048609"/>
            <a:ext cx="3233302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管制手段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直接管制：總量管制、工程技術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間接管制：公課手段，空氣污染防制費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48CDA1-46C7-4B62-A82F-0D261DC18C28}"/>
              </a:ext>
            </a:extLst>
          </p:cNvPr>
          <p:cNvSpPr txBox="1"/>
          <p:nvPr/>
        </p:nvSpPr>
        <p:spPr>
          <a:xfrm>
            <a:off x="907667" y="4575439"/>
            <a:ext cx="1113459" cy="4468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調墨區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362861-2DAE-493A-8620-FF228DAE6119}"/>
              </a:ext>
            </a:extLst>
          </p:cNvPr>
          <p:cNvSpPr txBox="1"/>
          <p:nvPr/>
        </p:nvSpPr>
        <p:spPr>
          <a:xfrm>
            <a:off x="2886057" y="4528519"/>
            <a:ext cx="1113459" cy="5406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印刷機 </a:t>
            </a:r>
            <a:endParaRPr lang="en-US" altLang="zh-CN" sz="1200" kern="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（含烘乾）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7FF585D-53A4-4CEB-8E45-BF6AD0413676}"/>
              </a:ext>
            </a:extLst>
          </p:cNvPr>
          <p:cNvSpPr txBox="1"/>
          <p:nvPr/>
        </p:nvSpPr>
        <p:spPr>
          <a:xfrm>
            <a:off x="6842837" y="4128584"/>
            <a:ext cx="1113459" cy="4468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貼合機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A222E60-6697-442B-953D-FBA9D07B7ABC}"/>
              </a:ext>
            </a:extLst>
          </p:cNvPr>
          <p:cNvSpPr txBox="1"/>
          <p:nvPr/>
        </p:nvSpPr>
        <p:spPr>
          <a:xfrm>
            <a:off x="4864447" y="4575439"/>
            <a:ext cx="1113459" cy="446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檢品機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949B45-9BBC-49B8-A63B-FBCB0508ECC9}"/>
              </a:ext>
            </a:extLst>
          </p:cNvPr>
          <p:cNvSpPr txBox="1"/>
          <p:nvPr/>
        </p:nvSpPr>
        <p:spPr>
          <a:xfrm>
            <a:off x="8821227" y="4575439"/>
            <a:ext cx="1347286" cy="446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凹版印刷成品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736BB10-C124-4C04-8CBA-99AA0701B676}"/>
              </a:ext>
            </a:extLst>
          </p:cNvPr>
          <p:cNvSpPr txBox="1"/>
          <p:nvPr/>
        </p:nvSpPr>
        <p:spPr>
          <a:xfrm>
            <a:off x="6793179" y="5069214"/>
            <a:ext cx="1113459" cy="446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淋膜區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E1F7C52-B21B-4197-B9D0-78CA2F942D5F}"/>
              </a:ext>
            </a:extLst>
          </p:cNvPr>
          <p:cNvCxnSpPr>
            <a:cxnSpLocks/>
          </p:cNvCxnSpPr>
          <p:nvPr/>
        </p:nvCxnSpPr>
        <p:spPr>
          <a:xfrm>
            <a:off x="4026596" y="4798867"/>
            <a:ext cx="864931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BC8ACE1-504C-46D0-BDEA-8401C27D549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977906" y="4352012"/>
            <a:ext cx="864931" cy="446856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2A426E2-12DE-4DB1-B7E6-C4A0A2B28017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5977906" y="4798867"/>
            <a:ext cx="815273" cy="493775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C38957C-4B30-4673-914F-463EF41E1437}"/>
              </a:ext>
            </a:extLst>
          </p:cNvPr>
          <p:cNvCxnSpPr>
            <a:cxnSpLocks/>
          </p:cNvCxnSpPr>
          <p:nvPr/>
        </p:nvCxnSpPr>
        <p:spPr>
          <a:xfrm>
            <a:off x="7981125" y="4328551"/>
            <a:ext cx="815273" cy="493775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4BC7789-E060-422C-916F-24ED74A474EE}"/>
              </a:ext>
            </a:extLst>
          </p:cNvPr>
          <p:cNvCxnSpPr>
            <a:cxnSpLocks/>
          </p:cNvCxnSpPr>
          <p:nvPr/>
        </p:nvCxnSpPr>
        <p:spPr>
          <a:xfrm flipV="1">
            <a:off x="7945479" y="4859199"/>
            <a:ext cx="864931" cy="446856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C2085A4-D809-4D83-8662-C6E1B826EA56}"/>
              </a:ext>
            </a:extLst>
          </p:cNvPr>
          <p:cNvCxnSpPr>
            <a:cxnSpLocks/>
          </p:cNvCxnSpPr>
          <p:nvPr/>
        </p:nvCxnSpPr>
        <p:spPr>
          <a:xfrm>
            <a:off x="2033711" y="4798867"/>
            <a:ext cx="864931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046300D-7DF7-4801-87B1-47DB9ECA2C9E}"/>
              </a:ext>
            </a:extLst>
          </p:cNvPr>
          <p:cNvSpPr txBox="1"/>
          <p:nvPr/>
        </p:nvSpPr>
        <p:spPr>
          <a:xfrm>
            <a:off x="3863886" y="2020592"/>
            <a:ext cx="7071360" cy="1292631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>
              <a:defRPr sz="1200"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zh-TW" altLang="en-US" dirty="0"/>
              <a:t>源頭管制、製程改善及</a:t>
            </a:r>
            <a:r>
              <a:rPr lang="zh-CN" altLang="en-US" dirty="0"/>
              <a:t>末端治理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/>
              <a:t>(1)</a:t>
            </a:r>
            <a:r>
              <a:rPr lang="zh-TW" altLang="en-US" dirty="0"/>
              <a:t>源頭管制：鼓勵凹版印刷業者採用低 </a:t>
            </a:r>
            <a:r>
              <a:rPr lang="en-US" altLang="zh-TW" dirty="0"/>
              <a:t>VOCs </a:t>
            </a:r>
            <a:r>
              <a:rPr lang="zh-TW" altLang="en-US" dirty="0"/>
              <a:t>含量之油墨 或水性油墨，以源頭減量的方式減少印刷過程中 </a:t>
            </a:r>
            <a:r>
              <a:rPr lang="en-US" altLang="zh-TW" dirty="0"/>
              <a:t>VOCs </a:t>
            </a:r>
            <a:r>
              <a:rPr lang="zh-TW" altLang="en-US" dirty="0"/>
              <a:t>之排放；</a:t>
            </a:r>
            <a:endParaRPr lang="en-US" altLang="zh-TW" dirty="0"/>
          </a:p>
          <a:p>
            <a:r>
              <a:rPr lang="en-US" altLang="zh-TW" dirty="0"/>
              <a:t>(2)</a:t>
            </a:r>
            <a:r>
              <a:rPr lang="zh-TW" altLang="en-US" dirty="0"/>
              <a:t>製程改善：考量凹版印刷作業程序主要污染源包含調墨區、印刷機（含烘箱）、貼合機（塗膠</a:t>
            </a:r>
            <a:r>
              <a:rPr lang="zh-CN" altLang="en-US" dirty="0"/>
              <a:t>）</a:t>
            </a:r>
            <a:r>
              <a:rPr lang="zh-TW" altLang="en-US" dirty="0"/>
              <a:t> 及擦拭清潔作業，要求業者針對不同污染源選用適當之</a:t>
            </a:r>
            <a:r>
              <a:rPr lang="zh-CN" altLang="en-US" dirty="0"/>
              <a:t>供墨系統、</a:t>
            </a:r>
            <a:r>
              <a:rPr lang="zh-TW" altLang="en-US" dirty="0"/>
              <a:t>集氣設施，以減少 </a:t>
            </a:r>
            <a:r>
              <a:rPr lang="en-US" altLang="zh-TW" dirty="0"/>
              <a:t>VOCs </a:t>
            </a:r>
            <a:r>
              <a:rPr lang="zh-TW" altLang="en-US" dirty="0"/>
              <a:t>之逸散；</a:t>
            </a:r>
            <a:endParaRPr lang="en-US" altLang="zh-TW" dirty="0"/>
          </a:p>
          <a:p>
            <a:r>
              <a:rPr lang="en-US" altLang="zh-TW" dirty="0"/>
              <a:t>(3)</a:t>
            </a:r>
            <a:r>
              <a:rPr lang="zh-TW" altLang="en-US" dirty="0"/>
              <a:t>管末處理：要求具凹版印刷作業程序之業者應裝設一定處理效率之防制設備。</a:t>
            </a:r>
          </a:p>
        </p:txBody>
      </p:sp>
    </p:spTree>
    <p:extLst>
      <p:ext uri="{BB962C8B-B14F-4D97-AF65-F5344CB8AC3E}">
        <p14:creationId xmlns:p14="http://schemas.microsoft.com/office/powerpoint/2010/main" val="1022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AD88A7BA-831F-4FAC-87EC-69E0FB9EAE1F}"/>
              </a:ext>
            </a:extLst>
          </p:cNvPr>
          <p:cNvSpPr txBox="1"/>
          <p:nvPr/>
        </p:nvSpPr>
        <p:spPr>
          <a:xfrm>
            <a:off x="1651070" y="2941162"/>
            <a:ext cx="1630216" cy="11645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Sources</a:t>
            </a:r>
          </a:p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----------</a:t>
            </a:r>
          </a:p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焚化厰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9FC8B3-AD8C-47C9-BED2-CBB8D213FFBF}"/>
              </a:ext>
            </a:extLst>
          </p:cNvPr>
          <p:cNvSpPr txBox="1"/>
          <p:nvPr/>
        </p:nvSpPr>
        <p:spPr>
          <a:xfrm>
            <a:off x="4295648" y="3049398"/>
            <a:ext cx="1636447" cy="9480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Burner</a:t>
            </a:r>
          </a:p>
          <a:p>
            <a:pPr algn="ctr"/>
            <a:r>
              <a:rPr lang="en-US" altLang="zh-TW" sz="1200" b="1" kern="0" dirty="0">
                <a:solidFill>
                  <a:schemeClr val="bg1"/>
                </a:solidFill>
              </a:rPr>
              <a:t>Combustor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36861D-FE6E-4939-8C9B-22209D3A973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30263" y="3516936"/>
            <a:ext cx="965385" cy="6497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2DC4B6-959B-4952-B527-FF8E0FE28E0C}"/>
              </a:ext>
            </a:extLst>
          </p:cNvPr>
          <p:cNvSpPr txBox="1"/>
          <p:nvPr/>
        </p:nvSpPr>
        <p:spPr>
          <a:xfrm>
            <a:off x="4434029" y="1824213"/>
            <a:ext cx="1352436" cy="5886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heat exchange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78BE1AC-05E9-43B6-8A0D-2923A0AC676B}"/>
              </a:ext>
            </a:extLst>
          </p:cNvPr>
          <p:cNvCxnSpPr>
            <a:cxnSpLocks/>
          </p:cNvCxnSpPr>
          <p:nvPr/>
        </p:nvCxnSpPr>
        <p:spPr>
          <a:xfrm flipV="1">
            <a:off x="5786465" y="2118551"/>
            <a:ext cx="599095" cy="1971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21BD83-E6B1-4ABC-8EA3-042D9909A9FE}"/>
              </a:ext>
            </a:extLst>
          </p:cNvPr>
          <p:cNvSpPr txBox="1"/>
          <p:nvPr/>
        </p:nvSpPr>
        <p:spPr>
          <a:xfrm>
            <a:off x="6833120" y="3229095"/>
            <a:ext cx="1229487" cy="5886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device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8D71268-A24D-4189-BC1B-49CB4C73A88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113872" y="2462378"/>
            <a:ext cx="0" cy="58702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8">
            <a:extLst>
              <a:ext uri="{FF2B5EF4-FFF2-40B4-BE49-F238E27FC236}">
                <a16:creationId xmlns:a16="http://schemas.microsoft.com/office/drawing/2014/main" id="{51567014-FD8F-41FD-B4B5-4E810269DFA5}"/>
              </a:ext>
            </a:extLst>
          </p:cNvPr>
          <p:cNvSpPr txBox="1"/>
          <p:nvPr/>
        </p:nvSpPr>
        <p:spPr>
          <a:xfrm>
            <a:off x="4947722" y="2673657"/>
            <a:ext cx="1082328" cy="27746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energy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6C5B6E5-B988-49D0-904B-368DBE00FDBE}"/>
              </a:ext>
            </a:extLst>
          </p:cNvPr>
          <p:cNvCxnSpPr>
            <a:cxnSpLocks/>
            <a:stCxn id="17" idx="0"/>
            <a:endCxn id="29" idx="2"/>
          </p:cNvCxnSpPr>
          <p:nvPr/>
        </p:nvCxnSpPr>
        <p:spPr>
          <a:xfrm flipV="1">
            <a:off x="5110247" y="1436550"/>
            <a:ext cx="1" cy="387663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8">
            <a:extLst>
              <a:ext uri="{FF2B5EF4-FFF2-40B4-BE49-F238E27FC236}">
                <a16:creationId xmlns:a16="http://schemas.microsoft.com/office/drawing/2014/main" id="{E868BA41-604B-4CC0-B2B9-BD3B40EC18A9}"/>
              </a:ext>
            </a:extLst>
          </p:cNvPr>
          <p:cNvSpPr txBox="1"/>
          <p:nvPr/>
        </p:nvSpPr>
        <p:spPr>
          <a:xfrm>
            <a:off x="4455439" y="1067248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electricity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0" name="文字方塊 8">
            <a:extLst>
              <a:ext uri="{FF2B5EF4-FFF2-40B4-BE49-F238E27FC236}">
                <a16:creationId xmlns:a16="http://schemas.microsoft.com/office/drawing/2014/main" id="{D35AB4A0-9109-4A54-AD5F-1B685A60D745}"/>
              </a:ext>
            </a:extLst>
          </p:cNvPr>
          <p:cNvSpPr txBox="1"/>
          <p:nvPr/>
        </p:nvSpPr>
        <p:spPr>
          <a:xfrm>
            <a:off x="6096000" y="1916067"/>
            <a:ext cx="1309617" cy="27746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steam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63B770C-36C4-49F8-A456-3C9976C7D4D4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932095" y="3523433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A4FF6EC-0D41-40BF-A514-BE30CB449EB1}"/>
              </a:ext>
            </a:extLst>
          </p:cNvPr>
          <p:cNvSpPr txBox="1"/>
          <p:nvPr/>
        </p:nvSpPr>
        <p:spPr>
          <a:xfrm>
            <a:off x="8963631" y="3107039"/>
            <a:ext cx="1229879" cy="1114441"/>
          </a:xfrm>
          <a:custGeom>
            <a:avLst/>
            <a:gdLst>
              <a:gd name="connsiteX0" fmla="*/ 0 w 1229487"/>
              <a:gd name="connsiteY0" fmla="*/ 76244 h 829419"/>
              <a:gd name="connsiteX1" fmla="*/ 614744 w 1229487"/>
              <a:gd name="connsiteY1" fmla="*/ 152488 h 829419"/>
              <a:gd name="connsiteX2" fmla="*/ 1229488 w 1229487"/>
              <a:gd name="connsiteY2" fmla="*/ 76244 h 829419"/>
              <a:gd name="connsiteX3" fmla="*/ 1229487 w 1229487"/>
              <a:gd name="connsiteY3" fmla="*/ 753175 h 829419"/>
              <a:gd name="connsiteX4" fmla="*/ 614743 w 1229487"/>
              <a:gd name="connsiteY4" fmla="*/ 829419 h 829419"/>
              <a:gd name="connsiteX5" fmla="*/ -1 w 1229487"/>
              <a:gd name="connsiteY5" fmla="*/ 753175 h 829419"/>
              <a:gd name="connsiteX6" fmla="*/ 0 w 1229487"/>
              <a:gd name="connsiteY6" fmla="*/ 76244 h 829419"/>
              <a:gd name="connsiteX0" fmla="*/ 0 w 1229487"/>
              <a:gd name="connsiteY0" fmla="*/ 76244 h 829419"/>
              <a:gd name="connsiteX1" fmla="*/ 614744 w 1229487"/>
              <a:gd name="connsiteY1" fmla="*/ 0 h 829419"/>
              <a:gd name="connsiteX2" fmla="*/ 1229488 w 1229487"/>
              <a:gd name="connsiteY2" fmla="*/ 76244 h 829419"/>
              <a:gd name="connsiteX3" fmla="*/ 614744 w 1229487"/>
              <a:gd name="connsiteY3" fmla="*/ 152488 h 829419"/>
              <a:gd name="connsiteX4" fmla="*/ 0 w 1229487"/>
              <a:gd name="connsiteY4" fmla="*/ 76244 h 829419"/>
              <a:gd name="connsiteX0" fmla="*/ 1229487 w 1229487"/>
              <a:gd name="connsiteY0" fmla="*/ 76244 h 829419"/>
              <a:gd name="connsiteX1" fmla="*/ 614743 w 1229487"/>
              <a:gd name="connsiteY1" fmla="*/ 152488 h 829419"/>
              <a:gd name="connsiteX2" fmla="*/ -1 w 1229487"/>
              <a:gd name="connsiteY2" fmla="*/ 76244 h 829419"/>
              <a:gd name="connsiteX3" fmla="*/ 614743 w 1229487"/>
              <a:gd name="connsiteY3" fmla="*/ 0 h 829419"/>
              <a:gd name="connsiteX4" fmla="*/ 1229487 w 1229487"/>
              <a:gd name="connsiteY4" fmla="*/ 76244 h 829419"/>
              <a:gd name="connsiteX5" fmla="*/ 1229487 w 1229487"/>
              <a:gd name="connsiteY5" fmla="*/ 753175 h 829419"/>
              <a:gd name="connsiteX6" fmla="*/ 614743 w 1229487"/>
              <a:gd name="connsiteY6" fmla="*/ 829419 h 829419"/>
              <a:gd name="connsiteX7" fmla="*/ -1 w 1229487"/>
              <a:gd name="connsiteY7" fmla="*/ 753175 h 829419"/>
              <a:gd name="connsiteX8" fmla="*/ 0 w 1229487"/>
              <a:gd name="connsiteY8" fmla="*/ 76244 h 829419"/>
              <a:gd name="connsiteX0" fmla="*/ 1 w 1229489"/>
              <a:gd name="connsiteY0" fmla="*/ 76244 h 829419"/>
              <a:gd name="connsiteX1" fmla="*/ 614745 w 1229489"/>
              <a:gd name="connsiteY1" fmla="*/ 152488 h 829419"/>
              <a:gd name="connsiteX2" fmla="*/ 1229489 w 1229489"/>
              <a:gd name="connsiteY2" fmla="*/ 76244 h 829419"/>
              <a:gd name="connsiteX3" fmla="*/ 1229488 w 1229489"/>
              <a:gd name="connsiteY3" fmla="*/ 753175 h 829419"/>
              <a:gd name="connsiteX4" fmla="*/ 614744 w 1229489"/>
              <a:gd name="connsiteY4" fmla="*/ 829419 h 829419"/>
              <a:gd name="connsiteX5" fmla="*/ 0 w 1229489"/>
              <a:gd name="connsiteY5" fmla="*/ 753175 h 829419"/>
              <a:gd name="connsiteX6" fmla="*/ 1 w 1229489"/>
              <a:gd name="connsiteY6" fmla="*/ 76244 h 829419"/>
              <a:gd name="connsiteX0" fmla="*/ 1 w 1229489"/>
              <a:gd name="connsiteY0" fmla="*/ 76244 h 829419"/>
              <a:gd name="connsiteX1" fmla="*/ 614745 w 1229489"/>
              <a:gd name="connsiteY1" fmla="*/ 0 h 829419"/>
              <a:gd name="connsiteX2" fmla="*/ 1229489 w 1229489"/>
              <a:gd name="connsiteY2" fmla="*/ 76244 h 829419"/>
              <a:gd name="connsiteX3" fmla="*/ 614745 w 1229489"/>
              <a:gd name="connsiteY3" fmla="*/ 152488 h 829419"/>
              <a:gd name="connsiteX4" fmla="*/ 1 w 1229489"/>
              <a:gd name="connsiteY4" fmla="*/ 76244 h 829419"/>
              <a:gd name="connsiteX0" fmla="*/ 1229488 w 1229489"/>
              <a:gd name="connsiteY0" fmla="*/ 76244 h 829419"/>
              <a:gd name="connsiteX1" fmla="*/ 614744 w 1229489"/>
              <a:gd name="connsiteY1" fmla="*/ 152488 h 829419"/>
              <a:gd name="connsiteX2" fmla="*/ 0 w 1229489"/>
              <a:gd name="connsiteY2" fmla="*/ 76244 h 829419"/>
              <a:gd name="connsiteX3" fmla="*/ 614744 w 1229489"/>
              <a:gd name="connsiteY3" fmla="*/ 0 h 829419"/>
              <a:gd name="connsiteX4" fmla="*/ 1229488 w 1229489"/>
              <a:gd name="connsiteY4" fmla="*/ 76244 h 829419"/>
              <a:gd name="connsiteX5" fmla="*/ 1229488 w 1229489"/>
              <a:gd name="connsiteY5" fmla="*/ 753175 h 829419"/>
              <a:gd name="connsiteX6" fmla="*/ 614744 w 1229489"/>
              <a:gd name="connsiteY6" fmla="*/ 829419 h 829419"/>
              <a:gd name="connsiteX7" fmla="*/ 0 w 1229489"/>
              <a:gd name="connsiteY7" fmla="*/ 753175 h 829419"/>
              <a:gd name="connsiteX8" fmla="*/ 179071 w 1229489"/>
              <a:gd name="connsiteY8" fmla="*/ 45764 h 829419"/>
              <a:gd name="connsiteX0" fmla="*/ 1 w 1229489"/>
              <a:gd name="connsiteY0" fmla="*/ 76244 h 829419"/>
              <a:gd name="connsiteX1" fmla="*/ 614745 w 1229489"/>
              <a:gd name="connsiteY1" fmla="*/ 152488 h 829419"/>
              <a:gd name="connsiteX2" fmla="*/ 1229489 w 1229489"/>
              <a:gd name="connsiteY2" fmla="*/ 76244 h 829419"/>
              <a:gd name="connsiteX3" fmla="*/ 1229488 w 1229489"/>
              <a:gd name="connsiteY3" fmla="*/ 753175 h 829419"/>
              <a:gd name="connsiteX4" fmla="*/ 614744 w 1229489"/>
              <a:gd name="connsiteY4" fmla="*/ 829419 h 829419"/>
              <a:gd name="connsiteX5" fmla="*/ 0 w 1229489"/>
              <a:gd name="connsiteY5" fmla="*/ 753175 h 829419"/>
              <a:gd name="connsiteX6" fmla="*/ 1 w 1229489"/>
              <a:gd name="connsiteY6" fmla="*/ 76244 h 829419"/>
              <a:gd name="connsiteX0" fmla="*/ 1 w 1229489"/>
              <a:gd name="connsiteY0" fmla="*/ 76244 h 829419"/>
              <a:gd name="connsiteX1" fmla="*/ 614745 w 1229489"/>
              <a:gd name="connsiteY1" fmla="*/ 0 h 829419"/>
              <a:gd name="connsiteX2" fmla="*/ 1229489 w 1229489"/>
              <a:gd name="connsiteY2" fmla="*/ 76244 h 829419"/>
              <a:gd name="connsiteX3" fmla="*/ 614745 w 1229489"/>
              <a:gd name="connsiteY3" fmla="*/ 152488 h 829419"/>
              <a:gd name="connsiteX4" fmla="*/ 1 w 1229489"/>
              <a:gd name="connsiteY4" fmla="*/ 76244 h 829419"/>
              <a:gd name="connsiteX0" fmla="*/ 1229488 w 1229489"/>
              <a:gd name="connsiteY0" fmla="*/ 76244 h 829419"/>
              <a:gd name="connsiteX1" fmla="*/ 614744 w 1229489"/>
              <a:gd name="connsiteY1" fmla="*/ 152488 h 829419"/>
              <a:gd name="connsiteX2" fmla="*/ 0 w 1229489"/>
              <a:gd name="connsiteY2" fmla="*/ 76244 h 829419"/>
              <a:gd name="connsiteX3" fmla="*/ 614744 w 1229489"/>
              <a:gd name="connsiteY3" fmla="*/ 0 h 829419"/>
              <a:gd name="connsiteX4" fmla="*/ 1229488 w 1229489"/>
              <a:gd name="connsiteY4" fmla="*/ 76244 h 829419"/>
              <a:gd name="connsiteX5" fmla="*/ 1229488 w 1229489"/>
              <a:gd name="connsiteY5" fmla="*/ 753175 h 829419"/>
              <a:gd name="connsiteX6" fmla="*/ 614744 w 1229489"/>
              <a:gd name="connsiteY6" fmla="*/ 829419 h 829419"/>
              <a:gd name="connsiteX7" fmla="*/ 0 w 1229489"/>
              <a:gd name="connsiteY7" fmla="*/ 753175 h 829419"/>
              <a:gd name="connsiteX8" fmla="*/ 179071 w 1229489"/>
              <a:gd name="connsiteY8" fmla="*/ 45764 h 829419"/>
              <a:gd name="connsiteX0" fmla="*/ 1 w 1229489"/>
              <a:gd name="connsiteY0" fmla="*/ 76246 h 829421"/>
              <a:gd name="connsiteX1" fmla="*/ 614745 w 1229489"/>
              <a:gd name="connsiteY1" fmla="*/ 152490 h 829421"/>
              <a:gd name="connsiteX2" fmla="*/ 1229489 w 1229489"/>
              <a:gd name="connsiteY2" fmla="*/ 76246 h 829421"/>
              <a:gd name="connsiteX3" fmla="*/ 1229488 w 1229489"/>
              <a:gd name="connsiteY3" fmla="*/ 753177 h 829421"/>
              <a:gd name="connsiteX4" fmla="*/ 614744 w 1229489"/>
              <a:gd name="connsiteY4" fmla="*/ 829421 h 829421"/>
              <a:gd name="connsiteX5" fmla="*/ 0 w 1229489"/>
              <a:gd name="connsiteY5" fmla="*/ 753177 h 829421"/>
              <a:gd name="connsiteX6" fmla="*/ 1 w 1229489"/>
              <a:gd name="connsiteY6" fmla="*/ 76246 h 829421"/>
              <a:gd name="connsiteX0" fmla="*/ 1 w 1229489"/>
              <a:gd name="connsiteY0" fmla="*/ 76246 h 829421"/>
              <a:gd name="connsiteX1" fmla="*/ 614745 w 1229489"/>
              <a:gd name="connsiteY1" fmla="*/ 2 h 829421"/>
              <a:gd name="connsiteX2" fmla="*/ 1229489 w 1229489"/>
              <a:gd name="connsiteY2" fmla="*/ 76246 h 829421"/>
              <a:gd name="connsiteX3" fmla="*/ 614745 w 1229489"/>
              <a:gd name="connsiteY3" fmla="*/ 152490 h 829421"/>
              <a:gd name="connsiteX4" fmla="*/ 1 w 1229489"/>
              <a:gd name="connsiteY4" fmla="*/ 76246 h 829421"/>
              <a:gd name="connsiteX0" fmla="*/ 1229488 w 1229489"/>
              <a:gd name="connsiteY0" fmla="*/ 76246 h 829421"/>
              <a:gd name="connsiteX1" fmla="*/ 614744 w 1229489"/>
              <a:gd name="connsiteY1" fmla="*/ 152490 h 829421"/>
              <a:gd name="connsiteX2" fmla="*/ 0 w 1229489"/>
              <a:gd name="connsiteY2" fmla="*/ 76246 h 829421"/>
              <a:gd name="connsiteX3" fmla="*/ 614744 w 1229489"/>
              <a:gd name="connsiteY3" fmla="*/ 2 h 829421"/>
              <a:gd name="connsiteX4" fmla="*/ 1025653 w 1229489"/>
              <a:gd name="connsiteY4" fmla="*/ 78151 h 829421"/>
              <a:gd name="connsiteX5" fmla="*/ 1229488 w 1229489"/>
              <a:gd name="connsiteY5" fmla="*/ 753177 h 829421"/>
              <a:gd name="connsiteX6" fmla="*/ 614744 w 1229489"/>
              <a:gd name="connsiteY6" fmla="*/ 829421 h 829421"/>
              <a:gd name="connsiteX7" fmla="*/ 0 w 1229489"/>
              <a:gd name="connsiteY7" fmla="*/ 753177 h 829421"/>
              <a:gd name="connsiteX8" fmla="*/ 179071 w 1229489"/>
              <a:gd name="connsiteY8" fmla="*/ 45766 h 829421"/>
              <a:gd name="connsiteX0" fmla="*/ 1 w 1229489"/>
              <a:gd name="connsiteY0" fmla="*/ 76246 h 829421"/>
              <a:gd name="connsiteX1" fmla="*/ 614745 w 1229489"/>
              <a:gd name="connsiteY1" fmla="*/ 152490 h 829421"/>
              <a:gd name="connsiteX2" fmla="*/ 1229489 w 1229489"/>
              <a:gd name="connsiteY2" fmla="*/ 76246 h 829421"/>
              <a:gd name="connsiteX3" fmla="*/ 1229488 w 1229489"/>
              <a:gd name="connsiteY3" fmla="*/ 753177 h 829421"/>
              <a:gd name="connsiteX4" fmla="*/ 614744 w 1229489"/>
              <a:gd name="connsiteY4" fmla="*/ 829421 h 829421"/>
              <a:gd name="connsiteX5" fmla="*/ 0 w 1229489"/>
              <a:gd name="connsiteY5" fmla="*/ 753177 h 829421"/>
              <a:gd name="connsiteX6" fmla="*/ 1 w 1229489"/>
              <a:gd name="connsiteY6" fmla="*/ 76246 h 829421"/>
              <a:gd name="connsiteX0" fmla="*/ 1 w 1229489"/>
              <a:gd name="connsiteY0" fmla="*/ 76246 h 829421"/>
              <a:gd name="connsiteX1" fmla="*/ 614745 w 1229489"/>
              <a:gd name="connsiteY1" fmla="*/ 2 h 829421"/>
              <a:gd name="connsiteX2" fmla="*/ 1229489 w 1229489"/>
              <a:gd name="connsiteY2" fmla="*/ 76246 h 829421"/>
              <a:gd name="connsiteX3" fmla="*/ 614745 w 1229489"/>
              <a:gd name="connsiteY3" fmla="*/ 152490 h 829421"/>
              <a:gd name="connsiteX4" fmla="*/ 1 w 1229489"/>
              <a:gd name="connsiteY4" fmla="*/ 76246 h 829421"/>
              <a:gd name="connsiteX0" fmla="*/ 1018033 w 1229489"/>
              <a:gd name="connsiteY0" fmla="*/ 87676 h 829421"/>
              <a:gd name="connsiteX1" fmla="*/ 614744 w 1229489"/>
              <a:gd name="connsiteY1" fmla="*/ 152490 h 829421"/>
              <a:gd name="connsiteX2" fmla="*/ 0 w 1229489"/>
              <a:gd name="connsiteY2" fmla="*/ 76246 h 829421"/>
              <a:gd name="connsiteX3" fmla="*/ 614744 w 1229489"/>
              <a:gd name="connsiteY3" fmla="*/ 2 h 829421"/>
              <a:gd name="connsiteX4" fmla="*/ 1025653 w 1229489"/>
              <a:gd name="connsiteY4" fmla="*/ 78151 h 829421"/>
              <a:gd name="connsiteX5" fmla="*/ 1229488 w 1229489"/>
              <a:gd name="connsiteY5" fmla="*/ 753177 h 829421"/>
              <a:gd name="connsiteX6" fmla="*/ 614744 w 1229489"/>
              <a:gd name="connsiteY6" fmla="*/ 829421 h 829421"/>
              <a:gd name="connsiteX7" fmla="*/ 0 w 1229489"/>
              <a:gd name="connsiteY7" fmla="*/ 753177 h 829421"/>
              <a:gd name="connsiteX8" fmla="*/ 179071 w 1229489"/>
              <a:gd name="connsiteY8" fmla="*/ 45766 h 829421"/>
              <a:gd name="connsiteX0" fmla="*/ 1 w 1229489"/>
              <a:gd name="connsiteY0" fmla="*/ 76252 h 829427"/>
              <a:gd name="connsiteX1" fmla="*/ 614745 w 1229489"/>
              <a:gd name="connsiteY1" fmla="*/ 152496 h 829427"/>
              <a:gd name="connsiteX2" fmla="*/ 1229489 w 1229489"/>
              <a:gd name="connsiteY2" fmla="*/ 76252 h 829427"/>
              <a:gd name="connsiteX3" fmla="*/ 1229488 w 1229489"/>
              <a:gd name="connsiteY3" fmla="*/ 753183 h 829427"/>
              <a:gd name="connsiteX4" fmla="*/ 614744 w 1229489"/>
              <a:gd name="connsiteY4" fmla="*/ 829427 h 829427"/>
              <a:gd name="connsiteX5" fmla="*/ 0 w 1229489"/>
              <a:gd name="connsiteY5" fmla="*/ 753183 h 829427"/>
              <a:gd name="connsiteX6" fmla="*/ 1 w 1229489"/>
              <a:gd name="connsiteY6" fmla="*/ 76252 h 829427"/>
              <a:gd name="connsiteX0" fmla="*/ 1 w 1229489"/>
              <a:gd name="connsiteY0" fmla="*/ 76252 h 829427"/>
              <a:gd name="connsiteX1" fmla="*/ 614745 w 1229489"/>
              <a:gd name="connsiteY1" fmla="*/ 8 h 829427"/>
              <a:gd name="connsiteX2" fmla="*/ 1023749 w 1229489"/>
              <a:gd name="connsiteY2" fmla="*/ 80062 h 829427"/>
              <a:gd name="connsiteX3" fmla="*/ 614745 w 1229489"/>
              <a:gd name="connsiteY3" fmla="*/ 152496 h 829427"/>
              <a:gd name="connsiteX4" fmla="*/ 1 w 1229489"/>
              <a:gd name="connsiteY4" fmla="*/ 76252 h 829427"/>
              <a:gd name="connsiteX0" fmla="*/ 1018033 w 1229489"/>
              <a:gd name="connsiteY0" fmla="*/ 87682 h 829427"/>
              <a:gd name="connsiteX1" fmla="*/ 614744 w 1229489"/>
              <a:gd name="connsiteY1" fmla="*/ 152496 h 829427"/>
              <a:gd name="connsiteX2" fmla="*/ 0 w 1229489"/>
              <a:gd name="connsiteY2" fmla="*/ 76252 h 829427"/>
              <a:gd name="connsiteX3" fmla="*/ 614744 w 1229489"/>
              <a:gd name="connsiteY3" fmla="*/ 8 h 829427"/>
              <a:gd name="connsiteX4" fmla="*/ 1025653 w 1229489"/>
              <a:gd name="connsiteY4" fmla="*/ 78157 h 829427"/>
              <a:gd name="connsiteX5" fmla="*/ 1229488 w 1229489"/>
              <a:gd name="connsiteY5" fmla="*/ 753183 h 829427"/>
              <a:gd name="connsiteX6" fmla="*/ 614744 w 1229489"/>
              <a:gd name="connsiteY6" fmla="*/ 829427 h 829427"/>
              <a:gd name="connsiteX7" fmla="*/ 0 w 1229489"/>
              <a:gd name="connsiteY7" fmla="*/ 753183 h 829427"/>
              <a:gd name="connsiteX8" fmla="*/ 179071 w 1229489"/>
              <a:gd name="connsiteY8" fmla="*/ 45772 h 829427"/>
              <a:gd name="connsiteX0" fmla="*/ 1 w 1240093"/>
              <a:gd name="connsiteY0" fmla="*/ 76252 h 838756"/>
              <a:gd name="connsiteX1" fmla="*/ 614745 w 1240093"/>
              <a:gd name="connsiteY1" fmla="*/ 152496 h 838756"/>
              <a:gd name="connsiteX2" fmla="*/ 1019939 w 1240093"/>
              <a:gd name="connsiteY2" fmla="*/ 80062 h 838756"/>
              <a:gd name="connsiteX3" fmla="*/ 1229488 w 1240093"/>
              <a:gd name="connsiteY3" fmla="*/ 753183 h 838756"/>
              <a:gd name="connsiteX4" fmla="*/ 614744 w 1240093"/>
              <a:gd name="connsiteY4" fmla="*/ 829427 h 838756"/>
              <a:gd name="connsiteX5" fmla="*/ 0 w 1240093"/>
              <a:gd name="connsiteY5" fmla="*/ 753183 h 838756"/>
              <a:gd name="connsiteX6" fmla="*/ 1 w 1240093"/>
              <a:gd name="connsiteY6" fmla="*/ 76252 h 838756"/>
              <a:gd name="connsiteX0" fmla="*/ 1 w 1240093"/>
              <a:gd name="connsiteY0" fmla="*/ 76252 h 838756"/>
              <a:gd name="connsiteX1" fmla="*/ 614745 w 1240093"/>
              <a:gd name="connsiteY1" fmla="*/ 8 h 838756"/>
              <a:gd name="connsiteX2" fmla="*/ 1023749 w 1240093"/>
              <a:gd name="connsiteY2" fmla="*/ 80062 h 838756"/>
              <a:gd name="connsiteX3" fmla="*/ 614745 w 1240093"/>
              <a:gd name="connsiteY3" fmla="*/ 152496 h 838756"/>
              <a:gd name="connsiteX4" fmla="*/ 1 w 1240093"/>
              <a:gd name="connsiteY4" fmla="*/ 76252 h 838756"/>
              <a:gd name="connsiteX0" fmla="*/ 1018033 w 1240093"/>
              <a:gd name="connsiteY0" fmla="*/ 87682 h 838756"/>
              <a:gd name="connsiteX1" fmla="*/ 614744 w 1240093"/>
              <a:gd name="connsiteY1" fmla="*/ 152496 h 838756"/>
              <a:gd name="connsiteX2" fmla="*/ 0 w 1240093"/>
              <a:gd name="connsiteY2" fmla="*/ 76252 h 838756"/>
              <a:gd name="connsiteX3" fmla="*/ 614744 w 1240093"/>
              <a:gd name="connsiteY3" fmla="*/ 8 h 838756"/>
              <a:gd name="connsiteX4" fmla="*/ 1025653 w 1240093"/>
              <a:gd name="connsiteY4" fmla="*/ 78157 h 838756"/>
              <a:gd name="connsiteX5" fmla="*/ 1229488 w 1240093"/>
              <a:gd name="connsiteY5" fmla="*/ 753183 h 838756"/>
              <a:gd name="connsiteX6" fmla="*/ 614744 w 1240093"/>
              <a:gd name="connsiteY6" fmla="*/ 829427 h 838756"/>
              <a:gd name="connsiteX7" fmla="*/ 0 w 1240093"/>
              <a:gd name="connsiteY7" fmla="*/ 753183 h 838756"/>
              <a:gd name="connsiteX8" fmla="*/ 179071 w 1240093"/>
              <a:gd name="connsiteY8" fmla="*/ 45772 h 838756"/>
              <a:gd name="connsiteX0" fmla="*/ 1 w 1240093"/>
              <a:gd name="connsiteY0" fmla="*/ 77927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 w 1240093"/>
              <a:gd name="connsiteY6" fmla="*/ 77927 h 840431"/>
              <a:gd name="connsiteX0" fmla="*/ 1 w 1240093"/>
              <a:gd name="connsiteY0" fmla="*/ 7792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 w 1240093"/>
              <a:gd name="connsiteY4" fmla="*/ 7792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 w 1240093"/>
              <a:gd name="connsiteY0" fmla="*/ 77927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 w 1240093"/>
              <a:gd name="connsiteY6" fmla="*/ 77927 h 840431"/>
              <a:gd name="connsiteX0" fmla="*/ 165736 w 1240093"/>
              <a:gd name="connsiteY0" fmla="*/ 4744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65736 w 1240093"/>
              <a:gd name="connsiteY4" fmla="*/ 4744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75261 w 1240093"/>
              <a:gd name="connsiteY0" fmla="*/ 45542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75261 w 1240093"/>
              <a:gd name="connsiteY6" fmla="*/ 45542 h 840431"/>
              <a:gd name="connsiteX0" fmla="*/ 165736 w 1240093"/>
              <a:gd name="connsiteY0" fmla="*/ 4744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65736 w 1240093"/>
              <a:gd name="connsiteY4" fmla="*/ 4744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75261 w 1229879"/>
              <a:gd name="connsiteY0" fmla="*/ 45542 h 831102"/>
              <a:gd name="connsiteX1" fmla="*/ 614745 w 1229879"/>
              <a:gd name="connsiteY1" fmla="*/ 154171 h 831102"/>
              <a:gd name="connsiteX2" fmla="*/ 1019939 w 1229879"/>
              <a:gd name="connsiteY2" fmla="*/ 81737 h 831102"/>
              <a:gd name="connsiteX3" fmla="*/ 1229488 w 1229879"/>
              <a:gd name="connsiteY3" fmla="*/ 754858 h 831102"/>
              <a:gd name="connsiteX4" fmla="*/ 614744 w 1229879"/>
              <a:gd name="connsiteY4" fmla="*/ 831102 h 831102"/>
              <a:gd name="connsiteX5" fmla="*/ 0 w 1229879"/>
              <a:gd name="connsiteY5" fmla="*/ 754858 h 831102"/>
              <a:gd name="connsiteX6" fmla="*/ 175261 w 1229879"/>
              <a:gd name="connsiteY6" fmla="*/ 45542 h 831102"/>
              <a:gd name="connsiteX0" fmla="*/ 165736 w 1229879"/>
              <a:gd name="connsiteY0" fmla="*/ 47447 h 831102"/>
              <a:gd name="connsiteX1" fmla="*/ 614745 w 1229879"/>
              <a:gd name="connsiteY1" fmla="*/ 1683 h 831102"/>
              <a:gd name="connsiteX2" fmla="*/ 1023749 w 1229879"/>
              <a:gd name="connsiteY2" fmla="*/ 81737 h 831102"/>
              <a:gd name="connsiteX3" fmla="*/ 614745 w 1229879"/>
              <a:gd name="connsiteY3" fmla="*/ 154171 h 831102"/>
              <a:gd name="connsiteX4" fmla="*/ 165736 w 1229879"/>
              <a:gd name="connsiteY4" fmla="*/ 47447 h 831102"/>
              <a:gd name="connsiteX0" fmla="*/ 1018033 w 1229879"/>
              <a:gd name="connsiteY0" fmla="*/ 89357 h 831102"/>
              <a:gd name="connsiteX1" fmla="*/ 614744 w 1229879"/>
              <a:gd name="connsiteY1" fmla="*/ 154171 h 831102"/>
              <a:gd name="connsiteX2" fmla="*/ 167640 w 1229879"/>
              <a:gd name="connsiteY2" fmla="*/ 45542 h 831102"/>
              <a:gd name="connsiteX3" fmla="*/ 614744 w 1229879"/>
              <a:gd name="connsiteY3" fmla="*/ 1683 h 831102"/>
              <a:gd name="connsiteX4" fmla="*/ 1025653 w 1229879"/>
              <a:gd name="connsiteY4" fmla="*/ 79832 h 831102"/>
              <a:gd name="connsiteX5" fmla="*/ 1229488 w 1229879"/>
              <a:gd name="connsiteY5" fmla="*/ 754858 h 831102"/>
              <a:gd name="connsiteX6" fmla="*/ 614744 w 1229879"/>
              <a:gd name="connsiteY6" fmla="*/ 831102 h 831102"/>
              <a:gd name="connsiteX7" fmla="*/ 0 w 1229879"/>
              <a:gd name="connsiteY7" fmla="*/ 754858 h 831102"/>
              <a:gd name="connsiteX8" fmla="*/ 179071 w 1229879"/>
              <a:gd name="connsiteY8" fmla="*/ 47447 h 83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879" h="831102" stroke="0" extrusionOk="0">
                <a:moveTo>
                  <a:pt x="175261" y="45542"/>
                </a:moveTo>
                <a:cubicBezTo>
                  <a:pt x="175261" y="87650"/>
                  <a:pt x="473965" y="148138"/>
                  <a:pt x="614745" y="154171"/>
                </a:cubicBezTo>
                <a:cubicBezTo>
                  <a:pt x="755525" y="160204"/>
                  <a:pt x="1019939" y="123845"/>
                  <a:pt x="1019939" y="81737"/>
                </a:cubicBezTo>
                <a:cubicBezTo>
                  <a:pt x="1019939" y="307381"/>
                  <a:pt x="1189901" y="618505"/>
                  <a:pt x="1229488" y="754858"/>
                </a:cubicBezTo>
                <a:cubicBezTo>
                  <a:pt x="1241966" y="797837"/>
                  <a:pt x="954258" y="831102"/>
                  <a:pt x="614744" y="831102"/>
                </a:cubicBezTo>
                <a:cubicBezTo>
                  <a:pt x="275230" y="831102"/>
                  <a:pt x="0" y="796966"/>
                  <a:pt x="0" y="754858"/>
                </a:cubicBezTo>
                <a:cubicBezTo>
                  <a:pt x="0" y="529214"/>
                  <a:pt x="175261" y="271186"/>
                  <a:pt x="175261" y="45542"/>
                </a:cubicBezTo>
                <a:close/>
              </a:path>
              <a:path w="1229879" h="831102" fill="lighten" stroke="0" extrusionOk="0">
                <a:moveTo>
                  <a:pt x="165736" y="47447"/>
                </a:moveTo>
                <a:cubicBezTo>
                  <a:pt x="165736" y="5339"/>
                  <a:pt x="471743" y="-4032"/>
                  <a:pt x="614745" y="1683"/>
                </a:cubicBezTo>
                <a:cubicBezTo>
                  <a:pt x="757747" y="7398"/>
                  <a:pt x="1023749" y="39629"/>
                  <a:pt x="1023749" y="81737"/>
                </a:cubicBezTo>
                <a:cubicBezTo>
                  <a:pt x="1023749" y="123845"/>
                  <a:pt x="757747" y="159886"/>
                  <a:pt x="614745" y="154171"/>
                </a:cubicBezTo>
                <a:cubicBezTo>
                  <a:pt x="471743" y="148456"/>
                  <a:pt x="165736" y="89555"/>
                  <a:pt x="165736" y="47447"/>
                </a:cubicBezTo>
                <a:close/>
              </a:path>
              <a:path w="1229879" h="831102" fill="none" extrusionOk="0">
                <a:moveTo>
                  <a:pt x="1018033" y="89357"/>
                </a:moveTo>
                <a:cubicBezTo>
                  <a:pt x="1018033" y="131465"/>
                  <a:pt x="756476" y="161473"/>
                  <a:pt x="614744" y="154171"/>
                </a:cubicBezTo>
                <a:cubicBezTo>
                  <a:pt x="473012" y="146869"/>
                  <a:pt x="167640" y="87650"/>
                  <a:pt x="167640" y="45542"/>
                </a:cubicBezTo>
                <a:cubicBezTo>
                  <a:pt x="167640" y="3434"/>
                  <a:pt x="471742" y="-4032"/>
                  <a:pt x="614744" y="1683"/>
                </a:cubicBezTo>
                <a:cubicBezTo>
                  <a:pt x="757746" y="7398"/>
                  <a:pt x="1025653" y="37724"/>
                  <a:pt x="1025653" y="79832"/>
                </a:cubicBezTo>
                <a:lnTo>
                  <a:pt x="1229488" y="754858"/>
                </a:lnTo>
                <a:cubicBezTo>
                  <a:pt x="1229488" y="796966"/>
                  <a:pt x="954258" y="831102"/>
                  <a:pt x="614744" y="831102"/>
                </a:cubicBezTo>
                <a:cubicBezTo>
                  <a:pt x="275230" y="831102"/>
                  <a:pt x="0" y="796966"/>
                  <a:pt x="0" y="754858"/>
                </a:cubicBezTo>
                <a:cubicBezTo>
                  <a:pt x="0" y="529214"/>
                  <a:pt x="314326" y="221656"/>
                  <a:pt x="179071" y="47447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endParaRPr lang="en-US" altLang="zh-CN" sz="1200" b="1" kern="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D25C958-7C31-4280-B972-B02C1F8D7BA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062607" y="3523433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3882C01-F5BE-424D-98EA-B7AD57C784A5}"/>
              </a:ext>
            </a:extLst>
          </p:cNvPr>
          <p:cNvSpPr txBox="1"/>
          <p:nvPr/>
        </p:nvSpPr>
        <p:spPr>
          <a:xfrm>
            <a:off x="9061586" y="2341178"/>
            <a:ext cx="1487680" cy="829419"/>
          </a:xfrm>
          <a:prstGeom prst="cloudCallout">
            <a:avLst/>
          </a:prstGeom>
          <a:solidFill>
            <a:schemeClr val="accent2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Zero emission</a:t>
            </a:r>
          </a:p>
        </p:txBody>
      </p:sp>
      <p:sp>
        <p:nvSpPr>
          <p:cNvPr id="55" name="文字方塊 8">
            <a:extLst>
              <a:ext uri="{FF2B5EF4-FFF2-40B4-BE49-F238E27FC236}">
                <a16:creationId xmlns:a16="http://schemas.microsoft.com/office/drawing/2014/main" id="{8A3622A5-18CB-4011-800D-988632A7B5CF}"/>
              </a:ext>
            </a:extLst>
          </p:cNvPr>
          <p:cNvSpPr txBox="1"/>
          <p:nvPr/>
        </p:nvSpPr>
        <p:spPr>
          <a:xfrm>
            <a:off x="1811369" y="4095748"/>
            <a:ext cx="1309617" cy="92329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前端減量：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垃圾減量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垃圾分類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資源回收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6" name="文字方塊 8">
            <a:extLst>
              <a:ext uri="{FF2B5EF4-FFF2-40B4-BE49-F238E27FC236}">
                <a16:creationId xmlns:a16="http://schemas.microsoft.com/office/drawing/2014/main" id="{D6432712-FF09-4B88-AE0D-D528ABD690BA}"/>
              </a:ext>
            </a:extLst>
          </p:cNvPr>
          <p:cNvSpPr txBox="1"/>
          <p:nvPr/>
        </p:nvSpPr>
        <p:spPr>
          <a:xfrm>
            <a:off x="4427276" y="4095748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完全燃燒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8" name="文字方塊 8">
            <a:extLst>
              <a:ext uri="{FF2B5EF4-FFF2-40B4-BE49-F238E27FC236}">
                <a16:creationId xmlns:a16="http://schemas.microsoft.com/office/drawing/2014/main" id="{6416FA11-28A7-4888-9D56-D92024275151}"/>
              </a:ext>
            </a:extLst>
          </p:cNvPr>
          <p:cNvSpPr txBox="1"/>
          <p:nvPr/>
        </p:nvSpPr>
        <p:spPr>
          <a:xfrm>
            <a:off x="330270" y="1454896"/>
            <a:ext cx="3233302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管制手段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直接管制：總量管制、工程技術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間接管制：公課手段，空氣污染防制費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9" name="文字方塊 8">
            <a:extLst>
              <a:ext uri="{FF2B5EF4-FFF2-40B4-BE49-F238E27FC236}">
                <a16:creationId xmlns:a16="http://schemas.microsoft.com/office/drawing/2014/main" id="{EF8119B9-1843-45D2-9794-7F63F8425E8A}"/>
              </a:ext>
            </a:extLst>
          </p:cNvPr>
          <p:cNvSpPr txBox="1"/>
          <p:nvPr/>
        </p:nvSpPr>
        <p:spPr>
          <a:xfrm>
            <a:off x="6833120" y="4095748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末端治理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805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43"/>
          <p:cNvSpPr txBox="1">
            <a:spLocks noGrp="1"/>
          </p:cNvSpPr>
          <p:nvPr>
            <p:ph type="title"/>
          </p:nvPr>
        </p:nvSpPr>
        <p:spPr>
          <a:xfrm>
            <a:off x="1776400" y="1825801"/>
            <a:ext cx="8639200" cy="320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x Consulting by Slidesgo">
  <a:themeElements>
    <a:clrScheme name="Simple Light">
      <a:dk1>
        <a:srgbClr val="D50000"/>
      </a:dk1>
      <a:lt1>
        <a:srgbClr val="2970B1"/>
      </a:lt1>
      <a:dk2>
        <a:srgbClr val="4D8FCB"/>
      </a:dk2>
      <a:lt2>
        <a:srgbClr val="F3F3F3"/>
      </a:lt2>
      <a:accent1>
        <a:srgbClr val="EA9999"/>
      </a:accent1>
      <a:accent2>
        <a:srgbClr val="FFFFFF"/>
      </a:accent2>
      <a:accent3>
        <a:srgbClr val="E7F0F8"/>
      </a:accent3>
      <a:accent4>
        <a:srgbClr val="FFD966"/>
      </a:accent4>
      <a:accent5>
        <a:srgbClr val="2970B1"/>
      </a:accent5>
      <a:accent6>
        <a:srgbClr val="4D8FCB"/>
      </a:accent6>
      <a:hlink>
        <a:srgbClr val="2970B1"/>
      </a:hlink>
      <a:folHlink>
        <a:srgbClr val="0097A7"/>
      </a:folHlink>
    </a:clrScheme>
    <a:fontScheme name="自訂 1">
      <a:majorFont>
        <a:latin typeface="Arial"/>
        <a:ea typeface="Microsoft YaHei"/>
        <a:cs typeface=""/>
      </a:majorFont>
      <a:minorFont>
        <a:latin typeface="Arial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spcFirstLastPara="1" wrap="square" lIns="91425" tIns="91425" rIns="91425" bIns="91425" anchor="t" anchorCtr="0">
        <a:noAutofit/>
      </a:bodyPr>
      <a:lstStyle>
        <a:defPPr algn="l">
          <a:defRPr kern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369</Words>
  <Application>Microsoft Office PowerPoint</Application>
  <PresentationFormat>寬螢幕</PresentationFormat>
  <Paragraphs>75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Bitter</vt:lpstr>
      <vt:lpstr>Microsoft YaHei</vt:lpstr>
      <vt:lpstr>Roboto Slab</vt:lpstr>
      <vt:lpstr>Arial</vt:lpstr>
      <vt:lpstr>Calibri</vt:lpstr>
      <vt:lpstr>Eras Bold ITC</vt:lpstr>
      <vt:lpstr>IBM Plex Sans</vt:lpstr>
      <vt:lpstr>IBM Plex Sans SemiBold</vt:lpstr>
      <vt:lpstr>Tax Consulting by Slidesgo</vt:lpstr>
      <vt:lpstr>空氣污染防制手段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Consulting</dc:title>
  <dc:creator>User</dc:creator>
  <cp:lastModifiedBy>王 逸帆</cp:lastModifiedBy>
  <cp:revision>285</cp:revision>
  <dcterms:created xsi:type="dcterms:W3CDTF">2022-02-27T04:05:00Z</dcterms:created>
  <dcterms:modified xsi:type="dcterms:W3CDTF">2023-04-19T04:38:58Z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