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ECEC-AEE1-48A1-8AFD-A6FC6300F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9B51A-1BA4-44F6-9BF3-32E78F4F8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A4727-1D66-4E9F-966C-42206309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C7BD-C821-47BB-8841-BBCC11C52BDE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A1F0D-A5AC-4153-9378-6E7D174A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DA005-AD2B-4284-81E9-9C169DBB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F23E-1817-4A9C-A2EF-AFEA34419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88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0114-904F-4245-8B3E-9BD41D81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F8B35-169B-4D7D-951A-CEB015336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767A0-26A3-4C0E-885E-6B9B1922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C7BD-C821-47BB-8841-BBCC11C52BDE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A3C39-9311-4021-978A-5D949315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47BB7-A5EF-498C-9BD6-36895FAA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F23E-1817-4A9C-A2EF-AFEA34419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6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F67A6-4003-4855-A2CE-4305DB368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21849-E4F1-402C-B0CE-633DE9206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91314-CB7D-4910-9C94-9B560ECF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C7BD-C821-47BB-8841-BBCC11C52BDE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AE878-9547-49D3-B5E0-AB8A4E83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381C9-D2BC-4795-93C0-F64B8E2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F23E-1817-4A9C-A2EF-AFEA34419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55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4C2B-E76A-4B68-9B98-8EC9C2349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9D0C-0F05-49B2-9DB5-A2EF342D0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7986D-C22B-481C-8199-3E41EB947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C7BD-C821-47BB-8841-BBCC11C52BDE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45FC1-DE0F-48B2-B6D5-8352DA62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91480-2679-4F8D-80D6-06073718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F23E-1817-4A9C-A2EF-AFEA34419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28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42AD-BAA8-4ABE-8D81-C7B749A78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D0BAD-EF61-40E5-9509-450A45847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BFC08-AAA5-494B-AAC9-34423443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C7BD-C821-47BB-8841-BBCC11C52BDE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17C54-BD70-4F19-8E27-2A949127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5A487-79C4-485F-9FE1-DF53A342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F23E-1817-4A9C-A2EF-AFEA34419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2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CE1E-70B1-48B7-8AC3-341AB72D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A277B-0FD6-4F97-9ED2-1E6ECE5A4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66CB7-CDA1-4B0E-9DFD-AF0D78BBC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5F34E-6997-448C-8478-9CE953A5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C7BD-C821-47BB-8841-BBCC11C52BDE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4D525-3A8E-46FE-8D87-72312750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C2B08-E538-453D-87C5-BB784BEA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F23E-1817-4A9C-A2EF-AFEA34419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67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A946-4400-4EC6-AC2A-D889EE98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85E30-C513-4401-BEDB-19B86993D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8CBA1-607C-483E-BBEB-35E641FE7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B28B5-A6A7-48FA-9AAD-8792F6290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8CAE4-EC2B-4F79-825E-824C740C4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07609-9923-465C-B300-2B812982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C7BD-C821-47BB-8841-BBCC11C52BDE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2522D5-2EBC-4F35-940E-F1A68AB8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63F8BD-6018-445A-85C4-A1A07916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F23E-1817-4A9C-A2EF-AFEA34419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34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2816-C8B8-4B36-B900-EDDCCD09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532390-F24F-4AEC-B6C0-1F559E17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C7BD-C821-47BB-8841-BBCC11C52BDE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BE8CD-26A7-4035-A0D0-17E28DAD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20523-DCA2-421C-8A58-59B0BD31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F23E-1817-4A9C-A2EF-AFEA34419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98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46BA9-FB41-4525-BB06-CAC90D361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C7BD-C821-47BB-8841-BBCC11C52BDE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C5918-5C89-4625-9368-0A730A87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7F21C-9026-4FF3-B966-E49DB8CA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F23E-1817-4A9C-A2EF-AFEA34419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74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B0F9-8EBC-41BA-947C-77403ECC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CAB0-62C6-4DEF-97AF-6952A94A4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3C4F5-0D32-4D77-8347-319AC0B4F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41CBE-232F-4FD5-B22E-E10CF0EE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C7BD-C821-47BB-8841-BBCC11C52BDE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85BF9-B273-4240-A27E-92F784DE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32716-1D72-4974-BFE6-D052BE89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F23E-1817-4A9C-A2EF-AFEA34419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06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9D6E-0225-480D-B9FA-1DCED8A8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E05AE-5FB2-41C3-A7D2-C40198F5D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2F58D-CC0D-45A8-8009-D38AC34B5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71B8E-C976-48DA-8EB0-9E1BA1C9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C7BD-C821-47BB-8841-BBCC11C52BDE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316A7-359A-468B-A47C-0C13DFFB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C325F-4453-4086-ADC8-205002AA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F23E-1817-4A9C-A2EF-AFEA34419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7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1F435-0FAA-4D6C-86A2-3EDD1C09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E7D3E-8FF9-40C1-939D-C7FCD5F6C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83702-6506-4DCD-A326-9D150C77A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BC7BD-C821-47BB-8841-BBCC11C52BDE}" type="datetimeFigureOut">
              <a:rPr lang="en-GB" smtClean="0"/>
              <a:t>18/09/2019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8DEA1-BBA1-4B02-8C0F-459DE38CE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3021A-9D84-4C85-A203-A767BB41A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5F23E-1817-4A9C-A2EF-AFEA34419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76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E482-66CF-4ACF-B37B-8CFB93100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D93F3-68BD-4D33-AF5E-B82163463C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83A96-BAAF-4137-B645-B59A0D905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1" y="0"/>
            <a:ext cx="121060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02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B797-8C6A-4E2F-8D9B-3067AF6D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FE22E-7C05-4625-837D-D8FF87A7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C1F6CD-9080-4FC3-8079-B8B9EAFF3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723"/>
            <a:ext cx="12192000" cy="594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4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B72C-1221-4158-B8BE-E5A6EC19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BBC3D-C0A4-46A3-8A9C-4209DAB15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0983F-9EC7-482C-9623-299213817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745"/>
            <a:ext cx="12192000" cy="633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5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DB6C-E796-47F6-8D35-CD886301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979C3-91C7-48B1-B562-06202B2F6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2C101-6F84-43EC-9649-BDEE1E328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091"/>
            <a:ext cx="12192000" cy="604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0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DFC4-058E-402A-B8B6-1B9FFDA1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D511F-A5D5-43B2-9FD3-7B36D65C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EC797-3D5C-475E-8FA7-6E0908E38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375"/>
            <a:ext cx="12192000" cy="61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5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4386-4B2F-421F-8EF8-19BBD16E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065B-65E0-4B59-82C5-6C8BF8C13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4BBB9-947D-453A-A53D-718F3A62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803"/>
            <a:ext cx="12192000" cy="614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0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F41A-A533-4FCB-B511-298998EC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2BB97-FFB0-4DB5-9E05-B5F31FED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5B53E-9962-423F-A15D-BB30F674C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66" y="875943"/>
            <a:ext cx="10517068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6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720C-6009-4269-9DA2-DBC1C068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2160F-8BFC-4EED-8A60-2C64086C7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BFCDD-D4F8-4499-9967-41F122315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55" y="704470"/>
            <a:ext cx="10488489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07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3045-18E2-4DE0-A10A-0B321866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274E4-AE92-49DC-BF4E-C25F23B6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8D977-F0F2-4CC6-8841-56B7A23F4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92" y="690180"/>
            <a:ext cx="10498015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0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CD56-8F54-4053-9829-39BE52C1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DB2EB-F5EE-48AF-A459-956FDA3FF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54712-21A2-44CC-9B20-F8B97D3F2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29" y="690180"/>
            <a:ext cx="10507541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7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AE46-CFF6-4B70-A369-E7AA0906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84EF-499B-4181-B808-73E2EFF65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1A466-25EB-409F-AE59-10C104C38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55" y="1014075"/>
            <a:ext cx="10488489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5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Townsend</dc:creator>
  <cp:lastModifiedBy>Matt Townsend</cp:lastModifiedBy>
  <cp:revision>5</cp:revision>
  <dcterms:created xsi:type="dcterms:W3CDTF">2019-09-18T17:35:15Z</dcterms:created>
  <dcterms:modified xsi:type="dcterms:W3CDTF">2019-09-19T07:54:52Z</dcterms:modified>
</cp:coreProperties>
</file>