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2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2EB8-08DB-444B-9E05-FF2EB146F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4445F-A170-4A6C-AFF1-8F88D7343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8DE98-6787-470F-9D17-F85BB1CC5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4B7F-E529-4FEE-AF4F-A5623B70E390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344B2-9531-4103-A321-0123D08D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9F342-1975-49C4-80BF-30AC2D1F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B67C-0C82-4DAA-9B7F-3952294F2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07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C936-AEA4-4A6E-91CE-3B18D7F87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DA96C-8DE5-479B-906E-53E73DCFD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12E63-EF9A-4EFE-86AC-23EB4691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4B7F-E529-4FEE-AF4F-A5623B70E390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A2F68-4477-486D-9DFF-A07B0D5DD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B9B99-208F-4E45-8BA3-EA4BD83A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B67C-0C82-4DAA-9B7F-3952294F2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85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321DA-0C24-46FB-BFDF-27B4F0402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33799-B053-4DBE-8D78-A5638AE3D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14AD9-0F07-481C-9255-E2A54634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4B7F-E529-4FEE-AF4F-A5623B70E390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9668-0466-47C7-8802-703092B2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5CE10-74E6-4909-B37E-9633D847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B67C-0C82-4DAA-9B7F-3952294F2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58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F667-DF58-45B4-AE55-1DCBBE05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DA729-6119-48D6-8459-1D9AD2F4E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0A060-D1A3-4F66-BA10-145FB9D8C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4B7F-E529-4FEE-AF4F-A5623B70E390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31C41-7AD5-438D-9237-EB3AFB9D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34B5-5E9F-4340-817C-E42B16A0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B67C-0C82-4DAA-9B7F-3952294F2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04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1AE7-D5DC-4883-9BFB-5EBB9B41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A6679-8F2B-4601-8689-96BE8F188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A9D8E-B569-49F0-9FAB-DDC3010A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4B7F-E529-4FEE-AF4F-A5623B70E390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F9F5B-7BE7-4CE4-BAFA-7FA62EF2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ACA45-1420-4E6B-B107-DB8197A9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B67C-0C82-4DAA-9B7F-3952294F2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65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D388-1B9B-413D-BE8B-536C6E08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C7DC8-D184-4BD4-807A-0C125D001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BB576-5F46-43E8-B2C9-30A897EB1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753CA-14F2-4826-A035-B11892D9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4B7F-E529-4FEE-AF4F-A5623B70E390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484A-3C35-4D1D-B9D7-9E53458C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AC185-8DA1-4F21-B6A6-B2D3F5F3D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B67C-0C82-4DAA-9B7F-3952294F2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87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D327-E0B0-44C9-92CE-8998AB522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687B1-01D9-4A4A-9B60-954C287B8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0EB61-8C75-4F1B-A12C-34A329970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081619-A64F-4E8F-BDB0-7B2E107B5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65B2E9-6448-401D-97E3-B63BEB737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B379B7-6BBC-453B-B72F-290FEF8A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4B7F-E529-4FEE-AF4F-A5623B70E390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C14874-06C6-476E-BA1E-5D4A540B6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928A3-EAE5-47AD-B5B7-72BEC31E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B67C-0C82-4DAA-9B7F-3952294F2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64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0AA9C-FE7A-4C01-8403-F5C25B5F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6B58F5-A9E1-4057-8963-694266FC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4B7F-E529-4FEE-AF4F-A5623B70E390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AB72D-F9A1-4AA2-9B62-11A7FB5F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609C8-EB2F-404C-AFEF-FA3B5F82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B67C-0C82-4DAA-9B7F-3952294F2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07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5706C8-8F50-4B45-B0A4-53D8E9E39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4B7F-E529-4FEE-AF4F-A5623B70E390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6A345-DF9F-446E-A5EB-9ADE28FD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E5FC4-7E71-44F5-B0BD-21E08B7E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B67C-0C82-4DAA-9B7F-3952294F2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19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2E24-D0F1-4BD6-A72D-2F6D24D2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813B-BB9E-43F6-8C7C-78DC279F3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A8D50-E6CE-41EE-8FE4-42BC35F8D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FBA79-EF07-4CAD-807B-A6739182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4B7F-E529-4FEE-AF4F-A5623B70E390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6A87E-547B-43FE-8900-001132E8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24957-1F19-486E-880C-E63AC14A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B67C-0C82-4DAA-9B7F-3952294F2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79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DFD0-A92A-4836-B61C-58546E30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F00E1D-B953-4563-B31C-E215A8FA6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5C705-16AB-4E3F-902A-477D82EFC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DE764-3EE9-48B9-B3C3-5A6301C1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4B7F-E529-4FEE-AF4F-A5623B70E390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B62D7-31D2-403E-AB60-A53AC82D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F0A65-E988-4BD7-AE05-073E4594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B67C-0C82-4DAA-9B7F-3952294F2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78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F3E1D5-3E0A-4891-A445-61C984954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A2BDC-0687-4C1B-9E0B-7A27F9241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D8C06-400C-44CE-B47C-2619D8D6F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A4B7F-E529-4FEE-AF4F-A5623B70E390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14AB0-E902-4369-8AD7-46BED0334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52CB7-D52C-495E-BB62-D3C22CB0A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DB67C-0C82-4DAA-9B7F-3952294F2B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66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EA62-D41D-4BC1-97CB-3063B254B7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A8C08-3530-49BC-BEF4-C1AB957E72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39A9CD-70CE-45A3-BF96-5CB24B4CCB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84" t="43333" r="33000" b="43953"/>
          <a:stretch/>
        </p:blipFill>
        <p:spPr>
          <a:xfrm>
            <a:off x="793018" y="640367"/>
            <a:ext cx="2867531" cy="87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2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192F35-796D-4089-BFB4-9FCB05DA5F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376" t="13846" b="19128"/>
          <a:stretch/>
        </p:blipFill>
        <p:spPr>
          <a:xfrm>
            <a:off x="3716798" y="250853"/>
            <a:ext cx="3455413" cy="639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1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Townsend</dc:creator>
  <cp:lastModifiedBy>Matt Townsend</cp:lastModifiedBy>
  <cp:revision>3</cp:revision>
  <cp:lastPrinted>2018-06-18T08:36:52Z</cp:lastPrinted>
  <dcterms:created xsi:type="dcterms:W3CDTF">2018-06-18T08:11:03Z</dcterms:created>
  <dcterms:modified xsi:type="dcterms:W3CDTF">2018-06-18T16:26:03Z</dcterms:modified>
</cp:coreProperties>
</file>