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Townsend" initials="MT" lastIdx="2" clrIdx="0">
    <p:extLst>
      <p:ext uri="{19B8F6BF-5375-455C-9EA6-DF929625EA0E}">
        <p15:presenceInfo xmlns:p15="http://schemas.microsoft.com/office/powerpoint/2012/main" userId="S-1-5-21-958540455-754194069-2597900801-2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E76C-5500-4D90-9A69-3CE3BAD79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71BF-463D-4257-92F1-332AF42F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726E-1594-4344-AEF1-7F62876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6266-F7E2-4194-A6EA-0F277E0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2B7A-A149-4FBB-BBF9-765ED58D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2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0F67-27D8-4D8F-9E7C-59DB4DDF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99A36-EFDD-4C7A-8753-E788093A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2023-0500-4871-B16E-4151A80F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0564-EAFA-4F8E-91B7-45E77FD1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BD0D-3AE8-4397-B781-B7B0AE1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6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A7D08-B227-4097-9D28-1607E556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EF15-7B61-454A-AAD6-3B4F81B5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039C-C2DC-4182-A859-D07BED27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BEBE-0833-4036-A7E0-00B12755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F0C3-128D-401A-8259-E1D6062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83F5-2C18-4477-B0B6-F946B58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AC23-11E0-422B-9CE9-F4E9844B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F40F-D23C-4CA0-984B-52A530C6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4EAF-E47E-4228-9D65-41B05BD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A6CD-0953-442E-9299-C8E3CF44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E01D-8380-413A-8F15-87ADFF27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1E45-2959-4704-8CC9-8F4A230D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5B16-4905-4F9E-A267-F3D404DC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BE4-C342-40C9-A58C-1FD4C5E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176E-6909-488C-8E0B-970B260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7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A6D6-9D3B-48C7-9C5B-BB1547CE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EB59-CE3B-45A2-B935-3CEC945A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DCC13-DE01-438B-BAC7-792423FE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E0EC-47B3-4216-8A4C-3995E37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C6C89-EC73-46FB-8189-4CF82BDB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8F01-3287-40AB-9850-B6FC0D3D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B810-983D-48C6-A19B-D285BA96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21021-AA64-45CE-A035-46885DF2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A6CF-159C-41EF-AB58-934ED0B9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5936-1404-4B43-9698-C32A2699B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C11C3-70DC-41A7-9493-2EDEFF9B1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907C4-258D-4868-AB56-C9030A91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200B-4ED6-44CB-9B29-5B9351AA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C1196-BFF1-4438-BF93-978DEDA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3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B2E-4B36-44D0-9EEE-ACEB8C6A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1D68B-EB9E-4BE1-8987-86AEB25E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C2C58-CC1D-4438-BE9C-AB516D74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857DD-89AE-4891-BC63-287503C2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5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79F33-3C0E-4224-B37D-0E3E03EB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2BB1-75FA-459A-923D-F5CE2CA0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466D4-3B15-4174-ACB7-87C7C52D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6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F42E-596B-4DC3-B226-9ADC57C1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D96B-5871-4D9B-9A39-894D2016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899EC-43B2-4181-9171-59267446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FFB6-9661-4124-AB73-15226102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ABCD1-599D-46BE-81D0-35BB713F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6AF8-4D1C-4E35-B053-CB1942D1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AC8C-1D6B-4401-BF8D-BA1D09B5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F82AE-A1DC-4D4C-8B84-6AD112F0A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305B2-33C2-4844-8C4C-F9CA6B04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D135E-3A57-48C3-843C-459EE32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B5D9-B4EF-4DEC-BDD1-CF2376FA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C9749-C9AB-4A97-9D75-25371976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1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38B1-85D7-484D-A363-E3D69520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BC45-FA9E-4B6F-9DF7-4292963B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3322-F39A-4C7C-B321-BFF258646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92F3-A638-420B-B64A-F1758DF4ED8C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28E3-F574-41D7-ACA5-C5CF1C63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86F5-1AFD-4DAF-BBE7-63108903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A80B-1931-46E0-B114-47486CF03B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9869-54CD-495C-B7E5-156AB60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16DD1-1DA5-45E1-B108-263B063CE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8844F-74BA-4AD3-A90D-D39190F2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53" y="0"/>
            <a:ext cx="91358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EF2B5-E878-4F9B-93CB-64F87F099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8" t="58750" r="84093" b="36806"/>
          <a:stretch/>
        </p:blipFill>
        <p:spPr>
          <a:xfrm>
            <a:off x="3133724" y="4019549"/>
            <a:ext cx="1228725" cy="304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60E11-CD7A-4511-8DAC-FAA001BCD0D8}"/>
              </a:ext>
            </a:extLst>
          </p:cNvPr>
          <p:cNvSpPr txBox="1"/>
          <p:nvPr/>
        </p:nvSpPr>
        <p:spPr>
          <a:xfrm>
            <a:off x="3074993" y="3875314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Instant Access 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5DAE7A-6B74-4CFD-9B17-3DAF020A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87" r="34734" b="23240"/>
          <a:stretch/>
        </p:blipFill>
        <p:spPr>
          <a:xfrm>
            <a:off x="1524000" y="5283200"/>
            <a:ext cx="596265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A76AC-5770-402C-B143-13F41764B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5" t="36528" r="38740" b="60555"/>
          <a:stretch/>
        </p:blipFill>
        <p:spPr>
          <a:xfrm>
            <a:off x="1745824" y="5377105"/>
            <a:ext cx="190500" cy="20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364F7-FADE-41D0-95CA-35C50D5E0EF9}"/>
              </a:ext>
            </a:extLst>
          </p:cNvPr>
          <p:cNvSpPr txBox="1"/>
          <p:nvPr/>
        </p:nvSpPr>
        <p:spPr>
          <a:xfrm>
            <a:off x="1936324" y="5377105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Early Withdrawal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11923-0F2E-43E5-A7A4-B18A58016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5" t="36528" r="38740" b="60555"/>
          <a:stretch/>
        </p:blipFill>
        <p:spPr>
          <a:xfrm>
            <a:off x="1745824" y="5756519"/>
            <a:ext cx="190500" cy="200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EC85F-2DF6-4DC5-B1C9-B65EC5DBF1B7}"/>
              </a:ext>
            </a:extLst>
          </p:cNvPr>
          <p:cNvSpPr txBox="1"/>
          <p:nvPr/>
        </p:nvSpPr>
        <p:spPr>
          <a:xfrm>
            <a:off x="1936324" y="5748582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CR/DB Advices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334A9-40DB-47C5-AD7C-98A6D15EB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32" t="59731" r="38427" b="37014"/>
          <a:stretch/>
        </p:blipFill>
        <p:spPr>
          <a:xfrm>
            <a:off x="5960622" y="4555181"/>
            <a:ext cx="1219450" cy="250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6D719C-FC76-45E4-BCEF-2C6649B27C85}"/>
              </a:ext>
            </a:extLst>
          </p:cNvPr>
          <p:cNvSpPr txBox="1"/>
          <p:nvPr/>
        </p:nvSpPr>
        <p:spPr>
          <a:xfrm>
            <a:off x="5878950" y="4347690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Statement Frequency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83E6FB-03A9-48A2-A23F-5B90ADFFA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5" t="36528" r="38740" b="60555"/>
          <a:stretch/>
        </p:blipFill>
        <p:spPr>
          <a:xfrm>
            <a:off x="1745824" y="5555398"/>
            <a:ext cx="190500" cy="200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5F4FBC-9C4E-4510-AD40-9458428087CD}"/>
              </a:ext>
            </a:extLst>
          </p:cNvPr>
          <p:cNvSpPr txBox="1"/>
          <p:nvPr/>
        </p:nvSpPr>
        <p:spPr>
          <a:xfrm>
            <a:off x="1936324" y="5556986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</a:rPr>
              <a:t>Allow 3</a:t>
            </a:r>
            <a:r>
              <a:rPr lang="en-GB" sz="900" b="1" baseline="30000" dirty="0">
                <a:solidFill>
                  <a:srgbClr val="FF0000"/>
                </a:solidFill>
              </a:rPr>
              <a:t>rd</a:t>
            </a:r>
            <a:r>
              <a:rPr lang="en-GB" sz="900" b="1" dirty="0">
                <a:solidFill>
                  <a:srgbClr val="FF0000"/>
                </a:solidFill>
              </a:rPr>
              <a:t> Party Payments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D417961-6E14-4555-812F-7F9D4D4C213E}"/>
              </a:ext>
            </a:extLst>
          </p:cNvPr>
          <p:cNvSpPr/>
          <p:nvPr/>
        </p:nvSpPr>
        <p:spPr>
          <a:xfrm>
            <a:off x="3612447" y="5402035"/>
            <a:ext cx="2750583" cy="1264300"/>
          </a:xfrm>
          <a:prstGeom prst="wedgeRectCallout">
            <a:avLst>
              <a:gd name="adj1" fmla="val -62872"/>
              <a:gd name="adj2" fmla="val -28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This field value should be defaulted to “</a:t>
            </a:r>
            <a:r>
              <a:rPr lang="en-GB" dirty="0" err="1">
                <a:solidFill>
                  <a:schemeClr val="bg1"/>
                </a:solidFill>
              </a:rPr>
              <a:t>UnTicked</a:t>
            </a:r>
            <a:r>
              <a:rPr lang="en-GB" dirty="0">
                <a:solidFill>
                  <a:schemeClr val="bg1"/>
                </a:solidFill>
              </a:rPr>
              <a:t>” and be disabled.</a:t>
            </a:r>
          </a:p>
        </p:txBody>
      </p:sp>
    </p:spTree>
    <p:extLst>
      <p:ext uri="{BB962C8B-B14F-4D97-AF65-F5344CB8AC3E}">
        <p14:creationId xmlns:p14="http://schemas.microsoft.com/office/powerpoint/2010/main" val="340215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Townsend</dc:creator>
  <cp:lastModifiedBy>Matt Townsend</cp:lastModifiedBy>
  <cp:revision>4</cp:revision>
  <dcterms:created xsi:type="dcterms:W3CDTF">2018-05-10T09:34:20Z</dcterms:created>
  <dcterms:modified xsi:type="dcterms:W3CDTF">2018-05-10T09:59:25Z</dcterms:modified>
</cp:coreProperties>
</file>