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EBDEC-43BE-FF45-8F87-4F51CD15262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FCA4F9-4F72-D24C-B79F-0309CA7802A8}">
      <dgm:prSet phldrT="[Text]"/>
      <dgm:spPr/>
      <dgm:t>
        <a:bodyPr/>
        <a:lstStyle/>
        <a:p>
          <a:r>
            <a:rPr lang="en-GB" dirty="0"/>
            <a:t>Project</a:t>
          </a:r>
        </a:p>
      </dgm:t>
    </dgm:pt>
    <dgm:pt modelId="{B627F12D-864D-A640-A66A-4FFF0A9C4D1B}" type="parTrans" cxnId="{26A9110A-4FA5-5243-923F-54343180E07B}">
      <dgm:prSet/>
      <dgm:spPr/>
      <dgm:t>
        <a:bodyPr/>
        <a:lstStyle/>
        <a:p>
          <a:endParaRPr lang="en-GB"/>
        </a:p>
      </dgm:t>
    </dgm:pt>
    <dgm:pt modelId="{046C2ACE-B441-7C4F-B175-C1CA4C9FED4F}" type="sibTrans" cxnId="{26A9110A-4FA5-5243-923F-54343180E07B}">
      <dgm:prSet/>
      <dgm:spPr/>
      <dgm:t>
        <a:bodyPr/>
        <a:lstStyle/>
        <a:p>
          <a:endParaRPr lang="en-GB"/>
        </a:p>
      </dgm:t>
    </dgm:pt>
    <dgm:pt modelId="{C38987F3-3E3A-2E4C-AAFF-7FCCF370CE42}">
      <dgm:prSet phldrT="[Text]"/>
      <dgm:spPr/>
      <dgm:t>
        <a:bodyPr/>
        <a:lstStyle/>
        <a:p>
          <a:r>
            <a:rPr lang="en-GB" dirty="0"/>
            <a:t>Work Package</a:t>
          </a:r>
        </a:p>
      </dgm:t>
    </dgm:pt>
    <dgm:pt modelId="{4F294957-67D5-9046-AC17-46866813DFE0}" type="parTrans" cxnId="{4D3B9B40-102E-5D47-B216-6D11FCA0A92B}">
      <dgm:prSet/>
      <dgm:spPr/>
      <dgm:t>
        <a:bodyPr/>
        <a:lstStyle/>
        <a:p>
          <a:endParaRPr lang="en-GB"/>
        </a:p>
      </dgm:t>
    </dgm:pt>
    <dgm:pt modelId="{0598EED2-2E7B-9547-8527-A00E70CD908B}" type="sibTrans" cxnId="{4D3B9B40-102E-5D47-B216-6D11FCA0A92B}">
      <dgm:prSet/>
      <dgm:spPr/>
      <dgm:t>
        <a:bodyPr/>
        <a:lstStyle/>
        <a:p>
          <a:endParaRPr lang="en-GB"/>
        </a:p>
      </dgm:t>
    </dgm:pt>
    <dgm:pt modelId="{E50F8188-4C25-384D-8774-23A7B9BE7A2B}">
      <dgm:prSet phldrT="[Text]"/>
      <dgm:spPr/>
      <dgm:t>
        <a:bodyPr/>
        <a:lstStyle/>
        <a:p>
          <a:r>
            <a:rPr lang="en-GB" dirty="0"/>
            <a:t>System Change</a:t>
          </a:r>
        </a:p>
      </dgm:t>
    </dgm:pt>
    <dgm:pt modelId="{FDACF65B-C74A-A548-97C3-0E461E5615EE}" type="parTrans" cxnId="{BF68D5EE-3D32-0845-8F10-28678DDA2EE1}">
      <dgm:prSet/>
      <dgm:spPr/>
      <dgm:t>
        <a:bodyPr/>
        <a:lstStyle/>
        <a:p>
          <a:endParaRPr lang="en-GB"/>
        </a:p>
      </dgm:t>
    </dgm:pt>
    <dgm:pt modelId="{34F0F581-56E1-C74D-A861-D0A50896BC1A}" type="sibTrans" cxnId="{BF68D5EE-3D32-0845-8F10-28678DDA2EE1}">
      <dgm:prSet/>
      <dgm:spPr/>
      <dgm:t>
        <a:bodyPr/>
        <a:lstStyle/>
        <a:p>
          <a:endParaRPr lang="en-GB"/>
        </a:p>
      </dgm:t>
    </dgm:pt>
    <dgm:pt modelId="{F188D5C3-90B7-2945-936F-9A632CF6FC39}">
      <dgm:prSet phldrT="[Text]"/>
      <dgm:spPr/>
      <dgm:t>
        <a:bodyPr/>
        <a:lstStyle/>
        <a:p>
          <a:r>
            <a:rPr lang="en-GB" dirty="0"/>
            <a:t>Feature</a:t>
          </a:r>
        </a:p>
      </dgm:t>
    </dgm:pt>
    <dgm:pt modelId="{FA9FBE4D-7A4C-5B40-88BC-90F838F30D3B}" type="parTrans" cxnId="{A327EFAF-8FC0-B844-921C-7EA17C2BF48A}">
      <dgm:prSet/>
      <dgm:spPr/>
      <dgm:t>
        <a:bodyPr/>
        <a:lstStyle/>
        <a:p>
          <a:endParaRPr lang="en-GB"/>
        </a:p>
      </dgm:t>
    </dgm:pt>
    <dgm:pt modelId="{D9E15648-F24F-9744-A856-C01E2434836D}" type="sibTrans" cxnId="{A327EFAF-8FC0-B844-921C-7EA17C2BF48A}">
      <dgm:prSet/>
      <dgm:spPr/>
      <dgm:t>
        <a:bodyPr/>
        <a:lstStyle/>
        <a:p>
          <a:endParaRPr lang="en-GB"/>
        </a:p>
      </dgm:t>
    </dgm:pt>
    <dgm:pt modelId="{7A347515-5B54-EF4F-B286-FC0E00DB6DBC}">
      <dgm:prSet phldrT="[Text]"/>
      <dgm:spPr/>
      <dgm:t>
        <a:bodyPr/>
        <a:lstStyle/>
        <a:p>
          <a:r>
            <a:rPr lang="en-GB" dirty="0"/>
            <a:t>Change Request</a:t>
          </a:r>
        </a:p>
      </dgm:t>
    </dgm:pt>
    <dgm:pt modelId="{8B53DEC5-73FC-7942-96E4-9FC78A890032}" type="parTrans" cxnId="{FADE315C-AA22-E647-B099-B6050BA89C7A}">
      <dgm:prSet/>
      <dgm:spPr/>
      <dgm:t>
        <a:bodyPr/>
        <a:lstStyle/>
        <a:p>
          <a:endParaRPr lang="en-GB"/>
        </a:p>
      </dgm:t>
    </dgm:pt>
    <dgm:pt modelId="{F4423B6A-60C5-8C4D-9F2C-E54C569C0389}" type="sibTrans" cxnId="{FADE315C-AA22-E647-B099-B6050BA89C7A}">
      <dgm:prSet/>
      <dgm:spPr/>
      <dgm:t>
        <a:bodyPr/>
        <a:lstStyle/>
        <a:p>
          <a:endParaRPr lang="en-GB"/>
        </a:p>
      </dgm:t>
    </dgm:pt>
    <dgm:pt modelId="{41DA2A9D-ED65-E843-8CF9-2BBAA09B049C}">
      <dgm:prSet phldrT="[Text]"/>
      <dgm:spPr/>
      <dgm:t>
        <a:bodyPr/>
        <a:lstStyle/>
        <a:p>
          <a:r>
            <a:rPr lang="en-GB" dirty="0"/>
            <a:t>Feature</a:t>
          </a:r>
        </a:p>
      </dgm:t>
    </dgm:pt>
    <dgm:pt modelId="{5A48AF53-8FFC-9E44-8383-6FD6E1EAD144}" type="parTrans" cxnId="{2C8742A8-0D20-6544-BBBA-4957DE74E83A}">
      <dgm:prSet/>
      <dgm:spPr/>
      <dgm:t>
        <a:bodyPr/>
        <a:lstStyle/>
        <a:p>
          <a:endParaRPr lang="en-GB"/>
        </a:p>
      </dgm:t>
    </dgm:pt>
    <dgm:pt modelId="{82BD0430-633F-6E41-8B86-C28FB0FFE95C}" type="sibTrans" cxnId="{2C8742A8-0D20-6544-BBBA-4957DE74E83A}">
      <dgm:prSet/>
      <dgm:spPr/>
      <dgm:t>
        <a:bodyPr/>
        <a:lstStyle/>
        <a:p>
          <a:endParaRPr lang="en-GB"/>
        </a:p>
      </dgm:t>
    </dgm:pt>
    <dgm:pt modelId="{28EBC5D7-23E8-0E46-A97C-325F44656DC0}" type="pres">
      <dgm:prSet presAssocID="{E77EBDEC-43BE-FF45-8F87-4F51CD1526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319464-D0C6-864F-9A9B-0AC10C17C15F}" type="pres">
      <dgm:prSet presAssocID="{2EFCA4F9-4F72-D24C-B79F-0309CA7802A8}" presName="hierRoot1" presStyleCnt="0">
        <dgm:presLayoutVars>
          <dgm:hierBranch val="init"/>
        </dgm:presLayoutVars>
      </dgm:prSet>
      <dgm:spPr/>
    </dgm:pt>
    <dgm:pt modelId="{18E7A9E9-04A0-8349-8335-66C0BE738732}" type="pres">
      <dgm:prSet presAssocID="{2EFCA4F9-4F72-D24C-B79F-0309CA7802A8}" presName="rootComposite1" presStyleCnt="0"/>
      <dgm:spPr/>
    </dgm:pt>
    <dgm:pt modelId="{D8E42E6F-7F3E-8341-85E4-84E18C9EBA6D}" type="pres">
      <dgm:prSet presAssocID="{2EFCA4F9-4F72-D24C-B79F-0309CA7802A8}" presName="rootText1" presStyleLbl="node0" presStyleIdx="0" presStyleCnt="1">
        <dgm:presLayoutVars>
          <dgm:chPref val="3"/>
        </dgm:presLayoutVars>
      </dgm:prSet>
      <dgm:spPr/>
    </dgm:pt>
    <dgm:pt modelId="{F94C79CE-AF59-B647-A866-CB9633C83202}" type="pres">
      <dgm:prSet presAssocID="{2EFCA4F9-4F72-D24C-B79F-0309CA7802A8}" presName="rootConnector1" presStyleLbl="node1" presStyleIdx="0" presStyleCnt="0"/>
      <dgm:spPr/>
    </dgm:pt>
    <dgm:pt modelId="{B23EF5EB-3030-AD48-B022-747E62D92F16}" type="pres">
      <dgm:prSet presAssocID="{2EFCA4F9-4F72-D24C-B79F-0309CA7802A8}" presName="hierChild2" presStyleCnt="0"/>
      <dgm:spPr/>
    </dgm:pt>
    <dgm:pt modelId="{83B31851-31A8-5943-A0D2-6A3655B76BB3}" type="pres">
      <dgm:prSet presAssocID="{4F294957-67D5-9046-AC17-46866813DFE0}" presName="Name37" presStyleLbl="parChTrans1D2" presStyleIdx="0" presStyleCnt="1"/>
      <dgm:spPr/>
    </dgm:pt>
    <dgm:pt modelId="{91EC2782-FA7F-274D-9FF1-C8D556C589A4}" type="pres">
      <dgm:prSet presAssocID="{C38987F3-3E3A-2E4C-AAFF-7FCCF370CE42}" presName="hierRoot2" presStyleCnt="0">
        <dgm:presLayoutVars>
          <dgm:hierBranch val="init"/>
        </dgm:presLayoutVars>
      </dgm:prSet>
      <dgm:spPr/>
    </dgm:pt>
    <dgm:pt modelId="{AB0AD14E-7912-6B42-87A6-193B8175BD9E}" type="pres">
      <dgm:prSet presAssocID="{C38987F3-3E3A-2E4C-AAFF-7FCCF370CE42}" presName="rootComposite" presStyleCnt="0"/>
      <dgm:spPr/>
    </dgm:pt>
    <dgm:pt modelId="{ACAD8FA9-9963-6D46-8A65-C6FF4A6177C9}" type="pres">
      <dgm:prSet presAssocID="{C38987F3-3E3A-2E4C-AAFF-7FCCF370CE42}" presName="rootText" presStyleLbl="node2" presStyleIdx="0" presStyleCnt="1">
        <dgm:presLayoutVars>
          <dgm:chPref val="3"/>
        </dgm:presLayoutVars>
      </dgm:prSet>
      <dgm:spPr/>
    </dgm:pt>
    <dgm:pt modelId="{D4D1CE90-5917-6843-94F4-B87F9D9CBC56}" type="pres">
      <dgm:prSet presAssocID="{C38987F3-3E3A-2E4C-AAFF-7FCCF370CE42}" presName="rootConnector" presStyleLbl="node2" presStyleIdx="0" presStyleCnt="1"/>
      <dgm:spPr/>
    </dgm:pt>
    <dgm:pt modelId="{60A77A71-FF83-6543-9B44-148A8D22C7B2}" type="pres">
      <dgm:prSet presAssocID="{C38987F3-3E3A-2E4C-AAFF-7FCCF370CE42}" presName="hierChild4" presStyleCnt="0"/>
      <dgm:spPr/>
    </dgm:pt>
    <dgm:pt modelId="{76D797C2-571E-BB41-AEBC-7C559F11E695}" type="pres">
      <dgm:prSet presAssocID="{8B53DEC5-73FC-7942-96E4-9FC78A890032}" presName="Name37" presStyleLbl="parChTrans1D3" presStyleIdx="0" presStyleCnt="2"/>
      <dgm:spPr/>
    </dgm:pt>
    <dgm:pt modelId="{2B10757F-877D-4444-9DDF-8C3C96DA4958}" type="pres">
      <dgm:prSet presAssocID="{7A347515-5B54-EF4F-B286-FC0E00DB6DBC}" presName="hierRoot2" presStyleCnt="0">
        <dgm:presLayoutVars>
          <dgm:hierBranch val="init"/>
        </dgm:presLayoutVars>
      </dgm:prSet>
      <dgm:spPr/>
    </dgm:pt>
    <dgm:pt modelId="{594F12F4-4D19-5848-8361-EF34AE84409C}" type="pres">
      <dgm:prSet presAssocID="{7A347515-5B54-EF4F-B286-FC0E00DB6DBC}" presName="rootComposite" presStyleCnt="0"/>
      <dgm:spPr/>
    </dgm:pt>
    <dgm:pt modelId="{C81F75D1-6E0D-2C49-80CD-293189F998D8}" type="pres">
      <dgm:prSet presAssocID="{7A347515-5B54-EF4F-B286-FC0E00DB6DBC}" presName="rootText" presStyleLbl="node3" presStyleIdx="0" presStyleCnt="2">
        <dgm:presLayoutVars>
          <dgm:chPref val="3"/>
        </dgm:presLayoutVars>
      </dgm:prSet>
      <dgm:spPr/>
    </dgm:pt>
    <dgm:pt modelId="{92936B9F-8D1D-A949-949C-2C795AB4A708}" type="pres">
      <dgm:prSet presAssocID="{7A347515-5B54-EF4F-B286-FC0E00DB6DBC}" presName="rootConnector" presStyleLbl="node3" presStyleIdx="0" presStyleCnt="2"/>
      <dgm:spPr/>
    </dgm:pt>
    <dgm:pt modelId="{D39B6180-2E08-5C49-9D42-286758D4D8CA}" type="pres">
      <dgm:prSet presAssocID="{7A347515-5B54-EF4F-B286-FC0E00DB6DBC}" presName="hierChild4" presStyleCnt="0"/>
      <dgm:spPr/>
    </dgm:pt>
    <dgm:pt modelId="{4F5CBC1E-17C6-434E-AC41-6FCA7EEF177C}" type="pres">
      <dgm:prSet presAssocID="{7A347515-5B54-EF4F-B286-FC0E00DB6DBC}" presName="hierChild5" presStyleCnt="0"/>
      <dgm:spPr/>
    </dgm:pt>
    <dgm:pt modelId="{98EA35A0-3A4E-8F43-B2D7-0A5693DF204F}" type="pres">
      <dgm:prSet presAssocID="{FDACF65B-C74A-A548-97C3-0E461E5615EE}" presName="Name37" presStyleLbl="parChTrans1D3" presStyleIdx="1" presStyleCnt="2"/>
      <dgm:spPr/>
    </dgm:pt>
    <dgm:pt modelId="{EAE805C0-4ACC-C44E-984A-C20520B12ED1}" type="pres">
      <dgm:prSet presAssocID="{E50F8188-4C25-384D-8774-23A7B9BE7A2B}" presName="hierRoot2" presStyleCnt="0">
        <dgm:presLayoutVars>
          <dgm:hierBranch val="init"/>
        </dgm:presLayoutVars>
      </dgm:prSet>
      <dgm:spPr/>
    </dgm:pt>
    <dgm:pt modelId="{043A34C1-F4AB-B740-AC3A-6BC7883279F5}" type="pres">
      <dgm:prSet presAssocID="{E50F8188-4C25-384D-8774-23A7B9BE7A2B}" presName="rootComposite" presStyleCnt="0"/>
      <dgm:spPr/>
    </dgm:pt>
    <dgm:pt modelId="{AA265FFE-D8A5-7148-96DD-91C5C46A0D54}" type="pres">
      <dgm:prSet presAssocID="{E50F8188-4C25-384D-8774-23A7B9BE7A2B}" presName="rootText" presStyleLbl="node3" presStyleIdx="1" presStyleCnt="2">
        <dgm:presLayoutVars>
          <dgm:chPref val="3"/>
        </dgm:presLayoutVars>
      </dgm:prSet>
      <dgm:spPr/>
    </dgm:pt>
    <dgm:pt modelId="{6890F3D1-D5EA-FD41-85E8-1AA39B84C00C}" type="pres">
      <dgm:prSet presAssocID="{E50F8188-4C25-384D-8774-23A7B9BE7A2B}" presName="rootConnector" presStyleLbl="node3" presStyleIdx="1" presStyleCnt="2"/>
      <dgm:spPr/>
    </dgm:pt>
    <dgm:pt modelId="{F72599ED-3B46-644B-908B-61E5A1EC9E22}" type="pres">
      <dgm:prSet presAssocID="{E50F8188-4C25-384D-8774-23A7B9BE7A2B}" presName="hierChild4" presStyleCnt="0"/>
      <dgm:spPr/>
    </dgm:pt>
    <dgm:pt modelId="{40C784C8-B7E1-2B48-8506-3F4EC28884C8}" type="pres">
      <dgm:prSet presAssocID="{FA9FBE4D-7A4C-5B40-88BC-90F838F30D3B}" presName="Name37" presStyleLbl="parChTrans1D4" presStyleIdx="0" presStyleCnt="2"/>
      <dgm:spPr/>
    </dgm:pt>
    <dgm:pt modelId="{A22952F9-C598-9F44-9D36-E8479F945FC8}" type="pres">
      <dgm:prSet presAssocID="{F188D5C3-90B7-2945-936F-9A632CF6FC39}" presName="hierRoot2" presStyleCnt="0">
        <dgm:presLayoutVars>
          <dgm:hierBranch val="init"/>
        </dgm:presLayoutVars>
      </dgm:prSet>
      <dgm:spPr/>
    </dgm:pt>
    <dgm:pt modelId="{F0DC0CEB-8F2D-CF4E-893D-CDC3458A937F}" type="pres">
      <dgm:prSet presAssocID="{F188D5C3-90B7-2945-936F-9A632CF6FC39}" presName="rootComposite" presStyleCnt="0"/>
      <dgm:spPr/>
    </dgm:pt>
    <dgm:pt modelId="{57D14D09-E96C-D443-8169-D1AF43BEFB3D}" type="pres">
      <dgm:prSet presAssocID="{F188D5C3-90B7-2945-936F-9A632CF6FC39}" presName="rootText" presStyleLbl="node4" presStyleIdx="0" presStyleCnt="2">
        <dgm:presLayoutVars>
          <dgm:chPref val="3"/>
        </dgm:presLayoutVars>
      </dgm:prSet>
      <dgm:spPr/>
    </dgm:pt>
    <dgm:pt modelId="{1F821F1A-CF15-114F-B806-447770FC0F54}" type="pres">
      <dgm:prSet presAssocID="{F188D5C3-90B7-2945-936F-9A632CF6FC39}" presName="rootConnector" presStyleLbl="node4" presStyleIdx="0" presStyleCnt="2"/>
      <dgm:spPr/>
    </dgm:pt>
    <dgm:pt modelId="{9D24EC8B-1961-FC4C-BBD0-878529B342A1}" type="pres">
      <dgm:prSet presAssocID="{F188D5C3-90B7-2945-936F-9A632CF6FC39}" presName="hierChild4" presStyleCnt="0"/>
      <dgm:spPr/>
    </dgm:pt>
    <dgm:pt modelId="{CFD2D404-3B76-8240-8D0E-F46BC38FB6E2}" type="pres">
      <dgm:prSet presAssocID="{F188D5C3-90B7-2945-936F-9A632CF6FC39}" presName="hierChild5" presStyleCnt="0"/>
      <dgm:spPr/>
    </dgm:pt>
    <dgm:pt modelId="{43C13285-0FD6-DC4A-818A-000343D981F7}" type="pres">
      <dgm:prSet presAssocID="{5A48AF53-8FFC-9E44-8383-6FD6E1EAD144}" presName="Name37" presStyleLbl="parChTrans1D4" presStyleIdx="1" presStyleCnt="2"/>
      <dgm:spPr/>
    </dgm:pt>
    <dgm:pt modelId="{3E7C20CB-7A78-3146-B15A-90D214E7E856}" type="pres">
      <dgm:prSet presAssocID="{41DA2A9D-ED65-E843-8CF9-2BBAA09B049C}" presName="hierRoot2" presStyleCnt="0">
        <dgm:presLayoutVars>
          <dgm:hierBranch val="init"/>
        </dgm:presLayoutVars>
      </dgm:prSet>
      <dgm:spPr/>
    </dgm:pt>
    <dgm:pt modelId="{77C63326-C7B9-F34E-B511-80FF07370ED2}" type="pres">
      <dgm:prSet presAssocID="{41DA2A9D-ED65-E843-8CF9-2BBAA09B049C}" presName="rootComposite" presStyleCnt="0"/>
      <dgm:spPr/>
    </dgm:pt>
    <dgm:pt modelId="{E70D52E1-0357-C04C-8EFF-F61525486D53}" type="pres">
      <dgm:prSet presAssocID="{41DA2A9D-ED65-E843-8CF9-2BBAA09B049C}" presName="rootText" presStyleLbl="node4" presStyleIdx="1" presStyleCnt="2">
        <dgm:presLayoutVars>
          <dgm:chPref val="3"/>
        </dgm:presLayoutVars>
      </dgm:prSet>
      <dgm:spPr/>
    </dgm:pt>
    <dgm:pt modelId="{0F886600-B064-6B45-B3D1-631AE5541A3A}" type="pres">
      <dgm:prSet presAssocID="{41DA2A9D-ED65-E843-8CF9-2BBAA09B049C}" presName="rootConnector" presStyleLbl="node4" presStyleIdx="1" presStyleCnt="2"/>
      <dgm:spPr/>
    </dgm:pt>
    <dgm:pt modelId="{8F79850C-4785-544C-AD11-04C6379BA10B}" type="pres">
      <dgm:prSet presAssocID="{41DA2A9D-ED65-E843-8CF9-2BBAA09B049C}" presName="hierChild4" presStyleCnt="0"/>
      <dgm:spPr/>
    </dgm:pt>
    <dgm:pt modelId="{80C25216-E746-5745-8902-F037633B32AC}" type="pres">
      <dgm:prSet presAssocID="{41DA2A9D-ED65-E843-8CF9-2BBAA09B049C}" presName="hierChild5" presStyleCnt="0"/>
      <dgm:spPr/>
    </dgm:pt>
    <dgm:pt modelId="{CE748075-A153-BE4A-93AB-03F3A2E677CD}" type="pres">
      <dgm:prSet presAssocID="{E50F8188-4C25-384D-8774-23A7B9BE7A2B}" presName="hierChild5" presStyleCnt="0"/>
      <dgm:spPr/>
    </dgm:pt>
    <dgm:pt modelId="{94D0A6DE-98CC-5342-B84C-7F2712BF3453}" type="pres">
      <dgm:prSet presAssocID="{C38987F3-3E3A-2E4C-AAFF-7FCCF370CE42}" presName="hierChild5" presStyleCnt="0"/>
      <dgm:spPr/>
    </dgm:pt>
    <dgm:pt modelId="{4A8F4292-A370-4B46-BD32-D04E5604F535}" type="pres">
      <dgm:prSet presAssocID="{2EFCA4F9-4F72-D24C-B79F-0309CA7802A8}" presName="hierChild3" presStyleCnt="0"/>
      <dgm:spPr/>
    </dgm:pt>
  </dgm:ptLst>
  <dgm:cxnLst>
    <dgm:cxn modelId="{26A9110A-4FA5-5243-923F-54343180E07B}" srcId="{E77EBDEC-43BE-FF45-8F87-4F51CD152622}" destId="{2EFCA4F9-4F72-D24C-B79F-0309CA7802A8}" srcOrd="0" destOrd="0" parTransId="{B627F12D-864D-A640-A66A-4FFF0A9C4D1B}" sibTransId="{046C2ACE-B441-7C4F-B175-C1CA4C9FED4F}"/>
    <dgm:cxn modelId="{9183050D-8DBC-6D49-BEF3-A5072F80994A}" type="presOf" srcId="{F188D5C3-90B7-2945-936F-9A632CF6FC39}" destId="{1F821F1A-CF15-114F-B806-447770FC0F54}" srcOrd="1" destOrd="0" presId="urn:microsoft.com/office/officeart/2005/8/layout/orgChart1"/>
    <dgm:cxn modelId="{C772461E-5AAB-AC4B-9548-4B5CB8DCCA70}" type="presOf" srcId="{7A347515-5B54-EF4F-B286-FC0E00DB6DBC}" destId="{C81F75D1-6E0D-2C49-80CD-293189F998D8}" srcOrd="0" destOrd="0" presId="urn:microsoft.com/office/officeart/2005/8/layout/orgChart1"/>
    <dgm:cxn modelId="{D297E71E-E76C-144E-88DE-C0535B67A11B}" type="presOf" srcId="{F188D5C3-90B7-2945-936F-9A632CF6FC39}" destId="{57D14D09-E96C-D443-8169-D1AF43BEFB3D}" srcOrd="0" destOrd="0" presId="urn:microsoft.com/office/officeart/2005/8/layout/orgChart1"/>
    <dgm:cxn modelId="{72BDCA2B-59A8-DA4E-B9BB-C6F58977F719}" type="presOf" srcId="{2EFCA4F9-4F72-D24C-B79F-0309CA7802A8}" destId="{F94C79CE-AF59-B647-A866-CB9633C83202}" srcOrd="1" destOrd="0" presId="urn:microsoft.com/office/officeart/2005/8/layout/orgChart1"/>
    <dgm:cxn modelId="{7E3B3038-ECF8-964E-87A6-4E214B91C5E6}" type="presOf" srcId="{5A48AF53-8FFC-9E44-8383-6FD6E1EAD144}" destId="{43C13285-0FD6-DC4A-818A-000343D981F7}" srcOrd="0" destOrd="0" presId="urn:microsoft.com/office/officeart/2005/8/layout/orgChart1"/>
    <dgm:cxn modelId="{4D3B9B40-102E-5D47-B216-6D11FCA0A92B}" srcId="{2EFCA4F9-4F72-D24C-B79F-0309CA7802A8}" destId="{C38987F3-3E3A-2E4C-AAFF-7FCCF370CE42}" srcOrd="0" destOrd="0" parTransId="{4F294957-67D5-9046-AC17-46866813DFE0}" sibTransId="{0598EED2-2E7B-9547-8527-A00E70CD908B}"/>
    <dgm:cxn modelId="{3BA8DA47-2498-DE4D-89D2-F9CAF77A23EA}" type="presOf" srcId="{7A347515-5B54-EF4F-B286-FC0E00DB6DBC}" destId="{92936B9F-8D1D-A949-949C-2C795AB4A708}" srcOrd="1" destOrd="0" presId="urn:microsoft.com/office/officeart/2005/8/layout/orgChart1"/>
    <dgm:cxn modelId="{CA07E24C-C1D4-8349-922F-18BB5E316DDB}" type="presOf" srcId="{C38987F3-3E3A-2E4C-AAFF-7FCCF370CE42}" destId="{D4D1CE90-5917-6843-94F4-B87F9D9CBC56}" srcOrd="1" destOrd="0" presId="urn:microsoft.com/office/officeart/2005/8/layout/orgChart1"/>
    <dgm:cxn modelId="{FADE315C-AA22-E647-B099-B6050BA89C7A}" srcId="{C38987F3-3E3A-2E4C-AAFF-7FCCF370CE42}" destId="{7A347515-5B54-EF4F-B286-FC0E00DB6DBC}" srcOrd="0" destOrd="0" parTransId="{8B53DEC5-73FC-7942-96E4-9FC78A890032}" sibTransId="{F4423B6A-60C5-8C4D-9F2C-E54C569C0389}"/>
    <dgm:cxn modelId="{A9BEDB79-56CF-E54C-9E92-C09C116F1D8D}" type="presOf" srcId="{2EFCA4F9-4F72-D24C-B79F-0309CA7802A8}" destId="{D8E42E6F-7F3E-8341-85E4-84E18C9EBA6D}" srcOrd="0" destOrd="0" presId="urn:microsoft.com/office/officeart/2005/8/layout/orgChart1"/>
    <dgm:cxn modelId="{78D60D83-1C25-0247-8655-F5A49EE70BF6}" type="presOf" srcId="{FA9FBE4D-7A4C-5B40-88BC-90F838F30D3B}" destId="{40C784C8-B7E1-2B48-8506-3F4EC28884C8}" srcOrd="0" destOrd="0" presId="urn:microsoft.com/office/officeart/2005/8/layout/orgChart1"/>
    <dgm:cxn modelId="{2C8742A8-0D20-6544-BBBA-4957DE74E83A}" srcId="{E50F8188-4C25-384D-8774-23A7B9BE7A2B}" destId="{41DA2A9D-ED65-E843-8CF9-2BBAA09B049C}" srcOrd="1" destOrd="0" parTransId="{5A48AF53-8FFC-9E44-8383-6FD6E1EAD144}" sibTransId="{82BD0430-633F-6E41-8B86-C28FB0FFE95C}"/>
    <dgm:cxn modelId="{BAA4D1AC-4280-F447-BDED-007F48AB6CC0}" type="presOf" srcId="{FDACF65B-C74A-A548-97C3-0E461E5615EE}" destId="{98EA35A0-3A4E-8F43-B2D7-0A5693DF204F}" srcOrd="0" destOrd="0" presId="urn:microsoft.com/office/officeart/2005/8/layout/orgChart1"/>
    <dgm:cxn modelId="{A327EFAF-8FC0-B844-921C-7EA17C2BF48A}" srcId="{E50F8188-4C25-384D-8774-23A7B9BE7A2B}" destId="{F188D5C3-90B7-2945-936F-9A632CF6FC39}" srcOrd="0" destOrd="0" parTransId="{FA9FBE4D-7A4C-5B40-88BC-90F838F30D3B}" sibTransId="{D9E15648-F24F-9744-A856-C01E2434836D}"/>
    <dgm:cxn modelId="{D0224DC1-DB6C-D247-8613-FAB2069B82AA}" type="presOf" srcId="{E50F8188-4C25-384D-8774-23A7B9BE7A2B}" destId="{AA265FFE-D8A5-7148-96DD-91C5C46A0D54}" srcOrd="0" destOrd="0" presId="urn:microsoft.com/office/officeart/2005/8/layout/orgChart1"/>
    <dgm:cxn modelId="{6090A3C1-BAB7-2146-AFC4-6AE894E4B5EC}" type="presOf" srcId="{41DA2A9D-ED65-E843-8CF9-2BBAA09B049C}" destId="{0F886600-B064-6B45-B3D1-631AE5541A3A}" srcOrd="1" destOrd="0" presId="urn:microsoft.com/office/officeart/2005/8/layout/orgChart1"/>
    <dgm:cxn modelId="{9F4461C5-497B-A84A-9515-C2B12E9CF4E5}" type="presOf" srcId="{E50F8188-4C25-384D-8774-23A7B9BE7A2B}" destId="{6890F3D1-D5EA-FD41-85E8-1AA39B84C00C}" srcOrd="1" destOrd="0" presId="urn:microsoft.com/office/officeart/2005/8/layout/orgChart1"/>
    <dgm:cxn modelId="{0A290AD8-0B7C-F743-9565-467692016DCF}" type="presOf" srcId="{8B53DEC5-73FC-7942-96E4-9FC78A890032}" destId="{76D797C2-571E-BB41-AEBC-7C559F11E695}" srcOrd="0" destOrd="0" presId="urn:microsoft.com/office/officeart/2005/8/layout/orgChart1"/>
    <dgm:cxn modelId="{CF8DD4DB-FA09-3A47-A8AA-F90341F382FC}" type="presOf" srcId="{41DA2A9D-ED65-E843-8CF9-2BBAA09B049C}" destId="{E70D52E1-0357-C04C-8EFF-F61525486D53}" srcOrd="0" destOrd="0" presId="urn:microsoft.com/office/officeart/2005/8/layout/orgChart1"/>
    <dgm:cxn modelId="{38B6BAE1-8AE8-9C44-B9D3-65936A5B3B5A}" type="presOf" srcId="{E77EBDEC-43BE-FF45-8F87-4F51CD152622}" destId="{28EBC5D7-23E8-0E46-A97C-325F44656DC0}" srcOrd="0" destOrd="0" presId="urn:microsoft.com/office/officeart/2005/8/layout/orgChart1"/>
    <dgm:cxn modelId="{B425FEEB-A1A8-B047-BD9D-683BABA57589}" type="presOf" srcId="{C38987F3-3E3A-2E4C-AAFF-7FCCF370CE42}" destId="{ACAD8FA9-9963-6D46-8A65-C6FF4A6177C9}" srcOrd="0" destOrd="0" presId="urn:microsoft.com/office/officeart/2005/8/layout/orgChart1"/>
    <dgm:cxn modelId="{BF68D5EE-3D32-0845-8F10-28678DDA2EE1}" srcId="{C38987F3-3E3A-2E4C-AAFF-7FCCF370CE42}" destId="{E50F8188-4C25-384D-8774-23A7B9BE7A2B}" srcOrd="1" destOrd="0" parTransId="{FDACF65B-C74A-A548-97C3-0E461E5615EE}" sibTransId="{34F0F581-56E1-C74D-A861-D0A50896BC1A}"/>
    <dgm:cxn modelId="{DADE9CF5-4750-6D4D-924B-981C14DF0E1F}" type="presOf" srcId="{4F294957-67D5-9046-AC17-46866813DFE0}" destId="{83B31851-31A8-5943-A0D2-6A3655B76BB3}" srcOrd="0" destOrd="0" presId="urn:microsoft.com/office/officeart/2005/8/layout/orgChart1"/>
    <dgm:cxn modelId="{F078E4B3-57D8-9644-9F22-39CDB5B57A65}" type="presParOf" srcId="{28EBC5D7-23E8-0E46-A97C-325F44656DC0}" destId="{1B319464-D0C6-864F-9A9B-0AC10C17C15F}" srcOrd="0" destOrd="0" presId="urn:microsoft.com/office/officeart/2005/8/layout/orgChart1"/>
    <dgm:cxn modelId="{F0125E40-E399-AC48-88B3-2CD834649677}" type="presParOf" srcId="{1B319464-D0C6-864F-9A9B-0AC10C17C15F}" destId="{18E7A9E9-04A0-8349-8335-66C0BE738732}" srcOrd="0" destOrd="0" presId="urn:microsoft.com/office/officeart/2005/8/layout/orgChart1"/>
    <dgm:cxn modelId="{A5FE62CE-AF73-0144-9DF5-DF4CA741BE4C}" type="presParOf" srcId="{18E7A9E9-04A0-8349-8335-66C0BE738732}" destId="{D8E42E6F-7F3E-8341-85E4-84E18C9EBA6D}" srcOrd="0" destOrd="0" presId="urn:microsoft.com/office/officeart/2005/8/layout/orgChart1"/>
    <dgm:cxn modelId="{6F2FA053-059E-2C42-B410-EF490E51739F}" type="presParOf" srcId="{18E7A9E9-04A0-8349-8335-66C0BE738732}" destId="{F94C79CE-AF59-B647-A866-CB9633C83202}" srcOrd="1" destOrd="0" presId="urn:microsoft.com/office/officeart/2005/8/layout/orgChart1"/>
    <dgm:cxn modelId="{EDEAE4DE-3535-D34E-AFF3-E600D33C09D3}" type="presParOf" srcId="{1B319464-D0C6-864F-9A9B-0AC10C17C15F}" destId="{B23EF5EB-3030-AD48-B022-747E62D92F16}" srcOrd="1" destOrd="0" presId="urn:microsoft.com/office/officeart/2005/8/layout/orgChart1"/>
    <dgm:cxn modelId="{6C47F2E6-7AAC-CE46-A466-4081AE3B9DFC}" type="presParOf" srcId="{B23EF5EB-3030-AD48-B022-747E62D92F16}" destId="{83B31851-31A8-5943-A0D2-6A3655B76BB3}" srcOrd="0" destOrd="0" presId="urn:microsoft.com/office/officeart/2005/8/layout/orgChart1"/>
    <dgm:cxn modelId="{CC8F1F98-26CF-0843-98AB-F9FFC52EFE3E}" type="presParOf" srcId="{B23EF5EB-3030-AD48-B022-747E62D92F16}" destId="{91EC2782-FA7F-274D-9FF1-C8D556C589A4}" srcOrd="1" destOrd="0" presId="urn:microsoft.com/office/officeart/2005/8/layout/orgChart1"/>
    <dgm:cxn modelId="{C698D066-382A-394D-9A34-FAAF0F95773E}" type="presParOf" srcId="{91EC2782-FA7F-274D-9FF1-C8D556C589A4}" destId="{AB0AD14E-7912-6B42-87A6-193B8175BD9E}" srcOrd="0" destOrd="0" presId="urn:microsoft.com/office/officeart/2005/8/layout/orgChart1"/>
    <dgm:cxn modelId="{F2E971BE-5B52-3443-8FC9-93B860DE0607}" type="presParOf" srcId="{AB0AD14E-7912-6B42-87A6-193B8175BD9E}" destId="{ACAD8FA9-9963-6D46-8A65-C6FF4A6177C9}" srcOrd="0" destOrd="0" presId="urn:microsoft.com/office/officeart/2005/8/layout/orgChart1"/>
    <dgm:cxn modelId="{AB6879F2-0E6C-9540-B166-217F0B577BA6}" type="presParOf" srcId="{AB0AD14E-7912-6B42-87A6-193B8175BD9E}" destId="{D4D1CE90-5917-6843-94F4-B87F9D9CBC56}" srcOrd="1" destOrd="0" presId="urn:microsoft.com/office/officeart/2005/8/layout/orgChart1"/>
    <dgm:cxn modelId="{9005355B-5A12-8F4F-81B5-5EA89310862B}" type="presParOf" srcId="{91EC2782-FA7F-274D-9FF1-C8D556C589A4}" destId="{60A77A71-FF83-6543-9B44-148A8D22C7B2}" srcOrd="1" destOrd="0" presId="urn:microsoft.com/office/officeart/2005/8/layout/orgChart1"/>
    <dgm:cxn modelId="{F8F4473C-B5F5-1244-9A45-0A471D5D4197}" type="presParOf" srcId="{60A77A71-FF83-6543-9B44-148A8D22C7B2}" destId="{76D797C2-571E-BB41-AEBC-7C559F11E695}" srcOrd="0" destOrd="0" presId="urn:microsoft.com/office/officeart/2005/8/layout/orgChart1"/>
    <dgm:cxn modelId="{CCFC6B24-39AB-6B4E-8190-303B13B83087}" type="presParOf" srcId="{60A77A71-FF83-6543-9B44-148A8D22C7B2}" destId="{2B10757F-877D-4444-9DDF-8C3C96DA4958}" srcOrd="1" destOrd="0" presId="urn:microsoft.com/office/officeart/2005/8/layout/orgChart1"/>
    <dgm:cxn modelId="{6379B994-47A9-CA41-9FBD-4086CB5C4BD6}" type="presParOf" srcId="{2B10757F-877D-4444-9DDF-8C3C96DA4958}" destId="{594F12F4-4D19-5848-8361-EF34AE84409C}" srcOrd="0" destOrd="0" presId="urn:microsoft.com/office/officeart/2005/8/layout/orgChart1"/>
    <dgm:cxn modelId="{7DF2D0FB-9D9B-3C48-AF2A-185288B41981}" type="presParOf" srcId="{594F12F4-4D19-5848-8361-EF34AE84409C}" destId="{C81F75D1-6E0D-2C49-80CD-293189F998D8}" srcOrd="0" destOrd="0" presId="urn:microsoft.com/office/officeart/2005/8/layout/orgChart1"/>
    <dgm:cxn modelId="{4151B04B-4D64-8444-B540-F3362FE96204}" type="presParOf" srcId="{594F12F4-4D19-5848-8361-EF34AE84409C}" destId="{92936B9F-8D1D-A949-949C-2C795AB4A708}" srcOrd="1" destOrd="0" presId="urn:microsoft.com/office/officeart/2005/8/layout/orgChart1"/>
    <dgm:cxn modelId="{A9D7FE15-C001-594C-96BD-6AB2265A0E6E}" type="presParOf" srcId="{2B10757F-877D-4444-9DDF-8C3C96DA4958}" destId="{D39B6180-2E08-5C49-9D42-286758D4D8CA}" srcOrd="1" destOrd="0" presId="urn:microsoft.com/office/officeart/2005/8/layout/orgChart1"/>
    <dgm:cxn modelId="{854BB7B6-0FD7-3243-BD88-5F43082F628A}" type="presParOf" srcId="{2B10757F-877D-4444-9DDF-8C3C96DA4958}" destId="{4F5CBC1E-17C6-434E-AC41-6FCA7EEF177C}" srcOrd="2" destOrd="0" presId="urn:microsoft.com/office/officeart/2005/8/layout/orgChart1"/>
    <dgm:cxn modelId="{660E6CB6-4FD5-0243-B055-E3C736B256F2}" type="presParOf" srcId="{60A77A71-FF83-6543-9B44-148A8D22C7B2}" destId="{98EA35A0-3A4E-8F43-B2D7-0A5693DF204F}" srcOrd="2" destOrd="0" presId="urn:microsoft.com/office/officeart/2005/8/layout/orgChart1"/>
    <dgm:cxn modelId="{240C6C7F-C4DC-7F48-BFC1-FA9F86C01555}" type="presParOf" srcId="{60A77A71-FF83-6543-9B44-148A8D22C7B2}" destId="{EAE805C0-4ACC-C44E-984A-C20520B12ED1}" srcOrd="3" destOrd="0" presId="urn:microsoft.com/office/officeart/2005/8/layout/orgChart1"/>
    <dgm:cxn modelId="{3F47E729-0417-6140-9810-56555BB02693}" type="presParOf" srcId="{EAE805C0-4ACC-C44E-984A-C20520B12ED1}" destId="{043A34C1-F4AB-B740-AC3A-6BC7883279F5}" srcOrd="0" destOrd="0" presId="urn:microsoft.com/office/officeart/2005/8/layout/orgChart1"/>
    <dgm:cxn modelId="{1E6DA29D-4E35-D145-BC5B-893CD074F48B}" type="presParOf" srcId="{043A34C1-F4AB-B740-AC3A-6BC7883279F5}" destId="{AA265FFE-D8A5-7148-96DD-91C5C46A0D54}" srcOrd="0" destOrd="0" presId="urn:microsoft.com/office/officeart/2005/8/layout/orgChart1"/>
    <dgm:cxn modelId="{210BACF0-BAB4-504F-ABC6-4A380694CF23}" type="presParOf" srcId="{043A34C1-F4AB-B740-AC3A-6BC7883279F5}" destId="{6890F3D1-D5EA-FD41-85E8-1AA39B84C00C}" srcOrd="1" destOrd="0" presId="urn:microsoft.com/office/officeart/2005/8/layout/orgChart1"/>
    <dgm:cxn modelId="{FDC4D586-2BE1-D94C-A2DB-37C0DC07BD58}" type="presParOf" srcId="{EAE805C0-4ACC-C44E-984A-C20520B12ED1}" destId="{F72599ED-3B46-644B-908B-61E5A1EC9E22}" srcOrd="1" destOrd="0" presId="urn:microsoft.com/office/officeart/2005/8/layout/orgChart1"/>
    <dgm:cxn modelId="{283115F8-FD87-174D-8EFD-53ECFE1463A8}" type="presParOf" srcId="{F72599ED-3B46-644B-908B-61E5A1EC9E22}" destId="{40C784C8-B7E1-2B48-8506-3F4EC28884C8}" srcOrd="0" destOrd="0" presId="urn:microsoft.com/office/officeart/2005/8/layout/orgChart1"/>
    <dgm:cxn modelId="{8D58C6F4-E062-1643-9507-D6DE57AE41FD}" type="presParOf" srcId="{F72599ED-3B46-644B-908B-61E5A1EC9E22}" destId="{A22952F9-C598-9F44-9D36-E8479F945FC8}" srcOrd="1" destOrd="0" presId="urn:microsoft.com/office/officeart/2005/8/layout/orgChart1"/>
    <dgm:cxn modelId="{2F394B61-B7CF-C248-9F47-9488B6C2D349}" type="presParOf" srcId="{A22952F9-C598-9F44-9D36-E8479F945FC8}" destId="{F0DC0CEB-8F2D-CF4E-893D-CDC3458A937F}" srcOrd="0" destOrd="0" presId="urn:microsoft.com/office/officeart/2005/8/layout/orgChart1"/>
    <dgm:cxn modelId="{BD2CFFCC-6ECF-844C-8D5D-87D69F3DF0A1}" type="presParOf" srcId="{F0DC0CEB-8F2D-CF4E-893D-CDC3458A937F}" destId="{57D14D09-E96C-D443-8169-D1AF43BEFB3D}" srcOrd="0" destOrd="0" presId="urn:microsoft.com/office/officeart/2005/8/layout/orgChart1"/>
    <dgm:cxn modelId="{2F1E7284-3A4B-5049-963F-7CCBA635A12C}" type="presParOf" srcId="{F0DC0CEB-8F2D-CF4E-893D-CDC3458A937F}" destId="{1F821F1A-CF15-114F-B806-447770FC0F54}" srcOrd="1" destOrd="0" presId="urn:microsoft.com/office/officeart/2005/8/layout/orgChart1"/>
    <dgm:cxn modelId="{CADD5A09-F440-654A-A76D-682248060BDD}" type="presParOf" srcId="{A22952F9-C598-9F44-9D36-E8479F945FC8}" destId="{9D24EC8B-1961-FC4C-BBD0-878529B342A1}" srcOrd="1" destOrd="0" presId="urn:microsoft.com/office/officeart/2005/8/layout/orgChart1"/>
    <dgm:cxn modelId="{EED05B95-D9B1-0040-A1E1-B621CDF76039}" type="presParOf" srcId="{A22952F9-C598-9F44-9D36-E8479F945FC8}" destId="{CFD2D404-3B76-8240-8D0E-F46BC38FB6E2}" srcOrd="2" destOrd="0" presId="urn:microsoft.com/office/officeart/2005/8/layout/orgChart1"/>
    <dgm:cxn modelId="{840BD963-B9E9-5549-9272-90541D081000}" type="presParOf" srcId="{F72599ED-3B46-644B-908B-61E5A1EC9E22}" destId="{43C13285-0FD6-DC4A-818A-000343D981F7}" srcOrd="2" destOrd="0" presId="urn:microsoft.com/office/officeart/2005/8/layout/orgChart1"/>
    <dgm:cxn modelId="{BB57AE25-9C23-234C-B7B2-A395F39895BB}" type="presParOf" srcId="{F72599ED-3B46-644B-908B-61E5A1EC9E22}" destId="{3E7C20CB-7A78-3146-B15A-90D214E7E856}" srcOrd="3" destOrd="0" presId="urn:microsoft.com/office/officeart/2005/8/layout/orgChart1"/>
    <dgm:cxn modelId="{91135B50-82DA-6D4E-BA7C-3AF6FB5087FA}" type="presParOf" srcId="{3E7C20CB-7A78-3146-B15A-90D214E7E856}" destId="{77C63326-C7B9-F34E-B511-80FF07370ED2}" srcOrd="0" destOrd="0" presId="urn:microsoft.com/office/officeart/2005/8/layout/orgChart1"/>
    <dgm:cxn modelId="{365482B9-8942-E343-B4D5-F4AD6DA15118}" type="presParOf" srcId="{77C63326-C7B9-F34E-B511-80FF07370ED2}" destId="{E70D52E1-0357-C04C-8EFF-F61525486D53}" srcOrd="0" destOrd="0" presId="urn:microsoft.com/office/officeart/2005/8/layout/orgChart1"/>
    <dgm:cxn modelId="{A343BC20-5168-3243-9C7F-F3D7B64B9632}" type="presParOf" srcId="{77C63326-C7B9-F34E-B511-80FF07370ED2}" destId="{0F886600-B064-6B45-B3D1-631AE5541A3A}" srcOrd="1" destOrd="0" presId="urn:microsoft.com/office/officeart/2005/8/layout/orgChart1"/>
    <dgm:cxn modelId="{7C3AED26-6CFC-9040-9DE8-A1940C854306}" type="presParOf" srcId="{3E7C20CB-7A78-3146-B15A-90D214E7E856}" destId="{8F79850C-4785-544C-AD11-04C6379BA10B}" srcOrd="1" destOrd="0" presId="urn:microsoft.com/office/officeart/2005/8/layout/orgChart1"/>
    <dgm:cxn modelId="{8BC0BAC1-7600-E141-AE9C-A61B5512F88D}" type="presParOf" srcId="{3E7C20CB-7A78-3146-B15A-90D214E7E856}" destId="{80C25216-E746-5745-8902-F037633B32AC}" srcOrd="2" destOrd="0" presId="urn:microsoft.com/office/officeart/2005/8/layout/orgChart1"/>
    <dgm:cxn modelId="{ABDC9E75-A4A7-D14E-B221-74AD1A21601F}" type="presParOf" srcId="{EAE805C0-4ACC-C44E-984A-C20520B12ED1}" destId="{CE748075-A153-BE4A-93AB-03F3A2E677CD}" srcOrd="2" destOrd="0" presId="urn:microsoft.com/office/officeart/2005/8/layout/orgChart1"/>
    <dgm:cxn modelId="{B2DB72CA-EF10-F641-ADB2-342965B5C644}" type="presParOf" srcId="{91EC2782-FA7F-274D-9FF1-C8D556C589A4}" destId="{94D0A6DE-98CC-5342-B84C-7F2712BF3453}" srcOrd="2" destOrd="0" presId="urn:microsoft.com/office/officeart/2005/8/layout/orgChart1"/>
    <dgm:cxn modelId="{73F7C005-5BB1-7545-B0C6-699801CB605D}" type="presParOf" srcId="{1B319464-D0C6-864F-9A9B-0AC10C17C15F}" destId="{4A8F4292-A370-4B46-BD32-D04E5604F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7EBDEC-43BE-FF45-8F87-4F51CD15262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EFCA4F9-4F72-D24C-B79F-0309CA7802A8}">
      <dgm:prSet phldrT="[Text]"/>
      <dgm:spPr/>
      <dgm:t>
        <a:bodyPr/>
        <a:lstStyle/>
        <a:p>
          <a:r>
            <a:rPr lang="en-GB" dirty="0"/>
            <a:t>Project</a:t>
          </a:r>
        </a:p>
      </dgm:t>
    </dgm:pt>
    <dgm:pt modelId="{B627F12D-864D-A640-A66A-4FFF0A9C4D1B}" type="parTrans" cxnId="{26A9110A-4FA5-5243-923F-54343180E07B}">
      <dgm:prSet/>
      <dgm:spPr/>
      <dgm:t>
        <a:bodyPr/>
        <a:lstStyle/>
        <a:p>
          <a:endParaRPr lang="en-GB"/>
        </a:p>
      </dgm:t>
    </dgm:pt>
    <dgm:pt modelId="{046C2ACE-B441-7C4F-B175-C1CA4C9FED4F}" type="sibTrans" cxnId="{26A9110A-4FA5-5243-923F-54343180E07B}">
      <dgm:prSet/>
      <dgm:spPr/>
      <dgm:t>
        <a:bodyPr/>
        <a:lstStyle/>
        <a:p>
          <a:endParaRPr lang="en-GB"/>
        </a:p>
      </dgm:t>
    </dgm:pt>
    <dgm:pt modelId="{C38987F3-3E3A-2E4C-AAFF-7FCCF370CE42}">
      <dgm:prSet phldrT="[Text]"/>
      <dgm:spPr/>
      <dgm:t>
        <a:bodyPr/>
        <a:lstStyle/>
        <a:p>
          <a:r>
            <a:rPr lang="en-GB" dirty="0"/>
            <a:t>Work Package</a:t>
          </a:r>
        </a:p>
      </dgm:t>
    </dgm:pt>
    <dgm:pt modelId="{4F294957-67D5-9046-AC17-46866813DFE0}" type="parTrans" cxnId="{4D3B9B40-102E-5D47-B216-6D11FCA0A92B}">
      <dgm:prSet/>
      <dgm:spPr/>
      <dgm:t>
        <a:bodyPr/>
        <a:lstStyle/>
        <a:p>
          <a:endParaRPr lang="en-GB"/>
        </a:p>
      </dgm:t>
    </dgm:pt>
    <dgm:pt modelId="{0598EED2-2E7B-9547-8527-A00E70CD908B}" type="sibTrans" cxnId="{4D3B9B40-102E-5D47-B216-6D11FCA0A92B}">
      <dgm:prSet/>
      <dgm:spPr/>
      <dgm:t>
        <a:bodyPr/>
        <a:lstStyle/>
        <a:p>
          <a:endParaRPr lang="en-GB"/>
        </a:p>
      </dgm:t>
    </dgm:pt>
    <dgm:pt modelId="{E50F8188-4C25-384D-8774-23A7B9BE7A2B}">
      <dgm:prSet phldrT="[Text]"/>
      <dgm:spPr/>
      <dgm:t>
        <a:bodyPr/>
        <a:lstStyle/>
        <a:p>
          <a:r>
            <a:rPr lang="en-GB" dirty="0"/>
            <a:t>System Change</a:t>
          </a:r>
        </a:p>
      </dgm:t>
    </dgm:pt>
    <dgm:pt modelId="{FDACF65B-C74A-A548-97C3-0E461E5615EE}" type="parTrans" cxnId="{BF68D5EE-3D32-0845-8F10-28678DDA2EE1}">
      <dgm:prSet/>
      <dgm:spPr/>
      <dgm:t>
        <a:bodyPr/>
        <a:lstStyle/>
        <a:p>
          <a:endParaRPr lang="en-GB"/>
        </a:p>
      </dgm:t>
    </dgm:pt>
    <dgm:pt modelId="{34F0F581-56E1-C74D-A861-D0A50896BC1A}" type="sibTrans" cxnId="{BF68D5EE-3D32-0845-8F10-28678DDA2EE1}">
      <dgm:prSet/>
      <dgm:spPr/>
      <dgm:t>
        <a:bodyPr/>
        <a:lstStyle/>
        <a:p>
          <a:endParaRPr lang="en-GB"/>
        </a:p>
      </dgm:t>
    </dgm:pt>
    <dgm:pt modelId="{F188D5C3-90B7-2945-936F-9A632CF6FC39}">
      <dgm:prSet phldrT="[Text]"/>
      <dgm:spPr/>
      <dgm:t>
        <a:bodyPr/>
        <a:lstStyle/>
        <a:p>
          <a:r>
            <a:rPr lang="en-GB" dirty="0"/>
            <a:t>Feature</a:t>
          </a:r>
        </a:p>
      </dgm:t>
    </dgm:pt>
    <dgm:pt modelId="{FA9FBE4D-7A4C-5B40-88BC-90F838F30D3B}" type="parTrans" cxnId="{A327EFAF-8FC0-B844-921C-7EA17C2BF48A}">
      <dgm:prSet/>
      <dgm:spPr/>
      <dgm:t>
        <a:bodyPr/>
        <a:lstStyle/>
        <a:p>
          <a:endParaRPr lang="en-GB"/>
        </a:p>
      </dgm:t>
    </dgm:pt>
    <dgm:pt modelId="{D9E15648-F24F-9744-A856-C01E2434836D}" type="sibTrans" cxnId="{A327EFAF-8FC0-B844-921C-7EA17C2BF48A}">
      <dgm:prSet/>
      <dgm:spPr/>
      <dgm:t>
        <a:bodyPr/>
        <a:lstStyle/>
        <a:p>
          <a:endParaRPr lang="en-GB"/>
        </a:p>
      </dgm:t>
    </dgm:pt>
    <dgm:pt modelId="{7A347515-5B54-EF4F-B286-FC0E00DB6DBC}">
      <dgm:prSet phldrT="[Text]"/>
      <dgm:spPr/>
      <dgm:t>
        <a:bodyPr/>
        <a:lstStyle/>
        <a:p>
          <a:r>
            <a:rPr lang="en-GB" dirty="0"/>
            <a:t>Change Request</a:t>
          </a:r>
        </a:p>
      </dgm:t>
    </dgm:pt>
    <dgm:pt modelId="{8B53DEC5-73FC-7942-96E4-9FC78A890032}" type="parTrans" cxnId="{FADE315C-AA22-E647-B099-B6050BA89C7A}">
      <dgm:prSet/>
      <dgm:spPr/>
      <dgm:t>
        <a:bodyPr/>
        <a:lstStyle/>
        <a:p>
          <a:endParaRPr lang="en-GB"/>
        </a:p>
      </dgm:t>
    </dgm:pt>
    <dgm:pt modelId="{F4423B6A-60C5-8C4D-9F2C-E54C569C0389}" type="sibTrans" cxnId="{FADE315C-AA22-E647-B099-B6050BA89C7A}">
      <dgm:prSet/>
      <dgm:spPr/>
      <dgm:t>
        <a:bodyPr/>
        <a:lstStyle/>
        <a:p>
          <a:endParaRPr lang="en-GB"/>
        </a:p>
      </dgm:t>
    </dgm:pt>
    <dgm:pt modelId="{41DA2A9D-ED65-E843-8CF9-2BBAA09B049C}">
      <dgm:prSet phldrT="[Text]"/>
      <dgm:spPr/>
      <dgm:t>
        <a:bodyPr/>
        <a:lstStyle/>
        <a:p>
          <a:r>
            <a:rPr lang="en-GB" dirty="0"/>
            <a:t>Feature</a:t>
          </a:r>
        </a:p>
      </dgm:t>
    </dgm:pt>
    <dgm:pt modelId="{5A48AF53-8FFC-9E44-8383-6FD6E1EAD144}" type="parTrans" cxnId="{2C8742A8-0D20-6544-BBBA-4957DE74E83A}">
      <dgm:prSet/>
      <dgm:spPr/>
      <dgm:t>
        <a:bodyPr/>
        <a:lstStyle/>
        <a:p>
          <a:endParaRPr lang="en-GB"/>
        </a:p>
      </dgm:t>
    </dgm:pt>
    <dgm:pt modelId="{82BD0430-633F-6E41-8B86-C28FB0FFE95C}" type="sibTrans" cxnId="{2C8742A8-0D20-6544-BBBA-4957DE74E83A}">
      <dgm:prSet/>
      <dgm:spPr/>
      <dgm:t>
        <a:bodyPr/>
        <a:lstStyle/>
        <a:p>
          <a:endParaRPr lang="en-GB"/>
        </a:p>
      </dgm:t>
    </dgm:pt>
    <dgm:pt modelId="{28EBC5D7-23E8-0E46-A97C-325F44656DC0}" type="pres">
      <dgm:prSet presAssocID="{E77EBDEC-43BE-FF45-8F87-4F51CD1526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319464-D0C6-864F-9A9B-0AC10C17C15F}" type="pres">
      <dgm:prSet presAssocID="{2EFCA4F9-4F72-D24C-B79F-0309CA7802A8}" presName="hierRoot1" presStyleCnt="0">
        <dgm:presLayoutVars>
          <dgm:hierBranch val="init"/>
        </dgm:presLayoutVars>
      </dgm:prSet>
      <dgm:spPr/>
    </dgm:pt>
    <dgm:pt modelId="{18E7A9E9-04A0-8349-8335-66C0BE738732}" type="pres">
      <dgm:prSet presAssocID="{2EFCA4F9-4F72-D24C-B79F-0309CA7802A8}" presName="rootComposite1" presStyleCnt="0"/>
      <dgm:spPr/>
    </dgm:pt>
    <dgm:pt modelId="{D8E42E6F-7F3E-8341-85E4-84E18C9EBA6D}" type="pres">
      <dgm:prSet presAssocID="{2EFCA4F9-4F72-D24C-B79F-0309CA7802A8}" presName="rootText1" presStyleLbl="node0" presStyleIdx="0" presStyleCnt="1">
        <dgm:presLayoutVars>
          <dgm:chPref val="3"/>
        </dgm:presLayoutVars>
      </dgm:prSet>
      <dgm:spPr/>
    </dgm:pt>
    <dgm:pt modelId="{F94C79CE-AF59-B647-A866-CB9633C83202}" type="pres">
      <dgm:prSet presAssocID="{2EFCA4F9-4F72-D24C-B79F-0309CA7802A8}" presName="rootConnector1" presStyleLbl="node1" presStyleIdx="0" presStyleCnt="0"/>
      <dgm:spPr/>
    </dgm:pt>
    <dgm:pt modelId="{B23EF5EB-3030-AD48-B022-747E62D92F16}" type="pres">
      <dgm:prSet presAssocID="{2EFCA4F9-4F72-D24C-B79F-0309CA7802A8}" presName="hierChild2" presStyleCnt="0"/>
      <dgm:spPr/>
    </dgm:pt>
    <dgm:pt modelId="{83B31851-31A8-5943-A0D2-6A3655B76BB3}" type="pres">
      <dgm:prSet presAssocID="{4F294957-67D5-9046-AC17-46866813DFE0}" presName="Name37" presStyleLbl="parChTrans1D2" presStyleIdx="0" presStyleCnt="2"/>
      <dgm:spPr/>
    </dgm:pt>
    <dgm:pt modelId="{91EC2782-FA7F-274D-9FF1-C8D556C589A4}" type="pres">
      <dgm:prSet presAssocID="{C38987F3-3E3A-2E4C-AAFF-7FCCF370CE42}" presName="hierRoot2" presStyleCnt="0">
        <dgm:presLayoutVars>
          <dgm:hierBranch val="init"/>
        </dgm:presLayoutVars>
      </dgm:prSet>
      <dgm:spPr/>
    </dgm:pt>
    <dgm:pt modelId="{AB0AD14E-7912-6B42-87A6-193B8175BD9E}" type="pres">
      <dgm:prSet presAssocID="{C38987F3-3E3A-2E4C-AAFF-7FCCF370CE42}" presName="rootComposite" presStyleCnt="0"/>
      <dgm:spPr/>
    </dgm:pt>
    <dgm:pt modelId="{ACAD8FA9-9963-6D46-8A65-C6FF4A6177C9}" type="pres">
      <dgm:prSet presAssocID="{C38987F3-3E3A-2E4C-AAFF-7FCCF370CE42}" presName="rootText" presStyleLbl="node2" presStyleIdx="0" presStyleCnt="2">
        <dgm:presLayoutVars>
          <dgm:chPref val="3"/>
        </dgm:presLayoutVars>
      </dgm:prSet>
      <dgm:spPr/>
    </dgm:pt>
    <dgm:pt modelId="{D4D1CE90-5917-6843-94F4-B87F9D9CBC56}" type="pres">
      <dgm:prSet presAssocID="{C38987F3-3E3A-2E4C-AAFF-7FCCF370CE42}" presName="rootConnector" presStyleLbl="node2" presStyleIdx="0" presStyleCnt="2"/>
      <dgm:spPr/>
    </dgm:pt>
    <dgm:pt modelId="{60A77A71-FF83-6543-9B44-148A8D22C7B2}" type="pres">
      <dgm:prSet presAssocID="{C38987F3-3E3A-2E4C-AAFF-7FCCF370CE42}" presName="hierChild4" presStyleCnt="0"/>
      <dgm:spPr/>
    </dgm:pt>
    <dgm:pt modelId="{76D797C2-571E-BB41-AEBC-7C559F11E695}" type="pres">
      <dgm:prSet presAssocID="{8B53DEC5-73FC-7942-96E4-9FC78A890032}" presName="Name37" presStyleLbl="parChTrans1D3" presStyleIdx="0" presStyleCnt="3"/>
      <dgm:spPr/>
    </dgm:pt>
    <dgm:pt modelId="{2B10757F-877D-4444-9DDF-8C3C96DA4958}" type="pres">
      <dgm:prSet presAssocID="{7A347515-5B54-EF4F-B286-FC0E00DB6DBC}" presName="hierRoot2" presStyleCnt="0">
        <dgm:presLayoutVars>
          <dgm:hierBranch val="init"/>
        </dgm:presLayoutVars>
      </dgm:prSet>
      <dgm:spPr/>
    </dgm:pt>
    <dgm:pt modelId="{594F12F4-4D19-5848-8361-EF34AE84409C}" type="pres">
      <dgm:prSet presAssocID="{7A347515-5B54-EF4F-B286-FC0E00DB6DBC}" presName="rootComposite" presStyleCnt="0"/>
      <dgm:spPr/>
    </dgm:pt>
    <dgm:pt modelId="{C81F75D1-6E0D-2C49-80CD-293189F998D8}" type="pres">
      <dgm:prSet presAssocID="{7A347515-5B54-EF4F-B286-FC0E00DB6DBC}" presName="rootText" presStyleLbl="node3" presStyleIdx="0" presStyleCnt="3">
        <dgm:presLayoutVars>
          <dgm:chPref val="3"/>
        </dgm:presLayoutVars>
      </dgm:prSet>
      <dgm:spPr/>
    </dgm:pt>
    <dgm:pt modelId="{92936B9F-8D1D-A949-949C-2C795AB4A708}" type="pres">
      <dgm:prSet presAssocID="{7A347515-5B54-EF4F-B286-FC0E00DB6DBC}" presName="rootConnector" presStyleLbl="node3" presStyleIdx="0" presStyleCnt="3"/>
      <dgm:spPr/>
    </dgm:pt>
    <dgm:pt modelId="{D39B6180-2E08-5C49-9D42-286758D4D8CA}" type="pres">
      <dgm:prSet presAssocID="{7A347515-5B54-EF4F-B286-FC0E00DB6DBC}" presName="hierChild4" presStyleCnt="0"/>
      <dgm:spPr/>
    </dgm:pt>
    <dgm:pt modelId="{4F5CBC1E-17C6-434E-AC41-6FCA7EEF177C}" type="pres">
      <dgm:prSet presAssocID="{7A347515-5B54-EF4F-B286-FC0E00DB6DBC}" presName="hierChild5" presStyleCnt="0"/>
      <dgm:spPr/>
    </dgm:pt>
    <dgm:pt modelId="{94D0A6DE-98CC-5342-B84C-7F2712BF3453}" type="pres">
      <dgm:prSet presAssocID="{C38987F3-3E3A-2E4C-AAFF-7FCCF370CE42}" presName="hierChild5" presStyleCnt="0"/>
      <dgm:spPr/>
    </dgm:pt>
    <dgm:pt modelId="{98EA35A0-3A4E-8F43-B2D7-0A5693DF204F}" type="pres">
      <dgm:prSet presAssocID="{FDACF65B-C74A-A548-97C3-0E461E5615EE}" presName="Name37" presStyleLbl="parChTrans1D2" presStyleIdx="1" presStyleCnt="2"/>
      <dgm:spPr/>
    </dgm:pt>
    <dgm:pt modelId="{EAE805C0-4ACC-C44E-984A-C20520B12ED1}" type="pres">
      <dgm:prSet presAssocID="{E50F8188-4C25-384D-8774-23A7B9BE7A2B}" presName="hierRoot2" presStyleCnt="0">
        <dgm:presLayoutVars>
          <dgm:hierBranch val="init"/>
        </dgm:presLayoutVars>
      </dgm:prSet>
      <dgm:spPr/>
    </dgm:pt>
    <dgm:pt modelId="{043A34C1-F4AB-B740-AC3A-6BC7883279F5}" type="pres">
      <dgm:prSet presAssocID="{E50F8188-4C25-384D-8774-23A7B9BE7A2B}" presName="rootComposite" presStyleCnt="0"/>
      <dgm:spPr/>
    </dgm:pt>
    <dgm:pt modelId="{AA265FFE-D8A5-7148-96DD-91C5C46A0D54}" type="pres">
      <dgm:prSet presAssocID="{E50F8188-4C25-384D-8774-23A7B9BE7A2B}" presName="rootText" presStyleLbl="node2" presStyleIdx="1" presStyleCnt="2">
        <dgm:presLayoutVars>
          <dgm:chPref val="3"/>
        </dgm:presLayoutVars>
      </dgm:prSet>
      <dgm:spPr/>
    </dgm:pt>
    <dgm:pt modelId="{6890F3D1-D5EA-FD41-85E8-1AA39B84C00C}" type="pres">
      <dgm:prSet presAssocID="{E50F8188-4C25-384D-8774-23A7B9BE7A2B}" presName="rootConnector" presStyleLbl="node2" presStyleIdx="1" presStyleCnt="2"/>
      <dgm:spPr/>
    </dgm:pt>
    <dgm:pt modelId="{F72599ED-3B46-644B-908B-61E5A1EC9E22}" type="pres">
      <dgm:prSet presAssocID="{E50F8188-4C25-384D-8774-23A7B9BE7A2B}" presName="hierChild4" presStyleCnt="0"/>
      <dgm:spPr/>
    </dgm:pt>
    <dgm:pt modelId="{40C784C8-B7E1-2B48-8506-3F4EC28884C8}" type="pres">
      <dgm:prSet presAssocID="{FA9FBE4D-7A4C-5B40-88BC-90F838F30D3B}" presName="Name37" presStyleLbl="parChTrans1D3" presStyleIdx="1" presStyleCnt="3"/>
      <dgm:spPr/>
    </dgm:pt>
    <dgm:pt modelId="{A22952F9-C598-9F44-9D36-E8479F945FC8}" type="pres">
      <dgm:prSet presAssocID="{F188D5C3-90B7-2945-936F-9A632CF6FC39}" presName="hierRoot2" presStyleCnt="0">
        <dgm:presLayoutVars>
          <dgm:hierBranch val="init"/>
        </dgm:presLayoutVars>
      </dgm:prSet>
      <dgm:spPr/>
    </dgm:pt>
    <dgm:pt modelId="{F0DC0CEB-8F2D-CF4E-893D-CDC3458A937F}" type="pres">
      <dgm:prSet presAssocID="{F188D5C3-90B7-2945-936F-9A632CF6FC39}" presName="rootComposite" presStyleCnt="0"/>
      <dgm:spPr/>
    </dgm:pt>
    <dgm:pt modelId="{57D14D09-E96C-D443-8169-D1AF43BEFB3D}" type="pres">
      <dgm:prSet presAssocID="{F188D5C3-90B7-2945-936F-9A632CF6FC39}" presName="rootText" presStyleLbl="node3" presStyleIdx="1" presStyleCnt="3">
        <dgm:presLayoutVars>
          <dgm:chPref val="3"/>
        </dgm:presLayoutVars>
      </dgm:prSet>
      <dgm:spPr/>
    </dgm:pt>
    <dgm:pt modelId="{1F821F1A-CF15-114F-B806-447770FC0F54}" type="pres">
      <dgm:prSet presAssocID="{F188D5C3-90B7-2945-936F-9A632CF6FC39}" presName="rootConnector" presStyleLbl="node3" presStyleIdx="1" presStyleCnt="3"/>
      <dgm:spPr/>
    </dgm:pt>
    <dgm:pt modelId="{9D24EC8B-1961-FC4C-BBD0-878529B342A1}" type="pres">
      <dgm:prSet presAssocID="{F188D5C3-90B7-2945-936F-9A632CF6FC39}" presName="hierChild4" presStyleCnt="0"/>
      <dgm:spPr/>
    </dgm:pt>
    <dgm:pt modelId="{CFD2D404-3B76-8240-8D0E-F46BC38FB6E2}" type="pres">
      <dgm:prSet presAssocID="{F188D5C3-90B7-2945-936F-9A632CF6FC39}" presName="hierChild5" presStyleCnt="0"/>
      <dgm:spPr/>
    </dgm:pt>
    <dgm:pt modelId="{43C13285-0FD6-DC4A-818A-000343D981F7}" type="pres">
      <dgm:prSet presAssocID="{5A48AF53-8FFC-9E44-8383-6FD6E1EAD144}" presName="Name37" presStyleLbl="parChTrans1D3" presStyleIdx="2" presStyleCnt="3"/>
      <dgm:spPr/>
    </dgm:pt>
    <dgm:pt modelId="{3E7C20CB-7A78-3146-B15A-90D214E7E856}" type="pres">
      <dgm:prSet presAssocID="{41DA2A9D-ED65-E843-8CF9-2BBAA09B049C}" presName="hierRoot2" presStyleCnt="0">
        <dgm:presLayoutVars>
          <dgm:hierBranch val="init"/>
        </dgm:presLayoutVars>
      </dgm:prSet>
      <dgm:spPr/>
    </dgm:pt>
    <dgm:pt modelId="{77C63326-C7B9-F34E-B511-80FF07370ED2}" type="pres">
      <dgm:prSet presAssocID="{41DA2A9D-ED65-E843-8CF9-2BBAA09B049C}" presName="rootComposite" presStyleCnt="0"/>
      <dgm:spPr/>
    </dgm:pt>
    <dgm:pt modelId="{E70D52E1-0357-C04C-8EFF-F61525486D53}" type="pres">
      <dgm:prSet presAssocID="{41DA2A9D-ED65-E843-8CF9-2BBAA09B049C}" presName="rootText" presStyleLbl="node3" presStyleIdx="2" presStyleCnt="3">
        <dgm:presLayoutVars>
          <dgm:chPref val="3"/>
        </dgm:presLayoutVars>
      </dgm:prSet>
      <dgm:spPr/>
    </dgm:pt>
    <dgm:pt modelId="{0F886600-B064-6B45-B3D1-631AE5541A3A}" type="pres">
      <dgm:prSet presAssocID="{41DA2A9D-ED65-E843-8CF9-2BBAA09B049C}" presName="rootConnector" presStyleLbl="node3" presStyleIdx="2" presStyleCnt="3"/>
      <dgm:spPr/>
    </dgm:pt>
    <dgm:pt modelId="{8F79850C-4785-544C-AD11-04C6379BA10B}" type="pres">
      <dgm:prSet presAssocID="{41DA2A9D-ED65-E843-8CF9-2BBAA09B049C}" presName="hierChild4" presStyleCnt="0"/>
      <dgm:spPr/>
    </dgm:pt>
    <dgm:pt modelId="{80C25216-E746-5745-8902-F037633B32AC}" type="pres">
      <dgm:prSet presAssocID="{41DA2A9D-ED65-E843-8CF9-2BBAA09B049C}" presName="hierChild5" presStyleCnt="0"/>
      <dgm:spPr/>
    </dgm:pt>
    <dgm:pt modelId="{CE748075-A153-BE4A-93AB-03F3A2E677CD}" type="pres">
      <dgm:prSet presAssocID="{E50F8188-4C25-384D-8774-23A7B9BE7A2B}" presName="hierChild5" presStyleCnt="0"/>
      <dgm:spPr/>
    </dgm:pt>
    <dgm:pt modelId="{4A8F4292-A370-4B46-BD32-D04E5604F535}" type="pres">
      <dgm:prSet presAssocID="{2EFCA4F9-4F72-D24C-B79F-0309CA7802A8}" presName="hierChild3" presStyleCnt="0"/>
      <dgm:spPr/>
    </dgm:pt>
  </dgm:ptLst>
  <dgm:cxnLst>
    <dgm:cxn modelId="{26A9110A-4FA5-5243-923F-54343180E07B}" srcId="{E77EBDEC-43BE-FF45-8F87-4F51CD152622}" destId="{2EFCA4F9-4F72-D24C-B79F-0309CA7802A8}" srcOrd="0" destOrd="0" parTransId="{B627F12D-864D-A640-A66A-4FFF0A9C4D1B}" sibTransId="{046C2ACE-B441-7C4F-B175-C1CA4C9FED4F}"/>
    <dgm:cxn modelId="{D938360B-8BE7-7E4A-8DBD-42178AF3436F}" type="presOf" srcId="{E50F8188-4C25-384D-8774-23A7B9BE7A2B}" destId="{6890F3D1-D5EA-FD41-85E8-1AA39B84C00C}" srcOrd="1" destOrd="0" presId="urn:microsoft.com/office/officeart/2005/8/layout/orgChart1"/>
    <dgm:cxn modelId="{7E1E7E13-EF00-CC4B-AFEA-A963AB925668}" type="presOf" srcId="{FA9FBE4D-7A4C-5B40-88BC-90F838F30D3B}" destId="{40C784C8-B7E1-2B48-8506-3F4EC28884C8}" srcOrd="0" destOrd="0" presId="urn:microsoft.com/office/officeart/2005/8/layout/orgChart1"/>
    <dgm:cxn modelId="{C772461E-5AAB-AC4B-9548-4B5CB8DCCA70}" type="presOf" srcId="{7A347515-5B54-EF4F-B286-FC0E00DB6DBC}" destId="{C81F75D1-6E0D-2C49-80CD-293189F998D8}" srcOrd="0" destOrd="0" presId="urn:microsoft.com/office/officeart/2005/8/layout/orgChart1"/>
    <dgm:cxn modelId="{72BDCA2B-59A8-DA4E-B9BB-C6F58977F719}" type="presOf" srcId="{2EFCA4F9-4F72-D24C-B79F-0309CA7802A8}" destId="{F94C79CE-AF59-B647-A866-CB9633C83202}" srcOrd="1" destOrd="0" presId="urn:microsoft.com/office/officeart/2005/8/layout/orgChart1"/>
    <dgm:cxn modelId="{D3ADCA30-53F4-AD40-BA8A-B3E38145908F}" type="presOf" srcId="{F188D5C3-90B7-2945-936F-9A632CF6FC39}" destId="{57D14D09-E96C-D443-8169-D1AF43BEFB3D}" srcOrd="0" destOrd="0" presId="urn:microsoft.com/office/officeart/2005/8/layout/orgChart1"/>
    <dgm:cxn modelId="{4D3B9B40-102E-5D47-B216-6D11FCA0A92B}" srcId="{2EFCA4F9-4F72-D24C-B79F-0309CA7802A8}" destId="{C38987F3-3E3A-2E4C-AAFF-7FCCF370CE42}" srcOrd="0" destOrd="0" parTransId="{4F294957-67D5-9046-AC17-46866813DFE0}" sibTransId="{0598EED2-2E7B-9547-8527-A00E70CD908B}"/>
    <dgm:cxn modelId="{3BA8DA47-2498-DE4D-89D2-F9CAF77A23EA}" type="presOf" srcId="{7A347515-5B54-EF4F-B286-FC0E00DB6DBC}" destId="{92936B9F-8D1D-A949-949C-2C795AB4A708}" srcOrd="1" destOrd="0" presId="urn:microsoft.com/office/officeart/2005/8/layout/orgChart1"/>
    <dgm:cxn modelId="{CA07E24C-C1D4-8349-922F-18BB5E316DDB}" type="presOf" srcId="{C38987F3-3E3A-2E4C-AAFF-7FCCF370CE42}" destId="{D4D1CE90-5917-6843-94F4-B87F9D9CBC56}" srcOrd="1" destOrd="0" presId="urn:microsoft.com/office/officeart/2005/8/layout/orgChart1"/>
    <dgm:cxn modelId="{E24B024E-7041-FA4F-BB31-3D371D7B9030}" type="presOf" srcId="{41DA2A9D-ED65-E843-8CF9-2BBAA09B049C}" destId="{E70D52E1-0357-C04C-8EFF-F61525486D53}" srcOrd="0" destOrd="0" presId="urn:microsoft.com/office/officeart/2005/8/layout/orgChart1"/>
    <dgm:cxn modelId="{FADE315C-AA22-E647-B099-B6050BA89C7A}" srcId="{C38987F3-3E3A-2E4C-AAFF-7FCCF370CE42}" destId="{7A347515-5B54-EF4F-B286-FC0E00DB6DBC}" srcOrd="0" destOrd="0" parTransId="{8B53DEC5-73FC-7942-96E4-9FC78A890032}" sibTransId="{F4423B6A-60C5-8C4D-9F2C-E54C569C0389}"/>
    <dgm:cxn modelId="{63756462-4458-0C42-AE9F-FB5088AA5E5F}" type="presOf" srcId="{41DA2A9D-ED65-E843-8CF9-2BBAA09B049C}" destId="{0F886600-B064-6B45-B3D1-631AE5541A3A}" srcOrd="1" destOrd="0" presId="urn:microsoft.com/office/officeart/2005/8/layout/orgChart1"/>
    <dgm:cxn modelId="{A9BEDB79-56CF-E54C-9E92-C09C116F1D8D}" type="presOf" srcId="{2EFCA4F9-4F72-D24C-B79F-0309CA7802A8}" destId="{D8E42E6F-7F3E-8341-85E4-84E18C9EBA6D}" srcOrd="0" destOrd="0" presId="urn:microsoft.com/office/officeart/2005/8/layout/orgChart1"/>
    <dgm:cxn modelId="{2C8742A8-0D20-6544-BBBA-4957DE74E83A}" srcId="{E50F8188-4C25-384D-8774-23A7B9BE7A2B}" destId="{41DA2A9D-ED65-E843-8CF9-2BBAA09B049C}" srcOrd="1" destOrd="0" parTransId="{5A48AF53-8FFC-9E44-8383-6FD6E1EAD144}" sibTransId="{82BD0430-633F-6E41-8B86-C28FB0FFE95C}"/>
    <dgm:cxn modelId="{A327EFAF-8FC0-B844-921C-7EA17C2BF48A}" srcId="{E50F8188-4C25-384D-8774-23A7B9BE7A2B}" destId="{F188D5C3-90B7-2945-936F-9A632CF6FC39}" srcOrd="0" destOrd="0" parTransId="{FA9FBE4D-7A4C-5B40-88BC-90F838F30D3B}" sibTransId="{D9E15648-F24F-9744-A856-C01E2434836D}"/>
    <dgm:cxn modelId="{6FE951BB-62D4-1E41-9DF5-838EC3E7288B}" type="presOf" srcId="{5A48AF53-8FFC-9E44-8383-6FD6E1EAD144}" destId="{43C13285-0FD6-DC4A-818A-000343D981F7}" srcOrd="0" destOrd="0" presId="urn:microsoft.com/office/officeart/2005/8/layout/orgChart1"/>
    <dgm:cxn modelId="{AF3C61BE-B24E-B74B-B192-1429846BB9B1}" type="presOf" srcId="{F188D5C3-90B7-2945-936F-9A632CF6FC39}" destId="{1F821F1A-CF15-114F-B806-447770FC0F54}" srcOrd="1" destOrd="0" presId="urn:microsoft.com/office/officeart/2005/8/layout/orgChart1"/>
    <dgm:cxn modelId="{0A290AD8-0B7C-F743-9565-467692016DCF}" type="presOf" srcId="{8B53DEC5-73FC-7942-96E4-9FC78A890032}" destId="{76D797C2-571E-BB41-AEBC-7C559F11E695}" srcOrd="0" destOrd="0" presId="urn:microsoft.com/office/officeart/2005/8/layout/orgChart1"/>
    <dgm:cxn modelId="{38B6BAE1-8AE8-9C44-B9D3-65936A5B3B5A}" type="presOf" srcId="{E77EBDEC-43BE-FF45-8F87-4F51CD152622}" destId="{28EBC5D7-23E8-0E46-A97C-325F44656DC0}" srcOrd="0" destOrd="0" presId="urn:microsoft.com/office/officeart/2005/8/layout/orgChart1"/>
    <dgm:cxn modelId="{B425FEEB-A1A8-B047-BD9D-683BABA57589}" type="presOf" srcId="{C38987F3-3E3A-2E4C-AAFF-7FCCF370CE42}" destId="{ACAD8FA9-9963-6D46-8A65-C6FF4A6177C9}" srcOrd="0" destOrd="0" presId="urn:microsoft.com/office/officeart/2005/8/layout/orgChart1"/>
    <dgm:cxn modelId="{BF68D5EE-3D32-0845-8F10-28678DDA2EE1}" srcId="{2EFCA4F9-4F72-D24C-B79F-0309CA7802A8}" destId="{E50F8188-4C25-384D-8774-23A7B9BE7A2B}" srcOrd="1" destOrd="0" parTransId="{FDACF65B-C74A-A548-97C3-0E461E5615EE}" sibTransId="{34F0F581-56E1-C74D-A861-D0A50896BC1A}"/>
    <dgm:cxn modelId="{AD1468EF-0CBD-254A-80C4-B487F33D4A76}" type="presOf" srcId="{E50F8188-4C25-384D-8774-23A7B9BE7A2B}" destId="{AA265FFE-D8A5-7148-96DD-91C5C46A0D54}" srcOrd="0" destOrd="0" presId="urn:microsoft.com/office/officeart/2005/8/layout/orgChart1"/>
    <dgm:cxn modelId="{DADE9CF5-4750-6D4D-924B-981C14DF0E1F}" type="presOf" srcId="{4F294957-67D5-9046-AC17-46866813DFE0}" destId="{83B31851-31A8-5943-A0D2-6A3655B76BB3}" srcOrd="0" destOrd="0" presId="urn:microsoft.com/office/officeart/2005/8/layout/orgChart1"/>
    <dgm:cxn modelId="{6E24D1FC-9BBB-C942-B2CF-236ADEDB9317}" type="presOf" srcId="{FDACF65B-C74A-A548-97C3-0E461E5615EE}" destId="{98EA35A0-3A4E-8F43-B2D7-0A5693DF204F}" srcOrd="0" destOrd="0" presId="urn:microsoft.com/office/officeart/2005/8/layout/orgChart1"/>
    <dgm:cxn modelId="{F078E4B3-57D8-9644-9F22-39CDB5B57A65}" type="presParOf" srcId="{28EBC5D7-23E8-0E46-A97C-325F44656DC0}" destId="{1B319464-D0C6-864F-9A9B-0AC10C17C15F}" srcOrd="0" destOrd="0" presId="urn:microsoft.com/office/officeart/2005/8/layout/orgChart1"/>
    <dgm:cxn modelId="{F0125E40-E399-AC48-88B3-2CD834649677}" type="presParOf" srcId="{1B319464-D0C6-864F-9A9B-0AC10C17C15F}" destId="{18E7A9E9-04A0-8349-8335-66C0BE738732}" srcOrd="0" destOrd="0" presId="urn:microsoft.com/office/officeart/2005/8/layout/orgChart1"/>
    <dgm:cxn modelId="{A5FE62CE-AF73-0144-9DF5-DF4CA741BE4C}" type="presParOf" srcId="{18E7A9E9-04A0-8349-8335-66C0BE738732}" destId="{D8E42E6F-7F3E-8341-85E4-84E18C9EBA6D}" srcOrd="0" destOrd="0" presId="urn:microsoft.com/office/officeart/2005/8/layout/orgChart1"/>
    <dgm:cxn modelId="{6F2FA053-059E-2C42-B410-EF490E51739F}" type="presParOf" srcId="{18E7A9E9-04A0-8349-8335-66C0BE738732}" destId="{F94C79CE-AF59-B647-A866-CB9633C83202}" srcOrd="1" destOrd="0" presId="urn:microsoft.com/office/officeart/2005/8/layout/orgChart1"/>
    <dgm:cxn modelId="{EDEAE4DE-3535-D34E-AFF3-E600D33C09D3}" type="presParOf" srcId="{1B319464-D0C6-864F-9A9B-0AC10C17C15F}" destId="{B23EF5EB-3030-AD48-B022-747E62D92F16}" srcOrd="1" destOrd="0" presId="urn:microsoft.com/office/officeart/2005/8/layout/orgChart1"/>
    <dgm:cxn modelId="{6C47F2E6-7AAC-CE46-A466-4081AE3B9DFC}" type="presParOf" srcId="{B23EF5EB-3030-AD48-B022-747E62D92F16}" destId="{83B31851-31A8-5943-A0D2-6A3655B76BB3}" srcOrd="0" destOrd="0" presId="urn:microsoft.com/office/officeart/2005/8/layout/orgChart1"/>
    <dgm:cxn modelId="{CC8F1F98-26CF-0843-98AB-F9FFC52EFE3E}" type="presParOf" srcId="{B23EF5EB-3030-AD48-B022-747E62D92F16}" destId="{91EC2782-FA7F-274D-9FF1-C8D556C589A4}" srcOrd="1" destOrd="0" presId="urn:microsoft.com/office/officeart/2005/8/layout/orgChart1"/>
    <dgm:cxn modelId="{C698D066-382A-394D-9A34-FAAF0F95773E}" type="presParOf" srcId="{91EC2782-FA7F-274D-9FF1-C8D556C589A4}" destId="{AB0AD14E-7912-6B42-87A6-193B8175BD9E}" srcOrd="0" destOrd="0" presId="urn:microsoft.com/office/officeart/2005/8/layout/orgChart1"/>
    <dgm:cxn modelId="{F2E971BE-5B52-3443-8FC9-93B860DE0607}" type="presParOf" srcId="{AB0AD14E-7912-6B42-87A6-193B8175BD9E}" destId="{ACAD8FA9-9963-6D46-8A65-C6FF4A6177C9}" srcOrd="0" destOrd="0" presId="urn:microsoft.com/office/officeart/2005/8/layout/orgChart1"/>
    <dgm:cxn modelId="{AB6879F2-0E6C-9540-B166-217F0B577BA6}" type="presParOf" srcId="{AB0AD14E-7912-6B42-87A6-193B8175BD9E}" destId="{D4D1CE90-5917-6843-94F4-B87F9D9CBC56}" srcOrd="1" destOrd="0" presId="urn:microsoft.com/office/officeart/2005/8/layout/orgChart1"/>
    <dgm:cxn modelId="{9005355B-5A12-8F4F-81B5-5EA89310862B}" type="presParOf" srcId="{91EC2782-FA7F-274D-9FF1-C8D556C589A4}" destId="{60A77A71-FF83-6543-9B44-148A8D22C7B2}" srcOrd="1" destOrd="0" presId="urn:microsoft.com/office/officeart/2005/8/layout/orgChart1"/>
    <dgm:cxn modelId="{F8F4473C-B5F5-1244-9A45-0A471D5D4197}" type="presParOf" srcId="{60A77A71-FF83-6543-9B44-148A8D22C7B2}" destId="{76D797C2-571E-BB41-AEBC-7C559F11E695}" srcOrd="0" destOrd="0" presId="urn:microsoft.com/office/officeart/2005/8/layout/orgChart1"/>
    <dgm:cxn modelId="{CCFC6B24-39AB-6B4E-8190-303B13B83087}" type="presParOf" srcId="{60A77A71-FF83-6543-9B44-148A8D22C7B2}" destId="{2B10757F-877D-4444-9DDF-8C3C96DA4958}" srcOrd="1" destOrd="0" presId="urn:microsoft.com/office/officeart/2005/8/layout/orgChart1"/>
    <dgm:cxn modelId="{6379B994-47A9-CA41-9FBD-4086CB5C4BD6}" type="presParOf" srcId="{2B10757F-877D-4444-9DDF-8C3C96DA4958}" destId="{594F12F4-4D19-5848-8361-EF34AE84409C}" srcOrd="0" destOrd="0" presId="urn:microsoft.com/office/officeart/2005/8/layout/orgChart1"/>
    <dgm:cxn modelId="{7DF2D0FB-9D9B-3C48-AF2A-185288B41981}" type="presParOf" srcId="{594F12F4-4D19-5848-8361-EF34AE84409C}" destId="{C81F75D1-6E0D-2C49-80CD-293189F998D8}" srcOrd="0" destOrd="0" presId="urn:microsoft.com/office/officeart/2005/8/layout/orgChart1"/>
    <dgm:cxn modelId="{4151B04B-4D64-8444-B540-F3362FE96204}" type="presParOf" srcId="{594F12F4-4D19-5848-8361-EF34AE84409C}" destId="{92936B9F-8D1D-A949-949C-2C795AB4A708}" srcOrd="1" destOrd="0" presId="urn:microsoft.com/office/officeart/2005/8/layout/orgChart1"/>
    <dgm:cxn modelId="{A9D7FE15-C001-594C-96BD-6AB2265A0E6E}" type="presParOf" srcId="{2B10757F-877D-4444-9DDF-8C3C96DA4958}" destId="{D39B6180-2E08-5C49-9D42-286758D4D8CA}" srcOrd="1" destOrd="0" presId="urn:microsoft.com/office/officeart/2005/8/layout/orgChart1"/>
    <dgm:cxn modelId="{854BB7B6-0FD7-3243-BD88-5F43082F628A}" type="presParOf" srcId="{2B10757F-877D-4444-9DDF-8C3C96DA4958}" destId="{4F5CBC1E-17C6-434E-AC41-6FCA7EEF177C}" srcOrd="2" destOrd="0" presId="urn:microsoft.com/office/officeart/2005/8/layout/orgChart1"/>
    <dgm:cxn modelId="{B2DB72CA-EF10-F641-ADB2-342965B5C644}" type="presParOf" srcId="{91EC2782-FA7F-274D-9FF1-C8D556C589A4}" destId="{94D0A6DE-98CC-5342-B84C-7F2712BF3453}" srcOrd="2" destOrd="0" presId="urn:microsoft.com/office/officeart/2005/8/layout/orgChart1"/>
    <dgm:cxn modelId="{78C1183B-1894-214A-BB0C-F21B93F84125}" type="presParOf" srcId="{B23EF5EB-3030-AD48-B022-747E62D92F16}" destId="{98EA35A0-3A4E-8F43-B2D7-0A5693DF204F}" srcOrd="2" destOrd="0" presId="urn:microsoft.com/office/officeart/2005/8/layout/orgChart1"/>
    <dgm:cxn modelId="{4B010DC9-3E64-7645-9717-D0F525471715}" type="presParOf" srcId="{B23EF5EB-3030-AD48-B022-747E62D92F16}" destId="{EAE805C0-4ACC-C44E-984A-C20520B12ED1}" srcOrd="3" destOrd="0" presId="urn:microsoft.com/office/officeart/2005/8/layout/orgChart1"/>
    <dgm:cxn modelId="{746526B8-413A-444A-AA10-F5E87505136C}" type="presParOf" srcId="{EAE805C0-4ACC-C44E-984A-C20520B12ED1}" destId="{043A34C1-F4AB-B740-AC3A-6BC7883279F5}" srcOrd="0" destOrd="0" presId="urn:microsoft.com/office/officeart/2005/8/layout/orgChart1"/>
    <dgm:cxn modelId="{3144B92F-04C8-D74E-84DA-F26AB78B0EFD}" type="presParOf" srcId="{043A34C1-F4AB-B740-AC3A-6BC7883279F5}" destId="{AA265FFE-D8A5-7148-96DD-91C5C46A0D54}" srcOrd="0" destOrd="0" presId="urn:microsoft.com/office/officeart/2005/8/layout/orgChart1"/>
    <dgm:cxn modelId="{776543B3-D1E7-014F-BA53-545081C073F7}" type="presParOf" srcId="{043A34C1-F4AB-B740-AC3A-6BC7883279F5}" destId="{6890F3D1-D5EA-FD41-85E8-1AA39B84C00C}" srcOrd="1" destOrd="0" presId="urn:microsoft.com/office/officeart/2005/8/layout/orgChart1"/>
    <dgm:cxn modelId="{8A57B259-95D7-6149-8AA2-F8F1CAA5CD19}" type="presParOf" srcId="{EAE805C0-4ACC-C44E-984A-C20520B12ED1}" destId="{F72599ED-3B46-644B-908B-61E5A1EC9E22}" srcOrd="1" destOrd="0" presId="urn:microsoft.com/office/officeart/2005/8/layout/orgChart1"/>
    <dgm:cxn modelId="{F4E7DA96-12CA-7143-BFCA-0551AC3B397D}" type="presParOf" srcId="{F72599ED-3B46-644B-908B-61E5A1EC9E22}" destId="{40C784C8-B7E1-2B48-8506-3F4EC28884C8}" srcOrd="0" destOrd="0" presId="urn:microsoft.com/office/officeart/2005/8/layout/orgChart1"/>
    <dgm:cxn modelId="{84CB2CC7-F7E5-6346-991D-233A8F7FDD52}" type="presParOf" srcId="{F72599ED-3B46-644B-908B-61E5A1EC9E22}" destId="{A22952F9-C598-9F44-9D36-E8479F945FC8}" srcOrd="1" destOrd="0" presId="urn:microsoft.com/office/officeart/2005/8/layout/orgChart1"/>
    <dgm:cxn modelId="{02FCCBFD-A2BA-CA49-BEA7-C4257B7204AC}" type="presParOf" srcId="{A22952F9-C598-9F44-9D36-E8479F945FC8}" destId="{F0DC0CEB-8F2D-CF4E-893D-CDC3458A937F}" srcOrd="0" destOrd="0" presId="urn:microsoft.com/office/officeart/2005/8/layout/orgChart1"/>
    <dgm:cxn modelId="{A417D279-36AD-4E4A-9E66-CBD73750D853}" type="presParOf" srcId="{F0DC0CEB-8F2D-CF4E-893D-CDC3458A937F}" destId="{57D14D09-E96C-D443-8169-D1AF43BEFB3D}" srcOrd="0" destOrd="0" presId="urn:microsoft.com/office/officeart/2005/8/layout/orgChart1"/>
    <dgm:cxn modelId="{69C43A52-970C-A943-B58E-7614E17D3C3F}" type="presParOf" srcId="{F0DC0CEB-8F2D-CF4E-893D-CDC3458A937F}" destId="{1F821F1A-CF15-114F-B806-447770FC0F54}" srcOrd="1" destOrd="0" presId="urn:microsoft.com/office/officeart/2005/8/layout/orgChart1"/>
    <dgm:cxn modelId="{5BB0D0F0-E026-D240-8099-5FA591AAD4EB}" type="presParOf" srcId="{A22952F9-C598-9F44-9D36-E8479F945FC8}" destId="{9D24EC8B-1961-FC4C-BBD0-878529B342A1}" srcOrd="1" destOrd="0" presId="urn:microsoft.com/office/officeart/2005/8/layout/orgChart1"/>
    <dgm:cxn modelId="{B61A8438-F6D1-DD49-A4E3-71CEF3BFC8BE}" type="presParOf" srcId="{A22952F9-C598-9F44-9D36-E8479F945FC8}" destId="{CFD2D404-3B76-8240-8D0E-F46BC38FB6E2}" srcOrd="2" destOrd="0" presId="urn:microsoft.com/office/officeart/2005/8/layout/orgChart1"/>
    <dgm:cxn modelId="{C57030A9-28A5-8B4B-B1E8-B5CBBAD8B86D}" type="presParOf" srcId="{F72599ED-3B46-644B-908B-61E5A1EC9E22}" destId="{43C13285-0FD6-DC4A-818A-000343D981F7}" srcOrd="2" destOrd="0" presId="urn:microsoft.com/office/officeart/2005/8/layout/orgChart1"/>
    <dgm:cxn modelId="{92EAB25F-A463-3A49-90D4-AF6C77DA7421}" type="presParOf" srcId="{F72599ED-3B46-644B-908B-61E5A1EC9E22}" destId="{3E7C20CB-7A78-3146-B15A-90D214E7E856}" srcOrd="3" destOrd="0" presId="urn:microsoft.com/office/officeart/2005/8/layout/orgChart1"/>
    <dgm:cxn modelId="{C14A36A6-02CD-1549-857B-90643976C5D5}" type="presParOf" srcId="{3E7C20CB-7A78-3146-B15A-90D214E7E856}" destId="{77C63326-C7B9-F34E-B511-80FF07370ED2}" srcOrd="0" destOrd="0" presId="urn:microsoft.com/office/officeart/2005/8/layout/orgChart1"/>
    <dgm:cxn modelId="{3E38F0B2-D5BD-3C49-92B0-3EC32F40A5B9}" type="presParOf" srcId="{77C63326-C7B9-F34E-B511-80FF07370ED2}" destId="{E70D52E1-0357-C04C-8EFF-F61525486D53}" srcOrd="0" destOrd="0" presId="urn:microsoft.com/office/officeart/2005/8/layout/orgChart1"/>
    <dgm:cxn modelId="{49DB3D4D-16DF-B646-8E33-6465837A222D}" type="presParOf" srcId="{77C63326-C7B9-F34E-B511-80FF07370ED2}" destId="{0F886600-B064-6B45-B3D1-631AE5541A3A}" srcOrd="1" destOrd="0" presId="urn:microsoft.com/office/officeart/2005/8/layout/orgChart1"/>
    <dgm:cxn modelId="{AB379093-0BA7-FE4A-AC3D-EE2B5E3A3EF1}" type="presParOf" srcId="{3E7C20CB-7A78-3146-B15A-90D214E7E856}" destId="{8F79850C-4785-544C-AD11-04C6379BA10B}" srcOrd="1" destOrd="0" presId="urn:microsoft.com/office/officeart/2005/8/layout/orgChart1"/>
    <dgm:cxn modelId="{0F2FF49A-D2FF-074E-BF96-EAA8BD2C60FA}" type="presParOf" srcId="{3E7C20CB-7A78-3146-B15A-90D214E7E856}" destId="{80C25216-E746-5745-8902-F037633B32AC}" srcOrd="2" destOrd="0" presId="urn:microsoft.com/office/officeart/2005/8/layout/orgChart1"/>
    <dgm:cxn modelId="{91776482-D3AE-DA44-9FEF-732B690F78EE}" type="presParOf" srcId="{EAE805C0-4ACC-C44E-984A-C20520B12ED1}" destId="{CE748075-A153-BE4A-93AB-03F3A2E677CD}" srcOrd="2" destOrd="0" presId="urn:microsoft.com/office/officeart/2005/8/layout/orgChart1"/>
    <dgm:cxn modelId="{73F7C005-5BB1-7545-B0C6-699801CB605D}" type="presParOf" srcId="{1B319464-D0C6-864F-9A9B-0AC10C17C15F}" destId="{4A8F4292-A370-4B46-BD32-D04E5604F53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6F90FF-DB7F-2F40-AF1B-D4628260D747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108D996-9E39-2844-9761-75814C707E69}">
      <dgm:prSet phldrT="[Text]"/>
      <dgm:spPr/>
      <dgm:t>
        <a:bodyPr/>
        <a:lstStyle/>
        <a:p>
          <a:r>
            <a:rPr lang="en-GB" dirty="0"/>
            <a:t>Work Package</a:t>
          </a:r>
        </a:p>
      </dgm:t>
    </dgm:pt>
    <dgm:pt modelId="{7EDC1E7A-6F89-0F47-8F76-A9CCD1BF7087}" type="parTrans" cxnId="{D319F625-A054-B94D-A1E4-FE49827D12E6}">
      <dgm:prSet/>
      <dgm:spPr/>
      <dgm:t>
        <a:bodyPr/>
        <a:lstStyle/>
        <a:p>
          <a:endParaRPr lang="en-GB"/>
        </a:p>
      </dgm:t>
    </dgm:pt>
    <dgm:pt modelId="{73AB7E6A-D64A-5D4E-A3D6-38C40133AAAF}" type="sibTrans" cxnId="{D319F625-A054-B94D-A1E4-FE49827D12E6}">
      <dgm:prSet/>
      <dgm:spPr/>
      <dgm:t>
        <a:bodyPr/>
        <a:lstStyle/>
        <a:p>
          <a:endParaRPr lang="en-GB"/>
        </a:p>
      </dgm:t>
    </dgm:pt>
    <dgm:pt modelId="{43250335-644A-1440-88DD-4CE83A2E84F7}">
      <dgm:prSet phldrT="[Text]"/>
      <dgm:spPr/>
      <dgm:t>
        <a:bodyPr/>
        <a:lstStyle/>
        <a:p>
          <a:r>
            <a:rPr lang="en-GB" dirty="0"/>
            <a:t>Line Item</a:t>
          </a:r>
        </a:p>
      </dgm:t>
    </dgm:pt>
    <dgm:pt modelId="{DD0BF708-D709-2840-A47F-F072397DE770}" type="parTrans" cxnId="{EB973846-91CD-2443-8EAE-43E117BF2CF0}">
      <dgm:prSet/>
      <dgm:spPr/>
      <dgm:t>
        <a:bodyPr/>
        <a:lstStyle/>
        <a:p>
          <a:endParaRPr lang="en-GB"/>
        </a:p>
      </dgm:t>
    </dgm:pt>
    <dgm:pt modelId="{411E0C40-92E0-4A4A-B820-B751474F6F16}" type="sibTrans" cxnId="{EB973846-91CD-2443-8EAE-43E117BF2CF0}">
      <dgm:prSet/>
      <dgm:spPr/>
      <dgm:t>
        <a:bodyPr/>
        <a:lstStyle/>
        <a:p>
          <a:endParaRPr lang="en-GB"/>
        </a:p>
      </dgm:t>
    </dgm:pt>
    <dgm:pt modelId="{2897CE41-8CB2-B041-8DB2-DE42AE37EF4D}">
      <dgm:prSet phldrT="[Text]"/>
      <dgm:spPr/>
      <dgm:t>
        <a:bodyPr/>
        <a:lstStyle/>
        <a:p>
          <a:r>
            <a:rPr lang="en-GB" dirty="0"/>
            <a:t>Line Item</a:t>
          </a:r>
        </a:p>
      </dgm:t>
    </dgm:pt>
    <dgm:pt modelId="{A868D1E2-CC63-BB47-8B45-A7574991912D}" type="parTrans" cxnId="{74688213-CC73-B04B-BEA0-8D9125A91D0B}">
      <dgm:prSet/>
      <dgm:spPr/>
      <dgm:t>
        <a:bodyPr/>
        <a:lstStyle/>
        <a:p>
          <a:endParaRPr lang="en-GB"/>
        </a:p>
      </dgm:t>
    </dgm:pt>
    <dgm:pt modelId="{3DDE8998-3BEA-7C4C-8B76-E5E3F68D6117}" type="sibTrans" cxnId="{74688213-CC73-B04B-BEA0-8D9125A91D0B}">
      <dgm:prSet/>
      <dgm:spPr/>
      <dgm:t>
        <a:bodyPr/>
        <a:lstStyle/>
        <a:p>
          <a:endParaRPr lang="en-GB"/>
        </a:p>
      </dgm:t>
    </dgm:pt>
    <dgm:pt modelId="{4111E2A6-401C-A543-A459-F7B68A1318A6}">
      <dgm:prSet phldrT="[Text]"/>
      <dgm:spPr/>
      <dgm:t>
        <a:bodyPr/>
        <a:lstStyle/>
        <a:p>
          <a:r>
            <a:rPr lang="en-GB" dirty="0"/>
            <a:t>Line Item</a:t>
          </a:r>
        </a:p>
      </dgm:t>
    </dgm:pt>
    <dgm:pt modelId="{191E613F-5187-1143-A9F1-58804F769E5E}" type="parTrans" cxnId="{B36CDFAA-45D2-2344-9D9D-AF81CCF33386}">
      <dgm:prSet/>
      <dgm:spPr/>
      <dgm:t>
        <a:bodyPr/>
        <a:lstStyle/>
        <a:p>
          <a:endParaRPr lang="en-GB"/>
        </a:p>
      </dgm:t>
    </dgm:pt>
    <dgm:pt modelId="{38EF0665-6270-F747-B3D3-1A0D94F7B29E}" type="sibTrans" cxnId="{B36CDFAA-45D2-2344-9D9D-AF81CCF33386}">
      <dgm:prSet/>
      <dgm:spPr/>
      <dgm:t>
        <a:bodyPr/>
        <a:lstStyle/>
        <a:p>
          <a:endParaRPr lang="en-GB"/>
        </a:p>
      </dgm:t>
    </dgm:pt>
    <dgm:pt modelId="{26E4CE99-47A0-CF4B-9F6A-EA0D2100E9C6}" type="pres">
      <dgm:prSet presAssocID="{1B6F90FF-DB7F-2F40-AF1B-D4628260D7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9B3CFD-6EA8-6445-B3C0-DDC98D0BC822}" type="pres">
      <dgm:prSet presAssocID="{F108D996-9E39-2844-9761-75814C707E69}" presName="hierRoot1" presStyleCnt="0">
        <dgm:presLayoutVars>
          <dgm:hierBranch val="init"/>
        </dgm:presLayoutVars>
      </dgm:prSet>
      <dgm:spPr/>
    </dgm:pt>
    <dgm:pt modelId="{0B011084-814C-9D4D-9DD0-CF64B77FB7E0}" type="pres">
      <dgm:prSet presAssocID="{F108D996-9E39-2844-9761-75814C707E69}" presName="rootComposite1" presStyleCnt="0"/>
      <dgm:spPr/>
    </dgm:pt>
    <dgm:pt modelId="{5B9809D1-FE10-A24E-A648-92E7B02D22C3}" type="pres">
      <dgm:prSet presAssocID="{F108D996-9E39-2844-9761-75814C707E69}" presName="rootText1" presStyleLbl="node0" presStyleIdx="0" presStyleCnt="1">
        <dgm:presLayoutVars>
          <dgm:chPref val="3"/>
        </dgm:presLayoutVars>
      </dgm:prSet>
      <dgm:spPr/>
    </dgm:pt>
    <dgm:pt modelId="{91754295-1B60-7A49-BFDE-AB222FA32735}" type="pres">
      <dgm:prSet presAssocID="{F108D996-9E39-2844-9761-75814C707E69}" presName="rootConnector1" presStyleLbl="node1" presStyleIdx="0" presStyleCnt="0"/>
      <dgm:spPr/>
    </dgm:pt>
    <dgm:pt modelId="{3EB7B8D5-E953-D342-A95F-C13578903222}" type="pres">
      <dgm:prSet presAssocID="{F108D996-9E39-2844-9761-75814C707E69}" presName="hierChild2" presStyleCnt="0"/>
      <dgm:spPr/>
    </dgm:pt>
    <dgm:pt modelId="{BC85176A-C9F7-8D4E-80D2-029052A01F41}" type="pres">
      <dgm:prSet presAssocID="{DD0BF708-D709-2840-A47F-F072397DE770}" presName="Name37" presStyleLbl="parChTrans1D2" presStyleIdx="0" presStyleCnt="3"/>
      <dgm:spPr/>
    </dgm:pt>
    <dgm:pt modelId="{B568EF38-2678-A140-9458-9FB03DB551E0}" type="pres">
      <dgm:prSet presAssocID="{43250335-644A-1440-88DD-4CE83A2E84F7}" presName="hierRoot2" presStyleCnt="0">
        <dgm:presLayoutVars>
          <dgm:hierBranch val="init"/>
        </dgm:presLayoutVars>
      </dgm:prSet>
      <dgm:spPr/>
    </dgm:pt>
    <dgm:pt modelId="{C6E35CAB-27CE-9E45-8478-E71FB0055EB6}" type="pres">
      <dgm:prSet presAssocID="{43250335-644A-1440-88DD-4CE83A2E84F7}" presName="rootComposite" presStyleCnt="0"/>
      <dgm:spPr/>
    </dgm:pt>
    <dgm:pt modelId="{663A1113-4FD4-1C41-BF89-110698047779}" type="pres">
      <dgm:prSet presAssocID="{43250335-644A-1440-88DD-4CE83A2E84F7}" presName="rootText" presStyleLbl="node2" presStyleIdx="0" presStyleCnt="3">
        <dgm:presLayoutVars>
          <dgm:chPref val="3"/>
        </dgm:presLayoutVars>
      </dgm:prSet>
      <dgm:spPr/>
    </dgm:pt>
    <dgm:pt modelId="{D73FB865-7A6C-A54C-ACCE-819DF044D0F0}" type="pres">
      <dgm:prSet presAssocID="{43250335-644A-1440-88DD-4CE83A2E84F7}" presName="rootConnector" presStyleLbl="node2" presStyleIdx="0" presStyleCnt="3"/>
      <dgm:spPr/>
    </dgm:pt>
    <dgm:pt modelId="{6AA8250B-2CED-CC46-86F2-B51CE6475531}" type="pres">
      <dgm:prSet presAssocID="{43250335-644A-1440-88DD-4CE83A2E84F7}" presName="hierChild4" presStyleCnt="0"/>
      <dgm:spPr/>
    </dgm:pt>
    <dgm:pt modelId="{AB086875-FE0F-6A4D-9325-68B4B642A027}" type="pres">
      <dgm:prSet presAssocID="{43250335-644A-1440-88DD-4CE83A2E84F7}" presName="hierChild5" presStyleCnt="0"/>
      <dgm:spPr/>
    </dgm:pt>
    <dgm:pt modelId="{79DD2261-60E0-5541-93F2-992976D47AB9}" type="pres">
      <dgm:prSet presAssocID="{A868D1E2-CC63-BB47-8B45-A7574991912D}" presName="Name37" presStyleLbl="parChTrans1D2" presStyleIdx="1" presStyleCnt="3"/>
      <dgm:spPr/>
    </dgm:pt>
    <dgm:pt modelId="{D1772A26-F2E9-044D-BAE9-B2BCBFBF1B99}" type="pres">
      <dgm:prSet presAssocID="{2897CE41-8CB2-B041-8DB2-DE42AE37EF4D}" presName="hierRoot2" presStyleCnt="0">
        <dgm:presLayoutVars>
          <dgm:hierBranch val="init"/>
        </dgm:presLayoutVars>
      </dgm:prSet>
      <dgm:spPr/>
    </dgm:pt>
    <dgm:pt modelId="{FAF52A7B-1E56-B946-BAEB-C7759F2645D6}" type="pres">
      <dgm:prSet presAssocID="{2897CE41-8CB2-B041-8DB2-DE42AE37EF4D}" presName="rootComposite" presStyleCnt="0"/>
      <dgm:spPr/>
    </dgm:pt>
    <dgm:pt modelId="{B6CA0098-BC29-ED40-8B93-A4F452E775FF}" type="pres">
      <dgm:prSet presAssocID="{2897CE41-8CB2-B041-8DB2-DE42AE37EF4D}" presName="rootText" presStyleLbl="node2" presStyleIdx="1" presStyleCnt="3">
        <dgm:presLayoutVars>
          <dgm:chPref val="3"/>
        </dgm:presLayoutVars>
      </dgm:prSet>
      <dgm:spPr/>
    </dgm:pt>
    <dgm:pt modelId="{991AD752-D870-C448-AA6D-7230ACBE4613}" type="pres">
      <dgm:prSet presAssocID="{2897CE41-8CB2-B041-8DB2-DE42AE37EF4D}" presName="rootConnector" presStyleLbl="node2" presStyleIdx="1" presStyleCnt="3"/>
      <dgm:spPr/>
    </dgm:pt>
    <dgm:pt modelId="{D16830DF-0531-5B49-B327-003BE6188E7D}" type="pres">
      <dgm:prSet presAssocID="{2897CE41-8CB2-B041-8DB2-DE42AE37EF4D}" presName="hierChild4" presStyleCnt="0"/>
      <dgm:spPr/>
    </dgm:pt>
    <dgm:pt modelId="{F2C33B3C-E508-2A4B-91E9-2DD461609412}" type="pres">
      <dgm:prSet presAssocID="{2897CE41-8CB2-B041-8DB2-DE42AE37EF4D}" presName="hierChild5" presStyleCnt="0"/>
      <dgm:spPr/>
    </dgm:pt>
    <dgm:pt modelId="{F80AA043-1E07-0344-B6E5-39E27FE05956}" type="pres">
      <dgm:prSet presAssocID="{191E613F-5187-1143-A9F1-58804F769E5E}" presName="Name37" presStyleLbl="parChTrans1D2" presStyleIdx="2" presStyleCnt="3"/>
      <dgm:spPr/>
    </dgm:pt>
    <dgm:pt modelId="{18252681-E8D8-444C-8C4A-C77E7B81F0FB}" type="pres">
      <dgm:prSet presAssocID="{4111E2A6-401C-A543-A459-F7B68A1318A6}" presName="hierRoot2" presStyleCnt="0">
        <dgm:presLayoutVars>
          <dgm:hierBranch val="init"/>
        </dgm:presLayoutVars>
      </dgm:prSet>
      <dgm:spPr/>
    </dgm:pt>
    <dgm:pt modelId="{5EFB9B6A-525B-614E-AC8E-2D50B1AB266C}" type="pres">
      <dgm:prSet presAssocID="{4111E2A6-401C-A543-A459-F7B68A1318A6}" presName="rootComposite" presStyleCnt="0"/>
      <dgm:spPr/>
    </dgm:pt>
    <dgm:pt modelId="{F91900A9-3729-1A42-8704-27C7AFBB08B8}" type="pres">
      <dgm:prSet presAssocID="{4111E2A6-401C-A543-A459-F7B68A1318A6}" presName="rootText" presStyleLbl="node2" presStyleIdx="2" presStyleCnt="3">
        <dgm:presLayoutVars>
          <dgm:chPref val="3"/>
        </dgm:presLayoutVars>
      </dgm:prSet>
      <dgm:spPr/>
    </dgm:pt>
    <dgm:pt modelId="{172824AE-4951-064A-9239-0619630B0504}" type="pres">
      <dgm:prSet presAssocID="{4111E2A6-401C-A543-A459-F7B68A1318A6}" presName="rootConnector" presStyleLbl="node2" presStyleIdx="2" presStyleCnt="3"/>
      <dgm:spPr/>
    </dgm:pt>
    <dgm:pt modelId="{6CC05D9D-4A8F-434C-921B-24991062713C}" type="pres">
      <dgm:prSet presAssocID="{4111E2A6-401C-A543-A459-F7B68A1318A6}" presName="hierChild4" presStyleCnt="0"/>
      <dgm:spPr/>
    </dgm:pt>
    <dgm:pt modelId="{D4FCF0D1-2400-9D48-8FE3-466A0EBF3B62}" type="pres">
      <dgm:prSet presAssocID="{4111E2A6-401C-A543-A459-F7B68A1318A6}" presName="hierChild5" presStyleCnt="0"/>
      <dgm:spPr/>
    </dgm:pt>
    <dgm:pt modelId="{510BD53F-F71E-D94F-AF0D-5CE005A5FB1A}" type="pres">
      <dgm:prSet presAssocID="{F108D996-9E39-2844-9761-75814C707E69}" presName="hierChild3" presStyleCnt="0"/>
      <dgm:spPr/>
    </dgm:pt>
  </dgm:ptLst>
  <dgm:cxnLst>
    <dgm:cxn modelId="{D6D13706-88DF-7C4A-803A-991F0DD2B914}" type="presOf" srcId="{2897CE41-8CB2-B041-8DB2-DE42AE37EF4D}" destId="{B6CA0098-BC29-ED40-8B93-A4F452E775FF}" srcOrd="0" destOrd="0" presId="urn:microsoft.com/office/officeart/2005/8/layout/orgChart1"/>
    <dgm:cxn modelId="{74688213-CC73-B04B-BEA0-8D9125A91D0B}" srcId="{F108D996-9E39-2844-9761-75814C707E69}" destId="{2897CE41-8CB2-B041-8DB2-DE42AE37EF4D}" srcOrd="1" destOrd="0" parTransId="{A868D1E2-CC63-BB47-8B45-A7574991912D}" sibTransId="{3DDE8998-3BEA-7C4C-8B76-E5E3F68D6117}"/>
    <dgm:cxn modelId="{BF7CE016-D282-EE46-804B-33A57393AE16}" type="presOf" srcId="{4111E2A6-401C-A543-A459-F7B68A1318A6}" destId="{F91900A9-3729-1A42-8704-27C7AFBB08B8}" srcOrd="0" destOrd="0" presId="urn:microsoft.com/office/officeart/2005/8/layout/orgChart1"/>
    <dgm:cxn modelId="{6937D01A-4B73-BD41-8268-4C87824F9C10}" type="presOf" srcId="{43250335-644A-1440-88DD-4CE83A2E84F7}" destId="{D73FB865-7A6C-A54C-ACCE-819DF044D0F0}" srcOrd="1" destOrd="0" presId="urn:microsoft.com/office/officeart/2005/8/layout/orgChart1"/>
    <dgm:cxn modelId="{8DC42223-2FC9-1045-A1CD-7B6023067735}" type="presOf" srcId="{A868D1E2-CC63-BB47-8B45-A7574991912D}" destId="{79DD2261-60E0-5541-93F2-992976D47AB9}" srcOrd="0" destOrd="0" presId="urn:microsoft.com/office/officeart/2005/8/layout/orgChart1"/>
    <dgm:cxn modelId="{D319F625-A054-B94D-A1E4-FE49827D12E6}" srcId="{1B6F90FF-DB7F-2F40-AF1B-D4628260D747}" destId="{F108D996-9E39-2844-9761-75814C707E69}" srcOrd="0" destOrd="0" parTransId="{7EDC1E7A-6F89-0F47-8F76-A9CCD1BF7087}" sibTransId="{73AB7E6A-D64A-5D4E-A3D6-38C40133AAAF}"/>
    <dgm:cxn modelId="{0DB2F232-4FCC-874F-904D-024A32CFF67B}" type="presOf" srcId="{4111E2A6-401C-A543-A459-F7B68A1318A6}" destId="{172824AE-4951-064A-9239-0619630B0504}" srcOrd="1" destOrd="0" presId="urn:microsoft.com/office/officeart/2005/8/layout/orgChart1"/>
    <dgm:cxn modelId="{1D431446-4191-5C4A-A317-BFCE13D215F6}" type="presOf" srcId="{DD0BF708-D709-2840-A47F-F072397DE770}" destId="{BC85176A-C9F7-8D4E-80D2-029052A01F41}" srcOrd="0" destOrd="0" presId="urn:microsoft.com/office/officeart/2005/8/layout/orgChart1"/>
    <dgm:cxn modelId="{EB973846-91CD-2443-8EAE-43E117BF2CF0}" srcId="{F108D996-9E39-2844-9761-75814C707E69}" destId="{43250335-644A-1440-88DD-4CE83A2E84F7}" srcOrd="0" destOrd="0" parTransId="{DD0BF708-D709-2840-A47F-F072397DE770}" sibTransId="{411E0C40-92E0-4A4A-B820-B751474F6F16}"/>
    <dgm:cxn modelId="{9B519551-F810-0041-BBC3-AB3A70581504}" type="presOf" srcId="{F108D996-9E39-2844-9761-75814C707E69}" destId="{5B9809D1-FE10-A24E-A648-92E7B02D22C3}" srcOrd="0" destOrd="0" presId="urn:microsoft.com/office/officeart/2005/8/layout/orgChart1"/>
    <dgm:cxn modelId="{D3673B56-DA95-5241-9035-7A5742547698}" type="presOf" srcId="{191E613F-5187-1143-A9F1-58804F769E5E}" destId="{F80AA043-1E07-0344-B6E5-39E27FE05956}" srcOrd="0" destOrd="0" presId="urn:microsoft.com/office/officeart/2005/8/layout/orgChart1"/>
    <dgm:cxn modelId="{A5CDB360-A014-D945-A926-2BE336ED8ECD}" type="presOf" srcId="{2897CE41-8CB2-B041-8DB2-DE42AE37EF4D}" destId="{991AD752-D870-C448-AA6D-7230ACBE4613}" srcOrd="1" destOrd="0" presId="urn:microsoft.com/office/officeart/2005/8/layout/orgChart1"/>
    <dgm:cxn modelId="{D912CD80-C9BD-E844-B18E-A25B2453EB09}" type="presOf" srcId="{1B6F90FF-DB7F-2F40-AF1B-D4628260D747}" destId="{26E4CE99-47A0-CF4B-9F6A-EA0D2100E9C6}" srcOrd="0" destOrd="0" presId="urn:microsoft.com/office/officeart/2005/8/layout/orgChart1"/>
    <dgm:cxn modelId="{B36CDFAA-45D2-2344-9D9D-AF81CCF33386}" srcId="{F108D996-9E39-2844-9761-75814C707E69}" destId="{4111E2A6-401C-A543-A459-F7B68A1318A6}" srcOrd="2" destOrd="0" parTransId="{191E613F-5187-1143-A9F1-58804F769E5E}" sibTransId="{38EF0665-6270-F747-B3D3-1A0D94F7B29E}"/>
    <dgm:cxn modelId="{915F4BB2-509B-2948-85F3-064DA1202FA9}" type="presOf" srcId="{43250335-644A-1440-88DD-4CE83A2E84F7}" destId="{663A1113-4FD4-1C41-BF89-110698047779}" srcOrd="0" destOrd="0" presId="urn:microsoft.com/office/officeart/2005/8/layout/orgChart1"/>
    <dgm:cxn modelId="{83DDB3F3-9334-4245-B739-0D54C5188717}" type="presOf" srcId="{F108D996-9E39-2844-9761-75814C707E69}" destId="{91754295-1B60-7A49-BFDE-AB222FA32735}" srcOrd="1" destOrd="0" presId="urn:microsoft.com/office/officeart/2005/8/layout/orgChart1"/>
    <dgm:cxn modelId="{BCADB461-BB28-E049-A5A6-865CCB37EEB2}" type="presParOf" srcId="{26E4CE99-47A0-CF4B-9F6A-EA0D2100E9C6}" destId="{3C9B3CFD-6EA8-6445-B3C0-DDC98D0BC822}" srcOrd="0" destOrd="0" presId="urn:microsoft.com/office/officeart/2005/8/layout/orgChart1"/>
    <dgm:cxn modelId="{3C1F30E2-574A-5742-96B0-9795565BFF5C}" type="presParOf" srcId="{3C9B3CFD-6EA8-6445-B3C0-DDC98D0BC822}" destId="{0B011084-814C-9D4D-9DD0-CF64B77FB7E0}" srcOrd="0" destOrd="0" presId="urn:microsoft.com/office/officeart/2005/8/layout/orgChart1"/>
    <dgm:cxn modelId="{9D639D26-867A-9841-A6E2-8C3C6FAF2603}" type="presParOf" srcId="{0B011084-814C-9D4D-9DD0-CF64B77FB7E0}" destId="{5B9809D1-FE10-A24E-A648-92E7B02D22C3}" srcOrd="0" destOrd="0" presId="urn:microsoft.com/office/officeart/2005/8/layout/orgChart1"/>
    <dgm:cxn modelId="{3B30E44D-CDA1-6948-8CFE-C8382F3FDC47}" type="presParOf" srcId="{0B011084-814C-9D4D-9DD0-CF64B77FB7E0}" destId="{91754295-1B60-7A49-BFDE-AB222FA32735}" srcOrd="1" destOrd="0" presId="urn:microsoft.com/office/officeart/2005/8/layout/orgChart1"/>
    <dgm:cxn modelId="{7F9D06FE-2862-F144-A53C-93270D2E181A}" type="presParOf" srcId="{3C9B3CFD-6EA8-6445-B3C0-DDC98D0BC822}" destId="{3EB7B8D5-E953-D342-A95F-C13578903222}" srcOrd="1" destOrd="0" presId="urn:microsoft.com/office/officeart/2005/8/layout/orgChart1"/>
    <dgm:cxn modelId="{15BFF4EB-C8C5-9043-BD84-5CBC051219D9}" type="presParOf" srcId="{3EB7B8D5-E953-D342-A95F-C13578903222}" destId="{BC85176A-C9F7-8D4E-80D2-029052A01F41}" srcOrd="0" destOrd="0" presId="urn:microsoft.com/office/officeart/2005/8/layout/orgChart1"/>
    <dgm:cxn modelId="{B51B641E-4B1A-3D4F-ABA7-7C5015370912}" type="presParOf" srcId="{3EB7B8D5-E953-D342-A95F-C13578903222}" destId="{B568EF38-2678-A140-9458-9FB03DB551E0}" srcOrd="1" destOrd="0" presId="urn:microsoft.com/office/officeart/2005/8/layout/orgChart1"/>
    <dgm:cxn modelId="{CC3FD34A-B3A3-B64A-BBFF-B2B4FF073A1B}" type="presParOf" srcId="{B568EF38-2678-A140-9458-9FB03DB551E0}" destId="{C6E35CAB-27CE-9E45-8478-E71FB0055EB6}" srcOrd="0" destOrd="0" presId="urn:microsoft.com/office/officeart/2005/8/layout/orgChart1"/>
    <dgm:cxn modelId="{CCAA2BE2-D51F-3842-B83B-52059C3285B9}" type="presParOf" srcId="{C6E35CAB-27CE-9E45-8478-E71FB0055EB6}" destId="{663A1113-4FD4-1C41-BF89-110698047779}" srcOrd="0" destOrd="0" presId="urn:microsoft.com/office/officeart/2005/8/layout/orgChart1"/>
    <dgm:cxn modelId="{B64A46D3-8DCB-3C4E-BF75-6174C7727627}" type="presParOf" srcId="{C6E35CAB-27CE-9E45-8478-E71FB0055EB6}" destId="{D73FB865-7A6C-A54C-ACCE-819DF044D0F0}" srcOrd="1" destOrd="0" presId="urn:microsoft.com/office/officeart/2005/8/layout/orgChart1"/>
    <dgm:cxn modelId="{B9A8B813-DF28-4045-A002-B5BA0962997D}" type="presParOf" srcId="{B568EF38-2678-A140-9458-9FB03DB551E0}" destId="{6AA8250B-2CED-CC46-86F2-B51CE6475531}" srcOrd="1" destOrd="0" presId="urn:microsoft.com/office/officeart/2005/8/layout/orgChart1"/>
    <dgm:cxn modelId="{7DD3FE4A-AA11-8F4E-86F7-976A1F30B91F}" type="presParOf" srcId="{B568EF38-2678-A140-9458-9FB03DB551E0}" destId="{AB086875-FE0F-6A4D-9325-68B4B642A027}" srcOrd="2" destOrd="0" presId="urn:microsoft.com/office/officeart/2005/8/layout/orgChart1"/>
    <dgm:cxn modelId="{B9D09C27-B5C9-C545-B8DC-1E8A5641B990}" type="presParOf" srcId="{3EB7B8D5-E953-D342-A95F-C13578903222}" destId="{79DD2261-60E0-5541-93F2-992976D47AB9}" srcOrd="2" destOrd="0" presId="urn:microsoft.com/office/officeart/2005/8/layout/orgChart1"/>
    <dgm:cxn modelId="{F3C42BE0-44D7-E441-8D9D-965748702879}" type="presParOf" srcId="{3EB7B8D5-E953-D342-A95F-C13578903222}" destId="{D1772A26-F2E9-044D-BAE9-B2BCBFBF1B99}" srcOrd="3" destOrd="0" presId="urn:microsoft.com/office/officeart/2005/8/layout/orgChart1"/>
    <dgm:cxn modelId="{FB172F73-4111-DE4C-ABE3-777A1653E587}" type="presParOf" srcId="{D1772A26-F2E9-044D-BAE9-B2BCBFBF1B99}" destId="{FAF52A7B-1E56-B946-BAEB-C7759F2645D6}" srcOrd="0" destOrd="0" presId="urn:microsoft.com/office/officeart/2005/8/layout/orgChart1"/>
    <dgm:cxn modelId="{62144CC6-1969-1D47-936B-ACC52E164AE6}" type="presParOf" srcId="{FAF52A7B-1E56-B946-BAEB-C7759F2645D6}" destId="{B6CA0098-BC29-ED40-8B93-A4F452E775FF}" srcOrd="0" destOrd="0" presId="urn:microsoft.com/office/officeart/2005/8/layout/orgChart1"/>
    <dgm:cxn modelId="{EC646B58-6C91-BE44-B0A0-3DB8DCB79E6E}" type="presParOf" srcId="{FAF52A7B-1E56-B946-BAEB-C7759F2645D6}" destId="{991AD752-D870-C448-AA6D-7230ACBE4613}" srcOrd="1" destOrd="0" presId="urn:microsoft.com/office/officeart/2005/8/layout/orgChart1"/>
    <dgm:cxn modelId="{56586D48-C8D3-8347-AB3F-F9D93C7A5A49}" type="presParOf" srcId="{D1772A26-F2E9-044D-BAE9-B2BCBFBF1B99}" destId="{D16830DF-0531-5B49-B327-003BE6188E7D}" srcOrd="1" destOrd="0" presId="urn:microsoft.com/office/officeart/2005/8/layout/orgChart1"/>
    <dgm:cxn modelId="{117E711D-A3E0-0346-B7AF-02B43B076C8C}" type="presParOf" srcId="{D1772A26-F2E9-044D-BAE9-B2BCBFBF1B99}" destId="{F2C33B3C-E508-2A4B-91E9-2DD461609412}" srcOrd="2" destOrd="0" presId="urn:microsoft.com/office/officeart/2005/8/layout/orgChart1"/>
    <dgm:cxn modelId="{0F9FED5C-8FB6-F348-A367-10FB5D4713A5}" type="presParOf" srcId="{3EB7B8D5-E953-D342-A95F-C13578903222}" destId="{F80AA043-1E07-0344-B6E5-39E27FE05956}" srcOrd="4" destOrd="0" presId="urn:microsoft.com/office/officeart/2005/8/layout/orgChart1"/>
    <dgm:cxn modelId="{AD369942-DABD-5340-ABFD-EA691BDEF81B}" type="presParOf" srcId="{3EB7B8D5-E953-D342-A95F-C13578903222}" destId="{18252681-E8D8-444C-8C4A-C77E7B81F0FB}" srcOrd="5" destOrd="0" presId="urn:microsoft.com/office/officeart/2005/8/layout/orgChart1"/>
    <dgm:cxn modelId="{B66B7E06-3DF2-1047-83E1-DDE42DEBE83D}" type="presParOf" srcId="{18252681-E8D8-444C-8C4A-C77E7B81F0FB}" destId="{5EFB9B6A-525B-614E-AC8E-2D50B1AB266C}" srcOrd="0" destOrd="0" presId="urn:microsoft.com/office/officeart/2005/8/layout/orgChart1"/>
    <dgm:cxn modelId="{39F1851F-AFB5-9E49-AAC1-DB6D9FFF29F7}" type="presParOf" srcId="{5EFB9B6A-525B-614E-AC8E-2D50B1AB266C}" destId="{F91900A9-3729-1A42-8704-27C7AFBB08B8}" srcOrd="0" destOrd="0" presId="urn:microsoft.com/office/officeart/2005/8/layout/orgChart1"/>
    <dgm:cxn modelId="{70215266-7E8A-7E4D-ABB0-D376AFEA1466}" type="presParOf" srcId="{5EFB9B6A-525B-614E-AC8E-2D50B1AB266C}" destId="{172824AE-4951-064A-9239-0619630B0504}" srcOrd="1" destOrd="0" presId="urn:microsoft.com/office/officeart/2005/8/layout/orgChart1"/>
    <dgm:cxn modelId="{EE13026E-0C05-3145-9A71-A4B9514E84F2}" type="presParOf" srcId="{18252681-E8D8-444C-8C4A-C77E7B81F0FB}" destId="{6CC05D9D-4A8F-434C-921B-24991062713C}" srcOrd="1" destOrd="0" presId="urn:microsoft.com/office/officeart/2005/8/layout/orgChart1"/>
    <dgm:cxn modelId="{29D9B552-2632-E942-B9E1-36794B079DE6}" type="presParOf" srcId="{18252681-E8D8-444C-8C4A-C77E7B81F0FB}" destId="{D4FCF0D1-2400-9D48-8FE3-466A0EBF3B62}" srcOrd="2" destOrd="0" presId="urn:microsoft.com/office/officeart/2005/8/layout/orgChart1"/>
    <dgm:cxn modelId="{88CDE1FA-036B-FC44-9C09-7906484FC198}" type="presParOf" srcId="{3C9B3CFD-6EA8-6445-B3C0-DDC98D0BC822}" destId="{510BD53F-F71E-D94F-AF0D-5CE005A5FB1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13285-0FD6-DC4A-818A-000343D981F7}">
      <dsp:nvSpPr>
        <dsp:cNvPr id="0" name=""/>
        <dsp:cNvSpPr/>
      </dsp:nvSpPr>
      <dsp:spPr>
        <a:xfrm>
          <a:off x="4193778" y="3114890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784C8-B7E1-2B48-8506-3F4EC28884C8}">
      <dsp:nvSpPr>
        <dsp:cNvPr id="0" name=""/>
        <dsp:cNvSpPr/>
      </dsp:nvSpPr>
      <dsp:spPr>
        <a:xfrm>
          <a:off x="4193778" y="3114890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A35A0-3A4E-8F43-B2D7-0A5693DF204F}">
      <dsp:nvSpPr>
        <dsp:cNvPr id="0" name=""/>
        <dsp:cNvSpPr/>
      </dsp:nvSpPr>
      <dsp:spPr>
        <a:xfrm>
          <a:off x="3861221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797C2-571E-BB41-AEBC-7C559F11E695}">
      <dsp:nvSpPr>
        <dsp:cNvPr id="0" name=""/>
        <dsp:cNvSpPr/>
      </dsp:nvSpPr>
      <dsp:spPr>
        <a:xfrm>
          <a:off x="2879774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31851-31A8-5943-A0D2-6A3655B76BB3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42E6F-7F3E-8341-85E4-84E18C9EBA6D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Project</a:t>
          </a:r>
        </a:p>
      </dsp:txBody>
      <dsp:txXfrm>
        <a:off x="3050108" y="215"/>
        <a:ext cx="1622226" cy="811113"/>
      </dsp:txXfrm>
    </dsp:sp>
    <dsp:sp modelId="{ACAD8FA9-9963-6D46-8A65-C6FF4A6177C9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Work Package</a:t>
          </a:r>
        </a:p>
      </dsp:txBody>
      <dsp:txXfrm>
        <a:off x="3050108" y="1151996"/>
        <a:ext cx="1622226" cy="811113"/>
      </dsp:txXfrm>
    </dsp:sp>
    <dsp:sp modelId="{C81F75D1-6E0D-2C49-80CD-293189F998D8}">
      <dsp:nvSpPr>
        <dsp:cNvPr id="0" name=""/>
        <dsp:cNvSpPr/>
      </dsp:nvSpPr>
      <dsp:spPr>
        <a:xfrm>
          <a:off x="2068661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Change Request</a:t>
          </a:r>
        </a:p>
      </dsp:txBody>
      <dsp:txXfrm>
        <a:off x="2068661" y="2303776"/>
        <a:ext cx="1622226" cy="811113"/>
      </dsp:txXfrm>
    </dsp:sp>
    <dsp:sp modelId="{AA265FFE-D8A5-7148-96DD-91C5C46A0D54}">
      <dsp:nvSpPr>
        <dsp:cNvPr id="0" name=""/>
        <dsp:cNvSpPr/>
      </dsp:nvSpPr>
      <dsp:spPr>
        <a:xfrm>
          <a:off x="4031555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System Change</a:t>
          </a:r>
        </a:p>
      </dsp:txBody>
      <dsp:txXfrm>
        <a:off x="4031555" y="2303776"/>
        <a:ext cx="1622226" cy="811113"/>
      </dsp:txXfrm>
    </dsp:sp>
    <dsp:sp modelId="{57D14D09-E96C-D443-8169-D1AF43BEFB3D}">
      <dsp:nvSpPr>
        <dsp:cNvPr id="0" name=""/>
        <dsp:cNvSpPr/>
      </dsp:nvSpPr>
      <dsp:spPr>
        <a:xfrm>
          <a:off x="4437112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Feature</a:t>
          </a:r>
        </a:p>
      </dsp:txBody>
      <dsp:txXfrm>
        <a:off x="4437112" y="3455557"/>
        <a:ext cx="1622226" cy="811113"/>
      </dsp:txXfrm>
    </dsp:sp>
    <dsp:sp modelId="{E70D52E1-0357-C04C-8EFF-F61525486D53}">
      <dsp:nvSpPr>
        <dsp:cNvPr id="0" name=""/>
        <dsp:cNvSpPr/>
      </dsp:nvSpPr>
      <dsp:spPr>
        <a:xfrm>
          <a:off x="443711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Feature</a:t>
          </a:r>
        </a:p>
      </dsp:txBody>
      <dsp:txXfrm>
        <a:off x="4437112" y="4607338"/>
        <a:ext cx="1622226" cy="81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13285-0FD6-DC4A-818A-000343D981F7}">
      <dsp:nvSpPr>
        <dsp:cNvPr id="0" name=""/>
        <dsp:cNvSpPr/>
      </dsp:nvSpPr>
      <dsp:spPr>
        <a:xfrm>
          <a:off x="4228703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784C8-B7E1-2B48-8506-3F4EC28884C8}">
      <dsp:nvSpPr>
        <dsp:cNvPr id="0" name=""/>
        <dsp:cNvSpPr/>
      </dsp:nvSpPr>
      <dsp:spPr>
        <a:xfrm>
          <a:off x="4228703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A35A0-3A4E-8F43-B2D7-0A5693DF204F}">
      <dsp:nvSpPr>
        <dsp:cNvPr id="0" name=""/>
        <dsp:cNvSpPr/>
      </dsp:nvSpPr>
      <dsp:spPr>
        <a:xfrm>
          <a:off x="3806651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797C2-571E-BB41-AEBC-7C559F11E695}">
      <dsp:nvSpPr>
        <dsp:cNvPr id="0" name=""/>
        <dsp:cNvSpPr/>
      </dsp:nvSpPr>
      <dsp:spPr>
        <a:xfrm>
          <a:off x="1737568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31851-31A8-5943-A0D2-6A3655B76BB3}">
      <dsp:nvSpPr>
        <dsp:cNvPr id="0" name=""/>
        <dsp:cNvSpPr/>
      </dsp:nvSpPr>
      <dsp:spPr>
        <a:xfrm>
          <a:off x="2561083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42E6F-7F3E-8341-85E4-84E18C9EBA6D}">
      <dsp:nvSpPr>
        <dsp:cNvPr id="0" name=""/>
        <dsp:cNvSpPr/>
      </dsp:nvSpPr>
      <dsp:spPr>
        <a:xfrm>
          <a:off x="2777256" y="2025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Project</a:t>
          </a:r>
        </a:p>
      </dsp:txBody>
      <dsp:txXfrm>
        <a:off x="2777256" y="2025"/>
        <a:ext cx="2058789" cy="1029394"/>
      </dsp:txXfrm>
    </dsp:sp>
    <dsp:sp modelId="{ACAD8FA9-9963-6D46-8A65-C6FF4A6177C9}">
      <dsp:nvSpPr>
        <dsp:cNvPr id="0" name=""/>
        <dsp:cNvSpPr/>
      </dsp:nvSpPr>
      <dsp:spPr>
        <a:xfrm>
          <a:off x="1531689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Work Package</a:t>
          </a:r>
        </a:p>
      </dsp:txBody>
      <dsp:txXfrm>
        <a:off x="1531689" y="1463766"/>
        <a:ext cx="2058789" cy="1029394"/>
      </dsp:txXfrm>
    </dsp:sp>
    <dsp:sp modelId="{C81F75D1-6E0D-2C49-80CD-293189F998D8}">
      <dsp:nvSpPr>
        <dsp:cNvPr id="0" name=""/>
        <dsp:cNvSpPr/>
      </dsp:nvSpPr>
      <dsp:spPr>
        <a:xfrm>
          <a:off x="2046386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Change Request</a:t>
          </a:r>
        </a:p>
      </dsp:txBody>
      <dsp:txXfrm>
        <a:off x="2046386" y="2925506"/>
        <a:ext cx="2058789" cy="1029394"/>
      </dsp:txXfrm>
    </dsp:sp>
    <dsp:sp modelId="{AA265FFE-D8A5-7148-96DD-91C5C46A0D54}">
      <dsp:nvSpPr>
        <dsp:cNvPr id="0" name=""/>
        <dsp:cNvSpPr/>
      </dsp:nvSpPr>
      <dsp:spPr>
        <a:xfrm>
          <a:off x="4022824" y="146376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System Change</a:t>
          </a:r>
        </a:p>
      </dsp:txBody>
      <dsp:txXfrm>
        <a:off x="4022824" y="1463766"/>
        <a:ext cx="2058789" cy="1029394"/>
      </dsp:txXfrm>
    </dsp:sp>
    <dsp:sp modelId="{57D14D09-E96C-D443-8169-D1AF43BEFB3D}">
      <dsp:nvSpPr>
        <dsp:cNvPr id="0" name=""/>
        <dsp:cNvSpPr/>
      </dsp:nvSpPr>
      <dsp:spPr>
        <a:xfrm>
          <a:off x="4537521" y="292550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Feature</a:t>
          </a:r>
        </a:p>
      </dsp:txBody>
      <dsp:txXfrm>
        <a:off x="4537521" y="2925506"/>
        <a:ext cx="2058789" cy="1029394"/>
      </dsp:txXfrm>
    </dsp:sp>
    <dsp:sp modelId="{E70D52E1-0357-C04C-8EFF-F61525486D53}">
      <dsp:nvSpPr>
        <dsp:cNvPr id="0" name=""/>
        <dsp:cNvSpPr/>
      </dsp:nvSpPr>
      <dsp:spPr>
        <a:xfrm>
          <a:off x="4537521" y="4387246"/>
          <a:ext cx="2058789" cy="1029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Feature</a:t>
          </a:r>
        </a:p>
      </dsp:txBody>
      <dsp:txXfrm>
        <a:off x="4537521" y="4387246"/>
        <a:ext cx="2058789" cy="10293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AA043-1E07-0344-B6E5-39E27FE05956}">
      <dsp:nvSpPr>
        <dsp:cNvPr id="0" name=""/>
        <dsp:cNvSpPr/>
      </dsp:nvSpPr>
      <dsp:spPr>
        <a:xfrm>
          <a:off x="5257800" y="258311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D2261-60E0-5541-93F2-992976D47AB9}">
      <dsp:nvSpPr>
        <dsp:cNvPr id="0" name=""/>
        <dsp:cNvSpPr/>
      </dsp:nvSpPr>
      <dsp:spPr>
        <a:xfrm>
          <a:off x="5212080" y="258311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5176A-C9F7-8D4E-80D2-029052A01F41}">
      <dsp:nvSpPr>
        <dsp:cNvPr id="0" name=""/>
        <dsp:cNvSpPr/>
      </dsp:nvSpPr>
      <dsp:spPr>
        <a:xfrm>
          <a:off x="1537867" y="258311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809D1-FE10-A24E-A648-92E7B02D22C3}">
      <dsp:nvSpPr>
        <dsp:cNvPr id="0" name=""/>
        <dsp:cNvSpPr/>
      </dsp:nvSpPr>
      <dsp:spPr>
        <a:xfrm>
          <a:off x="3720638" y="1045952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Work Package</a:t>
          </a:r>
        </a:p>
      </dsp:txBody>
      <dsp:txXfrm>
        <a:off x="3720638" y="1045952"/>
        <a:ext cx="3074323" cy="1537161"/>
      </dsp:txXfrm>
    </dsp:sp>
    <dsp:sp modelId="{663A1113-4FD4-1C41-BF89-110698047779}">
      <dsp:nvSpPr>
        <dsp:cNvPr id="0" name=""/>
        <dsp:cNvSpPr/>
      </dsp:nvSpPr>
      <dsp:spPr>
        <a:xfrm>
          <a:off x="706" y="322872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Line Item</a:t>
          </a:r>
        </a:p>
      </dsp:txBody>
      <dsp:txXfrm>
        <a:off x="706" y="3228723"/>
        <a:ext cx="3074323" cy="1537161"/>
      </dsp:txXfrm>
    </dsp:sp>
    <dsp:sp modelId="{B6CA0098-BC29-ED40-8B93-A4F452E775FF}">
      <dsp:nvSpPr>
        <dsp:cNvPr id="0" name=""/>
        <dsp:cNvSpPr/>
      </dsp:nvSpPr>
      <dsp:spPr>
        <a:xfrm>
          <a:off x="3720638" y="322872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Line Item</a:t>
          </a:r>
        </a:p>
      </dsp:txBody>
      <dsp:txXfrm>
        <a:off x="3720638" y="3228723"/>
        <a:ext cx="3074323" cy="1537161"/>
      </dsp:txXfrm>
    </dsp:sp>
    <dsp:sp modelId="{F91900A9-3729-1A42-8704-27C7AFBB08B8}">
      <dsp:nvSpPr>
        <dsp:cNvPr id="0" name=""/>
        <dsp:cNvSpPr/>
      </dsp:nvSpPr>
      <dsp:spPr>
        <a:xfrm>
          <a:off x="7440570" y="3228723"/>
          <a:ext cx="3074323" cy="1537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200" kern="1200" dirty="0"/>
            <a:t>Line Item</a:t>
          </a:r>
        </a:p>
      </dsp:txBody>
      <dsp:txXfrm>
        <a:off x="7440570" y="3228723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D5B2-0AD0-6232-57C2-C5D5B7740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06646-38F7-FC52-CE12-B65B3773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01F-26D8-61FD-3B3D-689C3968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6498-D5C1-19BC-DA05-7F92EA29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2371-9303-0A07-DD0A-9A156F4E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7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F179-B1B3-DCE9-4FBE-7861B4DB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40A75-8F4A-F48B-C044-C3129D02C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7D56-BFF5-732B-E24A-5607CCB7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C1CC-D50D-7F6D-3260-1EFFC2D7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0B1-A1D5-F72A-7B27-9DE9C2B6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F037D-5399-B09D-928C-A2C54273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1926-A22D-3F22-B43D-DA3DB7EF8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93F2-CDE9-C3DB-D7AF-4537C341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A8FBC-5369-6D5C-FA3C-B5F03D0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9A0D-17FB-4981-AB93-FF677AE8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7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F2AE-63EE-17A5-0673-6FFFA87C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4DC0-8D98-6E06-4E29-BDE90291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3D58-DFA7-B72E-5A34-55ED27F9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2827-64C6-AC99-7BC2-FB284888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E54A3-321C-4DB4-D0DF-72D08874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4C6-0B6F-86E9-C142-C5695DEC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F9216-9302-3738-A86B-88ECD207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866C-E668-A46B-36FE-63A99FD8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37C70-2691-7144-E4D4-4ADCD4CE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BA16-13C2-7566-064B-D8B97EF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94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A6EE-8967-5B84-6701-E2F7FD5D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1D0-AC63-DD07-E726-385DDAE94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D8393-F8AB-9A3A-0086-73CE92744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2E0C-8A9A-27AD-2B45-62BF87F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B6E0-5A20-1A6E-54E1-6FAE8E3D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1DB3-4377-3BD5-007E-2E9D528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30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9979-9381-86D2-D87E-55C31A7E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3DCE0-3EFF-0431-8E59-67501785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4662-C7CF-EE9A-F522-46324D9D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9425A-805B-BBDB-52FA-0FDDDE33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84C98-9F37-4D50-417E-ACDEC8163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3BE22-C89D-A87C-A13E-9D83230D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8DC45-67DE-F120-2FCA-A613C0C9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C627D-4C03-EF4A-63F2-E786A85C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13CC-2524-2836-CE93-3643BBBA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5C87-630B-D1B3-8157-AABF3F98D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8E90C-0F17-813C-FBEE-E121CA40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46790-2646-60D0-61D4-C2A41D0D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6CA55-0D59-E132-6227-8EA13500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BC4E1-E902-4297-5537-DA7FF07D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11E5-5E23-5A86-9C81-1407BF3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7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EAF2-CA82-69AD-3ED7-7C270559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6820D-5581-FB6E-AC21-93E92C9C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55A1D-40F0-3CCF-FD3D-6EB8629AF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9CBE2-895C-BD24-518D-1F7F8644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F6B15-9F43-09D2-D65F-C254E4CC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2CC5-B395-9ECC-7D86-23393D21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6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13A6-7404-48AF-3DD3-E6B03FC5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75604-B3C8-E583-A008-DEF7B6DE3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8CA5D-FFFD-B046-8B00-A828ABB71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50F8-7C40-C6B5-237C-48F7DDFC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9E20-AF61-954A-39BA-C8914F48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A7F5-35CC-B3D1-88A4-D4E26965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90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1D6B5-B4DE-4F57-BE24-C52EF1C0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360B-EA19-FA3E-7FFF-B5648952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AE25-EF93-0075-0E77-DDC1B35B3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C9EA4-1651-2243-A435-9CF677812709}" type="datetimeFigureOut">
              <a:rPr lang="en-GB" smtClean="0"/>
              <a:t>19/01/2023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D7A6-755B-0F02-7098-D99BBE38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63D78-54D6-C161-724B-B68F2C070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7107F-DCA7-E145-858E-611E5B0CF9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40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81305E1-6243-97E3-9324-988534466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181382"/>
              </p:ext>
            </p:extLst>
          </p:nvPr>
        </p:nvGraphicFramePr>
        <p:xfrm>
          <a:off x="4727183" y="7196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09AD22-EEF5-F5A0-F9E9-15400F85F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3608438"/>
              </p:ext>
            </p:extLst>
          </p:nvPr>
        </p:nvGraphicFramePr>
        <p:xfrm>
          <a:off x="-874038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9721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3CCE-D4BD-F104-683F-426393F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182200-A85E-AFFC-9A90-060555D0A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804508"/>
              </p:ext>
            </p:extLst>
          </p:nvPr>
        </p:nvGraphicFramePr>
        <p:xfrm>
          <a:off x="838200" y="365125"/>
          <a:ext cx="10515600" cy="5811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E5EAFAE-461B-4396-4C4E-47E59019F6B0}"/>
              </a:ext>
            </a:extLst>
          </p:cNvPr>
          <p:cNvSpPr/>
          <p:nvPr/>
        </p:nvSpPr>
        <p:spPr>
          <a:xfrm>
            <a:off x="8196943" y="1153886"/>
            <a:ext cx="1611086" cy="843126"/>
          </a:xfrm>
          <a:prstGeom prst="wedgeRoundRect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Has Type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CHANGE REQUEST or</a:t>
            </a:r>
          </a:p>
          <a:p>
            <a:pPr algn="ctr"/>
            <a:r>
              <a:rPr lang="en-GB" sz="1000" dirty="0"/>
              <a:t>SYSTEM CHANGE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5EC6833-1ACA-7C28-BD0B-49049E8275F6}"/>
              </a:ext>
            </a:extLst>
          </p:cNvPr>
          <p:cNvSpPr/>
          <p:nvPr/>
        </p:nvSpPr>
        <p:spPr>
          <a:xfrm>
            <a:off x="1246414" y="2111829"/>
            <a:ext cx="2296885" cy="1083015"/>
          </a:xfrm>
          <a:prstGeom prst="wedgeRoundRectCallout">
            <a:avLst>
              <a:gd name="adj1" fmla="val -6615"/>
              <a:gd name="adj2" fmla="val 9265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/>
              <a:t>If WP Type = “Change Request” Then</a:t>
            </a:r>
            <a:br>
              <a:rPr lang="en-GB" sz="1000" dirty="0"/>
            </a:br>
            <a:r>
              <a:rPr lang="en-GB" sz="1000" dirty="0"/>
              <a:t>   Line Item Type=“Activity” </a:t>
            </a:r>
          </a:p>
          <a:p>
            <a:r>
              <a:rPr lang="en-GB" sz="1000" dirty="0"/>
              <a:t>Otherwise</a:t>
            </a:r>
          </a:p>
          <a:p>
            <a:r>
              <a:rPr lang="en-GB" sz="1000" dirty="0"/>
              <a:t>   Line Item Type = “Feature”</a:t>
            </a:r>
          </a:p>
          <a:p>
            <a:r>
              <a:rPr lang="en-GB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506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1</cp:revision>
  <dcterms:created xsi:type="dcterms:W3CDTF">2023-01-19T12:12:36Z</dcterms:created>
  <dcterms:modified xsi:type="dcterms:W3CDTF">2023-01-19T12:22:05Z</dcterms:modified>
</cp:coreProperties>
</file>