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0082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1763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2764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1319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U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6295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786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508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3719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952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2226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5802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71B3455-D2A4-4EF7-BA63-CB74335CF522}" type="datetimeFigureOut">
              <a:rPr lang="ru-UA" smtClean="0"/>
              <a:t>30.10.2017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BAD0624-9F97-4924-9C49-91C5B2AF07F9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592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296A3-DF1F-4AE1-82C2-26A9FCCCB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NMT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BE2097-60C1-4F54-A5D9-D915619AA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9371"/>
            <a:ext cx="9144000" cy="1417320"/>
          </a:xfrm>
        </p:spPr>
        <p:txBody>
          <a:bodyPr/>
          <a:lstStyle/>
          <a:p>
            <a:r>
              <a:rPr lang="en-US" dirty="0"/>
              <a:t>by Olha Kaminska and </a:t>
            </a:r>
            <a:r>
              <a:rPr lang="en-US" dirty="0" err="1"/>
              <a:t>Viacheslav</a:t>
            </a:r>
            <a:r>
              <a:rPr lang="en-US" dirty="0"/>
              <a:t> </a:t>
            </a:r>
            <a:r>
              <a:rPr lang="en-US" dirty="0" err="1"/>
              <a:t>Komisarenko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1216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532A4-306A-4AD2-9967-32FD7A20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6882"/>
          </a:xfrm>
        </p:spPr>
        <p:txBody>
          <a:bodyPr/>
          <a:lstStyle/>
          <a:p>
            <a:r>
              <a:rPr lang="en-US" dirty="0"/>
              <a:t>MT error Analysis: summary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59897-1D2D-4894-AAAF-E75153D53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561514"/>
            <a:ext cx="10058400" cy="4811854"/>
          </a:xfrm>
        </p:spPr>
        <p:txBody>
          <a:bodyPr>
            <a:normAutofit/>
          </a:bodyPr>
          <a:lstStyle/>
          <a:p>
            <a:r>
              <a:rPr lang="en-US" sz="2400" dirty="0"/>
              <a:t>Most of the errors in our results were caused by fact, that machine used synonyms, which have a little different meaning and it changes sense of the sentences: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i="1" dirty="0"/>
              <a:t>1. Our ability to help create asset-based services can result in faster time to value.</a:t>
            </a:r>
            <a:br>
              <a:rPr lang="en-US" i="1" dirty="0"/>
            </a:br>
            <a:r>
              <a:rPr lang="en-US" i="1" dirty="0"/>
              <a:t>       Our ability to help create valuable services can result in faster values.</a:t>
            </a:r>
          </a:p>
          <a:p>
            <a:pPr marL="0" indent="0">
              <a:buNone/>
            </a:pPr>
            <a:r>
              <a:rPr lang="en-US" i="1" dirty="0"/>
              <a:t>   2. Increase the efficiency and effectiveness of your IT infrastructure.</a:t>
            </a:r>
            <a:br>
              <a:rPr lang="en-US" i="1" dirty="0"/>
            </a:br>
            <a:r>
              <a:rPr lang="en-US" i="1" dirty="0"/>
              <a:t>       Increase the performance and effectiveness of your IT infrastructure. </a:t>
            </a:r>
          </a:p>
          <a:p>
            <a:pPr marL="0" indent="0">
              <a:buNone/>
            </a:pPr>
            <a:r>
              <a:rPr lang="en-US" i="1" dirty="0"/>
              <a:t>   3. Business continuity is vital to business success.</a:t>
            </a:r>
            <a:br>
              <a:rPr lang="en-US" i="1" dirty="0"/>
            </a:br>
            <a:r>
              <a:rPr lang="ru-RU" i="1" dirty="0"/>
              <a:t>         </a:t>
            </a:r>
            <a:r>
              <a:rPr lang="en-US" i="1" dirty="0"/>
              <a:t>Business stability is vital business success. </a:t>
            </a:r>
          </a:p>
          <a:p>
            <a:pPr marL="0" indent="0">
              <a:buNone/>
            </a:pPr>
            <a:r>
              <a:rPr lang="en-US" i="1" dirty="0"/>
              <a:t>   4. The EU provides more than half of all development aid.</a:t>
            </a:r>
            <a:br>
              <a:rPr lang="en-US" i="1" dirty="0"/>
            </a:br>
            <a:r>
              <a:rPr lang="en-US" i="1" dirty="0"/>
              <a:t>       The EU gives more than half of all development aid.</a:t>
            </a:r>
          </a:p>
          <a:p>
            <a:pPr marL="0" indent="0">
              <a:buNone/>
            </a:pPr>
            <a:r>
              <a:rPr lang="en-US" i="1" dirty="0"/>
              <a:t>   5. A new phenomenon loomed in the shadows: the internet.</a:t>
            </a:r>
            <a:br>
              <a:rPr lang="en-US" i="1" dirty="0"/>
            </a:br>
            <a:r>
              <a:rPr lang="en-US" i="1" dirty="0"/>
              <a:t>       New phenomena spelled in the shadows: Internet.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6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E48BD-34F8-425F-8696-1ABBDD1F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62814"/>
          </a:xfrm>
        </p:spPr>
        <p:txBody>
          <a:bodyPr/>
          <a:lstStyle/>
          <a:p>
            <a:r>
              <a:rPr lang="en-US" dirty="0"/>
              <a:t>How to fix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4D05C-3EBB-4234-AEBC-B65F83D9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47446"/>
            <a:ext cx="10052304" cy="4825922"/>
          </a:xfrm>
        </p:spPr>
        <p:txBody>
          <a:bodyPr>
            <a:normAutofit/>
          </a:bodyPr>
          <a:lstStyle/>
          <a:p>
            <a:r>
              <a:rPr lang="en-US" sz="2400" dirty="0"/>
              <a:t>We suppose, that using of </a:t>
            </a:r>
            <a:r>
              <a:rPr lang="en-US" sz="2400" i="1" dirty="0"/>
              <a:t>ensembles method </a:t>
            </a:r>
            <a:r>
              <a:rPr lang="en-US" sz="2400" dirty="0"/>
              <a:t>can improve our result.</a:t>
            </a:r>
          </a:p>
          <a:p>
            <a:r>
              <a:rPr lang="en-US" sz="2400" dirty="0"/>
              <a:t>The main idea – several results can give us different synonyms of unobvious word, so, we can choose the most common variant, which probably has closest meaning.</a:t>
            </a:r>
            <a:endParaRPr lang="ru-RU" sz="2400" dirty="0"/>
          </a:p>
          <a:p>
            <a:r>
              <a:rPr lang="en-US" sz="2400" dirty="0"/>
              <a:t>We are planning run several models with different values of hyperparameters and combine their results.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217277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A0D8D-D476-4925-A4F6-2A17D609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7220"/>
          </a:xfrm>
        </p:spPr>
        <p:txBody>
          <a:bodyPr/>
          <a:lstStyle/>
          <a:p>
            <a:r>
              <a:rPr lang="en-US" dirty="0"/>
              <a:t>Schedule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F5085-5950-4094-87E4-BC97F543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31852"/>
            <a:ext cx="10052304" cy="4741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			- next week, until 6.11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- week after next, until 13.11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- during next 2 weeks, parallel task, until 13.11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- after all previous tasks, until 20.11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20.11 – Intermediate report</a:t>
            </a:r>
          </a:p>
          <a:p>
            <a:pPr marL="0" indent="0">
              <a:buNone/>
            </a:pPr>
            <a:r>
              <a:rPr lang="en-US" dirty="0"/>
              <a:t>				Couple of weeks to fix model and create final version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99559B-5144-4055-9D2C-938504DD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81" y="1406769"/>
            <a:ext cx="3234542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2BAA1-C7D9-49A0-B382-A5CB6BEB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Thanks for your attention!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202381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56</TotalTime>
  <Words>131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Cambria</vt:lpstr>
      <vt:lpstr>Rockwell</vt:lpstr>
      <vt:lpstr>Rockwell Condensed</vt:lpstr>
      <vt:lpstr>Wingdings</vt:lpstr>
      <vt:lpstr>Дерево</vt:lpstr>
      <vt:lpstr>Improving NMT</vt:lpstr>
      <vt:lpstr>MT error Analysis: summary</vt:lpstr>
      <vt:lpstr>How to fix</vt:lpstr>
      <vt:lpstr>Schedule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NMT</dc:title>
  <dc:creator>Olha</dc:creator>
  <cp:lastModifiedBy>Olha</cp:lastModifiedBy>
  <cp:revision>6</cp:revision>
  <dcterms:created xsi:type="dcterms:W3CDTF">2017-10-30T08:43:01Z</dcterms:created>
  <dcterms:modified xsi:type="dcterms:W3CDTF">2017-10-30T09:39:59Z</dcterms:modified>
</cp:coreProperties>
</file>