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98E91-94F5-837F-DCE0-D138BE6EA291}" v="9" dt="2025-09-14T04:27:0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2"/>
            <a:ext cx="12192000" cy="68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09277B-DFFE-ECD1-255E-7D6F1082C388}"/>
              </a:ext>
            </a:extLst>
          </p:cNvPr>
          <p:cNvSpPr txBox="1"/>
          <p:nvPr/>
        </p:nvSpPr>
        <p:spPr>
          <a:xfrm>
            <a:off x="1069788" y="2654490"/>
            <a:ext cx="4567686" cy="322038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3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3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3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    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Analog &amp; Mix-Signal Lab</a:t>
            </a:r>
            <a:endParaRPr lang="en-US" dirty="0"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3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 </a:t>
            </a:r>
            <a:r>
              <a:rPr lang="en-US" sz="23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Amplifers</a:t>
            </a:r>
            <a:r>
              <a:rPr lang="en-US" sz="2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Circuits</a:t>
            </a:r>
            <a:endParaRPr lang="en-US" dirty="0"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3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EE473D7-D368-1CCA-87D7-97F1A1A91DF1}"/>
              </a:ext>
            </a:extLst>
          </p:cNvPr>
          <p:cNvSpPr txBox="1"/>
          <p:nvPr/>
        </p:nvSpPr>
        <p:spPr>
          <a:xfrm>
            <a:off x="1371600" y="835862"/>
            <a:ext cx="4138655" cy="111220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Roll No:- 2402102031</a:t>
            </a:r>
            <a:endParaRPr lang="en-US" dirty="0"/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" name="Picture 11" descr="A blue and white logo with text and a book&#10;&#10;AI-generated content may be incorrect.">
            <a:extLst>
              <a:ext uri="{FF2B5EF4-FFF2-40B4-BE49-F238E27FC236}">
                <a16:creationId xmlns:a16="http://schemas.microsoft.com/office/drawing/2014/main" id="{66F2B2BC-391E-6933-8C72-19EA49DF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0" r="1239"/>
          <a:stretch/>
        </p:blipFill>
        <p:spPr>
          <a:xfrm>
            <a:off x="6553199" y="457200"/>
            <a:ext cx="51816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4DE62-BBBB-FCCD-6BD1-3DE99BFBA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66972-D56A-897C-B95B-2A179637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84A93-73EE-2ABB-F38A-0B980735F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324CE-4D04-8290-00DD-F0CF1C2B0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9DD4A1F-E2D8-4C70-27FF-935677316613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748D8C-D87D-967C-159D-B255FCD0B921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DC analysis circuit</a:t>
            </a:r>
            <a:r>
              <a:rPr lang="en-US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u="sng" dirty="0">
                <a:solidFill>
                  <a:srgbClr val="FFFFFF"/>
                </a:solidFill>
              </a:rPr>
              <a:t>diagram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C48C3-CEF6-7756-DC62-E70CC61E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97" y="2171096"/>
            <a:ext cx="8660088" cy="4163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89CBD4-C3B1-B545-6352-AED8CE614041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1.6V</a:t>
            </a:r>
          </a:p>
        </p:txBody>
      </p:sp>
    </p:spTree>
    <p:extLst>
      <p:ext uri="{BB962C8B-B14F-4D97-AF65-F5344CB8AC3E}">
        <p14:creationId xmlns:p14="http://schemas.microsoft.com/office/powerpoint/2010/main" val="342841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3529BD-0169-85C7-A5D7-3F00D2660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C0C7D-6E1B-CD3D-A8AA-DD77D8BA4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626EE-F3B3-FACA-6EB7-81D4D4544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0410F-8340-412C-E702-EF7A8A921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45915D7E-6276-FAE1-6A50-DF21885C0FC1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740B896-A7F7-695C-AB89-21F8BF8E20F1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Transient analysis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8045D3-F053-33EE-F2AF-A063FD6A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" y="2171095"/>
            <a:ext cx="6318068" cy="42844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458C77-5F1A-AA74-CFE1-67E93C202BF5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0.8V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1D4548-5E4D-17CB-5329-EF25200C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55" y="1971146"/>
            <a:ext cx="5868005" cy="45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F4834-DE7E-A9CD-5A7B-6ED13B0F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9DA34-1321-1B6D-9C92-027DA3BE6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F41F5-F43B-E70A-FA43-976A6B52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A862D-0B35-BEAA-58C4-2AF52AE3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B4B6B2D-F0FE-D65E-DA4E-D80DFE0E2CBA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1D7A8DA-CCE6-9AB8-0923-C1FF0D9A8F3A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Transient analysis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C02D4B-1221-BFED-F962-FB7765D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" y="2301029"/>
            <a:ext cx="6318068" cy="40245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3467F5-E756-81C1-4222-92C028EFC247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1.6V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6B808C-7858-14AC-C155-29ACF636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17" y="2304253"/>
            <a:ext cx="5878443" cy="40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1364755-8C9D-8D24-81D4-EC49DBBE4088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633E3B8-4BC8-8073-E854-C9E85A882D7D}"/>
              </a:ext>
            </a:extLst>
          </p:cNvPr>
          <p:cNvSpPr txBox="1"/>
          <p:nvPr/>
        </p:nvSpPr>
        <p:spPr>
          <a:xfrm>
            <a:off x="8823636" y="372257"/>
            <a:ext cx="2455312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Circuit </a:t>
            </a:r>
            <a:r>
              <a:rPr lang="en-US" b="1" u="sng" dirty="0">
                <a:solidFill>
                  <a:srgbClr val="FFFFFF"/>
                </a:solidFill>
              </a:rPr>
              <a:t>diagram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E6B60-6217-ECC0-5246-C1918B22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45" y="2074087"/>
            <a:ext cx="8329488" cy="424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ED2FBC-E08E-DBAC-B176-715995DAA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82963-BC0A-B697-1D61-95D44E09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5EC39-2C58-BA6C-A631-7C6C8EFB2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FBA2-1480-1B7A-CC56-EB198E249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92CF7BC-202D-93BD-A67A-3BAB5AD3C3E9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7DADE922-08A9-1904-719B-8AA47E2F7B21}"/>
              </a:ext>
            </a:extLst>
          </p:cNvPr>
          <p:cNvSpPr txBox="1"/>
          <p:nvPr/>
        </p:nvSpPr>
        <p:spPr>
          <a:xfrm>
            <a:off x="8823636" y="372257"/>
            <a:ext cx="2455312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FFFF"/>
                </a:solidFill>
              </a:rPr>
              <a:t>AC_analysis</a:t>
            </a:r>
            <a:r>
              <a:rPr lang="en-US" b="1" u="sng" dirty="0">
                <a:solidFill>
                  <a:srgbClr val="FFFFFF"/>
                </a:solidFill>
              </a:rPr>
              <a:t> 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A9A965-4098-5EE5-FD12-E13ACC7E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68" y="1886197"/>
            <a:ext cx="7854646" cy="46035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2E2E3D-A006-04B7-19ED-711F39EB092E}"/>
              </a:ext>
            </a:extLst>
          </p:cNvPr>
          <p:cNvSpPr txBox="1"/>
          <p:nvPr/>
        </p:nvSpPr>
        <p:spPr>
          <a:xfrm>
            <a:off x="338523" y="2463053"/>
            <a:ext cx="2704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20log(</a:t>
            </a:r>
            <a:r>
              <a:rPr lang="en-US" sz="2000" b="1" dirty="0" err="1"/>
              <a:t>Vout</a:t>
            </a:r>
            <a:r>
              <a:rPr lang="en-US" sz="2000" b="1" dirty="0"/>
              <a:t>/Vin_1) :-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23658-F605-2521-7A49-F181DD1E85A0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0.8V</a:t>
            </a:r>
          </a:p>
        </p:txBody>
      </p:sp>
    </p:spTree>
    <p:extLst>
      <p:ext uri="{BB962C8B-B14F-4D97-AF65-F5344CB8AC3E}">
        <p14:creationId xmlns:p14="http://schemas.microsoft.com/office/powerpoint/2010/main" val="39818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62016-C76A-26B5-6D90-B0B4C092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7801B-AB42-07E8-5474-2C2A7D4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7E5D9-76AD-5095-600B-DB2EF68F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51247-C9B3-B843-2534-A00D4014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F06D75D-6792-A29C-B55C-623F41B63079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B708D3E-481B-8BAB-9169-39A9B815123E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DC analysis circuit</a:t>
            </a:r>
            <a:r>
              <a:rPr lang="en-US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u="sng" dirty="0">
                <a:solidFill>
                  <a:srgbClr val="FFFFFF"/>
                </a:solidFill>
              </a:rPr>
              <a:t>diagram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82DCB0-A1BD-55FA-8856-B5F97C7B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7" y="2161777"/>
            <a:ext cx="8329488" cy="39281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FD5EFA-E16B-E61A-186C-E8D05692DF6E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0.8V</a:t>
            </a:r>
          </a:p>
        </p:txBody>
      </p:sp>
    </p:spTree>
    <p:extLst>
      <p:ext uri="{BB962C8B-B14F-4D97-AF65-F5344CB8AC3E}">
        <p14:creationId xmlns:p14="http://schemas.microsoft.com/office/powerpoint/2010/main" val="36733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53F6A0-B5E0-337C-6A15-37E028AE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A3DE-D7B9-B075-574C-239C5A18D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53B3E-EC0F-412E-9EA8-384985E7A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0D631-4F84-F525-8093-88624304D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5678C5B-7E8A-2E9A-8A56-AAFBDA90D360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9554D21-63B4-56BA-F580-42B546D8281C}"/>
              </a:ext>
            </a:extLst>
          </p:cNvPr>
          <p:cNvSpPr txBox="1"/>
          <p:nvPr/>
        </p:nvSpPr>
        <p:spPr>
          <a:xfrm>
            <a:off x="8823636" y="372257"/>
            <a:ext cx="2455312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FFFF"/>
                </a:solidFill>
              </a:rPr>
              <a:t>AC_analysis</a:t>
            </a:r>
            <a:r>
              <a:rPr lang="en-US" b="1" u="sng" dirty="0">
                <a:solidFill>
                  <a:srgbClr val="FFFFFF"/>
                </a:solidFill>
              </a:rPr>
              <a:t> 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FBE8BB-487D-2B6D-5635-EC953D81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52" y="1958768"/>
            <a:ext cx="8095173" cy="4530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A5196B-D972-DF81-C577-E3643381C6B6}"/>
              </a:ext>
            </a:extLst>
          </p:cNvPr>
          <p:cNvSpPr txBox="1"/>
          <p:nvPr/>
        </p:nvSpPr>
        <p:spPr>
          <a:xfrm>
            <a:off x="338523" y="2463053"/>
            <a:ext cx="2704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20log(</a:t>
            </a:r>
            <a:r>
              <a:rPr lang="en-US" sz="2000" b="1" dirty="0" err="1"/>
              <a:t>Vout</a:t>
            </a:r>
            <a:r>
              <a:rPr lang="en-US" sz="2000" b="1" dirty="0"/>
              <a:t>/Vin_2)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8DCCD-5EA1-0D27-9FD3-FFDB2E7EFC6C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0.8V</a:t>
            </a:r>
          </a:p>
        </p:txBody>
      </p:sp>
    </p:spTree>
    <p:extLst>
      <p:ext uri="{BB962C8B-B14F-4D97-AF65-F5344CB8AC3E}">
        <p14:creationId xmlns:p14="http://schemas.microsoft.com/office/powerpoint/2010/main" val="14355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A29D8D-E6B6-DFDC-E7FC-87D9FC1F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29A0-5EC5-FA75-A42B-38DFB977E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8BC6-586E-B88F-94CF-9D75EE33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D07CD-0E6F-54AF-6114-AEA991AF7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06924C4-84AB-0C79-EF96-E9EB23C12B67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113D3A1-85A8-F474-A390-187CCF3A6115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DC analysis circuit</a:t>
            </a:r>
            <a:r>
              <a:rPr lang="en-US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u="sng" dirty="0">
                <a:solidFill>
                  <a:srgbClr val="FFFFFF"/>
                </a:solidFill>
              </a:rPr>
              <a:t>diagram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F40916-A2C5-80C0-F577-441EB76A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00" y="2161777"/>
            <a:ext cx="8848690" cy="43272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96870-8151-4B90-5790-FA407CED74B4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0.8V</a:t>
            </a:r>
          </a:p>
        </p:txBody>
      </p:sp>
    </p:spTree>
    <p:extLst>
      <p:ext uri="{BB962C8B-B14F-4D97-AF65-F5344CB8AC3E}">
        <p14:creationId xmlns:p14="http://schemas.microsoft.com/office/powerpoint/2010/main" val="59517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BEC2A-4B26-1C89-64A5-DFEA0722E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C1C94-6D8C-786F-0C54-0CDAE21E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EAE34-87DD-B6B3-1832-F3E13E32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CDC61-3045-C19F-15C3-0EDE9C9E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92DC457-27BF-CC5D-8D28-E084B0712CF0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E1C3019-062A-BAF8-5535-9CFE0D19BDE3}"/>
              </a:ext>
            </a:extLst>
          </p:cNvPr>
          <p:cNvSpPr txBox="1"/>
          <p:nvPr/>
        </p:nvSpPr>
        <p:spPr>
          <a:xfrm>
            <a:off x="8823636" y="372257"/>
            <a:ext cx="2455312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FFFF"/>
                </a:solidFill>
              </a:rPr>
              <a:t>AC_analysis</a:t>
            </a:r>
            <a:r>
              <a:rPr lang="en-US" b="1" u="sng" dirty="0">
                <a:solidFill>
                  <a:srgbClr val="FFFFFF"/>
                </a:solidFill>
              </a:rPr>
              <a:t> 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BA756D-1F23-C4B6-3C77-79203DCE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33" y="1958768"/>
            <a:ext cx="8622191" cy="4530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13434C-063A-3C0E-B58E-733F49A60AD7}"/>
              </a:ext>
            </a:extLst>
          </p:cNvPr>
          <p:cNvSpPr txBox="1"/>
          <p:nvPr/>
        </p:nvSpPr>
        <p:spPr>
          <a:xfrm>
            <a:off x="338523" y="2463053"/>
            <a:ext cx="2704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20log(</a:t>
            </a:r>
            <a:r>
              <a:rPr lang="en-US" sz="2000" b="1" dirty="0" err="1"/>
              <a:t>Vout</a:t>
            </a:r>
            <a:r>
              <a:rPr lang="en-US" sz="2000" b="1" dirty="0"/>
              <a:t>/Vin_1)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44F5A-321B-C244-8FBB-4AB69C8D9504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1.6V</a:t>
            </a:r>
          </a:p>
        </p:txBody>
      </p:sp>
    </p:spTree>
    <p:extLst>
      <p:ext uri="{BB962C8B-B14F-4D97-AF65-F5344CB8AC3E}">
        <p14:creationId xmlns:p14="http://schemas.microsoft.com/office/powerpoint/2010/main" val="38574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AAC6C-1D02-F6C9-18BE-2F9263FB1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4448F-2439-BC17-F635-2BE44E70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7C24F-48D9-4BAE-6CBA-5DBAAE73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AFA67-3926-01D3-1EDE-3611D5A6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F23835C-E4FB-501A-9214-DDB05E871D7A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070AA23-E6D6-EBBF-E4D8-C9515512B0A8}"/>
              </a:ext>
            </a:extLst>
          </p:cNvPr>
          <p:cNvSpPr txBox="1"/>
          <p:nvPr/>
        </p:nvSpPr>
        <p:spPr>
          <a:xfrm>
            <a:off x="8823636" y="372257"/>
            <a:ext cx="3362454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>
                <a:solidFill>
                  <a:srgbClr val="FFFFFF"/>
                </a:solidFill>
              </a:rPr>
              <a:t>DC analysis circuit</a:t>
            </a:r>
            <a:r>
              <a:rPr lang="en-US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u="sng" dirty="0">
                <a:solidFill>
                  <a:srgbClr val="FFFFFF"/>
                </a:solidFill>
              </a:rPr>
              <a:t>diagram 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AC92C3-E6F1-D8AD-3FC1-E6E79426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69" y="2171096"/>
            <a:ext cx="8946344" cy="4163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194B7-7143-F004-2BE5-722C43374B40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1.6V</a:t>
            </a:r>
          </a:p>
        </p:txBody>
      </p:sp>
    </p:spTree>
    <p:extLst>
      <p:ext uri="{BB962C8B-B14F-4D97-AF65-F5344CB8AC3E}">
        <p14:creationId xmlns:p14="http://schemas.microsoft.com/office/powerpoint/2010/main" val="327823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8FF47-CED1-6D39-DE6E-399724FE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BC4-B5EE-B1EF-EE22-94D9DB6DE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94DE4-C151-75D5-CA26-DB2B2AFFD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E2075-4514-A8AC-ED2B-B26D691B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C3E54D5-5E3F-EBE8-BA33-7B21D185DB2B}"/>
              </a:ext>
            </a:extLst>
          </p:cNvPr>
          <p:cNvSpPr txBox="1"/>
          <p:nvPr/>
        </p:nvSpPr>
        <p:spPr>
          <a:xfrm>
            <a:off x="449192" y="206285"/>
            <a:ext cx="7548951" cy="11592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 </a:t>
            </a: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Amplifier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:-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0653D13-2986-BB43-326B-DC4D2E9B4A04}"/>
              </a:ext>
            </a:extLst>
          </p:cNvPr>
          <p:cNvSpPr txBox="1"/>
          <p:nvPr/>
        </p:nvSpPr>
        <p:spPr>
          <a:xfrm>
            <a:off x="8823636" y="372257"/>
            <a:ext cx="2455312" cy="8399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FFFF"/>
                </a:solidFill>
              </a:rPr>
              <a:t>AC_analysis</a:t>
            </a:r>
            <a:r>
              <a:rPr lang="en-US" b="1" u="sng" dirty="0">
                <a:solidFill>
                  <a:srgbClr val="FFFFFF"/>
                </a:solidFill>
              </a:rPr>
              <a:t> 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:-</a:t>
            </a:r>
            <a:endParaRPr lang="en-US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50375D-E528-CE40-F936-1B2CC750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92" y="1970863"/>
            <a:ext cx="8460864" cy="45189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B51655-128B-10F3-4D8F-E149725F98A9}"/>
              </a:ext>
            </a:extLst>
          </p:cNvPr>
          <p:cNvSpPr txBox="1"/>
          <p:nvPr/>
        </p:nvSpPr>
        <p:spPr>
          <a:xfrm>
            <a:off x="338523" y="2463053"/>
            <a:ext cx="2704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20log(</a:t>
            </a:r>
            <a:r>
              <a:rPr lang="en-US" sz="2000" b="1" dirty="0" err="1"/>
              <a:t>Vout</a:t>
            </a:r>
            <a:r>
              <a:rPr lang="en-US" sz="2000" b="1" dirty="0"/>
              <a:t>/Vin_2) :-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45B52-CF07-D6DE-1647-4087B424F3B9}"/>
              </a:ext>
            </a:extLst>
          </p:cNvPr>
          <p:cNvSpPr txBox="1"/>
          <p:nvPr/>
        </p:nvSpPr>
        <p:spPr>
          <a:xfrm>
            <a:off x="272007" y="1768050"/>
            <a:ext cx="2674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VCM = 1.6V</a:t>
            </a:r>
          </a:p>
        </p:txBody>
      </p:sp>
    </p:spTree>
    <p:extLst>
      <p:ext uri="{BB962C8B-B14F-4D97-AF65-F5344CB8AC3E}">
        <p14:creationId xmlns:p14="http://schemas.microsoft.com/office/powerpoint/2010/main" val="409431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2025-05-01T10:23:00Z</dcterms:created>
  <dcterms:modified xsi:type="dcterms:W3CDTF">2025-09-14T04:30:51Z</dcterms:modified>
</cp:coreProperties>
</file>