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45D04-B58D-4193-96A7-2536E0A62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2EC60-3F84-4053-8237-87B8E3455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869B5-8747-4E8B-A809-E24F3849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54AD-3814-4BA3-A3BB-9CD1B3034BEE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82A74-644F-4400-9B14-4E228925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B4F43-EA2D-42A2-A9D0-802F30DA4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DF6E-3AFD-46C7-AD8A-B62CB1DA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28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DBD30-BFBD-44F9-92B1-CA7A4339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BBA5F-86D8-4174-BF81-2D02F7806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6A8E3-BFE0-46BA-AFE7-E3144013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54AD-3814-4BA3-A3BB-9CD1B3034BEE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7496F-05DA-4625-A401-68A40D55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A612E-238F-4CB8-9067-4DA393E0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DF6E-3AFD-46C7-AD8A-B62CB1DA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0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717E0A-30AB-4996-ACF1-ECEB55CC6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90797-C736-4A1A-9FDE-2371AF4FF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24DBC-0E1A-444A-9CED-F4A68563C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54AD-3814-4BA3-A3BB-9CD1B3034BEE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ECE61-A8E6-4094-996C-08AF7EFA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35C36-4127-4BDE-A178-D726C4A2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DF6E-3AFD-46C7-AD8A-B62CB1DA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7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1523-BF9B-406B-8C0E-89158E11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816E5-7A3B-4AC4-89C9-E550BCA98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49533-3175-422A-9CB3-30522A132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54AD-3814-4BA3-A3BB-9CD1B3034BEE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2BA39-4CBE-4330-B1F3-299724AE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0B7F3-BD47-4ABD-8BBF-6E0D00B9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DF6E-3AFD-46C7-AD8A-B62CB1DA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3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CC11C-D9A6-41A4-AF45-FAC3133D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EA106-D743-4378-9F4B-482BA5CB0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EBFF8-C1A7-434E-BCBE-97953263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54AD-3814-4BA3-A3BB-9CD1B3034BEE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66905-4FEB-468F-9046-CB7843FC9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0DCDE-6525-4E30-88FF-4BD6DAB73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DF6E-3AFD-46C7-AD8A-B62CB1DA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6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A5B8-7BF9-4AB9-9E33-6D27DCB99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36824-3155-4CE0-96BC-6C8AF5EC7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B03FF-7925-484D-B8E6-DF9877B71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C4813-D714-4E3D-93C7-400E1C9E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54AD-3814-4BA3-A3BB-9CD1B3034BEE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3180C-6BA8-425D-883F-D7CFD708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507A8-EE11-41EE-8920-1AA8315D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DF6E-3AFD-46C7-AD8A-B62CB1DA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2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7E0FD-5EE4-4C93-B4FC-09671484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A9EC8-AD25-42BA-9885-DBD69C444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C8CEC-60A2-42FE-8B3F-6D14961C6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46F3D1-8D0F-4769-AC9A-AE1933992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C5132-503D-4D07-B969-AE6589145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012DA4-854D-451D-8C15-FA1B0C278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54AD-3814-4BA3-A3BB-9CD1B3034BEE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105B2-C253-40E5-804E-5EC13640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BB53D-99D8-4A22-9A45-5232297E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DF6E-3AFD-46C7-AD8A-B62CB1DA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3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F444-64A2-4874-AEBF-4038DF16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33E57-1661-40E1-8BE9-47EF8652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54AD-3814-4BA3-A3BB-9CD1B3034BEE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C9462-C9B2-49D3-A35E-A71BA8BE4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FE726-4C9D-44A0-B95B-40412280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DF6E-3AFD-46C7-AD8A-B62CB1DA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7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DF620B-0C3E-48DB-98B2-29A30F225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54AD-3814-4BA3-A3BB-9CD1B3034BEE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C22118-BE93-4E37-AF42-87AFF7D06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CF6AD-D8CC-42E0-B982-0CB4CCA2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DF6E-3AFD-46C7-AD8A-B62CB1DA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3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D0BE-5E09-4D49-9CC7-00DDE5785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95986-3B24-48EE-9F0D-4C45C8FBB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2C789-50A3-4B9E-8767-BEB78CE7C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F4B23-4162-4948-85F6-A1F3678D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54AD-3814-4BA3-A3BB-9CD1B3034BEE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AE6CD-BC42-418D-BAAD-C3D9D73B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80449-6940-4733-9DFD-19B0A067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DF6E-3AFD-46C7-AD8A-B62CB1DA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9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EA3E-BBF5-4BBD-ACEA-CA0B1604B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FD2BA-D38F-4844-B0D5-EC5845055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57B30-C7C5-4200-BF80-1A93E5515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50C28-0C70-4E0A-909F-69CDA6B2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54AD-3814-4BA3-A3BB-9CD1B3034BEE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8BF1A-A2FC-460E-A340-5F141D94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B4EA1-CF54-4F2A-9EBF-89BF1CD07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DF6E-3AFD-46C7-AD8A-B62CB1DA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2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AC660D-9C87-44F2-8838-9560C374E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A75A4-032F-4FA6-BBC3-6E71657D2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DF8B2-822E-4546-B67F-56805609C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554AD-3814-4BA3-A3BB-9CD1B3034BEE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4EB5F-109B-46BC-8685-E39FF12D5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D543-261C-46B1-8063-693594CD4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4DF6E-3AFD-46C7-AD8A-B62CB1DA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s.mozilla.org/2017/09/rnnoise-deep-learning-noise-suppression/" TargetMode="External"/><Relationship Id="rId2" Type="http://schemas.openxmlformats.org/officeDocument/2006/relationships/hyperlink" Target="https://people.xiph.org/~jm/demo/rnnoi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Recurrent_neural_networ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DB2F-8284-4543-8B18-3E0838FCF4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Removing Noise from Audio with Recurrent Neural Networks: A Look at </a:t>
            </a:r>
            <a:r>
              <a:rPr lang="en-US" dirty="0" err="1"/>
              <a:t>RNNoise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83B2E-2D49-4E45-A494-4DBF674E11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Presentation by Matthew Taylor</a:t>
            </a:r>
          </a:p>
        </p:txBody>
      </p:sp>
    </p:spTree>
    <p:extLst>
      <p:ext uri="{BB962C8B-B14F-4D97-AF65-F5344CB8AC3E}">
        <p14:creationId xmlns:p14="http://schemas.microsoft.com/office/powerpoint/2010/main" val="1614544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79DC-CFAB-4AD0-B0EE-440B5683E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B2BE4-234A-44D3-9C83-5CDAC82D5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Noise suppression dates back to the 1970s</a:t>
            </a:r>
          </a:p>
          <a:p>
            <a:r>
              <a:rPr lang="en-US" dirty="0"/>
              <a:t>Other traditional noise suppression algorithms already exist, with mediocre results</a:t>
            </a:r>
          </a:p>
          <a:p>
            <a:pPr lvl="1"/>
            <a:r>
              <a:rPr lang="en-US" dirty="0"/>
              <a:t>Audacity</a:t>
            </a:r>
          </a:p>
          <a:p>
            <a:pPr lvl="1"/>
            <a:r>
              <a:rPr lang="en-US" dirty="0"/>
              <a:t>BRIL</a:t>
            </a:r>
          </a:p>
          <a:p>
            <a:r>
              <a:rPr lang="en-US" dirty="0"/>
              <a:t>Can we use AI to make the process faster and more accurate?</a:t>
            </a:r>
          </a:p>
          <a:p>
            <a:pPr lvl="1"/>
            <a:r>
              <a:rPr lang="en-US" dirty="0"/>
              <a:t>Yes!</a:t>
            </a:r>
          </a:p>
          <a:p>
            <a:pPr lvl="1"/>
            <a:r>
              <a:rPr lang="en-US" dirty="0"/>
              <a:t>With recurrent neural networks (RNNs) and classic signal processing techniques</a:t>
            </a:r>
          </a:p>
        </p:txBody>
      </p:sp>
    </p:spTree>
    <p:extLst>
      <p:ext uri="{BB962C8B-B14F-4D97-AF65-F5344CB8AC3E}">
        <p14:creationId xmlns:p14="http://schemas.microsoft.com/office/powerpoint/2010/main" val="1530458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D1812-ED00-477B-BE25-E90BF6B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BD318-427F-4538-B84D-733AC5FA9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RNNs can dynamically adapt to various types of noise</a:t>
            </a:r>
          </a:p>
          <a:p>
            <a:pPr lvl="1"/>
            <a:r>
              <a:rPr lang="en-US" dirty="0"/>
              <a:t>RNNs model temporal sequences</a:t>
            </a:r>
          </a:p>
          <a:p>
            <a:r>
              <a:rPr lang="en-US" dirty="0"/>
              <a:t>Hardware requirements are extremely low and processing time is extremely short</a:t>
            </a:r>
          </a:p>
          <a:p>
            <a:pPr lvl="1"/>
            <a:r>
              <a:rPr lang="en-US" dirty="0"/>
              <a:t>60x faster than real-time on an x86 CPU</a:t>
            </a:r>
          </a:p>
          <a:p>
            <a:pPr lvl="1"/>
            <a:r>
              <a:rPr lang="en-US" dirty="0"/>
              <a:t>7x faster than real-time on a Raspberry Pi</a:t>
            </a:r>
          </a:p>
          <a:p>
            <a:pPr lvl="1"/>
            <a:r>
              <a:rPr lang="en-US" dirty="0"/>
              <a:t>Can even be implemented in JavaScript and executed in your browser</a:t>
            </a:r>
          </a:p>
        </p:txBody>
      </p:sp>
    </p:spTree>
    <p:extLst>
      <p:ext uri="{BB962C8B-B14F-4D97-AF65-F5344CB8AC3E}">
        <p14:creationId xmlns:p14="http://schemas.microsoft.com/office/powerpoint/2010/main" val="2188919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8827-1503-42E7-BD6C-5A9006C9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AFC40-F86C-4C2B-B4DA-565282468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RNN determines what part of audio should be removed</a:t>
            </a:r>
          </a:p>
        </p:txBody>
      </p:sp>
      <p:pic>
        <p:nvPicPr>
          <p:cNvPr id="6" name="Picture 2" descr="traditional noise suppression">
            <a:extLst>
              <a:ext uri="{FF2B5EF4-FFF2-40B4-BE49-F238E27FC236}">
                <a16:creationId xmlns:a16="http://schemas.microsoft.com/office/drawing/2014/main" id="{CAEBD616-67DE-4359-AAA8-045288A7E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072" y="2507469"/>
            <a:ext cx="5795856" cy="366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49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B9AD-FFC1-49FE-B4B7-E29E809B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1F731-928F-449E-9295-EE9D224D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RNN was created and trained in Python using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After training, the model was translated into C</a:t>
            </a:r>
          </a:p>
          <a:p>
            <a:pPr lvl="1"/>
            <a:r>
              <a:rPr lang="en-US" dirty="0" err="1"/>
              <a:t>Cython</a:t>
            </a:r>
            <a:endParaRPr lang="en-US" dirty="0"/>
          </a:p>
          <a:p>
            <a:r>
              <a:rPr lang="en-US" dirty="0"/>
              <a:t>Noise removal performed in C</a:t>
            </a:r>
          </a:p>
        </p:txBody>
      </p:sp>
    </p:spTree>
    <p:extLst>
      <p:ext uri="{BB962C8B-B14F-4D97-AF65-F5344CB8AC3E}">
        <p14:creationId xmlns:p14="http://schemas.microsoft.com/office/powerpoint/2010/main" val="211479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BA5A-EDC7-4E6C-9270-6BF868F5D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(before)</a:t>
            </a:r>
          </a:p>
        </p:txBody>
      </p:sp>
      <p:pic>
        <p:nvPicPr>
          <p:cNvPr id="2050" name="Picture 2" descr="https://people.xiph.org/~jm/demo/rnnoise/before.jpg">
            <a:extLst>
              <a:ext uri="{FF2B5EF4-FFF2-40B4-BE49-F238E27FC236}">
                <a16:creationId xmlns:a16="http://schemas.microsoft.com/office/drawing/2014/main" id="{D3600F39-F6FB-42AF-82EE-620863B4EB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55765"/>
            <a:ext cx="10515600" cy="309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404A66-67BF-41D2-B23F-F05A9C240F00}"/>
              </a:ext>
            </a:extLst>
          </p:cNvPr>
          <p:cNvSpPr txBox="1"/>
          <p:nvPr/>
        </p:nvSpPr>
        <p:spPr>
          <a:xfrm>
            <a:off x="3251599" y="6123543"/>
            <a:ext cx="568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 specks represent noise, dark blue represents silence</a:t>
            </a:r>
          </a:p>
        </p:txBody>
      </p:sp>
    </p:spTree>
    <p:extLst>
      <p:ext uri="{BB962C8B-B14F-4D97-AF65-F5344CB8AC3E}">
        <p14:creationId xmlns:p14="http://schemas.microsoft.com/office/powerpoint/2010/main" val="449229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5F2F2-0F03-4577-8825-7A32105C8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(after)</a:t>
            </a:r>
          </a:p>
        </p:txBody>
      </p:sp>
      <p:pic>
        <p:nvPicPr>
          <p:cNvPr id="3076" name="Picture 4" descr="https://people.xiph.org/~jm/demo/rnnoise/after.jpg">
            <a:extLst>
              <a:ext uri="{FF2B5EF4-FFF2-40B4-BE49-F238E27FC236}">
                <a16:creationId xmlns:a16="http://schemas.microsoft.com/office/drawing/2014/main" id="{F384A53D-C886-4D6A-8174-28059B7EED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55765"/>
            <a:ext cx="10515600" cy="309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BC5256-2DDB-40EA-AA72-FA42236E11B8}"/>
              </a:ext>
            </a:extLst>
          </p:cNvPr>
          <p:cNvSpPr txBox="1"/>
          <p:nvPr/>
        </p:nvSpPr>
        <p:spPr>
          <a:xfrm>
            <a:off x="3251599" y="6127234"/>
            <a:ext cx="568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 specks represent noise, dark blue represents silence</a:t>
            </a:r>
          </a:p>
        </p:txBody>
      </p:sp>
    </p:spTree>
    <p:extLst>
      <p:ext uri="{BB962C8B-B14F-4D97-AF65-F5344CB8AC3E}">
        <p14:creationId xmlns:p14="http://schemas.microsoft.com/office/powerpoint/2010/main" val="3090694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6B1E-6167-4EF5-B7A2-EF942F67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023F1-D434-4328-90D1-6E0E6F44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https://people.xiph.org/~jm/demo/rnnoise/</a:t>
            </a:r>
            <a:endParaRPr lang="en-US" dirty="0"/>
          </a:p>
          <a:p>
            <a:r>
              <a:rPr lang="en-US" dirty="0">
                <a:hlinkClick r:id="rId3"/>
              </a:rPr>
              <a:t>https://hacks.mozilla.org/2017/09/rnnoise-deep-learning-noise-suppression/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https://en.wikipedia.org/wiki/Recurrent_neural_network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0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225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Removing Noise from Audio with Recurrent Neural Networks: A Look at RNNoise</vt:lpstr>
      <vt:lpstr>Motivation</vt:lpstr>
      <vt:lpstr>Advantages of RNNs</vt:lpstr>
      <vt:lpstr>How It Works</vt:lpstr>
      <vt:lpstr>Implementation</vt:lpstr>
      <vt:lpstr>Results (before)</vt:lpstr>
      <vt:lpstr>Results (after)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Removing Noise From Audio With RNNoise</dc:title>
  <dc:creator>Taylor, Matthew J</dc:creator>
  <cp:lastModifiedBy>Taylor, Matthew J</cp:lastModifiedBy>
  <cp:revision>41</cp:revision>
  <dcterms:created xsi:type="dcterms:W3CDTF">2019-04-01T17:12:22Z</dcterms:created>
  <dcterms:modified xsi:type="dcterms:W3CDTF">2019-04-01T20:32:57Z</dcterms:modified>
</cp:coreProperties>
</file>