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F1613-C1BE-473A-BE9A-3C99A7C3767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49AF3-C225-4A76-9C61-F5A37FFD6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5D04-B58D-4193-96A7-2536E0A6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EC60-3F84-4053-8237-87B8E3455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69B5-8747-4E8B-A809-E24F3849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FA39-F097-4B3B-B66F-9CA94FEEBB52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2A74-644F-4400-9B14-4E22892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4F43-EA2D-42A2-A9D0-802F30D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BD30-BFBD-44F9-92B1-CA7A433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BA5F-86D8-4174-BF81-2D02F780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A8E3-BFE0-46BA-AFE7-E314401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E7DC-887F-4708-8496-BE3703FE5280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496F-05DA-4625-A401-68A40D55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612E-238F-4CB8-9067-4DA393E0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17E0A-30AB-4996-ACF1-ECEB55CC6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90797-C736-4A1A-9FDE-2371AF4F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4DBC-0E1A-444A-9CED-F4A6856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A52-6082-43D9-A840-A7B1A2E27CF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CE61-A8E6-4094-996C-08AF7EF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5C36-4127-4BDE-A178-D726C4A2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1523-BF9B-406B-8C0E-89158E11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16E5-7A3B-4AC4-89C9-E550BCA9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9533-3175-422A-9CB3-30522A13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BB-B65E-4CC5-A9C2-68FB1B8D2FDE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BA39-4CBE-4330-B1F3-299724A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B7F3-BD47-4ABD-8BBF-6E0D00B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C11C-D9A6-41A4-AF45-FAC3133D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A106-D743-4378-9F4B-482BA5CB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BFF8-C1A7-434E-BCBE-97953263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C3D2-C74C-4400-A913-AF612898D31B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66905-4FEB-468F-9046-CB7843FC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DCDE-6525-4E30-88FF-4BD6DAB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A5B8-7BF9-4AB9-9E33-6D27DCB9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6824-3155-4CE0-96BC-6C8AF5EC7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03FF-7925-484D-B8E6-DF9877B7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C4813-D714-4E3D-93C7-400E1C9E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3C5F-2C9A-4006-924A-0D3C5CB273C5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3180C-6BA8-425D-883F-D7CFD708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07A8-EE11-41EE-8920-1AA8315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E0FD-5EE4-4C93-B4FC-09671484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9EC8-AD25-42BA-9885-DBD69C44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8CEC-60A2-42FE-8B3F-6D14961C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6F3D1-8D0F-4769-AC9A-AE193399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5132-503D-4D07-B969-AE658914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12DA4-854D-451D-8C15-FA1B0C2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A4D-049F-48B8-81A5-3B79436C91D8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05B2-C253-40E5-804E-5EC1364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B53D-99D8-4A22-9A45-523229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F444-64A2-4874-AEBF-4038DF1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3E57-1661-40E1-8BE9-47EF865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7706-B7D5-48E6-B99F-8409B68CF433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9462-C9B2-49D3-A35E-A71BA8BE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E726-4C9D-44A0-B95B-4041228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F620B-0C3E-48DB-98B2-29A30F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61C-0067-4486-B127-038BDAEFB232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118-BE93-4E37-AF42-87AFF7D0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CF6AD-D8CC-42E0-B982-0CB4CCA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D0BE-5E09-4D49-9CC7-00DDE57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5986-3B24-48EE-9F0D-4C45C8FB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C789-50A3-4B9E-8767-BEB78CE7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4B23-4162-4948-85F6-A1F3678D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9BF-4D8C-4939-BFB1-3BF6E3C8B378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AE6CD-BC42-418D-BAAD-C3D9D73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80449-6940-4733-9DFD-19B0A06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EA3E-BBF5-4BBD-ACEA-CA0B1604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D2BA-D38F-4844-B0D5-EC5845055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57B30-C7C5-4200-BF80-1A93E5515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0C28-0C70-4E0A-909F-69CDA6B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473D-DDE1-4CEC-BD6B-6927A54070C8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BF1A-A2FC-460E-A340-5F141D9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B4EA1-CF54-4F2A-9EBF-89BF1CD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660D-9C87-44F2-8838-9560C374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75A4-032F-4FA6-BBC3-6E71657D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DF8B2-822E-4546-B67F-56805609C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BAF6-276D-426F-A07B-3585C9531CA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EB5F-109B-46BC-8685-E39FF12D5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D543-261C-46B1-8063-693594CD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DF6E-3AFD-46C7-AD8A-B62CB1DA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7/09/rnnoise-deep-learning-noise-suppression/" TargetMode="External"/><Relationship Id="rId2" Type="http://schemas.openxmlformats.org/officeDocument/2006/relationships/hyperlink" Target="https://people.xiph.org/~jm/demo/rnnoi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ong_short-term_memory" TargetMode="External"/><Relationship Id="rId5" Type="http://schemas.openxmlformats.org/officeDocument/2006/relationships/hyperlink" Target="https://towardsdatascience.com/recurrent-neural-networks-and-lstm-4b601dd822a5" TargetMode="External"/><Relationship Id="rId4" Type="http://schemas.openxmlformats.org/officeDocument/2006/relationships/hyperlink" Target="https://en.wikipedia.org/wiki/Recurrent_neural_net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B2F-8284-4543-8B18-3E0838FCF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Noise from Audio with Recurrent Neural Networks: A Look at </a:t>
            </a:r>
            <a:r>
              <a:rPr lang="en-US" dirty="0" err="1"/>
              <a:t>RNNoise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83B2E-2D49-4E45-A494-4DBF674E1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Presentation by Matthew Taylor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2D45-8422-4737-A046-74EC52C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6B1E-6167-4EF5-B7A2-EF942F67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23F1-D434-4328-90D1-6E0E6F44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https://people.xiph.org/~jm/demo/rnnoise/</a:t>
            </a:r>
            <a:endParaRPr lang="en-US" dirty="0"/>
          </a:p>
          <a:p>
            <a:r>
              <a:rPr lang="en-US" dirty="0">
                <a:hlinkClick r:id="rId3"/>
              </a:rPr>
              <a:t>https://hacks.mozilla.org/2017/09/rnnoise-deep-learning-noise-suppression/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https://en.wikipedia.org/wiki/Recurrent_neural_network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https://towardsdatascience.com/recurrent-neural-networks-and-lstm-4b601dd822a5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https://en.wikipedia.org/wiki/Long_short-term_memory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1530A-989A-4FB2-82EF-F6CCA2A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79DC-CFAB-4AD0-B0EE-440B5683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2BE4-234A-44D3-9C83-5CDAC82D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suppression dates back to the 1970s</a:t>
            </a:r>
          </a:p>
          <a:p>
            <a:r>
              <a:rPr lang="en-US" dirty="0"/>
              <a:t>Other traditional noise suppression algorithms already exist, with decent results</a:t>
            </a:r>
          </a:p>
          <a:p>
            <a:pPr lvl="1"/>
            <a:r>
              <a:rPr lang="en-US" dirty="0"/>
              <a:t>Audacity</a:t>
            </a:r>
          </a:p>
          <a:p>
            <a:pPr lvl="1"/>
            <a:r>
              <a:rPr lang="en-US" dirty="0"/>
              <a:t>BRIL</a:t>
            </a:r>
          </a:p>
          <a:p>
            <a:r>
              <a:rPr lang="en-US" dirty="0"/>
              <a:t>Can we use AI to make the process faster and more accurate?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/>
              <a:t>With recurrent neural networks (RNNs)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A372-570D-49CF-8DD2-3D10356C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AEF-F043-4EED-B34F-CED66447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C13B-4379-4855-8726-C4612FF5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Traditional feedforward neural networks output a linear combination of current inputs</a:t>
            </a:r>
          </a:p>
          <a:p>
            <a:r>
              <a:rPr lang="en-US" sz="2400" dirty="0"/>
              <a:t>Recurrent neural networks simply introduce an internal state at each node</a:t>
            </a:r>
          </a:p>
          <a:p>
            <a:r>
              <a:rPr lang="en-US" sz="2400" dirty="0"/>
              <a:t>Recurrent neural networks output combinations of current and past inputs</a:t>
            </a:r>
          </a:p>
          <a:p>
            <a:pPr lvl="1"/>
            <a:r>
              <a:rPr lang="en-US" dirty="0"/>
              <a:t>Very short-term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C21C-AE43-48DF-AF7E-17A4EE85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D4DF6E-3AFD-46C7-AD8A-B62CB1DA289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30" name="Picture 6" descr="https://cdn-images-1.medium.com/max/1800/0*mRHhGAbsKaJPbT21.png">
            <a:extLst>
              <a:ext uri="{FF2B5EF4-FFF2-40B4-BE49-F238E27FC236}">
                <a16:creationId xmlns:a16="http://schemas.microsoft.com/office/drawing/2014/main" id="{957BAC27-FB36-4E4D-81D0-FEA266DE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30" y="1690688"/>
            <a:ext cx="7189750" cy="39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48C7-B280-43FB-AB65-6FA5B20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166B-6718-4B27-9340-41111E7E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different RNN node architecture that allows for longer memory</a:t>
            </a:r>
          </a:p>
          <a:p>
            <a:r>
              <a:rPr lang="en-US" sz="2400" dirty="0"/>
              <a:t>Essential for long, dynamic input sequences</a:t>
            </a:r>
          </a:p>
          <a:p>
            <a:r>
              <a:rPr lang="en-US" sz="2400" dirty="0"/>
              <a:t>RNNs with LSTM are often called LSTM networks or LSTMs</a:t>
            </a:r>
          </a:p>
        </p:txBody>
      </p:sp>
      <p:pic>
        <p:nvPicPr>
          <p:cNvPr id="2050" name="Picture 2" descr="https://upload.wikimedia.org/wikipedia/commons/thumb/3/3b/The_LSTM_cell.png/1920px-The_LSTM_cell.png">
            <a:extLst>
              <a:ext uri="{FF2B5EF4-FFF2-40B4-BE49-F238E27FC236}">
                <a16:creationId xmlns:a16="http://schemas.microsoft.com/office/drawing/2014/main" id="{9BC69639-6FD3-4CDB-8ABD-9D7B0ECA0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CDF6E-AB2E-433F-9B99-3987022A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D4DF6E-3AFD-46C7-AD8A-B62CB1DA289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1812-ED00-477B-BE25-E90BF6B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Perks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D318-427F-4538-B84D-733AC5FA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dynamically adapt to various types of noise</a:t>
            </a:r>
          </a:p>
          <a:p>
            <a:pPr lvl="1"/>
            <a:r>
              <a:rPr lang="en-US" dirty="0"/>
              <a:t>RNNs are well-suited for processing temporal data</a:t>
            </a:r>
          </a:p>
          <a:p>
            <a:pPr lvl="1"/>
            <a:r>
              <a:rPr lang="en-US" dirty="0"/>
              <a:t>Long short-term memory (LSTM) allows for processing of long sequences</a:t>
            </a:r>
          </a:p>
          <a:p>
            <a:r>
              <a:rPr lang="en-US" dirty="0"/>
              <a:t>Hardware requirements are extremely low and processing time is extremely short</a:t>
            </a:r>
          </a:p>
          <a:p>
            <a:pPr lvl="1"/>
            <a:r>
              <a:rPr lang="en-US" dirty="0"/>
              <a:t>60x faster than real-time on an x86 CPU</a:t>
            </a:r>
          </a:p>
          <a:p>
            <a:pPr lvl="1"/>
            <a:r>
              <a:rPr lang="en-US" dirty="0"/>
              <a:t>7x faster than real-time on a Raspberry Pi</a:t>
            </a:r>
          </a:p>
          <a:p>
            <a:pPr lvl="1"/>
            <a:r>
              <a:rPr lang="en-US" dirty="0"/>
              <a:t>Can even be implemented in JavaScript and executed in your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2175-8715-444A-B2C1-E04090B9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827-1503-42E7-BD6C-5A9006C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RNNoise</a:t>
            </a:r>
            <a:r>
              <a:rPr lang="en-US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FC40-F86C-4C2B-B4DA-56528246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determines what part of audio should be removed</a:t>
            </a:r>
          </a:p>
        </p:txBody>
      </p:sp>
      <p:pic>
        <p:nvPicPr>
          <p:cNvPr id="6" name="Picture 2" descr="traditional noise suppression">
            <a:extLst>
              <a:ext uri="{FF2B5EF4-FFF2-40B4-BE49-F238E27FC236}">
                <a16:creationId xmlns:a16="http://schemas.microsoft.com/office/drawing/2014/main" id="{CAEBD616-67DE-4359-AAA8-045288A7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33" y="2259869"/>
            <a:ext cx="6186933" cy="39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54CBB-A3F8-4146-91FE-2AFEFA02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9AD-FFC1-49FE-B4B7-E29E809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F731-928F-449E-9295-EE9D224D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RNN was created and trained in Python using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After training, the model was translated into C</a:t>
            </a:r>
          </a:p>
          <a:p>
            <a:pPr lvl="1"/>
            <a:r>
              <a:rPr lang="en-US" dirty="0" err="1"/>
              <a:t>Cython</a:t>
            </a:r>
            <a:endParaRPr lang="en-US" dirty="0"/>
          </a:p>
          <a:p>
            <a:r>
              <a:rPr lang="en-US" dirty="0"/>
              <a:t>Noise removal performed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618A-7BD6-4150-9037-3F3984E9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A5A-EDC7-4E6C-9270-6BF868F5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(before)</a:t>
            </a:r>
          </a:p>
        </p:txBody>
      </p:sp>
      <p:pic>
        <p:nvPicPr>
          <p:cNvPr id="2050" name="Picture 2" descr="https://people.xiph.org/~jm/demo/rnnoise/before.jpg">
            <a:extLst>
              <a:ext uri="{FF2B5EF4-FFF2-40B4-BE49-F238E27FC236}">
                <a16:creationId xmlns:a16="http://schemas.microsoft.com/office/drawing/2014/main" id="{D3600F39-F6FB-42AF-82EE-620863B4E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765"/>
            <a:ext cx="10515600" cy="30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04A66-67BF-41D2-B23F-F05A9C240F00}"/>
              </a:ext>
            </a:extLst>
          </p:cNvPr>
          <p:cNvSpPr txBox="1"/>
          <p:nvPr/>
        </p:nvSpPr>
        <p:spPr>
          <a:xfrm>
            <a:off x="3251599" y="6123543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specks represent noise, dark blue represents silence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CF3A0-4109-4435-87ED-BF6DBD7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F2F2-0F03-4577-8825-7A32105C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(after)</a:t>
            </a:r>
          </a:p>
        </p:txBody>
      </p:sp>
      <p:pic>
        <p:nvPicPr>
          <p:cNvPr id="3076" name="Picture 4" descr="https://people.xiph.org/~jm/demo/rnnoise/after.jpg">
            <a:extLst>
              <a:ext uri="{FF2B5EF4-FFF2-40B4-BE49-F238E27FC236}">
                <a16:creationId xmlns:a16="http://schemas.microsoft.com/office/drawing/2014/main" id="{F384A53D-C886-4D6A-8174-28059B7EE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765"/>
            <a:ext cx="10515600" cy="30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5256-2DDB-40EA-AA72-FA42236E11B8}"/>
              </a:ext>
            </a:extLst>
          </p:cNvPr>
          <p:cNvSpPr txBox="1"/>
          <p:nvPr/>
        </p:nvSpPr>
        <p:spPr>
          <a:xfrm>
            <a:off x="3251599" y="6127234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specks represent noise, dark blue represents silence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78E3A-A7C9-498A-A4A1-BD7ED292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DF6E-3AFD-46C7-AD8A-B62CB1DA2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Removing Noise from Audio with Recurrent Neural Networks: A Look at RNNoise</vt:lpstr>
      <vt:lpstr>Motivation</vt:lpstr>
      <vt:lpstr>Recurrent Neural Networks (RNNs)</vt:lpstr>
      <vt:lpstr>Long Short-Term Memory (LSTM)</vt:lpstr>
      <vt:lpstr>RNN Perks</vt:lpstr>
      <vt:lpstr>How RNNoise Works</vt:lpstr>
      <vt:lpstr>Implementation</vt:lpstr>
      <vt:lpstr>Results (before)</vt:lpstr>
      <vt:lpstr>Results (after)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Noise from Audio with Recurrent Neural Networks: A Look at RNNoise</dc:title>
  <dc:creator>Taylor, Matthew J</dc:creator>
  <cp:lastModifiedBy>Taylor, Matthew J</cp:lastModifiedBy>
  <cp:revision>7</cp:revision>
  <dcterms:created xsi:type="dcterms:W3CDTF">2019-04-02T15:09:01Z</dcterms:created>
  <dcterms:modified xsi:type="dcterms:W3CDTF">2019-04-02T15:24:32Z</dcterms:modified>
</cp:coreProperties>
</file>