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ja fernandez ruiz" userId="e7b190bb7deb6c80" providerId="LiveId" clId="{FECCD86A-0F1D-4821-9835-EFFAA7A63B4D}"/>
    <pc:docChg chg="undo custSel modSld">
      <pc:chgData name="borja fernandez ruiz" userId="e7b190bb7deb6c80" providerId="LiveId" clId="{FECCD86A-0F1D-4821-9835-EFFAA7A63B4D}" dt="2023-07-28T13:41:59.449" v="5" actId="20577"/>
      <pc:docMkLst>
        <pc:docMk/>
      </pc:docMkLst>
      <pc:sldChg chg="modSp mod">
        <pc:chgData name="borja fernandez ruiz" userId="e7b190bb7deb6c80" providerId="LiveId" clId="{FECCD86A-0F1D-4821-9835-EFFAA7A63B4D}" dt="2023-07-28T13:41:59.449" v="5" actId="20577"/>
        <pc:sldMkLst>
          <pc:docMk/>
          <pc:sldMk cId="1438902818" sldId="256"/>
        </pc:sldMkLst>
        <pc:spChg chg="mod">
          <ac:chgData name="borja fernandez ruiz" userId="e7b190bb7deb6c80" providerId="LiveId" clId="{FECCD86A-0F1D-4821-9835-EFFAA7A63B4D}" dt="2023-07-28T13:41:59.449" v="5" actId="20577"/>
          <ac:spMkLst>
            <pc:docMk/>
            <pc:sldMk cId="1438902818" sldId="256"/>
            <ac:spMk id="10" creationId="{FF93E8D6-0B7D-8922-FDD1-1538B1F5EBBF}"/>
          </ac:spMkLst>
        </pc:spChg>
        <pc:cxnChg chg="mod">
          <ac:chgData name="borja fernandez ruiz" userId="e7b190bb7deb6c80" providerId="LiveId" clId="{FECCD86A-0F1D-4821-9835-EFFAA7A63B4D}" dt="2023-07-28T12:29:55.891" v="3" actId="14100"/>
          <ac:cxnSpMkLst>
            <pc:docMk/>
            <pc:sldMk cId="1438902818" sldId="256"/>
            <ac:cxnSpMk id="77" creationId="{0053F100-EC6F-282D-3C2C-BBF7B2E2863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8B28F-BE8C-37A7-15D3-46770EE3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B663A-3965-0C15-61AF-8F8D767A6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0B359-1C22-3DF0-897C-E4871F22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49FF8-4A1B-BD63-4280-02F42F83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A30CA-EE1E-6E6B-DE82-44AB7D4D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68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35927-2C95-66ED-E6CD-F8B5F4D7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C2D1F1-3948-5827-1AC0-F757D2F7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DC21C-7903-AB33-297F-FF17810F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9A620-B1C4-E4CB-9C21-53130C78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44FF3-4EE1-B784-3037-D2055FD8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75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132E46-3544-C577-70A1-ABE9D1380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CBFBDC-0A6E-0DD3-A364-A0619D992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B59E3-FE93-2F6C-5C2B-88F5F665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DDC19A-BE65-4AAE-7FBB-CBC59CC5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0D689-B0DA-E506-C4EF-DF864056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2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6954A-00CF-A490-2260-B954F1B0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956F7-C5D2-8FEB-9813-EB8B8448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ABF96-6703-0D26-D917-9A04FC37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77637-E182-5B21-DD2C-2AB1826F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EA907-0DD8-3FF1-CFE1-1B00AEFD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85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E8F3B-0081-E5E7-F6FC-8C43CBB6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02EF5-2BF5-C4D1-8102-244636A5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DF19D-340A-ED2A-4776-92251191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01906-A440-657F-A510-FE3957F7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29751-80F6-E61C-2EE0-AC648D45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53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C3877-4F9E-3542-3C24-CCF58EA3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B9184-D4DC-744F-8272-8F9794245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0BE293-7FA3-3A30-219A-87C6786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69953-38B7-2740-C97C-6F43F301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839824-D370-5B8B-4375-2EF5220F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5EA87E-708E-B6CA-4A3F-2E935203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3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CA948-630E-301E-918A-22A5C560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DCF79-0655-8BCC-0ED9-E3B51F50D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CF55A1-E82E-E186-CE90-5509DBE0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CC1F14-B59A-F458-C5FD-857D94C85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F1EE3D-A214-381C-372D-61B779480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3A427B-E9C5-538D-0915-75E1C8EA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91D092-EE52-E608-46C1-BEC58856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BD0048-4EE3-D1D0-2AD2-2ADDB9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21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76EC0-A36A-A183-4674-F04D6EC6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A39F66-1987-04CD-EE84-6E7C8E00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843049-99CD-73E7-DC39-89C39B02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D668A9-EA11-19DD-28B8-2E929305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1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7AA804-F2F3-E3C2-F61D-D757343D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0501E0-85E4-9A0F-E86B-82A9E6C3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167769-0891-E2EB-8078-50CEBE4D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73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C1135-C08F-B850-1113-288F98EC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9C731-F98C-3263-8AF9-EC66DEBD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7B8640-7319-8C8F-2738-22C04B1D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370FA1-B667-8171-E9DC-DDC83833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56BF3-2935-C378-A774-3028A5A1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24B2F1-3595-B603-8EBA-8F70F2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29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7F43-8C3B-4EEC-405B-58E6DAD2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BCD4B3-20D9-6F16-88D7-A523A6359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0C0E07-B739-0626-D8F8-F46F817C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52243-BF25-DB7B-60D2-CF5AA037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59DC3-3F83-694C-D38E-C69317F8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0E9838-338A-06C7-60C8-EE3384C5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1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D6E0D6-2EF8-F0EB-F729-C8EDA3C1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6896AE-3874-AA1F-DCC8-6068958E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B3CAB-ADFD-F5AF-C119-6DBFE99CE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828A-6D05-450A-A1AA-7D16F168D59B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013E5-5275-A486-E6E8-DBB7A5ACB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93CA5-311F-72DB-183E-D4530A711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3A34-78DF-40D6-87D8-4FEABD3541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4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776553F-BF9A-02FA-9401-49294C5F431D}"/>
              </a:ext>
            </a:extLst>
          </p:cNvPr>
          <p:cNvSpPr txBox="1"/>
          <p:nvPr/>
        </p:nvSpPr>
        <p:spPr>
          <a:xfrm>
            <a:off x="4655784" y="44518"/>
            <a:ext cx="9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 (1)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4394A-5E1B-BE3F-BA03-DA525D432E94}"/>
              </a:ext>
            </a:extLst>
          </p:cNvPr>
          <p:cNvSpPr/>
          <p:nvPr/>
        </p:nvSpPr>
        <p:spPr>
          <a:xfrm>
            <a:off x="4475579" y="609971"/>
            <a:ext cx="1291948" cy="95418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93E8D6-0B7D-8922-FDD1-1538B1F5EBBF}"/>
              </a:ext>
            </a:extLst>
          </p:cNvPr>
          <p:cNvSpPr txBox="1"/>
          <p:nvPr/>
        </p:nvSpPr>
        <p:spPr>
          <a:xfrm>
            <a:off x="4779000" y="604312"/>
            <a:ext cx="93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Sun</a:t>
            </a:r>
            <a:br>
              <a:rPr lang="es-ES" dirty="0"/>
            </a:br>
            <a:r>
              <a:rPr lang="es-ES" dirty="0"/>
              <a:t>Moon</a:t>
            </a:r>
          </a:p>
          <a:p>
            <a:r>
              <a:rPr lang="es-ES" dirty="0"/>
              <a:t>Cloud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D67CC8-A5CA-E04A-CFEF-EFF8ABD7F7A3}"/>
              </a:ext>
            </a:extLst>
          </p:cNvPr>
          <p:cNvSpPr/>
          <p:nvPr/>
        </p:nvSpPr>
        <p:spPr>
          <a:xfrm>
            <a:off x="5587327" y="2280476"/>
            <a:ext cx="1531637" cy="78483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/>
            </a:br>
            <a:r>
              <a:rPr lang="es-ES" dirty="0"/>
              <a:t>Moon</a:t>
            </a:r>
          </a:p>
          <a:p>
            <a:r>
              <a:rPr lang="es-ES" dirty="0"/>
              <a:t>Cloud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498227D-C27D-786D-1D44-4647ED41F0C2}"/>
              </a:ext>
            </a:extLst>
          </p:cNvPr>
          <p:cNvSpPr/>
          <p:nvPr/>
        </p:nvSpPr>
        <p:spPr>
          <a:xfrm>
            <a:off x="4359912" y="3770167"/>
            <a:ext cx="152330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DE4436-8CF9-EDB4-1162-6B94C2A45094}"/>
              </a:ext>
            </a:extLst>
          </p:cNvPr>
          <p:cNvSpPr/>
          <p:nvPr/>
        </p:nvSpPr>
        <p:spPr>
          <a:xfrm>
            <a:off x="4253510" y="4836144"/>
            <a:ext cx="173608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68E8-908D-C9CE-709E-2200684E8F99}"/>
              </a:ext>
            </a:extLst>
          </p:cNvPr>
          <p:cNvSpPr/>
          <p:nvPr/>
        </p:nvSpPr>
        <p:spPr>
          <a:xfrm>
            <a:off x="4359912" y="5978940"/>
            <a:ext cx="1523303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A4C4EF-B411-787E-0AB8-2FAFFE60E41A}"/>
              </a:ext>
            </a:extLst>
          </p:cNvPr>
          <p:cNvSpPr txBox="1"/>
          <p:nvPr/>
        </p:nvSpPr>
        <p:spPr>
          <a:xfrm>
            <a:off x="5883012" y="1680311"/>
            <a:ext cx="158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P50&gt;20 </a:t>
            </a:r>
            <a:r>
              <a:rPr lang="es-ES" dirty="0" err="1"/>
              <a:t>mag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D295B7-30E2-23FF-3031-4E55F31A920B}"/>
              </a:ext>
            </a:extLst>
          </p:cNvPr>
          <p:cNvSpPr txBox="1"/>
          <p:nvPr/>
        </p:nvSpPr>
        <p:spPr>
          <a:xfrm>
            <a:off x="5720917" y="2341699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Galaxy</a:t>
            </a:r>
            <a:br>
              <a:rPr lang="es-ES" dirty="0"/>
            </a:br>
            <a:r>
              <a:rPr lang="es-ES" dirty="0"/>
              <a:t>Zodiacal light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4D0F615-B573-2A06-8492-29316C63C8B0}"/>
              </a:ext>
            </a:extLst>
          </p:cNvPr>
          <p:cNvSpPr txBox="1"/>
          <p:nvPr/>
        </p:nvSpPr>
        <p:spPr>
          <a:xfrm>
            <a:off x="4735070" y="374560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n&gt;500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C2F2135-798F-A5E2-80F1-1A8DC103F418}"/>
              </a:ext>
            </a:extLst>
          </p:cNvPr>
          <p:cNvSpPr txBox="1"/>
          <p:nvPr/>
        </p:nvSpPr>
        <p:spPr>
          <a:xfrm>
            <a:off x="4220468" y="4830961"/>
            <a:ext cx="182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P75-P25&lt;0.4 </a:t>
            </a:r>
            <a:r>
              <a:rPr lang="es-ES" dirty="0" err="1"/>
              <a:t>mag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2B0D2A-EE61-FE5E-1998-D58216041F58}"/>
              </a:ext>
            </a:extLst>
          </p:cNvPr>
          <p:cNvSpPr txBox="1"/>
          <p:nvPr/>
        </p:nvSpPr>
        <p:spPr>
          <a:xfrm>
            <a:off x="4522191" y="5954377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Regression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123418E-361A-D190-BE07-3967AEAD1DCE}"/>
              </a:ext>
            </a:extLst>
          </p:cNvPr>
          <p:cNvSpPr txBox="1"/>
          <p:nvPr/>
        </p:nvSpPr>
        <p:spPr>
          <a:xfrm>
            <a:off x="4655789" y="1831711"/>
            <a:ext cx="9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 (2)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96E362-C3E7-217A-9BE7-F437EC8368DB}"/>
              </a:ext>
            </a:extLst>
          </p:cNvPr>
          <p:cNvSpPr txBox="1"/>
          <p:nvPr/>
        </p:nvSpPr>
        <p:spPr>
          <a:xfrm>
            <a:off x="4655788" y="4306709"/>
            <a:ext cx="9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 (4)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9229CE-5970-3636-E080-6A23EA875E61}"/>
              </a:ext>
            </a:extLst>
          </p:cNvPr>
          <p:cNvSpPr txBox="1"/>
          <p:nvPr/>
        </p:nvSpPr>
        <p:spPr>
          <a:xfrm>
            <a:off x="4655787" y="5407542"/>
            <a:ext cx="9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 (5)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2F3ADD9-3530-5C0E-7524-33A125BAA656}"/>
              </a:ext>
            </a:extLst>
          </p:cNvPr>
          <p:cNvSpPr txBox="1"/>
          <p:nvPr/>
        </p:nvSpPr>
        <p:spPr>
          <a:xfrm>
            <a:off x="4655790" y="3205482"/>
            <a:ext cx="9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 (3)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AD9EEE5-446C-4239-210E-709A11275A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121553" y="413850"/>
            <a:ext cx="0" cy="19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65B4F95-5F54-1369-2F30-1180D7A9C3DA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5121553" y="1564159"/>
            <a:ext cx="5" cy="26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74B0637-0575-34DC-02E9-653F1A1EA2F3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5121559" y="3574814"/>
            <a:ext cx="5" cy="19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8E9CDF9-7A78-303F-2EBC-D6F298DB87CD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5121557" y="4139499"/>
            <a:ext cx="7" cy="16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9638869-9BB0-8E6B-0622-CA5435B574A3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 flipH="1">
            <a:off x="5121554" y="4676041"/>
            <a:ext cx="3" cy="16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145D662-9F1D-B47F-E55F-3255B0AC989D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5121554" y="5205476"/>
            <a:ext cx="2" cy="20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1C1A4AA-DA7F-E374-2A89-BFCB3E4F7A43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5121556" y="5776874"/>
            <a:ext cx="8" cy="20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78F9EB89-2541-2C65-99B9-EA6172437627}"/>
              </a:ext>
            </a:extLst>
          </p:cNvPr>
          <p:cNvCxnSpPr>
            <a:cxnSpLocks/>
            <a:stCxn id="20" idx="3"/>
            <a:endCxn id="11" idx="0"/>
          </p:cNvCxnSpPr>
          <p:nvPr/>
        </p:nvCxnSpPr>
        <p:spPr>
          <a:xfrm>
            <a:off x="5587326" y="2016377"/>
            <a:ext cx="765820" cy="264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68A8B7-24F9-559D-46A3-8385643A84CA}"/>
              </a:ext>
            </a:extLst>
          </p:cNvPr>
          <p:cNvCxnSpPr>
            <a:cxnSpLocks/>
            <a:stCxn id="11" idx="2"/>
            <a:endCxn id="23" idx="3"/>
          </p:cNvCxnSpPr>
          <p:nvPr/>
        </p:nvCxnSpPr>
        <p:spPr>
          <a:xfrm rot="5400000">
            <a:off x="5807816" y="2844818"/>
            <a:ext cx="324842" cy="765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0053F100-EC6F-282D-3C2C-BBF7B2E2863D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>
          <a:xfrm rot="10800000" flipH="1" flipV="1">
            <a:off x="4655788" y="2016376"/>
            <a:ext cx="1" cy="13737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2CC48C37-FEB2-EA2B-452A-F30F25A49504}"/>
              </a:ext>
            </a:extLst>
          </p:cNvPr>
          <p:cNvSpPr txBox="1"/>
          <p:nvPr/>
        </p:nvSpPr>
        <p:spPr>
          <a:xfrm>
            <a:off x="3141212" y="2409513"/>
            <a:ext cx="136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P50&lt;20 </a:t>
            </a:r>
            <a:r>
              <a:rPr lang="es-ES" dirty="0" err="1"/>
              <a:t>mag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902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45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borja fernandez ruiz</dc:creator>
  <cp:lastModifiedBy>Borja Fernandez Ruiz</cp:lastModifiedBy>
  <cp:revision>1</cp:revision>
  <dcterms:created xsi:type="dcterms:W3CDTF">2023-07-28T12:05:56Z</dcterms:created>
  <dcterms:modified xsi:type="dcterms:W3CDTF">2023-11-02T13:11:28Z</dcterms:modified>
</cp:coreProperties>
</file>