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4" r:id="rId6"/>
    <p:sldId id="263" r:id="rId7"/>
    <p:sldId id="265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58" r:id="rId21"/>
    <p:sldId id="280" r:id="rId22"/>
    <p:sldId id="281" r:id="rId23"/>
    <p:sldId id="282" r:id="rId24"/>
    <p:sldId id="259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4B5B-EBC4-47D7-B582-1C224BB65AA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D932-815F-4545-A4BB-640A3C56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11,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8" y="340852"/>
            <a:ext cx="7886700" cy="800126"/>
          </a:xfrm>
        </p:spPr>
        <p:txBody>
          <a:bodyPr/>
          <a:lstStyle/>
          <a:p>
            <a:r>
              <a:rPr lang="en-US" dirty="0" smtClean="0"/>
              <a:t>CLI: UC03:run audit 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1" y="2510707"/>
            <a:ext cx="7781925" cy="3543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176" y="1502677"/>
            <a:ext cx="772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https://192.168.100.22:1032/twister/docs/com/opsware/compliance/sco/AuditTaskService.html</a:t>
            </a:r>
          </a:p>
        </p:txBody>
      </p:sp>
    </p:spTree>
    <p:extLst>
      <p:ext uri="{BB962C8B-B14F-4D97-AF65-F5344CB8AC3E}">
        <p14:creationId xmlns:p14="http://schemas.microsoft.com/office/powerpoint/2010/main" val="188960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Pytwist:base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173893"/>
          </a:xfrm>
        </p:spPr>
        <p:txBody>
          <a:bodyPr>
            <a:normAutofit/>
          </a:bodyPr>
          <a:lstStyle/>
          <a:p>
            <a:r>
              <a:rPr lang="en-US" dirty="0" smtClean="0"/>
              <a:t>Can only be run in managed server or core server</a:t>
            </a:r>
          </a:p>
          <a:p>
            <a:r>
              <a:rPr lang="en-US" dirty="0" smtClean="0"/>
              <a:t>Python class </a:t>
            </a:r>
            <a:r>
              <a:rPr lang="en-US" dirty="0" smtClean="0">
                <a:sym typeface="Wingdings" panose="05000000000000000000" pitchFamily="2" charset="2"/>
              </a:rPr>
              <a:t> java class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Pytwist:UC01:getServerInfo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2" y="1211798"/>
            <a:ext cx="4744462" cy="537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02919"/>
            <a:ext cx="2495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99" y="316575"/>
            <a:ext cx="7886700" cy="2579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Pytwist:UC02:run script against server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26" y="4467478"/>
            <a:ext cx="3129720" cy="517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9" y="857757"/>
            <a:ext cx="4817834" cy="59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9" y="195195"/>
            <a:ext cx="7886700" cy="395524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Pytwist:UC03:runAuditJob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2" y="897635"/>
            <a:ext cx="4744462" cy="5815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4" y="4632690"/>
            <a:ext cx="3751000" cy="3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9185"/>
            <a:ext cx="3635853" cy="15155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3801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https://192.168.100.22:1032/twister/docs/com/opsware/search/SearchService.html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85053"/>
            <a:ext cx="7011453" cy="11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7299"/>
          </a:xfrm>
        </p:spPr>
        <p:txBody>
          <a:bodyPr/>
          <a:lstStyle/>
          <a:p>
            <a:r>
              <a:rPr lang="en-US" dirty="0" err="1" smtClean="0"/>
              <a:t>JavaRMI:base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6617"/>
            <a:ext cx="2352675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1518177"/>
            <a:ext cx="18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3645034"/>
            <a:ext cx="18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4173284"/>
            <a:ext cx="416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https://owc:1032/twister/docs/index.html</a:t>
            </a:r>
          </a:p>
        </p:txBody>
      </p:sp>
    </p:spTree>
    <p:extLst>
      <p:ext uri="{BB962C8B-B14F-4D97-AF65-F5344CB8AC3E}">
        <p14:creationId xmlns:p14="http://schemas.microsoft.com/office/powerpoint/2010/main" val="383587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33" y="308482"/>
            <a:ext cx="7886700" cy="8082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JavaRMI:UC01:getServerInfo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3" y="1502169"/>
            <a:ext cx="4146022" cy="1394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0" y="3444258"/>
            <a:ext cx="3911707" cy="282471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0" y="3290509"/>
            <a:ext cx="485522" cy="30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25" y="3182319"/>
            <a:ext cx="1771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8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80" y="179010"/>
            <a:ext cx="7886700" cy="508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JavaRMI:UC02:runScriptJob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03" y="985037"/>
            <a:ext cx="3105190" cy="520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0" y="4260962"/>
            <a:ext cx="629602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4" y="1505118"/>
            <a:ext cx="5629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80" y="179010"/>
            <a:ext cx="7886700" cy="508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JavaRMI:UC03:runAuditJob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35" y="1673491"/>
            <a:ext cx="5000625" cy="3705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05" y="5669058"/>
            <a:ext cx="4981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OPSW ENV Setup [done]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Appliance up and running</a:t>
            </a:r>
          </a:p>
          <a:p>
            <a:r>
              <a:rPr lang="en-US" dirty="0" smtClean="0"/>
              <a:t>Enroll new server</a:t>
            </a:r>
          </a:p>
          <a:p>
            <a:r>
              <a:rPr lang="en-US" dirty="0" smtClean="0"/>
              <a:t>Create Audit job and script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/>
          <a:lstStyle/>
          <a:p>
            <a:r>
              <a:rPr lang="en-US" dirty="0" smtClean="0"/>
              <a:t>Tier 1: REST/ </a:t>
            </a:r>
            <a:r>
              <a:rPr lang="en-US" dirty="0" err="1" smtClean="0"/>
              <a:t>Javascipt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895" y="5374559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895" y="4507363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8752" y="4507362"/>
            <a:ext cx="2031068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0609" y="450736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JavaRMI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547" y="3940821"/>
            <a:ext cx="8003023" cy="56644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6895" y="187235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JavaScipt</a:t>
            </a:r>
            <a:r>
              <a:rPr lang="en-US" dirty="0" smtClean="0"/>
              <a:t> as End to End Task execution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492347" y="2563727"/>
            <a:ext cx="82" cy="90775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506" y="1756374"/>
            <a:ext cx="433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 get server info </a:t>
            </a:r>
          </a:p>
          <a:p>
            <a:r>
              <a:rPr lang="en-US" dirty="0" smtClean="0"/>
              <a:t>UC02:  run script job and get result</a:t>
            </a:r>
          </a:p>
          <a:p>
            <a:r>
              <a:rPr lang="en-US" dirty="0" smtClean="0"/>
              <a:t>UC03:  run compliance job and get result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47684" y="3471483"/>
            <a:ext cx="2031068" cy="3533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server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2"/>
            <a:endCxn id="7" idx="0"/>
          </p:cNvCxnSpPr>
          <p:nvPr/>
        </p:nvCxnSpPr>
        <p:spPr>
          <a:xfrm>
            <a:off x="2563218" y="3824844"/>
            <a:ext cx="4132925" cy="68251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7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6503"/>
              </p:ext>
            </p:extLst>
          </p:nvPr>
        </p:nvGraphicFramePr>
        <p:xfrm>
          <a:off x="628648" y="2157651"/>
          <a:ext cx="681602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304"/>
                <a:gridCol w="2529699"/>
                <a:gridCol w="2112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one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server?name</a:t>
                      </a:r>
                      <a:r>
                        <a:rPr lang="en-US" dirty="0" smtClean="0"/>
                        <a:t>=rhel55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ServerVO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ServerVO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audit 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auditjob?name</a:t>
                      </a:r>
                      <a:r>
                        <a:rPr lang="en-US" dirty="0" smtClean="0"/>
                        <a:t>=policy1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JobVO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script </a:t>
                      </a:r>
                      <a:r>
                        <a:rPr lang="en-US" dirty="0" smtClean="0"/>
                        <a:t>job [TBD]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scriptjob?server</a:t>
                      </a:r>
                      <a:r>
                        <a:rPr lang="en-US" dirty="0" smtClean="0"/>
                        <a:t>=rhel55&amp;script=hello%20world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JobVO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job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job?ref</a:t>
                      </a:r>
                      <a:r>
                        <a:rPr lang="en-US" dirty="0" smtClean="0"/>
                        <a:t>=100021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JobVO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9436" y="5275435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https://github.com/mt5225/opswJSON</a:t>
            </a:r>
          </a:p>
        </p:txBody>
      </p:sp>
    </p:spTree>
    <p:extLst>
      <p:ext uri="{BB962C8B-B14F-4D97-AF65-F5344CB8AC3E}">
        <p14:creationId xmlns:p14="http://schemas.microsoft.com/office/powerpoint/2010/main" val="305031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0" y="1569309"/>
            <a:ext cx="6980098" cy="49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0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851"/>
          </a:xfrm>
        </p:spPr>
        <p:txBody>
          <a:bodyPr/>
          <a:lstStyle/>
          <a:p>
            <a:r>
              <a:rPr lang="en-US" dirty="0" smtClean="0"/>
              <a:t>REST: request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57" y="5540213"/>
            <a:ext cx="5505113" cy="983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50" y="3250470"/>
            <a:ext cx="5498819" cy="1815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" y="1246258"/>
            <a:ext cx="5867400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" y="2294008"/>
            <a:ext cx="7981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Tier 2: lightweight task manager[LTM]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895" y="5374559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895" y="4507363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8752" y="4507362"/>
            <a:ext cx="2031068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0609" y="450736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547" y="3940821"/>
            <a:ext cx="8003023" cy="56644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6895" y="187235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JavaScipt</a:t>
            </a:r>
            <a:r>
              <a:rPr lang="en-US" dirty="0" smtClean="0"/>
              <a:t> as End to End Task execution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492429" y="2563727"/>
            <a:ext cx="24194" cy="12152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506" y="1756374"/>
            <a:ext cx="433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 get server info </a:t>
            </a:r>
          </a:p>
          <a:p>
            <a:r>
              <a:rPr lang="en-US" dirty="0" smtClean="0"/>
              <a:t>UC02:  run script job and get result</a:t>
            </a:r>
          </a:p>
          <a:p>
            <a:r>
              <a:rPr lang="en-US" dirty="0" smtClean="0"/>
              <a:t>UC03:  run compliance job and get result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95837" y="3778981"/>
            <a:ext cx="841572" cy="534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6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/>
          <a:lstStyle/>
          <a:p>
            <a:r>
              <a:rPr lang="en-US" dirty="0" smtClean="0"/>
              <a:t>Tier 3: Orchestration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895" y="5374559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895" y="4507363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8752" y="4507362"/>
            <a:ext cx="2031068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0609" y="4507362"/>
            <a:ext cx="2031068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547" y="3940821"/>
            <a:ext cx="8003023" cy="56644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839" y="1369964"/>
            <a:ext cx="43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TBD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32" y="2735108"/>
            <a:ext cx="4459685" cy="12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87" y="313088"/>
            <a:ext cx="7886700" cy="735128"/>
          </a:xfrm>
        </p:spPr>
        <p:txBody>
          <a:bodyPr/>
          <a:lstStyle/>
          <a:p>
            <a:r>
              <a:rPr lang="en-US" dirty="0" smtClean="0"/>
              <a:t>Type0: Base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306" y="4597723"/>
            <a:ext cx="6234782" cy="691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1306" y="3730527"/>
            <a:ext cx="2031068" cy="691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API</a:t>
            </a:r>
          </a:p>
          <a:p>
            <a:pPr algn="ctr"/>
            <a:r>
              <a:rPr lang="en-US" dirty="0" smtClean="0"/>
              <a:t>Raw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3163" y="3730526"/>
            <a:ext cx="1316930" cy="691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pyTwist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5518" y="3730525"/>
            <a:ext cx="1262359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2374" y="2631372"/>
            <a:ext cx="392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UC01:  get server info </a:t>
            </a:r>
          </a:p>
          <a:p>
            <a:r>
              <a:rPr lang="en-US" dirty="0" smtClean="0"/>
              <a:t>UC02:  run script job</a:t>
            </a:r>
          </a:p>
          <a:p>
            <a:r>
              <a:rPr lang="en-US" dirty="0" smtClean="0"/>
              <a:t>UC03:  run compliance job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3302" y="3730525"/>
            <a:ext cx="1302785" cy="691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0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9" y="224482"/>
            <a:ext cx="7477040" cy="62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89" y="179010"/>
            <a:ext cx="7886700" cy="1325563"/>
          </a:xfrm>
        </p:spPr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89" y="1631416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 Command-Line Interface (CLI): </a:t>
            </a:r>
            <a:r>
              <a:rPr lang="en-US" sz="2200" dirty="0"/>
              <a:t>Launched from Global Shell sessions, shell scripts </a:t>
            </a:r>
            <a:r>
              <a:rPr lang="en-US" sz="2200" dirty="0" smtClean="0"/>
              <a:t>can access </a:t>
            </a:r>
            <a:r>
              <a:rPr lang="en-US" sz="2200" dirty="0"/>
              <a:t>the SA Platform API by invoking the CLI methods, which are executable programs in the </a:t>
            </a:r>
            <a:r>
              <a:rPr lang="en-US" sz="2200" dirty="0" smtClean="0"/>
              <a:t>OGFS. Each </a:t>
            </a:r>
            <a:r>
              <a:rPr lang="en-US" sz="2200" dirty="0"/>
              <a:t>CLI method corresponds to a method in the API.</a:t>
            </a:r>
          </a:p>
          <a:p>
            <a:r>
              <a:rPr lang="en-US" dirty="0" smtClean="0"/>
              <a:t>Web </a:t>
            </a:r>
            <a:r>
              <a:rPr lang="en-US" dirty="0"/>
              <a:t>Services: </a:t>
            </a:r>
            <a:r>
              <a:rPr lang="en-US" sz="2200" dirty="0"/>
              <a:t>Using SOAP over HTTPS, these clients send requests to SA and get responses </a:t>
            </a:r>
            <a:r>
              <a:rPr lang="en-US" sz="2200" dirty="0" smtClean="0"/>
              <a:t>back. The </a:t>
            </a:r>
            <a:r>
              <a:rPr lang="en-US" sz="2200" dirty="0"/>
              <a:t>Web Services operations (defined in WSDLs) correspond to the methods in the API. </a:t>
            </a:r>
            <a:r>
              <a:rPr lang="en-US" sz="2200" dirty="0" smtClean="0"/>
              <a:t>Developers can </a:t>
            </a:r>
            <a:r>
              <a:rPr lang="en-US" sz="2200" dirty="0"/>
              <a:t>write Web Services clients in popular languages such as Perl and C#.</a:t>
            </a:r>
          </a:p>
          <a:p>
            <a:r>
              <a:rPr lang="en-US" dirty="0" smtClean="0"/>
              <a:t>Java </a:t>
            </a:r>
            <a:r>
              <a:rPr lang="en-US" dirty="0"/>
              <a:t>RMI: </a:t>
            </a:r>
            <a:r>
              <a:rPr lang="en-US" sz="2200" dirty="0"/>
              <a:t>These clients invoke remote Java objects from other Java virtual machines.</a:t>
            </a:r>
          </a:p>
          <a:p>
            <a:r>
              <a:rPr lang="en-US" dirty="0" err="1" smtClean="0"/>
              <a:t>Pytwist</a:t>
            </a:r>
            <a:r>
              <a:rPr lang="en-US" dirty="0"/>
              <a:t>: </a:t>
            </a:r>
            <a:r>
              <a:rPr lang="en-US" sz="2200" dirty="0"/>
              <a:t>These Python programs can run on an SA Core or managed servers.</a:t>
            </a:r>
          </a:p>
        </p:txBody>
      </p:sp>
    </p:spTree>
    <p:extLst>
      <p:ext uri="{BB962C8B-B14F-4D97-AF65-F5344CB8AC3E}">
        <p14:creationId xmlns:p14="http://schemas.microsoft.com/office/powerpoint/2010/main" val="336889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38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6" y="1952072"/>
            <a:ext cx="8695731" cy="43478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143373"/>
            <a:ext cx="50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://cic:1032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484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57" y="381310"/>
            <a:ext cx="7886700" cy="832495"/>
          </a:xfrm>
        </p:spPr>
        <p:txBody>
          <a:bodyPr/>
          <a:lstStyle/>
          <a:p>
            <a:r>
              <a:rPr lang="en-US" dirty="0" smtClean="0"/>
              <a:t>CLI: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5" y="4629686"/>
            <a:ext cx="3150331" cy="863663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session to OGFS</a:t>
            </a:r>
          </a:p>
          <a:p>
            <a:r>
              <a:rPr lang="en-US" dirty="0" err="1" smtClean="0"/>
              <a:t>ls</a:t>
            </a:r>
            <a:r>
              <a:rPr lang="en-US" dirty="0"/>
              <a:t> /</a:t>
            </a:r>
            <a:r>
              <a:rPr lang="en-US" dirty="0" err="1"/>
              <a:t>opsw</a:t>
            </a:r>
            <a:r>
              <a:rPr lang="en-US" dirty="0"/>
              <a:t>/Server</a:t>
            </a:r>
            <a:r>
              <a:rPr lang="en-US" dirty="0" smtClean="0"/>
              <a:t>/@/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servername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 smtClean="0"/>
              <a:t>/method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/</a:t>
            </a:r>
            <a:r>
              <a:rPr lang="en-US" dirty="0" err="1" smtClean="0"/>
              <a:t>opsw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25" y="1901370"/>
            <a:ext cx="4768118" cy="19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58" y="365126"/>
            <a:ext cx="7886700" cy="969513"/>
          </a:xfrm>
        </p:spPr>
        <p:txBody>
          <a:bodyPr/>
          <a:lstStyle/>
          <a:p>
            <a:r>
              <a:rPr lang="en-US" dirty="0" smtClean="0"/>
              <a:t>CLI:UC01:get server info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958" y="1690689"/>
            <a:ext cx="4652920" cy="672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cd /</a:t>
            </a:r>
            <a:r>
              <a:rPr lang="en-US" sz="1400" dirty="0" err="1" smtClean="0"/>
              <a:t>opsw</a:t>
            </a:r>
            <a:r>
              <a:rPr lang="en-US" sz="1400" dirty="0" smtClean="0"/>
              <a:t>/Server/@/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rhel55</a:t>
            </a:r>
          </a:p>
          <a:p>
            <a:r>
              <a:rPr lang="en-US" sz="1400" dirty="0"/>
              <a:t> ./</a:t>
            </a:r>
            <a:r>
              <a:rPr lang="en-US" sz="1400" dirty="0" smtClean="0"/>
              <a:t>method/</a:t>
            </a:r>
            <a:r>
              <a:rPr lang="en-US" sz="1400" dirty="0" err="1" smtClean="0"/>
              <a:t>getServerVO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6" y="2854465"/>
            <a:ext cx="3390144" cy="4017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8014" y="4863313"/>
            <a:ext cx="173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8" y="340852"/>
            <a:ext cx="7886700" cy="800126"/>
          </a:xfrm>
        </p:spPr>
        <p:txBody>
          <a:bodyPr/>
          <a:lstStyle/>
          <a:p>
            <a:r>
              <a:rPr lang="en-US" dirty="0" smtClean="0"/>
              <a:t>CLI: UC02:run script job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7" y="1140978"/>
            <a:ext cx="7250464" cy="110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2" y="2411985"/>
            <a:ext cx="6677193" cy="42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425</Words>
  <Application>Microsoft Office PowerPoint</Application>
  <PresentationFormat>On-screen Show (4:3)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POC Plan</vt:lpstr>
      <vt:lpstr>OPSW ENV Setup [done]</vt:lpstr>
      <vt:lpstr>Type0: Base </vt:lpstr>
      <vt:lpstr>PowerPoint Presentation</vt:lpstr>
      <vt:lpstr>Clients</vt:lpstr>
      <vt:lpstr>twister</vt:lpstr>
      <vt:lpstr>CLI: base</vt:lpstr>
      <vt:lpstr>CLI:UC01:get server info</vt:lpstr>
      <vt:lpstr>CLI: UC02:run script job</vt:lpstr>
      <vt:lpstr>CLI: UC03:run audit job</vt:lpstr>
      <vt:lpstr>Pytwist:base</vt:lpstr>
      <vt:lpstr>Pytwist:UC01:getServerInfo</vt:lpstr>
      <vt:lpstr>Pytwist:UC02:run script against server</vt:lpstr>
      <vt:lpstr>Pytwist:UC03:runAuditJob</vt:lpstr>
      <vt:lpstr>Side note: filter</vt:lpstr>
      <vt:lpstr>JavaRMI:base</vt:lpstr>
      <vt:lpstr>JavaRMI:UC01:getServerInfo</vt:lpstr>
      <vt:lpstr>JavaRMI:UC02:runScriptJob</vt:lpstr>
      <vt:lpstr>JavaRMI:UC03:runAuditJob</vt:lpstr>
      <vt:lpstr>Tier 1: REST/ Javascipt UI</vt:lpstr>
      <vt:lpstr>REST interface</vt:lpstr>
      <vt:lpstr>REST: controller</vt:lpstr>
      <vt:lpstr>REST: request and results</vt:lpstr>
      <vt:lpstr>Tier 2: lightweight task manager[LTM]</vt:lpstr>
      <vt:lpstr>Tier 3: Orchestration </vt:lpstr>
    </vt:vector>
  </TitlesOfParts>
  <Company>BMC Software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Plan</dc:title>
  <dc:creator>Jiang, Qing</dc:creator>
  <cp:lastModifiedBy>Jiang, Qing</cp:lastModifiedBy>
  <cp:revision>173</cp:revision>
  <dcterms:created xsi:type="dcterms:W3CDTF">2015-02-11T06:04:21Z</dcterms:created>
  <dcterms:modified xsi:type="dcterms:W3CDTF">2015-03-01T01:59:41Z</dcterms:modified>
</cp:coreProperties>
</file>