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73" r:id="rId4"/>
    <p:sldId id="260" r:id="rId5"/>
    <p:sldId id="262" r:id="rId6"/>
    <p:sldId id="293" r:id="rId7"/>
    <p:sldId id="259" r:id="rId8"/>
    <p:sldId id="270" r:id="rId9"/>
    <p:sldId id="274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Roboto Black" panose="020B0604020202020204" charset="0"/>
      <p:bold r:id="rId13"/>
      <p:boldItalic r:id="rId14"/>
    </p:embeddedFont>
    <p:embeddedFont>
      <p:font typeface="Roboto Light" panose="020B0604020202020204" charset="0"/>
      <p:regular r:id="rId15"/>
      <p:bold r:id="rId16"/>
      <p:italic r:id="rId17"/>
      <p:boldItalic r:id="rId18"/>
    </p:embeddedFont>
    <p:embeddedFont>
      <p:font typeface="Roboto Mono Regular" panose="020B0604020202020204" charset="0"/>
      <p:regular r:id="rId19"/>
      <p:bold r:id="rId20"/>
      <p:italic r:id="rId21"/>
      <p:boldItalic r:id="rId22"/>
    </p:embeddedFont>
    <p:embeddedFont>
      <p:font typeface="Robot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87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522033" y="3660734"/>
            <a:ext cx="296274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TEAM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QUAD CLAN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0F2B0-1AA8-4A59-BF97-9321848190F1}"/>
              </a:ext>
            </a:extLst>
          </p:cNvPr>
          <p:cNvSpPr/>
          <p:nvPr/>
        </p:nvSpPr>
        <p:spPr>
          <a:xfrm>
            <a:off x="5404645" y="1194932"/>
            <a:ext cx="3739355" cy="131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78B5E-4FC4-4639-848E-E9F059075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18" y="1243525"/>
            <a:ext cx="3048006" cy="1853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 dirty="0"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60752" y="19661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766918" y="333300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4906852" y="199452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Why RPA ?</a:t>
            </a: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7038068" y="334161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51535" y="22847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Our Team</a:t>
            </a:r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735157" y="36734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Problem Description</a:t>
            </a:r>
            <a:endParaRPr sz="1600"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4735032" y="36734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/>
              <a:t>Approach</a:t>
            </a:r>
          </a:p>
        </p:txBody>
      </p:sp>
      <p:sp>
        <p:nvSpPr>
          <p:cNvPr id="233" name="Google Shape;233;p21"/>
          <p:cNvSpPr/>
          <p:nvPr/>
        </p:nvSpPr>
        <p:spPr>
          <a:xfrm>
            <a:off x="7786053" y="2013449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608737" y="3460434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7803486" y="344075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1;p21">
            <a:extLst>
              <a:ext uri="{FF2B5EF4-FFF2-40B4-BE49-F238E27FC236}">
                <a16:creationId xmlns:a16="http://schemas.microsoft.com/office/drawing/2014/main" id="{EECCFBD6-97F9-40CA-B13B-E1F3583753DD}"/>
              </a:ext>
            </a:extLst>
          </p:cNvPr>
          <p:cNvSpPr/>
          <p:nvPr/>
        </p:nvSpPr>
        <p:spPr>
          <a:xfrm>
            <a:off x="3593802" y="203908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226;p21">
            <a:extLst>
              <a:ext uri="{FF2B5EF4-FFF2-40B4-BE49-F238E27FC236}">
                <a16:creationId xmlns:a16="http://schemas.microsoft.com/office/drawing/2014/main" id="{1D0F13A6-5B11-40B0-9486-CC58C3E25E0D}"/>
              </a:ext>
            </a:extLst>
          </p:cNvPr>
          <p:cNvSpPr txBox="1">
            <a:spLocks/>
          </p:cNvSpPr>
          <p:nvPr/>
        </p:nvSpPr>
        <p:spPr>
          <a:xfrm>
            <a:off x="7038068" y="1874376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03</a:t>
            </a:r>
            <a:endParaRPr lang="es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35F964-D017-481F-A344-17661AC6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52" y="4233383"/>
            <a:ext cx="1892983" cy="11509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TEAM</a:t>
            </a:r>
            <a:endParaRPr dirty="0"/>
          </a:p>
        </p:txBody>
      </p:sp>
      <p:cxnSp>
        <p:nvCxnSpPr>
          <p:cNvPr id="1108" name="Google Shape;1108;p37"/>
          <p:cNvCxnSpPr/>
          <p:nvPr/>
        </p:nvCxnSpPr>
        <p:spPr>
          <a:xfrm>
            <a:off x="4017335" y="1707016"/>
            <a:ext cx="1457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9" name="Google Shape;1109;p37"/>
          <p:cNvCxnSpPr/>
          <p:nvPr/>
        </p:nvCxnSpPr>
        <p:spPr>
          <a:xfrm>
            <a:off x="2728877" y="2503967"/>
            <a:ext cx="2781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0" name="Google Shape;1110;p37"/>
          <p:cNvCxnSpPr>
            <a:cxnSpLocks/>
          </p:cNvCxnSpPr>
          <p:nvPr/>
        </p:nvCxnSpPr>
        <p:spPr>
          <a:xfrm>
            <a:off x="999460" y="4038588"/>
            <a:ext cx="4496540" cy="12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4" name="Google Shape;1114;p37"/>
          <p:cNvSpPr txBox="1">
            <a:spLocks noGrp="1"/>
          </p:cNvSpPr>
          <p:nvPr>
            <p:ph type="ctrTitle" idx="4294967295"/>
          </p:nvPr>
        </p:nvSpPr>
        <p:spPr>
          <a:xfrm>
            <a:off x="5745891" y="1561601"/>
            <a:ext cx="2547503" cy="145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FFFFFF"/>
                </a:solidFill>
              </a:rPr>
              <a:t>MUHAMMAD TABISH KHANDAY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1115" name="Google Shape;1115;p37"/>
          <p:cNvSpPr txBox="1">
            <a:spLocks noGrp="1"/>
          </p:cNvSpPr>
          <p:nvPr>
            <p:ph type="ctrTitle" idx="4294967295"/>
          </p:nvPr>
        </p:nvSpPr>
        <p:spPr>
          <a:xfrm>
            <a:off x="5745891" y="2350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100" dirty="0"/>
              <a:t>MURTAZA ASHRAF SHAH</a:t>
            </a:r>
          </a:p>
        </p:txBody>
      </p:sp>
      <p:sp>
        <p:nvSpPr>
          <p:cNvPr id="1116" name="Google Shape;1116;p37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</a:rPr>
              <a:t>MOHAMMAD AFRIDI BHAT</a:t>
            </a:r>
            <a:endParaRPr sz="1100" dirty="0">
              <a:solidFill>
                <a:srgbClr val="FFFFFF"/>
              </a:solidFill>
            </a:endParaRPr>
          </a:p>
        </p:txBody>
      </p:sp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09;p37">
            <a:extLst>
              <a:ext uri="{FF2B5EF4-FFF2-40B4-BE49-F238E27FC236}">
                <a16:creationId xmlns:a16="http://schemas.microsoft.com/office/drawing/2014/main" id="{5831FB14-7D92-435E-935C-CC44A5F1590E}"/>
              </a:ext>
            </a:extLst>
          </p:cNvPr>
          <p:cNvCxnSpPr>
            <a:cxnSpLocks/>
          </p:cNvCxnSpPr>
          <p:nvPr/>
        </p:nvCxnSpPr>
        <p:spPr>
          <a:xfrm>
            <a:off x="1864242" y="3280144"/>
            <a:ext cx="3649479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15;p37">
            <a:extLst>
              <a:ext uri="{FF2B5EF4-FFF2-40B4-BE49-F238E27FC236}">
                <a16:creationId xmlns:a16="http://schemas.microsoft.com/office/drawing/2014/main" id="{BBE53C8E-09A0-4031-BAB6-7382166FDB8F}"/>
              </a:ext>
            </a:extLst>
          </p:cNvPr>
          <p:cNvSpPr txBox="1">
            <a:spLocks/>
          </p:cNvSpPr>
          <p:nvPr/>
        </p:nvSpPr>
        <p:spPr>
          <a:xfrm>
            <a:off x="5745891" y="3133059"/>
            <a:ext cx="2076000" cy="18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050" dirty="0"/>
              <a:t>TAMANA KOUL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EDB9F-0841-499D-9BD9-6F40F515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46" y="4305313"/>
            <a:ext cx="1864054" cy="1133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oboto Black" panose="020B0604020202020204" charset="0"/>
                <a:ea typeface="Roboto Black" panose="020B0604020202020204" charset="0"/>
              </a:rPr>
              <a:t>COURSE INVENTORY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 Black" panose="020B0604020202020204" charset="0"/>
                <a:ea typeface="Roboto Black" panose="020B0604020202020204" charset="0"/>
              </a:rPr>
              <a:t>AUTOMATION</a:t>
            </a:r>
            <a:endParaRPr sz="2400" b="1"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B8AB81-163B-4CAD-9968-A2F742B4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43" y="802602"/>
            <a:ext cx="2057960" cy="2654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73DF5-C3A5-4042-BDA0-6261BFE22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43" y="3760863"/>
            <a:ext cx="2057960" cy="920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7DA79B-3605-4DDE-B5CE-F164F4222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550" y="4366821"/>
            <a:ext cx="1627103" cy="9892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74219" y="290132"/>
            <a:ext cx="88322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PROBLEM DESCRIPTION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896732"/>
            <a:ext cx="498312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F7661E5-B3B5-4958-8259-9827C28E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52" y="1192276"/>
            <a:ext cx="5406758" cy="36610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520373" y="3129664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30"/>
          <p:cNvSpPr/>
          <p:nvPr/>
        </p:nvSpPr>
        <p:spPr>
          <a:xfrm>
            <a:off x="2703261" y="2772678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26320" y="26938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effectLst/>
                <a:latin typeface="Roboto Black" panose="020B0604020202020204" charset="0"/>
                <a:ea typeface="Roboto Black" panose="020B0604020202020204" charset="0"/>
              </a:rPr>
              <a:t>Why RPA for this Project ?</a:t>
            </a:r>
            <a:endParaRPr sz="3600" b="1"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4865232" y="2455907"/>
            <a:ext cx="1769484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>
            <a:off x="2455911" y="34607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E2A47"/>
                </a:solidFill>
              </a:rPr>
              <a:t>SAVES TIME</a:t>
            </a:r>
            <a:endParaRPr sz="1600" b="1" dirty="0"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>
            <a:off x="4718651" y="30386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E2A47"/>
                </a:solidFill>
              </a:rPr>
              <a:t>REDUCES EFFORT</a:t>
            </a: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>
            <a:off x="283789" y="3764507"/>
            <a:ext cx="2076000" cy="260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E2A47"/>
                </a:solidFill>
              </a:rPr>
              <a:t>EASY ACCESS</a:t>
            </a:r>
            <a:endParaRPr sz="1600" b="1" dirty="0"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855140" y="198925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7" name="Google Shape;627;p30"/>
          <p:cNvSpPr/>
          <p:nvPr/>
        </p:nvSpPr>
        <p:spPr>
          <a:xfrm>
            <a:off x="2992901" y="1622082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30"/>
          <p:cNvSpPr/>
          <p:nvPr/>
        </p:nvSpPr>
        <p:spPr>
          <a:xfrm>
            <a:off x="5169425" y="1338743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3250374" y="1818637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5382233" y="1566989"/>
            <a:ext cx="472533" cy="473852"/>
            <a:chOff x="1869175" y="3274825"/>
            <a:chExt cx="1567275" cy="1571650"/>
          </a:xfrm>
        </p:grpSpPr>
        <p:sp>
          <p:nvSpPr>
            <p:cNvPr id="636" name="Google Shape;636;p30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9" name="Google Shape;639;p30"/>
          <p:cNvGrpSpPr/>
          <p:nvPr/>
        </p:nvGrpSpPr>
        <p:grpSpPr>
          <a:xfrm>
            <a:off x="1135348" y="2196364"/>
            <a:ext cx="372883" cy="543742"/>
            <a:chOff x="2070550" y="767325"/>
            <a:chExt cx="1106150" cy="1613000"/>
          </a:xfrm>
        </p:grpSpPr>
        <p:sp>
          <p:nvSpPr>
            <p:cNvPr id="640" name="Google Shape;640;p30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26320" y="87598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20;p30">
            <a:extLst>
              <a:ext uri="{FF2B5EF4-FFF2-40B4-BE49-F238E27FC236}">
                <a16:creationId xmlns:a16="http://schemas.microsoft.com/office/drawing/2014/main" id="{6C53B508-0C3A-4DFF-A396-8972A8473B08}"/>
              </a:ext>
            </a:extLst>
          </p:cNvPr>
          <p:cNvSpPr/>
          <p:nvPr/>
        </p:nvSpPr>
        <p:spPr>
          <a:xfrm>
            <a:off x="7138122" y="2088529"/>
            <a:ext cx="1581300" cy="29405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628;p30">
            <a:extLst>
              <a:ext uri="{FF2B5EF4-FFF2-40B4-BE49-F238E27FC236}">
                <a16:creationId xmlns:a16="http://schemas.microsoft.com/office/drawing/2014/main" id="{75CE48BE-8D0D-4CF0-97F6-1E28BD9F6F5E}"/>
              </a:ext>
            </a:extLst>
          </p:cNvPr>
          <p:cNvSpPr/>
          <p:nvPr/>
        </p:nvSpPr>
        <p:spPr>
          <a:xfrm>
            <a:off x="7412268" y="990764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624;p30">
            <a:extLst>
              <a:ext uri="{FF2B5EF4-FFF2-40B4-BE49-F238E27FC236}">
                <a16:creationId xmlns:a16="http://schemas.microsoft.com/office/drawing/2014/main" id="{908105E0-FE7F-476A-B95C-2E6A2FEE7871}"/>
              </a:ext>
            </a:extLst>
          </p:cNvPr>
          <p:cNvSpPr txBox="1">
            <a:spLocks/>
          </p:cNvSpPr>
          <p:nvPr/>
        </p:nvSpPr>
        <p:spPr>
          <a:xfrm>
            <a:off x="6890772" y="285390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 lang="en-IN" sz="1600" b="1" dirty="0">
              <a:solidFill>
                <a:srgbClr val="0E2A47"/>
              </a:solidFill>
            </a:endParaRPr>
          </a:p>
          <a:p>
            <a:endParaRPr lang="en-IN" sz="1600" b="1" dirty="0">
              <a:solidFill>
                <a:srgbClr val="0E2A47"/>
              </a:solidFill>
            </a:endParaRPr>
          </a:p>
          <a:p>
            <a:endParaRPr lang="en-IN" sz="1600" b="1" dirty="0">
              <a:solidFill>
                <a:srgbClr val="0E2A47"/>
              </a:solidFill>
            </a:endParaRPr>
          </a:p>
          <a:p>
            <a:r>
              <a:rPr lang="en-IN" sz="1600" b="1" dirty="0">
                <a:solidFill>
                  <a:srgbClr val="0E2A47"/>
                </a:solidFill>
              </a:rPr>
              <a:t>REDUCES </a:t>
            </a:r>
          </a:p>
          <a:p>
            <a:r>
              <a:rPr lang="en-IN" sz="1600" b="1" dirty="0">
                <a:solidFill>
                  <a:srgbClr val="0E2A47"/>
                </a:solidFill>
              </a:rPr>
              <a:t>COMPLEXITY</a:t>
            </a:r>
          </a:p>
        </p:txBody>
      </p:sp>
      <p:sp>
        <p:nvSpPr>
          <p:cNvPr id="5" name="Google Shape;5368;p46">
            <a:extLst>
              <a:ext uri="{FF2B5EF4-FFF2-40B4-BE49-F238E27FC236}">
                <a16:creationId xmlns:a16="http://schemas.microsoft.com/office/drawing/2014/main" id="{1ADE6459-8540-4179-B78B-628FA9381CD1}"/>
              </a:ext>
            </a:extLst>
          </p:cNvPr>
          <p:cNvSpPr/>
          <p:nvPr/>
        </p:nvSpPr>
        <p:spPr>
          <a:xfrm>
            <a:off x="7664666" y="1180207"/>
            <a:ext cx="428503" cy="54369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D8E90-DA5E-45A1-BC75-30E6248D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68" y="4267515"/>
            <a:ext cx="1624651" cy="9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8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 animBg="1"/>
      <p:bldP spid="617" grpId="0" animBg="1"/>
      <p:bldP spid="620" grpId="0" animBg="1"/>
      <p:bldP spid="623" grpId="0"/>
      <p:bldP spid="624" grpId="0"/>
      <p:bldP spid="625" grpId="0"/>
      <p:bldP spid="626" grpId="0" animBg="1"/>
      <p:bldP spid="627" grpId="0" animBg="1"/>
      <p:bldP spid="628" grpId="0" animBg="1"/>
      <p:bldP spid="3" grpId="0" animBg="1"/>
      <p:bldP spid="4" grpId="0" animBg="1"/>
      <p:bldP spid="36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1908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APPROACH TO SOLVE THE PROBLEM STATEMENT</a:t>
            </a:r>
            <a:endParaRPr sz="2800"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8069" y="7974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FA0BE2-91CB-4924-8304-1830679E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47" y="4304554"/>
            <a:ext cx="1624651" cy="987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7D9D5E-DC8D-4744-B92B-61C112C2EA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38" t="5364" r="15406" b="10140"/>
          <a:stretch/>
        </p:blipFill>
        <p:spPr>
          <a:xfrm>
            <a:off x="1714499" y="1563841"/>
            <a:ext cx="543911" cy="7208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A67587-72B1-4B09-8BE5-366BCC83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23" y="1764479"/>
            <a:ext cx="900954" cy="319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6D6EB0-1E47-4AD2-BE06-63E21E573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243204" y="1300484"/>
            <a:ext cx="2338001" cy="1653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17FD3A-0456-4DB2-BF86-5BD9318BE2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503" b="15505"/>
          <a:stretch/>
        </p:blipFill>
        <p:spPr>
          <a:xfrm>
            <a:off x="7880772" y="1759204"/>
            <a:ext cx="545487" cy="5017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849200-01AE-48EB-90B2-2F6A75605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0772" y="2436250"/>
            <a:ext cx="580135" cy="446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7096C9-E57B-43F9-8DDF-E5215CFDAD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323" r="17182"/>
          <a:stretch/>
        </p:blipFill>
        <p:spPr>
          <a:xfrm>
            <a:off x="7880772" y="1012975"/>
            <a:ext cx="576129" cy="5359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CA6104-7960-45DD-A593-D394FB0241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0517" t="8087" r="31035" b="8169"/>
          <a:stretch/>
        </p:blipFill>
        <p:spPr>
          <a:xfrm>
            <a:off x="6876171" y="1300484"/>
            <a:ext cx="553330" cy="6327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235C611-22FC-4CEC-98BA-513D635754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2023" y="2152509"/>
            <a:ext cx="567478" cy="5674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BED61E-C4C1-4EDD-92AC-166E07CB75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6521" y="3862740"/>
            <a:ext cx="1010017" cy="9877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77FAA1-7C47-45FB-8642-A7F5A4784C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4249" y="3917077"/>
            <a:ext cx="879097" cy="879097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714A998D-2455-4FDF-AAA2-7E357A75363E}"/>
              </a:ext>
            </a:extLst>
          </p:cNvPr>
          <p:cNvSpPr/>
          <p:nvPr/>
        </p:nvSpPr>
        <p:spPr>
          <a:xfrm>
            <a:off x="1263228" y="1848854"/>
            <a:ext cx="263594" cy="15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1B4FD-A4B6-4C60-AFAA-25B4C5384FE5}"/>
              </a:ext>
            </a:extLst>
          </p:cNvPr>
          <p:cNvSpPr/>
          <p:nvPr/>
        </p:nvSpPr>
        <p:spPr>
          <a:xfrm>
            <a:off x="2463923" y="1848854"/>
            <a:ext cx="543911" cy="15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EED7CA4-DA61-44A2-8B4C-8258B9ECD2E5}"/>
              </a:ext>
            </a:extLst>
          </p:cNvPr>
          <p:cNvSpPr/>
          <p:nvPr/>
        </p:nvSpPr>
        <p:spPr>
          <a:xfrm rot="9576064">
            <a:off x="5956732" y="1563841"/>
            <a:ext cx="543911" cy="15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89CDFA9-3FCD-4DC3-8F1D-28818A18F739}"/>
              </a:ext>
            </a:extLst>
          </p:cNvPr>
          <p:cNvSpPr/>
          <p:nvPr/>
        </p:nvSpPr>
        <p:spPr>
          <a:xfrm rot="11461858" flipV="1">
            <a:off x="5976856" y="2264734"/>
            <a:ext cx="573009" cy="163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1B1B4FD-A4B6-4C60-AFAA-25B4C5384FE5}"/>
              </a:ext>
            </a:extLst>
          </p:cNvPr>
          <p:cNvSpPr/>
          <p:nvPr/>
        </p:nvSpPr>
        <p:spPr>
          <a:xfrm rot="5400000">
            <a:off x="4200673" y="3309094"/>
            <a:ext cx="543911" cy="19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A12E790-54E7-4C20-8CBA-EB2F394B5841}"/>
              </a:ext>
            </a:extLst>
          </p:cNvPr>
          <p:cNvSpPr/>
          <p:nvPr/>
        </p:nvSpPr>
        <p:spPr>
          <a:xfrm flipH="1">
            <a:off x="2904246" y="4240014"/>
            <a:ext cx="543910" cy="21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60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4"/>
          <p:cNvSpPr/>
          <p:nvPr/>
        </p:nvSpPr>
        <p:spPr>
          <a:xfrm rot="5717122">
            <a:off x="890070" y="1447734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34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2" name="Google Shape;982;p34"/>
          <p:cNvSpPr/>
          <p:nvPr/>
        </p:nvSpPr>
        <p:spPr>
          <a:xfrm rot="15434998">
            <a:off x="460784" y="1750549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4" name="Google Shape;994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6FB57DD-F5F8-41C4-89E4-42EED76B2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D8559-8F4E-48AC-A86E-7A0C0A35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92" y="1416566"/>
            <a:ext cx="6413274" cy="3318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61BE9B-BEEE-491C-BEBD-F3A532EC864F}"/>
              </a:ext>
            </a:extLst>
          </p:cNvPr>
          <p:cNvSpPr txBox="1"/>
          <p:nvPr/>
        </p:nvSpPr>
        <p:spPr>
          <a:xfrm>
            <a:off x="1298564" y="70044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Roboto Black" panose="020B0604020202020204" charset="0"/>
                <a:ea typeface="Roboto Black" panose="020B0604020202020204" charset="0"/>
              </a:rPr>
              <a:t>RPA</a:t>
            </a:r>
            <a:endParaRPr lang="en-IN" sz="2800" b="1" dirty="0">
              <a:solidFill>
                <a:schemeClr val="accent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64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Roboto Light</vt:lpstr>
      <vt:lpstr>Roboto Thin</vt:lpstr>
      <vt:lpstr>Roboto Mono Regular</vt:lpstr>
      <vt:lpstr>Roboto Black</vt:lpstr>
      <vt:lpstr>Bree Serif</vt:lpstr>
      <vt:lpstr>WEB PROPOSAL</vt:lpstr>
      <vt:lpstr>TEAM QUAD CLAN</vt:lpstr>
      <vt:lpstr>TABLE OF CONTENTS</vt:lpstr>
      <vt:lpstr>THE TEAM</vt:lpstr>
      <vt:lpstr>ABOUT THE PROJECT</vt:lpstr>
      <vt:lpstr>PROBLEM DESCRIPTION</vt:lpstr>
      <vt:lpstr>Why RPA for this Project ?</vt:lpstr>
      <vt:lpstr>APPROACH TO SOLVE THE PROBLEM STATEMENT</vt:lpstr>
      <vt:lpstr>Final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Muhammad Tabish</cp:lastModifiedBy>
  <cp:revision>23</cp:revision>
  <dcterms:modified xsi:type="dcterms:W3CDTF">2020-08-31T15:42:51Z</dcterms:modified>
</cp:coreProperties>
</file>