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3"/>
  </p:notesMasterIdLst>
  <p:sldIdLst>
    <p:sldId id="308" r:id="rId2"/>
    <p:sldId id="309" r:id="rId3"/>
    <p:sldId id="259" r:id="rId4"/>
    <p:sldId id="261" r:id="rId5"/>
    <p:sldId id="311" r:id="rId6"/>
    <p:sldId id="310" r:id="rId7"/>
    <p:sldId id="314" r:id="rId8"/>
    <p:sldId id="319" r:id="rId9"/>
    <p:sldId id="321" r:id="rId10"/>
    <p:sldId id="323" r:id="rId11"/>
    <p:sldId id="325" r:id="rId12"/>
    <p:sldId id="318" r:id="rId13"/>
    <p:sldId id="334" r:id="rId14"/>
    <p:sldId id="335" r:id="rId15"/>
    <p:sldId id="336" r:id="rId16"/>
    <p:sldId id="260" r:id="rId17"/>
    <p:sldId id="337" r:id="rId18"/>
    <p:sldId id="338" r:id="rId19"/>
    <p:sldId id="340" r:id="rId20"/>
    <p:sldId id="341" r:id="rId21"/>
    <p:sldId id="339" r:id="rId22"/>
  </p:sldIdLst>
  <p:sldSz cx="9144000" cy="5143500" type="screen16x9"/>
  <p:notesSz cx="6858000" cy="9144000"/>
  <p:embeddedFontLst>
    <p:embeddedFont>
      <p:font typeface="Bebas Neue" panose="020B0606020202050201" pitchFamily="34" charset="0"/>
      <p:regular r:id="rId24"/>
    </p:embeddedFont>
    <p:embeddedFont>
      <p:font typeface="Nunito" pitchFamily="2" charset="0"/>
      <p:regular r:id="rId25"/>
      <p:bold r:id="rId26"/>
      <p:italic r:id="rId27"/>
      <p:boldItalic r:id="rId28"/>
    </p:embeddedFont>
    <p:embeddedFont>
      <p:font typeface="Nunito Medium" panose="020B0604020202020204" charset="0"/>
      <p:regular r:id="rId29"/>
      <p:bold r:id="rId30"/>
      <p:italic r:id="rId31"/>
      <p:boldItalic r:id="rId32"/>
    </p:embeddedFont>
    <p:embeddedFont>
      <p:font typeface="Oswald" panose="00000500000000000000" pitchFamily="2"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4DC8DB"/>
    <a:srgbClr val="E83345"/>
    <a:srgbClr val="000000"/>
    <a:srgbClr val="375D68"/>
    <a:srgbClr val="CAA4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70DF20-98F4-4FA8-B990-7933ABB2F4BB}">
  <a:tblStyle styleId="{C170DF20-98F4-4FA8-B990-7933ABB2F4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636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014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ddb2be1cdd_0_8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ddb2be1cdd_0_8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339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80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ddb2be1cdd_0_8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ddb2be1cdd_0_8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032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596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ddb2be1cdd_0_8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ddb2be1cdd_0_8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741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ddb2be1cdd_0_8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ddb2be1cdd_0_8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140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035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a:extLst>
            <a:ext uri="{FF2B5EF4-FFF2-40B4-BE49-F238E27FC236}">
              <a16:creationId xmlns:a16="http://schemas.microsoft.com/office/drawing/2014/main" id="{7F0FEC07-3011-63C5-8A1A-55CF165E75F5}"/>
            </a:ext>
          </a:extLst>
        </p:cNvPr>
        <p:cNvGrpSpPr/>
        <p:nvPr/>
      </p:nvGrpSpPr>
      <p:grpSpPr>
        <a:xfrm>
          <a:off x="0" y="0"/>
          <a:ext cx="0" cy="0"/>
          <a:chOff x="0" y="0"/>
          <a:chExt cx="0" cy="0"/>
        </a:xfrm>
      </p:grpSpPr>
      <p:sp>
        <p:nvSpPr>
          <p:cNvPr id="438" name="Google Shape;438;g1ddb2be1cdd_0_8384:notes">
            <a:extLst>
              <a:ext uri="{FF2B5EF4-FFF2-40B4-BE49-F238E27FC236}">
                <a16:creationId xmlns:a16="http://schemas.microsoft.com/office/drawing/2014/main" id="{21B8B314-E7C7-B7EE-C2F2-2FC26CB23F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ddb2be1cdd_0_8384:notes">
            <a:extLst>
              <a:ext uri="{FF2B5EF4-FFF2-40B4-BE49-F238E27FC236}">
                <a16:creationId xmlns:a16="http://schemas.microsoft.com/office/drawing/2014/main" id="{6AB3DA9D-9571-3FBF-5CB5-640DA3D12F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2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796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a:extLst>
            <a:ext uri="{FF2B5EF4-FFF2-40B4-BE49-F238E27FC236}">
              <a16:creationId xmlns:a16="http://schemas.microsoft.com/office/drawing/2014/main" id="{9A75C3C4-E950-416C-BA15-A4F320571267}"/>
            </a:ext>
          </a:extLst>
        </p:cNvPr>
        <p:cNvGrpSpPr/>
        <p:nvPr/>
      </p:nvGrpSpPr>
      <p:grpSpPr>
        <a:xfrm>
          <a:off x="0" y="0"/>
          <a:ext cx="0" cy="0"/>
          <a:chOff x="0" y="0"/>
          <a:chExt cx="0" cy="0"/>
        </a:xfrm>
      </p:grpSpPr>
      <p:sp>
        <p:nvSpPr>
          <p:cNvPr id="669" name="Google Shape;669;g10f9e629ec3_0_31:notes">
            <a:extLst>
              <a:ext uri="{FF2B5EF4-FFF2-40B4-BE49-F238E27FC236}">
                <a16:creationId xmlns:a16="http://schemas.microsoft.com/office/drawing/2014/main" id="{9AF3F61C-A40C-211A-BBEE-70578A0987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10f9e629ec3_0_31:notes">
            <a:extLst>
              <a:ext uri="{FF2B5EF4-FFF2-40B4-BE49-F238E27FC236}">
                <a16:creationId xmlns:a16="http://schemas.microsoft.com/office/drawing/2014/main" id="{C8F23DC1-62A3-CEC2-0FA8-3425B6992E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912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ddb2be1cdd_0_8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ddb2be1cdd_0_8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63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ddb2be1cdd_0_8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ddb2be1cdd_0_8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ddb2be1cdd_0_8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ddb2be1cdd_0_8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009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188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855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ddb2be1cdd_0_8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ddb2be1cdd_0_8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430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440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624950" y="921100"/>
            <a:ext cx="4529150" cy="4229875"/>
          </a:xfrm>
          <a:custGeom>
            <a:avLst/>
            <a:gdLst/>
            <a:ahLst/>
            <a:cxnLst/>
            <a:rect l="l" t="t" r="r" b="b"/>
            <a:pathLst>
              <a:path w="181166" h="169195" extrusionOk="0">
                <a:moveTo>
                  <a:pt x="100061" y="168709"/>
                </a:moveTo>
                <a:lnTo>
                  <a:pt x="0" y="102162"/>
                </a:lnTo>
                <a:lnTo>
                  <a:pt x="101613" y="44989"/>
                </a:lnTo>
                <a:lnTo>
                  <a:pt x="180731" y="0"/>
                </a:lnTo>
                <a:lnTo>
                  <a:pt x="181166" y="169195"/>
                </a:lnTo>
                <a:close/>
              </a:path>
            </a:pathLst>
          </a:custGeom>
          <a:solidFill>
            <a:srgbClr val="878787">
              <a:alpha val="13210"/>
            </a:srgbClr>
          </a:solidFill>
          <a:ln>
            <a:noFill/>
          </a:ln>
        </p:spPr>
      </p:sp>
      <p:sp>
        <p:nvSpPr>
          <p:cNvPr id="10" name="Google Shape;10;p2"/>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11" name="Google Shape;11;p2"/>
          <p:cNvSpPr txBox="1">
            <a:spLocks noGrp="1"/>
          </p:cNvSpPr>
          <p:nvPr>
            <p:ph type="ctrTitle"/>
          </p:nvPr>
        </p:nvSpPr>
        <p:spPr>
          <a:xfrm>
            <a:off x="771700" y="1370075"/>
            <a:ext cx="4038600" cy="24147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8500" b="1">
                <a:latin typeface="Oswald"/>
                <a:ea typeface="Oswald"/>
                <a:cs typeface="Oswald"/>
                <a:sym typeface="Oswa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71700" y="3784525"/>
            <a:ext cx="40386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Nunito Medium"/>
                <a:ea typeface="Nunito Medium"/>
                <a:cs typeface="Nunito Medium"/>
                <a:sym typeface="Nunit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57550" y="2257625"/>
            <a:ext cx="6228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989850" y="1146375"/>
            <a:ext cx="1164300" cy="841800"/>
          </a:xfrm>
          <a:prstGeom prst="rect">
            <a:avLst/>
          </a:prstGeom>
          <a:solidFill>
            <a:srgbClr val="878787">
              <a:alpha val="13210"/>
            </a:srgbClr>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1457550" y="3212875"/>
            <a:ext cx="6228900" cy="43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a:off x="6197225" y="3419375"/>
            <a:ext cx="2967394" cy="1731617"/>
          </a:xfrm>
          <a:custGeom>
            <a:avLst/>
            <a:gdLst/>
            <a:ahLst/>
            <a:cxnLst/>
            <a:rect l="l" t="t" r="r" b="b"/>
            <a:pathLst>
              <a:path w="242088" h="141270" extrusionOk="0">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18" name="Google Shape;18;p3"/>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flipH="1">
            <a:off x="7939575" y="0"/>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3" name="Google Shape;33;p6"/>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p:nvPr/>
        </p:nvSpPr>
        <p:spPr>
          <a:xfrm>
            <a:off x="4624950" y="572050"/>
            <a:ext cx="4539625" cy="4578925"/>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37" name="Google Shape;37;p7"/>
          <p:cNvSpPr/>
          <p:nvPr/>
        </p:nvSpPr>
        <p:spPr>
          <a:xfrm>
            <a:off x="0" y="435955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720000" y="1546325"/>
            <a:ext cx="4025400" cy="204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9" name="Google Shape;39;p7"/>
          <p:cNvSpPr txBox="1">
            <a:spLocks noGrp="1"/>
          </p:cNvSpPr>
          <p:nvPr>
            <p:ph type="title"/>
          </p:nvPr>
        </p:nvSpPr>
        <p:spPr>
          <a:xfrm>
            <a:off x="720000" y="445025"/>
            <a:ext cx="4253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720000" y="1246038"/>
            <a:ext cx="38115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 name="Google Shape;46;p9"/>
          <p:cNvSpPr txBox="1">
            <a:spLocks noGrp="1"/>
          </p:cNvSpPr>
          <p:nvPr>
            <p:ph type="subTitle" idx="1"/>
          </p:nvPr>
        </p:nvSpPr>
        <p:spPr>
          <a:xfrm>
            <a:off x="720000" y="2074963"/>
            <a:ext cx="3811500" cy="197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9"/>
          <p:cNvSpPr/>
          <p:nvPr/>
        </p:nvSpPr>
        <p:spPr>
          <a:xfrm>
            <a:off x="3112375" y="1619225"/>
            <a:ext cx="6052200" cy="3531750"/>
          </a:xfrm>
          <a:custGeom>
            <a:avLst/>
            <a:gdLst/>
            <a:ahLst/>
            <a:cxnLst/>
            <a:rect l="l" t="t" r="r" b="b"/>
            <a:pathLst>
              <a:path w="242088" h="141270" extrusionOk="0">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48" name="Google Shape;48;p9"/>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
        <p:cNvGrpSpPr/>
        <p:nvPr/>
      </p:nvGrpSpPr>
      <p:grpSpPr>
        <a:xfrm>
          <a:off x="0" y="0"/>
          <a:ext cx="0" cy="0"/>
          <a:chOff x="0" y="0"/>
          <a:chExt cx="0" cy="0"/>
        </a:xfrm>
      </p:grpSpPr>
      <p:sp>
        <p:nvSpPr>
          <p:cNvPr id="59" name="Google Shape;59;p13"/>
          <p:cNvSpPr/>
          <p:nvPr/>
        </p:nvSpPr>
        <p:spPr>
          <a:xfrm flipH="1">
            <a:off x="7939575" y="0"/>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60" name="Google Shape;60;p13"/>
          <p:cNvSpPr/>
          <p:nvPr/>
        </p:nvSpPr>
        <p:spPr>
          <a:xfrm>
            <a:off x="0" y="435955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13"/>
          <p:cNvSpPr txBox="1">
            <a:spLocks noGrp="1"/>
          </p:cNvSpPr>
          <p:nvPr>
            <p:ph type="title" idx="2" hasCustomPrompt="1"/>
          </p:nvPr>
        </p:nvSpPr>
        <p:spPr>
          <a:xfrm>
            <a:off x="720000" y="1302000"/>
            <a:ext cx="597300" cy="460200"/>
          </a:xfrm>
          <a:prstGeom prst="rect">
            <a:avLst/>
          </a:prstGeom>
          <a:solidFill>
            <a:srgbClr val="878787">
              <a:alpha val="13210"/>
            </a:srgbClr>
          </a:solid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3" name="Google Shape;63;p13"/>
          <p:cNvSpPr txBox="1">
            <a:spLocks noGrp="1"/>
          </p:cNvSpPr>
          <p:nvPr>
            <p:ph type="subTitle" idx="1"/>
          </p:nvPr>
        </p:nvSpPr>
        <p:spPr>
          <a:xfrm>
            <a:off x="715100" y="226341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3" hasCustomPrompt="1"/>
          </p:nvPr>
        </p:nvSpPr>
        <p:spPr>
          <a:xfrm>
            <a:off x="3403800" y="1302000"/>
            <a:ext cx="597300" cy="460200"/>
          </a:xfrm>
          <a:prstGeom prst="rect">
            <a:avLst/>
          </a:prstGeom>
          <a:solidFill>
            <a:srgbClr val="878787">
              <a:alpha val="13210"/>
            </a:srgbClr>
          </a:solid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 name="Google Shape;65;p13"/>
          <p:cNvSpPr txBox="1">
            <a:spLocks noGrp="1"/>
          </p:cNvSpPr>
          <p:nvPr>
            <p:ph type="subTitle" idx="4"/>
          </p:nvPr>
        </p:nvSpPr>
        <p:spPr>
          <a:xfrm>
            <a:off x="3403800" y="226341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6092500" y="1302000"/>
            <a:ext cx="597300" cy="460200"/>
          </a:xfrm>
          <a:prstGeom prst="rect">
            <a:avLst/>
          </a:prstGeom>
          <a:solidFill>
            <a:srgbClr val="878787">
              <a:alpha val="13210"/>
            </a:srgbClr>
          </a:solid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7" name="Google Shape;67;p13"/>
          <p:cNvSpPr txBox="1">
            <a:spLocks noGrp="1"/>
          </p:cNvSpPr>
          <p:nvPr>
            <p:ph type="subTitle" idx="6"/>
          </p:nvPr>
        </p:nvSpPr>
        <p:spPr>
          <a:xfrm>
            <a:off x="6087600" y="226341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13"/>
          <p:cNvSpPr txBox="1">
            <a:spLocks noGrp="1"/>
          </p:cNvSpPr>
          <p:nvPr>
            <p:ph type="title" idx="7" hasCustomPrompt="1"/>
          </p:nvPr>
        </p:nvSpPr>
        <p:spPr>
          <a:xfrm>
            <a:off x="720000" y="3099590"/>
            <a:ext cx="597300" cy="484800"/>
          </a:xfrm>
          <a:prstGeom prst="rect">
            <a:avLst/>
          </a:prstGeom>
          <a:solidFill>
            <a:srgbClr val="878787">
              <a:alpha val="13210"/>
            </a:srgbClr>
          </a:solid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9" name="Google Shape;69;p13"/>
          <p:cNvSpPr txBox="1">
            <a:spLocks noGrp="1"/>
          </p:cNvSpPr>
          <p:nvPr>
            <p:ph type="subTitle" idx="8"/>
          </p:nvPr>
        </p:nvSpPr>
        <p:spPr>
          <a:xfrm>
            <a:off x="715100" y="4065762"/>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 name="Google Shape;70;p13"/>
          <p:cNvSpPr txBox="1">
            <a:spLocks noGrp="1"/>
          </p:cNvSpPr>
          <p:nvPr>
            <p:ph type="title" idx="9" hasCustomPrompt="1"/>
          </p:nvPr>
        </p:nvSpPr>
        <p:spPr>
          <a:xfrm>
            <a:off x="3403800" y="3099590"/>
            <a:ext cx="597300" cy="484800"/>
          </a:xfrm>
          <a:prstGeom prst="rect">
            <a:avLst/>
          </a:prstGeom>
          <a:solidFill>
            <a:srgbClr val="878787">
              <a:alpha val="13210"/>
            </a:srgbClr>
          </a:solid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 name="Google Shape;71;p13"/>
          <p:cNvSpPr txBox="1">
            <a:spLocks noGrp="1"/>
          </p:cNvSpPr>
          <p:nvPr>
            <p:ph type="subTitle" idx="13"/>
          </p:nvPr>
        </p:nvSpPr>
        <p:spPr>
          <a:xfrm>
            <a:off x="3403800" y="4065762"/>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6092500" y="3099590"/>
            <a:ext cx="597300" cy="484800"/>
          </a:xfrm>
          <a:prstGeom prst="rect">
            <a:avLst/>
          </a:prstGeom>
          <a:solidFill>
            <a:srgbClr val="878787">
              <a:alpha val="13210"/>
            </a:srgbClr>
          </a:solid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3" name="Google Shape;73;p13"/>
          <p:cNvSpPr txBox="1">
            <a:spLocks noGrp="1"/>
          </p:cNvSpPr>
          <p:nvPr>
            <p:ph type="subTitle" idx="15"/>
          </p:nvPr>
        </p:nvSpPr>
        <p:spPr>
          <a:xfrm>
            <a:off x="6087600" y="4065762"/>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 name="Google Shape;74;p13"/>
          <p:cNvSpPr txBox="1">
            <a:spLocks noGrp="1"/>
          </p:cNvSpPr>
          <p:nvPr>
            <p:ph type="subTitle" idx="16"/>
          </p:nvPr>
        </p:nvSpPr>
        <p:spPr>
          <a:xfrm>
            <a:off x="715100" y="176230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5" name="Google Shape;75;p13"/>
          <p:cNvSpPr txBox="1">
            <a:spLocks noGrp="1"/>
          </p:cNvSpPr>
          <p:nvPr>
            <p:ph type="subTitle" idx="17"/>
          </p:nvPr>
        </p:nvSpPr>
        <p:spPr>
          <a:xfrm>
            <a:off x="3403800" y="176230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6" name="Google Shape;76;p13"/>
          <p:cNvSpPr txBox="1">
            <a:spLocks noGrp="1"/>
          </p:cNvSpPr>
          <p:nvPr>
            <p:ph type="subTitle" idx="18"/>
          </p:nvPr>
        </p:nvSpPr>
        <p:spPr>
          <a:xfrm>
            <a:off x="6087600" y="176230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 name="Google Shape;77;p13"/>
          <p:cNvSpPr txBox="1">
            <a:spLocks noGrp="1"/>
          </p:cNvSpPr>
          <p:nvPr>
            <p:ph type="subTitle" idx="19"/>
          </p:nvPr>
        </p:nvSpPr>
        <p:spPr>
          <a:xfrm>
            <a:off x="715100" y="3560285"/>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 name="Google Shape;78;p13"/>
          <p:cNvSpPr txBox="1">
            <a:spLocks noGrp="1"/>
          </p:cNvSpPr>
          <p:nvPr>
            <p:ph type="subTitle" idx="20"/>
          </p:nvPr>
        </p:nvSpPr>
        <p:spPr>
          <a:xfrm>
            <a:off x="3403800" y="3560285"/>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 name="Google Shape;79;p13"/>
          <p:cNvSpPr txBox="1">
            <a:spLocks noGrp="1"/>
          </p:cNvSpPr>
          <p:nvPr>
            <p:ph type="subTitle" idx="21"/>
          </p:nvPr>
        </p:nvSpPr>
        <p:spPr>
          <a:xfrm>
            <a:off x="6087600" y="3560285"/>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80" name="Google Shape;80;p13"/>
          <p:cNvGrpSpPr/>
          <p:nvPr/>
        </p:nvGrpSpPr>
        <p:grpSpPr>
          <a:xfrm>
            <a:off x="138587" y="4252590"/>
            <a:ext cx="519455" cy="711814"/>
            <a:chOff x="138587" y="4252590"/>
            <a:chExt cx="519455" cy="711814"/>
          </a:xfrm>
        </p:grpSpPr>
        <p:sp>
          <p:nvSpPr>
            <p:cNvPr id="81" name="Google Shape;81;p13"/>
            <p:cNvSpPr/>
            <p:nvPr/>
          </p:nvSpPr>
          <p:spPr>
            <a:xfrm>
              <a:off x="376756" y="4413494"/>
              <a:ext cx="23385" cy="15761"/>
            </a:xfrm>
            <a:custGeom>
              <a:avLst/>
              <a:gdLst/>
              <a:ahLst/>
              <a:cxnLst/>
              <a:rect l="l" t="t" r="r" b="b"/>
              <a:pathLst>
                <a:path w="319" h="215" extrusionOk="0">
                  <a:moveTo>
                    <a:pt x="270" y="1"/>
                  </a:moveTo>
                  <a:cubicBezTo>
                    <a:pt x="263" y="1"/>
                    <a:pt x="256" y="2"/>
                    <a:pt x="249" y="6"/>
                  </a:cubicBezTo>
                  <a:lnTo>
                    <a:pt x="27" y="134"/>
                  </a:lnTo>
                  <a:cubicBezTo>
                    <a:pt x="7" y="146"/>
                    <a:pt x="0" y="172"/>
                    <a:pt x="11" y="193"/>
                  </a:cubicBezTo>
                  <a:cubicBezTo>
                    <a:pt x="19" y="207"/>
                    <a:pt x="34" y="214"/>
                    <a:pt x="48" y="214"/>
                  </a:cubicBezTo>
                  <a:cubicBezTo>
                    <a:pt x="56" y="214"/>
                    <a:pt x="63" y="212"/>
                    <a:pt x="70" y="209"/>
                  </a:cubicBezTo>
                  <a:lnTo>
                    <a:pt x="292" y="80"/>
                  </a:lnTo>
                  <a:cubicBezTo>
                    <a:pt x="312" y="68"/>
                    <a:pt x="319" y="42"/>
                    <a:pt x="307" y="22"/>
                  </a:cubicBezTo>
                  <a:cubicBezTo>
                    <a:pt x="300" y="8"/>
                    <a:pt x="285" y="1"/>
                    <a:pt x="27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70430" y="4586787"/>
              <a:ext cx="23532" cy="15688"/>
            </a:xfrm>
            <a:custGeom>
              <a:avLst/>
              <a:gdLst/>
              <a:ahLst/>
              <a:cxnLst/>
              <a:rect l="l" t="t" r="r" b="b"/>
              <a:pathLst>
                <a:path w="321" h="214" extrusionOk="0">
                  <a:moveTo>
                    <a:pt x="50" y="0"/>
                  </a:moveTo>
                  <a:cubicBezTo>
                    <a:pt x="35" y="0"/>
                    <a:pt x="21" y="8"/>
                    <a:pt x="12" y="21"/>
                  </a:cubicBezTo>
                  <a:cubicBezTo>
                    <a:pt x="1" y="42"/>
                    <a:pt x="8" y="68"/>
                    <a:pt x="28" y="80"/>
                  </a:cubicBezTo>
                  <a:lnTo>
                    <a:pt x="250" y="208"/>
                  </a:lnTo>
                  <a:cubicBezTo>
                    <a:pt x="257" y="212"/>
                    <a:pt x="264" y="214"/>
                    <a:pt x="271" y="214"/>
                  </a:cubicBezTo>
                  <a:cubicBezTo>
                    <a:pt x="286" y="214"/>
                    <a:pt x="300" y="206"/>
                    <a:pt x="308" y="193"/>
                  </a:cubicBezTo>
                  <a:cubicBezTo>
                    <a:pt x="321" y="172"/>
                    <a:pt x="313" y="145"/>
                    <a:pt x="293" y="134"/>
                  </a:cubicBezTo>
                  <a:lnTo>
                    <a:pt x="71" y="6"/>
                  </a:lnTo>
                  <a:cubicBezTo>
                    <a:pt x="64" y="2"/>
                    <a:pt x="57" y="0"/>
                    <a:pt x="5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272369" y="4375156"/>
              <a:ext cx="23458" cy="15908"/>
            </a:xfrm>
            <a:custGeom>
              <a:avLst/>
              <a:gdLst/>
              <a:ahLst/>
              <a:cxnLst/>
              <a:rect l="l" t="t" r="r" b="b"/>
              <a:pathLst>
                <a:path w="320" h="217" extrusionOk="0">
                  <a:moveTo>
                    <a:pt x="50" y="0"/>
                  </a:moveTo>
                  <a:cubicBezTo>
                    <a:pt x="35" y="0"/>
                    <a:pt x="21" y="8"/>
                    <a:pt x="13" y="21"/>
                  </a:cubicBezTo>
                  <a:cubicBezTo>
                    <a:pt x="1" y="41"/>
                    <a:pt x="7" y="67"/>
                    <a:pt x="28" y="80"/>
                  </a:cubicBezTo>
                  <a:lnTo>
                    <a:pt x="248" y="209"/>
                  </a:lnTo>
                  <a:cubicBezTo>
                    <a:pt x="256" y="214"/>
                    <a:pt x="263" y="216"/>
                    <a:pt x="271" y="216"/>
                  </a:cubicBezTo>
                  <a:cubicBezTo>
                    <a:pt x="286" y="216"/>
                    <a:pt x="299" y="208"/>
                    <a:pt x="307" y="195"/>
                  </a:cubicBezTo>
                  <a:cubicBezTo>
                    <a:pt x="319" y="174"/>
                    <a:pt x="313" y="148"/>
                    <a:pt x="292" y="136"/>
                  </a:cubicBezTo>
                  <a:lnTo>
                    <a:pt x="72" y="5"/>
                  </a:lnTo>
                  <a:cubicBezTo>
                    <a:pt x="65" y="2"/>
                    <a:pt x="58" y="0"/>
                    <a:pt x="5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214678" y="4252590"/>
              <a:ext cx="443364" cy="667758"/>
            </a:xfrm>
            <a:custGeom>
              <a:avLst/>
              <a:gdLst/>
              <a:ahLst/>
              <a:cxnLst/>
              <a:rect l="l" t="t" r="r" b="b"/>
              <a:pathLst>
                <a:path w="6048" h="9109" extrusionOk="0">
                  <a:moveTo>
                    <a:pt x="177" y="1"/>
                  </a:moveTo>
                  <a:lnTo>
                    <a:pt x="177" y="1"/>
                  </a:lnTo>
                  <a:cubicBezTo>
                    <a:pt x="1" y="3388"/>
                    <a:pt x="728" y="6477"/>
                    <a:pt x="3044" y="9108"/>
                  </a:cubicBezTo>
                  <a:cubicBezTo>
                    <a:pt x="3067" y="9109"/>
                    <a:pt x="3090" y="9109"/>
                    <a:pt x="3112" y="9109"/>
                  </a:cubicBezTo>
                  <a:cubicBezTo>
                    <a:pt x="3605" y="9109"/>
                    <a:pt x="4024" y="9002"/>
                    <a:pt x="4378" y="8799"/>
                  </a:cubicBezTo>
                  <a:cubicBezTo>
                    <a:pt x="5643" y="8068"/>
                    <a:pt x="6048" y="6092"/>
                    <a:pt x="5911" y="3310"/>
                  </a:cubicBezTo>
                  <a:lnTo>
                    <a:pt x="4918" y="2737"/>
                  </a:lnTo>
                  <a:lnTo>
                    <a:pt x="4918" y="3564"/>
                  </a:lnTo>
                  <a:lnTo>
                    <a:pt x="3673" y="2844"/>
                  </a:lnTo>
                  <a:lnTo>
                    <a:pt x="3673" y="2019"/>
                  </a:lnTo>
                  <a:lnTo>
                    <a:pt x="2416" y="1292"/>
                  </a:lnTo>
                  <a:lnTo>
                    <a:pt x="2416" y="2119"/>
                  </a:lnTo>
                  <a:lnTo>
                    <a:pt x="1171" y="1399"/>
                  </a:lnTo>
                  <a:lnTo>
                    <a:pt x="1171" y="574"/>
                  </a:lnTo>
                  <a:lnTo>
                    <a:pt x="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151562" y="4252590"/>
              <a:ext cx="384058" cy="688944"/>
            </a:xfrm>
            <a:custGeom>
              <a:avLst/>
              <a:gdLst/>
              <a:ahLst/>
              <a:cxnLst/>
              <a:rect l="l" t="t" r="r" b="b"/>
              <a:pathLst>
                <a:path w="5239" h="9398" extrusionOk="0">
                  <a:moveTo>
                    <a:pt x="1038" y="1"/>
                  </a:moveTo>
                  <a:lnTo>
                    <a:pt x="0" y="600"/>
                  </a:lnTo>
                  <a:lnTo>
                    <a:pt x="4209" y="9382"/>
                  </a:lnTo>
                  <a:lnTo>
                    <a:pt x="4200" y="9398"/>
                  </a:lnTo>
                  <a:lnTo>
                    <a:pt x="5239" y="8799"/>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138587" y="4296500"/>
              <a:ext cx="443364" cy="667905"/>
            </a:xfrm>
            <a:custGeom>
              <a:avLst/>
              <a:gdLst/>
              <a:ahLst/>
              <a:cxnLst/>
              <a:rect l="l" t="t" r="r" b="b"/>
              <a:pathLst>
                <a:path w="6048" h="9111" extrusionOk="0">
                  <a:moveTo>
                    <a:pt x="177" y="1"/>
                  </a:moveTo>
                  <a:cubicBezTo>
                    <a:pt x="0" y="3388"/>
                    <a:pt x="728" y="6477"/>
                    <a:pt x="3044" y="9109"/>
                  </a:cubicBezTo>
                  <a:cubicBezTo>
                    <a:pt x="3064" y="9110"/>
                    <a:pt x="3085" y="9110"/>
                    <a:pt x="3105" y="9110"/>
                  </a:cubicBezTo>
                  <a:cubicBezTo>
                    <a:pt x="3601" y="9110"/>
                    <a:pt x="4022" y="9003"/>
                    <a:pt x="4377" y="8799"/>
                  </a:cubicBezTo>
                  <a:cubicBezTo>
                    <a:pt x="5642" y="8068"/>
                    <a:pt x="6047" y="6093"/>
                    <a:pt x="5910" y="3311"/>
                  </a:cubicBezTo>
                  <a:lnTo>
                    <a:pt x="4918" y="2738"/>
                  </a:lnTo>
                  <a:lnTo>
                    <a:pt x="4918" y="3564"/>
                  </a:lnTo>
                  <a:lnTo>
                    <a:pt x="3672" y="2845"/>
                  </a:lnTo>
                  <a:lnTo>
                    <a:pt x="3672" y="2019"/>
                  </a:lnTo>
                  <a:lnTo>
                    <a:pt x="2416" y="1294"/>
                  </a:lnTo>
                  <a:lnTo>
                    <a:pt x="2416" y="2119"/>
                  </a:lnTo>
                  <a:lnTo>
                    <a:pt x="1170" y="1401"/>
                  </a:lnTo>
                  <a:lnTo>
                    <a:pt x="1170" y="574"/>
                  </a:lnTo>
                  <a:lnTo>
                    <a:pt x="1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192980" y="4429108"/>
              <a:ext cx="339120" cy="493140"/>
            </a:xfrm>
            <a:custGeom>
              <a:avLst/>
              <a:gdLst/>
              <a:ahLst/>
              <a:cxnLst/>
              <a:rect l="l" t="t" r="r" b="b"/>
              <a:pathLst>
                <a:path w="4626" h="6727" extrusionOk="0">
                  <a:moveTo>
                    <a:pt x="0" y="0"/>
                  </a:moveTo>
                  <a:cubicBezTo>
                    <a:pt x="109" y="1957"/>
                    <a:pt x="591" y="3659"/>
                    <a:pt x="1460" y="5167"/>
                  </a:cubicBezTo>
                  <a:cubicBezTo>
                    <a:pt x="1773" y="5707"/>
                    <a:pt x="2141" y="6231"/>
                    <a:pt x="2558" y="6726"/>
                  </a:cubicBezTo>
                  <a:cubicBezTo>
                    <a:pt x="2862" y="6704"/>
                    <a:pt x="3123" y="6628"/>
                    <a:pt x="3350" y="6498"/>
                  </a:cubicBezTo>
                  <a:cubicBezTo>
                    <a:pt x="3385" y="6477"/>
                    <a:pt x="3418" y="6457"/>
                    <a:pt x="3451" y="6433"/>
                  </a:cubicBezTo>
                  <a:cubicBezTo>
                    <a:pt x="4209" y="5915"/>
                    <a:pt x="4602" y="4652"/>
                    <a:pt x="4625" y="2670"/>
                  </a:cubicBezTo>
                  <a:lnTo>
                    <a:pt x="229" y="13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499030" y="4453225"/>
              <a:ext cx="149034" cy="86063"/>
            </a:xfrm>
            <a:custGeom>
              <a:avLst/>
              <a:gdLst/>
              <a:ahLst/>
              <a:cxnLst/>
              <a:rect l="l" t="t" r="r" b="b"/>
              <a:pathLst>
                <a:path w="2033" h="1174" extrusionOk="0">
                  <a:moveTo>
                    <a:pt x="1039" y="0"/>
                  </a:moveTo>
                  <a:lnTo>
                    <a:pt x="1" y="600"/>
                  </a:lnTo>
                  <a:lnTo>
                    <a:pt x="993" y="1173"/>
                  </a:lnTo>
                  <a:lnTo>
                    <a:pt x="2032" y="573"/>
                  </a:lnTo>
                  <a:lnTo>
                    <a:pt x="1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151562" y="4252590"/>
              <a:ext cx="148961" cy="85990"/>
            </a:xfrm>
            <a:custGeom>
              <a:avLst/>
              <a:gdLst/>
              <a:ahLst/>
              <a:cxnLst/>
              <a:rect l="l" t="t" r="r" b="b"/>
              <a:pathLst>
                <a:path w="2032" h="1173" extrusionOk="0">
                  <a:moveTo>
                    <a:pt x="1038" y="1"/>
                  </a:moveTo>
                  <a:lnTo>
                    <a:pt x="0" y="600"/>
                  </a:lnTo>
                  <a:lnTo>
                    <a:pt x="993" y="1173"/>
                  </a:lnTo>
                  <a:lnTo>
                    <a:pt x="2032" y="574"/>
                  </a:lnTo>
                  <a:lnTo>
                    <a:pt x="10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315620" y="4347300"/>
              <a:ext cx="168314" cy="97206"/>
            </a:xfrm>
            <a:custGeom>
              <a:avLst/>
              <a:gdLst/>
              <a:ahLst/>
              <a:cxnLst/>
              <a:rect l="l" t="t" r="r" b="b"/>
              <a:pathLst>
                <a:path w="2296" h="1326" extrusionOk="0">
                  <a:moveTo>
                    <a:pt x="1039" y="0"/>
                  </a:moveTo>
                  <a:lnTo>
                    <a:pt x="1" y="601"/>
                  </a:lnTo>
                  <a:lnTo>
                    <a:pt x="1257" y="1326"/>
                  </a:lnTo>
                  <a:lnTo>
                    <a:pt x="2296" y="727"/>
                  </a:lnTo>
                  <a:lnTo>
                    <a:pt x="1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24354" y="4294594"/>
              <a:ext cx="76166" cy="104610"/>
            </a:xfrm>
            <a:custGeom>
              <a:avLst/>
              <a:gdLst/>
              <a:ahLst/>
              <a:cxnLst/>
              <a:rect l="l" t="t" r="r" b="b"/>
              <a:pathLst>
                <a:path w="1039" h="1427" extrusionOk="0">
                  <a:moveTo>
                    <a:pt x="1039" y="1"/>
                  </a:moveTo>
                  <a:lnTo>
                    <a:pt x="0" y="600"/>
                  </a:lnTo>
                  <a:lnTo>
                    <a:pt x="0" y="1427"/>
                  </a:lnTo>
                  <a:lnTo>
                    <a:pt x="1039" y="826"/>
                  </a:lnTo>
                  <a:lnTo>
                    <a:pt x="1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407765" y="4400519"/>
              <a:ext cx="76166" cy="104610"/>
            </a:xfrm>
            <a:custGeom>
              <a:avLst/>
              <a:gdLst/>
              <a:ahLst/>
              <a:cxnLst/>
              <a:rect l="l" t="t" r="r" b="b"/>
              <a:pathLst>
                <a:path w="1039" h="1427" extrusionOk="0">
                  <a:moveTo>
                    <a:pt x="1039" y="1"/>
                  </a:moveTo>
                  <a:lnTo>
                    <a:pt x="0" y="600"/>
                  </a:lnTo>
                  <a:lnTo>
                    <a:pt x="0" y="1426"/>
                  </a:lnTo>
                  <a:lnTo>
                    <a:pt x="1039" y="826"/>
                  </a:lnTo>
                  <a:lnTo>
                    <a:pt x="1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1"/>
        <p:cNvGrpSpPr/>
        <p:nvPr/>
      </p:nvGrpSpPr>
      <p:grpSpPr>
        <a:xfrm>
          <a:off x="0" y="0"/>
          <a:ext cx="0" cy="0"/>
          <a:chOff x="0" y="0"/>
          <a:chExt cx="0" cy="0"/>
        </a:xfrm>
      </p:grpSpPr>
      <p:sp>
        <p:nvSpPr>
          <p:cNvPr id="172" name="Google Shape;172;p23"/>
          <p:cNvSpPr/>
          <p:nvPr/>
        </p:nvSpPr>
        <p:spPr>
          <a:xfrm rot="10800000">
            <a:off x="0" y="0"/>
            <a:ext cx="3487340" cy="3517530"/>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3" name="Google Shape;173;p23"/>
          <p:cNvSpPr/>
          <p:nvPr/>
        </p:nvSpPr>
        <p:spPr>
          <a:xfrm flipH="1">
            <a:off x="7308300" y="435960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4"/>
        <p:cNvGrpSpPr/>
        <p:nvPr/>
      </p:nvGrpSpPr>
      <p:grpSpPr>
        <a:xfrm>
          <a:off x="0" y="0"/>
          <a:ext cx="0" cy="0"/>
          <a:chOff x="0" y="0"/>
          <a:chExt cx="0" cy="0"/>
        </a:xfrm>
      </p:grpSpPr>
      <p:sp>
        <p:nvSpPr>
          <p:cNvPr id="175" name="Google Shape;175;p24"/>
          <p:cNvSpPr/>
          <p:nvPr/>
        </p:nvSpPr>
        <p:spPr>
          <a:xfrm>
            <a:off x="7198400" y="3167775"/>
            <a:ext cx="1966112" cy="1983132"/>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6" name="Google Shape;176;p24"/>
          <p:cNvSpPr/>
          <p:nvPr/>
        </p:nvSpPr>
        <p:spPr>
          <a:xfrm>
            <a:off x="0" y="435955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2pPr>
            <a:lvl3pPr lvl="2"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3pPr>
            <a:lvl4pPr lvl="3"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4pPr>
            <a:lvl5pPr lvl="4"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5pPr>
            <a:lvl6pPr lvl="5"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6pPr>
            <a:lvl7pPr lvl="6"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7pPr>
            <a:lvl8pPr lvl="7"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8pPr>
            <a:lvl9pPr lvl="8"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9" r:id="rId8"/>
    <p:sldLayoutId id="2147483670" r:id="rId9"/>
  </p:sldLayoutIdLst>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ctrTitle"/>
          </p:nvPr>
        </p:nvSpPr>
        <p:spPr>
          <a:xfrm>
            <a:off x="771699" y="1370075"/>
            <a:ext cx="4361999" cy="24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700" dirty="0">
                <a:solidFill>
                  <a:schemeClr val="tx1"/>
                </a:solidFill>
              </a:rPr>
              <a:t>Information</a:t>
            </a:r>
            <a:br>
              <a:rPr lang="en" sz="5700" dirty="0">
                <a:solidFill>
                  <a:schemeClr val="tx1"/>
                </a:solidFill>
              </a:rPr>
            </a:br>
            <a:r>
              <a:rPr lang="en" sz="5700" dirty="0">
                <a:solidFill>
                  <a:schemeClr val="tx1"/>
                </a:solidFill>
              </a:rPr>
              <a:t>Verification</a:t>
            </a:r>
            <a:br>
              <a:rPr lang="en" sz="5700" dirty="0">
                <a:solidFill>
                  <a:schemeClr val="tx1"/>
                </a:solidFill>
              </a:rPr>
            </a:br>
            <a:r>
              <a:rPr lang="en" sz="5700" dirty="0">
                <a:solidFill>
                  <a:schemeClr val="tx1"/>
                </a:solidFill>
              </a:rPr>
              <a:t>System</a:t>
            </a:r>
            <a:endParaRPr sz="5500" dirty="0">
              <a:solidFill>
                <a:schemeClr val="tx1"/>
              </a:solidFill>
            </a:endParaRPr>
          </a:p>
        </p:txBody>
      </p:sp>
      <p:sp>
        <p:nvSpPr>
          <p:cNvPr id="188" name="Google Shape;188;p28"/>
          <p:cNvSpPr txBox="1">
            <a:spLocks noGrp="1"/>
          </p:cNvSpPr>
          <p:nvPr>
            <p:ph type="subTitle" idx="1"/>
          </p:nvPr>
        </p:nvSpPr>
        <p:spPr>
          <a:xfrm>
            <a:off x="697270" y="3784525"/>
            <a:ext cx="4361999" cy="6492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By:</a:t>
            </a:r>
            <a:r>
              <a:rPr lang="en" dirty="0"/>
              <a:t> </a:t>
            </a:r>
            <a:r>
              <a:rPr lang="en" b="1" dirty="0"/>
              <a:t>Muhammad Taha</a:t>
            </a:r>
          </a:p>
          <a:p>
            <a:pPr marL="0" lvl="0" indent="0" algn="l" rtl="0">
              <a:spcBef>
                <a:spcPts val="0"/>
              </a:spcBef>
              <a:spcAft>
                <a:spcPts val="0"/>
              </a:spcAft>
              <a:buNone/>
            </a:pPr>
            <a:r>
              <a:rPr lang="en" i="1" dirty="0"/>
              <a:t>Supervised By:</a:t>
            </a:r>
            <a:r>
              <a:rPr lang="en" dirty="0"/>
              <a:t> </a:t>
            </a:r>
            <a:r>
              <a:rPr lang="en" b="1" dirty="0"/>
              <a:t>Dr. Ayyaz Hussain</a:t>
            </a:r>
            <a:endParaRPr b="1" dirty="0"/>
          </a:p>
        </p:txBody>
      </p:sp>
      <p:cxnSp>
        <p:nvCxnSpPr>
          <p:cNvPr id="189" name="Google Shape;189;p28"/>
          <p:cNvCxnSpPr>
            <a:cxnSpLocks/>
          </p:cNvCxnSpPr>
          <p:nvPr/>
        </p:nvCxnSpPr>
        <p:spPr>
          <a:xfrm>
            <a:off x="771700" y="3799500"/>
            <a:ext cx="3647100" cy="0"/>
          </a:xfrm>
          <a:prstGeom prst="straightConnector1">
            <a:avLst/>
          </a:prstGeom>
          <a:noFill/>
          <a:ln w="19050" cap="flat" cmpd="sng">
            <a:solidFill>
              <a:schemeClr val="lt2"/>
            </a:solidFill>
            <a:prstDash val="solid"/>
            <a:round/>
            <a:headEnd type="none" w="med" len="med"/>
            <a:tailEnd type="none" w="med" len="med"/>
          </a:ln>
        </p:spPr>
      </p:cxnSp>
      <p:sp>
        <p:nvSpPr>
          <p:cNvPr id="190" name="Google Shape;190;p28"/>
          <p:cNvSpPr/>
          <p:nvPr/>
        </p:nvSpPr>
        <p:spPr>
          <a:xfrm>
            <a:off x="8085254" y="4932620"/>
            <a:ext cx="58710" cy="86695"/>
          </a:xfrm>
          <a:custGeom>
            <a:avLst/>
            <a:gdLst/>
            <a:ahLst/>
            <a:cxnLst/>
            <a:rect l="l" t="t" r="r" b="b"/>
            <a:pathLst>
              <a:path w="472" h="697" extrusionOk="0">
                <a:moveTo>
                  <a:pt x="63" y="1"/>
                </a:moveTo>
                <a:lnTo>
                  <a:pt x="0" y="697"/>
                </a:lnTo>
                <a:lnTo>
                  <a:pt x="0" y="697"/>
                </a:lnTo>
                <a:lnTo>
                  <a:pt x="471" y="430"/>
                </a:lnTo>
                <a:lnTo>
                  <a:pt x="63" y="1"/>
                </a:lnTo>
                <a:close/>
              </a:path>
            </a:pathLst>
          </a:custGeom>
          <a:solidFill>
            <a:srgbClr val="108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Picture 163">
            <a:extLst>
              <a:ext uri="{FF2B5EF4-FFF2-40B4-BE49-F238E27FC236}">
                <a16:creationId xmlns:a16="http://schemas.microsoft.com/office/drawing/2014/main" id="{7F58EA47-84F7-72E3-85EA-CC3BA4FBF8D7}"/>
              </a:ext>
            </a:extLst>
          </p:cNvPr>
          <p:cNvPicPr>
            <a:picLocks noChangeAspect="1"/>
          </p:cNvPicPr>
          <p:nvPr/>
        </p:nvPicPr>
        <p:blipFill>
          <a:blip r:embed="rId3"/>
          <a:stretch>
            <a:fillRect/>
          </a:stretch>
        </p:blipFill>
        <p:spPr>
          <a:xfrm>
            <a:off x="5133698" y="1001761"/>
            <a:ext cx="3484021" cy="3768773"/>
          </a:xfrm>
          <a:prstGeom prst="rect">
            <a:avLst/>
          </a:prstGeom>
        </p:spPr>
      </p:pic>
    </p:spTree>
    <p:extLst>
      <p:ext uri="{BB962C8B-B14F-4D97-AF65-F5344CB8AC3E}">
        <p14:creationId xmlns:p14="http://schemas.microsoft.com/office/powerpoint/2010/main" val="109926130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3"/>
          <p:cNvSpPr txBox="1">
            <a:spLocks noGrp="1"/>
          </p:cNvSpPr>
          <p:nvPr>
            <p:ph type="title"/>
          </p:nvPr>
        </p:nvSpPr>
        <p:spPr>
          <a:xfrm>
            <a:off x="542200" y="27926"/>
            <a:ext cx="415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lt2"/>
                </a:solidFill>
              </a:rPr>
              <a:t>Interface Image</a:t>
            </a:r>
            <a:endParaRPr sz="3600" dirty="0">
              <a:solidFill>
                <a:schemeClr val="lt2"/>
              </a:solidFill>
              <a:latin typeface="Nunito" pitchFamily="2" charset="0"/>
            </a:endParaRPr>
          </a:p>
        </p:txBody>
      </p:sp>
      <p:pic>
        <p:nvPicPr>
          <p:cNvPr id="3" name="Picture 2" descr="A screenshot of a computer&#10;&#10;Description automatically generated">
            <a:extLst>
              <a:ext uri="{FF2B5EF4-FFF2-40B4-BE49-F238E27FC236}">
                <a16:creationId xmlns:a16="http://schemas.microsoft.com/office/drawing/2014/main" id="{1D4BBADD-0793-1DB7-08D1-44A68D760BA1}"/>
              </a:ext>
            </a:extLst>
          </p:cNvPr>
          <p:cNvPicPr>
            <a:picLocks noChangeAspect="1"/>
          </p:cNvPicPr>
          <p:nvPr/>
        </p:nvPicPr>
        <p:blipFill>
          <a:blip r:embed="rId3"/>
          <a:stretch>
            <a:fillRect/>
          </a:stretch>
        </p:blipFill>
        <p:spPr>
          <a:xfrm>
            <a:off x="139148" y="860211"/>
            <a:ext cx="8865704" cy="4090987"/>
          </a:xfrm>
          <a:prstGeom prst="rect">
            <a:avLst/>
          </a:prstGeom>
        </p:spPr>
      </p:pic>
    </p:spTree>
    <p:extLst>
      <p:ext uri="{BB962C8B-B14F-4D97-AF65-F5344CB8AC3E}">
        <p14:creationId xmlns:p14="http://schemas.microsoft.com/office/powerpoint/2010/main" val="149814793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1"/>
          <p:cNvSpPr txBox="1">
            <a:spLocks noGrp="1"/>
          </p:cNvSpPr>
          <p:nvPr>
            <p:ph type="title"/>
          </p:nvPr>
        </p:nvSpPr>
        <p:spPr>
          <a:xfrm>
            <a:off x="1457550" y="2257625"/>
            <a:ext cx="63124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VERIFICATION PROCESS</a:t>
            </a:r>
            <a:endParaRPr dirty="0">
              <a:solidFill>
                <a:schemeClr val="lt2"/>
              </a:solidFill>
            </a:endParaRPr>
          </a:p>
        </p:txBody>
      </p:sp>
      <p:sp>
        <p:nvSpPr>
          <p:cNvPr id="442" name="Google Shape;442;p31"/>
          <p:cNvSpPr txBox="1">
            <a:spLocks noGrp="1"/>
          </p:cNvSpPr>
          <p:nvPr>
            <p:ph type="title" idx="2"/>
          </p:nvPr>
        </p:nvSpPr>
        <p:spPr>
          <a:xfrm>
            <a:off x="3989850" y="1146375"/>
            <a:ext cx="12552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cxnSp>
        <p:nvCxnSpPr>
          <p:cNvPr id="444" name="Google Shape;444;p31"/>
          <p:cNvCxnSpPr/>
          <p:nvPr/>
        </p:nvCxnSpPr>
        <p:spPr>
          <a:xfrm rot="10800000" flipH="1">
            <a:off x="1459800" y="2182600"/>
            <a:ext cx="6224400" cy="4200"/>
          </a:xfrm>
          <a:prstGeom prst="straightConnector1">
            <a:avLst/>
          </a:prstGeom>
          <a:noFill/>
          <a:ln w="19050" cap="flat" cmpd="sng">
            <a:solidFill>
              <a:schemeClr val="lt2"/>
            </a:solidFill>
            <a:prstDash val="solid"/>
            <a:round/>
            <a:headEnd type="none" w="med" len="med"/>
            <a:tailEnd type="none" w="med" len="med"/>
          </a:ln>
        </p:spPr>
      </p:cxnSp>
      <p:grpSp>
        <p:nvGrpSpPr>
          <p:cNvPr id="445" name="Google Shape;445;p31"/>
          <p:cNvGrpSpPr/>
          <p:nvPr/>
        </p:nvGrpSpPr>
        <p:grpSpPr>
          <a:xfrm flipH="1">
            <a:off x="6995075" y="3099425"/>
            <a:ext cx="2008513" cy="2044060"/>
            <a:chOff x="179950" y="3099425"/>
            <a:chExt cx="2008513" cy="2044060"/>
          </a:xfrm>
        </p:grpSpPr>
        <p:sp>
          <p:nvSpPr>
            <p:cNvPr id="446" name="Google Shape;446;p31"/>
            <p:cNvSpPr/>
            <p:nvPr/>
          </p:nvSpPr>
          <p:spPr>
            <a:xfrm>
              <a:off x="1261816" y="3529373"/>
              <a:ext cx="406222" cy="246284"/>
            </a:xfrm>
            <a:custGeom>
              <a:avLst/>
              <a:gdLst/>
              <a:ahLst/>
              <a:cxnLst/>
              <a:rect l="l" t="t" r="r" b="b"/>
              <a:pathLst>
                <a:path w="8854" h="5368" extrusionOk="0">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347460" y="4201845"/>
              <a:ext cx="309277" cy="178519"/>
            </a:xfrm>
            <a:custGeom>
              <a:avLst/>
              <a:gdLst/>
              <a:ahLst/>
              <a:cxnLst/>
              <a:rect l="l" t="t" r="r" b="b"/>
              <a:pathLst>
                <a:path w="6741" h="3891" extrusionOk="0">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395543" y="4230016"/>
              <a:ext cx="165627" cy="94834"/>
            </a:xfrm>
            <a:custGeom>
              <a:avLst/>
              <a:gdLst/>
              <a:ahLst/>
              <a:cxnLst/>
              <a:rect l="l" t="t" r="r" b="b"/>
              <a:pathLst>
                <a:path w="3610" h="2067" extrusionOk="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439680" y="4255526"/>
              <a:ext cx="165627" cy="94788"/>
            </a:xfrm>
            <a:custGeom>
              <a:avLst/>
              <a:gdLst/>
              <a:ahLst/>
              <a:cxnLst/>
              <a:rect l="l" t="t" r="r" b="b"/>
              <a:pathLst>
                <a:path w="3610" h="2066" extrusionOk="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1130322" y="4274383"/>
              <a:ext cx="743210" cy="430767"/>
            </a:xfrm>
            <a:custGeom>
              <a:avLst/>
              <a:gdLst/>
              <a:ahLst/>
              <a:cxnLst/>
              <a:rect l="l" t="t" r="r" b="b"/>
              <a:pathLst>
                <a:path w="16199" h="9389" extrusionOk="0">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209589" y="3106491"/>
              <a:ext cx="1798771" cy="1033814"/>
            </a:xfrm>
            <a:custGeom>
              <a:avLst/>
              <a:gdLst/>
              <a:ahLst/>
              <a:cxnLst/>
              <a:rect l="l" t="t" r="r" b="b"/>
              <a:pathLst>
                <a:path w="39206" h="22533" extrusionOk="0">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258544" y="3789516"/>
              <a:ext cx="890806" cy="755689"/>
            </a:xfrm>
            <a:custGeom>
              <a:avLst/>
              <a:gdLst/>
              <a:ahLst/>
              <a:cxnLst/>
              <a:rect l="l" t="t" r="r" b="b"/>
              <a:pathLst>
                <a:path w="19416" h="16471" extrusionOk="0">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1193591" y="3710831"/>
              <a:ext cx="946596" cy="548220"/>
            </a:xfrm>
            <a:custGeom>
              <a:avLst/>
              <a:gdLst/>
              <a:ahLst/>
              <a:cxnLst/>
              <a:rect l="l" t="t" r="r" b="b"/>
              <a:pathLst>
                <a:path w="20632" h="11949" extrusionOk="0">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710422" y="4274842"/>
              <a:ext cx="1367224" cy="209580"/>
            </a:xfrm>
            <a:custGeom>
              <a:avLst/>
              <a:gdLst/>
              <a:ahLst/>
              <a:cxnLst/>
              <a:rect l="l" t="t" r="r" b="b"/>
              <a:pathLst>
                <a:path w="29800" h="4568" extrusionOk="0">
                  <a:moveTo>
                    <a:pt x="29799" y="1"/>
                  </a:moveTo>
                  <a:lnTo>
                    <a:pt x="0" y="3861"/>
                  </a:lnTo>
                  <a:lnTo>
                    <a:pt x="0" y="4568"/>
                  </a:lnTo>
                  <a:lnTo>
                    <a:pt x="29799" y="708"/>
                  </a:lnTo>
                  <a:lnTo>
                    <a:pt x="29799"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709092" y="4001255"/>
              <a:ext cx="1369885" cy="789365"/>
            </a:xfrm>
            <a:custGeom>
              <a:avLst/>
              <a:gdLst/>
              <a:ahLst/>
              <a:cxnLst/>
              <a:rect l="l" t="t" r="r" b="b"/>
              <a:pathLst>
                <a:path w="29858" h="17205" extrusionOk="0">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709092" y="3968818"/>
              <a:ext cx="1369885" cy="789411"/>
            </a:xfrm>
            <a:custGeom>
              <a:avLst/>
              <a:gdLst/>
              <a:ahLst/>
              <a:cxnLst/>
              <a:rect l="l" t="t" r="r" b="b"/>
              <a:pathLst>
                <a:path w="29858" h="17206" extrusionOk="0">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776766" y="4007128"/>
              <a:ext cx="1108736" cy="640210"/>
            </a:xfrm>
            <a:custGeom>
              <a:avLst/>
              <a:gdLst/>
              <a:ahLst/>
              <a:cxnLst/>
              <a:rect l="l" t="t" r="r" b="b"/>
              <a:pathLst>
                <a:path w="24166" h="13954" extrusionOk="0">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798742" y="4417439"/>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856185" y="4384313"/>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913490" y="4351141"/>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970887" y="4318015"/>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1028329" y="4284935"/>
              <a:ext cx="98321" cy="56754"/>
            </a:xfrm>
            <a:custGeom>
              <a:avLst/>
              <a:gdLst/>
              <a:ahLst/>
              <a:cxnLst/>
              <a:rect l="l" t="t" r="r" b="b"/>
              <a:pathLst>
                <a:path w="2143" h="1237" extrusionOk="0">
                  <a:moveTo>
                    <a:pt x="1091" y="0"/>
                  </a:moveTo>
                  <a:lnTo>
                    <a:pt x="0" y="630"/>
                  </a:lnTo>
                  <a:lnTo>
                    <a:pt x="1052" y="1236"/>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1085726" y="4251764"/>
              <a:ext cx="98275" cy="56799"/>
            </a:xfrm>
            <a:custGeom>
              <a:avLst/>
              <a:gdLst/>
              <a:ahLst/>
              <a:cxnLst/>
              <a:rect l="l" t="t" r="r" b="b"/>
              <a:pathLst>
                <a:path w="2142"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1143123" y="4218638"/>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1200473" y="4185512"/>
              <a:ext cx="98321" cy="56754"/>
            </a:xfrm>
            <a:custGeom>
              <a:avLst/>
              <a:gdLst/>
              <a:ahLst/>
              <a:cxnLst/>
              <a:rect l="l" t="t" r="r" b="b"/>
              <a:pathLst>
                <a:path w="2143" h="1237"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1257870" y="4152340"/>
              <a:ext cx="98321" cy="56845"/>
            </a:xfrm>
            <a:custGeom>
              <a:avLst/>
              <a:gdLst/>
              <a:ahLst/>
              <a:cxnLst/>
              <a:rect l="l" t="t" r="r" b="b"/>
              <a:pathLst>
                <a:path w="2143" h="1239" extrusionOk="0">
                  <a:moveTo>
                    <a:pt x="1091" y="1"/>
                  </a:moveTo>
                  <a:lnTo>
                    <a:pt x="0" y="631"/>
                  </a:lnTo>
                  <a:lnTo>
                    <a:pt x="1052" y="1238"/>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1315267" y="4119214"/>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1372664" y="4086134"/>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1430060" y="4019837"/>
              <a:ext cx="155671" cy="89925"/>
            </a:xfrm>
            <a:custGeom>
              <a:avLst/>
              <a:gdLst/>
              <a:ahLst/>
              <a:cxnLst/>
              <a:rect l="l" t="t" r="r" b="b"/>
              <a:pathLst>
                <a:path w="3393" h="1960" extrusionOk="0">
                  <a:moveTo>
                    <a:pt x="2342" y="0"/>
                  </a:moveTo>
                  <a:lnTo>
                    <a:pt x="0" y="1353"/>
                  </a:lnTo>
                  <a:lnTo>
                    <a:pt x="1051" y="1960"/>
                  </a:lnTo>
                  <a:lnTo>
                    <a:pt x="3393" y="607"/>
                  </a:lnTo>
                  <a:lnTo>
                    <a:pt x="2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854304" y="4449509"/>
              <a:ext cx="98367" cy="56799"/>
            </a:xfrm>
            <a:custGeom>
              <a:avLst/>
              <a:gdLst/>
              <a:ahLst/>
              <a:cxnLst/>
              <a:rect l="l" t="t" r="r" b="b"/>
              <a:pathLst>
                <a:path w="2144" h="1238"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911701" y="4416383"/>
              <a:ext cx="98321" cy="56799"/>
            </a:xfrm>
            <a:custGeom>
              <a:avLst/>
              <a:gdLst/>
              <a:ahLst/>
              <a:cxnLst/>
              <a:rect l="l" t="t" r="r" b="b"/>
              <a:pathLst>
                <a:path w="2143" h="1238" extrusionOk="0">
                  <a:moveTo>
                    <a:pt x="1092" y="1"/>
                  </a:moveTo>
                  <a:lnTo>
                    <a:pt x="1"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969097" y="4383212"/>
              <a:ext cx="98321" cy="56845"/>
            </a:xfrm>
            <a:custGeom>
              <a:avLst/>
              <a:gdLst/>
              <a:ahLst/>
              <a:cxnLst/>
              <a:rect l="l" t="t" r="r" b="b"/>
              <a:pathLst>
                <a:path w="2143" h="1239" extrusionOk="0">
                  <a:moveTo>
                    <a:pt x="1092" y="1"/>
                  </a:moveTo>
                  <a:lnTo>
                    <a:pt x="1" y="632"/>
                  </a:lnTo>
                  <a:lnTo>
                    <a:pt x="1051" y="1239"/>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1026448" y="4350132"/>
              <a:ext cx="98367" cy="56754"/>
            </a:xfrm>
            <a:custGeom>
              <a:avLst/>
              <a:gdLst/>
              <a:ahLst/>
              <a:cxnLst/>
              <a:rect l="l" t="t" r="r" b="b"/>
              <a:pathLst>
                <a:path w="2144" h="1237" extrusionOk="0">
                  <a:moveTo>
                    <a:pt x="1093" y="0"/>
                  </a:moveTo>
                  <a:lnTo>
                    <a:pt x="0" y="630"/>
                  </a:lnTo>
                  <a:lnTo>
                    <a:pt x="1052" y="1237"/>
                  </a:lnTo>
                  <a:lnTo>
                    <a:pt x="2143" y="607"/>
                  </a:lnTo>
                  <a:lnTo>
                    <a:pt x="10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1083845" y="4317006"/>
              <a:ext cx="98367" cy="56754"/>
            </a:xfrm>
            <a:custGeom>
              <a:avLst/>
              <a:gdLst/>
              <a:ahLst/>
              <a:cxnLst/>
              <a:rect l="l" t="t" r="r" b="b"/>
              <a:pathLst>
                <a:path w="2144" h="1237" extrusionOk="0">
                  <a:moveTo>
                    <a:pt x="1092" y="0"/>
                  </a:moveTo>
                  <a:lnTo>
                    <a:pt x="1" y="630"/>
                  </a:lnTo>
                  <a:lnTo>
                    <a:pt x="1052"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1141242" y="4283834"/>
              <a:ext cx="98367" cy="56799"/>
            </a:xfrm>
            <a:custGeom>
              <a:avLst/>
              <a:gdLst/>
              <a:ahLst/>
              <a:cxnLst/>
              <a:rect l="l" t="t" r="r" b="b"/>
              <a:pathLst>
                <a:path w="2144"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1198638" y="4250708"/>
              <a:ext cx="98367" cy="56799"/>
            </a:xfrm>
            <a:custGeom>
              <a:avLst/>
              <a:gdLst/>
              <a:ahLst/>
              <a:cxnLst/>
              <a:rect l="l" t="t" r="r" b="b"/>
              <a:pathLst>
                <a:path w="2144" h="1238" extrusionOk="0">
                  <a:moveTo>
                    <a:pt x="1092" y="1"/>
                  </a:moveTo>
                  <a:lnTo>
                    <a:pt x="1"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1256035" y="4217537"/>
              <a:ext cx="98321" cy="56845"/>
            </a:xfrm>
            <a:custGeom>
              <a:avLst/>
              <a:gdLst/>
              <a:ahLst/>
              <a:cxnLst/>
              <a:rect l="l" t="t" r="r" b="b"/>
              <a:pathLst>
                <a:path w="2143" h="1239" extrusionOk="0">
                  <a:moveTo>
                    <a:pt x="1092" y="1"/>
                  </a:moveTo>
                  <a:lnTo>
                    <a:pt x="1" y="631"/>
                  </a:lnTo>
                  <a:lnTo>
                    <a:pt x="1051" y="1238"/>
                  </a:lnTo>
                  <a:lnTo>
                    <a:pt x="2142" y="609"/>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313432" y="4184411"/>
              <a:ext cx="98321" cy="56845"/>
            </a:xfrm>
            <a:custGeom>
              <a:avLst/>
              <a:gdLst/>
              <a:ahLst/>
              <a:cxnLst/>
              <a:rect l="l" t="t" r="r" b="b"/>
              <a:pathLst>
                <a:path w="2143" h="1239" extrusionOk="0">
                  <a:moveTo>
                    <a:pt x="1092" y="1"/>
                  </a:moveTo>
                  <a:lnTo>
                    <a:pt x="1" y="632"/>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1370782" y="4151331"/>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428179" y="4118159"/>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485576" y="4085033"/>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542973" y="4051907"/>
              <a:ext cx="98321" cy="56754"/>
            </a:xfrm>
            <a:custGeom>
              <a:avLst/>
              <a:gdLst/>
              <a:ahLst/>
              <a:cxnLst/>
              <a:rect l="l" t="t" r="r" b="b"/>
              <a:pathLst>
                <a:path w="2143" h="1237" extrusionOk="0">
                  <a:moveTo>
                    <a:pt x="1092" y="1"/>
                  </a:moveTo>
                  <a:lnTo>
                    <a:pt x="1" y="630"/>
                  </a:lnTo>
                  <a:lnTo>
                    <a:pt x="1053"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909819" y="4481580"/>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967262" y="4448454"/>
              <a:ext cx="98321" cy="56799"/>
            </a:xfrm>
            <a:custGeom>
              <a:avLst/>
              <a:gdLst/>
              <a:ahLst/>
              <a:cxnLst/>
              <a:rect l="l" t="t" r="r" b="b"/>
              <a:pathLst>
                <a:path w="2143" h="1238" extrusionOk="0">
                  <a:moveTo>
                    <a:pt x="1091" y="0"/>
                  </a:moveTo>
                  <a:lnTo>
                    <a:pt x="0" y="631"/>
                  </a:lnTo>
                  <a:lnTo>
                    <a:pt x="1052" y="1238"/>
                  </a:lnTo>
                  <a:lnTo>
                    <a:pt x="2143" y="608"/>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024659" y="4415328"/>
              <a:ext cx="98321" cy="56799"/>
            </a:xfrm>
            <a:custGeom>
              <a:avLst/>
              <a:gdLst/>
              <a:ahLst/>
              <a:cxnLst/>
              <a:rect l="l" t="t" r="r" b="b"/>
              <a:pathLst>
                <a:path w="2143"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082055" y="4382202"/>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39452" y="4349031"/>
              <a:ext cx="98275" cy="56845"/>
            </a:xfrm>
            <a:custGeom>
              <a:avLst/>
              <a:gdLst/>
              <a:ahLst/>
              <a:cxnLst/>
              <a:rect l="l" t="t" r="r" b="b"/>
              <a:pathLst>
                <a:path w="2142"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196803" y="4315905"/>
              <a:ext cx="98321" cy="56845"/>
            </a:xfrm>
            <a:custGeom>
              <a:avLst/>
              <a:gdLst/>
              <a:ahLst/>
              <a:cxnLst/>
              <a:rect l="l" t="t" r="r" b="b"/>
              <a:pathLst>
                <a:path w="2143" h="1239" extrusionOk="0">
                  <a:moveTo>
                    <a:pt x="1092" y="1"/>
                  </a:moveTo>
                  <a:lnTo>
                    <a:pt x="0" y="631"/>
                  </a:lnTo>
                  <a:lnTo>
                    <a:pt x="1052" y="1238"/>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254200" y="4282779"/>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11596" y="4249607"/>
              <a:ext cx="98367" cy="56845"/>
            </a:xfrm>
            <a:custGeom>
              <a:avLst/>
              <a:gdLst/>
              <a:ahLst/>
              <a:cxnLst/>
              <a:rect l="l" t="t" r="r" b="b"/>
              <a:pathLst>
                <a:path w="2144" h="1239" extrusionOk="0">
                  <a:moveTo>
                    <a:pt x="1091" y="1"/>
                  </a:moveTo>
                  <a:lnTo>
                    <a:pt x="0" y="632"/>
                  </a:lnTo>
                  <a:lnTo>
                    <a:pt x="1052" y="1239"/>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368993" y="4216527"/>
              <a:ext cx="98367" cy="56754"/>
            </a:xfrm>
            <a:custGeom>
              <a:avLst/>
              <a:gdLst/>
              <a:ahLst/>
              <a:cxnLst/>
              <a:rect l="l" t="t" r="r" b="b"/>
              <a:pathLst>
                <a:path w="2144" h="1237" extrusionOk="0">
                  <a:moveTo>
                    <a:pt x="1091" y="0"/>
                  </a:moveTo>
                  <a:lnTo>
                    <a:pt x="0" y="631"/>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390" y="4183401"/>
              <a:ext cx="98321" cy="56754"/>
            </a:xfrm>
            <a:custGeom>
              <a:avLst/>
              <a:gdLst/>
              <a:ahLst/>
              <a:cxnLst/>
              <a:rect l="l" t="t" r="r" b="b"/>
              <a:pathLst>
                <a:path w="2143"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83786" y="4150230"/>
              <a:ext cx="98321" cy="56799"/>
            </a:xfrm>
            <a:custGeom>
              <a:avLst/>
              <a:gdLst/>
              <a:ahLst/>
              <a:cxnLst/>
              <a:rect l="l" t="t" r="r" b="b"/>
              <a:pathLst>
                <a:path w="2143"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541137" y="4117104"/>
              <a:ext cx="98367" cy="56799"/>
            </a:xfrm>
            <a:custGeom>
              <a:avLst/>
              <a:gdLst/>
              <a:ahLst/>
              <a:cxnLst/>
              <a:rect l="l" t="t" r="r" b="b"/>
              <a:pathLst>
                <a:path w="2144" h="1238" extrusionOk="0">
                  <a:moveTo>
                    <a:pt x="1093" y="1"/>
                  </a:moveTo>
                  <a:lnTo>
                    <a:pt x="0" y="630"/>
                  </a:lnTo>
                  <a:lnTo>
                    <a:pt x="1052" y="1237"/>
                  </a:lnTo>
                  <a:lnTo>
                    <a:pt x="2143" y="608"/>
                  </a:lnTo>
                  <a:lnTo>
                    <a:pt x="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596699" y="4083978"/>
              <a:ext cx="155717" cy="121995"/>
            </a:xfrm>
            <a:custGeom>
              <a:avLst/>
              <a:gdLst/>
              <a:ahLst/>
              <a:cxnLst/>
              <a:rect l="l" t="t" r="r" b="b"/>
              <a:pathLst>
                <a:path w="3394" h="2659" extrusionOk="0">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965427" y="4480525"/>
              <a:ext cx="155717" cy="89925"/>
            </a:xfrm>
            <a:custGeom>
              <a:avLst/>
              <a:gdLst/>
              <a:ahLst/>
              <a:cxnLst/>
              <a:rect l="l" t="t" r="r" b="b"/>
              <a:pathLst>
                <a:path w="3394" h="1960" extrusionOk="0">
                  <a:moveTo>
                    <a:pt x="2343" y="0"/>
                  </a:moveTo>
                  <a:lnTo>
                    <a:pt x="1" y="1353"/>
                  </a:lnTo>
                  <a:lnTo>
                    <a:pt x="1051" y="1960"/>
                  </a:lnTo>
                  <a:lnTo>
                    <a:pt x="3393"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080174" y="4447399"/>
              <a:ext cx="98367" cy="56845"/>
            </a:xfrm>
            <a:custGeom>
              <a:avLst/>
              <a:gdLst/>
              <a:ahLst/>
              <a:cxnLst/>
              <a:rect l="l" t="t" r="r" b="b"/>
              <a:pathLst>
                <a:path w="2144" h="1239" extrusionOk="0">
                  <a:moveTo>
                    <a:pt x="1092" y="1"/>
                  </a:moveTo>
                  <a:lnTo>
                    <a:pt x="1" y="631"/>
                  </a:lnTo>
                  <a:lnTo>
                    <a:pt x="1052" y="1238"/>
                  </a:lnTo>
                  <a:lnTo>
                    <a:pt x="2143" y="607"/>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137571" y="4414273"/>
              <a:ext cx="98367" cy="56799"/>
            </a:xfrm>
            <a:custGeom>
              <a:avLst/>
              <a:gdLst/>
              <a:ahLst/>
              <a:cxnLst/>
              <a:rect l="l" t="t" r="r" b="b"/>
              <a:pathLst>
                <a:path w="2144" h="1238" extrusionOk="0">
                  <a:moveTo>
                    <a:pt x="1092" y="1"/>
                  </a:moveTo>
                  <a:lnTo>
                    <a:pt x="1" y="630"/>
                  </a:lnTo>
                  <a:lnTo>
                    <a:pt x="1052"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194968" y="4381101"/>
              <a:ext cx="98367" cy="56845"/>
            </a:xfrm>
            <a:custGeom>
              <a:avLst/>
              <a:gdLst/>
              <a:ahLst/>
              <a:cxnLst/>
              <a:rect l="l" t="t" r="r" b="b"/>
              <a:pathLst>
                <a:path w="2144" h="1239" extrusionOk="0">
                  <a:moveTo>
                    <a:pt x="1092" y="1"/>
                  </a:moveTo>
                  <a:lnTo>
                    <a:pt x="1" y="631"/>
                  </a:lnTo>
                  <a:lnTo>
                    <a:pt x="1052"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252364" y="4348021"/>
              <a:ext cx="98321" cy="56754"/>
            </a:xfrm>
            <a:custGeom>
              <a:avLst/>
              <a:gdLst/>
              <a:ahLst/>
              <a:cxnLst/>
              <a:rect l="l" t="t" r="r" b="b"/>
              <a:pathLst>
                <a:path w="2143" h="1237" extrusionOk="0">
                  <a:moveTo>
                    <a:pt x="1092" y="0"/>
                  </a:moveTo>
                  <a:lnTo>
                    <a:pt x="1" y="629"/>
                  </a:lnTo>
                  <a:lnTo>
                    <a:pt x="1051" y="1236"/>
                  </a:lnTo>
                  <a:lnTo>
                    <a:pt x="2142"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309761" y="4314895"/>
              <a:ext cx="98321" cy="56754"/>
            </a:xfrm>
            <a:custGeom>
              <a:avLst/>
              <a:gdLst/>
              <a:ahLst/>
              <a:cxnLst/>
              <a:rect l="l" t="t" r="r" b="b"/>
              <a:pathLst>
                <a:path w="2143" h="1237" extrusionOk="0">
                  <a:moveTo>
                    <a:pt x="1092" y="0"/>
                  </a:moveTo>
                  <a:lnTo>
                    <a:pt x="1" y="630"/>
                  </a:lnTo>
                  <a:lnTo>
                    <a:pt x="1051"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367158" y="4281724"/>
              <a:ext cx="98321" cy="56799"/>
            </a:xfrm>
            <a:custGeom>
              <a:avLst/>
              <a:gdLst/>
              <a:ahLst/>
              <a:cxnLst/>
              <a:rect l="l" t="t" r="r" b="b"/>
              <a:pathLst>
                <a:path w="2143" h="1238" extrusionOk="0">
                  <a:moveTo>
                    <a:pt x="1092" y="0"/>
                  </a:moveTo>
                  <a:lnTo>
                    <a:pt x="1" y="631"/>
                  </a:lnTo>
                  <a:lnTo>
                    <a:pt x="1051"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424509" y="4248598"/>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481905" y="4215472"/>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39302" y="418230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020988" y="4512595"/>
              <a:ext cx="155671" cy="89925"/>
            </a:xfrm>
            <a:custGeom>
              <a:avLst/>
              <a:gdLst/>
              <a:ahLst/>
              <a:cxnLst/>
              <a:rect l="l" t="t" r="r" b="b"/>
              <a:pathLst>
                <a:path w="3393" h="1960" extrusionOk="0">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135782" y="4479469"/>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193178" y="4446389"/>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250575" y="4413218"/>
              <a:ext cx="98321" cy="56799"/>
            </a:xfrm>
            <a:custGeom>
              <a:avLst/>
              <a:gdLst/>
              <a:ahLst/>
              <a:cxnLst/>
              <a:rect l="l" t="t" r="r" b="b"/>
              <a:pathLst>
                <a:path w="2143" h="1238" extrusionOk="0">
                  <a:moveTo>
                    <a:pt x="1090" y="0"/>
                  </a:moveTo>
                  <a:lnTo>
                    <a:pt x="0" y="631"/>
                  </a:lnTo>
                  <a:lnTo>
                    <a:pt x="1051" y="1238"/>
                  </a:lnTo>
                  <a:lnTo>
                    <a:pt x="2142" y="607"/>
                  </a:lnTo>
                  <a:lnTo>
                    <a:pt x="10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307926" y="4380092"/>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365323" y="4346966"/>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422719" y="4313794"/>
              <a:ext cx="98321" cy="56845"/>
            </a:xfrm>
            <a:custGeom>
              <a:avLst/>
              <a:gdLst/>
              <a:ahLst/>
              <a:cxnLst/>
              <a:rect l="l" t="t" r="r" b="b"/>
              <a:pathLst>
                <a:path w="2143"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480116" y="4280668"/>
              <a:ext cx="98321" cy="56799"/>
            </a:xfrm>
            <a:custGeom>
              <a:avLst/>
              <a:gdLst/>
              <a:ahLst/>
              <a:cxnLst/>
              <a:rect l="l" t="t" r="r" b="b"/>
              <a:pathLst>
                <a:path w="2143" h="1238" extrusionOk="0">
                  <a:moveTo>
                    <a:pt x="1092" y="1"/>
                  </a:moveTo>
                  <a:lnTo>
                    <a:pt x="0"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537513" y="4247497"/>
              <a:ext cx="98321" cy="56845"/>
            </a:xfrm>
            <a:custGeom>
              <a:avLst/>
              <a:gdLst/>
              <a:ahLst/>
              <a:cxnLst/>
              <a:rect l="l" t="t" r="r" b="b"/>
              <a:pathLst>
                <a:path w="2143" h="1239" extrusionOk="0">
                  <a:moveTo>
                    <a:pt x="1092" y="1"/>
                  </a:moveTo>
                  <a:lnTo>
                    <a:pt x="0" y="631"/>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1594864" y="4214417"/>
              <a:ext cx="98367" cy="56799"/>
            </a:xfrm>
            <a:custGeom>
              <a:avLst/>
              <a:gdLst/>
              <a:ahLst/>
              <a:cxnLst/>
              <a:rect l="l" t="t" r="r" b="b"/>
              <a:pathLst>
                <a:path w="2144"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1652260" y="4148119"/>
              <a:ext cx="155763" cy="89925"/>
            </a:xfrm>
            <a:custGeom>
              <a:avLst/>
              <a:gdLst/>
              <a:ahLst/>
              <a:cxnLst/>
              <a:rect l="l" t="t" r="r" b="b"/>
              <a:pathLst>
                <a:path w="3395" h="1960" extrusionOk="0">
                  <a:moveTo>
                    <a:pt x="2343" y="0"/>
                  </a:moveTo>
                  <a:lnTo>
                    <a:pt x="0" y="1353"/>
                  </a:lnTo>
                  <a:lnTo>
                    <a:pt x="1052" y="1960"/>
                  </a:lnTo>
                  <a:lnTo>
                    <a:pt x="3394"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1076550" y="4577837"/>
              <a:ext cx="98321" cy="56799"/>
            </a:xfrm>
            <a:custGeom>
              <a:avLst/>
              <a:gdLst/>
              <a:ahLst/>
              <a:cxnLst/>
              <a:rect l="l" t="t" r="r" b="b"/>
              <a:pathLst>
                <a:path w="2143" h="1238" extrusionOk="0">
                  <a:moveTo>
                    <a:pt x="1092" y="1"/>
                  </a:moveTo>
                  <a:lnTo>
                    <a:pt x="1" y="630"/>
                  </a:lnTo>
                  <a:lnTo>
                    <a:pt x="1051"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133901" y="4511586"/>
              <a:ext cx="155763" cy="89925"/>
            </a:xfrm>
            <a:custGeom>
              <a:avLst/>
              <a:gdLst/>
              <a:ahLst/>
              <a:cxnLst/>
              <a:rect l="l" t="t" r="r" b="b"/>
              <a:pathLst>
                <a:path w="3395" h="1960" extrusionOk="0">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248694" y="4312785"/>
              <a:ext cx="385300" cy="222426"/>
            </a:xfrm>
            <a:custGeom>
              <a:avLst/>
              <a:gdLst/>
              <a:ahLst/>
              <a:cxnLst/>
              <a:rect l="l" t="t" r="r" b="b"/>
              <a:pathLst>
                <a:path w="8398" h="4848" extrusionOk="0">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93028" y="4279613"/>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650425" y="4246487"/>
              <a:ext cx="98321" cy="56799"/>
            </a:xfrm>
            <a:custGeom>
              <a:avLst/>
              <a:gdLst/>
              <a:ahLst/>
              <a:cxnLst/>
              <a:rect l="l" t="t" r="r" b="b"/>
              <a:pathLst>
                <a:path w="2143" h="1238" extrusionOk="0">
                  <a:moveTo>
                    <a:pt x="1092" y="0"/>
                  </a:moveTo>
                  <a:lnTo>
                    <a:pt x="1" y="630"/>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707868" y="4213361"/>
              <a:ext cx="98275" cy="56754"/>
            </a:xfrm>
            <a:custGeom>
              <a:avLst/>
              <a:gdLst/>
              <a:ahLst/>
              <a:cxnLst/>
              <a:rect l="l" t="t" r="r" b="b"/>
              <a:pathLst>
                <a:path w="2142" h="1237" extrusionOk="0">
                  <a:moveTo>
                    <a:pt x="1091" y="1"/>
                  </a:moveTo>
                  <a:lnTo>
                    <a:pt x="0" y="630"/>
                  </a:lnTo>
                  <a:lnTo>
                    <a:pt x="1051" y="1237"/>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765173" y="418019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436071" y="4388626"/>
              <a:ext cx="242935" cy="139475"/>
            </a:xfrm>
            <a:custGeom>
              <a:avLst/>
              <a:gdLst/>
              <a:ahLst/>
              <a:cxnLst/>
              <a:rect l="l" t="t" r="r" b="b"/>
              <a:pathLst>
                <a:path w="5295" h="3040" extrusionOk="0">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504341" y="4480616"/>
              <a:ext cx="119334" cy="65608"/>
            </a:xfrm>
            <a:custGeom>
              <a:avLst/>
              <a:gdLst/>
              <a:ahLst/>
              <a:cxnLst/>
              <a:rect l="l" t="t" r="r" b="b"/>
              <a:pathLst>
                <a:path w="2601" h="1430" extrusionOk="0">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596836" y="4427211"/>
              <a:ext cx="114975" cy="68912"/>
            </a:xfrm>
            <a:custGeom>
              <a:avLst/>
              <a:gdLst/>
              <a:ahLst/>
              <a:cxnLst/>
              <a:rect l="l" t="t" r="r" b="b"/>
              <a:pathLst>
                <a:path w="2506" h="1502" extrusionOk="0">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06804" y="3281112"/>
              <a:ext cx="1037439" cy="1167508"/>
            </a:xfrm>
            <a:custGeom>
              <a:avLst/>
              <a:gdLst/>
              <a:ahLst/>
              <a:cxnLst/>
              <a:rect l="l" t="t" r="r" b="b"/>
              <a:pathLst>
                <a:path w="22612" h="25447" extrusionOk="0">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528827" y="3284508"/>
              <a:ext cx="1016930" cy="1163930"/>
            </a:xfrm>
            <a:custGeom>
              <a:avLst/>
              <a:gdLst/>
              <a:ahLst/>
              <a:cxnLst/>
              <a:rect l="l" t="t" r="r" b="b"/>
              <a:pathLst>
                <a:path w="22165" h="25369" extrusionOk="0">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566999" y="3329746"/>
              <a:ext cx="940540" cy="1070426"/>
            </a:xfrm>
            <a:custGeom>
              <a:avLst/>
              <a:gdLst/>
              <a:ahLst/>
              <a:cxnLst/>
              <a:rect l="l" t="t" r="r" b="b"/>
              <a:pathLst>
                <a:path w="20500" h="23331" extrusionOk="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66999" y="3333692"/>
              <a:ext cx="931593" cy="1058268"/>
            </a:xfrm>
            <a:custGeom>
              <a:avLst/>
              <a:gdLst/>
              <a:ahLst/>
              <a:cxnLst/>
              <a:rect l="l" t="t" r="r" b="b"/>
              <a:pathLst>
                <a:path w="20305" h="23066" extrusionOk="0">
                  <a:moveTo>
                    <a:pt x="16828" y="0"/>
                  </a:moveTo>
                  <a:lnTo>
                    <a:pt x="0" y="9730"/>
                  </a:lnTo>
                  <a:lnTo>
                    <a:pt x="3475" y="23065"/>
                  </a:lnTo>
                  <a:lnTo>
                    <a:pt x="20304" y="13334"/>
                  </a:lnTo>
                  <a:lnTo>
                    <a:pt x="16828"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347093" y="4129262"/>
              <a:ext cx="479308" cy="1014223"/>
            </a:xfrm>
            <a:custGeom>
              <a:avLst/>
              <a:gdLst/>
              <a:ahLst/>
              <a:cxnLst/>
              <a:rect l="l" t="t" r="r" b="b"/>
              <a:pathLst>
                <a:path w="10447" h="22106" extrusionOk="0">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18104" y="4669140"/>
              <a:ext cx="228528" cy="131630"/>
            </a:xfrm>
            <a:custGeom>
              <a:avLst/>
              <a:gdLst/>
              <a:ahLst/>
              <a:cxnLst/>
              <a:rect l="l" t="t" r="r" b="b"/>
              <a:pathLst>
                <a:path w="4981" h="2869" extrusionOk="0">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1539210" y="3769741"/>
              <a:ext cx="293953" cy="169710"/>
            </a:xfrm>
            <a:custGeom>
              <a:avLst/>
              <a:gdLst/>
              <a:ahLst/>
              <a:cxnLst/>
              <a:rect l="l" t="t" r="r" b="b"/>
              <a:pathLst>
                <a:path w="6407" h="3699" extrusionOk="0">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226244" y="4066314"/>
              <a:ext cx="202239" cy="116810"/>
            </a:xfrm>
            <a:custGeom>
              <a:avLst/>
              <a:gdLst/>
              <a:ahLst/>
              <a:cxnLst/>
              <a:rect l="l" t="t" r="r" b="b"/>
              <a:pathLst>
                <a:path w="4408" h="2546" extrusionOk="0">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1487365" y="4642529"/>
              <a:ext cx="202239" cy="116810"/>
            </a:xfrm>
            <a:custGeom>
              <a:avLst/>
              <a:gdLst/>
              <a:ahLst/>
              <a:cxnLst/>
              <a:rect l="l" t="t" r="r" b="b"/>
              <a:pathLst>
                <a:path w="4408" h="2546" extrusionOk="0">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1670016" y="3181047"/>
              <a:ext cx="375253" cy="231143"/>
            </a:xfrm>
            <a:custGeom>
              <a:avLst/>
              <a:gdLst/>
              <a:ahLst/>
              <a:cxnLst/>
              <a:rect l="l" t="t" r="r" b="b"/>
              <a:pathLst>
                <a:path w="8179" h="5038" extrusionOk="0">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51715" y="3099425"/>
              <a:ext cx="362131" cy="191549"/>
            </a:xfrm>
            <a:custGeom>
              <a:avLst/>
              <a:gdLst/>
              <a:ahLst/>
              <a:cxnLst/>
              <a:rect l="l" t="t" r="r" b="b"/>
              <a:pathLst>
                <a:path w="7893" h="4175" extrusionOk="0">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1726954" y="3835947"/>
              <a:ext cx="396266" cy="221876"/>
            </a:xfrm>
            <a:custGeom>
              <a:avLst/>
              <a:gdLst/>
              <a:ahLst/>
              <a:cxnLst/>
              <a:rect l="l" t="t" r="r" b="b"/>
              <a:pathLst>
                <a:path w="8637" h="4836" extrusionOk="0">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179950" y="3849987"/>
              <a:ext cx="346073" cy="193843"/>
            </a:xfrm>
            <a:custGeom>
              <a:avLst/>
              <a:gdLst/>
              <a:ahLst/>
              <a:cxnLst/>
              <a:rect l="l" t="t" r="r" b="b"/>
              <a:pathLst>
                <a:path w="7543" h="4225" extrusionOk="0">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808897" y="4495482"/>
              <a:ext cx="109516" cy="63085"/>
            </a:xfrm>
            <a:custGeom>
              <a:avLst/>
              <a:gdLst/>
              <a:ahLst/>
              <a:cxnLst/>
              <a:rect l="l" t="t" r="r" b="b"/>
              <a:pathLst>
                <a:path w="2387" h="1375" extrusionOk="0">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882535" y="4453180"/>
              <a:ext cx="109424" cy="62856"/>
            </a:xfrm>
            <a:custGeom>
              <a:avLst/>
              <a:gdLst/>
              <a:ahLst/>
              <a:cxnLst/>
              <a:rect l="l" t="t" r="r" b="b"/>
              <a:pathLst>
                <a:path w="2385" h="1370" extrusionOk="0">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949705" y="4408354"/>
              <a:ext cx="119196" cy="68545"/>
            </a:xfrm>
            <a:custGeom>
              <a:avLst/>
              <a:gdLst/>
              <a:ahLst/>
              <a:cxnLst/>
              <a:rect l="l" t="t" r="r" b="b"/>
              <a:pathLst>
                <a:path w="2598" h="1494" extrusionOk="0">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027197" y="4358115"/>
              <a:ext cx="128739" cy="74004"/>
            </a:xfrm>
            <a:custGeom>
              <a:avLst/>
              <a:gdLst/>
              <a:ahLst/>
              <a:cxnLst/>
              <a:rect l="l" t="t" r="r" b="b"/>
              <a:pathLst>
                <a:path w="2806" h="1613" extrusionOk="0">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887949" y="4070076"/>
              <a:ext cx="300514" cy="178381"/>
            </a:xfrm>
            <a:custGeom>
              <a:avLst/>
              <a:gdLst/>
              <a:ahLst/>
              <a:cxnLst/>
              <a:rect l="l" t="t" r="r" b="b"/>
              <a:pathLst>
                <a:path w="6550" h="3888" extrusionOk="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384684" y="3324378"/>
              <a:ext cx="99881" cy="39870"/>
            </a:xfrm>
            <a:custGeom>
              <a:avLst/>
              <a:gdLst/>
              <a:ahLst/>
              <a:cxnLst/>
              <a:rect l="l" t="t" r="r" b="b"/>
              <a:pathLst>
                <a:path w="2177" h="869" extrusionOk="0">
                  <a:moveTo>
                    <a:pt x="717" y="0"/>
                  </a:moveTo>
                  <a:lnTo>
                    <a:pt x="1" y="31"/>
                  </a:lnTo>
                  <a:lnTo>
                    <a:pt x="1460" y="869"/>
                  </a:lnTo>
                  <a:lnTo>
                    <a:pt x="2176" y="838"/>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007178" y="3966936"/>
              <a:ext cx="93962" cy="64416"/>
            </a:xfrm>
            <a:custGeom>
              <a:avLst/>
              <a:gdLst/>
              <a:ahLst/>
              <a:cxnLst/>
              <a:rect l="l" t="t" r="r" b="b"/>
              <a:pathLst>
                <a:path w="2048" h="1404" extrusionOk="0">
                  <a:moveTo>
                    <a:pt x="0" y="0"/>
                  </a:moveTo>
                  <a:lnTo>
                    <a:pt x="588" y="565"/>
                  </a:lnTo>
                  <a:lnTo>
                    <a:pt x="2048" y="1403"/>
                  </a:lnTo>
                  <a:lnTo>
                    <a:pt x="1461"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237361" y="3553093"/>
              <a:ext cx="76023" cy="73775"/>
            </a:xfrm>
            <a:custGeom>
              <a:avLst/>
              <a:gdLst/>
              <a:ahLst/>
              <a:cxnLst/>
              <a:rect l="l" t="t" r="r" b="b"/>
              <a:pathLst>
                <a:path w="1657" h="1608" extrusionOk="0">
                  <a:moveTo>
                    <a:pt x="0" y="1"/>
                  </a:moveTo>
                  <a:lnTo>
                    <a:pt x="197" y="771"/>
                  </a:lnTo>
                  <a:lnTo>
                    <a:pt x="1656" y="1607"/>
                  </a:lnTo>
                  <a:lnTo>
                    <a:pt x="1459"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1244014" y="3355210"/>
              <a:ext cx="144522" cy="153147"/>
            </a:xfrm>
            <a:custGeom>
              <a:avLst/>
              <a:gdLst/>
              <a:ahLst/>
              <a:cxnLst/>
              <a:rect l="l" t="t" r="r" b="b"/>
              <a:pathLst>
                <a:path w="3150" h="3338" extrusionOk="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1117384" y="3635495"/>
              <a:ext cx="111718" cy="62213"/>
            </a:xfrm>
            <a:custGeom>
              <a:avLst/>
              <a:gdLst/>
              <a:ahLst/>
              <a:cxnLst/>
              <a:rect l="l" t="t" r="r" b="b"/>
              <a:pathLst>
                <a:path w="2435" h="1356" extrusionOk="0">
                  <a:moveTo>
                    <a:pt x="975" y="1"/>
                  </a:moveTo>
                  <a:lnTo>
                    <a:pt x="0" y="517"/>
                  </a:lnTo>
                  <a:lnTo>
                    <a:pt x="1460" y="1355"/>
                  </a:lnTo>
                  <a:lnTo>
                    <a:pt x="2435" y="838"/>
                  </a:lnTo>
                  <a:lnTo>
                    <a:pt x="9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338849" y="3235874"/>
              <a:ext cx="100844" cy="72353"/>
            </a:xfrm>
            <a:custGeom>
              <a:avLst/>
              <a:gdLst/>
              <a:ahLst/>
              <a:cxnLst/>
              <a:rect l="l" t="t" r="r" b="b"/>
              <a:pathLst>
                <a:path w="2198" h="1577" extrusionOk="0">
                  <a:moveTo>
                    <a:pt x="737" y="1"/>
                  </a:moveTo>
                  <a:lnTo>
                    <a:pt x="1" y="740"/>
                  </a:lnTo>
                  <a:lnTo>
                    <a:pt x="1460" y="1577"/>
                  </a:lnTo>
                  <a:lnTo>
                    <a:pt x="2198" y="838"/>
                  </a:lnTo>
                  <a:lnTo>
                    <a:pt x="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1157208" y="3568325"/>
              <a:ext cx="89237" cy="56432"/>
            </a:xfrm>
            <a:custGeom>
              <a:avLst/>
              <a:gdLst/>
              <a:ahLst/>
              <a:cxnLst/>
              <a:rect l="l" t="t" r="r" b="b"/>
              <a:pathLst>
                <a:path w="1945" h="1230" extrusionOk="0">
                  <a:moveTo>
                    <a:pt x="1" y="1"/>
                  </a:moveTo>
                  <a:lnTo>
                    <a:pt x="485" y="391"/>
                  </a:lnTo>
                  <a:lnTo>
                    <a:pt x="1944" y="1229"/>
                  </a:lnTo>
                  <a:lnTo>
                    <a:pt x="1461" y="838"/>
                  </a:lnTo>
                  <a:lnTo>
                    <a:pt x="1"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902800" y="3980655"/>
              <a:ext cx="73270" cy="93366"/>
            </a:xfrm>
            <a:custGeom>
              <a:avLst/>
              <a:gdLst/>
              <a:ahLst/>
              <a:cxnLst/>
              <a:rect l="l" t="t" r="r" b="b"/>
              <a:pathLst>
                <a:path w="1597" h="2035" extrusionOk="0">
                  <a:moveTo>
                    <a:pt x="136" y="1"/>
                  </a:moveTo>
                  <a:lnTo>
                    <a:pt x="1" y="1197"/>
                  </a:lnTo>
                  <a:lnTo>
                    <a:pt x="1461" y="2034"/>
                  </a:lnTo>
                  <a:lnTo>
                    <a:pt x="1596" y="839"/>
                  </a:ln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314716" y="3269046"/>
              <a:ext cx="91164" cy="39182"/>
            </a:xfrm>
            <a:custGeom>
              <a:avLst/>
              <a:gdLst/>
              <a:ahLst/>
              <a:cxnLst/>
              <a:rect l="l" t="t" r="r" b="b"/>
              <a:pathLst>
                <a:path w="1987" h="854" extrusionOk="0">
                  <a:moveTo>
                    <a:pt x="1" y="0"/>
                  </a:moveTo>
                  <a:lnTo>
                    <a:pt x="1461" y="837"/>
                  </a:lnTo>
                  <a:lnTo>
                    <a:pt x="1986" y="854"/>
                  </a:lnTo>
                  <a:lnTo>
                    <a:pt x="527" y="1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958453" y="3734643"/>
              <a:ext cx="173335" cy="195586"/>
            </a:xfrm>
            <a:custGeom>
              <a:avLst/>
              <a:gdLst/>
              <a:ahLst/>
              <a:cxnLst/>
              <a:rect l="l" t="t" r="r" b="b"/>
              <a:pathLst>
                <a:path w="3778" h="4263" extrusionOk="0">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1167393" y="3496384"/>
              <a:ext cx="75151" cy="63865"/>
            </a:xfrm>
            <a:custGeom>
              <a:avLst/>
              <a:gdLst/>
              <a:ahLst/>
              <a:cxnLst/>
              <a:rect l="l" t="t" r="r" b="b"/>
              <a:pathLst>
                <a:path w="1638" h="1392" extrusionOk="0">
                  <a:moveTo>
                    <a:pt x="0" y="0"/>
                  </a:moveTo>
                  <a:lnTo>
                    <a:pt x="178" y="554"/>
                  </a:lnTo>
                  <a:lnTo>
                    <a:pt x="1638" y="1392"/>
                  </a:lnTo>
                  <a:lnTo>
                    <a:pt x="1461" y="83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887430" y="3963082"/>
              <a:ext cx="88640" cy="56065"/>
            </a:xfrm>
            <a:custGeom>
              <a:avLst/>
              <a:gdLst/>
              <a:ahLst/>
              <a:cxnLst/>
              <a:rect l="l" t="t" r="r" b="b"/>
              <a:pathLst>
                <a:path w="1932" h="1222" extrusionOk="0">
                  <a:moveTo>
                    <a:pt x="0" y="1"/>
                  </a:moveTo>
                  <a:lnTo>
                    <a:pt x="471" y="384"/>
                  </a:lnTo>
                  <a:lnTo>
                    <a:pt x="1931" y="1222"/>
                  </a:lnTo>
                  <a:lnTo>
                    <a:pt x="1931" y="1222"/>
                  </a:lnTo>
                  <a:lnTo>
                    <a:pt x="1460" y="839"/>
                  </a:lnTo>
                  <a:lnTo>
                    <a:pt x="0" y="1"/>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1256218" y="3249959"/>
              <a:ext cx="82079" cy="85107"/>
            </a:xfrm>
            <a:custGeom>
              <a:avLst/>
              <a:gdLst/>
              <a:ahLst/>
              <a:cxnLst/>
              <a:rect l="l" t="t" r="r" b="b"/>
              <a:pathLst>
                <a:path w="1789" h="1855" extrusionOk="0">
                  <a:moveTo>
                    <a:pt x="329" y="1"/>
                  </a:moveTo>
                  <a:lnTo>
                    <a:pt x="0" y="1017"/>
                  </a:lnTo>
                  <a:lnTo>
                    <a:pt x="1461" y="1854"/>
                  </a:lnTo>
                  <a:lnTo>
                    <a:pt x="1788" y="838"/>
                  </a:lnTo>
                  <a:lnTo>
                    <a:pt x="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1271267" y="3233718"/>
              <a:ext cx="101487" cy="54689"/>
            </a:xfrm>
            <a:custGeom>
              <a:avLst/>
              <a:gdLst/>
              <a:ahLst/>
              <a:cxnLst/>
              <a:rect l="l" t="t" r="r" b="b"/>
              <a:pathLst>
                <a:path w="2212" h="1192" extrusionOk="0">
                  <a:moveTo>
                    <a:pt x="751" y="0"/>
                  </a:moveTo>
                  <a:lnTo>
                    <a:pt x="1" y="355"/>
                  </a:lnTo>
                  <a:lnTo>
                    <a:pt x="1460" y="1192"/>
                  </a:lnTo>
                  <a:lnTo>
                    <a:pt x="2211" y="838"/>
                  </a:lnTo>
                  <a:lnTo>
                    <a:pt x="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1230204" y="3296574"/>
              <a:ext cx="93045" cy="62810"/>
            </a:xfrm>
            <a:custGeom>
              <a:avLst/>
              <a:gdLst/>
              <a:ahLst/>
              <a:cxnLst/>
              <a:rect l="l" t="t" r="r" b="b"/>
              <a:pathLst>
                <a:path w="2028" h="1369" extrusionOk="0">
                  <a:moveTo>
                    <a:pt x="567" y="1"/>
                  </a:moveTo>
                  <a:lnTo>
                    <a:pt x="1" y="531"/>
                  </a:lnTo>
                  <a:lnTo>
                    <a:pt x="1461" y="1369"/>
                  </a:lnTo>
                  <a:lnTo>
                    <a:pt x="2028" y="838"/>
                  </a:lnTo>
                  <a:lnTo>
                    <a:pt x="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1172624" y="3390400"/>
              <a:ext cx="79602" cy="73729"/>
            </a:xfrm>
            <a:custGeom>
              <a:avLst/>
              <a:gdLst/>
              <a:ahLst/>
              <a:cxnLst/>
              <a:rect l="l" t="t" r="r" b="b"/>
              <a:pathLst>
                <a:path w="1735" h="1607" extrusionOk="0">
                  <a:moveTo>
                    <a:pt x="275" y="1"/>
                  </a:moveTo>
                  <a:lnTo>
                    <a:pt x="0" y="769"/>
                  </a:lnTo>
                  <a:lnTo>
                    <a:pt x="1459" y="1606"/>
                  </a:lnTo>
                  <a:lnTo>
                    <a:pt x="1734" y="838"/>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1064024" y="3585531"/>
              <a:ext cx="105019" cy="39686"/>
            </a:xfrm>
            <a:custGeom>
              <a:avLst/>
              <a:gdLst/>
              <a:ahLst/>
              <a:cxnLst/>
              <a:rect l="l" t="t" r="r" b="b"/>
              <a:pathLst>
                <a:path w="2289" h="865" extrusionOk="0">
                  <a:moveTo>
                    <a:pt x="0" y="1"/>
                  </a:moveTo>
                  <a:lnTo>
                    <a:pt x="1461" y="838"/>
                  </a:lnTo>
                  <a:lnTo>
                    <a:pt x="2288" y="864"/>
                  </a:lnTo>
                  <a:lnTo>
                    <a:pt x="2288" y="864"/>
                  </a:lnTo>
                  <a:lnTo>
                    <a:pt x="828" y="2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1134635" y="3456101"/>
              <a:ext cx="70059" cy="80106"/>
            </a:xfrm>
            <a:custGeom>
              <a:avLst/>
              <a:gdLst/>
              <a:ahLst/>
              <a:cxnLst/>
              <a:rect l="l" t="t" r="r" b="b"/>
              <a:pathLst>
                <a:path w="1527" h="1746" extrusionOk="0">
                  <a:moveTo>
                    <a:pt x="66" y="1"/>
                  </a:moveTo>
                  <a:lnTo>
                    <a:pt x="0" y="907"/>
                  </a:lnTo>
                  <a:lnTo>
                    <a:pt x="1460" y="1745"/>
                  </a:lnTo>
                  <a:lnTo>
                    <a:pt x="1526" y="838"/>
                  </a:lnTo>
                  <a:lnTo>
                    <a:pt x="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1137617" y="3425636"/>
              <a:ext cx="101991" cy="68912"/>
            </a:xfrm>
            <a:custGeom>
              <a:avLst/>
              <a:gdLst/>
              <a:ahLst/>
              <a:cxnLst/>
              <a:rect l="l" t="t" r="r" b="b"/>
              <a:pathLst>
                <a:path w="2223" h="1502" extrusionOk="0">
                  <a:moveTo>
                    <a:pt x="763" y="1"/>
                  </a:moveTo>
                  <a:lnTo>
                    <a:pt x="1" y="665"/>
                  </a:lnTo>
                  <a:lnTo>
                    <a:pt x="1461" y="1502"/>
                  </a:lnTo>
                  <a:lnTo>
                    <a:pt x="2222" y="838"/>
                  </a:lnTo>
                  <a:lnTo>
                    <a:pt x="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031266" y="3585531"/>
              <a:ext cx="99789" cy="92540"/>
            </a:xfrm>
            <a:custGeom>
              <a:avLst/>
              <a:gdLst/>
              <a:ahLst/>
              <a:cxnLst/>
              <a:rect l="l" t="t" r="r" b="b"/>
              <a:pathLst>
                <a:path w="2175" h="2017" extrusionOk="0">
                  <a:moveTo>
                    <a:pt x="714" y="1"/>
                  </a:moveTo>
                  <a:lnTo>
                    <a:pt x="0" y="1180"/>
                  </a:lnTo>
                  <a:lnTo>
                    <a:pt x="1460" y="2016"/>
                  </a:lnTo>
                  <a:lnTo>
                    <a:pt x="2175" y="838"/>
                  </a:lnTo>
                  <a:lnTo>
                    <a:pt x="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1199097" y="3317542"/>
              <a:ext cx="98183" cy="41843"/>
            </a:xfrm>
            <a:custGeom>
              <a:avLst/>
              <a:gdLst/>
              <a:ahLst/>
              <a:cxnLst/>
              <a:rect l="l" t="t" r="r" b="b"/>
              <a:pathLst>
                <a:path w="2140" h="912" extrusionOk="0">
                  <a:moveTo>
                    <a:pt x="1" y="1"/>
                  </a:moveTo>
                  <a:lnTo>
                    <a:pt x="1461" y="837"/>
                  </a:lnTo>
                  <a:lnTo>
                    <a:pt x="2139" y="912"/>
                  </a:lnTo>
                  <a:lnTo>
                    <a:pt x="679" y="7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1172670" y="3358421"/>
              <a:ext cx="79556" cy="70472"/>
            </a:xfrm>
            <a:custGeom>
              <a:avLst/>
              <a:gdLst/>
              <a:ahLst/>
              <a:cxnLst/>
              <a:rect l="l" t="t" r="r" b="b"/>
              <a:pathLst>
                <a:path w="1734" h="1536" extrusionOk="0">
                  <a:moveTo>
                    <a:pt x="0" y="1"/>
                  </a:moveTo>
                  <a:lnTo>
                    <a:pt x="274" y="698"/>
                  </a:lnTo>
                  <a:lnTo>
                    <a:pt x="1733" y="1535"/>
                  </a:lnTo>
                  <a:lnTo>
                    <a:pt x="1460"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1201575" y="3272166"/>
              <a:ext cx="282988" cy="354698"/>
            </a:xfrm>
            <a:custGeom>
              <a:avLst/>
              <a:gdLst/>
              <a:ahLst/>
              <a:cxnLst/>
              <a:rect l="l" t="t" r="r" b="b"/>
              <a:pathLst>
                <a:path w="6168" h="7731" extrusionOk="0">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1172670" y="3317542"/>
              <a:ext cx="93503" cy="79372"/>
            </a:xfrm>
            <a:custGeom>
              <a:avLst/>
              <a:gdLst/>
              <a:ahLst/>
              <a:cxnLst/>
              <a:rect l="l" t="t" r="r" b="b"/>
              <a:pathLst>
                <a:path w="2038" h="1730" extrusionOk="0">
                  <a:moveTo>
                    <a:pt x="577" y="1"/>
                  </a:moveTo>
                  <a:lnTo>
                    <a:pt x="0" y="892"/>
                  </a:lnTo>
                  <a:lnTo>
                    <a:pt x="1460" y="1729"/>
                  </a:lnTo>
                  <a:lnTo>
                    <a:pt x="2037" y="837"/>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997635" y="3639624"/>
              <a:ext cx="100615" cy="54368"/>
            </a:xfrm>
            <a:custGeom>
              <a:avLst/>
              <a:gdLst/>
              <a:ahLst/>
              <a:cxnLst/>
              <a:rect l="l" t="t" r="r" b="b"/>
              <a:pathLst>
                <a:path w="2193" h="1185" extrusionOk="0">
                  <a:moveTo>
                    <a:pt x="733" y="1"/>
                  </a:moveTo>
                  <a:lnTo>
                    <a:pt x="0" y="346"/>
                  </a:lnTo>
                  <a:lnTo>
                    <a:pt x="1460" y="1184"/>
                  </a:lnTo>
                  <a:lnTo>
                    <a:pt x="2193" y="837"/>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829849" y="3895179"/>
              <a:ext cx="102817" cy="90200"/>
            </a:xfrm>
            <a:custGeom>
              <a:avLst/>
              <a:gdLst/>
              <a:ahLst/>
              <a:cxnLst/>
              <a:rect l="l" t="t" r="r" b="b"/>
              <a:pathLst>
                <a:path w="2241" h="1966" extrusionOk="0">
                  <a:moveTo>
                    <a:pt x="780" y="0"/>
                  </a:moveTo>
                  <a:lnTo>
                    <a:pt x="1" y="1127"/>
                  </a:lnTo>
                  <a:lnTo>
                    <a:pt x="1461" y="1965"/>
                  </a:lnTo>
                  <a:lnTo>
                    <a:pt x="2241" y="837"/>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829849" y="3946887"/>
              <a:ext cx="79831" cy="78409"/>
            </a:xfrm>
            <a:custGeom>
              <a:avLst/>
              <a:gdLst/>
              <a:ahLst/>
              <a:cxnLst/>
              <a:rect l="l" t="t" r="r" b="b"/>
              <a:pathLst>
                <a:path w="1740" h="1709" extrusionOk="0">
                  <a:moveTo>
                    <a:pt x="1" y="0"/>
                  </a:moveTo>
                  <a:lnTo>
                    <a:pt x="280" y="871"/>
                  </a:lnTo>
                  <a:lnTo>
                    <a:pt x="1739" y="1709"/>
                  </a:lnTo>
                  <a:lnTo>
                    <a:pt x="1461" y="838"/>
                  </a:lnTo>
                  <a:lnTo>
                    <a:pt x="1" y="0"/>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865636" y="3854575"/>
              <a:ext cx="69967" cy="79005"/>
            </a:xfrm>
            <a:custGeom>
              <a:avLst/>
              <a:gdLst/>
              <a:ahLst/>
              <a:cxnLst/>
              <a:rect l="l" t="t" r="r" b="b"/>
              <a:pathLst>
                <a:path w="1525" h="1722" extrusionOk="0">
                  <a:moveTo>
                    <a:pt x="64" y="0"/>
                  </a:moveTo>
                  <a:lnTo>
                    <a:pt x="0" y="885"/>
                  </a:lnTo>
                  <a:lnTo>
                    <a:pt x="1461" y="1722"/>
                  </a:lnTo>
                  <a:lnTo>
                    <a:pt x="1525" y="838"/>
                  </a:lnTo>
                  <a:lnTo>
                    <a:pt x="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129404" y="3386454"/>
              <a:ext cx="97036" cy="39732"/>
            </a:xfrm>
            <a:custGeom>
              <a:avLst/>
              <a:gdLst/>
              <a:ahLst/>
              <a:cxnLst/>
              <a:rect l="l" t="t" r="r" b="b"/>
              <a:pathLst>
                <a:path w="2115" h="866" extrusionOk="0">
                  <a:moveTo>
                    <a:pt x="654" y="1"/>
                  </a:moveTo>
                  <a:lnTo>
                    <a:pt x="1" y="29"/>
                  </a:lnTo>
                  <a:lnTo>
                    <a:pt x="1461" y="866"/>
                  </a:lnTo>
                  <a:lnTo>
                    <a:pt x="2114" y="839"/>
                  </a:lnTo>
                  <a:lnTo>
                    <a:pt x="6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902295" y="3720557"/>
              <a:ext cx="92907" cy="78363"/>
            </a:xfrm>
            <a:custGeom>
              <a:avLst/>
              <a:gdLst/>
              <a:ahLst/>
              <a:cxnLst/>
              <a:rect l="l" t="t" r="r" b="b"/>
              <a:pathLst>
                <a:path w="2025" h="1708" extrusionOk="0">
                  <a:moveTo>
                    <a:pt x="564" y="0"/>
                  </a:moveTo>
                  <a:lnTo>
                    <a:pt x="1" y="869"/>
                  </a:lnTo>
                  <a:lnTo>
                    <a:pt x="1460" y="1707"/>
                  </a:lnTo>
                  <a:lnTo>
                    <a:pt x="2024" y="838"/>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994928" y="3595211"/>
              <a:ext cx="75289" cy="70655"/>
            </a:xfrm>
            <a:custGeom>
              <a:avLst/>
              <a:gdLst/>
              <a:ahLst/>
              <a:cxnLst/>
              <a:rect l="l" t="t" r="r" b="b"/>
              <a:pathLst>
                <a:path w="1641" h="1540" extrusionOk="0">
                  <a:moveTo>
                    <a:pt x="1" y="0"/>
                  </a:moveTo>
                  <a:lnTo>
                    <a:pt x="181" y="703"/>
                  </a:lnTo>
                  <a:lnTo>
                    <a:pt x="1640" y="1540"/>
                  </a:lnTo>
                  <a:lnTo>
                    <a:pt x="1461" y="83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838154" y="3833928"/>
              <a:ext cx="97449" cy="59093"/>
            </a:xfrm>
            <a:custGeom>
              <a:avLst/>
              <a:gdLst/>
              <a:ahLst/>
              <a:cxnLst/>
              <a:rect l="l" t="t" r="r" b="b"/>
              <a:pathLst>
                <a:path w="2124" h="1288" extrusionOk="0">
                  <a:moveTo>
                    <a:pt x="0" y="1"/>
                  </a:moveTo>
                  <a:lnTo>
                    <a:pt x="663" y="450"/>
                  </a:lnTo>
                  <a:lnTo>
                    <a:pt x="2124" y="1288"/>
                  </a:lnTo>
                  <a:lnTo>
                    <a:pt x="1460" y="839"/>
                  </a:lnTo>
                  <a:lnTo>
                    <a:pt x="0" y="1"/>
                  </a:lnTo>
                  <a:close/>
                </a:path>
              </a:pathLst>
            </a:custGeom>
            <a:solidFill>
              <a:srgbClr val="BA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929823" y="3629484"/>
              <a:ext cx="107910" cy="76711"/>
            </a:xfrm>
            <a:custGeom>
              <a:avLst/>
              <a:gdLst/>
              <a:ahLst/>
              <a:cxnLst/>
              <a:rect l="l" t="t" r="r" b="b"/>
              <a:pathLst>
                <a:path w="2352" h="1672" extrusionOk="0">
                  <a:moveTo>
                    <a:pt x="891" y="1"/>
                  </a:moveTo>
                  <a:lnTo>
                    <a:pt x="1" y="834"/>
                  </a:lnTo>
                  <a:lnTo>
                    <a:pt x="1460" y="1672"/>
                  </a:lnTo>
                  <a:lnTo>
                    <a:pt x="2352" y="839"/>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928126" y="3667749"/>
              <a:ext cx="68728" cy="91255"/>
            </a:xfrm>
            <a:custGeom>
              <a:avLst/>
              <a:gdLst/>
              <a:ahLst/>
              <a:cxnLst/>
              <a:rect l="l" t="t" r="r" b="b"/>
              <a:pathLst>
                <a:path w="1498" h="1989" extrusionOk="0">
                  <a:moveTo>
                    <a:pt x="38" y="0"/>
                  </a:moveTo>
                  <a:lnTo>
                    <a:pt x="1" y="1151"/>
                  </a:lnTo>
                  <a:lnTo>
                    <a:pt x="1461" y="1989"/>
                  </a:lnTo>
                  <a:lnTo>
                    <a:pt x="1497" y="838"/>
                  </a:ln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838154" y="3778642"/>
              <a:ext cx="86851" cy="93779"/>
            </a:xfrm>
            <a:custGeom>
              <a:avLst/>
              <a:gdLst/>
              <a:ahLst/>
              <a:cxnLst/>
              <a:rect l="l" t="t" r="r" b="b"/>
              <a:pathLst>
                <a:path w="1893" h="2044" extrusionOk="0">
                  <a:moveTo>
                    <a:pt x="432" y="1"/>
                  </a:moveTo>
                  <a:lnTo>
                    <a:pt x="0" y="1206"/>
                  </a:lnTo>
                  <a:lnTo>
                    <a:pt x="1460" y="2044"/>
                  </a:lnTo>
                  <a:lnTo>
                    <a:pt x="1893" y="839"/>
                  </a:lnTo>
                  <a:lnTo>
                    <a:pt x="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896881" y="3623979"/>
              <a:ext cx="345109" cy="451276"/>
            </a:xfrm>
            <a:custGeom>
              <a:avLst/>
              <a:gdLst/>
              <a:ahLst/>
              <a:cxnLst/>
              <a:rect l="l" t="t" r="r" b="b"/>
              <a:pathLst>
                <a:path w="7522" h="9836" extrusionOk="0">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857974" y="3760428"/>
              <a:ext cx="111305" cy="56708"/>
            </a:xfrm>
            <a:custGeom>
              <a:avLst/>
              <a:gdLst/>
              <a:ahLst/>
              <a:cxnLst/>
              <a:rect l="l" t="t" r="r" b="b"/>
              <a:pathLst>
                <a:path w="2426" h="1236" extrusionOk="0">
                  <a:moveTo>
                    <a:pt x="967" y="0"/>
                  </a:moveTo>
                  <a:lnTo>
                    <a:pt x="0" y="398"/>
                  </a:lnTo>
                  <a:lnTo>
                    <a:pt x="1461" y="1236"/>
                  </a:lnTo>
                  <a:lnTo>
                    <a:pt x="2426" y="838"/>
                  </a:lnTo>
                  <a:lnTo>
                    <a:pt x="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1001030" y="3414579"/>
              <a:ext cx="137824" cy="143191"/>
            </a:xfrm>
            <a:custGeom>
              <a:avLst/>
              <a:gdLst/>
              <a:ahLst/>
              <a:cxnLst/>
              <a:rect l="l" t="t" r="r" b="b"/>
              <a:pathLst>
                <a:path w="3004" h="3121" extrusionOk="0">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087607" y="3305613"/>
              <a:ext cx="97862" cy="69416"/>
            </a:xfrm>
            <a:custGeom>
              <a:avLst/>
              <a:gdLst/>
              <a:ahLst/>
              <a:cxnLst/>
              <a:rect l="l" t="t" r="r" b="b"/>
              <a:pathLst>
                <a:path w="2133" h="1513" extrusionOk="0">
                  <a:moveTo>
                    <a:pt x="673" y="1"/>
                  </a:moveTo>
                  <a:lnTo>
                    <a:pt x="1" y="676"/>
                  </a:lnTo>
                  <a:lnTo>
                    <a:pt x="1460" y="1513"/>
                  </a:lnTo>
                  <a:lnTo>
                    <a:pt x="2132" y="838"/>
                  </a:lnTo>
                  <a:lnTo>
                    <a:pt x="6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921840" y="3609113"/>
              <a:ext cx="87218" cy="54781"/>
            </a:xfrm>
            <a:custGeom>
              <a:avLst/>
              <a:gdLst/>
              <a:ahLst/>
              <a:cxnLst/>
              <a:rect l="l" t="t" r="r" b="b"/>
              <a:pathLst>
                <a:path w="1901" h="1194" extrusionOk="0">
                  <a:moveTo>
                    <a:pt x="0" y="0"/>
                  </a:moveTo>
                  <a:lnTo>
                    <a:pt x="442" y="357"/>
                  </a:lnTo>
                  <a:lnTo>
                    <a:pt x="1901" y="1194"/>
                  </a:lnTo>
                  <a:lnTo>
                    <a:pt x="1460" y="83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921840" y="3566628"/>
              <a:ext cx="83685" cy="80886"/>
            </a:xfrm>
            <a:custGeom>
              <a:avLst/>
              <a:gdLst/>
              <a:ahLst/>
              <a:cxnLst/>
              <a:rect l="l" t="t" r="r" b="b"/>
              <a:pathLst>
                <a:path w="1824" h="1763" extrusionOk="0">
                  <a:moveTo>
                    <a:pt x="364" y="1"/>
                  </a:moveTo>
                  <a:lnTo>
                    <a:pt x="0" y="926"/>
                  </a:lnTo>
                  <a:lnTo>
                    <a:pt x="1460" y="1763"/>
                  </a:lnTo>
                  <a:lnTo>
                    <a:pt x="1823" y="837"/>
                  </a:lnTo>
                  <a:lnTo>
                    <a:pt x="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65630" y="3335940"/>
              <a:ext cx="89007" cy="39090"/>
            </a:xfrm>
            <a:custGeom>
              <a:avLst/>
              <a:gdLst/>
              <a:ahLst/>
              <a:cxnLst/>
              <a:rect l="l" t="t" r="r" b="b"/>
              <a:pathLst>
                <a:path w="1940" h="852" extrusionOk="0">
                  <a:moveTo>
                    <a:pt x="0" y="1"/>
                  </a:moveTo>
                  <a:lnTo>
                    <a:pt x="1459" y="838"/>
                  </a:lnTo>
                  <a:lnTo>
                    <a:pt x="1939" y="852"/>
                  </a:lnTo>
                  <a:lnTo>
                    <a:pt x="480" y="15"/>
                  </a:lnTo>
                  <a:lnTo>
                    <a:pt x="0" y="1"/>
                  </a:lnTo>
                  <a:close/>
                </a:path>
              </a:pathLst>
            </a:custGeom>
            <a:solidFill>
              <a:srgbClr val="326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931108" y="3543412"/>
              <a:ext cx="74417" cy="61663"/>
            </a:xfrm>
            <a:custGeom>
              <a:avLst/>
              <a:gdLst/>
              <a:ahLst/>
              <a:cxnLst/>
              <a:rect l="l" t="t" r="r" b="b"/>
              <a:pathLst>
                <a:path w="1622" h="1344" extrusionOk="0">
                  <a:moveTo>
                    <a:pt x="1" y="1"/>
                  </a:moveTo>
                  <a:lnTo>
                    <a:pt x="162" y="507"/>
                  </a:lnTo>
                  <a:lnTo>
                    <a:pt x="1621" y="1343"/>
                  </a:lnTo>
                  <a:lnTo>
                    <a:pt x="1621" y="1343"/>
                  </a:lnTo>
                  <a:lnTo>
                    <a:pt x="1460" y="8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1012179" y="3318505"/>
              <a:ext cx="80749" cy="81024"/>
            </a:xfrm>
            <a:custGeom>
              <a:avLst/>
              <a:gdLst/>
              <a:ahLst/>
              <a:cxnLst/>
              <a:rect l="l" t="t" r="r" b="b"/>
              <a:pathLst>
                <a:path w="1760" h="1766" extrusionOk="0">
                  <a:moveTo>
                    <a:pt x="300" y="0"/>
                  </a:moveTo>
                  <a:lnTo>
                    <a:pt x="1" y="928"/>
                  </a:lnTo>
                  <a:lnTo>
                    <a:pt x="1460" y="1766"/>
                  </a:lnTo>
                  <a:lnTo>
                    <a:pt x="1760" y="838"/>
                  </a:ln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1025943" y="3303640"/>
              <a:ext cx="98413" cy="53313"/>
            </a:xfrm>
            <a:custGeom>
              <a:avLst/>
              <a:gdLst/>
              <a:ahLst/>
              <a:cxnLst/>
              <a:rect l="l" t="t" r="r" b="b"/>
              <a:pathLst>
                <a:path w="2145" h="1162" extrusionOk="0">
                  <a:moveTo>
                    <a:pt x="685" y="1"/>
                  </a:moveTo>
                  <a:lnTo>
                    <a:pt x="0" y="324"/>
                  </a:lnTo>
                  <a:lnTo>
                    <a:pt x="1460" y="1162"/>
                  </a:lnTo>
                  <a:lnTo>
                    <a:pt x="2144" y="839"/>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988459" y="3361037"/>
              <a:ext cx="90751" cy="60653"/>
            </a:xfrm>
            <a:custGeom>
              <a:avLst/>
              <a:gdLst/>
              <a:ahLst/>
              <a:cxnLst/>
              <a:rect l="l" t="t" r="r" b="b"/>
              <a:pathLst>
                <a:path w="1978" h="1322" extrusionOk="0">
                  <a:moveTo>
                    <a:pt x="518" y="1"/>
                  </a:moveTo>
                  <a:lnTo>
                    <a:pt x="1" y="485"/>
                  </a:lnTo>
                  <a:lnTo>
                    <a:pt x="1461" y="1322"/>
                  </a:lnTo>
                  <a:lnTo>
                    <a:pt x="1977" y="839"/>
                  </a:lnTo>
                  <a:lnTo>
                    <a:pt x="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935880" y="3446696"/>
              <a:ext cx="78501" cy="70609"/>
            </a:xfrm>
            <a:custGeom>
              <a:avLst/>
              <a:gdLst/>
              <a:ahLst/>
              <a:cxnLst/>
              <a:rect l="l" t="t" r="r" b="b"/>
              <a:pathLst>
                <a:path w="1711" h="1539" extrusionOk="0">
                  <a:moveTo>
                    <a:pt x="252" y="1"/>
                  </a:moveTo>
                  <a:lnTo>
                    <a:pt x="1" y="700"/>
                  </a:lnTo>
                  <a:lnTo>
                    <a:pt x="1460" y="1538"/>
                  </a:lnTo>
                  <a:lnTo>
                    <a:pt x="1711" y="839"/>
                  </a:lnTo>
                  <a:lnTo>
                    <a:pt x="2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901148" y="3506662"/>
              <a:ext cx="69875" cy="76482"/>
            </a:xfrm>
            <a:custGeom>
              <a:avLst/>
              <a:gdLst/>
              <a:ahLst/>
              <a:cxnLst/>
              <a:rect l="l" t="t" r="r" b="b"/>
              <a:pathLst>
                <a:path w="1523" h="1667" extrusionOk="0">
                  <a:moveTo>
                    <a:pt x="62" y="0"/>
                  </a:moveTo>
                  <a:lnTo>
                    <a:pt x="1" y="829"/>
                  </a:lnTo>
                  <a:lnTo>
                    <a:pt x="1460" y="1667"/>
                  </a:lnTo>
                  <a:lnTo>
                    <a:pt x="1522" y="838"/>
                  </a:lnTo>
                  <a:lnTo>
                    <a:pt x="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903947" y="3478812"/>
              <a:ext cx="98917" cy="66297"/>
            </a:xfrm>
            <a:custGeom>
              <a:avLst/>
              <a:gdLst/>
              <a:ahLst/>
              <a:cxnLst/>
              <a:rect l="l" t="t" r="r" b="b"/>
              <a:pathLst>
                <a:path w="2156" h="1445" extrusionOk="0">
                  <a:moveTo>
                    <a:pt x="697" y="0"/>
                  </a:moveTo>
                  <a:lnTo>
                    <a:pt x="1" y="607"/>
                  </a:lnTo>
                  <a:lnTo>
                    <a:pt x="1461" y="1445"/>
                  </a:lnTo>
                  <a:lnTo>
                    <a:pt x="2156" y="838"/>
                  </a:lnTo>
                  <a:lnTo>
                    <a:pt x="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960105" y="3380169"/>
              <a:ext cx="95430" cy="41521"/>
            </a:xfrm>
            <a:custGeom>
              <a:avLst/>
              <a:gdLst/>
              <a:ahLst/>
              <a:cxnLst/>
              <a:rect l="l" t="t" r="r" b="b"/>
              <a:pathLst>
                <a:path w="2080" h="905" extrusionOk="0">
                  <a:moveTo>
                    <a:pt x="1" y="1"/>
                  </a:moveTo>
                  <a:lnTo>
                    <a:pt x="1460" y="838"/>
                  </a:lnTo>
                  <a:lnTo>
                    <a:pt x="2079" y="905"/>
                  </a:lnTo>
                  <a:lnTo>
                    <a:pt x="619" y="6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935926" y="3417470"/>
              <a:ext cx="78455" cy="67719"/>
            </a:xfrm>
            <a:custGeom>
              <a:avLst/>
              <a:gdLst/>
              <a:ahLst/>
              <a:cxnLst/>
              <a:rect l="l" t="t" r="r" b="b"/>
              <a:pathLst>
                <a:path w="1710" h="1476" extrusionOk="0">
                  <a:moveTo>
                    <a:pt x="1" y="1"/>
                  </a:moveTo>
                  <a:lnTo>
                    <a:pt x="251" y="638"/>
                  </a:lnTo>
                  <a:lnTo>
                    <a:pt x="1710" y="1476"/>
                  </a:lnTo>
                  <a:lnTo>
                    <a:pt x="1460" y="83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968134" y="3342088"/>
              <a:ext cx="258304" cy="323775"/>
            </a:xfrm>
            <a:custGeom>
              <a:avLst/>
              <a:gdLst/>
              <a:ahLst/>
              <a:cxnLst/>
              <a:rect l="l" t="t" r="r" b="b"/>
              <a:pathLst>
                <a:path w="5630" h="7057" extrusionOk="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935926" y="3380169"/>
              <a:ext cx="91164" cy="75748"/>
            </a:xfrm>
            <a:custGeom>
              <a:avLst/>
              <a:gdLst/>
              <a:ahLst/>
              <a:cxnLst/>
              <a:rect l="l" t="t" r="r" b="b"/>
              <a:pathLst>
                <a:path w="1987" h="1651" extrusionOk="0">
                  <a:moveTo>
                    <a:pt x="528" y="1"/>
                  </a:moveTo>
                  <a:lnTo>
                    <a:pt x="1" y="814"/>
                  </a:lnTo>
                  <a:lnTo>
                    <a:pt x="1460" y="1650"/>
                  </a:lnTo>
                  <a:lnTo>
                    <a:pt x="1987" y="838"/>
                  </a:lnTo>
                  <a:lnTo>
                    <a:pt x="5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16734" y="3795159"/>
              <a:ext cx="167600" cy="220362"/>
            </a:xfrm>
            <a:custGeom>
              <a:avLst/>
              <a:gdLst/>
              <a:ahLst/>
              <a:cxnLst/>
              <a:rect l="l" t="t" r="r" b="b"/>
              <a:pathLst>
                <a:path w="3653" h="4803" extrusionOk="0">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66973" y="3816769"/>
              <a:ext cx="162599" cy="226785"/>
            </a:xfrm>
            <a:custGeom>
              <a:avLst/>
              <a:gdLst/>
              <a:ahLst/>
              <a:cxnLst/>
              <a:rect l="l" t="t" r="r" b="b"/>
              <a:pathLst>
                <a:path w="3544" h="4943" extrusionOk="0">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16688" y="3879213"/>
              <a:ext cx="250321" cy="440723"/>
            </a:xfrm>
            <a:custGeom>
              <a:avLst/>
              <a:gdLst/>
              <a:ahLst/>
              <a:cxnLst/>
              <a:rect l="l" t="t" r="r" b="b"/>
              <a:pathLst>
                <a:path w="5456" h="9606" extrusionOk="0">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673580" y="3755197"/>
              <a:ext cx="207148" cy="248073"/>
            </a:xfrm>
            <a:custGeom>
              <a:avLst/>
              <a:gdLst/>
              <a:ahLst/>
              <a:cxnLst/>
              <a:rect l="l" t="t" r="r" b="b"/>
              <a:pathLst>
                <a:path w="4515" h="5407" extrusionOk="0">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23957" y="3754968"/>
              <a:ext cx="128877" cy="136952"/>
            </a:xfrm>
            <a:custGeom>
              <a:avLst/>
              <a:gdLst/>
              <a:ahLst/>
              <a:cxnLst/>
              <a:rect l="l" t="t" r="r" b="b"/>
              <a:pathLst>
                <a:path w="2809" h="2985" extrusionOk="0">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26434" y="3705325"/>
              <a:ext cx="202881" cy="305698"/>
            </a:xfrm>
            <a:custGeom>
              <a:avLst/>
              <a:gdLst/>
              <a:ahLst/>
              <a:cxnLst/>
              <a:rect l="l" t="t" r="r" b="b"/>
              <a:pathLst>
                <a:path w="4422" h="6663" extrusionOk="0">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97687" y="3714822"/>
              <a:ext cx="121077" cy="209809"/>
            </a:xfrm>
            <a:custGeom>
              <a:avLst/>
              <a:gdLst/>
              <a:ahLst/>
              <a:cxnLst/>
              <a:rect l="l" t="t" r="r" b="b"/>
              <a:pathLst>
                <a:path w="2639" h="4573" extrusionOk="0">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77821" y="3664216"/>
              <a:ext cx="184162" cy="363828"/>
            </a:xfrm>
            <a:custGeom>
              <a:avLst/>
              <a:gdLst/>
              <a:ahLst/>
              <a:cxnLst/>
              <a:rect l="l" t="t" r="r" b="b"/>
              <a:pathLst>
                <a:path w="4014" h="7930" extrusionOk="0">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848064" y="3664216"/>
              <a:ext cx="128464" cy="363828"/>
            </a:xfrm>
            <a:custGeom>
              <a:avLst/>
              <a:gdLst/>
              <a:ahLst/>
              <a:cxnLst/>
              <a:rect l="l" t="t" r="r" b="b"/>
              <a:pathLst>
                <a:path w="2800" h="7930" extrusionOk="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90851" y="3841590"/>
              <a:ext cx="243806" cy="347770"/>
            </a:xfrm>
            <a:custGeom>
              <a:avLst/>
              <a:gdLst/>
              <a:ahLst/>
              <a:cxnLst/>
              <a:rect l="l" t="t" r="r" b="b"/>
              <a:pathLst>
                <a:path w="5314" h="7580" extrusionOk="0">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79151" y="3851363"/>
              <a:ext cx="255506" cy="453616"/>
            </a:xfrm>
            <a:custGeom>
              <a:avLst/>
              <a:gdLst/>
              <a:ahLst/>
              <a:cxnLst/>
              <a:rect l="l" t="t" r="r" b="b"/>
              <a:pathLst>
                <a:path w="5569" h="9887" extrusionOk="0">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352966" y="3257484"/>
              <a:ext cx="379841" cy="347449"/>
            </a:xfrm>
            <a:custGeom>
              <a:avLst/>
              <a:gdLst/>
              <a:ahLst/>
              <a:cxnLst/>
              <a:rect l="l" t="t" r="r" b="b"/>
              <a:pathLst>
                <a:path w="8279" h="7573" extrusionOk="0">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500243" y="3549285"/>
              <a:ext cx="46660" cy="26932"/>
            </a:xfrm>
            <a:custGeom>
              <a:avLst/>
              <a:gdLst/>
              <a:ahLst/>
              <a:cxnLst/>
              <a:rect l="l" t="t" r="r" b="b"/>
              <a:pathLst>
                <a:path w="1017" h="587" extrusionOk="0">
                  <a:moveTo>
                    <a:pt x="1" y="587"/>
                  </a:moveTo>
                  <a:cubicBezTo>
                    <a:pt x="1" y="587"/>
                    <a:pt x="1016" y="0"/>
                    <a:pt x="1016" y="0"/>
                  </a:cubicBezTo>
                  <a:cubicBezTo>
                    <a:pt x="1016" y="0"/>
                    <a:pt x="1" y="587"/>
                    <a:pt x="1" y="587"/>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500243" y="3218302"/>
              <a:ext cx="243760" cy="442146"/>
            </a:xfrm>
            <a:custGeom>
              <a:avLst/>
              <a:gdLst/>
              <a:ahLst/>
              <a:cxnLst/>
              <a:rect l="l" t="t" r="r" b="b"/>
              <a:pathLst>
                <a:path w="5313" h="9637" extrusionOk="0">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352966" y="3491200"/>
              <a:ext cx="147321" cy="169205"/>
            </a:xfrm>
            <a:custGeom>
              <a:avLst/>
              <a:gdLst/>
              <a:ahLst/>
              <a:cxnLst/>
              <a:rect l="l" t="t" r="r" b="b"/>
              <a:pathLst>
                <a:path w="3211" h="3688" extrusionOk="0">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52966" y="3448210"/>
              <a:ext cx="147321" cy="110250"/>
            </a:xfrm>
            <a:custGeom>
              <a:avLst/>
              <a:gdLst/>
              <a:ahLst/>
              <a:cxnLst/>
              <a:rect l="l" t="t" r="r" b="b"/>
              <a:pathLst>
                <a:path w="3211" h="2403" extrusionOk="0">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52966" y="3404669"/>
              <a:ext cx="147321" cy="191916"/>
            </a:xfrm>
            <a:custGeom>
              <a:avLst/>
              <a:gdLst/>
              <a:ahLst/>
              <a:cxnLst/>
              <a:rect l="l" t="t" r="r" b="b"/>
              <a:pathLst>
                <a:path w="3211" h="4183" extrusionOk="0">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408894" y="3433711"/>
              <a:ext cx="25372" cy="21885"/>
            </a:xfrm>
            <a:custGeom>
              <a:avLst/>
              <a:gdLst/>
              <a:ahLst/>
              <a:cxnLst/>
              <a:rect l="l" t="t" r="r" b="b"/>
              <a:pathLst>
                <a:path w="553" h="477" extrusionOk="0">
                  <a:moveTo>
                    <a:pt x="1" y="0"/>
                  </a:moveTo>
                  <a:lnTo>
                    <a:pt x="1" y="179"/>
                  </a:lnTo>
                  <a:lnTo>
                    <a:pt x="553" y="477"/>
                  </a:lnTo>
                  <a:lnTo>
                    <a:pt x="553" y="299"/>
                  </a:lnTo>
                  <a:cubicBezTo>
                    <a:pt x="358" y="206"/>
                    <a:pt x="174" y="10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52966" y="3361128"/>
              <a:ext cx="147321" cy="110204"/>
            </a:xfrm>
            <a:custGeom>
              <a:avLst/>
              <a:gdLst/>
              <a:ahLst/>
              <a:cxnLst/>
              <a:rect l="l" t="t" r="r" b="b"/>
              <a:pathLst>
                <a:path w="3211" h="2402" extrusionOk="0">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08894" y="3390125"/>
              <a:ext cx="25372" cy="22068"/>
            </a:xfrm>
            <a:custGeom>
              <a:avLst/>
              <a:gdLst/>
              <a:ahLst/>
              <a:cxnLst/>
              <a:rect l="l" t="t" r="r" b="b"/>
              <a:pathLst>
                <a:path w="553" h="481" extrusionOk="0">
                  <a:moveTo>
                    <a:pt x="1" y="1"/>
                  </a:moveTo>
                  <a:lnTo>
                    <a:pt x="1" y="182"/>
                  </a:lnTo>
                  <a:lnTo>
                    <a:pt x="553" y="481"/>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500243" y="3240049"/>
              <a:ext cx="206047" cy="118967"/>
            </a:xfrm>
            <a:custGeom>
              <a:avLst/>
              <a:gdLst/>
              <a:ahLst/>
              <a:cxnLst/>
              <a:rect l="l" t="t" r="r" b="b"/>
              <a:pathLst>
                <a:path w="4491" h="2593" extrusionOk="0">
                  <a:moveTo>
                    <a:pt x="4490" y="1"/>
                  </a:moveTo>
                  <a:cubicBezTo>
                    <a:pt x="4490" y="1"/>
                    <a:pt x="1" y="2593"/>
                    <a:pt x="1" y="2593"/>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352966" y="3317542"/>
              <a:ext cx="147321" cy="110250"/>
            </a:xfrm>
            <a:custGeom>
              <a:avLst/>
              <a:gdLst/>
              <a:ahLst/>
              <a:cxnLst/>
              <a:rect l="l" t="t" r="r" b="b"/>
              <a:pathLst>
                <a:path w="3211" h="2403" extrusionOk="0">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08894" y="3346584"/>
              <a:ext cx="25372" cy="22160"/>
            </a:xfrm>
            <a:custGeom>
              <a:avLst/>
              <a:gdLst/>
              <a:ahLst/>
              <a:cxnLst/>
              <a:rect l="l" t="t" r="r" b="b"/>
              <a:pathLst>
                <a:path w="553" h="483" extrusionOk="0">
                  <a:moveTo>
                    <a:pt x="1" y="1"/>
                  </a:moveTo>
                  <a:lnTo>
                    <a:pt x="1" y="185"/>
                  </a:lnTo>
                  <a:lnTo>
                    <a:pt x="553" y="483"/>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352966" y="3133285"/>
              <a:ext cx="391035" cy="225730"/>
            </a:xfrm>
            <a:custGeom>
              <a:avLst/>
              <a:gdLst/>
              <a:ahLst/>
              <a:cxnLst/>
              <a:rect l="l" t="t" r="r" b="b"/>
              <a:pathLst>
                <a:path w="8523" h="4920" extrusionOk="0">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352966" y="3274001"/>
              <a:ext cx="147321" cy="110250"/>
            </a:xfrm>
            <a:custGeom>
              <a:avLst/>
              <a:gdLst/>
              <a:ahLst/>
              <a:cxnLst/>
              <a:rect l="l" t="t" r="r" b="b"/>
              <a:pathLst>
                <a:path w="3211" h="2403" extrusionOk="0">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390726" y="3483905"/>
              <a:ext cx="53496" cy="69049"/>
            </a:xfrm>
            <a:custGeom>
              <a:avLst/>
              <a:gdLst/>
              <a:ahLst/>
              <a:cxnLst/>
              <a:rect l="l" t="t" r="r" b="b"/>
              <a:pathLst>
                <a:path w="1166" h="1505" extrusionOk="0">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399076" y="3494687"/>
              <a:ext cx="36796" cy="47486"/>
            </a:xfrm>
            <a:custGeom>
              <a:avLst/>
              <a:gdLst/>
              <a:ahLst/>
              <a:cxnLst/>
              <a:rect l="l" t="t" r="r" b="b"/>
              <a:pathLst>
                <a:path w="802" h="1035" extrusionOk="0">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01416" y="3497715"/>
              <a:ext cx="32116" cy="41430"/>
            </a:xfrm>
            <a:custGeom>
              <a:avLst/>
              <a:gdLst/>
              <a:ahLst/>
              <a:cxnLst/>
              <a:rect l="l" t="t" r="r" b="b"/>
              <a:pathLst>
                <a:path w="700" h="903" extrusionOk="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15410" y="3496889"/>
              <a:ext cx="4129" cy="17389"/>
            </a:xfrm>
            <a:custGeom>
              <a:avLst/>
              <a:gdLst/>
              <a:ahLst/>
              <a:cxnLst/>
              <a:rect l="l" t="t" r="r" b="b"/>
              <a:pathLst>
                <a:path w="90" h="379" extrusionOk="0">
                  <a:moveTo>
                    <a:pt x="1" y="0"/>
                  </a:moveTo>
                  <a:lnTo>
                    <a:pt x="1" y="328"/>
                  </a:lnTo>
                  <a:lnTo>
                    <a:pt x="90" y="379"/>
                  </a:lnTo>
                  <a:lnTo>
                    <a:pt x="90" y="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1682771" y="4647025"/>
              <a:ext cx="350707" cy="172830"/>
            </a:xfrm>
            <a:custGeom>
              <a:avLst/>
              <a:gdLst/>
              <a:ahLst/>
              <a:cxnLst/>
              <a:rect l="l" t="t" r="r" b="b"/>
              <a:pathLst>
                <a:path w="7644" h="3767" extrusionOk="0">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1812797" y="4597612"/>
              <a:ext cx="153973" cy="34961"/>
            </a:xfrm>
            <a:custGeom>
              <a:avLst/>
              <a:gdLst/>
              <a:ahLst/>
              <a:cxnLst/>
              <a:rect l="l" t="t" r="r" b="b"/>
              <a:pathLst>
                <a:path w="3356" h="762" extrusionOk="0">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1905292" y="4619359"/>
              <a:ext cx="133281" cy="153147"/>
            </a:xfrm>
            <a:custGeom>
              <a:avLst/>
              <a:gdLst/>
              <a:ahLst/>
              <a:cxnLst/>
              <a:rect l="l" t="t" r="r" b="b"/>
              <a:pathLst>
                <a:path w="2905" h="3338" extrusionOk="0">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1677541" y="4611697"/>
              <a:ext cx="309598" cy="196137"/>
            </a:xfrm>
            <a:custGeom>
              <a:avLst/>
              <a:gdLst/>
              <a:ahLst/>
              <a:cxnLst/>
              <a:rect l="l" t="t" r="r" b="b"/>
              <a:pathLst>
                <a:path w="6748" h="4275" extrusionOk="0">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1855695" y="4633124"/>
              <a:ext cx="43081" cy="22711"/>
            </a:xfrm>
            <a:custGeom>
              <a:avLst/>
              <a:gdLst/>
              <a:ahLst/>
              <a:cxnLst/>
              <a:rect l="l" t="t" r="r" b="b"/>
              <a:pathLst>
                <a:path w="939" h="495" extrusionOk="0">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1642901" y="3496063"/>
              <a:ext cx="448385" cy="280831"/>
            </a:xfrm>
            <a:custGeom>
              <a:avLst/>
              <a:gdLst/>
              <a:ahLst/>
              <a:cxnLst/>
              <a:rect l="l" t="t" r="r" b="b"/>
              <a:pathLst>
                <a:path w="9773" h="6121" extrusionOk="0">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1567198" y="3702389"/>
              <a:ext cx="106212" cy="51477"/>
            </a:xfrm>
            <a:custGeom>
              <a:avLst/>
              <a:gdLst/>
              <a:ahLst/>
              <a:cxnLst/>
              <a:rect l="l" t="t" r="r" b="b"/>
              <a:pathLst>
                <a:path w="2315" h="1122" extrusionOk="0">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1985124" y="3450458"/>
              <a:ext cx="30510" cy="40512"/>
            </a:xfrm>
            <a:custGeom>
              <a:avLst/>
              <a:gdLst/>
              <a:ahLst/>
              <a:cxnLst/>
              <a:rect l="l" t="t" r="r" b="b"/>
              <a:pathLst>
                <a:path w="665" h="883" extrusionOk="0">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567289" y="3446925"/>
              <a:ext cx="523995" cy="310195"/>
            </a:xfrm>
            <a:custGeom>
              <a:avLst/>
              <a:gdLst/>
              <a:ahLst/>
              <a:cxnLst/>
              <a:rect l="l" t="t" r="r" b="b"/>
              <a:pathLst>
                <a:path w="11421" h="6761" extrusionOk="0">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1786828" y="3578373"/>
              <a:ext cx="99376" cy="67902"/>
            </a:xfrm>
            <a:custGeom>
              <a:avLst/>
              <a:gdLst/>
              <a:ahLst/>
              <a:cxnLst/>
              <a:rect l="l" t="t" r="r" b="b"/>
              <a:pathLst>
                <a:path w="2166" h="1480" extrusionOk="0">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1601287" y="3460322"/>
              <a:ext cx="294779" cy="177601"/>
            </a:xfrm>
            <a:custGeom>
              <a:avLst/>
              <a:gdLst/>
              <a:ahLst/>
              <a:cxnLst/>
              <a:rect l="l" t="t" r="r" b="b"/>
              <a:pathLst>
                <a:path w="6425" h="3871" extrusionOk="0">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1856016" y="3593422"/>
              <a:ext cx="83364" cy="86025"/>
            </a:xfrm>
            <a:custGeom>
              <a:avLst/>
              <a:gdLst/>
              <a:ahLst/>
              <a:cxnLst/>
              <a:rect l="l" t="t" r="r" b="b"/>
              <a:pathLst>
                <a:path w="1817" h="1875" extrusionOk="0">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1876525" y="3604984"/>
              <a:ext cx="284043" cy="202331"/>
            </a:xfrm>
            <a:custGeom>
              <a:avLst/>
              <a:gdLst/>
              <a:ahLst/>
              <a:cxnLst/>
              <a:rect l="l" t="t" r="r" b="b"/>
              <a:pathLst>
                <a:path w="6191" h="4410" extrusionOk="0">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883545" y="3605810"/>
              <a:ext cx="60057" cy="77491"/>
            </a:xfrm>
            <a:custGeom>
              <a:avLst/>
              <a:gdLst/>
              <a:ahLst/>
              <a:cxnLst/>
              <a:rect l="l" t="t" r="r" b="b"/>
              <a:pathLst>
                <a:path w="1309" h="1689" extrusionOk="0">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892216" y="3662197"/>
              <a:ext cx="176225" cy="116122"/>
            </a:xfrm>
            <a:custGeom>
              <a:avLst/>
              <a:gdLst/>
              <a:ahLst/>
              <a:cxnLst/>
              <a:rect l="l" t="t" r="r" b="b"/>
              <a:pathLst>
                <a:path w="3841" h="2531" extrusionOk="0">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1921121" y="3610581"/>
              <a:ext cx="187466" cy="106763"/>
            </a:xfrm>
            <a:custGeom>
              <a:avLst/>
              <a:gdLst/>
              <a:ahLst/>
              <a:cxnLst/>
              <a:rect l="l" t="t" r="r" b="b"/>
              <a:pathLst>
                <a:path w="4086" h="2327" extrusionOk="0">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1900796" y="3632512"/>
              <a:ext cx="184116" cy="112039"/>
            </a:xfrm>
            <a:custGeom>
              <a:avLst/>
              <a:gdLst/>
              <a:ahLst/>
              <a:cxnLst/>
              <a:rect l="l" t="t" r="r" b="b"/>
              <a:pathLst>
                <a:path w="4013" h="2442" extrusionOk="0">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1560958" y="3440685"/>
              <a:ext cx="81070" cy="49642"/>
            </a:xfrm>
            <a:custGeom>
              <a:avLst/>
              <a:gdLst/>
              <a:ahLst/>
              <a:cxnLst/>
              <a:rect l="l" t="t" r="r" b="b"/>
              <a:pathLst>
                <a:path w="1767" h="1082" extrusionOk="0">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1560958" y="3440685"/>
              <a:ext cx="89604" cy="45421"/>
            </a:xfrm>
            <a:custGeom>
              <a:avLst/>
              <a:gdLst/>
              <a:ahLst/>
              <a:cxnLst/>
              <a:rect l="l" t="t" r="r" b="b"/>
              <a:pathLst>
                <a:path w="1953" h="990" extrusionOk="0">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1"/>
          <p:cNvGrpSpPr/>
          <p:nvPr/>
        </p:nvGrpSpPr>
        <p:grpSpPr>
          <a:xfrm>
            <a:off x="459961" y="301521"/>
            <a:ext cx="510276" cy="1011126"/>
            <a:chOff x="331179" y="148675"/>
            <a:chExt cx="557496" cy="1104693"/>
          </a:xfrm>
        </p:grpSpPr>
        <p:sp>
          <p:nvSpPr>
            <p:cNvPr id="649" name="Google Shape;649;p31"/>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4749991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6" name="Google Shape;411;p30">
            <a:extLst>
              <a:ext uri="{FF2B5EF4-FFF2-40B4-BE49-F238E27FC236}">
                <a16:creationId xmlns:a16="http://schemas.microsoft.com/office/drawing/2014/main" id="{C34D36DD-3ACE-F8BD-6195-AA0C7EF8141F}"/>
              </a:ext>
            </a:extLst>
          </p:cNvPr>
          <p:cNvSpPr/>
          <p:nvPr/>
        </p:nvSpPr>
        <p:spPr>
          <a:xfrm>
            <a:off x="8308216" y="166420"/>
            <a:ext cx="1561" cy="1068"/>
          </a:xfrm>
          <a:custGeom>
            <a:avLst/>
            <a:gdLst/>
            <a:ahLst/>
            <a:cxnLst/>
            <a:rect l="l" t="t" r="r" b="b"/>
            <a:pathLst>
              <a:path w="19" h="13" extrusionOk="0">
                <a:moveTo>
                  <a:pt x="18" y="1"/>
                </a:moveTo>
                <a:lnTo>
                  <a:pt x="0" y="12"/>
                </a:lnTo>
                <a:cubicBezTo>
                  <a:pt x="1" y="12"/>
                  <a:pt x="1" y="13"/>
                  <a:pt x="2" y="13"/>
                </a:cubicBezTo>
                <a:cubicBezTo>
                  <a:pt x="8" y="13"/>
                  <a:pt x="18" y="1"/>
                  <a:pt x="18" y="1"/>
                </a:cubicBezTo>
                <a:close/>
              </a:path>
            </a:pathLst>
          </a:custGeom>
          <a:solidFill>
            <a:srgbClr val="C45A49"/>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pic>
        <p:nvPicPr>
          <p:cNvPr id="8" name="Picture 7">
            <a:extLst>
              <a:ext uri="{FF2B5EF4-FFF2-40B4-BE49-F238E27FC236}">
                <a16:creationId xmlns:a16="http://schemas.microsoft.com/office/drawing/2014/main" id="{0B42CD24-D0F6-2A27-9571-181D93055B35}"/>
              </a:ext>
            </a:extLst>
          </p:cNvPr>
          <p:cNvPicPr>
            <a:picLocks noChangeAspect="1"/>
          </p:cNvPicPr>
          <p:nvPr/>
        </p:nvPicPr>
        <p:blipFill>
          <a:blip r:embed="rId3"/>
          <a:stretch>
            <a:fillRect/>
          </a:stretch>
        </p:blipFill>
        <p:spPr>
          <a:xfrm>
            <a:off x="1830569" y="2348832"/>
            <a:ext cx="763883" cy="733646"/>
          </a:xfrm>
          <a:prstGeom prst="rect">
            <a:avLst/>
          </a:prstGeom>
        </p:spPr>
      </p:pic>
      <p:cxnSp>
        <p:nvCxnSpPr>
          <p:cNvPr id="23" name="Straight Arrow Connector 22">
            <a:extLst>
              <a:ext uri="{FF2B5EF4-FFF2-40B4-BE49-F238E27FC236}">
                <a16:creationId xmlns:a16="http://schemas.microsoft.com/office/drawing/2014/main" id="{1A117156-DE9A-09CF-42A8-3F9369B69612}"/>
              </a:ext>
            </a:extLst>
          </p:cNvPr>
          <p:cNvCxnSpPr>
            <a:cxnSpLocks/>
          </p:cNvCxnSpPr>
          <p:nvPr/>
        </p:nvCxnSpPr>
        <p:spPr>
          <a:xfrm>
            <a:off x="2678643" y="2752253"/>
            <a:ext cx="115436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89B7B167-406F-BEFE-2BB5-E5AB463A4743}"/>
              </a:ext>
            </a:extLst>
          </p:cNvPr>
          <p:cNvCxnSpPr>
            <a:cxnSpLocks/>
          </p:cNvCxnSpPr>
          <p:nvPr/>
        </p:nvCxnSpPr>
        <p:spPr>
          <a:xfrm flipV="1">
            <a:off x="4740978" y="1699983"/>
            <a:ext cx="951016" cy="61429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a16="http://schemas.microsoft.com/office/drawing/2014/main" id="{60C8AED7-DC43-149A-1C89-8FEA07465D8B}"/>
              </a:ext>
            </a:extLst>
          </p:cNvPr>
          <p:cNvCxnSpPr>
            <a:cxnSpLocks/>
          </p:cNvCxnSpPr>
          <p:nvPr/>
        </p:nvCxnSpPr>
        <p:spPr>
          <a:xfrm>
            <a:off x="6379535" y="1699983"/>
            <a:ext cx="914400" cy="4908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a:extLst>
              <a:ext uri="{FF2B5EF4-FFF2-40B4-BE49-F238E27FC236}">
                <a16:creationId xmlns:a16="http://schemas.microsoft.com/office/drawing/2014/main" id="{6FE92CFE-9EF2-9EC1-5C5C-26927DFD00EC}"/>
              </a:ext>
            </a:extLst>
          </p:cNvPr>
          <p:cNvCxnSpPr>
            <a:cxnSpLocks/>
          </p:cNvCxnSpPr>
          <p:nvPr/>
        </p:nvCxnSpPr>
        <p:spPr>
          <a:xfrm>
            <a:off x="4725252" y="3194457"/>
            <a:ext cx="875445" cy="581449"/>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BC704C4-6796-8C6A-EE26-A9F945DE79AF}"/>
              </a:ext>
            </a:extLst>
          </p:cNvPr>
          <p:cNvCxnSpPr>
            <a:cxnSpLocks/>
            <a:stCxn id="474" idx="3"/>
          </p:cNvCxnSpPr>
          <p:nvPr/>
        </p:nvCxnSpPr>
        <p:spPr>
          <a:xfrm flipV="1">
            <a:off x="6409364" y="3108233"/>
            <a:ext cx="868885" cy="676091"/>
          </a:xfrm>
          <a:prstGeom prst="straightConnector1">
            <a:avLst/>
          </a:prstGeom>
          <a:ln>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D5AFBAAC-5D81-9379-20DB-CC1D865B897A}"/>
              </a:ext>
            </a:extLst>
          </p:cNvPr>
          <p:cNvCxnSpPr>
            <a:cxnSpLocks/>
          </p:cNvCxnSpPr>
          <p:nvPr/>
        </p:nvCxnSpPr>
        <p:spPr>
          <a:xfrm flipH="1">
            <a:off x="5018384" y="2715655"/>
            <a:ext cx="2259865" cy="731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2" name="Google Shape;744;p33">
            <a:extLst>
              <a:ext uri="{FF2B5EF4-FFF2-40B4-BE49-F238E27FC236}">
                <a16:creationId xmlns:a16="http://schemas.microsoft.com/office/drawing/2014/main" id="{D8AB119E-FA3B-7BCF-D4EB-3421CCF03EBE}"/>
              </a:ext>
            </a:extLst>
          </p:cNvPr>
          <p:cNvSpPr txBox="1">
            <a:spLocks noGrp="1"/>
          </p:cNvSpPr>
          <p:nvPr>
            <p:ph type="subTitle" idx="1"/>
          </p:nvPr>
        </p:nvSpPr>
        <p:spPr>
          <a:xfrm>
            <a:off x="2647288" y="2406617"/>
            <a:ext cx="1824463" cy="3302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Uses Website</a:t>
            </a:r>
            <a:endParaRPr sz="1200" dirty="0"/>
          </a:p>
        </p:txBody>
      </p:sp>
      <p:sp>
        <p:nvSpPr>
          <p:cNvPr id="457" name="Google Shape;744;p33">
            <a:extLst>
              <a:ext uri="{FF2B5EF4-FFF2-40B4-BE49-F238E27FC236}">
                <a16:creationId xmlns:a16="http://schemas.microsoft.com/office/drawing/2014/main" id="{A72171E3-BBF0-1CDC-B49B-463D4566FED6}"/>
              </a:ext>
            </a:extLst>
          </p:cNvPr>
          <p:cNvSpPr txBox="1">
            <a:spLocks/>
          </p:cNvSpPr>
          <p:nvPr/>
        </p:nvSpPr>
        <p:spPr>
          <a:xfrm rot="19634139">
            <a:off x="4406765" y="1393133"/>
            <a:ext cx="1824463" cy="330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r>
              <a:rPr lang="en-US" sz="1200" dirty="0"/>
              <a:t>Upload</a:t>
            </a:r>
          </a:p>
          <a:p>
            <a:pPr marL="0" indent="0"/>
            <a:r>
              <a:rPr lang="en-US" sz="1200" dirty="0"/>
              <a:t> Documents</a:t>
            </a:r>
          </a:p>
        </p:txBody>
      </p:sp>
      <p:sp>
        <p:nvSpPr>
          <p:cNvPr id="459" name="Google Shape;744;p33">
            <a:extLst>
              <a:ext uri="{FF2B5EF4-FFF2-40B4-BE49-F238E27FC236}">
                <a16:creationId xmlns:a16="http://schemas.microsoft.com/office/drawing/2014/main" id="{09A55102-1736-1591-3F4D-1DD288946775}"/>
              </a:ext>
            </a:extLst>
          </p:cNvPr>
          <p:cNvSpPr txBox="1">
            <a:spLocks/>
          </p:cNvSpPr>
          <p:nvPr/>
        </p:nvSpPr>
        <p:spPr>
          <a:xfrm>
            <a:off x="8051991" y="2755280"/>
            <a:ext cx="1824463" cy="330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r>
              <a:rPr lang="en-US" sz="1200" dirty="0"/>
              <a:t>Compare</a:t>
            </a:r>
          </a:p>
          <a:p>
            <a:pPr marL="0" indent="0"/>
            <a:r>
              <a:rPr lang="en-US" sz="1200" dirty="0"/>
              <a:t>Data</a:t>
            </a:r>
          </a:p>
        </p:txBody>
      </p:sp>
      <p:sp>
        <p:nvSpPr>
          <p:cNvPr id="461" name="Google Shape;744;p33">
            <a:extLst>
              <a:ext uri="{FF2B5EF4-FFF2-40B4-BE49-F238E27FC236}">
                <a16:creationId xmlns:a16="http://schemas.microsoft.com/office/drawing/2014/main" id="{246503DC-D29E-E7B8-CCBF-AFF4A0D0964C}"/>
              </a:ext>
            </a:extLst>
          </p:cNvPr>
          <p:cNvSpPr txBox="1">
            <a:spLocks/>
          </p:cNvSpPr>
          <p:nvPr/>
        </p:nvSpPr>
        <p:spPr>
          <a:xfrm rot="19481464">
            <a:off x="6262354" y="3023571"/>
            <a:ext cx="1013685" cy="330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lgn="ctr"/>
            <a:r>
              <a:rPr lang="en-US" sz="1200" dirty="0"/>
              <a:t>Form data</a:t>
            </a:r>
          </a:p>
        </p:txBody>
      </p:sp>
      <p:sp>
        <p:nvSpPr>
          <p:cNvPr id="463" name="Google Shape;744;p33">
            <a:extLst>
              <a:ext uri="{FF2B5EF4-FFF2-40B4-BE49-F238E27FC236}">
                <a16:creationId xmlns:a16="http://schemas.microsoft.com/office/drawing/2014/main" id="{D7688A19-5C68-F183-6AD5-0F4ADE2D9D79}"/>
              </a:ext>
            </a:extLst>
          </p:cNvPr>
          <p:cNvSpPr txBox="1">
            <a:spLocks/>
          </p:cNvSpPr>
          <p:nvPr/>
        </p:nvSpPr>
        <p:spPr>
          <a:xfrm rot="2011130">
            <a:off x="4753295" y="3440396"/>
            <a:ext cx="1824463" cy="330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r>
              <a:rPr lang="en-US" sz="1200" dirty="0"/>
              <a:t>Input data</a:t>
            </a:r>
          </a:p>
        </p:txBody>
      </p:sp>
      <p:grpSp>
        <p:nvGrpSpPr>
          <p:cNvPr id="465" name="Group 464">
            <a:extLst>
              <a:ext uri="{FF2B5EF4-FFF2-40B4-BE49-F238E27FC236}">
                <a16:creationId xmlns:a16="http://schemas.microsoft.com/office/drawing/2014/main" id="{0558B919-0D0D-A7FC-337A-6A598A9EAD80}"/>
              </a:ext>
            </a:extLst>
          </p:cNvPr>
          <p:cNvGrpSpPr/>
          <p:nvPr/>
        </p:nvGrpSpPr>
        <p:grpSpPr>
          <a:xfrm>
            <a:off x="5773158" y="613402"/>
            <a:ext cx="435773" cy="473977"/>
            <a:chOff x="5760458" y="588002"/>
            <a:chExt cx="435773" cy="473977"/>
          </a:xfrm>
        </p:grpSpPr>
        <p:sp>
          <p:nvSpPr>
            <p:cNvPr id="466" name="Arc 465">
              <a:extLst>
                <a:ext uri="{FF2B5EF4-FFF2-40B4-BE49-F238E27FC236}">
                  <a16:creationId xmlns:a16="http://schemas.microsoft.com/office/drawing/2014/main" id="{637630BC-6249-4ABB-1158-963E40AB41E0}"/>
                </a:ext>
              </a:extLst>
            </p:cNvPr>
            <p:cNvSpPr/>
            <p:nvPr/>
          </p:nvSpPr>
          <p:spPr>
            <a:xfrm rot="11607774">
              <a:off x="5760458" y="588002"/>
              <a:ext cx="435773" cy="435773"/>
            </a:xfrm>
            <a:prstGeom prst="arc">
              <a:avLst>
                <a:gd name="adj1" fmla="val 16200000"/>
                <a:gd name="adj2" fmla="val 14877822"/>
              </a:avLst>
            </a:prstGeom>
            <a:ln w="38100"/>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467" name="Isosceles Triangle 466">
              <a:extLst>
                <a:ext uri="{FF2B5EF4-FFF2-40B4-BE49-F238E27FC236}">
                  <a16:creationId xmlns:a16="http://schemas.microsoft.com/office/drawing/2014/main" id="{A693B98E-6AAA-88E3-62CA-08811D7B3A4B}"/>
                </a:ext>
              </a:extLst>
            </p:cNvPr>
            <p:cNvSpPr/>
            <p:nvPr/>
          </p:nvSpPr>
          <p:spPr>
            <a:xfrm rot="15623061" flipH="1">
              <a:off x="5963327" y="979575"/>
              <a:ext cx="88508" cy="76300"/>
            </a:xfrm>
            <a:prstGeom prst="triangle">
              <a:avLst/>
            </a:prstGeom>
            <a:solidFill>
              <a:schemeClr val="accent6"/>
            </a:solid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8" name="Google Shape;744;p33">
            <a:extLst>
              <a:ext uri="{FF2B5EF4-FFF2-40B4-BE49-F238E27FC236}">
                <a16:creationId xmlns:a16="http://schemas.microsoft.com/office/drawing/2014/main" id="{03E96C79-3C75-9C85-6043-60F843F61C5E}"/>
              </a:ext>
            </a:extLst>
          </p:cNvPr>
          <p:cNvSpPr txBox="1">
            <a:spLocks/>
          </p:cNvSpPr>
          <p:nvPr/>
        </p:nvSpPr>
        <p:spPr>
          <a:xfrm>
            <a:off x="6227528" y="597729"/>
            <a:ext cx="1824463" cy="330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r>
              <a:rPr lang="en-US" sz="1200" dirty="0"/>
              <a:t>Text </a:t>
            </a:r>
          </a:p>
          <a:p>
            <a:pPr marL="0" indent="0"/>
            <a:r>
              <a:rPr lang="en-US" sz="1200" dirty="0"/>
              <a:t>extraction</a:t>
            </a:r>
          </a:p>
        </p:txBody>
      </p:sp>
      <p:sp>
        <p:nvSpPr>
          <p:cNvPr id="469" name="Google Shape;744;p33">
            <a:extLst>
              <a:ext uri="{FF2B5EF4-FFF2-40B4-BE49-F238E27FC236}">
                <a16:creationId xmlns:a16="http://schemas.microsoft.com/office/drawing/2014/main" id="{BA8FE343-F634-7EBC-CAD5-CD35DB702848}"/>
              </a:ext>
            </a:extLst>
          </p:cNvPr>
          <p:cNvSpPr txBox="1">
            <a:spLocks/>
          </p:cNvSpPr>
          <p:nvPr/>
        </p:nvSpPr>
        <p:spPr>
          <a:xfrm>
            <a:off x="3052018" y="3646447"/>
            <a:ext cx="1824463" cy="330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lgn="ctr"/>
            <a:r>
              <a:rPr lang="en-US" sz="1200" dirty="0"/>
              <a:t>Corrective </a:t>
            </a:r>
          </a:p>
          <a:p>
            <a:pPr marL="0" indent="0" algn="ctr"/>
            <a:r>
              <a:rPr lang="en-US" sz="1200" dirty="0"/>
              <a:t>actions</a:t>
            </a:r>
          </a:p>
        </p:txBody>
      </p:sp>
      <p:grpSp>
        <p:nvGrpSpPr>
          <p:cNvPr id="470" name="Group 469">
            <a:extLst>
              <a:ext uri="{FF2B5EF4-FFF2-40B4-BE49-F238E27FC236}">
                <a16:creationId xmlns:a16="http://schemas.microsoft.com/office/drawing/2014/main" id="{E670DE94-EAA9-C4E3-1D85-36062CCD34FB}"/>
              </a:ext>
            </a:extLst>
          </p:cNvPr>
          <p:cNvGrpSpPr/>
          <p:nvPr/>
        </p:nvGrpSpPr>
        <p:grpSpPr>
          <a:xfrm rot="10800000">
            <a:off x="3984934" y="3192273"/>
            <a:ext cx="435773" cy="473977"/>
            <a:chOff x="5760458" y="588002"/>
            <a:chExt cx="435773" cy="473977"/>
          </a:xfrm>
          <a:noFill/>
        </p:grpSpPr>
        <p:sp>
          <p:nvSpPr>
            <p:cNvPr id="471" name="Arc 470">
              <a:extLst>
                <a:ext uri="{FF2B5EF4-FFF2-40B4-BE49-F238E27FC236}">
                  <a16:creationId xmlns:a16="http://schemas.microsoft.com/office/drawing/2014/main" id="{23DEC598-9062-DBDF-CF81-2D2FC204D018}"/>
                </a:ext>
              </a:extLst>
            </p:cNvPr>
            <p:cNvSpPr/>
            <p:nvPr/>
          </p:nvSpPr>
          <p:spPr>
            <a:xfrm rot="11607774">
              <a:off x="5760458" y="588002"/>
              <a:ext cx="435773" cy="435773"/>
            </a:xfrm>
            <a:prstGeom prst="arc">
              <a:avLst>
                <a:gd name="adj1" fmla="val 16200000"/>
                <a:gd name="adj2" fmla="val 14877822"/>
              </a:avLst>
            </a:prstGeom>
            <a:grpFill/>
            <a:ln>
              <a:solidFill>
                <a:schemeClr val="tx1"/>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472" name="Isosceles Triangle 471">
              <a:extLst>
                <a:ext uri="{FF2B5EF4-FFF2-40B4-BE49-F238E27FC236}">
                  <a16:creationId xmlns:a16="http://schemas.microsoft.com/office/drawing/2014/main" id="{3BB4EA17-87D5-58B4-C89D-3474875CF0FB}"/>
                </a:ext>
              </a:extLst>
            </p:cNvPr>
            <p:cNvSpPr/>
            <p:nvPr/>
          </p:nvSpPr>
          <p:spPr>
            <a:xfrm rot="15623061" flipH="1">
              <a:off x="5963327" y="979575"/>
              <a:ext cx="88508" cy="76300"/>
            </a:xfrm>
            <a:prstGeom prst="triangl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74" name="Graphic 473" descr="Checklist with solid fill">
            <a:extLst>
              <a:ext uri="{FF2B5EF4-FFF2-40B4-BE49-F238E27FC236}">
                <a16:creationId xmlns:a16="http://schemas.microsoft.com/office/drawing/2014/main" id="{90D7669A-D6E5-6CC1-ED64-50DEA1E4B2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14306" y="3386795"/>
            <a:ext cx="795058" cy="795058"/>
          </a:xfrm>
          <a:prstGeom prst="rect">
            <a:avLst/>
          </a:prstGeom>
        </p:spPr>
      </p:pic>
      <p:grpSp>
        <p:nvGrpSpPr>
          <p:cNvPr id="479" name="Group 478">
            <a:extLst>
              <a:ext uri="{FF2B5EF4-FFF2-40B4-BE49-F238E27FC236}">
                <a16:creationId xmlns:a16="http://schemas.microsoft.com/office/drawing/2014/main" id="{513F3F62-3397-6D35-9EDF-7FA754234619}"/>
              </a:ext>
            </a:extLst>
          </p:cNvPr>
          <p:cNvGrpSpPr/>
          <p:nvPr/>
        </p:nvGrpSpPr>
        <p:grpSpPr>
          <a:xfrm rot="5400000">
            <a:off x="8133858" y="2351190"/>
            <a:ext cx="435773" cy="473977"/>
            <a:chOff x="5760458" y="588002"/>
            <a:chExt cx="435773" cy="473977"/>
          </a:xfrm>
        </p:grpSpPr>
        <p:sp>
          <p:nvSpPr>
            <p:cNvPr id="32" name="Arc 31">
              <a:extLst>
                <a:ext uri="{FF2B5EF4-FFF2-40B4-BE49-F238E27FC236}">
                  <a16:creationId xmlns:a16="http://schemas.microsoft.com/office/drawing/2014/main" id="{D29FFC98-7042-09B0-554D-EC747A7A156F}"/>
                </a:ext>
              </a:extLst>
            </p:cNvPr>
            <p:cNvSpPr/>
            <p:nvPr/>
          </p:nvSpPr>
          <p:spPr>
            <a:xfrm rot="11607774">
              <a:off x="5760458" y="588002"/>
              <a:ext cx="435773" cy="435773"/>
            </a:xfrm>
            <a:prstGeom prst="arc">
              <a:avLst>
                <a:gd name="adj1" fmla="val 16200000"/>
                <a:gd name="adj2" fmla="val 14877822"/>
              </a:avLst>
            </a:prstGeom>
            <a:ln w="38100"/>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0DF07E1-3D2C-8B12-DF39-A1F94309F9D9}"/>
                </a:ext>
              </a:extLst>
            </p:cNvPr>
            <p:cNvSpPr/>
            <p:nvPr/>
          </p:nvSpPr>
          <p:spPr>
            <a:xfrm rot="15623061" flipH="1">
              <a:off x="5963327" y="979575"/>
              <a:ext cx="88508" cy="76300"/>
            </a:xfrm>
            <a:prstGeom prst="triangle">
              <a:avLst/>
            </a:prstGeom>
            <a:solidFill>
              <a:schemeClr val="accent6"/>
            </a:solid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Google Shape;744;p33">
            <a:extLst>
              <a:ext uri="{FF2B5EF4-FFF2-40B4-BE49-F238E27FC236}">
                <a16:creationId xmlns:a16="http://schemas.microsoft.com/office/drawing/2014/main" id="{E36EE867-12A8-487A-CF08-84D894AD1600}"/>
              </a:ext>
            </a:extLst>
          </p:cNvPr>
          <p:cNvSpPr txBox="1">
            <a:spLocks/>
          </p:cNvSpPr>
          <p:nvPr/>
        </p:nvSpPr>
        <p:spPr>
          <a:xfrm rot="1687142">
            <a:off x="6685134" y="1883577"/>
            <a:ext cx="1824463" cy="330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r>
              <a:rPr lang="en-US" sz="1200" dirty="0"/>
              <a:t>Extracted</a:t>
            </a:r>
          </a:p>
          <a:p>
            <a:pPr marL="0" indent="0"/>
            <a:r>
              <a:rPr lang="en-US" sz="1200" dirty="0"/>
              <a:t> data</a:t>
            </a:r>
          </a:p>
        </p:txBody>
      </p:sp>
      <p:sp>
        <p:nvSpPr>
          <p:cNvPr id="38" name="Google Shape;744;p33">
            <a:extLst>
              <a:ext uri="{FF2B5EF4-FFF2-40B4-BE49-F238E27FC236}">
                <a16:creationId xmlns:a16="http://schemas.microsoft.com/office/drawing/2014/main" id="{F68C3F12-0D72-F999-1832-086F85E7DAA9}"/>
              </a:ext>
            </a:extLst>
          </p:cNvPr>
          <p:cNvSpPr txBox="1">
            <a:spLocks/>
          </p:cNvSpPr>
          <p:nvPr/>
        </p:nvSpPr>
        <p:spPr>
          <a:xfrm>
            <a:off x="5621710" y="2438041"/>
            <a:ext cx="1824463" cy="330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r>
              <a:rPr lang="en-US" sz="1200" dirty="0"/>
              <a:t>Notification </a:t>
            </a:r>
          </a:p>
        </p:txBody>
      </p:sp>
      <p:pic>
        <p:nvPicPr>
          <p:cNvPr id="1026" name="Picture 2">
            <a:extLst>
              <a:ext uri="{FF2B5EF4-FFF2-40B4-BE49-F238E27FC236}">
                <a16:creationId xmlns:a16="http://schemas.microsoft.com/office/drawing/2014/main" id="{35D7D15A-5882-9194-4C35-DCD5DA710F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3951" y="2251907"/>
            <a:ext cx="809390" cy="809390"/>
          </a:xfrm>
          <a:prstGeom prst="rect">
            <a:avLst/>
          </a:prstGeom>
          <a:solidFill>
            <a:srgbClr val="00B0F0"/>
          </a:solidFill>
          <a:ln>
            <a:noFill/>
          </a:ln>
        </p:spPr>
      </p:pic>
      <p:pic>
        <p:nvPicPr>
          <p:cNvPr id="41" name="Picture 40">
            <a:extLst>
              <a:ext uri="{FF2B5EF4-FFF2-40B4-BE49-F238E27FC236}">
                <a16:creationId xmlns:a16="http://schemas.microsoft.com/office/drawing/2014/main" id="{DAC9E820-E94D-D7B8-17B4-6AB9312B7DB1}"/>
              </a:ext>
            </a:extLst>
          </p:cNvPr>
          <p:cNvPicPr>
            <a:picLocks noChangeAspect="1"/>
          </p:cNvPicPr>
          <p:nvPr/>
        </p:nvPicPr>
        <p:blipFill>
          <a:blip r:embed="rId7">
            <a:duotone>
              <a:schemeClr val="accent6">
                <a:shade val="45000"/>
                <a:satMod val="135000"/>
              </a:schemeClr>
              <a:prstClr val="white"/>
            </a:duotone>
          </a:blip>
          <a:stretch>
            <a:fillRect/>
          </a:stretch>
        </p:blipFill>
        <p:spPr>
          <a:xfrm>
            <a:off x="4090650" y="2402592"/>
            <a:ext cx="715305" cy="709717"/>
          </a:xfrm>
          <a:prstGeom prst="rect">
            <a:avLst/>
          </a:prstGeom>
          <a:ln>
            <a:solidFill>
              <a:schemeClr val="accent6"/>
            </a:solidFill>
          </a:ln>
        </p:spPr>
      </p:pic>
      <p:pic>
        <p:nvPicPr>
          <p:cNvPr id="46" name="Picture 45">
            <a:extLst>
              <a:ext uri="{FF2B5EF4-FFF2-40B4-BE49-F238E27FC236}">
                <a16:creationId xmlns:a16="http://schemas.microsoft.com/office/drawing/2014/main" id="{90A38715-BF67-1945-7810-03F6695D803C}"/>
              </a:ext>
            </a:extLst>
          </p:cNvPr>
          <p:cNvPicPr>
            <a:picLocks noChangeAspect="1"/>
          </p:cNvPicPr>
          <p:nvPr/>
        </p:nvPicPr>
        <p:blipFill>
          <a:blip r:embed="rId8"/>
          <a:stretch>
            <a:fillRect/>
          </a:stretch>
        </p:blipFill>
        <p:spPr>
          <a:xfrm>
            <a:off x="5714923" y="1274831"/>
            <a:ext cx="641682" cy="641682"/>
          </a:xfrm>
          <a:prstGeom prst="rect">
            <a:avLst/>
          </a:prstGeom>
        </p:spPr>
      </p:pic>
      <p:sp>
        <p:nvSpPr>
          <p:cNvPr id="2" name="Google Shape;743;p33">
            <a:extLst>
              <a:ext uri="{FF2B5EF4-FFF2-40B4-BE49-F238E27FC236}">
                <a16:creationId xmlns:a16="http://schemas.microsoft.com/office/drawing/2014/main" id="{F437BA7F-C4F5-D4EE-62AC-D562FD283B95}"/>
              </a:ext>
            </a:extLst>
          </p:cNvPr>
          <p:cNvSpPr txBox="1">
            <a:spLocks noGrp="1"/>
          </p:cNvSpPr>
          <p:nvPr>
            <p:ph type="title"/>
          </p:nvPr>
        </p:nvSpPr>
        <p:spPr>
          <a:xfrm>
            <a:off x="415200" y="459411"/>
            <a:ext cx="415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lt2"/>
                </a:solidFill>
              </a:rPr>
              <a:t>Veficication Process</a:t>
            </a:r>
            <a:endParaRPr sz="3600" dirty="0">
              <a:solidFill>
                <a:schemeClr val="lt2"/>
              </a:solidFill>
              <a:latin typeface="Nunito" pitchFamily="2" charset="0"/>
            </a:endParaRPr>
          </a:p>
        </p:txBody>
      </p:sp>
    </p:spTree>
    <p:extLst>
      <p:ext uri="{BB962C8B-B14F-4D97-AF65-F5344CB8AC3E}">
        <p14:creationId xmlns:p14="http://schemas.microsoft.com/office/powerpoint/2010/main" val="217480599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1"/>
          <p:cNvSpPr txBox="1">
            <a:spLocks noGrp="1"/>
          </p:cNvSpPr>
          <p:nvPr>
            <p:ph type="title"/>
          </p:nvPr>
        </p:nvSpPr>
        <p:spPr>
          <a:xfrm>
            <a:off x="1457550" y="2257625"/>
            <a:ext cx="63124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TOOLS &amp; TECHNIQUES</a:t>
            </a:r>
            <a:endParaRPr dirty="0">
              <a:solidFill>
                <a:schemeClr val="lt2"/>
              </a:solidFill>
            </a:endParaRPr>
          </a:p>
        </p:txBody>
      </p:sp>
      <p:sp>
        <p:nvSpPr>
          <p:cNvPr id="442" name="Google Shape;442;p31"/>
          <p:cNvSpPr txBox="1">
            <a:spLocks noGrp="1"/>
          </p:cNvSpPr>
          <p:nvPr>
            <p:ph type="title" idx="2"/>
          </p:nvPr>
        </p:nvSpPr>
        <p:spPr>
          <a:xfrm>
            <a:off x="3989850" y="1146375"/>
            <a:ext cx="12552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cxnSp>
        <p:nvCxnSpPr>
          <p:cNvPr id="444" name="Google Shape;444;p31"/>
          <p:cNvCxnSpPr/>
          <p:nvPr/>
        </p:nvCxnSpPr>
        <p:spPr>
          <a:xfrm rot="10800000" flipH="1">
            <a:off x="1459800" y="2182600"/>
            <a:ext cx="6224400" cy="4200"/>
          </a:xfrm>
          <a:prstGeom prst="straightConnector1">
            <a:avLst/>
          </a:prstGeom>
          <a:noFill/>
          <a:ln w="19050" cap="flat" cmpd="sng">
            <a:solidFill>
              <a:schemeClr val="lt2"/>
            </a:solidFill>
            <a:prstDash val="solid"/>
            <a:round/>
            <a:headEnd type="none" w="med" len="med"/>
            <a:tailEnd type="none" w="med" len="med"/>
          </a:ln>
        </p:spPr>
      </p:cxnSp>
      <p:grpSp>
        <p:nvGrpSpPr>
          <p:cNvPr id="445" name="Google Shape;445;p31"/>
          <p:cNvGrpSpPr/>
          <p:nvPr/>
        </p:nvGrpSpPr>
        <p:grpSpPr>
          <a:xfrm flipH="1">
            <a:off x="6995075" y="3099425"/>
            <a:ext cx="2008513" cy="2044060"/>
            <a:chOff x="179950" y="3099425"/>
            <a:chExt cx="2008513" cy="2044060"/>
          </a:xfrm>
        </p:grpSpPr>
        <p:sp>
          <p:nvSpPr>
            <p:cNvPr id="446" name="Google Shape;446;p31"/>
            <p:cNvSpPr/>
            <p:nvPr/>
          </p:nvSpPr>
          <p:spPr>
            <a:xfrm>
              <a:off x="1261816" y="3529373"/>
              <a:ext cx="406222" cy="246284"/>
            </a:xfrm>
            <a:custGeom>
              <a:avLst/>
              <a:gdLst/>
              <a:ahLst/>
              <a:cxnLst/>
              <a:rect l="l" t="t" r="r" b="b"/>
              <a:pathLst>
                <a:path w="8854" h="5368" extrusionOk="0">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347460" y="4201845"/>
              <a:ext cx="309277" cy="178519"/>
            </a:xfrm>
            <a:custGeom>
              <a:avLst/>
              <a:gdLst/>
              <a:ahLst/>
              <a:cxnLst/>
              <a:rect l="l" t="t" r="r" b="b"/>
              <a:pathLst>
                <a:path w="6741" h="3891" extrusionOk="0">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395543" y="4230016"/>
              <a:ext cx="165627" cy="94834"/>
            </a:xfrm>
            <a:custGeom>
              <a:avLst/>
              <a:gdLst/>
              <a:ahLst/>
              <a:cxnLst/>
              <a:rect l="l" t="t" r="r" b="b"/>
              <a:pathLst>
                <a:path w="3610" h="2067" extrusionOk="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439680" y="4255526"/>
              <a:ext cx="165627" cy="94788"/>
            </a:xfrm>
            <a:custGeom>
              <a:avLst/>
              <a:gdLst/>
              <a:ahLst/>
              <a:cxnLst/>
              <a:rect l="l" t="t" r="r" b="b"/>
              <a:pathLst>
                <a:path w="3610" h="2066" extrusionOk="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1130322" y="4274383"/>
              <a:ext cx="743210" cy="430767"/>
            </a:xfrm>
            <a:custGeom>
              <a:avLst/>
              <a:gdLst/>
              <a:ahLst/>
              <a:cxnLst/>
              <a:rect l="l" t="t" r="r" b="b"/>
              <a:pathLst>
                <a:path w="16199" h="9389" extrusionOk="0">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209589" y="3106491"/>
              <a:ext cx="1798771" cy="1033814"/>
            </a:xfrm>
            <a:custGeom>
              <a:avLst/>
              <a:gdLst/>
              <a:ahLst/>
              <a:cxnLst/>
              <a:rect l="l" t="t" r="r" b="b"/>
              <a:pathLst>
                <a:path w="39206" h="22533" extrusionOk="0">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258544" y="3789516"/>
              <a:ext cx="890806" cy="755689"/>
            </a:xfrm>
            <a:custGeom>
              <a:avLst/>
              <a:gdLst/>
              <a:ahLst/>
              <a:cxnLst/>
              <a:rect l="l" t="t" r="r" b="b"/>
              <a:pathLst>
                <a:path w="19416" h="16471" extrusionOk="0">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1193591" y="3710831"/>
              <a:ext cx="946596" cy="548220"/>
            </a:xfrm>
            <a:custGeom>
              <a:avLst/>
              <a:gdLst/>
              <a:ahLst/>
              <a:cxnLst/>
              <a:rect l="l" t="t" r="r" b="b"/>
              <a:pathLst>
                <a:path w="20632" h="11949" extrusionOk="0">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710422" y="4274842"/>
              <a:ext cx="1367224" cy="209580"/>
            </a:xfrm>
            <a:custGeom>
              <a:avLst/>
              <a:gdLst/>
              <a:ahLst/>
              <a:cxnLst/>
              <a:rect l="l" t="t" r="r" b="b"/>
              <a:pathLst>
                <a:path w="29800" h="4568" extrusionOk="0">
                  <a:moveTo>
                    <a:pt x="29799" y="1"/>
                  </a:moveTo>
                  <a:lnTo>
                    <a:pt x="0" y="3861"/>
                  </a:lnTo>
                  <a:lnTo>
                    <a:pt x="0" y="4568"/>
                  </a:lnTo>
                  <a:lnTo>
                    <a:pt x="29799" y="708"/>
                  </a:lnTo>
                  <a:lnTo>
                    <a:pt x="29799"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709092" y="4001255"/>
              <a:ext cx="1369885" cy="789365"/>
            </a:xfrm>
            <a:custGeom>
              <a:avLst/>
              <a:gdLst/>
              <a:ahLst/>
              <a:cxnLst/>
              <a:rect l="l" t="t" r="r" b="b"/>
              <a:pathLst>
                <a:path w="29858" h="17205" extrusionOk="0">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709092" y="3968818"/>
              <a:ext cx="1369885" cy="789411"/>
            </a:xfrm>
            <a:custGeom>
              <a:avLst/>
              <a:gdLst/>
              <a:ahLst/>
              <a:cxnLst/>
              <a:rect l="l" t="t" r="r" b="b"/>
              <a:pathLst>
                <a:path w="29858" h="17206" extrusionOk="0">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776766" y="4007128"/>
              <a:ext cx="1108736" cy="640210"/>
            </a:xfrm>
            <a:custGeom>
              <a:avLst/>
              <a:gdLst/>
              <a:ahLst/>
              <a:cxnLst/>
              <a:rect l="l" t="t" r="r" b="b"/>
              <a:pathLst>
                <a:path w="24166" h="13954" extrusionOk="0">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798742" y="4417439"/>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856185" y="4384313"/>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913490" y="4351141"/>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970887" y="4318015"/>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1028329" y="4284935"/>
              <a:ext cx="98321" cy="56754"/>
            </a:xfrm>
            <a:custGeom>
              <a:avLst/>
              <a:gdLst/>
              <a:ahLst/>
              <a:cxnLst/>
              <a:rect l="l" t="t" r="r" b="b"/>
              <a:pathLst>
                <a:path w="2143" h="1237" extrusionOk="0">
                  <a:moveTo>
                    <a:pt x="1091" y="0"/>
                  </a:moveTo>
                  <a:lnTo>
                    <a:pt x="0" y="630"/>
                  </a:lnTo>
                  <a:lnTo>
                    <a:pt x="1052" y="1236"/>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1085726" y="4251764"/>
              <a:ext cx="98275" cy="56799"/>
            </a:xfrm>
            <a:custGeom>
              <a:avLst/>
              <a:gdLst/>
              <a:ahLst/>
              <a:cxnLst/>
              <a:rect l="l" t="t" r="r" b="b"/>
              <a:pathLst>
                <a:path w="2142"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1143123" y="4218638"/>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1200473" y="4185512"/>
              <a:ext cx="98321" cy="56754"/>
            </a:xfrm>
            <a:custGeom>
              <a:avLst/>
              <a:gdLst/>
              <a:ahLst/>
              <a:cxnLst/>
              <a:rect l="l" t="t" r="r" b="b"/>
              <a:pathLst>
                <a:path w="2143" h="1237"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1257870" y="4152340"/>
              <a:ext cx="98321" cy="56845"/>
            </a:xfrm>
            <a:custGeom>
              <a:avLst/>
              <a:gdLst/>
              <a:ahLst/>
              <a:cxnLst/>
              <a:rect l="l" t="t" r="r" b="b"/>
              <a:pathLst>
                <a:path w="2143" h="1239" extrusionOk="0">
                  <a:moveTo>
                    <a:pt x="1091" y="1"/>
                  </a:moveTo>
                  <a:lnTo>
                    <a:pt x="0" y="631"/>
                  </a:lnTo>
                  <a:lnTo>
                    <a:pt x="1052" y="1238"/>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1315267" y="4119214"/>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1372664" y="4086134"/>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1430060" y="4019837"/>
              <a:ext cx="155671" cy="89925"/>
            </a:xfrm>
            <a:custGeom>
              <a:avLst/>
              <a:gdLst/>
              <a:ahLst/>
              <a:cxnLst/>
              <a:rect l="l" t="t" r="r" b="b"/>
              <a:pathLst>
                <a:path w="3393" h="1960" extrusionOk="0">
                  <a:moveTo>
                    <a:pt x="2342" y="0"/>
                  </a:moveTo>
                  <a:lnTo>
                    <a:pt x="0" y="1353"/>
                  </a:lnTo>
                  <a:lnTo>
                    <a:pt x="1051" y="1960"/>
                  </a:lnTo>
                  <a:lnTo>
                    <a:pt x="3393" y="607"/>
                  </a:lnTo>
                  <a:lnTo>
                    <a:pt x="2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854304" y="4449509"/>
              <a:ext cx="98367" cy="56799"/>
            </a:xfrm>
            <a:custGeom>
              <a:avLst/>
              <a:gdLst/>
              <a:ahLst/>
              <a:cxnLst/>
              <a:rect l="l" t="t" r="r" b="b"/>
              <a:pathLst>
                <a:path w="2144" h="1238"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911701" y="4416383"/>
              <a:ext cx="98321" cy="56799"/>
            </a:xfrm>
            <a:custGeom>
              <a:avLst/>
              <a:gdLst/>
              <a:ahLst/>
              <a:cxnLst/>
              <a:rect l="l" t="t" r="r" b="b"/>
              <a:pathLst>
                <a:path w="2143" h="1238" extrusionOk="0">
                  <a:moveTo>
                    <a:pt x="1092" y="1"/>
                  </a:moveTo>
                  <a:lnTo>
                    <a:pt x="1"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969097" y="4383212"/>
              <a:ext cx="98321" cy="56845"/>
            </a:xfrm>
            <a:custGeom>
              <a:avLst/>
              <a:gdLst/>
              <a:ahLst/>
              <a:cxnLst/>
              <a:rect l="l" t="t" r="r" b="b"/>
              <a:pathLst>
                <a:path w="2143" h="1239" extrusionOk="0">
                  <a:moveTo>
                    <a:pt x="1092" y="1"/>
                  </a:moveTo>
                  <a:lnTo>
                    <a:pt x="1" y="632"/>
                  </a:lnTo>
                  <a:lnTo>
                    <a:pt x="1051" y="1239"/>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1026448" y="4350132"/>
              <a:ext cx="98367" cy="56754"/>
            </a:xfrm>
            <a:custGeom>
              <a:avLst/>
              <a:gdLst/>
              <a:ahLst/>
              <a:cxnLst/>
              <a:rect l="l" t="t" r="r" b="b"/>
              <a:pathLst>
                <a:path w="2144" h="1237" extrusionOk="0">
                  <a:moveTo>
                    <a:pt x="1093" y="0"/>
                  </a:moveTo>
                  <a:lnTo>
                    <a:pt x="0" y="630"/>
                  </a:lnTo>
                  <a:lnTo>
                    <a:pt x="1052" y="1237"/>
                  </a:lnTo>
                  <a:lnTo>
                    <a:pt x="2143" y="607"/>
                  </a:lnTo>
                  <a:lnTo>
                    <a:pt x="10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1083845" y="4317006"/>
              <a:ext cx="98367" cy="56754"/>
            </a:xfrm>
            <a:custGeom>
              <a:avLst/>
              <a:gdLst/>
              <a:ahLst/>
              <a:cxnLst/>
              <a:rect l="l" t="t" r="r" b="b"/>
              <a:pathLst>
                <a:path w="2144" h="1237" extrusionOk="0">
                  <a:moveTo>
                    <a:pt x="1092" y="0"/>
                  </a:moveTo>
                  <a:lnTo>
                    <a:pt x="1" y="630"/>
                  </a:lnTo>
                  <a:lnTo>
                    <a:pt x="1052"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1141242" y="4283834"/>
              <a:ext cx="98367" cy="56799"/>
            </a:xfrm>
            <a:custGeom>
              <a:avLst/>
              <a:gdLst/>
              <a:ahLst/>
              <a:cxnLst/>
              <a:rect l="l" t="t" r="r" b="b"/>
              <a:pathLst>
                <a:path w="2144"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1198638" y="4250708"/>
              <a:ext cx="98367" cy="56799"/>
            </a:xfrm>
            <a:custGeom>
              <a:avLst/>
              <a:gdLst/>
              <a:ahLst/>
              <a:cxnLst/>
              <a:rect l="l" t="t" r="r" b="b"/>
              <a:pathLst>
                <a:path w="2144" h="1238" extrusionOk="0">
                  <a:moveTo>
                    <a:pt x="1092" y="1"/>
                  </a:moveTo>
                  <a:lnTo>
                    <a:pt x="1"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1256035" y="4217537"/>
              <a:ext cx="98321" cy="56845"/>
            </a:xfrm>
            <a:custGeom>
              <a:avLst/>
              <a:gdLst/>
              <a:ahLst/>
              <a:cxnLst/>
              <a:rect l="l" t="t" r="r" b="b"/>
              <a:pathLst>
                <a:path w="2143" h="1239" extrusionOk="0">
                  <a:moveTo>
                    <a:pt x="1092" y="1"/>
                  </a:moveTo>
                  <a:lnTo>
                    <a:pt x="1" y="631"/>
                  </a:lnTo>
                  <a:lnTo>
                    <a:pt x="1051" y="1238"/>
                  </a:lnTo>
                  <a:lnTo>
                    <a:pt x="2142" y="609"/>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313432" y="4184411"/>
              <a:ext cx="98321" cy="56845"/>
            </a:xfrm>
            <a:custGeom>
              <a:avLst/>
              <a:gdLst/>
              <a:ahLst/>
              <a:cxnLst/>
              <a:rect l="l" t="t" r="r" b="b"/>
              <a:pathLst>
                <a:path w="2143" h="1239" extrusionOk="0">
                  <a:moveTo>
                    <a:pt x="1092" y="1"/>
                  </a:moveTo>
                  <a:lnTo>
                    <a:pt x="1" y="632"/>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1370782" y="4151331"/>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428179" y="4118159"/>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485576" y="4085033"/>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542973" y="4051907"/>
              <a:ext cx="98321" cy="56754"/>
            </a:xfrm>
            <a:custGeom>
              <a:avLst/>
              <a:gdLst/>
              <a:ahLst/>
              <a:cxnLst/>
              <a:rect l="l" t="t" r="r" b="b"/>
              <a:pathLst>
                <a:path w="2143" h="1237" extrusionOk="0">
                  <a:moveTo>
                    <a:pt x="1092" y="1"/>
                  </a:moveTo>
                  <a:lnTo>
                    <a:pt x="1" y="630"/>
                  </a:lnTo>
                  <a:lnTo>
                    <a:pt x="1053"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909819" y="4481580"/>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967262" y="4448454"/>
              <a:ext cx="98321" cy="56799"/>
            </a:xfrm>
            <a:custGeom>
              <a:avLst/>
              <a:gdLst/>
              <a:ahLst/>
              <a:cxnLst/>
              <a:rect l="l" t="t" r="r" b="b"/>
              <a:pathLst>
                <a:path w="2143" h="1238" extrusionOk="0">
                  <a:moveTo>
                    <a:pt x="1091" y="0"/>
                  </a:moveTo>
                  <a:lnTo>
                    <a:pt x="0" y="631"/>
                  </a:lnTo>
                  <a:lnTo>
                    <a:pt x="1052" y="1238"/>
                  </a:lnTo>
                  <a:lnTo>
                    <a:pt x="2143" y="608"/>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024659" y="4415328"/>
              <a:ext cx="98321" cy="56799"/>
            </a:xfrm>
            <a:custGeom>
              <a:avLst/>
              <a:gdLst/>
              <a:ahLst/>
              <a:cxnLst/>
              <a:rect l="l" t="t" r="r" b="b"/>
              <a:pathLst>
                <a:path w="2143"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082055" y="4382202"/>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39452" y="4349031"/>
              <a:ext cx="98275" cy="56845"/>
            </a:xfrm>
            <a:custGeom>
              <a:avLst/>
              <a:gdLst/>
              <a:ahLst/>
              <a:cxnLst/>
              <a:rect l="l" t="t" r="r" b="b"/>
              <a:pathLst>
                <a:path w="2142"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196803" y="4315905"/>
              <a:ext cx="98321" cy="56845"/>
            </a:xfrm>
            <a:custGeom>
              <a:avLst/>
              <a:gdLst/>
              <a:ahLst/>
              <a:cxnLst/>
              <a:rect l="l" t="t" r="r" b="b"/>
              <a:pathLst>
                <a:path w="2143" h="1239" extrusionOk="0">
                  <a:moveTo>
                    <a:pt x="1092" y="1"/>
                  </a:moveTo>
                  <a:lnTo>
                    <a:pt x="0" y="631"/>
                  </a:lnTo>
                  <a:lnTo>
                    <a:pt x="1052" y="1238"/>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254200" y="4282779"/>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11596" y="4249607"/>
              <a:ext cx="98367" cy="56845"/>
            </a:xfrm>
            <a:custGeom>
              <a:avLst/>
              <a:gdLst/>
              <a:ahLst/>
              <a:cxnLst/>
              <a:rect l="l" t="t" r="r" b="b"/>
              <a:pathLst>
                <a:path w="2144" h="1239" extrusionOk="0">
                  <a:moveTo>
                    <a:pt x="1091" y="1"/>
                  </a:moveTo>
                  <a:lnTo>
                    <a:pt x="0" y="632"/>
                  </a:lnTo>
                  <a:lnTo>
                    <a:pt x="1052" y="1239"/>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368993" y="4216527"/>
              <a:ext cx="98367" cy="56754"/>
            </a:xfrm>
            <a:custGeom>
              <a:avLst/>
              <a:gdLst/>
              <a:ahLst/>
              <a:cxnLst/>
              <a:rect l="l" t="t" r="r" b="b"/>
              <a:pathLst>
                <a:path w="2144" h="1237" extrusionOk="0">
                  <a:moveTo>
                    <a:pt x="1091" y="0"/>
                  </a:moveTo>
                  <a:lnTo>
                    <a:pt x="0" y="631"/>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390" y="4183401"/>
              <a:ext cx="98321" cy="56754"/>
            </a:xfrm>
            <a:custGeom>
              <a:avLst/>
              <a:gdLst/>
              <a:ahLst/>
              <a:cxnLst/>
              <a:rect l="l" t="t" r="r" b="b"/>
              <a:pathLst>
                <a:path w="2143"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83786" y="4150230"/>
              <a:ext cx="98321" cy="56799"/>
            </a:xfrm>
            <a:custGeom>
              <a:avLst/>
              <a:gdLst/>
              <a:ahLst/>
              <a:cxnLst/>
              <a:rect l="l" t="t" r="r" b="b"/>
              <a:pathLst>
                <a:path w="2143"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541137" y="4117104"/>
              <a:ext cx="98367" cy="56799"/>
            </a:xfrm>
            <a:custGeom>
              <a:avLst/>
              <a:gdLst/>
              <a:ahLst/>
              <a:cxnLst/>
              <a:rect l="l" t="t" r="r" b="b"/>
              <a:pathLst>
                <a:path w="2144" h="1238" extrusionOk="0">
                  <a:moveTo>
                    <a:pt x="1093" y="1"/>
                  </a:moveTo>
                  <a:lnTo>
                    <a:pt x="0" y="630"/>
                  </a:lnTo>
                  <a:lnTo>
                    <a:pt x="1052" y="1237"/>
                  </a:lnTo>
                  <a:lnTo>
                    <a:pt x="2143" y="608"/>
                  </a:lnTo>
                  <a:lnTo>
                    <a:pt x="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596699" y="4083978"/>
              <a:ext cx="155717" cy="121995"/>
            </a:xfrm>
            <a:custGeom>
              <a:avLst/>
              <a:gdLst/>
              <a:ahLst/>
              <a:cxnLst/>
              <a:rect l="l" t="t" r="r" b="b"/>
              <a:pathLst>
                <a:path w="3394" h="2659" extrusionOk="0">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965427" y="4480525"/>
              <a:ext cx="155717" cy="89925"/>
            </a:xfrm>
            <a:custGeom>
              <a:avLst/>
              <a:gdLst/>
              <a:ahLst/>
              <a:cxnLst/>
              <a:rect l="l" t="t" r="r" b="b"/>
              <a:pathLst>
                <a:path w="3394" h="1960" extrusionOk="0">
                  <a:moveTo>
                    <a:pt x="2343" y="0"/>
                  </a:moveTo>
                  <a:lnTo>
                    <a:pt x="1" y="1353"/>
                  </a:lnTo>
                  <a:lnTo>
                    <a:pt x="1051" y="1960"/>
                  </a:lnTo>
                  <a:lnTo>
                    <a:pt x="3393"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080174" y="4447399"/>
              <a:ext cx="98367" cy="56845"/>
            </a:xfrm>
            <a:custGeom>
              <a:avLst/>
              <a:gdLst/>
              <a:ahLst/>
              <a:cxnLst/>
              <a:rect l="l" t="t" r="r" b="b"/>
              <a:pathLst>
                <a:path w="2144" h="1239" extrusionOk="0">
                  <a:moveTo>
                    <a:pt x="1092" y="1"/>
                  </a:moveTo>
                  <a:lnTo>
                    <a:pt x="1" y="631"/>
                  </a:lnTo>
                  <a:lnTo>
                    <a:pt x="1052" y="1238"/>
                  </a:lnTo>
                  <a:lnTo>
                    <a:pt x="2143" y="607"/>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137571" y="4414273"/>
              <a:ext cx="98367" cy="56799"/>
            </a:xfrm>
            <a:custGeom>
              <a:avLst/>
              <a:gdLst/>
              <a:ahLst/>
              <a:cxnLst/>
              <a:rect l="l" t="t" r="r" b="b"/>
              <a:pathLst>
                <a:path w="2144" h="1238" extrusionOk="0">
                  <a:moveTo>
                    <a:pt x="1092" y="1"/>
                  </a:moveTo>
                  <a:lnTo>
                    <a:pt x="1" y="630"/>
                  </a:lnTo>
                  <a:lnTo>
                    <a:pt x="1052"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194968" y="4381101"/>
              <a:ext cx="98367" cy="56845"/>
            </a:xfrm>
            <a:custGeom>
              <a:avLst/>
              <a:gdLst/>
              <a:ahLst/>
              <a:cxnLst/>
              <a:rect l="l" t="t" r="r" b="b"/>
              <a:pathLst>
                <a:path w="2144" h="1239" extrusionOk="0">
                  <a:moveTo>
                    <a:pt x="1092" y="1"/>
                  </a:moveTo>
                  <a:lnTo>
                    <a:pt x="1" y="631"/>
                  </a:lnTo>
                  <a:lnTo>
                    <a:pt x="1052"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252364" y="4348021"/>
              <a:ext cx="98321" cy="56754"/>
            </a:xfrm>
            <a:custGeom>
              <a:avLst/>
              <a:gdLst/>
              <a:ahLst/>
              <a:cxnLst/>
              <a:rect l="l" t="t" r="r" b="b"/>
              <a:pathLst>
                <a:path w="2143" h="1237" extrusionOk="0">
                  <a:moveTo>
                    <a:pt x="1092" y="0"/>
                  </a:moveTo>
                  <a:lnTo>
                    <a:pt x="1" y="629"/>
                  </a:lnTo>
                  <a:lnTo>
                    <a:pt x="1051" y="1236"/>
                  </a:lnTo>
                  <a:lnTo>
                    <a:pt x="2142"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309761" y="4314895"/>
              <a:ext cx="98321" cy="56754"/>
            </a:xfrm>
            <a:custGeom>
              <a:avLst/>
              <a:gdLst/>
              <a:ahLst/>
              <a:cxnLst/>
              <a:rect l="l" t="t" r="r" b="b"/>
              <a:pathLst>
                <a:path w="2143" h="1237" extrusionOk="0">
                  <a:moveTo>
                    <a:pt x="1092" y="0"/>
                  </a:moveTo>
                  <a:lnTo>
                    <a:pt x="1" y="630"/>
                  </a:lnTo>
                  <a:lnTo>
                    <a:pt x="1051"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367158" y="4281724"/>
              <a:ext cx="98321" cy="56799"/>
            </a:xfrm>
            <a:custGeom>
              <a:avLst/>
              <a:gdLst/>
              <a:ahLst/>
              <a:cxnLst/>
              <a:rect l="l" t="t" r="r" b="b"/>
              <a:pathLst>
                <a:path w="2143" h="1238" extrusionOk="0">
                  <a:moveTo>
                    <a:pt x="1092" y="0"/>
                  </a:moveTo>
                  <a:lnTo>
                    <a:pt x="1" y="631"/>
                  </a:lnTo>
                  <a:lnTo>
                    <a:pt x="1051"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424509" y="4248598"/>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481905" y="4215472"/>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39302" y="418230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020988" y="4512595"/>
              <a:ext cx="155671" cy="89925"/>
            </a:xfrm>
            <a:custGeom>
              <a:avLst/>
              <a:gdLst/>
              <a:ahLst/>
              <a:cxnLst/>
              <a:rect l="l" t="t" r="r" b="b"/>
              <a:pathLst>
                <a:path w="3393" h="1960" extrusionOk="0">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135782" y="4479469"/>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193178" y="4446389"/>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250575" y="4413218"/>
              <a:ext cx="98321" cy="56799"/>
            </a:xfrm>
            <a:custGeom>
              <a:avLst/>
              <a:gdLst/>
              <a:ahLst/>
              <a:cxnLst/>
              <a:rect l="l" t="t" r="r" b="b"/>
              <a:pathLst>
                <a:path w="2143" h="1238" extrusionOk="0">
                  <a:moveTo>
                    <a:pt x="1090" y="0"/>
                  </a:moveTo>
                  <a:lnTo>
                    <a:pt x="0" y="631"/>
                  </a:lnTo>
                  <a:lnTo>
                    <a:pt x="1051" y="1238"/>
                  </a:lnTo>
                  <a:lnTo>
                    <a:pt x="2142" y="607"/>
                  </a:lnTo>
                  <a:lnTo>
                    <a:pt x="10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307926" y="4380092"/>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365323" y="4346966"/>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422719" y="4313794"/>
              <a:ext cx="98321" cy="56845"/>
            </a:xfrm>
            <a:custGeom>
              <a:avLst/>
              <a:gdLst/>
              <a:ahLst/>
              <a:cxnLst/>
              <a:rect l="l" t="t" r="r" b="b"/>
              <a:pathLst>
                <a:path w="2143"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480116" y="4280668"/>
              <a:ext cx="98321" cy="56799"/>
            </a:xfrm>
            <a:custGeom>
              <a:avLst/>
              <a:gdLst/>
              <a:ahLst/>
              <a:cxnLst/>
              <a:rect l="l" t="t" r="r" b="b"/>
              <a:pathLst>
                <a:path w="2143" h="1238" extrusionOk="0">
                  <a:moveTo>
                    <a:pt x="1092" y="1"/>
                  </a:moveTo>
                  <a:lnTo>
                    <a:pt x="0"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537513" y="4247497"/>
              <a:ext cx="98321" cy="56845"/>
            </a:xfrm>
            <a:custGeom>
              <a:avLst/>
              <a:gdLst/>
              <a:ahLst/>
              <a:cxnLst/>
              <a:rect l="l" t="t" r="r" b="b"/>
              <a:pathLst>
                <a:path w="2143" h="1239" extrusionOk="0">
                  <a:moveTo>
                    <a:pt x="1092" y="1"/>
                  </a:moveTo>
                  <a:lnTo>
                    <a:pt x="0" y="631"/>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1594864" y="4214417"/>
              <a:ext cx="98367" cy="56799"/>
            </a:xfrm>
            <a:custGeom>
              <a:avLst/>
              <a:gdLst/>
              <a:ahLst/>
              <a:cxnLst/>
              <a:rect l="l" t="t" r="r" b="b"/>
              <a:pathLst>
                <a:path w="2144"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1652260" y="4148119"/>
              <a:ext cx="155763" cy="89925"/>
            </a:xfrm>
            <a:custGeom>
              <a:avLst/>
              <a:gdLst/>
              <a:ahLst/>
              <a:cxnLst/>
              <a:rect l="l" t="t" r="r" b="b"/>
              <a:pathLst>
                <a:path w="3395" h="1960" extrusionOk="0">
                  <a:moveTo>
                    <a:pt x="2343" y="0"/>
                  </a:moveTo>
                  <a:lnTo>
                    <a:pt x="0" y="1353"/>
                  </a:lnTo>
                  <a:lnTo>
                    <a:pt x="1052" y="1960"/>
                  </a:lnTo>
                  <a:lnTo>
                    <a:pt x="3394"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1076550" y="4577837"/>
              <a:ext cx="98321" cy="56799"/>
            </a:xfrm>
            <a:custGeom>
              <a:avLst/>
              <a:gdLst/>
              <a:ahLst/>
              <a:cxnLst/>
              <a:rect l="l" t="t" r="r" b="b"/>
              <a:pathLst>
                <a:path w="2143" h="1238" extrusionOk="0">
                  <a:moveTo>
                    <a:pt x="1092" y="1"/>
                  </a:moveTo>
                  <a:lnTo>
                    <a:pt x="1" y="630"/>
                  </a:lnTo>
                  <a:lnTo>
                    <a:pt x="1051"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133901" y="4511586"/>
              <a:ext cx="155763" cy="89925"/>
            </a:xfrm>
            <a:custGeom>
              <a:avLst/>
              <a:gdLst/>
              <a:ahLst/>
              <a:cxnLst/>
              <a:rect l="l" t="t" r="r" b="b"/>
              <a:pathLst>
                <a:path w="3395" h="1960" extrusionOk="0">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248694" y="4312785"/>
              <a:ext cx="385300" cy="222426"/>
            </a:xfrm>
            <a:custGeom>
              <a:avLst/>
              <a:gdLst/>
              <a:ahLst/>
              <a:cxnLst/>
              <a:rect l="l" t="t" r="r" b="b"/>
              <a:pathLst>
                <a:path w="8398" h="4848" extrusionOk="0">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93028" y="4279613"/>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650425" y="4246487"/>
              <a:ext cx="98321" cy="56799"/>
            </a:xfrm>
            <a:custGeom>
              <a:avLst/>
              <a:gdLst/>
              <a:ahLst/>
              <a:cxnLst/>
              <a:rect l="l" t="t" r="r" b="b"/>
              <a:pathLst>
                <a:path w="2143" h="1238" extrusionOk="0">
                  <a:moveTo>
                    <a:pt x="1092" y="0"/>
                  </a:moveTo>
                  <a:lnTo>
                    <a:pt x="1" y="630"/>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707868" y="4213361"/>
              <a:ext cx="98275" cy="56754"/>
            </a:xfrm>
            <a:custGeom>
              <a:avLst/>
              <a:gdLst/>
              <a:ahLst/>
              <a:cxnLst/>
              <a:rect l="l" t="t" r="r" b="b"/>
              <a:pathLst>
                <a:path w="2142" h="1237" extrusionOk="0">
                  <a:moveTo>
                    <a:pt x="1091" y="1"/>
                  </a:moveTo>
                  <a:lnTo>
                    <a:pt x="0" y="630"/>
                  </a:lnTo>
                  <a:lnTo>
                    <a:pt x="1051" y="1237"/>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765173" y="418019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436071" y="4388626"/>
              <a:ext cx="242935" cy="139475"/>
            </a:xfrm>
            <a:custGeom>
              <a:avLst/>
              <a:gdLst/>
              <a:ahLst/>
              <a:cxnLst/>
              <a:rect l="l" t="t" r="r" b="b"/>
              <a:pathLst>
                <a:path w="5295" h="3040" extrusionOk="0">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504341" y="4480616"/>
              <a:ext cx="119334" cy="65608"/>
            </a:xfrm>
            <a:custGeom>
              <a:avLst/>
              <a:gdLst/>
              <a:ahLst/>
              <a:cxnLst/>
              <a:rect l="l" t="t" r="r" b="b"/>
              <a:pathLst>
                <a:path w="2601" h="1430" extrusionOk="0">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596836" y="4427211"/>
              <a:ext cx="114975" cy="68912"/>
            </a:xfrm>
            <a:custGeom>
              <a:avLst/>
              <a:gdLst/>
              <a:ahLst/>
              <a:cxnLst/>
              <a:rect l="l" t="t" r="r" b="b"/>
              <a:pathLst>
                <a:path w="2506" h="1502" extrusionOk="0">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06804" y="3281112"/>
              <a:ext cx="1037439" cy="1167508"/>
            </a:xfrm>
            <a:custGeom>
              <a:avLst/>
              <a:gdLst/>
              <a:ahLst/>
              <a:cxnLst/>
              <a:rect l="l" t="t" r="r" b="b"/>
              <a:pathLst>
                <a:path w="22612" h="25447" extrusionOk="0">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528827" y="3284508"/>
              <a:ext cx="1016930" cy="1163930"/>
            </a:xfrm>
            <a:custGeom>
              <a:avLst/>
              <a:gdLst/>
              <a:ahLst/>
              <a:cxnLst/>
              <a:rect l="l" t="t" r="r" b="b"/>
              <a:pathLst>
                <a:path w="22165" h="25369" extrusionOk="0">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566999" y="3329746"/>
              <a:ext cx="940540" cy="1070426"/>
            </a:xfrm>
            <a:custGeom>
              <a:avLst/>
              <a:gdLst/>
              <a:ahLst/>
              <a:cxnLst/>
              <a:rect l="l" t="t" r="r" b="b"/>
              <a:pathLst>
                <a:path w="20500" h="23331" extrusionOk="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66999" y="3333692"/>
              <a:ext cx="931593" cy="1058268"/>
            </a:xfrm>
            <a:custGeom>
              <a:avLst/>
              <a:gdLst/>
              <a:ahLst/>
              <a:cxnLst/>
              <a:rect l="l" t="t" r="r" b="b"/>
              <a:pathLst>
                <a:path w="20305" h="23066" extrusionOk="0">
                  <a:moveTo>
                    <a:pt x="16828" y="0"/>
                  </a:moveTo>
                  <a:lnTo>
                    <a:pt x="0" y="9730"/>
                  </a:lnTo>
                  <a:lnTo>
                    <a:pt x="3475" y="23065"/>
                  </a:lnTo>
                  <a:lnTo>
                    <a:pt x="20304" y="13334"/>
                  </a:lnTo>
                  <a:lnTo>
                    <a:pt x="16828"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347093" y="4129262"/>
              <a:ext cx="479308" cy="1014223"/>
            </a:xfrm>
            <a:custGeom>
              <a:avLst/>
              <a:gdLst/>
              <a:ahLst/>
              <a:cxnLst/>
              <a:rect l="l" t="t" r="r" b="b"/>
              <a:pathLst>
                <a:path w="10447" h="22106" extrusionOk="0">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18104" y="4669140"/>
              <a:ext cx="228528" cy="131630"/>
            </a:xfrm>
            <a:custGeom>
              <a:avLst/>
              <a:gdLst/>
              <a:ahLst/>
              <a:cxnLst/>
              <a:rect l="l" t="t" r="r" b="b"/>
              <a:pathLst>
                <a:path w="4981" h="2869" extrusionOk="0">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1539210" y="3769741"/>
              <a:ext cx="293953" cy="169710"/>
            </a:xfrm>
            <a:custGeom>
              <a:avLst/>
              <a:gdLst/>
              <a:ahLst/>
              <a:cxnLst/>
              <a:rect l="l" t="t" r="r" b="b"/>
              <a:pathLst>
                <a:path w="6407" h="3699" extrusionOk="0">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226244" y="4066314"/>
              <a:ext cx="202239" cy="116810"/>
            </a:xfrm>
            <a:custGeom>
              <a:avLst/>
              <a:gdLst/>
              <a:ahLst/>
              <a:cxnLst/>
              <a:rect l="l" t="t" r="r" b="b"/>
              <a:pathLst>
                <a:path w="4408" h="2546" extrusionOk="0">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1487365" y="4642529"/>
              <a:ext cx="202239" cy="116810"/>
            </a:xfrm>
            <a:custGeom>
              <a:avLst/>
              <a:gdLst/>
              <a:ahLst/>
              <a:cxnLst/>
              <a:rect l="l" t="t" r="r" b="b"/>
              <a:pathLst>
                <a:path w="4408" h="2546" extrusionOk="0">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1670016" y="3181047"/>
              <a:ext cx="375253" cy="231143"/>
            </a:xfrm>
            <a:custGeom>
              <a:avLst/>
              <a:gdLst/>
              <a:ahLst/>
              <a:cxnLst/>
              <a:rect l="l" t="t" r="r" b="b"/>
              <a:pathLst>
                <a:path w="8179" h="5038" extrusionOk="0">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51715" y="3099425"/>
              <a:ext cx="362131" cy="191549"/>
            </a:xfrm>
            <a:custGeom>
              <a:avLst/>
              <a:gdLst/>
              <a:ahLst/>
              <a:cxnLst/>
              <a:rect l="l" t="t" r="r" b="b"/>
              <a:pathLst>
                <a:path w="7893" h="4175" extrusionOk="0">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1726954" y="3835947"/>
              <a:ext cx="396266" cy="221876"/>
            </a:xfrm>
            <a:custGeom>
              <a:avLst/>
              <a:gdLst/>
              <a:ahLst/>
              <a:cxnLst/>
              <a:rect l="l" t="t" r="r" b="b"/>
              <a:pathLst>
                <a:path w="8637" h="4836" extrusionOk="0">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179950" y="3849987"/>
              <a:ext cx="346073" cy="193843"/>
            </a:xfrm>
            <a:custGeom>
              <a:avLst/>
              <a:gdLst/>
              <a:ahLst/>
              <a:cxnLst/>
              <a:rect l="l" t="t" r="r" b="b"/>
              <a:pathLst>
                <a:path w="7543" h="4225" extrusionOk="0">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808897" y="4495482"/>
              <a:ext cx="109516" cy="63085"/>
            </a:xfrm>
            <a:custGeom>
              <a:avLst/>
              <a:gdLst/>
              <a:ahLst/>
              <a:cxnLst/>
              <a:rect l="l" t="t" r="r" b="b"/>
              <a:pathLst>
                <a:path w="2387" h="1375" extrusionOk="0">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882535" y="4453180"/>
              <a:ext cx="109424" cy="62856"/>
            </a:xfrm>
            <a:custGeom>
              <a:avLst/>
              <a:gdLst/>
              <a:ahLst/>
              <a:cxnLst/>
              <a:rect l="l" t="t" r="r" b="b"/>
              <a:pathLst>
                <a:path w="2385" h="1370" extrusionOk="0">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949705" y="4408354"/>
              <a:ext cx="119196" cy="68545"/>
            </a:xfrm>
            <a:custGeom>
              <a:avLst/>
              <a:gdLst/>
              <a:ahLst/>
              <a:cxnLst/>
              <a:rect l="l" t="t" r="r" b="b"/>
              <a:pathLst>
                <a:path w="2598" h="1494" extrusionOk="0">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027197" y="4358115"/>
              <a:ext cx="128739" cy="74004"/>
            </a:xfrm>
            <a:custGeom>
              <a:avLst/>
              <a:gdLst/>
              <a:ahLst/>
              <a:cxnLst/>
              <a:rect l="l" t="t" r="r" b="b"/>
              <a:pathLst>
                <a:path w="2806" h="1613" extrusionOk="0">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887949" y="4070076"/>
              <a:ext cx="300514" cy="178381"/>
            </a:xfrm>
            <a:custGeom>
              <a:avLst/>
              <a:gdLst/>
              <a:ahLst/>
              <a:cxnLst/>
              <a:rect l="l" t="t" r="r" b="b"/>
              <a:pathLst>
                <a:path w="6550" h="3888" extrusionOk="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384684" y="3324378"/>
              <a:ext cx="99881" cy="39870"/>
            </a:xfrm>
            <a:custGeom>
              <a:avLst/>
              <a:gdLst/>
              <a:ahLst/>
              <a:cxnLst/>
              <a:rect l="l" t="t" r="r" b="b"/>
              <a:pathLst>
                <a:path w="2177" h="869" extrusionOk="0">
                  <a:moveTo>
                    <a:pt x="717" y="0"/>
                  </a:moveTo>
                  <a:lnTo>
                    <a:pt x="1" y="31"/>
                  </a:lnTo>
                  <a:lnTo>
                    <a:pt x="1460" y="869"/>
                  </a:lnTo>
                  <a:lnTo>
                    <a:pt x="2176" y="838"/>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007178" y="3966936"/>
              <a:ext cx="93962" cy="64416"/>
            </a:xfrm>
            <a:custGeom>
              <a:avLst/>
              <a:gdLst/>
              <a:ahLst/>
              <a:cxnLst/>
              <a:rect l="l" t="t" r="r" b="b"/>
              <a:pathLst>
                <a:path w="2048" h="1404" extrusionOk="0">
                  <a:moveTo>
                    <a:pt x="0" y="0"/>
                  </a:moveTo>
                  <a:lnTo>
                    <a:pt x="588" y="565"/>
                  </a:lnTo>
                  <a:lnTo>
                    <a:pt x="2048" y="1403"/>
                  </a:lnTo>
                  <a:lnTo>
                    <a:pt x="1461"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237361" y="3553093"/>
              <a:ext cx="76023" cy="73775"/>
            </a:xfrm>
            <a:custGeom>
              <a:avLst/>
              <a:gdLst/>
              <a:ahLst/>
              <a:cxnLst/>
              <a:rect l="l" t="t" r="r" b="b"/>
              <a:pathLst>
                <a:path w="1657" h="1608" extrusionOk="0">
                  <a:moveTo>
                    <a:pt x="0" y="1"/>
                  </a:moveTo>
                  <a:lnTo>
                    <a:pt x="197" y="771"/>
                  </a:lnTo>
                  <a:lnTo>
                    <a:pt x="1656" y="1607"/>
                  </a:lnTo>
                  <a:lnTo>
                    <a:pt x="1459"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1244014" y="3355210"/>
              <a:ext cx="144522" cy="153147"/>
            </a:xfrm>
            <a:custGeom>
              <a:avLst/>
              <a:gdLst/>
              <a:ahLst/>
              <a:cxnLst/>
              <a:rect l="l" t="t" r="r" b="b"/>
              <a:pathLst>
                <a:path w="3150" h="3338" extrusionOk="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1117384" y="3635495"/>
              <a:ext cx="111718" cy="62213"/>
            </a:xfrm>
            <a:custGeom>
              <a:avLst/>
              <a:gdLst/>
              <a:ahLst/>
              <a:cxnLst/>
              <a:rect l="l" t="t" r="r" b="b"/>
              <a:pathLst>
                <a:path w="2435" h="1356" extrusionOk="0">
                  <a:moveTo>
                    <a:pt x="975" y="1"/>
                  </a:moveTo>
                  <a:lnTo>
                    <a:pt x="0" y="517"/>
                  </a:lnTo>
                  <a:lnTo>
                    <a:pt x="1460" y="1355"/>
                  </a:lnTo>
                  <a:lnTo>
                    <a:pt x="2435" y="838"/>
                  </a:lnTo>
                  <a:lnTo>
                    <a:pt x="9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338849" y="3235874"/>
              <a:ext cx="100844" cy="72353"/>
            </a:xfrm>
            <a:custGeom>
              <a:avLst/>
              <a:gdLst/>
              <a:ahLst/>
              <a:cxnLst/>
              <a:rect l="l" t="t" r="r" b="b"/>
              <a:pathLst>
                <a:path w="2198" h="1577" extrusionOk="0">
                  <a:moveTo>
                    <a:pt x="737" y="1"/>
                  </a:moveTo>
                  <a:lnTo>
                    <a:pt x="1" y="740"/>
                  </a:lnTo>
                  <a:lnTo>
                    <a:pt x="1460" y="1577"/>
                  </a:lnTo>
                  <a:lnTo>
                    <a:pt x="2198" y="838"/>
                  </a:lnTo>
                  <a:lnTo>
                    <a:pt x="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1157208" y="3568325"/>
              <a:ext cx="89237" cy="56432"/>
            </a:xfrm>
            <a:custGeom>
              <a:avLst/>
              <a:gdLst/>
              <a:ahLst/>
              <a:cxnLst/>
              <a:rect l="l" t="t" r="r" b="b"/>
              <a:pathLst>
                <a:path w="1945" h="1230" extrusionOk="0">
                  <a:moveTo>
                    <a:pt x="1" y="1"/>
                  </a:moveTo>
                  <a:lnTo>
                    <a:pt x="485" y="391"/>
                  </a:lnTo>
                  <a:lnTo>
                    <a:pt x="1944" y="1229"/>
                  </a:lnTo>
                  <a:lnTo>
                    <a:pt x="1461" y="838"/>
                  </a:lnTo>
                  <a:lnTo>
                    <a:pt x="1"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902800" y="3980655"/>
              <a:ext cx="73270" cy="93366"/>
            </a:xfrm>
            <a:custGeom>
              <a:avLst/>
              <a:gdLst/>
              <a:ahLst/>
              <a:cxnLst/>
              <a:rect l="l" t="t" r="r" b="b"/>
              <a:pathLst>
                <a:path w="1597" h="2035" extrusionOk="0">
                  <a:moveTo>
                    <a:pt x="136" y="1"/>
                  </a:moveTo>
                  <a:lnTo>
                    <a:pt x="1" y="1197"/>
                  </a:lnTo>
                  <a:lnTo>
                    <a:pt x="1461" y="2034"/>
                  </a:lnTo>
                  <a:lnTo>
                    <a:pt x="1596" y="839"/>
                  </a:ln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314716" y="3269046"/>
              <a:ext cx="91164" cy="39182"/>
            </a:xfrm>
            <a:custGeom>
              <a:avLst/>
              <a:gdLst/>
              <a:ahLst/>
              <a:cxnLst/>
              <a:rect l="l" t="t" r="r" b="b"/>
              <a:pathLst>
                <a:path w="1987" h="854" extrusionOk="0">
                  <a:moveTo>
                    <a:pt x="1" y="0"/>
                  </a:moveTo>
                  <a:lnTo>
                    <a:pt x="1461" y="837"/>
                  </a:lnTo>
                  <a:lnTo>
                    <a:pt x="1986" y="854"/>
                  </a:lnTo>
                  <a:lnTo>
                    <a:pt x="527" y="1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958453" y="3734643"/>
              <a:ext cx="173335" cy="195586"/>
            </a:xfrm>
            <a:custGeom>
              <a:avLst/>
              <a:gdLst/>
              <a:ahLst/>
              <a:cxnLst/>
              <a:rect l="l" t="t" r="r" b="b"/>
              <a:pathLst>
                <a:path w="3778" h="4263" extrusionOk="0">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1167393" y="3496384"/>
              <a:ext cx="75151" cy="63865"/>
            </a:xfrm>
            <a:custGeom>
              <a:avLst/>
              <a:gdLst/>
              <a:ahLst/>
              <a:cxnLst/>
              <a:rect l="l" t="t" r="r" b="b"/>
              <a:pathLst>
                <a:path w="1638" h="1392" extrusionOk="0">
                  <a:moveTo>
                    <a:pt x="0" y="0"/>
                  </a:moveTo>
                  <a:lnTo>
                    <a:pt x="178" y="554"/>
                  </a:lnTo>
                  <a:lnTo>
                    <a:pt x="1638" y="1392"/>
                  </a:lnTo>
                  <a:lnTo>
                    <a:pt x="1461" y="83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887430" y="3963082"/>
              <a:ext cx="88640" cy="56065"/>
            </a:xfrm>
            <a:custGeom>
              <a:avLst/>
              <a:gdLst/>
              <a:ahLst/>
              <a:cxnLst/>
              <a:rect l="l" t="t" r="r" b="b"/>
              <a:pathLst>
                <a:path w="1932" h="1222" extrusionOk="0">
                  <a:moveTo>
                    <a:pt x="0" y="1"/>
                  </a:moveTo>
                  <a:lnTo>
                    <a:pt x="471" y="384"/>
                  </a:lnTo>
                  <a:lnTo>
                    <a:pt x="1931" y="1222"/>
                  </a:lnTo>
                  <a:lnTo>
                    <a:pt x="1931" y="1222"/>
                  </a:lnTo>
                  <a:lnTo>
                    <a:pt x="1460" y="839"/>
                  </a:lnTo>
                  <a:lnTo>
                    <a:pt x="0" y="1"/>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1256218" y="3249959"/>
              <a:ext cx="82079" cy="85107"/>
            </a:xfrm>
            <a:custGeom>
              <a:avLst/>
              <a:gdLst/>
              <a:ahLst/>
              <a:cxnLst/>
              <a:rect l="l" t="t" r="r" b="b"/>
              <a:pathLst>
                <a:path w="1789" h="1855" extrusionOk="0">
                  <a:moveTo>
                    <a:pt x="329" y="1"/>
                  </a:moveTo>
                  <a:lnTo>
                    <a:pt x="0" y="1017"/>
                  </a:lnTo>
                  <a:lnTo>
                    <a:pt x="1461" y="1854"/>
                  </a:lnTo>
                  <a:lnTo>
                    <a:pt x="1788" y="838"/>
                  </a:lnTo>
                  <a:lnTo>
                    <a:pt x="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1271267" y="3233718"/>
              <a:ext cx="101487" cy="54689"/>
            </a:xfrm>
            <a:custGeom>
              <a:avLst/>
              <a:gdLst/>
              <a:ahLst/>
              <a:cxnLst/>
              <a:rect l="l" t="t" r="r" b="b"/>
              <a:pathLst>
                <a:path w="2212" h="1192" extrusionOk="0">
                  <a:moveTo>
                    <a:pt x="751" y="0"/>
                  </a:moveTo>
                  <a:lnTo>
                    <a:pt x="1" y="355"/>
                  </a:lnTo>
                  <a:lnTo>
                    <a:pt x="1460" y="1192"/>
                  </a:lnTo>
                  <a:lnTo>
                    <a:pt x="2211" y="838"/>
                  </a:lnTo>
                  <a:lnTo>
                    <a:pt x="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1230204" y="3296574"/>
              <a:ext cx="93045" cy="62810"/>
            </a:xfrm>
            <a:custGeom>
              <a:avLst/>
              <a:gdLst/>
              <a:ahLst/>
              <a:cxnLst/>
              <a:rect l="l" t="t" r="r" b="b"/>
              <a:pathLst>
                <a:path w="2028" h="1369" extrusionOk="0">
                  <a:moveTo>
                    <a:pt x="567" y="1"/>
                  </a:moveTo>
                  <a:lnTo>
                    <a:pt x="1" y="531"/>
                  </a:lnTo>
                  <a:lnTo>
                    <a:pt x="1461" y="1369"/>
                  </a:lnTo>
                  <a:lnTo>
                    <a:pt x="2028" y="838"/>
                  </a:lnTo>
                  <a:lnTo>
                    <a:pt x="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1172624" y="3390400"/>
              <a:ext cx="79602" cy="73729"/>
            </a:xfrm>
            <a:custGeom>
              <a:avLst/>
              <a:gdLst/>
              <a:ahLst/>
              <a:cxnLst/>
              <a:rect l="l" t="t" r="r" b="b"/>
              <a:pathLst>
                <a:path w="1735" h="1607" extrusionOk="0">
                  <a:moveTo>
                    <a:pt x="275" y="1"/>
                  </a:moveTo>
                  <a:lnTo>
                    <a:pt x="0" y="769"/>
                  </a:lnTo>
                  <a:lnTo>
                    <a:pt x="1459" y="1606"/>
                  </a:lnTo>
                  <a:lnTo>
                    <a:pt x="1734" y="838"/>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1064024" y="3585531"/>
              <a:ext cx="105019" cy="39686"/>
            </a:xfrm>
            <a:custGeom>
              <a:avLst/>
              <a:gdLst/>
              <a:ahLst/>
              <a:cxnLst/>
              <a:rect l="l" t="t" r="r" b="b"/>
              <a:pathLst>
                <a:path w="2289" h="865" extrusionOk="0">
                  <a:moveTo>
                    <a:pt x="0" y="1"/>
                  </a:moveTo>
                  <a:lnTo>
                    <a:pt x="1461" y="838"/>
                  </a:lnTo>
                  <a:lnTo>
                    <a:pt x="2288" y="864"/>
                  </a:lnTo>
                  <a:lnTo>
                    <a:pt x="2288" y="864"/>
                  </a:lnTo>
                  <a:lnTo>
                    <a:pt x="828" y="2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1134635" y="3456101"/>
              <a:ext cx="70059" cy="80106"/>
            </a:xfrm>
            <a:custGeom>
              <a:avLst/>
              <a:gdLst/>
              <a:ahLst/>
              <a:cxnLst/>
              <a:rect l="l" t="t" r="r" b="b"/>
              <a:pathLst>
                <a:path w="1527" h="1746" extrusionOk="0">
                  <a:moveTo>
                    <a:pt x="66" y="1"/>
                  </a:moveTo>
                  <a:lnTo>
                    <a:pt x="0" y="907"/>
                  </a:lnTo>
                  <a:lnTo>
                    <a:pt x="1460" y="1745"/>
                  </a:lnTo>
                  <a:lnTo>
                    <a:pt x="1526" y="838"/>
                  </a:lnTo>
                  <a:lnTo>
                    <a:pt x="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1137617" y="3425636"/>
              <a:ext cx="101991" cy="68912"/>
            </a:xfrm>
            <a:custGeom>
              <a:avLst/>
              <a:gdLst/>
              <a:ahLst/>
              <a:cxnLst/>
              <a:rect l="l" t="t" r="r" b="b"/>
              <a:pathLst>
                <a:path w="2223" h="1502" extrusionOk="0">
                  <a:moveTo>
                    <a:pt x="763" y="1"/>
                  </a:moveTo>
                  <a:lnTo>
                    <a:pt x="1" y="665"/>
                  </a:lnTo>
                  <a:lnTo>
                    <a:pt x="1461" y="1502"/>
                  </a:lnTo>
                  <a:lnTo>
                    <a:pt x="2222" y="838"/>
                  </a:lnTo>
                  <a:lnTo>
                    <a:pt x="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031266" y="3585531"/>
              <a:ext cx="99789" cy="92540"/>
            </a:xfrm>
            <a:custGeom>
              <a:avLst/>
              <a:gdLst/>
              <a:ahLst/>
              <a:cxnLst/>
              <a:rect l="l" t="t" r="r" b="b"/>
              <a:pathLst>
                <a:path w="2175" h="2017" extrusionOk="0">
                  <a:moveTo>
                    <a:pt x="714" y="1"/>
                  </a:moveTo>
                  <a:lnTo>
                    <a:pt x="0" y="1180"/>
                  </a:lnTo>
                  <a:lnTo>
                    <a:pt x="1460" y="2016"/>
                  </a:lnTo>
                  <a:lnTo>
                    <a:pt x="2175" y="838"/>
                  </a:lnTo>
                  <a:lnTo>
                    <a:pt x="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1199097" y="3317542"/>
              <a:ext cx="98183" cy="41843"/>
            </a:xfrm>
            <a:custGeom>
              <a:avLst/>
              <a:gdLst/>
              <a:ahLst/>
              <a:cxnLst/>
              <a:rect l="l" t="t" r="r" b="b"/>
              <a:pathLst>
                <a:path w="2140" h="912" extrusionOk="0">
                  <a:moveTo>
                    <a:pt x="1" y="1"/>
                  </a:moveTo>
                  <a:lnTo>
                    <a:pt x="1461" y="837"/>
                  </a:lnTo>
                  <a:lnTo>
                    <a:pt x="2139" y="912"/>
                  </a:lnTo>
                  <a:lnTo>
                    <a:pt x="679" y="7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1172670" y="3358421"/>
              <a:ext cx="79556" cy="70472"/>
            </a:xfrm>
            <a:custGeom>
              <a:avLst/>
              <a:gdLst/>
              <a:ahLst/>
              <a:cxnLst/>
              <a:rect l="l" t="t" r="r" b="b"/>
              <a:pathLst>
                <a:path w="1734" h="1536" extrusionOk="0">
                  <a:moveTo>
                    <a:pt x="0" y="1"/>
                  </a:moveTo>
                  <a:lnTo>
                    <a:pt x="274" y="698"/>
                  </a:lnTo>
                  <a:lnTo>
                    <a:pt x="1733" y="1535"/>
                  </a:lnTo>
                  <a:lnTo>
                    <a:pt x="1460"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1201575" y="3272166"/>
              <a:ext cx="282988" cy="354698"/>
            </a:xfrm>
            <a:custGeom>
              <a:avLst/>
              <a:gdLst/>
              <a:ahLst/>
              <a:cxnLst/>
              <a:rect l="l" t="t" r="r" b="b"/>
              <a:pathLst>
                <a:path w="6168" h="7731" extrusionOk="0">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1172670" y="3317542"/>
              <a:ext cx="93503" cy="79372"/>
            </a:xfrm>
            <a:custGeom>
              <a:avLst/>
              <a:gdLst/>
              <a:ahLst/>
              <a:cxnLst/>
              <a:rect l="l" t="t" r="r" b="b"/>
              <a:pathLst>
                <a:path w="2038" h="1730" extrusionOk="0">
                  <a:moveTo>
                    <a:pt x="577" y="1"/>
                  </a:moveTo>
                  <a:lnTo>
                    <a:pt x="0" y="892"/>
                  </a:lnTo>
                  <a:lnTo>
                    <a:pt x="1460" y="1729"/>
                  </a:lnTo>
                  <a:lnTo>
                    <a:pt x="2037" y="837"/>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997635" y="3639624"/>
              <a:ext cx="100615" cy="54368"/>
            </a:xfrm>
            <a:custGeom>
              <a:avLst/>
              <a:gdLst/>
              <a:ahLst/>
              <a:cxnLst/>
              <a:rect l="l" t="t" r="r" b="b"/>
              <a:pathLst>
                <a:path w="2193" h="1185" extrusionOk="0">
                  <a:moveTo>
                    <a:pt x="733" y="1"/>
                  </a:moveTo>
                  <a:lnTo>
                    <a:pt x="0" y="346"/>
                  </a:lnTo>
                  <a:lnTo>
                    <a:pt x="1460" y="1184"/>
                  </a:lnTo>
                  <a:lnTo>
                    <a:pt x="2193" y="837"/>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829849" y="3895179"/>
              <a:ext cx="102817" cy="90200"/>
            </a:xfrm>
            <a:custGeom>
              <a:avLst/>
              <a:gdLst/>
              <a:ahLst/>
              <a:cxnLst/>
              <a:rect l="l" t="t" r="r" b="b"/>
              <a:pathLst>
                <a:path w="2241" h="1966" extrusionOk="0">
                  <a:moveTo>
                    <a:pt x="780" y="0"/>
                  </a:moveTo>
                  <a:lnTo>
                    <a:pt x="1" y="1127"/>
                  </a:lnTo>
                  <a:lnTo>
                    <a:pt x="1461" y="1965"/>
                  </a:lnTo>
                  <a:lnTo>
                    <a:pt x="2241" y="837"/>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829849" y="3946887"/>
              <a:ext cx="79831" cy="78409"/>
            </a:xfrm>
            <a:custGeom>
              <a:avLst/>
              <a:gdLst/>
              <a:ahLst/>
              <a:cxnLst/>
              <a:rect l="l" t="t" r="r" b="b"/>
              <a:pathLst>
                <a:path w="1740" h="1709" extrusionOk="0">
                  <a:moveTo>
                    <a:pt x="1" y="0"/>
                  </a:moveTo>
                  <a:lnTo>
                    <a:pt x="280" y="871"/>
                  </a:lnTo>
                  <a:lnTo>
                    <a:pt x="1739" y="1709"/>
                  </a:lnTo>
                  <a:lnTo>
                    <a:pt x="1461" y="838"/>
                  </a:lnTo>
                  <a:lnTo>
                    <a:pt x="1" y="0"/>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865636" y="3854575"/>
              <a:ext cx="69967" cy="79005"/>
            </a:xfrm>
            <a:custGeom>
              <a:avLst/>
              <a:gdLst/>
              <a:ahLst/>
              <a:cxnLst/>
              <a:rect l="l" t="t" r="r" b="b"/>
              <a:pathLst>
                <a:path w="1525" h="1722" extrusionOk="0">
                  <a:moveTo>
                    <a:pt x="64" y="0"/>
                  </a:moveTo>
                  <a:lnTo>
                    <a:pt x="0" y="885"/>
                  </a:lnTo>
                  <a:lnTo>
                    <a:pt x="1461" y="1722"/>
                  </a:lnTo>
                  <a:lnTo>
                    <a:pt x="1525" y="838"/>
                  </a:lnTo>
                  <a:lnTo>
                    <a:pt x="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129404" y="3386454"/>
              <a:ext cx="97036" cy="39732"/>
            </a:xfrm>
            <a:custGeom>
              <a:avLst/>
              <a:gdLst/>
              <a:ahLst/>
              <a:cxnLst/>
              <a:rect l="l" t="t" r="r" b="b"/>
              <a:pathLst>
                <a:path w="2115" h="866" extrusionOk="0">
                  <a:moveTo>
                    <a:pt x="654" y="1"/>
                  </a:moveTo>
                  <a:lnTo>
                    <a:pt x="1" y="29"/>
                  </a:lnTo>
                  <a:lnTo>
                    <a:pt x="1461" y="866"/>
                  </a:lnTo>
                  <a:lnTo>
                    <a:pt x="2114" y="839"/>
                  </a:lnTo>
                  <a:lnTo>
                    <a:pt x="6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902295" y="3720557"/>
              <a:ext cx="92907" cy="78363"/>
            </a:xfrm>
            <a:custGeom>
              <a:avLst/>
              <a:gdLst/>
              <a:ahLst/>
              <a:cxnLst/>
              <a:rect l="l" t="t" r="r" b="b"/>
              <a:pathLst>
                <a:path w="2025" h="1708" extrusionOk="0">
                  <a:moveTo>
                    <a:pt x="564" y="0"/>
                  </a:moveTo>
                  <a:lnTo>
                    <a:pt x="1" y="869"/>
                  </a:lnTo>
                  <a:lnTo>
                    <a:pt x="1460" y="1707"/>
                  </a:lnTo>
                  <a:lnTo>
                    <a:pt x="2024" y="838"/>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994928" y="3595211"/>
              <a:ext cx="75289" cy="70655"/>
            </a:xfrm>
            <a:custGeom>
              <a:avLst/>
              <a:gdLst/>
              <a:ahLst/>
              <a:cxnLst/>
              <a:rect l="l" t="t" r="r" b="b"/>
              <a:pathLst>
                <a:path w="1641" h="1540" extrusionOk="0">
                  <a:moveTo>
                    <a:pt x="1" y="0"/>
                  </a:moveTo>
                  <a:lnTo>
                    <a:pt x="181" y="703"/>
                  </a:lnTo>
                  <a:lnTo>
                    <a:pt x="1640" y="1540"/>
                  </a:lnTo>
                  <a:lnTo>
                    <a:pt x="1461" y="83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838154" y="3833928"/>
              <a:ext cx="97449" cy="59093"/>
            </a:xfrm>
            <a:custGeom>
              <a:avLst/>
              <a:gdLst/>
              <a:ahLst/>
              <a:cxnLst/>
              <a:rect l="l" t="t" r="r" b="b"/>
              <a:pathLst>
                <a:path w="2124" h="1288" extrusionOk="0">
                  <a:moveTo>
                    <a:pt x="0" y="1"/>
                  </a:moveTo>
                  <a:lnTo>
                    <a:pt x="663" y="450"/>
                  </a:lnTo>
                  <a:lnTo>
                    <a:pt x="2124" y="1288"/>
                  </a:lnTo>
                  <a:lnTo>
                    <a:pt x="1460" y="839"/>
                  </a:lnTo>
                  <a:lnTo>
                    <a:pt x="0" y="1"/>
                  </a:lnTo>
                  <a:close/>
                </a:path>
              </a:pathLst>
            </a:custGeom>
            <a:solidFill>
              <a:srgbClr val="BA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929823" y="3629484"/>
              <a:ext cx="107910" cy="76711"/>
            </a:xfrm>
            <a:custGeom>
              <a:avLst/>
              <a:gdLst/>
              <a:ahLst/>
              <a:cxnLst/>
              <a:rect l="l" t="t" r="r" b="b"/>
              <a:pathLst>
                <a:path w="2352" h="1672" extrusionOk="0">
                  <a:moveTo>
                    <a:pt x="891" y="1"/>
                  </a:moveTo>
                  <a:lnTo>
                    <a:pt x="1" y="834"/>
                  </a:lnTo>
                  <a:lnTo>
                    <a:pt x="1460" y="1672"/>
                  </a:lnTo>
                  <a:lnTo>
                    <a:pt x="2352" y="839"/>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928126" y="3667749"/>
              <a:ext cx="68728" cy="91255"/>
            </a:xfrm>
            <a:custGeom>
              <a:avLst/>
              <a:gdLst/>
              <a:ahLst/>
              <a:cxnLst/>
              <a:rect l="l" t="t" r="r" b="b"/>
              <a:pathLst>
                <a:path w="1498" h="1989" extrusionOk="0">
                  <a:moveTo>
                    <a:pt x="38" y="0"/>
                  </a:moveTo>
                  <a:lnTo>
                    <a:pt x="1" y="1151"/>
                  </a:lnTo>
                  <a:lnTo>
                    <a:pt x="1461" y="1989"/>
                  </a:lnTo>
                  <a:lnTo>
                    <a:pt x="1497" y="838"/>
                  </a:ln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838154" y="3778642"/>
              <a:ext cx="86851" cy="93779"/>
            </a:xfrm>
            <a:custGeom>
              <a:avLst/>
              <a:gdLst/>
              <a:ahLst/>
              <a:cxnLst/>
              <a:rect l="l" t="t" r="r" b="b"/>
              <a:pathLst>
                <a:path w="1893" h="2044" extrusionOk="0">
                  <a:moveTo>
                    <a:pt x="432" y="1"/>
                  </a:moveTo>
                  <a:lnTo>
                    <a:pt x="0" y="1206"/>
                  </a:lnTo>
                  <a:lnTo>
                    <a:pt x="1460" y="2044"/>
                  </a:lnTo>
                  <a:lnTo>
                    <a:pt x="1893" y="839"/>
                  </a:lnTo>
                  <a:lnTo>
                    <a:pt x="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896881" y="3623979"/>
              <a:ext cx="345109" cy="451276"/>
            </a:xfrm>
            <a:custGeom>
              <a:avLst/>
              <a:gdLst/>
              <a:ahLst/>
              <a:cxnLst/>
              <a:rect l="l" t="t" r="r" b="b"/>
              <a:pathLst>
                <a:path w="7522" h="9836" extrusionOk="0">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857974" y="3760428"/>
              <a:ext cx="111305" cy="56708"/>
            </a:xfrm>
            <a:custGeom>
              <a:avLst/>
              <a:gdLst/>
              <a:ahLst/>
              <a:cxnLst/>
              <a:rect l="l" t="t" r="r" b="b"/>
              <a:pathLst>
                <a:path w="2426" h="1236" extrusionOk="0">
                  <a:moveTo>
                    <a:pt x="967" y="0"/>
                  </a:moveTo>
                  <a:lnTo>
                    <a:pt x="0" y="398"/>
                  </a:lnTo>
                  <a:lnTo>
                    <a:pt x="1461" y="1236"/>
                  </a:lnTo>
                  <a:lnTo>
                    <a:pt x="2426" y="838"/>
                  </a:lnTo>
                  <a:lnTo>
                    <a:pt x="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1001030" y="3414579"/>
              <a:ext cx="137824" cy="143191"/>
            </a:xfrm>
            <a:custGeom>
              <a:avLst/>
              <a:gdLst/>
              <a:ahLst/>
              <a:cxnLst/>
              <a:rect l="l" t="t" r="r" b="b"/>
              <a:pathLst>
                <a:path w="3004" h="3121" extrusionOk="0">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087607" y="3305613"/>
              <a:ext cx="97862" cy="69416"/>
            </a:xfrm>
            <a:custGeom>
              <a:avLst/>
              <a:gdLst/>
              <a:ahLst/>
              <a:cxnLst/>
              <a:rect l="l" t="t" r="r" b="b"/>
              <a:pathLst>
                <a:path w="2133" h="1513" extrusionOk="0">
                  <a:moveTo>
                    <a:pt x="673" y="1"/>
                  </a:moveTo>
                  <a:lnTo>
                    <a:pt x="1" y="676"/>
                  </a:lnTo>
                  <a:lnTo>
                    <a:pt x="1460" y="1513"/>
                  </a:lnTo>
                  <a:lnTo>
                    <a:pt x="2132" y="838"/>
                  </a:lnTo>
                  <a:lnTo>
                    <a:pt x="6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921840" y="3609113"/>
              <a:ext cx="87218" cy="54781"/>
            </a:xfrm>
            <a:custGeom>
              <a:avLst/>
              <a:gdLst/>
              <a:ahLst/>
              <a:cxnLst/>
              <a:rect l="l" t="t" r="r" b="b"/>
              <a:pathLst>
                <a:path w="1901" h="1194" extrusionOk="0">
                  <a:moveTo>
                    <a:pt x="0" y="0"/>
                  </a:moveTo>
                  <a:lnTo>
                    <a:pt x="442" y="357"/>
                  </a:lnTo>
                  <a:lnTo>
                    <a:pt x="1901" y="1194"/>
                  </a:lnTo>
                  <a:lnTo>
                    <a:pt x="1460" y="83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921840" y="3566628"/>
              <a:ext cx="83685" cy="80886"/>
            </a:xfrm>
            <a:custGeom>
              <a:avLst/>
              <a:gdLst/>
              <a:ahLst/>
              <a:cxnLst/>
              <a:rect l="l" t="t" r="r" b="b"/>
              <a:pathLst>
                <a:path w="1824" h="1763" extrusionOk="0">
                  <a:moveTo>
                    <a:pt x="364" y="1"/>
                  </a:moveTo>
                  <a:lnTo>
                    <a:pt x="0" y="926"/>
                  </a:lnTo>
                  <a:lnTo>
                    <a:pt x="1460" y="1763"/>
                  </a:lnTo>
                  <a:lnTo>
                    <a:pt x="1823" y="837"/>
                  </a:lnTo>
                  <a:lnTo>
                    <a:pt x="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65630" y="3335940"/>
              <a:ext cx="89007" cy="39090"/>
            </a:xfrm>
            <a:custGeom>
              <a:avLst/>
              <a:gdLst/>
              <a:ahLst/>
              <a:cxnLst/>
              <a:rect l="l" t="t" r="r" b="b"/>
              <a:pathLst>
                <a:path w="1940" h="852" extrusionOk="0">
                  <a:moveTo>
                    <a:pt x="0" y="1"/>
                  </a:moveTo>
                  <a:lnTo>
                    <a:pt x="1459" y="838"/>
                  </a:lnTo>
                  <a:lnTo>
                    <a:pt x="1939" y="852"/>
                  </a:lnTo>
                  <a:lnTo>
                    <a:pt x="480" y="15"/>
                  </a:lnTo>
                  <a:lnTo>
                    <a:pt x="0" y="1"/>
                  </a:lnTo>
                  <a:close/>
                </a:path>
              </a:pathLst>
            </a:custGeom>
            <a:solidFill>
              <a:srgbClr val="326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931108" y="3543412"/>
              <a:ext cx="74417" cy="61663"/>
            </a:xfrm>
            <a:custGeom>
              <a:avLst/>
              <a:gdLst/>
              <a:ahLst/>
              <a:cxnLst/>
              <a:rect l="l" t="t" r="r" b="b"/>
              <a:pathLst>
                <a:path w="1622" h="1344" extrusionOk="0">
                  <a:moveTo>
                    <a:pt x="1" y="1"/>
                  </a:moveTo>
                  <a:lnTo>
                    <a:pt x="162" y="507"/>
                  </a:lnTo>
                  <a:lnTo>
                    <a:pt x="1621" y="1343"/>
                  </a:lnTo>
                  <a:lnTo>
                    <a:pt x="1621" y="1343"/>
                  </a:lnTo>
                  <a:lnTo>
                    <a:pt x="1460" y="8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1012179" y="3318505"/>
              <a:ext cx="80749" cy="81024"/>
            </a:xfrm>
            <a:custGeom>
              <a:avLst/>
              <a:gdLst/>
              <a:ahLst/>
              <a:cxnLst/>
              <a:rect l="l" t="t" r="r" b="b"/>
              <a:pathLst>
                <a:path w="1760" h="1766" extrusionOk="0">
                  <a:moveTo>
                    <a:pt x="300" y="0"/>
                  </a:moveTo>
                  <a:lnTo>
                    <a:pt x="1" y="928"/>
                  </a:lnTo>
                  <a:lnTo>
                    <a:pt x="1460" y="1766"/>
                  </a:lnTo>
                  <a:lnTo>
                    <a:pt x="1760" y="838"/>
                  </a:ln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1025943" y="3303640"/>
              <a:ext cx="98413" cy="53313"/>
            </a:xfrm>
            <a:custGeom>
              <a:avLst/>
              <a:gdLst/>
              <a:ahLst/>
              <a:cxnLst/>
              <a:rect l="l" t="t" r="r" b="b"/>
              <a:pathLst>
                <a:path w="2145" h="1162" extrusionOk="0">
                  <a:moveTo>
                    <a:pt x="685" y="1"/>
                  </a:moveTo>
                  <a:lnTo>
                    <a:pt x="0" y="324"/>
                  </a:lnTo>
                  <a:lnTo>
                    <a:pt x="1460" y="1162"/>
                  </a:lnTo>
                  <a:lnTo>
                    <a:pt x="2144" y="839"/>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988459" y="3361037"/>
              <a:ext cx="90751" cy="60653"/>
            </a:xfrm>
            <a:custGeom>
              <a:avLst/>
              <a:gdLst/>
              <a:ahLst/>
              <a:cxnLst/>
              <a:rect l="l" t="t" r="r" b="b"/>
              <a:pathLst>
                <a:path w="1978" h="1322" extrusionOk="0">
                  <a:moveTo>
                    <a:pt x="518" y="1"/>
                  </a:moveTo>
                  <a:lnTo>
                    <a:pt x="1" y="485"/>
                  </a:lnTo>
                  <a:lnTo>
                    <a:pt x="1461" y="1322"/>
                  </a:lnTo>
                  <a:lnTo>
                    <a:pt x="1977" y="839"/>
                  </a:lnTo>
                  <a:lnTo>
                    <a:pt x="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935880" y="3446696"/>
              <a:ext cx="78501" cy="70609"/>
            </a:xfrm>
            <a:custGeom>
              <a:avLst/>
              <a:gdLst/>
              <a:ahLst/>
              <a:cxnLst/>
              <a:rect l="l" t="t" r="r" b="b"/>
              <a:pathLst>
                <a:path w="1711" h="1539" extrusionOk="0">
                  <a:moveTo>
                    <a:pt x="252" y="1"/>
                  </a:moveTo>
                  <a:lnTo>
                    <a:pt x="1" y="700"/>
                  </a:lnTo>
                  <a:lnTo>
                    <a:pt x="1460" y="1538"/>
                  </a:lnTo>
                  <a:lnTo>
                    <a:pt x="1711" y="839"/>
                  </a:lnTo>
                  <a:lnTo>
                    <a:pt x="2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901148" y="3506662"/>
              <a:ext cx="69875" cy="76482"/>
            </a:xfrm>
            <a:custGeom>
              <a:avLst/>
              <a:gdLst/>
              <a:ahLst/>
              <a:cxnLst/>
              <a:rect l="l" t="t" r="r" b="b"/>
              <a:pathLst>
                <a:path w="1523" h="1667" extrusionOk="0">
                  <a:moveTo>
                    <a:pt x="62" y="0"/>
                  </a:moveTo>
                  <a:lnTo>
                    <a:pt x="1" y="829"/>
                  </a:lnTo>
                  <a:lnTo>
                    <a:pt x="1460" y="1667"/>
                  </a:lnTo>
                  <a:lnTo>
                    <a:pt x="1522" y="838"/>
                  </a:lnTo>
                  <a:lnTo>
                    <a:pt x="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903947" y="3478812"/>
              <a:ext cx="98917" cy="66297"/>
            </a:xfrm>
            <a:custGeom>
              <a:avLst/>
              <a:gdLst/>
              <a:ahLst/>
              <a:cxnLst/>
              <a:rect l="l" t="t" r="r" b="b"/>
              <a:pathLst>
                <a:path w="2156" h="1445" extrusionOk="0">
                  <a:moveTo>
                    <a:pt x="697" y="0"/>
                  </a:moveTo>
                  <a:lnTo>
                    <a:pt x="1" y="607"/>
                  </a:lnTo>
                  <a:lnTo>
                    <a:pt x="1461" y="1445"/>
                  </a:lnTo>
                  <a:lnTo>
                    <a:pt x="2156" y="838"/>
                  </a:lnTo>
                  <a:lnTo>
                    <a:pt x="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960105" y="3380169"/>
              <a:ext cx="95430" cy="41521"/>
            </a:xfrm>
            <a:custGeom>
              <a:avLst/>
              <a:gdLst/>
              <a:ahLst/>
              <a:cxnLst/>
              <a:rect l="l" t="t" r="r" b="b"/>
              <a:pathLst>
                <a:path w="2080" h="905" extrusionOk="0">
                  <a:moveTo>
                    <a:pt x="1" y="1"/>
                  </a:moveTo>
                  <a:lnTo>
                    <a:pt x="1460" y="838"/>
                  </a:lnTo>
                  <a:lnTo>
                    <a:pt x="2079" y="905"/>
                  </a:lnTo>
                  <a:lnTo>
                    <a:pt x="619" y="6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935926" y="3417470"/>
              <a:ext cx="78455" cy="67719"/>
            </a:xfrm>
            <a:custGeom>
              <a:avLst/>
              <a:gdLst/>
              <a:ahLst/>
              <a:cxnLst/>
              <a:rect l="l" t="t" r="r" b="b"/>
              <a:pathLst>
                <a:path w="1710" h="1476" extrusionOk="0">
                  <a:moveTo>
                    <a:pt x="1" y="1"/>
                  </a:moveTo>
                  <a:lnTo>
                    <a:pt x="251" y="638"/>
                  </a:lnTo>
                  <a:lnTo>
                    <a:pt x="1710" y="1476"/>
                  </a:lnTo>
                  <a:lnTo>
                    <a:pt x="1460" y="83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968134" y="3342088"/>
              <a:ext cx="258304" cy="323775"/>
            </a:xfrm>
            <a:custGeom>
              <a:avLst/>
              <a:gdLst/>
              <a:ahLst/>
              <a:cxnLst/>
              <a:rect l="l" t="t" r="r" b="b"/>
              <a:pathLst>
                <a:path w="5630" h="7057" extrusionOk="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935926" y="3380169"/>
              <a:ext cx="91164" cy="75748"/>
            </a:xfrm>
            <a:custGeom>
              <a:avLst/>
              <a:gdLst/>
              <a:ahLst/>
              <a:cxnLst/>
              <a:rect l="l" t="t" r="r" b="b"/>
              <a:pathLst>
                <a:path w="1987" h="1651" extrusionOk="0">
                  <a:moveTo>
                    <a:pt x="528" y="1"/>
                  </a:moveTo>
                  <a:lnTo>
                    <a:pt x="1" y="814"/>
                  </a:lnTo>
                  <a:lnTo>
                    <a:pt x="1460" y="1650"/>
                  </a:lnTo>
                  <a:lnTo>
                    <a:pt x="1987" y="838"/>
                  </a:lnTo>
                  <a:lnTo>
                    <a:pt x="5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16734" y="3795159"/>
              <a:ext cx="167600" cy="220362"/>
            </a:xfrm>
            <a:custGeom>
              <a:avLst/>
              <a:gdLst/>
              <a:ahLst/>
              <a:cxnLst/>
              <a:rect l="l" t="t" r="r" b="b"/>
              <a:pathLst>
                <a:path w="3653" h="4803" extrusionOk="0">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66973" y="3816769"/>
              <a:ext cx="162599" cy="226785"/>
            </a:xfrm>
            <a:custGeom>
              <a:avLst/>
              <a:gdLst/>
              <a:ahLst/>
              <a:cxnLst/>
              <a:rect l="l" t="t" r="r" b="b"/>
              <a:pathLst>
                <a:path w="3544" h="4943" extrusionOk="0">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16688" y="3879213"/>
              <a:ext cx="250321" cy="440723"/>
            </a:xfrm>
            <a:custGeom>
              <a:avLst/>
              <a:gdLst/>
              <a:ahLst/>
              <a:cxnLst/>
              <a:rect l="l" t="t" r="r" b="b"/>
              <a:pathLst>
                <a:path w="5456" h="9606" extrusionOk="0">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673580" y="3755197"/>
              <a:ext cx="207148" cy="248073"/>
            </a:xfrm>
            <a:custGeom>
              <a:avLst/>
              <a:gdLst/>
              <a:ahLst/>
              <a:cxnLst/>
              <a:rect l="l" t="t" r="r" b="b"/>
              <a:pathLst>
                <a:path w="4515" h="5407" extrusionOk="0">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23957" y="3754968"/>
              <a:ext cx="128877" cy="136952"/>
            </a:xfrm>
            <a:custGeom>
              <a:avLst/>
              <a:gdLst/>
              <a:ahLst/>
              <a:cxnLst/>
              <a:rect l="l" t="t" r="r" b="b"/>
              <a:pathLst>
                <a:path w="2809" h="2985" extrusionOk="0">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26434" y="3705325"/>
              <a:ext cx="202881" cy="305698"/>
            </a:xfrm>
            <a:custGeom>
              <a:avLst/>
              <a:gdLst/>
              <a:ahLst/>
              <a:cxnLst/>
              <a:rect l="l" t="t" r="r" b="b"/>
              <a:pathLst>
                <a:path w="4422" h="6663" extrusionOk="0">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97687" y="3714822"/>
              <a:ext cx="121077" cy="209809"/>
            </a:xfrm>
            <a:custGeom>
              <a:avLst/>
              <a:gdLst/>
              <a:ahLst/>
              <a:cxnLst/>
              <a:rect l="l" t="t" r="r" b="b"/>
              <a:pathLst>
                <a:path w="2639" h="4573" extrusionOk="0">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77821" y="3664216"/>
              <a:ext cx="184162" cy="363828"/>
            </a:xfrm>
            <a:custGeom>
              <a:avLst/>
              <a:gdLst/>
              <a:ahLst/>
              <a:cxnLst/>
              <a:rect l="l" t="t" r="r" b="b"/>
              <a:pathLst>
                <a:path w="4014" h="7930" extrusionOk="0">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848064" y="3664216"/>
              <a:ext cx="128464" cy="363828"/>
            </a:xfrm>
            <a:custGeom>
              <a:avLst/>
              <a:gdLst/>
              <a:ahLst/>
              <a:cxnLst/>
              <a:rect l="l" t="t" r="r" b="b"/>
              <a:pathLst>
                <a:path w="2800" h="7930" extrusionOk="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90851" y="3841590"/>
              <a:ext cx="243806" cy="347770"/>
            </a:xfrm>
            <a:custGeom>
              <a:avLst/>
              <a:gdLst/>
              <a:ahLst/>
              <a:cxnLst/>
              <a:rect l="l" t="t" r="r" b="b"/>
              <a:pathLst>
                <a:path w="5314" h="7580" extrusionOk="0">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79151" y="3851363"/>
              <a:ext cx="255506" cy="453616"/>
            </a:xfrm>
            <a:custGeom>
              <a:avLst/>
              <a:gdLst/>
              <a:ahLst/>
              <a:cxnLst/>
              <a:rect l="l" t="t" r="r" b="b"/>
              <a:pathLst>
                <a:path w="5569" h="9887" extrusionOk="0">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352966" y="3257484"/>
              <a:ext cx="379841" cy="347449"/>
            </a:xfrm>
            <a:custGeom>
              <a:avLst/>
              <a:gdLst/>
              <a:ahLst/>
              <a:cxnLst/>
              <a:rect l="l" t="t" r="r" b="b"/>
              <a:pathLst>
                <a:path w="8279" h="7573" extrusionOk="0">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500243" y="3549285"/>
              <a:ext cx="46660" cy="26932"/>
            </a:xfrm>
            <a:custGeom>
              <a:avLst/>
              <a:gdLst/>
              <a:ahLst/>
              <a:cxnLst/>
              <a:rect l="l" t="t" r="r" b="b"/>
              <a:pathLst>
                <a:path w="1017" h="587" extrusionOk="0">
                  <a:moveTo>
                    <a:pt x="1" y="587"/>
                  </a:moveTo>
                  <a:cubicBezTo>
                    <a:pt x="1" y="587"/>
                    <a:pt x="1016" y="0"/>
                    <a:pt x="1016" y="0"/>
                  </a:cubicBezTo>
                  <a:cubicBezTo>
                    <a:pt x="1016" y="0"/>
                    <a:pt x="1" y="587"/>
                    <a:pt x="1" y="587"/>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500243" y="3218302"/>
              <a:ext cx="243760" cy="442146"/>
            </a:xfrm>
            <a:custGeom>
              <a:avLst/>
              <a:gdLst/>
              <a:ahLst/>
              <a:cxnLst/>
              <a:rect l="l" t="t" r="r" b="b"/>
              <a:pathLst>
                <a:path w="5313" h="9637" extrusionOk="0">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352966" y="3491200"/>
              <a:ext cx="147321" cy="169205"/>
            </a:xfrm>
            <a:custGeom>
              <a:avLst/>
              <a:gdLst/>
              <a:ahLst/>
              <a:cxnLst/>
              <a:rect l="l" t="t" r="r" b="b"/>
              <a:pathLst>
                <a:path w="3211" h="3688" extrusionOk="0">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52966" y="3448210"/>
              <a:ext cx="147321" cy="110250"/>
            </a:xfrm>
            <a:custGeom>
              <a:avLst/>
              <a:gdLst/>
              <a:ahLst/>
              <a:cxnLst/>
              <a:rect l="l" t="t" r="r" b="b"/>
              <a:pathLst>
                <a:path w="3211" h="2403" extrusionOk="0">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52966" y="3404669"/>
              <a:ext cx="147321" cy="191916"/>
            </a:xfrm>
            <a:custGeom>
              <a:avLst/>
              <a:gdLst/>
              <a:ahLst/>
              <a:cxnLst/>
              <a:rect l="l" t="t" r="r" b="b"/>
              <a:pathLst>
                <a:path w="3211" h="4183" extrusionOk="0">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408894" y="3433711"/>
              <a:ext cx="25372" cy="21885"/>
            </a:xfrm>
            <a:custGeom>
              <a:avLst/>
              <a:gdLst/>
              <a:ahLst/>
              <a:cxnLst/>
              <a:rect l="l" t="t" r="r" b="b"/>
              <a:pathLst>
                <a:path w="553" h="477" extrusionOk="0">
                  <a:moveTo>
                    <a:pt x="1" y="0"/>
                  </a:moveTo>
                  <a:lnTo>
                    <a:pt x="1" y="179"/>
                  </a:lnTo>
                  <a:lnTo>
                    <a:pt x="553" y="477"/>
                  </a:lnTo>
                  <a:lnTo>
                    <a:pt x="553" y="299"/>
                  </a:lnTo>
                  <a:cubicBezTo>
                    <a:pt x="358" y="206"/>
                    <a:pt x="174" y="10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52966" y="3361128"/>
              <a:ext cx="147321" cy="110204"/>
            </a:xfrm>
            <a:custGeom>
              <a:avLst/>
              <a:gdLst/>
              <a:ahLst/>
              <a:cxnLst/>
              <a:rect l="l" t="t" r="r" b="b"/>
              <a:pathLst>
                <a:path w="3211" h="2402" extrusionOk="0">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08894" y="3390125"/>
              <a:ext cx="25372" cy="22068"/>
            </a:xfrm>
            <a:custGeom>
              <a:avLst/>
              <a:gdLst/>
              <a:ahLst/>
              <a:cxnLst/>
              <a:rect l="l" t="t" r="r" b="b"/>
              <a:pathLst>
                <a:path w="553" h="481" extrusionOk="0">
                  <a:moveTo>
                    <a:pt x="1" y="1"/>
                  </a:moveTo>
                  <a:lnTo>
                    <a:pt x="1" y="182"/>
                  </a:lnTo>
                  <a:lnTo>
                    <a:pt x="553" y="481"/>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500243" y="3240049"/>
              <a:ext cx="206047" cy="118967"/>
            </a:xfrm>
            <a:custGeom>
              <a:avLst/>
              <a:gdLst/>
              <a:ahLst/>
              <a:cxnLst/>
              <a:rect l="l" t="t" r="r" b="b"/>
              <a:pathLst>
                <a:path w="4491" h="2593" extrusionOk="0">
                  <a:moveTo>
                    <a:pt x="4490" y="1"/>
                  </a:moveTo>
                  <a:cubicBezTo>
                    <a:pt x="4490" y="1"/>
                    <a:pt x="1" y="2593"/>
                    <a:pt x="1" y="2593"/>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352966" y="3317542"/>
              <a:ext cx="147321" cy="110250"/>
            </a:xfrm>
            <a:custGeom>
              <a:avLst/>
              <a:gdLst/>
              <a:ahLst/>
              <a:cxnLst/>
              <a:rect l="l" t="t" r="r" b="b"/>
              <a:pathLst>
                <a:path w="3211" h="2403" extrusionOk="0">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08894" y="3346584"/>
              <a:ext cx="25372" cy="22160"/>
            </a:xfrm>
            <a:custGeom>
              <a:avLst/>
              <a:gdLst/>
              <a:ahLst/>
              <a:cxnLst/>
              <a:rect l="l" t="t" r="r" b="b"/>
              <a:pathLst>
                <a:path w="553" h="483" extrusionOk="0">
                  <a:moveTo>
                    <a:pt x="1" y="1"/>
                  </a:moveTo>
                  <a:lnTo>
                    <a:pt x="1" y="185"/>
                  </a:lnTo>
                  <a:lnTo>
                    <a:pt x="553" y="483"/>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352966" y="3133285"/>
              <a:ext cx="391035" cy="225730"/>
            </a:xfrm>
            <a:custGeom>
              <a:avLst/>
              <a:gdLst/>
              <a:ahLst/>
              <a:cxnLst/>
              <a:rect l="l" t="t" r="r" b="b"/>
              <a:pathLst>
                <a:path w="8523" h="4920" extrusionOk="0">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352966" y="3274001"/>
              <a:ext cx="147321" cy="110250"/>
            </a:xfrm>
            <a:custGeom>
              <a:avLst/>
              <a:gdLst/>
              <a:ahLst/>
              <a:cxnLst/>
              <a:rect l="l" t="t" r="r" b="b"/>
              <a:pathLst>
                <a:path w="3211" h="2403" extrusionOk="0">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390726" y="3483905"/>
              <a:ext cx="53496" cy="69049"/>
            </a:xfrm>
            <a:custGeom>
              <a:avLst/>
              <a:gdLst/>
              <a:ahLst/>
              <a:cxnLst/>
              <a:rect l="l" t="t" r="r" b="b"/>
              <a:pathLst>
                <a:path w="1166" h="1505" extrusionOk="0">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399076" y="3494687"/>
              <a:ext cx="36796" cy="47486"/>
            </a:xfrm>
            <a:custGeom>
              <a:avLst/>
              <a:gdLst/>
              <a:ahLst/>
              <a:cxnLst/>
              <a:rect l="l" t="t" r="r" b="b"/>
              <a:pathLst>
                <a:path w="802" h="1035" extrusionOk="0">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01416" y="3497715"/>
              <a:ext cx="32116" cy="41430"/>
            </a:xfrm>
            <a:custGeom>
              <a:avLst/>
              <a:gdLst/>
              <a:ahLst/>
              <a:cxnLst/>
              <a:rect l="l" t="t" r="r" b="b"/>
              <a:pathLst>
                <a:path w="700" h="903" extrusionOk="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15410" y="3496889"/>
              <a:ext cx="4129" cy="17389"/>
            </a:xfrm>
            <a:custGeom>
              <a:avLst/>
              <a:gdLst/>
              <a:ahLst/>
              <a:cxnLst/>
              <a:rect l="l" t="t" r="r" b="b"/>
              <a:pathLst>
                <a:path w="90" h="379" extrusionOk="0">
                  <a:moveTo>
                    <a:pt x="1" y="0"/>
                  </a:moveTo>
                  <a:lnTo>
                    <a:pt x="1" y="328"/>
                  </a:lnTo>
                  <a:lnTo>
                    <a:pt x="90" y="379"/>
                  </a:lnTo>
                  <a:lnTo>
                    <a:pt x="90" y="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1682771" y="4647025"/>
              <a:ext cx="350707" cy="172830"/>
            </a:xfrm>
            <a:custGeom>
              <a:avLst/>
              <a:gdLst/>
              <a:ahLst/>
              <a:cxnLst/>
              <a:rect l="l" t="t" r="r" b="b"/>
              <a:pathLst>
                <a:path w="7644" h="3767" extrusionOk="0">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1812797" y="4597612"/>
              <a:ext cx="153973" cy="34961"/>
            </a:xfrm>
            <a:custGeom>
              <a:avLst/>
              <a:gdLst/>
              <a:ahLst/>
              <a:cxnLst/>
              <a:rect l="l" t="t" r="r" b="b"/>
              <a:pathLst>
                <a:path w="3356" h="762" extrusionOk="0">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1905292" y="4619359"/>
              <a:ext cx="133281" cy="153147"/>
            </a:xfrm>
            <a:custGeom>
              <a:avLst/>
              <a:gdLst/>
              <a:ahLst/>
              <a:cxnLst/>
              <a:rect l="l" t="t" r="r" b="b"/>
              <a:pathLst>
                <a:path w="2905" h="3338" extrusionOk="0">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1677541" y="4611697"/>
              <a:ext cx="309598" cy="196137"/>
            </a:xfrm>
            <a:custGeom>
              <a:avLst/>
              <a:gdLst/>
              <a:ahLst/>
              <a:cxnLst/>
              <a:rect l="l" t="t" r="r" b="b"/>
              <a:pathLst>
                <a:path w="6748" h="4275" extrusionOk="0">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1855695" y="4633124"/>
              <a:ext cx="43081" cy="22711"/>
            </a:xfrm>
            <a:custGeom>
              <a:avLst/>
              <a:gdLst/>
              <a:ahLst/>
              <a:cxnLst/>
              <a:rect l="l" t="t" r="r" b="b"/>
              <a:pathLst>
                <a:path w="939" h="495" extrusionOk="0">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1642901" y="3496063"/>
              <a:ext cx="448385" cy="280831"/>
            </a:xfrm>
            <a:custGeom>
              <a:avLst/>
              <a:gdLst/>
              <a:ahLst/>
              <a:cxnLst/>
              <a:rect l="l" t="t" r="r" b="b"/>
              <a:pathLst>
                <a:path w="9773" h="6121" extrusionOk="0">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1567198" y="3702389"/>
              <a:ext cx="106212" cy="51477"/>
            </a:xfrm>
            <a:custGeom>
              <a:avLst/>
              <a:gdLst/>
              <a:ahLst/>
              <a:cxnLst/>
              <a:rect l="l" t="t" r="r" b="b"/>
              <a:pathLst>
                <a:path w="2315" h="1122" extrusionOk="0">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1985124" y="3450458"/>
              <a:ext cx="30510" cy="40512"/>
            </a:xfrm>
            <a:custGeom>
              <a:avLst/>
              <a:gdLst/>
              <a:ahLst/>
              <a:cxnLst/>
              <a:rect l="l" t="t" r="r" b="b"/>
              <a:pathLst>
                <a:path w="665" h="883" extrusionOk="0">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567289" y="3446925"/>
              <a:ext cx="523995" cy="310195"/>
            </a:xfrm>
            <a:custGeom>
              <a:avLst/>
              <a:gdLst/>
              <a:ahLst/>
              <a:cxnLst/>
              <a:rect l="l" t="t" r="r" b="b"/>
              <a:pathLst>
                <a:path w="11421" h="6761" extrusionOk="0">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1786828" y="3578373"/>
              <a:ext cx="99376" cy="67902"/>
            </a:xfrm>
            <a:custGeom>
              <a:avLst/>
              <a:gdLst/>
              <a:ahLst/>
              <a:cxnLst/>
              <a:rect l="l" t="t" r="r" b="b"/>
              <a:pathLst>
                <a:path w="2166" h="1480" extrusionOk="0">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1601287" y="3460322"/>
              <a:ext cx="294779" cy="177601"/>
            </a:xfrm>
            <a:custGeom>
              <a:avLst/>
              <a:gdLst/>
              <a:ahLst/>
              <a:cxnLst/>
              <a:rect l="l" t="t" r="r" b="b"/>
              <a:pathLst>
                <a:path w="6425" h="3871" extrusionOk="0">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1856016" y="3593422"/>
              <a:ext cx="83364" cy="86025"/>
            </a:xfrm>
            <a:custGeom>
              <a:avLst/>
              <a:gdLst/>
              <a:ahLst/>
              <a:cxnLst/>
              <a:rect l="l" t="t" r="r" b="b"/>
              <a:pathLst>
                <a:path w="1817" h="1875" extrusionOk="0">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1876525" y="3604984"/>
              <a:ext cx="284043" cy="202331"/>
            </a:xfrm>
            <a:custGeom>
              <a:avLst/>
              <a:gdLst/>
              <a:ahLst/>
              <a:cxnLst/>
              <a:rect l="l" t="t" r="r" b="b"/>
              <a:pathLst>
                <a:path w="6191" h="4410" extrusionOk="0">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883545" y="3605810"/>
              <a:ext cx="60057" cy="77491"/>
            </a:xfrm>
            <a:custGeom>
              <a:avLst/>
              <a:gdLst/>
              <a:ahLst/>
              <a:cxnLst/>
              <a:rect l="l" t="t" r="r" b="b"/>
              <a:pathLst>
                <a:path w="1309" h="1689" extrusionOk="0">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892216" y="3662197"/>
              <a:ext cx="176225" cy="116122"/>
            </a:xfrm>
            <a:custGeom>
              <a:avLst/>
              <a:gdLst/>
              <a:ahLst/>
              <a:cxnLst/>
              <a:rect l="l" t="t" r="r" b="b"/>
              <a:pathLst>
                <a:path w="3841" h="2531" extrusionOk="0">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1921121" y="3610581"/>
              <a:ext cx="187466" cy="106763"/>
            </a:xfrm>
            <a:custGeom>
              <a:avLst/>
              <a:gdLst/>
              <a:ahLst/>
              <a:cxnLst/>
              <a:rect l="l" t="t" r="r" b="b"/>
              <a:pathLst>
                <a:path w="4086" h="2327" extrusionOk="0">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1900796" y="3632512"/>
              <a:ext cx="184116" cy="112039"/>
            </a:xfrm>
            <a:custGeom>
              <a:avLst/>
              <a:gdLst/>
              <a:ahLst/>
              <a:cxnLst/>
              <a:rect l="l" t="t" r="r" b="b"/>
              <a:pathLst>
                <a:path w="4013" h="2442" extrusionOk="0">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1560958" y="3440685"/>
              <a:ext cx="81070" cy="49642"/>
            </a:xfrm>
            <a:custGeom>
              <a:avLst/>
              <a:gdLst/>
              <a:ahLst/>
              <a:cxnLst/>
              <a:rect l="l" t="t" r="r" b="b"/>
              <a:pathLst>
                <a:path w="1767" h="1082" extrusionOk="0">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1560958" y="3440685"/>
              <a:ext cx="89604" cy="45421"/>
            </a:xfrm>
            <a:custGeom>
              <a:avLst/>
              <a:gdLst/>
              <a:ahLst/>
              <a:cxnLst/>
              <a:rect l="l" t="t" r="r" b="b"/>
              <a:pathLst>
                <a:path w="1953" h="990" extrusionOk="0">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1"/>
          <p:cNvGrpSpPr/>
          <p:nvPr/>
        </p:nvGrpSpPr>
        <p:grpSpPr>
          <a:xfrm>
            <a:off x="459961" y="301521"/>
            <a:ext cx="510276" cy="1011126"/>
            <a:chOff x="331179" y="148675"/>
            <a:chExt cx="557496" cy="1104693"/>
          </a:xfrm>
        </p:grpSpPr>
        <p:sp>
          <p:nvSpPr>
            <p:cNvPr id="649" name="Google Shape;649;p31"/>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992977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Tools &amp; Techniques</a:t>
            </a:r>
            <a:endParaRPr dirty="0">
              <a:solidFill>
                <a:schemeClr val="lt2"/>
              </a:solidFill>
            </a:endParaRPr>
          </a:p>
        </p:txBody>
      </p:sp>
      <p:sp>
        <p:nvSpPr>
          <p:cNvPr id="1066" name="Google Shape;1066;p36"/>
          <p:cNvSpPr txBox="1"/>
          <p:nvPr/>
        </p:nvSpPr>
        <p:spPr>
          <a:xfrm>
            <a:off x="6472025" y="1406825"/>
            <a:ext cx="19521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100" b="1" dirty="0">
                <a:solidFill>
                  <a:schemeClr val="dk1"/>
                </a:solidFill>
                <a:latin typeface="Oswald"/>
                <a:ea typeface="Oswald"/>
                <a:cs typeface="Oswald"/>
                <a:sym typeface="Oswald"/>
              </a:rPr>
              <a:t>Pytesserect</a:t>
            </a:r>
            <a:endParaRPr sz="2100" b="1" dirty="0">
              <a:solidFill>
                <a:schemeClr val="dk1"/>
              </a:solidFill>
              <a:latin typeface="Oswald"/>
              <a:ea typeface="Oswald"/>
              <a:cs typeface="Oswald"/>
              <a:sym typeface="Oswald"/>
            </a:endParaRPr>
          </a:p>
        </p:txBody>
      </p:sp>
      <p:sp>
        <p:nvSpPr>
          <p:cNvPr id="1067" name="Google Shape;1067;p36"/>
          <p:cNvSpPr txBox="1"/>
          <p:nvPr/>
        </p:nvSpPr>
        <p:spPr>
          <a:xfrm>
            <a:off x="6472025" y="1936312"/>
            <a:ext cx="19521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Nunito"/>
                <a:ea typeface="Nunito"/>
                <a:cs typeface="Nunito"/>
                <a:sym typeface="Nunito"/>
              </a:rPr>
              <a:t>For text extraction</a:t>
            </a:r>
          </a:p>
          <a:p>
            <a:pPr marL="0" lvl="0" indent="0" algn="l" rtl="0">
              <a:spcBef>
                <a:spcPts val="0"/>
              </a:spcBef>
              <a:spcAft>
                <a:spcPts val="0"/>
              </a:spcAft>
              <a:buNone/>
            </a:pPr>
            <a:endParaRPr dirty="0">
              <a:solidFill>
                <a:schemeClr val="dk1"/>
              </a:solidFill>
              <a:latin typeface="Nunito"/>
              <a:ea typeface="Nunito"/>
              <a:cs typeface="Nunito"/>
              <a:sym typeface="Nunito"/>
            </a:endParaRPr>
          </a:p>
        </p:txBody>
      </p:sp>
      <p:sp>
        <p:nvSpPr>
          <p:cNvPr id="1068" name="Google Shape;1068;p36"/>
          <p:cNvSpPr txBox="1"/>
          <p:nvPr/>
        </p:nvSpPr>
        <p:spPr>
          <a:xfrm>
            <a:off x="720011" y="3369951"/>
            <a:ext cx="1952100" cy="527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100" b="1" dirty="0">
                <a:solidFill>
                  <a:schemeClr val="dk1"/>
                </a:solidFill>
                <a:latin typeface="Oswald"/>
                <a:ea typeface="Oswald"/>
                <a:cs typeface="Oswald"/>
                <a:sym typeface="Oswald"/>
              </a:rPr>
              <a:t>REACT.JS</a:t>
            </a:r>
            <a:endParaRPr sz="2100" b="1" dirty="0">
              <a:solidFill>
                <a:schemeClr val="dk1"/>
              </a:solidFill>
              <a:latin typeface="Oswald"/>
              <a:ea typeface="Oswald"/>
              <a:cs typeface="Oswald"/>
              <a:sym typeface="Oswald"/>
            </a:endParaRPr>
          </a:p>
        </p:txBody>
      </p:sp>
      <p:sp>
        <p:nvSpPr>
          <p:cNvPr id="1069" name="Google Shape;1069;p36"/>
          <p:cNvSpPr txBox="1"/>
          <p:nvPr/>
        </p:nvSpPr>
        <p:spPr>
          <a:xfrm>
            <a:off x="720000" y="1936312"/>
            <a:ext cx="1952100" cy="48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latin typeface="Nunito"/>
                <a:ea typeface="Nunito"/>
                <a:cs typeface="Nunito"/>
                <a:sym typeface="Nunito"/>
              </a:rPr>
              <a:t>F</a:t>
            </a:r>
            <a:r>
              <a:rPr lang="en-US" dirty="0">
                <a:solidFill>
                  <a:schemeClr val="dk1"/>
                </a:solidFill>
                <a:latin typeface="Nunito"/>
                <a:ea typeface="Nunito"/>
                <a:cs typeface="Nunito"/>
                <a:sym typeface="Nunito"/>
              </a:rPr>
              <a:t>o</a:t>
            </a:r>
            <a:r>
              <a:rPr lang="en" dirty="0">
                <a:solidFill>
                  <a:schemeClr val="dk1"/>
                </a:solidFill>
                <a:latin typeface="Nunito"/>
                <a:ea typeface="Nunito"/>
                <a:cs typeface="Nunito"/>
                <a:sym typeface="Nunito"/>
              </a:rPr>
              <a:t>r implementing back-end</a:t>
            </a:r>
            <a:endParaRPr dirty="0">
              <a:solidFill>
                <a:schemeClr val="dk1"/>
              </a:solidFill>
              <a:latin typeface="Nunito"/>
              <a:ea typeface="Nunito"/>
              <a:cs typeface="Nunito"/>
              <a:sym typeface="Nunito"/>
            </a:endParaRPr>
          </a:p>
        </p:txBody>
      </p:sp>
      <p:sp>
        <p:nvSpPr>
          <p:cNvPr id="1070" name="Google Shape;1070;p36"/>
          <p:cNvSpPr txBox="1"/>
          <p:nvPr/>
        </p:nvSpPr>
        <p:spPr>
          <a:xfrm>
            <a:off x="720000" y="3897652"/>
            <a:ext cx="1952100" cy="48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latin typeface="Nunito"/>
                <a:ea typeface="Nunito"/>
                <a:cs typeface="Nunito"/>
                <a:sym typeface="Nunito"/>
              </a:rPr>
              <a:t>For designing </a:t>
            </a:r>
          </a:p>
          <a:p>
            <a:pPr marL="0" lvl="0" indent="0" algn="r" rtl="0">
              <a:spcBef>
                <a:spcPts val="0"/>
              </a:spcBef>
              <a:spcAft>
                <a:spcPts val="0"/>
              </a:spcAft>
              <a:buNone/>
            </a:pPr>
            <a:r>
              <a:rPr lang="en" dirty="0">
                <a:solidFill>
                  <a:schemeClr val="dk1"/>
                </a:solidFill>
                <a:latin typeface="Nunito"/>
                <a:ea typeface="Nunito"/>
                <a:cs typeface="Nunito"/>
                <a:sym typeface="Nunito"/>
              </a:rPr>
              <a:t>front-end</a:t>
            </a:r>
            <a:endParaRPr dirty="0">
              <a:solidFill>
                <a:schemeClr val="dk1"/>
              </a:solidFill>
              <a:latin typeface="Nunito"/>
              <a:ea typeface="Nunito"/>
              <a:cs typeface="Nunito"/>
              <a:sym typeface="Nunito"/>
            </a:endParaRPr>
          </a:p>
        </p:txBody>
      </p:sp>
      <p:sp>
        <p:nvSpPr>
          <p:cNvPr id="1071" name="Google Shape;1071;p36"/>
          <p:cNvSpPr txBox="1"/>
          <p:nvPr/>
        </p:nvSpPr>
        <p:spPr>
          <a:xfrm>
            <a:off x="6472025" y="3369951"/>
            <a:ext cx="19521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100" b="1" dirty="0">
                <a:solidFill>
                  <a:schemeClr val="dk1"/>
                </a:solidFill>
                <a:latin typeface="Oswald"/>
                <a:ea typeface="Oswald"/>
                <a:cs typeface="Oswald"/>
                <a:sym typeface="Oswald"/>
              </a:rPr>
              <a:t>PostgreSQL</a:t>
            </a:r>
            <a:endParaRPr sz="2100" b="1" dirty="0">
              <a:solidFill>
                <a:schemeClr val="dk1"/>
              </a:solidFill>
              <a:latin typeface="Oswald"/>
              <a:ea typeface="Oswald"/>
              <a:cs typeface="Oswald"/>
              <a:sym typeface="Oswald"/>
            </a:endParaRPr>
          </a:p>
        </p:txBody>
      </p:sp>
      <p:sp>
        <p:nvSpPr>
          <p:cNvPr id="1072" name="Google Shape;1072;p36"/>
          <p:cNvSpPr txBox="1"/>
          <p:nvPr/>
        </p:nvSpPr>
        <p:spPr>
          <a:xfrm>
            <a:off x="6472025" y="3897652"/>
            <a:ext cx="19521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Nunito"/>
                <a:ea typeface="Nunito"/>
                <a:cs typeface="Nunito"/>
                <a:sym typeface="Nunito"/>
              </a:rPr>
              <a:t>For storing data</a:t>
            </a:r>
          </a:p>
          <a:p>
            <a:pPr marL="0" lvl="0" indent="0" algn="l" rtl="0">
              <a:spcBef>
                <a:spcPts val="0"/>
              </a:spcBef>
              <a:spcAft>
                <a:spcPts val="0"/>
              </a:spcAft>
              <a:buNone/>
            </a:pPr>
            <a:endParaRPr dirty="0">
              <a:solidFill>
                <a:schemeClr val="dk1"/>
              </a:solidFill>
              <a:latin typeface="Nunito"/>
              <a:ea typeface="Nunito"/>
              <a:cs typeface="Nunito"/>
              <a:sym typeface="Nunito"/>
            </a:endParaRPr>
          </a:p>
        </p:txBody>
      </p:sp>
      <p:sp>
        <p:nvSpPr>
          <p:cNvPr id="1073" name="Google Shape;1073;p36"/>
          <p:cNvSpPr txBox="1"/>
          <p:nvPr/>
        </p:nvSpPr>
        <p:spPr>
          <a:xfrm>
            <a:off x="720011" y="1406825"/>
            <a:ext cx="1952100" cy="527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100" b="1" dirty="0">
                <a:solidFill>
                  <a:schemeClr val="dk1"/>
                </a:solidFill>
                <a:latin typeface="Oswald"/>
                <a:ea typeface="Oswald"/>
                <a:cs typeface="Oswald"/>
                <a:sym typeface="Oswald"/>
              </a:rPr>
              <a:t>Django</a:t>
            </a:r>
            <a:endParaRPr sz="2100" b="1" dirty="0">
              <a:solidFill>
                <a:schemeClr val="dk1"/>
              </a:solidFill>
              <a:latin typeface="Oswald"/>
              <a:ea typeface="Oswald"/>
              <a:cs typeface="Oswald"/>
              <a:sym typeface="Oswald"/>
            </a:endParaRPr>
          </a:p>
        </p:txBody>
      </p:sp>
      <p:cxnSp>
        <p:nvCxnSpPr>
          <p:cNvPr id="1074" name="Google Shape;1074;p36"/>
          <p:cNvCxnSpPr>
            <a:stCxn id="1073" idx="3"/>
            <a:endCxn id="1075" idx="1"/>
          </p:cNvCxnSpPr>
          <p:nvPr/>
        </p:nvCxnSpPr>
        <p:spPr>
          <a:xfrm>
            <a:off x="2672111" y="1670675"/>
            <a:ext cx="781800" cy="312300"/>
          </a:xfrm>
          <a:prstGeom prst="bentConnector3">
            <a:avLst>
              <a:gd name="adj1" fmla="val 49996"/>
            </a:avLst>
          </a:prstGeom>
          <a:noFill/>
          <a:ln w="19050" cap="flat" cmpd="sng">
            <a:solidFill>
              <a:schemeClr val="lt2"/>
            </a:solidFill>
            <a:prstDash val="solid"/>
            <a:round/>
            <a:headEnd type="diamond" w="med" len="med"/>
            <a:tailEnd type="none" w="med" len="med"/>
          </a:ln>
        </p:spPr>
      </p:cxnSp>
      <p:cxnSp>
        <p:nvCxnSpPr>
          <p:cNvPr id="1076" name="Google Shape;1076;p36"/>
          <p:cNvCxnSpPr>
            <a:stCxn id="1066" idx="1"/>
            <a:endCxn id="1077" idx="3"/>
          </p:cNvCxnSpPr>
          <p:nvPr/>
        </p:nvCxnSpPr>
        <p:spPr>
          <a:xfrm flipH="1">
            <a:off x="5690225" y="1670675"/>
            <a:ext cx="781800" cy="312300"/>
          </a:xfrm>
          <a:prstGeom prst="bentConnector3">
            <a:avLst>
              <a:gd name="adj1" fmla="val 50005"/>
            </a:avLst>
          </a:prstGeom>
          <a:noFill/>
          <a:ln w="19050" cap="flat" cmpd="sng">
            <a:solidFill>
              <a:schemeClr val="lt2"/>
            </a:solidFill>
            <a:prstDash val="solid"/>
            <a:round/>
            <a:headEnd type="diamond" w="med" len="med"/>
            <a:tailEnd type="none" w="med" len="med"/>
          </a:ln>
        </p:spPr>
      </p:cxnSp>
      <p:cxnSp>
        <p:nvCxnSpPr>
          <p:cNvPr id="1078" name="Google Shape;1078;p36"/>
          <p:cNvCxnSpPr>
            <a:stCxn id="1068" idx="3"/>
            <a:endCxn id="1079" idx="1"/>
          </p:cNvCxnSpPr>
          <p:nvPr/>
        </p:nvCxnSpPr>
        <p:spPr>
          <a:xfrm rot="10800000" flipH="1">
            <a:off x="2672111" y="3322101"/>
            <a:ext cx="781800" cy="311700"/>
          </a:xfrm>
          <a:prstGeom prst="bentConnector3">
            <a:avLst>
              <a:gd name="adj1" fmla="val 49996"/>
            </a:avLst>
          </a:prstGeom>
          <a:noFill/>
          <a:ln w="19050" cap="flat" cmpd="sng">
            <a:solidFill>
              <a:schemeClr val="lt2"/>
            </a:solidFill>
            <a:prstDash val="solid"/>
            <a:round/>
            <a:headEnd type="diamond" w="med" len="med"/>
            <a:tailEnd type="none" w="med" len="med"/>
          </a:ln>
        </p:spPr>
      </p:cxnSp>
      <p:cxnSp>
        <p:nvCxnSpPr>
          <p:cNvPr id="1080" name="Google Shape;1080;p36"/>
          <p:cNvCxnSpPr>
            <a:stCxn id="1071" idx="1"/>
            <a:endCxn id="1081" idx="3"/>
          </p:cNvCxnSpPr>
          <p:nvPr/>
        </p:nvCxnSpPr>
        <p:spPr>
          <a:xfrm rot="10800000">
            <a:off x="5690225" y="3322101"/>
            <a:ext cx="781800" cy="311700"/>
          </a:xfrm>
          <a:prstGeom prst="bentConnector3">
            <a:avLst>
              <a:gd name="adj1" fmla="val 50005"/>
            </a:avLst>
          </a:prstGeom>
          <a:noFill/>
          <a:ln w="19050" cap="flat" cmpd="sng">
            <a:solidFill>
              <a:schemeClr val="lt2"/>
            </a:solidFill>
            <a:prstDash val="solid"/>
            <a:round/>
            <a:headEnd type="diamond" w="med" len="med"/>
            <a:tailEnd type="none" w="med" len="med"/>
          </a:ln>
        </p:spPr>
      </p:cxnSp>
      <p:sp>
        <p:nvSpPr>
          <p:cNvPr id="1075" name="Google Shape;1075;p36"/>
          <p:cNvSpPr/>
          <p:nvPr/>
        </p:nvSpPr>
        <p:spPr>
          <a:xfrm>
            <a:off x="3453850" y="1568750"/>
            <a:ext cx="828600" cy="828600"/>
          </a:xfrm>
          <a:prstGeom prst="rect">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6"/>
          <p:cNvSpPr/>
          <p:nvPr/>
        </p:nvSpPr>
        <p:spPr>
          <a:xfrm>
            <a:off x="4861550" y="1568750"/>
            <a:ext cx="828600" cy="828600"/>
          </a:xfrm>
          <a:prstGeom prst="rect">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3453850" y="2907850"/>
            <a:ext cx="828600" cy="828600"/>
          </a:xfrm>
          <a:prstGeom prst="rect">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6"/>
          <p:cNvSpPr/>
          <p:nvPr/>
        </p:nvSpPr>
        <p:spPr>
          <a:xfrm>
            <a:off x="4861550" y="2907850"/>
            <a:ext cx="828600" cy="828600"/>
          </a:xfrm>
          <a:prstGeom prst="rect">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9" name="Google Shape;1169;p36"/>
          <p:cNvCxnSpPr>
            <a:cxnSpLocks/>
          </p:cNvCxnSpPr>
          <p:nvPr/>
        </p:nvCxnSpPr>
        <p:spPr>
          <a:xfrm>
            <a:off x="1084521" y="1890825"/>
            <a:ext cx="1573329" cy="0"/>
          </a:xfrm>
          <a:prstGeom prst="straightConnector1">
            <a:avLst/>
          </a:prstGeom>
          <a:noFill/>
          <a:ln w="19050" cap="flat" cmpd="sng">
            <a:solidFill>
              <a:schemeClr val="lt2"/>
            </a:solidFill>
            <a:prstDash val="solid"/>
            <a:round/>
            <a:headEnd type="none" w="med" len="med"/>
            <a:tailEnd type="none" w="med" len="med"/>
          </a:ln>
        </p:spPr>
      </p:cxnSp>
      <p:cxnSp>
        <p:nvCxnSpPr>
          <p:cNvPr id="1170" name="Google Shape;1170;p36"/>
          <p:cNvCxnSpPr>
            <a:cxnSpLocks/>
          </p:cNvCxnSpPr>
          <p:nvPr/>
        </p:nvCxnSpPr>
        <p:spPr>
          <a:xfrm>
            <a:off x="1084521" y="3860275"/>
            <a:ext cx="1573329" cy="0"/>
          </a:xfrm>
          <a:prstGeom prst="straightConnector1">
            <a:avLst/>
          </a:prstGeom>
          <a:noFill/>
          <a:ln w="19050" cap="flat" cmpd="sng">
            <a:solidFill>
              <a:schemeClr val="lt2"/>
            </a:solidFill>
            <a:prstDash val="solid"/>
            <a:round/>
            <a:headEnd type="none" w="med" len="med"/>
            <a:tailEnd type="none" w="med" len="med"/>
          </a:ln>
        </p:spPr>
      </p:cxnSp>
      <p:cxnSp>
        <p:nvCxnSpPr>
          <p:cNvPr id="1171" name="Google Shape;1171;p36"/>
          <p:cNvCxnSpPr>
            <a:cxnSpLocks/>
          </p:cNvCxnSpPr>
          <p:nvPr/>
        </p:nvCxnSpPr>
        <p:spPr>
          <a:xfrm>
            <a:off x="6498475" y="1890825"/>
            <a:ext cx="1635431" cy="0"/>
          </a:xfrm>
          <a:prstGeom prst="straightConnector1">
            <a:avLst/>
          </a:prstGeom>
          <a:noFill/>
          <a:ln w="19050" cap="flat" cmpd="sng">
            <a:solidFill>
              <a:schemeClr val="lt2"/>
            </a:solidFill>
            <a:prstDash val="solid"/>
            <a:round/>
            <a:headEnd type="none" w="med" len="med"/>
            <a:tailEnd type="none" w="med" len="med"/>
          </a:ln>
        </p:spPr>
      </p:cxnSp>
      <p:cxnSp>
        <p:nvCxnSpPr>
          <p:cNvPr id="1172" name="Google Shape;1172;p36"/>
          <p:cNvCxnSpPr>
            <a:cxnSpLocks/>
          </p:cNvCxnSpPr>
          <p:nvPr/>
        </p:nvCxnSpPr>
        <p:spPr>
          <a:xfrm>
            <a:off x="6498475" y="3860275"/>
            <a:ext cx="1635431" cy="0"/>
          </a:xfrm>
          <a:prstGeom prst="straightConnector1">
            <a:avLst/>
          </a:prstGeom>
          <a:noFill/>
          <a:ln w="19050" cap="flat" cmpd="sng">
            <a:solidFill>
              <a:schemeClr val="lt2"/>
            </a:solidFill>
            <a:prstDash val="solid"/>
            <a:round/>
            <a:headEnd type="none" w="med" len="med"/>
            <a:tailEnd type="none" w="med" len="med"/>
          </a:ln>
        </p:spPr>
      </p:cxnSp>
      <p:pic>
        <p:nvPicPr>
          <p:cNvPr id="8" name="Picture 7">
            <a:extLst>
              <a:ext uri="{FF2B5EF4-FFF2-40B4-BE49-F238E27FC236}">
                <a16:creationId xmlns:a16="http://schemas.microsoft.com/office/drawing/2014/main" id="{700731B4-3707-7229-0C22-64D363BD2FBF}"/>
              </a:ext>
            </a:extLst>
          </p:cNvPr>
          <p:cNvPicPr>
            <a:picLocks noChangeAspect="1"/>
          </p:cNvPicPr>
          <p:nvPr/>
        </p:nvPicPr>
        <p:blipFill>
          <a:blip r:embed="rId3"/>
          <a:stretch>
            <a:fillRect/>
          </a:stretch>
        </p:blipFill>
        <p:spPr>
          <a:xfrm>
            <a:off x="3487765" y="2948375"/>
            <a:ext cx="769686" cy="769686"/>
          </a:xfrm>
          <a:prstGeom prst="rect">
            <a:avLst/>
          </a:prstGeom>
        </p:spPr>
      </p:pic>
      <p:pic>
        <p:nvPicPr>
          <p:cNvPr id="3" name="Picture 2">
            <a:extLst>
              <a:ext uri="{FF2B5EF4-FFF2-40B4-BE49-F238E27FC236}">
                <a16:creationId xmlns:a16="http://schemas.microsoft.com/office/drawing/2014/main" id="{59FCF090-DBAF-5C0C-A5DB-1DEDAC48E871}"/>
              </a:ext>
            </a:extLst>
          </p:cNvPr>
          <p:cNvPicPr>
            <a:picLocks noChangeAspect="1"/>
          </p:cNvPicPr>
          <p:nvPr/>
        </p:nvPicPr>
        <p:blipFill>
          <a:blip r:embed="rId4"/>
          <a:stretch>
            <a:fillRect/>
          </a:stretch>
        </p:blipFill>
        <p:spPr>
          <a:xfrm>
            <a:off x="3537537" y="1675664"/>
            <a:ext cx="614622" cy="614622"/>
          </a:xfrm>
          <a:prstGeom prst="rect">
            <a:avLst/>
          </a:prstGeom>
        </p:spPr>
      </p:pic>
      <p:pic>
        <p:nvPicPr>
          <p:cNvPr id="5" name="Picture 4">
            <a:extLst>
              <a:ext uri="{FF2B5EF4-FFF2-40B4-BE49-F238E27FC236}">
                <a16:creationId xmlns:a16="http://schemas.microsoft.com/office/drawing/2014/main" id="{9215B104-1BD3-4CFC-9591-A151785B93A2}"/>
              </a:ext>
            </a:extLst>
          </p:cNvPr>
          <p:cNvPicPr>
            <a:picLocks noChangeAspect="1"/>
          </p:cNvPicPr>
          <p:nvPr/>
        </p:nvPicPr>
        <p:blipFill>
          <a:blip r:embed="rId5"/>
          <a:stretch>
            <a:fillRect/>
          </a:stretch>
        </p:blipFill>
        <p:spPr>
          <a:xfrm>
            <a:off x="4933959" y="1670675"/>
            <a:ext cx="670841" cy="619611"/>
          </a:xfrm>
          <a:prstGeom prst="rect">
            <a:avLst/>
          </a:prstGeom>
        </p:spPr>
      </p:pic>
      <p:pic>
        <p:nvPicPr>
          <p:cNvPr id="2052" name="Picture 4" descr="Download PostgreSQL Logo in SVG Vector or PNG File Format ...">
            <a:extLst>
              <a:ext uri="{FF2B5EF4-FFF2-40B4-BE49-F238E27FC236}">
                <a16:creationId xmlns:a16="http://schemas.microsoft.com/office/drawing/2014/main" id="{CF5BD34D-CF1B-654B-FC54-D28BA805F1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5508" y="3012621"/>
            <a:ext cx="709254" cy="636744"/>
          </a:xfrm>
          <a:prstGeom prst="rect">
            <a:avLst/>
          </a:prstGeom>
          <a:noFill/>
          <a:ln>
            <a:solidFill>
              <a:srgbClr val="E6E6E6"/>
            </a:solidFill>
          </a:ln>
        </p:spPr>
      </p:pic>
    </p:spTree>
    <p:extLst>
      <p:ext uri="{BB962C8B-B14F-4D97-AF65-F5344CB8AC3E}">
        <p14:creationId xmlns:p14="http://schemas.microsoft.com/office/powerpoint/2010/main" val="220960410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1"/>
          <p:cNvSpPr txBox="1">
            <a:spLocks noGrp="1"/>
          </p:cNvSpPr>
          <p:nvPr>
            <p:ph type="title"/>
          </p:nvPr>
        </p:nvSpPr>
        <p:spPr>
          <a:xfrm>
            <a:off x="1457550" y="2257625"/>
            <a:ext cx="63124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SUMMARY</a:t>
            </a:r>
            <a:endParaRPr dirty="0">
              <a:solidFill>
                <a:schemeClr val="lt2"/>
              </a:solidFill>
            </a:endParaRPr>
          </a:p>
        </p:txBody>
      </p:sp>
      <p:sp>
        <p:nvSpPr>
          <p:cNvPr id="442" name="Google Shape;442;p31"/>
          <p:cNvSpPr txBox="1">
            <a:spLocks noGrp="1"/>
          </p:cNvSpPr>
          <p:nvPr>
            <p:ph type="title" idx="2"/>
          </p:nvPr>
        </p:nvSpPr>
        <p:spPr>
          <a:xfrm>
            <a:off x="3989850" y="1146375"/>
            <a:ext cx="12552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cxnSp>
        <p:nvCxnSpPr>
          <p:cNvPr id="444" name="Google Shape;444;p31"/>
          <p:cNvCxnSpPr/>
          <p:nvPr/>
        </p:nvCxnSpPr>
        <p:spPr>
          <a:xfrm rot="10800000" flipH="1">
            <a:off x="1459800" y="2182600"/>
            <a:ext cx="6224400" cy="4200"/>
          </a:xfrm>
          <a:prstGeom prst="straightConnector1">
            <a:avLst/>
          </a:prstGeom>
          <a:noFill/>
          <a:ln w="19050" cap="flat" cmpd="sng">
            <a:solidFill>
              <a:schemeClr val="lt2"/>
            </a:solidFill>
            <a:prstDash val="solid"/>
            <a:round/>
            <a:headEnd type="none" w="med" len="med"/>
            <a:tailEnd type="none" w="med" len="med"/>
          </a:ln>
        </p:spPr>
      </p:cxnSp>
      <p:grpSp>
        <p:nvGrpSpPr>
          <p:cNvPr id="445" name="Google Shape;445;p31"/>
          <p:cNvGrpSpPr/>
          <p:nvPr/>
        </p:nvGrpSpPr>
        <p:grpSpPr>
          <a:xfrm flipH="1">
            <a:off x="6995075" y="3099425"/>
            <a:ext cx="2008513" cy="2044060"/>
            <a:chOff x="179950" y="3099425"/>
            <a:chExt cx="2008513" cy="2044060"/>
          </a:xfrm>
        </p:grpSpPr>
        <p:sp>
          <p:nvSpPr>
            <p:cNvPr id="446" name="Google Shape;446;p31"/>
            <p:cNvSpPr/>
            <p:nvPr/>
          </p:nvSpPr>
          <p:spPr>
            <a:xfrm>
              <a:off x="1261816" y="3529373"/>
              <a:ext cx="406222" cy="246284"/>
            </a:xfrm>
            <a:custGeom>
              <a:avLst/>
              <a:gdLst/>
              <a:ahLst/>
              <a:cxnLst/>
              <a:rect l="l" t="t" r="r" b="b"/>
              <a:pathLst>
                <a:path w="8854" h="5368" extrusionOk="0">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347460" y="4201845"/>
              <a:ext cx="309277" cy="178519"/>
            </a:xfrm>
            <a:custGeom>
              <a:avLst/>
              <a:gdLst/>
              <a:ahLst/>
              <a:cxnLst/>
              <a:rect l="l" t="t" r="r" b="b"/>
              <a:pathLst>
                <a:path w="6741" h="3891" extrusionOk="0">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395543" y="4230016"/>
              <a:ext cx="165627" cy="94834"/>
            </a:xfrm>
            <a:custGeom>
              <a:avLst/>
              <a:gdLst/>
              <a:ahLst/>
              <a:cxnLst/>
              <a:rect l="l" t="t" r="r" b="b"/>
              <a:pathLst>
                <a:path w="3610" h="2067" extrusionOk="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439680" y="4255526"/>
              <a:ext cx="165627" cy="94788"/>
            </a:xfrm>
            <a:custGeom>
              <a:avLst/>
              <a:gdLst/>
              <a:ahLst/>
              <a:cxnLst/>
              <a:rect l="l" t="t" r="r" b="b"/>
              <a:pathLst>
                <a:path w="3610" h="2066" extrusionOk="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1130322" y="4274383"/>
              <a:ext cx="743210" cy="430767"/>
            </a:xfrm>
            <a:custGeom>
              <a:avLst/>
              <a:gdLst/>
              <a:ahLst/>
              <a:cxnLst/>
              <a:rect l="l" t="t" r="r" b="b"/>
              <a:pathLst>
                <a:path w="16199" h="9389" extrusionOk="0">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209589" y="3106491"/>
              <a:ext cx="1798771" cy="1033814"/>
            </a:xfrm>
            <a:custGeom>
              <a:avLst/>
              <a:gdLst/>
              <a:ahLst/>
              <a:cxnLst/>
              <a:rect l="l" t="t" r="r" b="b"/>
              <a:pathLst>
                <a:path w="39206" h="22533" extrusionOk="0">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258544" y="3789516"/>
              <a:ext cx="890806" cy="755689"/>
            </a:xfrm>
            <a:custGeom>
              <a:avLst/>
              <a:gdLst/>
              <a:ahLst/>
              <a:cxnLst/>
              <a:rect l="l" t="t" r="r" b="b"/>
              <a:pathLst>
                <a:path w="19416" h="16471" extrusionOk="0">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1193591" y="3710831"/>
              <a:ext cx="946596" cy="548220"/>
            </a:xfrm>
            <a:custGeom>
              <a:avLst/>
              <a:gdLst/>
              <a:ahLst/>
              <a:cxnLst/>
              <a:rect l="l" t="t" r="r" b="b"/>
              <a:pathLst>
                <a:path w="20632" h="11949" extrusionOk="0">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710422" y="4274842"/>
              <a:ext cx="1367224" cy="209580"/>
            </a:xfrm>
            <a:custGeom>
              <a:avLst/>
              <a:gdLst/>
              <a:ahLst/>
              <a:cxnLst/>
              <a:rect l="l" t="t" r="r" b="b"/>
              <a:pathLst>
                <a:path w="29800" h="4568" extrusionOk="0">
                  <a:moveTo>
                    <a:pt x="29799" y="1"/>
                  </a:moveTo>
                  <a:lnTo>
                    <a:pt x="0" y="3861"/>
                  </a:lnTo>
                  <a:lnTo>
                    <a:pt x="0" y="4568"/>
                  </a:lnTo>
                  <a:lnTo>
                    <a:pt x="29799" y="708"/>
                  </a:lnTo>
                  <a:lnTo>
                    <a:pt x="29799"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709092" y="4001255"/>
              <a:ext cx="1369885" cy="789365"/>
            </a:xfrm>
            <a:custGeom>
              <a:avLst/>
              <a:gdLst/>
              <a:ahLst/>
              <a:cxnLst/>
              <a:rect l="l" t="t" r="r" b="b"/>
              <a:pathLst>
                <a:path w="29858" h="17205" extrusionOk="0">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709092" y="3968818"/>
              <a:ext cx="1369885" cy="789411"/>
            </a:xfrm>
            <a:custGeom>
              <a:avLst/>
              <a:gdLst/>
              <a:ahLst/>
              <a:cxnLst/>
              <a:rect l="l" t="t" r="r" b="b"/>
              <a:pathLst>
                <a:path w="29858" h="17206" extrusionOk="0">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776766" y="4007128"/>
              <a:ext cx="1108736" cy="640210"/>
            </a:xfrm>
            <a:custGeom>
              <a:avLst/>
              <a:gdLst/>
              <a:ahLst/>
              <a:cxnLst/>
              <a:rect l="l" t="t" r="r" b="b"/>
              <a:pathLst>
                <a:path w="24166" h="13954" extrusionOk="0">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798742" y="4417439"/>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856185" y="4384313"/>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913490" y="4351141"/>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970887" y="4318015"/>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1028329" y="4284935"/>
              <a:ext cx="98321" cy="56754"/>
            </a:xfrm>
            <a:custGeom>
              <a:avLst/>
              <a:gdLst/>
              <a:ahLst/>
              <a:cxnLst/>
              <a:rect l="l" t="t" r="r" b="b"/>
              <a:pathLst>
                <a:path w="2143" h="1237" extrusionOk="0">
                  <a:moveTo>
                    <a:pt x="1091" y="0"/>
                  </a:moveTo>
                  <a:lnTo>
                    <a:pt x="0" y="630"/>
                  </a:lnTo>
                  <a:lnTo>
                    <a:pt x="1052" y="1236"/>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1085726" y="4251764"/>
              <a:ext cx="98275" cy="56799"/>
            </a:xfrm>
            <a:custGeom>
              <a:avLst/>
              <a:gdLst/>
              <a:ahLst/>
              <a:cxnLst/>
              <a:rect l="l" t="t" r="r" b="b"/>
              <a:pathLst>
                <a:path w="2142"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1143123" y="4218638"/>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1200473" y="4185512"/>
              <a:ext cx="98321" cy="56754"/>
            </a:xfrm>
            <a:custGeom>
              <a:avLst/>
              <a:gdLst/>
              <a:ahLst/>
              <a:cxnLst/>
              <a:rect l="l" t="t" r="r" b="b"/>
              <a:pathLst>
                <a:path w="2143" h="1237"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1257870" y="4152340"/>
              <a:ext cx="98321" cy="56845"/>
            </a:xfrm>
            <a:custGeom>
              <a:avLst/>
              <a:gdLst/>
              <a:ahLst/>
              <a:cxnLst/>
              <a:rect l="l" t="t" r="r" b="b"/>
              <a:pathLst>
                <a:path w="2143" h="1239" extrusionOk="0">
                  <a:moveTo>
                    <a:pt x="1091" y="1"/>
                  </a:moveTo>
                  <a:lnTo>
                    <a:pt x="0" y="631"/>
                  </a:lnTo>
                  <a:lnTo>
                    <a:pt x="1052" y="1238"/>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1315267" y="4119214"/>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1372664" y="4086134"/>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1430060" y="4019837"/>
              <a:ext cx="155671" cy="89925"/>
            </a:xfrm>
            <a:custGeom>
              <a:avLst/>
              <a:gdLst/>
              <a:ahLst/>
              <a:cxnLst/>
              <a:rect l="l" t="t" r="r" b="b"/>
              <a:pathLst>
                <a:path w="3393" h="1960" extrusionOk="0">
                  <a:moveTo>
                    <a:pt x="2342" y="0"/>
                  </a:moveTo>
                  <a:lnTo>
                    <a:pt x="0" y="1353"/>
                  </a:lnTo>
                  <a:lnTo>
                    <a:pt x="1051" y="1960"/>
                  </a:lnTo>
                  <a:lnTo>
                    <a:pt x="3393" y="607"/>
                  </a:lnTo>
                  <a:lnTo>
                    <a:pt x="2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854304" y="4449509"/>
              <a:ext cx="98367" cy="56799"/>
            </a:xfrm>
            <a:custGeom>
              <a:avLst/>
              <a:gdLst/>
              <a:ahLst/>
              <a:cxnLst/>
              <a:rect l="l" t="t" r="r" b="b"/>
              <a:pathLst>
                <a:path w="2144" h="1238"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911701" y="4416383"/>
              <a:ext cx="98321" cy="56799"/>
            </a:xfrm>
            <a:custGeom>
              <a:avLst/>
              <a:gdLst/>
              <a:ahLst/>
              <a:cxnLst/>
              <a:rect l="l" t="t" r="r" b="b"/>
              <a:pathLst>
                <a:path w="2143" h="1238" extrusionOk="0">
                  <a:moveTo>
                    <a:pt x="1092" y="1"/>
                  </a:moveTo>
                  <a:lnTo>
                    <a:pt x="1"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969097" y="4383212"/>
              <a:ext cx="98321" cy="56845"/>
            </a:xfrm>
            <a:custGeom>
              <a:avLst/>
              <a:gdLst/>
              <a:ahLst/>
              <a:cxnLst/>
              <a:rect l="l" t="t" r="r" b="b"/>
              <a:pathLst>
                <a:path w="2143" h="1239" extrusionOk="0">
                  <a:moveTo>
                    <a:pt x="1092" y="1"/>
                  </a:moveTo>
                  <a:lnTo>
                    <a:pt x="1" y="632"/>
                  </a:lnTo>
                  <a:lnTo>
                    <a:pt x="1051" y="1239"/>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1026448" y="4350132"/>
              <a:ext cx="98367" cy="56754"/>
            </a:xfrm>
            <a:custGeom>
              <a:avLst/>
              <a:gdLst/>
              <a:ahLst/>
              <a:cxnLst/>
              <a:rect l="l" t="t" r="r" b="b"/>
              <a:pathLst>
                <a:path w="2144" h="1237" extrusionOk="0">
                  <a:moveTo>
                    <a:pt x="1093" y="0"/>
                  </a:moveTo>
                  <a:lnTo>
                    <a:pt x="0" y="630"/>
                  </a:lnTo>
                  <a:lnTo>
                    <a:pt x="1052" y="1237"/>
                  </a:lnTo>
                  <a:lnTo>
                    <a:pt x="2143" y="607"/>
                  </a:lnTo>
                  <a:lnTo>
                    <a:pt x="10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1083845" y="4317006"/>
              <a:ext cx="98367" cy="56754"/>
            </a:xfrm>
            <a:custGeom>
              <a:avLst/>
              <a:gdLst/>
              <a:ahLst/>
              <a:cxnLst/>
              <a:rect l="l" t="t" r="r" b="b"/>
              <a:pathLst>
                <a:path w="2144" h="1237" extrusionOk="0">
                  <a:moveTo>
                    <a:pt x="1092" y="0"/>
                  </a:moveTo>
                  <a:lnTo>
                    <a:pt x="1" y="630"/>
                  </a:lnTo>
                  <a:lnTo>
                    <a:pt x="1052"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1141242" y="4283834"/>
              <a:ext cx="98367" cy="56799"/>
            </a:xfrm>
            <a:custGeom>
              <a:avLst/>
              <a:gdLst/>
              <a:ahLst/>
              <a:cxnLst/>
              <a:rect l="l" t="t" r="r" b="b"/>
              <a:pathLst>
                <a:path w="2144"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1198638" y="4250708"/>
              <a:ext cx="98367" cy="56799"/>
            </a:xfrm>
            <a:custGeom>
              <a:avLst/>
              <a:gdLst/>
              <a:ahLst/>
              <a:cxnLst/>
              <a:rect l="l" t="t" r="r" b="b"/>
              <a:pathLst>
                <a:path w="2144" h="1238" extrusionOk="0">
                  <a:moveTo>
                    <a:pt x="1092" y="1"/>
                  </a:moveTo>
                  <a:lnTo>
                    <a:pt x="1"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1256035" y="4217537"/>
              <a:ext cx="98321" cy="56845"/>
            </a:xfrm>
            <a:custGeom>
              <a:avLst/>
              <a:gdLst/>
              <a:ahLst/>
              <a:cxnLst/>
              <a:rect l="l" t="t" r="r" b="b"/>
              <a:pathLst>
                <a:path w="2143" h="1239" extrusionOk="0">
                  <a:moveTo>
                    <a:pt x="1092" y="1"/>
                  </a:moveTo>
                  <a:lnTo>
                    <a:pt x="1" y="631"/>
                  </a:lnTo>
                  <a:lnTo>
                    <a:pt x="1051" y="1238"/>
                  </a:lnTo>
                  <a:lnTo>
                    <a:pt x="2142" y="609"/>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313432" y="4184411"/>
              <a:ext cx="98321" cy="56845"/>
            </a:xfrm>
            <a:custGeom>
              <a:avLst/>
              <a:gdLst/>
              <a:ahLst/>
              <a:cxnLst/>
              <a:rect l="l" t="t" r="r" b="b"/>
              <a:pathLst>
                <a:path w="2143" h="1239" extrusionOk="0">
                  <a:moveTo>
                    <a:pt x="1092" y="1"/>
                  </a:moveTo>
                  <a:lnTo>
                    <a:pt x="1" y="632"/>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1370782" y="4151331"/>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428179" y="4118159"/>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485576" y="4085033"/>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542973" y="4051907"/>
              <a:ext cx="98321" cy="56754"/>
            </a:xfrm>
            <a:custGeom>
              <a:avLst/>
              <a:gdLst/>
              <a:ahLst/>
              <a:cxnLst/>
              <a:rect l="l" t="t" r="r" b="b"/>
              <a:pathLst>
                <a:path w="2143" h="1237" extrusionOk="0">
                  <a:moveTo>
                    <a:pt x="1092" y="1"/>
                  </a:moveTo>
                  <a:lnTo>
                    <a:pt x="1" y="630"/>
                  </a:lnTo>
                  <a:lnTo>
                    <a:pt x="1053"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909819" y="4481580"/>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967262" y="4448454"/>
              <a:ext cx="98321" cy="56799"/>
            </a:xfrm>
            <a:custGeom>
              <a:avLst/>
              <a:gdLst/>
              <a:ahLst/>
              <a:cxnLst/>
              <a:rect l="l" t="t" r="r" b="b"/>
              <a:pathLst>
                <a:path w="2143" h="1238" extrusionOk="0">
                  <a:moveTo>
                    <a:pt x="1091" y="0"/>
                  </a:moveTo>
                  <a:lnTo>
                    <a:pt x="0" y="631"/>
                  </a:lnTo>
                  <a:lnTo>
                    <a:pt x="1052" y="1238"/>
                  </a:lnTo>
                  <a:lnTo>
                    <a:pt x="2143" y="608"/>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024659" y="4415328"/>
              <a:ext cx="98321" cy="56799"/>
            </a:xfrm>
            <a:custGeom>
              <a:avLst/>
              <a:gdLst/>
              <a:ahLst/>
              <a:cxnLst/>
              <a:rect l="l" t="t" r="r" b="b"/>
              <a:pathLst>
                <a:path w="2143"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082055" y="4382202"/>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39452" y="4349031"/>
              <a:ext cx="98275" cy="56845"/>
            </a:xfrm>
            <a:custGeom>
              <a:avLst/>
              <a:gdLst/>
              <a:ahLst/>
              <a:cxnLst/>
              <a:rect l="l" t="t" r="r" b="b"/>
              <a:pathLst>
                <a:path w="2142"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196803" y="4315905"/>
              <a:ext cx="98321" cy="56845"/>
            </a:xfrm>
            <a:custGeom>
              <a:avLst/>
              <a:gdLst/>
              <a:ahLst/>
              <a:cxnLst/>
              <a:rect l="l" t="t" r="r" b="b"/>
              <a:pathLst>
                <a:path w="2143" h="1239" extrusionOk="0">
                  <a:moveTo>
                    <a:pt x="1092" y="1"/>
                  </a:moveTo>
                  <a:lnTo>
                    <a:pt x="0" y="631"/>
                  </a:lnTo>
                  <a:lnTo>
                    <a:pt x="1052" y="1238"/>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254200" y="4282779"/>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11596" y="4249607"/>
              <a:ext cx="98367" cy="56845"/>
            </a:xfrm>
            <a:custGeom>
              <a:avLst/>
              <a:gdLst/>
              <a:ahLst/>
              <a:cxnLst/>
              <a:rect l="l" t="t" r="r" b="b"/>
              <a:pathLst>
                <a:path w="2144" h="1239" extrusionOk="0">
                  <a:moveTo>
                    <a:pt x="1091" y="1"/>
                  </a:moveTo>
                  <a:lnTo>
                    <a:pt x="0" y="632"/>
                  </a:lnTo>
                  <a:lnTo>
                    <a:pt x="1052" y="1239"/>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368993" y="4216527"/>
              <a:ext cx="98367" cy="56754"/>
            </a:xfrm>
            <a:custGeom>
              <a:avLst/>
              <a:gdLst/>
              <a:ahLst/>
              <a:cxnLst/>
              <a:rect l="l" t="t" r="r" b="b"/>
              <a:pathLst>
                <a:path w="2144" h="1237" extrusionOk="0">
                  <a:moveTo>
                    <a:pt x="1091" y="0"/>
                  </a:moveTo>
                  <a:lnTo>
                    <a:pt x="0" y="631"/>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390" y="4183401"/>
              <a:ext cx="98321" cy="56754"/>
            </a:xfrm>
            <a:custGeom>
              <a:avLst/>
              <a:gdLst/>
              <a:ahLst/>
              <a:cxnLst/>
              <a:rect l="l" t="t" r="r" b="b"/>
              <a:pathLst>
                <a:path w="2143"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83786" y="4150230"/>
              <a:ext cx="98321" cy="56799"/>
            </a:xfrm>
            <a:custGeom>
              <a:avLst/>
              <a:gdLst/>
              <a:ahLst/>
              <a:cxnLst/>
              <a:rect l="l" t="t" r="r" b="b"/>
              <a:pathLst>
                <a:path w="2143"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541137" y="4117104"/>
              <a:ext cx="98367" cy="56799"/>
            </a:xfrm>
            <a:custGeom>
              <a:avLst/>
              <a:gdLst/>
              <a:ahLst/>
              <a:cxnLst/>
              <a:rect l="l" t="t" r="r" b="b"/>
              <a:pathLst>
                <a:path w="2144" h="1238" extrusionOk="0">
                  <a:moveTo>
                    <a:pt x="1093" y="1"/>
                  </a:moveTo>
                  <a:lnTo>
                    <a:pt x="0" y="630"/>
                  </a:lnTo>
                  <a:lnTo>
                    <a:pt x="1052" y="1237"/>
                  </a:lnTo>
                  <a:lnTo>
                    <a:pt x="2143" y="608"/>
                  </a:lnTo>
                  <a:lnTo>
                    <a:pt x="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596699" y="4083978"/>
              <a:ext cx="155717" cy="121995"/>
            </a:xfrm>
            <a:custGeom>
              <a:avLst/>
              <a:gdLst/>
              <a:ahLst/>
              <a:cxnLst/>
              <a:rect l="l" t="t" r="r" b="b"/>
              <a:pathLst>
                <a:path w="3394" h="2659" extrusionOk="0">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965427" y="4480525"/>
              <a:ext cx="155717" cy="89925"/>
            </a:xfrm>
            <a:custGeom>
              <a:avLst/>
              <a:gdLst/>
              <a:ahLst/>
              <a:cxnLst/>
              <a:rect l="l" t="t" r="r" b="b"/>
              <a:pathLst>
                <a:path w="3394" h="1960" extrusionOk="0">
                  <a:moveTo>
                    <a:pt x="2343" y="0"/>
                  </a:moveTo>
                  <a:lnTo>
                    <a:pt x="1" y="1353"/>
                  </a:lnTo>
                  <a:lnTo>
                    <a:pt x="1051" y="1960"/>
                  </a:lnTo>
                  <a:lnTo>
                    <a:pt x="3393"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080174" y="4447399"/>
              <a:ext cx="98367" cy="56845"/>
            </a:xfrm>
            <a:custGeom>
              <a:avLst/>
              <a:gdLst/>
              <a:ahLst/>
              <a:cxnLst/>
              <a:rect l="l" t="t" r="r" b="b"/>
              <a:pathLst>
                <a:path w="2144" h="1239" extrusionOk="0">
                  <a:moveTo>
                    <a:pt x="1092" y="1"/>
                  </a:moveTo>
                  <a:lnTo>
                    <a:pt x="1" y="631"/>
                  </a:lnTo>
                  <a:lnTo>
                    <a:pt x="1052" y="1238"/>
                  </a:lnTo>
                  <a:lnTo>
                    <a:pt x="2143" y="607"/>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137571" y="4414273"/>
              <a:ext cx="98367" cy="56799"/>
            </a:xfrm>
            <a:custGeom>
              <a:avLst/>
              <a:gdLst/>
              <a:ahLst/>
              <a:cxnLst/>
              <a:rect l="l" t="t" r="r" b="b"/>
              <a:pathLst>
                <a:path w="2144" h="1238" extrusionOk="0">
                  <a:moveTo>
                    <a:pt x="1092" y="1"/>
                  </a:moveTo>
                  <a:lnTo>
                    <a:pt x="1" y="630"/>
                  </a:lnTo>
                  <a:lnTo>
                    <a:pt x="1052"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194968" y="4381101"/>
              <a:ext cx="98367" cy="56845"/>
            </a:xfrm>
            <a:custGeom>
              <a:avLst/>
              <a:gdLst/>
              <a:ahLst/>
              <a:cxnLst/>
              <a:rect l="l" t="t" r="r" b="b"/>
              <a:pathLst>
                <a:path w="2144" h="1239" extrusionOk="0">
                  <a:moveTo>
                    <a:pt x="1092" y="1"/>
                  </a:moveTo>
                  <a:lnTo>
                    <a:pt x="1" y="631"/>
                  </a:lnTo>
                  <a:lnTo>
                    <a:pt x="1052"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252364" y="4348021"/>
              <a:ext cx="98321" cy="56754"/>
            </a:xfrm>
            <a:custGeom>
              <a:avLst/>
              <a:gdLst/>
              <a:ahLst/>
              <a:cxnLst/>
              <a:rect l="l" t="t" r="r" b="b"/>
              <a:pathLst>
                <a:path w="2143" h="1237" extrusionOk="0">
                  <a:moveTo>
                    <a:pt x="1092" y="0"/>
                  </a:moveTo>
                  <a:lnTo>
                    <a:pt x="1" y="629"/>
                  </a:lnTo>
                  <a:lnTo>
                    <a:pt x="1051" y="1236"/>
                  </a:lnTo>
                  <a:lnTo>
                    <a:pt x="2142"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309761" y="4314895"/>
              <a:ext cx="98321" cy="56754"/>
            </a:xfrm>
            <a:custGeom>
              <a:avLst/>
              <a:gdLst/>
              <a:ahLst/>
              <a:cxnLst/>
              <a:rect l="l" t="t" r="r" b="b"/>
              <a:pathLst>
                <a:path w="2143" h="1237" extrusionOk="0">
                  <a:moveTo>
                    <a:pt x="1092" y="0"/>
                  </a:moveTo>
                  <a:lnTo>
                    <a:pt x="1" y="630"/>
                  </a:lnTo>
                  <a:lnTo>
                    <a:pt x="1051"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367158" y="4281724"/>
              <a:ext cx="98321" cy="56799"/>
            </a:xfrm>
            <a:custGeom>
              <a:avLst/>
              <a:gdLst/>
              <a:ahLst/>
              <a:cxnLst/>
              <a:rect l="l" t="t" r="r" b="b"/>
              <a:pathLst>
                <a:path w="2143" h="1238" extrusionOk="0">
                  <a:moveTo>
                    <a:pt x="1092" y="0"/>
                  </a:moveTo>
                  <a:lnTo>
                    <a:pt x="1" y="631"/>
                  </a:lnTo>
                  <a:lnTo>
                    <a:pt x="1051"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424509" y="4248598"/>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481905" y="4215472"/>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39302" y="418230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020988" y="4512595"/>
              <a:ext cx="155671" cy="89925"/>
            </a:xfrm>
            <a:custGeom>
              <a:avLst/>
              <a:gdLst/>
              <a:ahLst/>
              <a:cxnLst/>
              <a:rect l="l" t="t" r="r" b="b"/>
              <a:pathLst>
                <a:path w="3393" h="1960" extrusionOk="0">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135782" y="4479469"/>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193178" y="4446389"/>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250575" y="4413218"/>
              <a:ext cx="98321" cy="56799"/>
            </a:xfrm>
            <a:custGeom>
              <a:avLst/>
              <a:gdLst/>
              <a:ahLst/>
              <a:cxnLst/>
              <a:rect l="l" t="t" r="r" b="b"/>
              <a:pathLst>
                <a:path w="2143" h="1238" extrusionOk="0">
                  <a:moveTo>
                    <a:pt x="1090" y="0"/>
                  </a:moveTo>
                  <a:lnTo>
                    <a:pt x="0" y="631"/>
                  </a:lnTo>
                  <a:lnTo>
                    <a:pt x="1051" y="1238"/>
                  </a:lnTo>
                  <a:lnTo>
                    <a:pt x="2142" y="607"/>
                  </a:lnTo>
                  <a:lnTo>
                    <a:pt x="10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307926" y="4380092"/>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365323" y="4346966"/>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422719" y="4313794"/>
              <a:ext cx="98321" cy="56845"/>
            </a:xfrm>
            <a:custGeom>
              <a:avLst/>
              <a:gdLst/>
              <a:ahLst/>
              <a:cxnLst/>
              <a:rect l="l" t="t" r="r" b="b"/>
              <a:pathLst>
                <a:path w="2143"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480116" y="4280668"/>
              <a:ext cx="98321" cy="56799"/>
            </a:xfrm>
            <a:custGeom>
              <a:avLst/>
              <a:gdLst/>
              <a:ahLst/>
              <a:cxnLst/>
              <a:rect l="l" t="t" r="r" b="b"/>
              <a:pathLst>
                <a:path w="2143" h="1238" extrusionOk="0">
                  <a:moveTo>
                    <a:pt x="1092" y="1"/>
                  </a:moveTo>
                  <a:lnTo>
                    <a:pt x="0"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537513" y="4247497"/>
              <a:ext cx="98321" cy="56845"/>
            </a:xfrm>
            <a:custGeom>
              <a:avLst/>
              <a:gdLst/>
              <a:ahLst/>
              <a:cxnLst/>
              <a:rect l="l" t="t" r="r" b="b"/>
              <a:pathLst>
                <a:path w="2143" h="1239" extrusionOk="0">
                  <a:moveTo>
                    <a:pt x="1092" y="1"/>
                  </a:moveTo>
                  <a:lnTo>
                    <a:pt x="0" y="631"/>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1594864" y="4214417"/>
              <a:ext cx="98367" cy="56799"/>
            </a:xfrm>
            <a:custGeom>
              <a:avLst/>
              <a:gdLst/>
              <a:ahLst/>
              <a:cxnLst/>
              <a:rect l="l" t="t" r="r" b="b"/>
              <a:pathLst>
                <a:path w="2144"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1652260" y="4148119"/>
              <a:ext cx="155763" cy="89925"/>
            </a:xfrm>
            <a:custGeom>
              <a:avLst/>
              <a:gdLst/>
              <a:ahLst/>
              <a:cxnLst/>
              <a:rect l="l" t="t" r="r" b="b"/>
              <a:pathLst>
                <a:path w="3395" h="1960" extrusionOk="0">
                  <a:moveTo>
                    <a:pt x="2343" y="0"/>
                  </a:moveTo>
                  <a:lnTo>
                    <a:pt x="0" y="1353"/>
                  </a:lnTo>
                  <a:lnTo>
                    <a:pt x="1052" y="1960"/>
                  </a:lnTo>
                  <a:lnTo>
                    <a:pt x="3394"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1076550" y="4577837"/>
              <a:ext cx="98321" cy="56799"/>
            </a:xfrm>
            <a:custGeom>
              <a:avLst/>
              <a:gdLst/>
              <a:ahLst/>
              <a:cxnLst/>
              <a:rect l="l" t="t" r="r" b="b"/>
              <a:pathLst>
                <a:path w="2143" h="1238" extrusionOk="0">
                  <a:moveTo>
                    <a:pt x="1092" y="1"/>
                  </a:moveTo>
                  <a:lnTo>
                    <a:pt x="1" y="630"/>
                  </a:lnTo>
                  <a:lnTo>
                    <a:pt x="1051"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133901" y="4511586"/>
              <a:ext cx="155763" cy="89925"/>
            </a:xfrm>
            <a:custGeom>
              <a:avLst/>
              <a:gdLst/>
              <a:ahLst/>
              <a:cxnLst/>
              <a:rect l="l" t="t" r="r" b="b"/>
              <a:pathLst>
                <a:path w="3395" h="1960" extrusionOk="0">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248694" y="4312785"/>
              <a:ext cx="385300" cy="222426"/>
            </a:xfrm>
            <a:custGeom>
              <a:avLst/>
              <a:gdLst/>
              <a:ahLst/>
              <a:cxnLst/>
              <a:rect l="l" t="t" r="r" b="b"/>
              <a:pathLst>
                <a:path w="8398" h="4848" extrusionOk="0">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93028" y="4279613"/>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650425" y="4246487"/>
              <a:ext cx="98321" cy="56799"/>
            </a:xfrm>
            <a:custGeom>
              <a:avLst/>
              <a:gdLst/>
              <a:ahLst/>
              <a:cxnLst/>
              <a:rect l="l" t="t" r="r" b="b"/>
              <a:pathLst>
                <a:path w="2143" h="1238" extrusionOk="0">
                  <a:moveTo>
                    <a:pt x="1092" y="0"/>
                  </a:moveTo>
                  <a:lnTo>
                    <a:pt x="1" y="630"/>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707868" y="4213361"/>
              <a:ext cx="98275" cy="56754"/>
            </a:xfrm>
            <a:custGeom>
              <a:avLst/>
              <a:gdLst/>
              <a:ahLst/>
              <a:cxnLst/>
              <a:rect l="l" t="t" r="r" b="b"/>
              <a:pathLst>
                <a:path w="2142" h="1237" extrusionOk="0">
                  <a:moveTo>
                    <a:pt x="1091" y="1"/>
                  </a:moveTo>
                  <a:lnTo>
                    <a:pt x="0" y="630"/>
                  </a:lnTo>
                  <a:lnTo>
                    <a:pt x="1051" y="1237"/>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765173" y="418019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436071" y="4388626"/>
              <a:ext cx="242935" cy="139475"/>
            </a:xfrm>
            <a:custGeom>
              <a:avLst/>
              <a:gdLst/>
              <a:ahLst/>
              <a:cxnLst/>
              <a:rect l="l" t="t" r="r" b="b"/>
              <a:pathLst>
                <a:path w="5295" h="3040" extrusionOk="0">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504341" y="4480616"/>
              <a:ext cx="119334" cy="65608"/>
            </a:xfrm>
            <a:custGeom>
              <a:avLst/>
              <a:gdLst/>
              <a:ahLst/>
              <a:cxnLst/>
              <a:rect l="l" t="t" r="r" b="b"/>
              <a:pathLst>
                <a:path w="2601" h="1430" extrusionOk="0">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596836" y="4427211"/>
              <a:ext cx="114975" cy="68912"/>
            </a:xfrm>
            <a:custGeom>
              <a:avLst/>
              <a:gdLst/>
              <a:ahLst/>
              <a:cxnLst/>
              <a:rect l="l" t="t" r="r" b="b"/>
              <a:pathLst>
                <a:path w="2506" h="1502" extrusionOk="0">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06804" y="3281112"/>
              <a:ext cx="1037439" cy="1167508"/>
            </a:xfrm>
            <a:custGeom>
              <a:avLst/>
              <a:gdLst/>
              <a:ahLst/>
              <a:cxnLst/>
              <a:rect l="l" t="t" r="r" b="b"/>
              <a:pathLst>
                <a:path w="22612" h="25447" extrusionOk="0">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528827" y="3284508"/>
              <a:ext cx="1016930" cy="1163930"/>
            </a:xfrm>
            <a:custGeom>
              <a:avLst/>
              <a:gdLst/>
              <a:ahLst/>
              <a:cxnLst/>
              <a:rect l="l" t="t" r="r" b="b"/>
              <a:pathLst>
                <a:path w="22165" h="25369" extrusionOk="0">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566999" y="3329746"/>
              <a:ext cx="940540" cy="1070426"/>
            </a:xfrm>
            <a:custGeom>
              <a:avLst/>
              <a:gdLst/>
              <a:ahLst/>
              <a:cxnLst/>
              <a:rect l="l" t="t" r="r" b="b"/>
              <a:pathLst>
                <a:path w="20500" h="23331" extrusionOk="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66999" y="3333692"/>
              <a:ext cx="931593" cy="1058268"/>
            </a:xfrm>
            <a:custGeom>
              <a:avLst/>
              <a:gdLst/>
              <a:ahLst/>
              <a:cxnLst/>
              <a:rect l="l" t="t" r="r" b="b"/>
              <a:pathLst>
                <a:path w="20305" h="23066" extrusionOk="0">
                  <a:moveTo>
                    <a:pt x="16828" y="0"/>
                  </a:moveTo>
                  <a:lnTo>
                    <a:pt x="0" y="9730"/>
                  </a:lnTo>
                  <a:lnTo>
                    <a:pt x="3475" y="23065"/>
                  </a:lnTo>
                  <a:lnTo>
                    <a:pt x="20304" y="13334"/>
                  </a:lnTo>
                  <a:lnTo>
                    <a:pt x="16828"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347093" y="4129262"/>
              <a:ext cx="479308" cy="1014223"/>
            </a:xfrm>
            <a:custGeom>
              <a:avLst/>
              <a:gdLst/>
              <a:ahLst/>
              <a:cxnLst/>
              <a:rect l="l" t="t" r="r" b="b"/>
              <a:pathLst>
                <a:path w="10447" h="22106" extrusionOk="0">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18104" y="4669140"/>
              <a:ext cx="228528" cy="131630"/>
            </a:xfrm>
            <a:custGeom>
              <a:avLst/>
              <a:gdLst/>
              <a:ahLst/>
              <a:cxnLst/>
              <a:rect l="l" t="t" r="r" b="b"/>
              <a:pathLst>
                <a:path w="4981" h="2869" extrusionOk="0">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1539210" y="3769741"/>
              <a:ext cx="293953" cy="169710"/>
            </a:xfrm>
            <a:custGeom>
              <a:avLst/>
              <a:gdLst/>
              <a:ahLst/>
              <a:cxnLst/>
              <a:rect l="l" t="t" r="r" b="b"/>
              <a:pathLst>
                <a:path w="6407" h="3699" extrusionOk="0">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226244" y="4066314"/>
              <a:ext cx="202239" cy="116810"/>
            </a:xfrm>
            <a:custGeom>
              <a:avLst/>
              <a:gdLst/>
              <a:ahLst/>
              <a:cxnLst/>
              <a:rect l="l" t="t" r="r" b="b"/>
              <a:pathLst>
                <a:path w="4408" h="2546" extrusionOk="0">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1487365" y="4642529"/>
              <a:ext cx="202239" cy="116810"/>
            </a:xfrm>
            <a:custGeom>
              <a:avLst/>
              <a:gdLst/>
              <a:ahLst/>
              <a:cxnLst/>
              <a:rect l="l" t="t" r="r" b="b"/>
              <a:pathLst>
                <a:path w="4408" h="2546" extrusionOk="0">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1670016" y="3181047"/>
              <a:ext cx="375253" cy="231143"/>
            </a:xfrm>
            <a:custGeom>
              <a:avLst/>
              <a:gdLst/>
              <a:ahLst/>
              <a:cxnLst/>
              <a:rect l="l" t="t" r="r" b="b"/>
              <a:pathLst>
                <a:path w="8179" h="5038" extrusionOk="0">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51715" y="3099425"/>
              <a:ext cx="362131" cy="191549"/>
            </a:xfrm>
            <a:custGeom>
              <a:avLst/>
              <a:gdLst/>
              <a:ahLst/>
              <a:cxnLst/>
              <a:rect l="l" t="t" r="r" b="b"/>
              <a:pathLst>
                <a:path w="7893" h="4175" extrusionOk="0">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1726954" y="3835947"/>
              <a:ext cx="396266" cy="221876"/>
            </a:xfrm>
            <a:custGeom>
              <a:avLst/>
              <a:gdLst/>
              <a:ahLst/>
              <a:cxnLst/>
              <a:rect l="l" t="t" r="r" b="b"/>
              <a:pathLst>
                <a:path w="8637" h="4836" extrusionOk="0">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179950" y="3849987"/>
              <a:ext cx="346073" cy="193843"/>
            </a:xfrm>
            <a:custGeom>
              <a:avLst/>
              <a:gdLst/>
              <a:ahLst/>
              <a:cxnLst/>
              <a:rect l="l" t="t" r="r" b="b"/>
              <a:pathLst>
                <a:path w="7543" h="4225" extrusionOk="0">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808897" y="4495482"/>
              <a:ext cx="109516" cy="63085"/>
            </a:xfrm>
            <a:custGeom>
              <a:avLst/>
              <a:gdLst/>
              <a:ahLst/>
              <a:cxnLst/>
              <a:rect l="l" t="t" r="r" b="b"/>
              <a:pathLst>
                <a:path w="2387" h="1375" extrusionOk="0">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882535" y="4453180"/>
              <a:ext cx="109424" cy="62856"/>
            </a:xfrm>
            <a:custGeom>
              <a:avLst/>
              <a:gdLst/>
              <a:ahLst/>
              <a:cxnLst/>
              <a:rect l="l" t="t" r="r" b="b"/>
              <a:pathLst>
                <a:path w="2385" h="1370" extrusionOk="0">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949705" y="4408354"/>
              <a:ext cx="119196" cy="68545"/>
            </a:xfrm>
            <a:custGeom>
              <a:avLst/>
              <a:gdLst/>
              <a:ahLst/>
              <a:cxnLst/>
              <a:rect l="l" t="t" r="r" b="b"/>
              <a:pathLst>
                <a:path w="2598" h="1494" extrusionOk="0">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027197" y="4358115"/>
              <a:ext cx="128739" cy="74004"/>
            </a:xfrm>
            <a:custGeom>
              <a:avLst/>
              <a:gdLst/>
              <a:ahLst/>
              <a:cxnLst/>
              <a:rect l="l" t="t" r="r" b="b"/>
              <a:pathLst>
                <a:path w="2806" h="1613" extrusionOk="0">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887949" y="4070076"/>
              <a:ext cx="300514" cy="178381"/>
            </a:xfrm>
            <a:custGeom>
              <a:avLst/>
              <a:gdLst/>
              <a:ahLst/>
              <a:cxnLst/>
              <a:rect l="l" t="t" r="r" b="b"/>
              <a:pathLst>
                <a:path w="6550" h="3888" extrusionOk="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384684" y="3324378"/>
              <a:ext cx="99881" cy="39870"/>
            </a:xfrm>
            <a:custGeom>
              <a:avLst/>
              <a:gdLst/>
              <a:ahLst/>
              <a:cxnLst/>
              <a:rect l="l" t="t" r="r" b="b"/>
              <a:pathLst>
                <a:path w="2177" h="869" extrusionOk="0">
                  <a:moveTo>
                    <a:pt x="717" y="0"/>
                  </a:moveTo>
                  <a:lnTo>
                    <a:pt x="1" y="31"/>
                  </a:lnTo>
                  <a:lnTo>
                    <a:pt x="1460" y="869"/>
                  </a:lnTo>
                  <a:lnTo>
                    <a:pt x="2176" y="838"/>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007178" y="3966936"/>
              <a:ext cx="93962" cy="64416"/>
            </a:xfrm>
            <a:custGeom>
              <a:avLst/>
              <a:gdLst/>
              <a:ahLst/>
              <a:cxnLst/>
              <a:rect l="l" t="t" r="r" b="b"/>
              <a:pathLst>
                <a:path w="2048" h="1404" extrusionOk="0">
                  <a:moveTo>
                    <a:pt x="0" y="0"/>
                  </a:moveTo>
                  <a:lnTo>
                    <a:pt x="588" y="565"/>
                  </a:lnTo>
                  <a:lnTo>
                    <a:pt x="2048" y="1403"/>
                  </a:lnTo>
                  <a:lnTo>
                    <a:pt x="1461"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237361" y="3553093"/>
              <a:ext cx="76023" cy="73775"/>
            </a:xfrm>
            <a:custGeom>
              <a:avLst/>
              <a:gdLst/>
              <a:ahLst/>
              <a:cxnLst/>
              <a:rect l="l" t="t" r="r" b="b"/>
              <a:pathLst>
                <a:path w="1657" h="1608" extrusionOk="0">
                  <a:moveTo>
                    <a:pt x="0" y="1"/>
                  </a:moveTo>
                  <a:lnTo>
                    <a:pt x="197" y="771"/>
                  </a:lnTo>
                  <a:lnTo>
                    <a:pt x="1656" y="1607"/>
                  </a:lnTo>
                  <a:lnTo>
                    <a:pt x="1459"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1244014" y="3355210"/>
              <a:ext cx="144522" cy="153147"/>
            </a:xfrm>
            <a:custGeom>
              <a:avLst/>
              <a:gdLst/>
              <a:ahLst/>
              <a:cxnLst/>
              <a:rect l="l" t="t" r="r" b="b"/>
              <a:pathLst>
                <a:path w="3150" h="3338" extrusionOk="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1117384" y="3635495"/>
              <a:ext cx="111718" cy="62213"/>
            </a:xfrm>
            <a:custGeom>
              <a:avLst/>
              <a:gdLst/>
              <a:ahLst/>
              <a:cxnLst/>
              <a:rect l="l" t="t" r="r" b="b"/>
              <a:pathLst>
                <a:path w="2435" h="1356" extrusionOk="0">
                  <a:moveTo>
                    <a:pt x="975" y="1"/>
                  </a:moveTo>
                  <a:lnTo>
                    <a:pt x="0" y="517"/>
                  </a:lnTo>
                  <a:lnTo>
                    <a:pt x="1460" y="1355"/>
                  </a:lnTo>
                  <a:lnTo>
                    <a:pt x="2435" y="838"/>
                  </a:lnTo>
                  <a:lnTo>
                    <a:pt x="9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338849" y="3235874"/>
              <a:ext cx="100844" cy="72353"/>
            </a:xfrm>
            <a:custGeom>
              <a:avLst/>
              <a:gdLst/>
              <a:ahLst/>
              <a:cxnLst/>
              <a:rect l="l" t="t" r="r" b="b"/>
              <a:pathLst>
                <a:path w="2198" h="1577" extrusionOk="0">
                  <a:moveTo>
                    <a:pt x="737" y="1"/>
                  </a:moveTo>
                  <a:lnTo>
                    <a:pt x="1" y="740"/>
                  </a:lnTo>
                  <a:lnTo>
                    <a:pt x="1460" y="1577"/>
                  </a:lnTo>
                  <a:lnTo>
                    <a:pt x="2198" y="838"/>
                  </a:lnTo>
                  <a:lnTo>
                    <a:pt x="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1157208" y="3568325"/>
              <a:ext cx="89237" cy="56432"/>
            </a:xfrm>
            <a:custGeom>
              <a:avLst/>
              <a:gdLst/>
              <a:ahLst/>
              <a:cxnLst/>
              <a:rect l="l" t="t" r="r" b="b"/>
              <a:pathLst>
                <a:path w="1945" h="1230" extrusionOk="0">
                  <a:moveTo>
                    <a:pt x="1" y="1"/>
                  </a:moveTo>
                  <a:lnTo>
                    <a:pt x="485" y="391"/>
                  </a:lnTo>
                  <a:lnTo>
                    <a:pt x="1944" y="1229"/>
                  </a:lnTo>
                  <a:lnTo>
                    <a:pt x="1461" y="838"/>
                  </a:lnTo>
                  <a:lnTo>
                    <a:pt x="1"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902800" y="3980655"/>
              <a:ext cx="73270" cy="93366"/>
            </a:xfrm>
            <a:custGeom>
              <a:avLst/>
              <a:gdLst/>
              <a:ahLst/>
              <a:cxnLst/>
              <a:rect l="l" t="t" r="r" b="b"/>
              <a:pathLst>
                <a:path w="1597" h="2035" extrusionOk="0">
                  <a:moveTo>
                    <a:pt x="136" y="1"/>
                  </a:moveTo>
                  <a:lnTo>
                    <a:pt x="1" y="1197"/>
                  </a:lnTo>
                  <a:lnTo>
                    <a:pt x="1461" y="2034"/>
                  </a:lnTo>
                  <a:lnTo>
                    <a:pt x="1596" y="839"/>
                  </a:ln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314716" y="3269046"/>
              <a:ext cx="91164" cy="39182"/>
            </a:xfrm>
            <a:custGeom>
              <a:avLst/>
              <a:gdLst/>
              <a:ahLst/>
              <a:cxnLst/>
              <a:rect l="l" t="t" r="r" b="b"/>
              <a:pathLst>
                <a:path w="1987" h="854" extrusionOk="0">
                  <a:moveTo>
                    <a:pt x="1" y="0"/>
                  </a:moveTo>
                  <a:lnTo>
                    <a:pt x="1461" y="837"/>
                  </a:lnTo>
                  <a:lnTo>
                    <a:pt x="1986" y="854"/>
                  </a:lnTo>
                  <a:lnTo>
                    <a:pt x="527" y="1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958453" y="3734643"/>
              <a:ext cx="173335" cy="195586"/>
            </a:xfrm>
            <a:custGeom>
              <a:avLst/>
              <a:gdLst/>
              <a:ahLst/>
              <a:cxnLst/>
              <a:rect l="l" t="t" r="r" b="b"/>
              <a:pathLst>
                <a:path w="3778" h="4263" extrusionOk="0">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1167393" y="3496384"/>
              <a:ext cx="75151" cy="63865"/>
            </a:xfrm>
            <a:custGeom>
              <a:avLst/>
              <a:gdLst/>
              <a:ahLst/>
              <a:cxnLst/>
              <a:rect l="l" t="t" r="r" b="b"/>
              <a:pathLst>
                <a:path w="1638" h="1392" extrusionOk="0">
                  <a:moveTo>
                    <a:pt x="0" y="0"/>
                  </a:moveTo>
                  <a:lnTo>
                    <a:pt x="178" y="554"/>
                  </a:lnTo>
                  <a:lnTo>
                    <a:pt x="1638" y="1392"/>
                  </a:lnTo>
                  <a:lnTo>
                    <a:pt x="1461" y="83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887430" y="3963082"/>
              <a:ext cx="88640" cy="56065"/>
            </a:xfrm>
            <a:custGeom>
              <a:avLst/>
              <a:gdLst/>
              <a:ahLst/>
              <a:cxnLst/>
              <a:rect l="l" t="t" r="r" b="b"/>
              <a:pathLst>
                <a:path w="1932" h="1222" extrusionOk="0">
                  <a:moveTo>
                    <a:pt x="0" y="1"/>
                  </a:moveTo>
                  <a:lnTo>
                    <a:pt x="471" y="384"/>
                  </a:lnTo>
                  <a:lnTo>
                    <a:pt x="1931" y="1222"/>
                  </a:lnTo>
                  <a:lnTo>
                    <a:pt x="1931" y="1222"/>
                  </a:lnTo>
                  <a:lnTo>
                    <a:pt x="1460" y="839"/>
                  </a:lnTo>
                  <a:lnTo>
                    <a:pt x="0" y="1"/>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1256218" y="3249959"/>
              <a:ext cx="82079" cy="85107"/>
            </a:xfrm>
            <a:custGeom>
              <a:avLst/>
              <a:gdLst/>
              <a:ahLst/>
              <a:cxnLst/>
              <a:rect l="l" t="t" r="r" b="b"/>
              <a:pathLst>
                <a:path w="1789" h="1855" extrusionOk="0">
                  <a:moveTo>
                    <a:pt x="329" y="1"/>
                  </a:moveTo>
                  <a:lnTo>
                    <a:pt x="0" y="1017"/>
                  </a:lnTo>
                  <a:lnTo>
                    <a:pt x="1461" y="1854"/>
                  </a:lnTo>
                  <a:lnTo>
                    <a:pt x="1788" y="838"/>
                  </a:lnTo>
                  <a:lnTo>
                    <a:pt x="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1271267" y="3233718"/>
              <a:ext cx="101487" cy="54689"/>
            </a:xfrm>
            <a:custGeom>
              <a:avLst/>
              <a:gdLst/>
              <a:ahLst/>
              <a:cxnLst/>
              <a:rect l="l" t="t" r="r" b="b"/>
              <a:pathLst>
                <a:path w="2212" h="1192" extrusionOk="0">
                  <a:moveTo>
                    <a:pt x="751" y="0"/>
                  </a:moveTo>
                  <a:lnTo>
                    <a:pt x="1" y="355"/>
                  </a:lnTo>
                  <a:lnTo>
                    <a:pt x="1460" y="1192"/>
                  </a:lnTo>
                  <a:lnTo>
                    <a:pt x="2211" y="838"/>
                  </a:lnTo>
                  <a:lnTo>
                    <a:pt x="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1230204" y="3296574"/>
              <a:ext cx="93045" cy="62810"/>
            </a:xfrm>
            <a:custGeom>
              <a:avLst/>
              <a:gdLst/>
              <a:ahLst/>
              <a:cxnLst/>
              <a:rect l="l" t="t" r="r" b="b"/>
              <a:pathLst>
                <a:path w="2028" h="1369" extrusionOk="0">
                  <a:moveTo>
                    <a:pt x="567" y="1"/>
                  </a:moveTo>
                  <a:lnTo>
                    <a:pt x="1" y="531"/>
                  </a:lnTo>
                  <a:lnTo>
                    <a:pt x="1461" y="1369"/>
                  </a:lnTo>
                  <a:lnTo>
                    <a:pt x="2028" y="838"/>
                  </a:lnTo>
                  <a:lnTo>
                    <a:pt x="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1172624" y="3390400"/>
              <a:ext cx="79602" cy="73729"/>
            </a:xfrm>
            <a:custGeom>
              <a:avLst/>
              <a:gdLst/>
              <a:ahLst/>
              <a:cxnLst/>
              <a:rect l="l" t="t" r="r" b="b"/>
              <a:pathLst>
                <a:path w="1735" h="1607" extrusionOk="0">
                  <a:moveTo>
                    <a:pt x="275" y="1"/>
                  </a:moveTo>
                  <a:lnTo>
                    <a:pt x="0" y="769"/>
                  </a:lnTo>
                  <a:lnTo>
                    <a:pt x="1459" y="1606"/>
                  </a:lnTo>
                  <a:lnTo>
                    <a:pt x="1734" y="838"/>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1064024" y="3585531"/>
              <a:ext cx="105019" cy="39686"/>
            </a:xfrm>
            <a:custGeom>
              <a:avLst/>
              <a:gdLst/>
              <a:ahLst/>
              <a:cxnLst/>
              <a:rect l="l" t="t" r="r" b="b"/>
              <a:pathLst>
                <a:path w="2289" h="865" extrusionOk="0">
                  <a:moveTo>
                    <a:pt x="0" y="1"/>
                  </a:moveTo>
                  <a:lnTo>
                    <a:pt x="1461" y="838"/>
                  </a:lnTo>
                  <a:lnTo>
                    <a:pt x="2288" y="864"/>
                  </a:lnTo>
                  <a:lnTo>
                    <a:pt x="2288" y="864"/>
                  </a:lnTo>
                  <a:lnTo>
                    <a:pt x="828" y="2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1134635" y="3456101"/>
              <a:ext cx="70059" cy="80106"/>
            </a:xfrm>
            <a:custGeom>
              <a:avLst/>
              <a:gdLst/>
              <a:ahLst/>
              <a:cxnLst/>
              <a:rect l="l" t="t" r="r" b="b"/>
              <a:pathLst>
                <a:path w="1527" h="1746" extrusionOk="0">
                  <a:moveTo>
                    <a:pt x="66" y="1"/>
                  </a:moveTo>
                  <a:lnTo>
                    <a:pt x="0" y="907"/>
                  </a:lnTo>
                  <a:lnTo>
                    <a:pt x="1460" y="1745"/>
                  </a:lnTo>
                  <a:lnTo>
                    <a:pt x="1526" y="838"/>
                  </a:lnTo>
                  <a:lnTo>
                    <a:pt x="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1137617" y="3425636"/>
              <a:ext cx="101991" cy="68912"/>
            </a:xfrm>
            <a:custGeom>
              <a:avLst/>
              <a:gdLst/>
              <a:ahLst/>
              <a:cxnLst/>
              <a:rect l="l" t="t" r="r" b="b"/>
              <a:pathLst>
                <a:path w="2223" h="1502" extrusionOk="0">
                  <a:moveTo>
                    <a:pt x="763" y="1"/>
                  </a:moveTo>
                  <a:lnTo>
                    <a:pt x="1" y="665"/>
                  </a:lnTo>
                  <a:lnTo>
                    <a:pt x="1461" y="1502"/>
                  </a:lnTo>
                  <a:lnTo>
                    <a:pt x="2222" y="838"/>
                  </a:lnTo>
                  <a:lnTo>
                    <a:pt x="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031266" y="3585531"/>
              <a:ext cx="99789" cy="92540"/>
            </a:xfrm>
            <a:custGeom>
              <a:avLst/>
              <a:gdLst/>
              <a:ahLst/>
              <a:cxnLst/>
              <a:rect l="l" t="t" r="r" b="b"/>
              <a:pathLst>
                <a:path w="2175" h="2017" extrusionOk="0">
                  <a:moveTo>
                    <a:pt x="714" y="1"/>
                  </a:moveTo>
                  <a:lnTo>
                    <a:pt x="0" y="1180"/>
                  </a:lnTo>
                  <a:lnTo>
                    <a:pt x="1460" y="2016"/>
                  </a:lnTo>
                  <a:lnTo>
                    <a:pt x="2175" y="838"/>
                  </a:lnTo>
                  <a:lnTo>
                    <a:pt x="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1199097" y="3317542"/>
              <a:ext cx="98183" cy="41843"/>
            </a:xfrm>
            <a:custGeom>
              <a:avLst/>
              <a:gdLst/>
              <a:ahLst/>
              <a:cxnLst/>
              <a:rect l="l" t="t" r="r" b="b"/>
              <a:pathLst>
                <a:path w="2140" h="912" extrusionOk="0">
                  <a:moveTo>
                    <a:pt x="1" y="1"/>
                  </a:moveTo>
                  <a:lnTo>
                    <a:pt x="1461" y="837"/>
                  </a:lnTo>
                  <a:lnTo>
                    <a:pt x="2139" y="912"/>
                  </a:lnTo>
                  <a:lnTo>
                    <a:pt x="679" y="7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1172670" y="3358421"/>
              <a:ext cx="79556" cy="70472"/>
            </a:xfrm>
            <a:custGeom>
              <a:avLst/>
              <a:gdLst/>
              <a:ahLst/>
              <a:cxnLst/>
              <a:rect l="l" t="t" r="r" b="b"/>
              <a:pathLst>
                <a:path w="1734" h="1536" extrusionOk="0">
                  <a:moveTo>
                    <a:pt x="0" y="1"/>
                  </a:moveTo>
                  <a:lnTo>
                    <a:pt x="274" y="698"/>
                  </a:lnTo>
                  <a:lnTo>
                    <a:pt x="1733" y="1535"/>
                  </a:lnTo>
                  <a:lnTo>
                    <a:pt x="1460"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1201575" y="3272166"/>
              <a:ext cx="282988" cy="354698"/>
            </a:xfrm>
            <a:custGeom>
              <a:avLst/>
              <a:gdLst/>
              <a:ahLst/>
              <a:cxnLst/>
              <a:rect l="l" t="t" r="r" b="b"/>
              <a:pathLst>
                <a:path w="6168" h="7731" extrusionOk="0">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1172670" y="3317542"/>
              <a:ext cx="93503" cy="79372"/>
            </a:xfrm>
            <a:custGeom>
              <a:avLst/>
              <a:gdLst/>
              <a:ahLst/>
              <a:cxnLst/>
              <a:rect l="l" t="t" r="r" b="b"/>
              <a:pathLst>
                <a:path w="2038" h="1730" extrusionOk="0">
                  <a:moveTo>
                    <a:pt x="577" y="1"/>
                  </a:moveTo>
                  <a:lnTo>
                    <a:pt x="0" y="892"/>
                  </a:lnTo>
                  <a:lnTo>
                    <a:pt x="1460" y="1729"/>
                  </a:lnTo>
                  <a:lnTo>
                    <a:pt x="2037" y="837"/>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997635" y="3639624"/>
              <a:ext cx="100615" cy="54368"/>
            </a:xfrm>
            <a:custGeom>
              <a:avLst/>
              <a:gdLst/>
              <a:ahLst/>
              <a:cxnLst/>
              <a:rect l="l" t="t" r="r" b="b"/>
              <a:pathLst>
                <a:path w="2193" h="1185" extrusionOk="0">
                  <a:moveTo>
                    <a:pt x="733" y="1"/>
                  </a:moveTo>
                  <a:lnTo>
                    <a:pt x="0" y="346"/>
                  </a:lnTo>
                  <a:lnTo>
                    <a:pt x="1460" y="1184"/>
                  </a:lnTo>
                  <a:lnTo>
                    <a:pt x="2193" y="837"/>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829849" y="3895179"/>
              <a:ext cx="102817" cy="90200"/>
            </a:xfrm>
            <a:custGeom>
              <a:avLst/>
              <a:gdLst/>
              <a:ahLst/>
              <a:cxnLst/>
              <a:rect l="l" t="t" r="r" b="b"/>
              <a:pathLst>
                <a:path w="2241" h="1966" extrusionOk="0">
                  <a:moveTo>
                    <a:pt x="780" y="0"/>
                  </a:moveTo>
                  <a:lnTo>
                    <a:pt x="1" y="1127"/>
                  </a:lnTo>
                  <a:lnTo>
                    <a:pt x="1461" y="1965"/>
                  </a:lnTo>
                  <a:lnTo>
                    <a:pt x="2241" y="837"/>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829849" y="3946887"/>
              <a:ext cx="79831" cy="78409"/>
            </a:xfrm>
            <a:custGeom>
              <a:avLst/>
              <a:gdLst/>
              <a:ahLst/>
              <a:cxnLst/>
              <a:rect l="l" t="t" r="r" b="b"/>
              <a:pathLst>
                <a:path w="1740" h="1709" extrusionOk="0">
                  <a:moveTo>
                    <a:pt x="1" y="0"/>
                  </a:moveTo>
                  <a:lnTo>
                    <a:pt x="280" y="871"/>
                  </a:lnTo>
                  <a:lnTo>
                    <a:pt x="1739" y="1709"/>
                  </a:lnTo>
                  <a:lnTo>
                    <a:pt x="1461" y="838"/>
                  </a:lnTo>
                  <a:lnTo>
                    <a:pt x="1" y="0"/>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865636" y="3854575"/>
              <a:ext cx="69967" cy="79005"/>
            </a:xfrm>
            <a:custGeom>
              <a:avLst/>
              <a:gdLst/>
              <a:ahLst/>
              <a:cxnLst/>
              <a:rect l="l" t="t" r="r" b="b"/>
              <a:pathLst>
                <a:path w="1525" h="1722" extrusionOk="0">
                  <a:moveTo>
                    <a:pt x="64" y="0"/>
                  </a:moveTo>
                  <a:lnTo>
                    <a:pt x="0" y="885"/>
                  </a:lnTo>
                  <a:lnTo>
                    <a:pt x="1461" y="1722"/>
                  </a:lnTo>
                  <a:lnTo>
                    <a:pt x="1525" y="838"/>
                  </a:lnTo>
                  <a:lnTo>
                    <a:pt x="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129404" y="3386454"/>
              <a:ext cx="97036" cy="39732"/>
            </a:xfrm>
            <a:custGeom>
              <a:avLst/>
              <a:gdLst/>
              <a:ahLst/>
              <a:cxnLst/>
              <a:rect l="l" t="t" r="r" b="b"/>
              <a:pathLst>
                <a:path w="2115" h="866" extrusionOk="0">
                  <a:moveTo>
                    <a:pt x="654" y="1"/>
                  </a:moveTo>
                  <a:lnTo>
                    <a:pt x="1" y="29"/>
                  </a:lnTo>
                  <a:lnTo>
                    <a:pt x="1461" y="866"/>
                  </a:lnTo>
                  <a:lnTo>
                    <a:pt x="2114" y="839"/>
                  </a:lnTo>
                  <a:lnTo>
                    <a:pt x="6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902295" y="3720557"/>
              <a:ext cx="92907" cy="78363"/>
            </a:xfrm>
            <a:custGeom>
              <a:avLst/>
              <a:gdLst/>
              <a:ahLst/>
              <a:cxnLst/>
              <a:rect l="l" t="t" r="r" b="b"/>
              <a:pathLst>
                <a:path w="2025" h="1708" extrusionOk="0">
                  <a:moveTo>
                    <a:pt x="564" y="0"/>
                  </a:moveTo>
                  <a:lnTo>
                    <a:pt x="1" y="869"/>
                  </a:lnTo>
                  <a:lnTo>
                    <a:pt x="1460" y="1707"/>
                  </a:lnTo>
                  <a:lnTo>
                    <a:pt x="2024" y="838"/>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994928" y="3595211"/>
              <a:ext cx="75289" cy="70655"/>
            </a:xfrm>
            <a:custGeom>
              <a:avLst/>
              <a:gdLst/>
              <a:ahLst/>
              <a:cxnLst/>
              <a:rect l="l" t="t" r="r" b="b"/>
              <a:pathLst>
                <a:path w="1641" h="1540" extrusionOk="0">
                  <a:moveTo>
                    <a:pt x="1" y="0"/>
                  </a:moveTo>
                  <a:lnTo>
                    <a:pt x="181" y="703"/>
                  </a:lnTo>
                  <a:lnTo>
                    <a:pt x="1640" y="1540"/>
                  </a:lnTo>
                  <a:lnTo>
                    <a:pt x="1461" y="83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838154" y="3833928"/>
              <a:ext cx="97449" cy="59093"/>
            </a:xfrm>
            <a:custGeom>
              <a:avLst/>
              <a:gdLst/>
              <a:ahLst/>
              <a:cxnLst/>
              <a:rect l="l" t="t" r="r" b="b"/>
              <a:pathLst>
                <a:path w="2124" h="1288" extrusionOk="0">
                  <a:moveTo>
                    <a:pt x="0" y="1"/>
                  </a:moveTo>
                  <a:lnTo>
                    <a:pt x="663" y="450"/>
                  </a:lnTo>
                  <a:lnTo>
                    <a:pt x="2124" y="1288"/>
                  </a:lnTo>
                  <a:lnTo>
                    <a:pt x="1460" y="839"/>
                  </a:lnTo>
                  <a:lnTo>
                    <a:pt x="0" y="1"/>
                  </a:lnTo>
                  <a:close/>
                </a:path>
              </a:pathLst>
            </a:custGeom>
            <a:solidFill>
              <a:srgbClr val="BA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929823" y="3629484"/>
              <a:ext cx="107910" cy="76711"/>
            </a:xfrm>
            <a:custGeom>
              <a:avLst/>
              <a:gdLst/>
              <a:ahLst/>
              <a:cxnLst/>
              <a:rect l="l" t="t" r="r" b="b"/>
              <a:pathLst>
                <a:path w="2352" h="1672" extrusionOk="0">
                  <a:moveTo>
                    <a:pt x="891" y="1"/>
                  </a:moveTo>
                  <a:lnTo>
                    <a:pt x="1" y="834"/>
                  </a:lnTo>
                  <a:lnTo>
                    <a:pt x="1460" y="1672"/>
                  </a:lnTo>
                  <a:lnTo>
                    <a:pt x="2352" y="839"/>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928126" y="3667749"/>
              <a:ext cx="68728" cy="91255"/>
            </a:xfrm>
            <a:custGeom>
              <a:avLst/>
              <a:gdLst/>
              <a:ahLst/>
              <a:cxnLst/>
              <a:rect l="l" t="t" r="r" b="b"/>
              <a:pathLst>
                <a:path w="1498" h="1989" extrusionOk="0">
                  <a:moveTo>
                    <a:pt x="38" y="0"/>
                  </a:moveTo>
                  <a:lnTo>
                    <a:pt x="1" y="1151"/>
                  </a:lnTo>
                  <a:lnTo>
                    <a:pt x="1461" y="1989"/>
                  </a:lnTo>
                  <a:lnTo>
                    <a:pt x="1497" y="838"/>
                  </a:ln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838154" y="3778642"/>
              <a:ext cx="86851" cy="93779"/>
            </a:xfrm>
            <a:custGeom>
              <a:avLst/>
              <a:gdLst/>
              <a:ahLst/>
              <a:cxnLst/>
              <a:rect l="l" t="t" r="r" b="b"/>
              <a:pathLst>
                <a:path w="1893" h="2044" extrusionOk="0">
                  <a:moveTo>
                    <a:pt x="432" y="1"/>
                  </a:moveTo>
                  <a:lnTo>
                    <a:pt x="0" y="1206"/>
                  </a:lnTo>
                  <a:lnTo>
                    <a:pt x="1460" y="2044"/>
                  </a:lnTo>
                  <a:lnTo>
                    <a:pt x="1893" y="839"/>
                  </a:lnTo>
                  <a:lnTo>
                    <a:pt x="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896881" y="3623979"/>
              <a:ext cx="345109" cy="451276"/>
            </a:xfrm>
            <a:custGeom>
              <a:avLst/>
              <a:gdLst/>
              <a:ahLst/>
              <a:cxnLst/>
              <a:rect l="l" t="t" r="r" b="b"/>
              <a:pathLst>
                <a:path w="7522" h="9836" extrusionOk="0">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857974" y="3760428"/>
              <a:ext cx="111305" cy="56708"/>
            </a:xfrm>
            <a:custGeom>
              <a:avLst/>
              <a:gdLst/>
              <a:ahLst/>
              <a:cxnLst/>
              <a:rect l="l" t="t" r="r" b="b"/>
              <a:pathLst>
                <a:path w="2426" h="1236" extrusionOk="0">
                  <a:moveTo>
                    <a:pt x="967" y="0"/>
                  </a:moveTo>
                  <a:lnTo>
                    <a:pt x="0" y="398"/>
                  </a:lnTo>
                  <a:lnTo>
                    <a:pt x="1461" y="1236"/>
                  </a:lnTo>
                  <a:lnTo>
                    <a:pt x="2426" y="838"/>
                  </a:lnTo>
                  <a:lnTo>
                    <a:pt x="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1001030" y="3414579"/>
              <a:ext cx="137824" cy="143191"/>
            </a:xfrm>
            <a:custGeom>
              <a:avLst/>
              <a:gdLst/>
              <a:ahLst/>
              <a:cxnLst/>
              <a:rect l="l" t="t" r="r" b="b"/>
              <a:pathLst>
                <a:path w="3004" h="3121" extrusionOk="0">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087607" y="3305613"/>
              <a:ext cx="97862" cy="69416"/>
            </a:xfrm>
            <a:custGeom>
              <a:avLst/>
              <a:gdLst/>
              <a:ahLst/>
              <a:cxnLst/>
              <a:rect l="l" t="t" r="r" b="b"/>
              <a:pathLst>
                <a:path w="2133" h="1513" extrusionOk="0">
                  <a:moveTo>
                    <a:pt x="673" y="1"/>
                  </a:moveTo>
                  <a:lnTo>
                    <a:pt x="1" y="676"/>
                  </a:lnTo>
                  <a:lnTo>
                    <a:pt x="1460" y="1513"/>
                  </a:lnTo>
                  <a:lnTo>
                    <a:pt x="2132" y="838"/>
                  </a:lnTo>
                  <a:lnTo>
                    <a:pt x="6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921840" y="3609113"/>
              <a:ext cx="87218" cy="54781"/>
            </a:xfrm>
            <a:custGeom>
              <a:avLst/>
              <a:gdLst/>
              <a:ahLst/>
              <a:cxnLst/>
              <a:rect l="l" t="t" r="r" b="b"/>
              <a:pathLst>
                <a:path w="1901" h="1194" extrusionOk="0">
                  <a:moveTo>
                    <a:pt x="0" y="0"/>
                  </a:moveTo>
                  <a:lnTo>
                    <a:pt x="442" y="357"/>
                  </a:lnTo>
                  <a:lnTo>
                    <a:pt x="1901" y="1194"/>
                  </a:lnTo>
                  <a:lnTo>
                    <a:pt x="1460" y="83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921840" y="3566628"/>
              <a:ext cx="83685" cy="80886"/>
            </a:xfrm>
            <a:custGeom>
              <a:avLst/>
              <a:gdLst/>
              <a:ahLst/>
              <a:cxnLst/>
              <a:rect l="l" t="t" r="r" b="b"/>
              <a:pathLst>
                <a:path w="1824" h="1763" extrusionOk="0">
                  <a:moveTo>
                    <a:pt x="364" y="1"/>
                  </a:moveTo>
                  <a:lnTo>
                    <a:pt x="0" y="926"/>
                  </a:lnTo>
                  <a:lnTo>
                    <a:pt x="1460" y="1763"/>
                  </a:lnTo>
                  <a:lnTo>
                    <a:pt x="1823" y="837"/>
                  </a:lnTo>
                  <a:lnTo>
                    <a:pt x="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65630" y="3335940"/>
              <a:ext cx="89007" cy="39090"/>
            </a:xfrm>
            <a:custGeom>
              <a:avLst/>
              <a:gdLst/>
              <a:ahLst/>
              <a:cxnLst/>
              <a:rect l="l" t="t" r="r" b="b"/>
              <a:pathLst>
                <a:path w="1940" h="852" extrusionOk="0">
                  <a:moveTo>
                    <a:pt x="0" y="1"/>
                  </a:moveTo>
                  <a:lnTo>
                    <a:pt x="1459" y="838"/>
                  </a:lnTo>
                  <a:lnTo>
                    <a:pt x="1939" y="852"/>
                  </a:lnTo>
                  <a:lnTo>
                    <a:pt x="480" y="15"/>
                  </a:lnTo>
                  <a:lnTo>
                    <a:pt x="0" y="1"/>
                  </a:lnTo>
                  <a:close/>
                </a:path>
              </a:pathLst>
            </a:custGeom>
            <a:solidFill>
              <a:srgbClr val="326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931108" y="3543412"/>
              <a:ext cx="74417" cy="61663"/>
            </a:xfrm>
            <a:custGeom>
              <a:avLst/>
              <a:gdLst/>
              <a:ahLst/>
              <a:cxnLst/>
              <a:rect l="l" t="t" r="r" b="b"/>
              <a:pathLst>
                <a:path w="1622" h="1344" extrusionOk="0">
                  <a:moveTo>
                    <a:pt x="1" y="1"/>
                  </a:moveTo>
                  <a:lnTo>
                    <a:pt x="162" y="507"/>
                  </a:lnTo>
                  <a:lnTo>
                    <a:pt x="1621" y="1343"/>
                  </a:lnTo>
                  <a:lnTo>
                    <a:pt x="1621" y="1343"/>
                  </a:lnTo>
                  <a:lnTo>
                    <a:pt x="1460" y="8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1012179" y="3318505"/>
              <a:ext cx="80749" cy="81024"/>
            </a:xfrm>
            <a:custGeom>
              <a:avLst/>
              <a:gdLst/>
              <a:ahLst/>
              <a:cxnLst/>
              <a:rect l="l" t="t" r="r" b="b"/>
              <a:pathLst>
                <a:path w="1760" h="1766" extrusionOk="0">
                  <a:moveTo>
                    <a:pt x="300" y="0"/>
                  </a:moveTo>
                  <a:lnTo>
                    <a:pt x="1" y="928"/>
                  </a:lnTo>
                  <a:lnTo>
                    <a:pt x="1460" y="1766"/>
                  </a:lnTo>
                  <a:lnTo>
                    <a:pt x="1760" y="838"/>
                  </a:ln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1025943" y="3303640"/>
              <a:ext cx="98413" cy="53313"/>
            </a:xfrm>
            <a:custGeom>
              <a:avLst/>
              <a:gdLst/>
              <a:ahLst/>
              <a:cxnLst/>
              <a:rect l="l" t="t" r="r" b="b"/>
              <a:pathLst>
                <a:path w="2145" h="1162" extrusionOk="0">
                  <a:moveTo>
                    <a:pt x="685" y="1"/>
                  </a:moveTo>
                  <a:lnTo>
                    <a:pt x="0" y="324"/>
                  </a:lnTo>
                  <a:lnTo>
                    <a:pt x="1460" y="1162"/>
                  </a:lnTo>
                  <a:lnTo>
                    <a:pt x="2144" y="839"/>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988459" y="3361037"/>
              <a:ext cx="90751" cy="60653"/>
            </a:xfrm>
            <a:custGeom>
              <a:avLst/>
              <a:gdLst/>
              <a:ahLst/>
              <a:cxnLst/>
              <a:rect l="l" t="t" r="r" b="b"/>
              <a:pathLst>
                <a:path w="1978" h="1322" extrusionOk="0">
                  <a:moveTo>
                    <a:pt x="518" y="1"/>
                  </a:moveTo>
                  <a:lnTo>
                    <a:pt x="1" y="485"/>
                  </a:lnTo>
                  <a:lnTo>
                    <a:pt x="1461" y="1322"/>
                  </a:lnTo>
                  <a:lnTo>
                    <a:pt x="1977" y="839"/>
                  </a:lnTo>
                  <a:lnTo>
                    <a:pt x="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935880" y="3446696"/>
              <a:ext cx="78501" cy="70609"/>
            </a:xfrm>
            <a:custGeom>
              <a:avLst/>
              <a:gdLst/>
              <a:ahLst/>
              <a:cxnLst/>
              <a:rect l="l" t="t" r="r" b="b"/>
              <a:pathLst>
                <a:path w="1711" h="1539" extrusionOk="0">
                  <a:moveTo>
                    <a:pt x="252" y="1"/>
                  </a:moveTo>
                  <a:lnTo>
                    <a:pt x="1" y="700"/>
                  </a:lnTo>
                  <a:lnTo>
                    <a:pt x="1460" y="1538"/>
                  </a:lnTo>
                  <a:lnTo>
                    <a:pt x="1711" y="839"/>
                  </a:lnTo>
                  <a:lnTo>
                    <a:pt x="2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901148" y="3506662"/>
              <a:ext cx="69875" cy="76482"/>
            </a:xfrm>
            <a:custGeom>
              <a:avLst/>
              <a:gdLst/>
              <a:ahLst/>
              <a:cxnLst/>
              <a:rect l="l" t="t" r="r" b="b"/>
              <a:pathLst>
                <a:path w="1523" h="1667" extrusionOk="0">
                  <a:moveTo>
                    <a:pt x="62" y="0"/>
                  </a:moveTo>
                  <a:lnTo>
                    <a:pt x="1" y="829"/>
                  </a:lnTo>
                  <a:lnTo>
                    <a:pt x="1460" y="1667"/>
                  </a:lnTo>
                  <a:lnTo>
                    <a:pt x="1522" y="838"/>
                  </a:lnTo>
                  <a:lnTo>
                    <a:pt x="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903947" y="3478812"/>
              <a:ext cx="98917" cy="66297"/>
            </a:xfrm>
            <a:custGeom>
              <a:avLst/>
              <a:gdLst/>
              <a:ahLst/>
              <a:cxnLst/>
              <a:rect l="l" t="t" r="r" b="b"/>
              <a:pathLst>
                <a:path w="2156" h="1445" extrusionOk="0">
                  <a:moveTo>
                    <a:pt x="697" y="0"/>
                  </a:moveTo>
                  <a:lnTo>
                    <a:pt x="1" y="607"/>
                  </a:lnTo>
                  <a:lnTo>
                    <a:pt x="1461" y="1445"/>
                  </a:lnTo>
                  <a:lnTo>
                    <a:pt x="2156" y="838"/>
                  </a:lnTo>
                  <a:lnTo>
                    <a:pt x="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960105" y="3380169"/>
              <a:ext cx="95430" cy="41521"/>
            </a:xfrm>
            <a:custGeom>
              <a:avLst/>
              <a:gdLst/>
              <a:ahLst/>
              <a:cxnLst/>
              <a:rect l="l" t="t" r="r" b="b"/>
              <a:pathLst>
                <a:path w="2080" h="905" extrusionOk="0">
                  <a:moveTo>
                    <a:pt x="1" y="1"/>
                  </a:moveTo>
                  <a:lnTo>
                    <a:pt x="1460" y="838"/>
                  </a:lnTo>
                  <a:lnTo>
                    <a:pt x="2079" y="905"/>
                  </a:lnTo>
                  <a:lnTo>
                    <a:pt x="619" y="6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935926" y="3417470"/>
              <a:ext cx="78455" cy="67719"/>
            </a:xfrm>
            <a:custGeom>
              <a:avLst/>
              <a:gdLst/>
              <a:ahLst/>
              <a:cxnLst/>
              <a:rect l="l" t="t" r="r" b="b"/>
              <a:pathLst>
                <a:path w="1710" h="1476" extrusionOk="0">
                  <a:moveTo>
                    <a:pt x="1" y="1"/>
                  </a:moveTo>
                  <a:lnTo>
                    <a:pt x="251" y="638"/>
                  </a:lnTo>
                  <a:lnTo>
                    <a:pt x="1710" y="1476"/>
                  </a:lnTo>
                  <a:lnTo>
                    <a:pt x="1460" y="83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968134" y="3342088"/>
              <a:ext cx="258304" cy="323775"/>
            </a:xfrm>
            <a:custGeom>
              <a:avLst/>
              <a:gdLst/>
              <a:ahLst/>
              <a:cxnLst/>
              <a:rect l="l" t="t" r="r" b="b"/>
              <a:pathLst>
                <a:path w="5630" h="7057" extrusionOk="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935926" y="3380169"/>
              <a:ext cx="91164" cy="75748"/>
            </a:xfrm>
            <a:custGeom>
              <a:avLst/>
              <a:gdLst/>
              <a:ahLst/>
              <a:cxnLst/>
              <a:rect l="l" t="t" r="r" b="b"/>
              <a:pathLst>
                <a:path w="1987" h="1651" extrusionOk="0">
                  <a:moveTo>
                    <a:pt x="528" y="1"/>
                  </a:moveTo>
                  <a:lnTo>
                    <a:pt x="1" y="814"/>
                  </a:lnTo>
                  <a:lnTo>
                    <a:pt x="1460" y="1650"/>
                  </a:lnTo>
                  <a:lnTo>
                    <a:pt x="1987" y="838"/>
                  </a:lnTo>
                  <a:lnTo>
                    <a:pt x="5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16734" y="3795159"/>
              <a:ext cx="167600" cy="220362"/>
            </a:xfrm>
            <a:custGeom>
              <a:avLst/>
              <a:gdLst/>
              <a:ahLst/>
              <a:cxnLst/>
              <a:rect l="l" t="t" r="r" b="b"/>
              <a:pathLst>
                <a:path w="3653" h="4803" extrusionOk="0">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66973" y="3816769"/>
              <a:ext cx="162599" cy="226785"/>
            </a:xfrm>
            <a:custGeom>
              <a:avLst/>
              <a:gdLst/>
              <a:ahLst/>
              <a:cxnLst/>
              <a:rect l="l" t="t" r="r" b="b"/>
              <a:pathLst>
                <a:path w="3544" h="4943" extrusionOk="0">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16688" y="3879213"/>
              <a:ext cx="250321" cy="440723"/>
            </a:xfrm>
            <a:custGeom>
              <a:avLst/>
              <a:gdLst/>
              <a:ahLst/>
              <a:cxnLst/>
              <a:rect l="l" t="t" r="r" b="b"/>
              <a:pathLst>
                <a:path w="5456" h="9606" extrusionOk="0">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673580" y="3755197"/>
              <a:ext cx="207148" cy="248073"/>
            </a:xfrm>
            <a:custGeom>
              <a:avLst/>
              <a:gdLst/>
              <a:ahLst/>
              <a:cxnLst/>
              <a:rect l="l" t="t" r="r" b="b"/>
              <a:pathLst>
                <a:path w="4515" h="5407" extrusionOk="0">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23957" y="3754968"/>
              <a:ext cx="128877" cy="136952"/>
            </a:xfrm>
            <a:custGeom>
              <a:avLst/>
              <a:gdLst/>
              <a:ahLst/>
              <a:cxnLst/>
              <a:rect l="l" t="t" r="r" b="b"/>
              <a:pathLst>
                <a:path w="2809" h="2985" extrusionOk="0">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26434" y="3705325"/>
              <a:ext cx="202881" cy="305698"/>
            </a:xfrm>
            <a:custGeom>
              <a:avLst/>
              <a:gdLst/>
              <a:ahLst/>
              <a:cxnLst/>
              <a:rect l="l" t="t" r="r" b="b"/>
              <a:pathLst>
                <a:path w="4422" h="6663" extrusionOk="0">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97687" y="3714822"/>
              <a:ext cx="121077" cy="209809"/>
            </a:xfrm>
            <a:custGeom>
              <a:avLst/>
              <a:gdLst/>
              <a:ahLst/>
              <a:cxnLst/>
              <a:rect l="l" t="t" r="r" b="b"/>
              <a:pathLst>
                <a:path w="2639" h="4573" extrusionOk="0">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77821" y="3664216"/>
              <a:ext cx="184162" cy="363828"/>
            </a:xfrm>
            <a:custGeom>
              <a:avLst/>
              <a:gdLst/>
              <a:ahLst/>
              <a:cxnLst/>
              <a:rect l="l" t="t" r="r" b="b"/>
              <a:pathLst>
                <a:path w="4014" h="7930" extrusionOk="0">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848064" y="3664216"/>
              <a:ext cx="128464" cy="363828"/>
            </a:xfrm>
            <a:custGeom>
              <a:avLst/>
              <a:gdLst/>
              <a:ahLst/>
              <a:cxnLst/>
              <a:rect l="l" t="t" r="r" b="b"/>
              <a:pathLst>
                <a:path w="2800" h="7930" extrusionOk="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90851" y="3841590"/>
              <a:ext cx="243806" cy="347770"/>
            </a:xfrm>
            <a:custGeom>
              <a:avLst/>
              <a:gdLst/>
              <a:ahLst/>
              <a:cxnLst/>
              <a:rect l="l" t="t" r="r" b="b"/>
              <a:pathLst>
                <a:path w="5314" h="7580" extrusionOk="0">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79151" y="3851363"/>
              <a:ext cx="255506" cy="453616"/>
            </a:xfrm>
            <a:custGeom>
              <a:avLst/>
              <a:gdLst/>
              <a:ahLst/>
              <a:cxnLst/>
              <a:rect l="l" t="t" r="r" b="b"/>
              <a:pathLst>
                <a:path w="5569" h="9887" extrusionOk="0">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352966" y="3257484"/>
              <a:ext cx="379841" cy="347449"/>
            </a:xfrm>
            <a:custGeom>
              <a:avLst/>
              <a:gdLst/>
              <a:ahLst/>
              <a:cxnLst/>
              <a:rect l="l" t="t" r="r" b="b"/>
              <a:pathLst>
                <a:path w="8279" h="7573" extrusionOk="0">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500243" y="3549285"/>
              <a:ext cx="46660" cy="26932"/>
            </a:xfrm>
            <a:custGeom>
              <a:avLst/>
              <a:gdLst/>
              <a:ahLst/>
              <a:cxnLst/>
              <a:rect l="l" t="t" r="r" b="b"/>
              <a:pathLst>
                <a:path w="1017" h="587" extrusionOk="0">
                  <a:moveTo>
                    <a:pt x="1" y="587"/>
                  </a:moveTo>
                  <a:cubicBezTo>
                    <a:pt x="1" y="587"/>
                    <a:pt x="1016" y="0"/>
                    <a:pt x="1016" y="0"/>
                  </a:cubicBezTo>
                  <a:cubicBezTo>
                    <a:pt x="1016" y="0"/>
                    <a:pt x="1" y="587"/>
                    <a:pt x="1" y="587"/>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500243" y="3218302"/>
              <a:ext cx="243760" cy="442146"/>
            </a:xfrm>
            <a:custGeom>
              <a:avLst/>
              <a:gdLst/>
              <a:ahLst/>
              <a:cxnLst/>
              <a:rect l="l" t="t" r="r" b="b"/>
              <a:pathLst>
                <a:path w="5313" h="9637" extrusionOk="0">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352966" y="3491200"/>
              <a:ext cx="147321" cy="169205"/>
            </a:xfrm>
            <a:custGeom>
              <a:avLst/>
              <a:gdLst/>
              <a:ahLst/>
              <a:cxnLst/>
              <a:rect l="l" t="t" r="r" b="b"/>
              <a:pathLst>
                <a:path w="3211" h="3688" extrusionOk="0">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52966" y="3448210"/>
              <a:ext cx="147321" cy="110250"/>
            </a:xfrm>
            <a:custGeom>
              <a:avLst/>
              <a:gdLst/>
              <a:ahLst/>
              <a:cxnLst/>
              <a:rect l="l" t="t" r="r" b="b"/>
              <a:pathLst>
                <a:path w="3211" h="2403" extrusionOk="0">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52966" y="3404669"/>
              <a:ext cx="147321" cy="191916"/>
            </a:xfrm>
            <a:custGeom>
              <a:avLst/>
              <a:gdLst/>
              <a:ahLst/>
              <a:cxnLst/>
              <a:rect l="l" t="t" r="r" b="b"/>
              <a:pathLst>
                <a:path w="3211" h="4183" extrusionOk="0">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408894" y="3433711"/>
              <a:ext cx="25372" cy="21885"/>
            </a:xfrm>
            <a:custGeom>
              <a:avLst/>
              <a:gdLst/>
              <a:ahLst/>
              <a:cxnLst/>
              <a:rect l="l" t="t" r="r" b="b"/>
              <a:pathLst>
                <a:path w="553" h="477" extrusionOk="0">
                  <a:moveTo>
                    <a:pt x="1" y="0"/>
                  </a:moveTo>
                  <a:lnTo>
                    <a:pt x="1" y="179"/>
                  </a:lnTo>
                  <a:lnTo>
                    <a:pt x="553" y="477"/>
                  </a:lnTo>
                  <a:lnTo>
                    <a:pt x="553" y="299"/>
                  </a:lnTo>
                  <a:cubicBezTo>
                    <a:pt x="358" y="206"/>
                    <a:pt x="174" y="10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52966" y="3361128"/>
              <a:ext cx="147321" cy="110204"/>
            </a:xfrm>
            <a:custGeom>
              <a:avLst/>
              <a:gdLst/>
              <a:ahLst/>
              <a:cxnLst/>
              <a:rect l="l" t="t" r="r" b="b"/>
              <a:pathLst>
                <a:path w="3211" h="2402" extrusionOk="0">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08894" y="3390125"/>
              <a:ext cx="25372" cy="22068"/>
            </a:xfrm>
            <a:custGeom>
              <a:avLst/>
              <a:gdLst/>
              <a:ahLst/>
              <a:cxnLst/>
              <a:rect l="l" t="t" r="r" b="b"/>
              <a:pathLst>
                <a:path w="553" h="481" extrusionOk="0">
                  <a:moveTo>
                    <a:pt x="1" y="1"/>
                  </a:moveTo>
                  <a:lnTo>
                    <a:pt x="1" y="182"/>
                  </a:lnTo>
                  <a:lnTo>
                    <a:pt x="553" y="481"/>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500243" y="3240049"/>
              <a:ext cx="206047" cy="118967"/>
            </a:xfrm>
            <a:custGeom>
              <a:avLst/>
              <a:gdLst/>
              <a:ahLst/>
              <a:cxnLst/>
              <a:rect l="l" t="t" r="r" b="b"/>
              <a:pathLst>
                <a:path w="4491" h="2593" extrusionOk="0">
                  <a:moveTo>
                    <a:pt x="4490" y="1"/>
                  </a:moveTo>
                  <a:cubicBezTo>
                    <a:pt x="4490" y="1"/>
                    <a:pt x="1" y="2593"/>
                    <a:pt x="1" y="2593"/>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352966" y="3317542"/>
              <a:ext cx="147321" cy="110250"/>
            </a:xfrm>
            <a:custGeom>
              <a:avLst/>
              <a:gdLst/>
              <a:ahLst/>
              <a:cxnLst/>
              <a:rect l="l" t="t" r="r" b="b"/>
              <a:pathLst>
                <a:path w="3211" h="2403" extrusionOk="0">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08894" y="3346584"/>
              <a:ext cx="25372" cy="22160"/>
            </a:xfrm>
            <a:custGeom>
              <a:avLst/>
              <a:gdLst/>
              <a:ahLst/>
              <a:cxnLst/>
              <a:rect l="l" t="t" r="r" b="b"/>
              <a:pathLst>
                <a:path w="553" h="483" extrusionOk="0">
                  <a:moveTo>
                    <a:pt x="1" y="1"/>
                  </a:moveTo>
                  <a:lnTo>
                    <a:pt x="1" y="185"/>
                  </a:lnTo>
                  <a:lnTo>
                    <a:pt x="553" y="483"/>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352966" y="3133285"/>
              <a:ext cx="391035" cy="225730"/>
            </a:xfrm>
            <a:custGeom>
              <a:avLst/>
              <a:gdLst/>
              <a:ahLst/>
              <a:cxnLst/>
              <a:rect l="l" t="t" r="r" b="b"/>
              <a:pathLst>
                <a:path w="8523" h="4920" extrusionOk="0">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352966" y="3274001"/>
              <a:ext cx="147321" cy="110250"/>
            </a:xfrm>
            <a:custGeom>
              <a:avLst/>
              <a:gdLst/>
              <a:ahLst/>
              <a:cxnLst/>
              <a:rect l="l" t="t" r="r" b="b"/>
              <a:pathLst>
                <a:path w="3211" h="2403" extrusionOk="0">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390726" y="3483905"/>
              <a:ext cx="53496" cy="69049"/>
            </a:xfrm>
            <a:custGeom>
              <a:avLst/>
              <a:gdLst/>
              <a:ahLst/>
              <a:cxnLst/>
              <a:rect l="l" t="t" r="r" b="b"/>
              <a:pathLst>
                <a:path w="1166" h="1505" extrusionOk="0">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399076" y="3494687"/>
              <a:ext cx="36796" cy="47486"/>
            </a:xfrm>
            <a:custGeom>
              <a:avLst/>
              <a:gdLst/>
              <a:ahLst/>
              <a:cxnLst/>
              <a:rect l="l" t="t" r="r" b="b"/>
              <a:pathLst>
                <a:path w="802" h="1035" extrusionOk="0">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01416" y="3497715"/>
              <a:ext cx="32116" cy="41430"/>
            </a:xfrm>
            <a:custGeom>
              <a:avLst/>
              <a:gdLst/>
              <a:ahLst/>
              <a:cxnLst/>
              <a:rect l="l" t="t" r="r" b="b"/>
              <a:pathLst>
                <a:path w="700" h="903" extrusionOk="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15410" y="3496889"/>
              <a:ext cx="4129" cy="17389"/>
            </a:xfrm>
            <a:custGeom>
              <a:avLst/>
              <a:gdLst/>
              <a:ahLst/>
              <a:cxnLst/>
              <a:rect l="l" t="t" r="r" b="b"/>
              <a:pathLst>
                <a:path w="90" h="379" extrusionOk="0">
                  <a:moveTo>
                    <a:pt x="1" y="0"/>
                  </a:moveTo>
                  <a:lnTo>
                    <a:pt x="1" y="328"/>
                  </a:lnTo>
                  <a:lnTo>
                    <a:pt x="90" y="379"/>
                  </a:lnTo>
                  <a:lnTo>
                    <a:pt x="90" y="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1682771" y="4647025"/>
              <a:ext cx="350707" cy="172830"/>
            </a:xfrm>
            <a:custGeom>
              <a:avLst/>
              <a:gdLst/>
              <a:ahLst/>
              <a:cxnLst/>
              <a:rect l="l" t="t" r="r" b="b"/>
              <a:pathLst>
                <a:path w="7644" h="3767" extrusionOk="0">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1812797" y="4597612"/>
              <a:ext cx="153973" cy="34961"/>
            </a:xfrm>
            <a:custGeom>
              <a:avLst/>
              <a:gdLst/>
              <a:ahLst/>
              <a:cxnLst/>
              <a:rect l="l" t="t" r="r" b="b"/>
              <a:pathLst>
                <a:path w="3356" h="762" extrusionOk="0">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1905292" y="4619359"/>
              <a:ext cx="133281" cy="153147"/>
            </a:xfrm>
            <a:custGeom>
              <a:avLst/>
              <a:gdLst/>
              <a:ahLst/>
              <a:cxnLst/>
              <a:rect l="l" t="t" r="r" b="b"/>
              <a:pathLst>
                <a:path w="2905" h="3338" extrusionOk="0">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1677541" y="4611697"/>
              <a:ext cx="309598" cy="196137"/>
            </a:xfrm>
            <a:custGeom>
              <a:avLst/>
              <a:gdLst/>
              <a:ahLst/>
              <a:cxnLst/>
              <a:rect l="l" t="t" r="r" b="b"/>
              <a:pathLst>
                <a:path w="6748" h="4275" extrusionOk="0">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1855695" y="4633124"/>
              <a:ext cx="43081" cy="22711"/>
            </a:xfrm>
            <a:custGeom>
              <a:avLst/>
              <a:gdLst/>
              <a:ahLst/>
              <a:cxnLst/>
              <a:rect l="l" t="t" r="r" b="b"/>
              <a:pathLst>
                <a:path w="939" h="495" extrusionOk="0">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1642901" y="3496063"/>
              <a:ext cx="448385" cy="280831"/>
            </a:xfrm>
            <a:custGeom>
              <a:avLst/>
              <a:gdLst/>
              <a:ahLst/>
              <a:cxnLst/>
              <a:rect l="l" t="t" r="r" b="b"/>
              <a:pathLst>
                <a:path w="9773" h="6121" extrusionOk="0">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1567198" y="3702389"/>
              <a:ext cx="106212" cy="51477"/>
            </a:xfrm>
            <a:custGeom>
              <a:avLst/>
              <a:gdLst/>
              <a:ahLst/>
              <a:cxnLst/>
              <a:rect l="l" t="t" r="r" b="b"/>
              <a:pathLst>
                <a:path w="2315" h="1122" extrusionOk="0">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1985124" y="3450458"/>
              <a:ext cx="30510" cy="40512"/>
            </a:xfrm>
            <a:custGeom>
              <a:avLst/>
              <a:gdLst/>
              <a:ahLst/>
              <a:cxnLst/>
              <a:rect l="l" t="t" r="r" b="b"/>
              <a:pathLst>
                <a:path w="665" h="883" extrusionOk="0">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567289" y="3446925"/>
              <a:ext cx="523995" cy="310195"/>
            </a:xfrm>
            <a:custGeom>
              <a:avLst/>
              <a:gdLst/>
              <a:ahLst/>
              <a:cxnLst/>
              <a:rect l="l" t="t" r="r" b="b"/>
              <a:pathLst>
                <a:path w="11421" h="6761" extrusionOk="0">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1786828" y="3578373"/>
              <a:ext cx="99376" cy="67902"/>
            </a:xfrm>
            <a:custGeom>
              <a:avLst/>
              <a:gdLst/>
              <a:ahLst/>
              <a:cxnLst/>
              <a:rect l="l" t="t" r="r" b="b"/>
              <a:pathLst>
                <a:path w="2166" h="1480" extrusionOk="0">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1601287" y="3460322"/>
              <a:ext cx="294779" cy="177601"/>
            </a:xfrm>
            <a:custGeom>
              <a:avLst/>
              <a:gdLst/>
              <a:ahLst/>
              <a:cxnLst/>
              <a:rect l="l" t="t" r="r" b="b"/>
              <a:pathLst>
                <a:path w="6425" h="3871" extrusionOk="0">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1856016" y="3593422"/>
              <a:ext cx="83364" cy="86025"/>
            </a:xfrm>
            <a:custGeom>
              <a:avLst/>
              <a:gdLst/>
              <a:ahLst/>
              <a:cxnLst/>
              <a:rect l="l" t="t" r="r" b="b"/>
              <a:pathLst>
                <a:path w="1817" h="1875" extrusionOk="0">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1876525" y="3604984"/>
              <a:ext cx="284043" cy="202331"/>
            </a:xfrm>
            <a:custGeom>
              <a:avLst/>
              <a:gdLst/>
              <a:ahLst/>
              <a:cxnLst/>
              <a:rect l="l" t="t" r="r" b="b"/>
              <a:pathLst>
                <a:path w="6191" h="4410" extrusionOk="0">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883545" y="3605810"/>
              <a:ext cx="60057" cy="77491"/>
            </a:xfrm>
            <a:custGeom>
              <a:avLst/>
              <a:gdLst/>
              <a:ahLst/>
              <a:cxnLst/>
              <a:rect l="l" t="t" r="r" b="b"/>
              <a:pathLst>
                <a:path w="1309" h="1689" extrusionOk="0">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892216" y="3662197"/>
              <a:ext cx="176225" cy="116122"/>
            </a:xfrm>
            <a:custGeom>
              <a:avLst/>
              <a:gdLst/>
              <a:ahLst/>
              <a:cxnLst/>
              <a:rect l="l" t="t" r="r" b="b"/>
              <a:pathLst>
                <a:path w="3841" h="2531" extrusionOk="0">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1921121" y="3610581"/>
              <a:ext cx="187466" cy="106763"/>
            </a:xfrm>
            <a:custGeom>
              <a:avLst/>
              <a:gdLst/>
              <a:ahLst/>
              <a:cxnLst/>
              <a:rect l="l" t="t" r="r" b="b"/>
              <a:pathLst>
                <a:path w="4086" h="2327" extrusionOk="0">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1900796" y="3632512"/>
              <a:ext cx="184116" cy="112039"/>
            </a:xfrm>
            <a:custGeom>
              <a:avLst/>
              <a:gdLst/>
              <a:ahLst/>
              <a:cxnLst/>
              <a:rect l="l" t="t" r="r" b="b"/>
              <a:pathLst>
                <a:path w="4013" h="2442" extrusionOk="0">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1560958" y="3440685"/>
              <a:ext cx="81070" cy="49642"/>
            </a:xfrm>
            <a:custGeom>
              <a:avLst/>
              <a:gdLst/>
              <a:ahLst/>
              <a:cxnLst/>
              <a:rect l="l" t="t" r="r" b="b"/>
              <a:pathLst>
                <a:path w="1767" h="1082" extrusionOk="0">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1560958" y="3440685"/>
              <a:ext cx="89604" cy="45421"/>
            </a:xfrm>
            <a:custGeom>
              <a:avLst/>
              <a:gdLst/>
              <a:ahLst/>
              <a:cxnLst/>
              <a:rect l="l" t="t" r="r" b="b"/>
              <a:pathLst>
                <a:path w="1953" h="990" extrusionOk="0">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1"/>
          <p:cNvGrpSpPr/>
          <p:nvPr/>
        </p:nvGrpSpPr>
        <p:grpSpPr>
          <a:xfrm>
            <a:off x="459961" y="301521"/>
            <a:ext cx="510276" cy="1011126"/>
            <a:chOff x="331179" y="148675"/>
            <a:chExt cx="557496" cy="1104693"/>
          </a:xfrm>
        </p:grpSpPr>
        <p:sp>
          <p:nvSpPr>
            <p:cNvPr id="649" name="Google Shape;649;p31"/>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8440554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3" name="Google Shape;673;p32"/>
          <p:cNvSpPr txBox="1">
            <a:spLocks noGrp="1"/>
          </p:cNvSpPr>
          <p:nvPr>
            <p:ph type="title"/>
          </p:nvPr>
        </p:nvSpPr>
        <p:spPr>
          <a:xfrm>
            <a:off x="720000" y="820732"/>
            <a:ext cx="38115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Summary</a:t>
            </a:r>
            <a:endParaRPr dirty="0">
              <a:solidFill>
                <a:schemeClr val="lt2"/>
              </a:solidFill>
            </a:endParaRPr>
          </a:p>
        </p:txBody>
      </p:sp>
      <p:sp>
        <p:nvSpPr>
          <p:cNvPr id="675" name="Google Shape;675;p32"/>
          <p:cNvSpPr/>
          <p:nvPr/>
        </p:nvSpPr>
        <p:spPr>
          <a:xfrm>
            <a:off x="5946841" y="841750"/>
            <a:ext cx="13129" cy="19108"/>
          </a:xfrm>
          <a:custGeom>
            <a:avLst/>
            <a:gdLst/>
            <a:ahLst/>
            <a:cxnLst/>
            <a:rect l="l" t="t" r="r" b="b"/>
            <a:pathLst>
              <a:path w="112" h="163" extrusionOk="0">
                <a:moveTo>
                  <a:pt x="78" y="1"/>
                </a:moveTo>
                <a:cubicBezTo>
                  <a:pt x="71" y="1"/>
                  <a:pt x="64" y="3"/>
                  <a:pt x="56" y="7"/>
                </a:cubicBezTo>
                <a:cubicBezTo>
                  <a:pt x="25" y="25"/>
                  <a:pt x="0" y="73"/>
                  <a:pt x="0" y="113"/>
                </a:cubicBezTo>
                <a:cubicBezTo>
                  <a:pt x="0" y="144"/>
                  <a:pt x="14" y="163"/>
                  <a:pt x="34" y="163"/>
                </a:cubicBezTo>
                <a:cubicBezTo>
                  <a:pt x="40" y="163"/>
                  <a:pt x="48" y="161"/>
                  <a:pt x="56" y="156"/>
                </a:cubicBezTo>
                <a:cubicBezTo>
                  <a:pt x="87" y="138"/>
                  <a:pt x="112" y="91"/>
                  <a:pt x="112" y="49"/>
                </a:cubicBezTo>
                <a:cubicBezTo>
                  <a:pt x="112" y="19"/>
                  <a:pt x="98"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5955516" y="749141"/>
            <a:ext cx="13247" cy="19108"/>
          </a:xfrm>
          <a:custGeom>
            <a:avLst/>
            <a:gdLst/>
            <a:ahLst/>
            <a:cxnLst/>
            <a:rect l="l" t="t" r="r" b="b"/>
            <a:pathLst>
              <a:path w="113" h="163" extrusionOk="0">
                <a:moveTo>
                  <a:pt x="78" y="0"/>
                </a:moveTo>
                <a:cubicBezTo>
                  <a:pt x="71" y="0"/>
                  <a:pt x="64" y="2"/>
                  <a:pt x="56" y="7"/>
                </a:cubicBezTo>
                <a:cubicBezTo>
                  <a:pt x="26" y="25"/>
                  <a:pt x="1" y="72"/>
                  <a:pt x="1" y="114"/>
                </a:cubicBezTo>
                <a:cubicBezTo>
                  <a:pt x="1" y="144"/>
                  <a:pt x="14" y="162"/>
                  <a:pt x="34" y="162"/>
                </a:cubicBezTo>
                <a:cubicBezTo>
                  <a:pt x="41" y="162"/>
                  <a:pt x="48" y="160"/>
                  <a:pt x="56" y="156"/>
                </a:cubicBezTo>
                <a:cubicBezTo>
                  <a:pt x="87" y="138"/>
                  <a:pt x="112" y="90"/>
                  <a:pt x="112" y="50"/>
                </a:cubicBezTo>
                <a:cubicBezTo>
                  <a:pt x="112" y="19"/>
                  <a:pt x="98"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32"/>
          <p:cNvGrpSpPr/>
          <p:nvPr/>
        </p:nvGrpSpPr>
        <p:grpSpPr>
          <a:xfrm>
            <a:off x="333839" y="391060"/>
            <a:ext cx="536748" cy="599601"/>
            <a:chOff x="-1981011" y="3336622"/>
            <a:chExt cx="536748" cy="599601"/>
          </a:xfrm>
        </p:grpSpPr>
        <p:sp>
          <p:nvSpPr>
            <p:cNvPr id="734" name="Google Shape;734;p32"/>
            <p:cNvSpPr/>
            <p:nvPr/>
          </p:nvSpPr>
          <p:spPr>
            <a:xfrm>
              <a:off x="-1763871" y="3680199"/>
              <a:ext cx="26291" cy="17747"/>
            </a:xfrm>
            <a:custGeom>
              <a:avLst/>
              <a:gdLst/>
              <a:ahLst/>
              <a:cxnLst/>
              <a:rect l="l" t="t" r="r" b="b"/>
              <a:pathLst>
                <a:path w="320" h="216" extrusionOk="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5" name="Google Shape;735;p32"/>
            <p:cNvSpPr/>
            <p:nvPr/>
          </p:nvSpPr>
          <p:spPr>
            <a:xfrm>
              <a:off x="-1788272" y="3537083"/>
              <a:ext cx="26373" cy="17664"/>
            </a:xfrm>
            <a:custGeom>
              <a:avLst/>
              <a:gdLst/>
              <a:ahLst/>
              <a:cxnLst/>
              <a:rect l="l" t="t" r="r" b="b"/>
              <a:pathLst>
                <a:path w="321" h="215" extrusionOk="0">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6" name="Google Shape;736;p32"/>
            <p:cNvSpPr/>
            <p:nvPr/>
          </p:nvSpPr>
          <p:spPr>
            <a:xfrm>
              <a:off x="-1981011" y="3336622"/>
              <a:ext cx="454756" cy="585472"/>
            </a:xfrm>
            <a:custGeom>
              <a:avLst/>
              <a:gdLst/>
              <a:ahLst/>
              <a:cxnLst/>
              <a:rect l="l" t="t" r="r" b="b"/>
              <a:pathLst>
                <a:path w="5535" h="7126" extrusionOk="0">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7" name="Google Shape;737;p32"/>
            <p:cNvSpPr/>
            <p:nvPr/>
          </p:nvSpPr>
          <p:spPr>
            <a:xfrm>
              <a:off x="-1907481" y="3391174"/>
              <a:ext cx="463218" cy="545049"/>
            </a:xfrm>
            <a:custGeom>
              <a:avLst/>
              <a:gdLst/>
              <a:ahLst/>
              <a:cxnLst/>
              <a:rect l="l" t="t" r="r" b="b"/>
              <a:pathLst>
                <a:path w="5638" h="6634" extrusionOk="0">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8" name="Google Shape;738;p32"/>
            <p:cNvSpPr/>
            <p:nvPr/>
          </p:nvSpPr>
          <p:spPr>
            <a:xfrm>
              <a:off x="-1785068" y="3457884"/>
              <a:ext cx="249684" cy="396176"/>
            </a:xfrm>
            <a:custGeom>
              <a:avLst/>
              <a:gdLst/>
              <a:ahLst/>
              <a:cxnLst/>
              <a:rect l="l" t="t" r="r" b="b"/>
              <a:pathLst>
                <a:path w="3039" h="4822" extrusionOk="0">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sp>
        <p:nvSpPr>
          <p:cNvPr id="6" name="Google Shape;744;p33">
            <a:extLst>
              <a:ext uri="{FF2B5EF4-FFF2-40B4-BE49-F238E27FC236}">
                <a16:creationId xmlns:a16="http://schemas.microsoft.com/office/drawing/2014/main" id="{2ADE0DA8-96B1-9937-6B17-B7359CD66564}"/>
              </a:ext>
            </a:extLst>
          </p:cNvPr>
          <p:cNvSpPr txBox="1">
            <a:spLocks noGrp="1"/>
          </p:cNvSpPr>
          <p:nvPr>
            <p:ph type="subTitle" idx="1"/>
          </p:nvPr>
        </p:nvSpPr>
        <p:spPr>
          <a:xfrm>
            <a:off x="720000" y="1611316"/>
            <a:ext cx="4312355" cy="2296196"/>
          </a:xfrm>
          <a:prstGeom prst="rect">
            <a:avLst/>
          </a:prstGeom>
        </p:spPr>
        <p:txBody>
          <a:bodyPr spcFirstLastPara="1" wrap="square" lIns="91425" tIns="91425" rIns="91425" bIns="91425" anchor="t" anchorCtr="0">
            <a:noAutofit/>
          </a:bodyPr>
          <a:lstStyle/>
          <a:p>
            <a:pPr marL="342900" indent="-342900">
              <a:buClr>
                <a:srgbClr val="C00000"/>
              </a:buClr>
              <a:buFont typeface="+mj-lt"/>
              <a:buAutoNum type="arabicPeriod"/>
            </a:pPr>
            <a:r>
              <a:rPr lang="en-US" sz="1600" dirty="0"/>
              <a:t>Our web app provides </a:t>
            </a:r>
            <a:r>
              <a:rPr lang="en-US" dirty="0"/>
              <a:t>comprehensive functionalities covering user registration, data entry, document uploading, text extraction, data validation, user notification, corrective action, and intuitive UI ensure a robust solution </a:t>
            </a:r>
            <a:r>
              <a:rPr lang="en-US" sz="1600" dirty="0"/>
              <a:t>for verifying information efficiently.</a:t>
            </a:r>
          </a:p>
          <a:p>
            <a:pPr marL="342900" indent="-342900">
              <a:buClr>
                <a:srgbClr val="C00000"/>
              </a:buClr>
              <a:buFont typeface="+mj-lt"/>
              <a:buAutoNum type="arabicPeriod"/>
            </a:pPr>
            <a:endParaRPr lang="en-US" dirty="0"/>
          </a:p>
        </p:txBody>
      </p:sp>
      <p:pic>
        <p:nvPicPr>
          <p:cNvPr id="14" name="Picture 13">
            <a:extLst>
              <a:ext uri="{FF2B5EF4-FFF2-40B4-BE49-F238E27FC236}">
                <a16:creationId xmlns:a16="http://schemas.microsoft.com/office/drawing/2014/main" id="{62A86157-06A3-8B3C-1D2B-0A4E8981B43D}"/>
              </a:ext>
            </a:extLst>
          </p:cNvPr>
          <p:cNvPicPr>
            <a:picLocks noChangeAspect="1"/>
          </p:cNvPicPr>
          <p:nvPr/>
        </p:nvPicPr>
        <p:blipFill>
          <a:blip r:embed="rId3"/>
          <a:stretch>
            <a:fillRect/>
          </a:stretch>
        </p:blipFill>
        <p:spPr>
          <a:xfrm>
            <a:off x="4844131" y="683796"/>
            <a:ext cx="4570083" cy="257067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1"/>
          <p:cNvSpPr txBox="1">
            <a:spLocks noGrp="1"/>
          </p:cNvSpPr>
          <p:nvPr>
            <p:ph type="title"/>
          </p:nvPr>
        </p:nvSpPr>
        <p:spPr>
          <a:xfrm>
            <a:off x="1457550" y="2257625"/>
            <a:ext cx="63124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FUTURE WORK</a:t>
            </a:r>
            <a:endParaRPr dirty="0">
              <a:solidFill>
                <a:schemeClr val="lt2"/>
              </a:solidFill>
            </a:endParaRPr>
          </a:p>
        </p:txBody>
      </p:sp>
      <p:sp>
        <p:nvSpPr>
          <p:cNvPr id="442" name="Google Shape;442;p31"/>
          <p:cNvSpPr txBox="1">
            <a:spLocks noGrp="1"/>
          </p:cNvSpPr>
          <p:nvPr>
            <p:ph type="title" idx="2"/>
          </p:nvPr>
        </p:nvSpPr>
        <p:spPr>
          <a:xfrm>
            <a:off x="3989850" y="1146375"/>
            <a:ext cx="12552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cxnSp>
        <p:nvCxnSpPr>
          <p:cNvPr id="444" name="Google Shape;444;p31"/>
          <p:cNvCxnSpPr/>
          <p:nvPr/>
        </p:nvCxnSpPr>
        <p:spPr>
          <a:xfrm rot="10800000" flipH="1">
            <a:off x="1459800" y="2182600"/>
            <a:ext cx="6224400" cy="4200"/>
          </a:xfrm>
          <a:prstGeom prst="straightConnector1">
            <a:avLst/>
          </a:prstGeom>
          <a:noFill/>
          <a:ln w="19050" cap="flat" cmpd="sng">
            <a:solidFill>
              <a:schemeClr val="lt2"/>
            </a:solidFill>
            <a:prstDash val="solid"/>
            <a:round/>
            <a:headEnd type="none" w="med" len="med"/>
            <a:tailEnd type="none" w="med" len="med"/>
          </a:ln>
        </p:spPr>
      </p:cxnSp>
      <p:grpSp>
        <p:nvGrpSpPr>
          <p:cNvPr id="445" name="Google Shape;445;p31"/>
          <p:cNvGrpSpPr/>
          <p:nvPr/>
        </p:nvGrpSpPr>
        <p:grpSpPr>
          <a:xfrm flipH="1">
            <a:off x="6995075" y="3099425"/>
            <a:ext cx="2008513" cy="2044060"/>
            <a:chOff x="179950" y="3099425"/>
            <a:chExt cx="2008513" cy="2044060"/>
          </a:xfrm>
        </p:grpSpPr>
        <p:sp>
          <p:nvSpPr>
            <p:cNvPr id="446" name="Google Shape;446;p31"/>
            <p:cNvSpPr/>
            <p:nvPr/>
          </p:nvSpPr>
          <p:spPr>
            <a:xfrm>
              <a:off x="1261816" y="3529373"/>
              <a:ext cx="406222" cy="246284"/>
            </a:xfrm>
            <a:custGeom>
              <a:avLst/>
              <a:gdLst/>
              <a:ahLst/>
              <a:cxnLst/>
              <a:rect l="l" t="t" r="r" b="b"/>
              <a:pathLst>
                <a:path w="8854" h="5368" extrusionOk="0">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347460" y="4201845"/>
              <a:ext cx="309277" cy="178519"/>
            </a:xfrm>
            <a:custGeom>
              <a:avLst/>
              <a:gdLst/>
              <a:ahLst/>
              <a:cxnLst/>
              <a:rect l="l" t="t" r="r" b="b"/>
              <a:pathLst>
                <a:path w="6741" h="3891" extrusionOk="0">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395543" y="4230016"/>
              <a:ext cx="165627" cy="94834"/>
            </a:xfrm>
            <a:custGeom>
              <a:avLst/>
              <a:gdLst/>
              <a:ahLst/>
              <a:cxnLst/>
              <a:rect l="l" t="t" r="r" b="b"/>
              <a:pathLst>
                <a:path w="3610" h="2067" extrusionOk="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439680" y="4255526"/>
              <a:ext cx="165627" cy="94788"/>
            </a:xfrm>
            <a:custGeom>
              <a:avLst/>
              <a:gdLst/>
              <a:ahLst/>
              <a:cxnLst/>
              <a:rect l="l" t="t" r="r" b="b"/>
              <a:pathLst>
                <a:path w="3610" h="2066" extrusionOk="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1130322" y="4274383"/>
              <a:ext cx="743210" cy="430767"/>
            </a:xfrm>
            <a:custGeom>
              <a:avLst/>
              <a:gdLst/>
              <a:ahLst/>
              <a:cxnLst/>
              <a:rect l="l" t="t" r="r" b="b"/>
              <a:pathLst>
                <a:path w="16199" h="9389" extrusionOk="0">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209589" y="3106491"/>
              <a:ext cx="1798771" cy="1033814"/>
            </a:xfrm>
            <a:custGeom>
              <a:avLst/>
              <a:gdLst/>
              <a:ahLst/>
              <a:cxnLst/>
              <a:rect l="l" t="t" r="r" b="b"/>
              <a:pathLst>
                <a:path w="39206" h="22533" extrusionOk="0">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258544" y="3789516"/>
              <a:ext cx="890806" cy="755689"/>
            </a:xfrm>
            <a:custGeom>
              <a:avLst/>
              <a:gdLst/>
              <a:ahLst/>
              <a:cxnLst/>
              <a:rect l="l" t="t" r="r" b="b"/>
              <a:pathLst>
                <a:path w="19416" h="16471" extrusionOk="0">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1193591" y="3710831"/>
              <a:ext cx="946596" cy="548220"/>
            </a:xfrm>
            <a:custGeom>
              <a:avLst/>
              <a:gdLst/>
              <a:ahLst/>
              <a:cxnLst/>
              <a:rect l="l" t="t" r="r" b="b"/>
              <a:pathLst>
                <a:path w="20632" h="11949" extrusionOk="0">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710422" y="4274842"/>
              <a:ext cx="1367224" cy="209580"/>
            </a:xfrm>
            <a:custGeom>
              <a:avLst/>
              <a:gdLst/>
              <a:ahLst/>
              <a:cxnLst/>
              <a:rect l="l" t="t" r="r" b="b"/>
              <a:pathLst>
                <a:path w="29800" h="4568" extrusionOk="0">
                  <a:moveTo>
                    <a:pt x="29799" y="1"/>
                  </a:moveTo>
                  <a:lnTo>
                    <a:pt x="0" y="3861"/>
                  </a:lnTo>
                  <a:lnTo>
                    <a:pt x="0" y="4568"/>
                  </a:lnTo>
                  <a:lnTo>
                    <a:pt x="29799" y="708"/>
                  </a:lnTo>
                  <a:lnTo>
                    <a:pt x="29799"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709092" y="4001255"/>
              <a:ext cx="1369885" cy="789365"/>
            </a:xfrm>
            <a:custGeom>
              <a:avLst/>
              <a:gdLst/>
              <a:ahLst/>
              <a:cxnLst/>
              <a:rect l="l" t="t" r="r" b="b"/>
              <a:pathLst>
                <a:path w="29858" h="17205" extrusionOk="0">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709092" y="3968818"/>
              <a:ext cx="1369885" cy="789411"/>
            </a:xfrm>
            <a:custGeom>
              <a:avLst/>
              <a:gdLst/>
              <a:ahLst/>
              <a:cxnLst/>
              <a:rect l="l" t="t" r="r" b="b"/>
              <a:pathLst>
                <a:path w="29858" h="17206" extrusionOk="0">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776766" y="4007128"/>
              <a:ext cx="1108736" cy="640210"/>
            </a:xfrm>
            <a:custGeom>
              <a:avLst/>
              <a:gdLst/>
              <a:ahLst/>
              <a:cxnLst/>
              <a:rect l="l" t="t" r="r" b="b"/>
              <a:pathLst>
                <a:path w="24166" h="13954" extrusionOk="0">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798742" y="4417439"/>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856185" y="4384313"/>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913490" y="4351141"/>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970887" y="4318015"/>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1028329" y="4284935"/>
              <a:ext cx="98321" cy="56754"/>
            </a:xfrm>
            <a:custGeom>
              <a:avLst/>
              <a:gdLst/>
              <a:ahLst/>
              <a:cxnLst/>
              <a:rect l="l" t="t" r="r" b="b"/>
              <a:pathLst>
                <a:path w="2143" h="1237" extrusionOk="0">
                  <a:moveTo>
                    <a:pt x="1091" y="0"/>
                  </a:moveTo>
                  <a:lnTo>
                    <a:pt x="0" y="630"/>
                  </a:lnTo>
                  <a:lnTo>
                    <a:pt x="1052" y="1236"/>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1085726" y="4251764"/>
              <a:ext cx="98275" cy="56799"/>
            </a:xfrm>
            <a:custGeom>
              <a:avLst/>
              <a:gdLst/>
              <a:ahLst/>
              <a:cxnLst/>
              <a:rect l="l" t="t" r="r" b="b"/>
              <a:pathLst>
                <a:path w="2142"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1143123" y="4218638"/>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1200473" y="4185512"/>
              <a:ext cx="98321" cy="56754"/>
            </a:xfrm>
            <a:custGeom>
              <a:avLst/>
              <a:gdLst/>
              <a:ahLst/>
              <a:cxnLst/>
              <a:rect l="l" t="t" r="r" b="b"/>
              <a:pathLst>
                <a:path w="2143" h="1237"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1257870" y="4152340"/>
              <a:ext cx="98321" cy="56845"/>
            </a:xfrm>
            <a:custGeom>
              <a:avLst/>
              <a:gdLst/>
              <a:ahLst/>
              <a:cxnLst/>
              <a:rect l="l" t="t" r="r" b="b"/>
              <a:pathLst>
                <a:path w="2143" h="1239" extrusionOk="0">
                  <a:moveTo>
                    <a:pt x="1091" y="1"/>
                  </a:moveTo>
                  <a:lnTo>
                    <a:pt x="0" y="631"/>
                  </a:lnTo>
                  <a:lnTo>
                    <a:pt x="1052" y="1238"/>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1315267" y="4119214"/>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1372664" y="4086134"/>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1430060" y="4019837"/>
              <a:ext cx="155671" cy="89925"/>
            </a:xfrm>
            <a:custGeom>
              <a:avLst/>
              <a:gdLst/>
              <a:ahLst/>
              <a:cxnLst/>
              <a:rect l="l" t="t" r="r" b="b"/>
              <a:pathLst>
                <a:path w="3393" h="1960" extrusionOk="0">
                  <a:moveTo>
                    <a:pt x="2342" y="0"/>
                  </a:moveTo>
                  <a:lnTo>
                    <a:pt x="0" y="1353"/>
                  </a:lnTo>
                  <a:lnTo>
                    <a:pt x="1051" y="1960"/>
                  </a:lnTo>
                  <a:lnTo>
                    <a:pt x="3393" y="607"/>
                  </a:lnTo>
                  <a:lnTo>
                    <a:pt x="2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854304" y="4449509"/>
              <a:ext cx="98367" cy="56799"/>
            </a:xfrm>
            <a:custGeom>
              <a:avLst/>
              <a:gdLst/>
              <a:ahLst/>
              <a:cxnLst/>
              <a:rect l="l" t="t" r="r" b="b"/>
              <a:pathLst>
                <a:path w="2144" h="1238"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911701" y="4416383"/>
              <a:ext cx="98321" cy="56799"/>
            </a:xfrm>
            <a:custGeom>
              <a:avLst/>
              <a:gdLst/>
              <a:ahLst/>
              <a:cxnLst/>
              <a:rect l="l" t="t" r="r" b="b"/>
              <a:pathLst>
                <a:path w="2143" h="1238" extrusionOk="0">
                  <a:moveTo>
                    <a:pt x="1092" y="1"/>
                  </a:moveTo>
                  <a:lnTo>
                    <a:pt x="1"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969097" y="4383212"/>
              <a:ext cx="98321" cy="56845"/>
            </a:xfrm>
            <a:custGeom>
              <a:avLst/>
              <a:gdLst/>
              <a:ahLst/>
              <a:cxnLst/>
              <a:rect l="l" t="t" r="r" b="b"/>
              <a:pathLst>
                <a:path w="2143" h="1239" extrusionOk="0">
                  <a:moveTo>
                    <a:pt x="1092" y="1"/>
                  </a:moveTo>
                  <a:lnTo>
                    <a:pt x="1" y="632"/>
                  </a:lnTo>
                  <a:lnTo>
                    <a:pt x="1051" y="1239"/>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1026448" y="4350132"/>
              <a:ext cx="98367" cy="56754"/>
            </a:xfrm>
            <a:custGeom>
              <a:avLst/>
              <a:gdLst/>
              <a:ahLst/>
              <a:cxnLst/>
              <a:rect l="l" t="t" r="r" b="b"/>
              <a:pathLst>
                <a:path w="2144" h="1237" extrusionOk="0">
                  <a:moveTo>
                    <a:pt x="1093" y="0"/>
                  </a:moveTo>
                  <a:lnTo>
                    <a:pt x="0" y="630"/>
                  </a:lnTo>
                  <a:lnTo>
                    <a:pt x="1052" y="1237"/>
                  </a:lnTo>
                  <a:lnTo>
                    <a:pt x="2143" y="607"/>
                  </a:lnTo>
                  <a:lnTo>
                    <a:pt x="10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1083845" y="4317006"/>
              <a:ext cx="98367" cy="56754"/>
            </a:xfrm>
            <a:custGeom>
              <a:avLst/>
              <a:gdLst/>
              <a:ahLst/>
              <a:cxnLst/>
              <a:rect l="l" t="t" r="r" b="b"/>
              <a:pathLst>
                <a:path w="2144" h="1237" extrusionOk="0">
                  <a:moveTo>
                    <a:pt x="1092" y="0"/>
                  </a:moveTo>
                  <a:lnTo>
                    <a:pt x="1" y="630"/>
                  </a:lnTo>
                  <a:lnTo>
                    <a:pt x="1052"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1141242" y="4283834"/>
              <a:ext cx="98367" cy="56799"/>
            </a:xfrm>
            <a:custGeom>
              <a:avLst/>
              <a:gdLst/>
              <a:ahLst/>
              <a:cxnLst/>
              <a:rect l="l" t="t" r="r" b="b"/>
              <a:pathLst>
                <a:path w="2144"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1198638" y="4250708"/>
              <a:ext cx="98367" cy="56799"/>
            </a:xfrm>
            <a:custGeom>
              <a:avLst/>
              <a:gdLst/>
              <a:ahLst/>
              <a:cxnLst/>
              <a:rect l="l" t="t" r="r" b="b"/>
              <a:pathLst>
                <a:path w="2144" h="1238" extrusionOk="0">
                  <a:moveTo>
                    <a:pt x="1092" y="1"/>
                  </a:moveTo>
                  <a:lnTo>
                    <a:pt x="1"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1256035" y="4217537"/>
              <a:ext cx="98321" cy="56845"/>
            </a:xfrm>
            <a:custGeom>
              <a:avLst/>
              <a:gdLst/>
              <a:ahLst/>
              <a:cxnLst/>
              <a:rect l="l" t="t" r="r" b="b"/>
              <a:pathLst>
                <a:path w="2143" h="1239" extrusionOk="0">
                  <a:moveTo>
                    <a:pt x="1092" y="1"/>
                  </a:moveTo>
                  <a:lnTo>
                    <a:pt x="1" y="631"/>
                  </a:lnTo>
                  <a:lnTo>
                    <a:pt x="1051" y="1238"/>
                  </a:lnTo>
                  <a:lnTo>
                    <a:pt x="2142" y="609"/>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313432" y="4184411"/>
              <a:ext cx="98321" cy="56845"/>
            </a:xfrm>
            <a:custGeom>
              <a:avLst/>
              <a:gdLst/>
              <a:ahLst/>
              <a:cxnLst/>
              <a:rect l="l" t="t" r="r" b="b"/>
              <a:pathLst>
                <a:path w="2143" h="1239" extrusionOk="0">
                  <a:moveTo>
                    <a:pt x="1092" y="1"/>
                  </a:moveTo>
                  <a:lnTo>
                    <a:pt x="1" y="632"/>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1370782" y="4151331"/>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428179" y="4118159"/>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485576" y="4085033"/>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542973" y="4051907"/>
              <a:ext cx="98321" cy="56754"/>
            </a:xfrm>
            <a:custGeom>
              <a:avLst/>
              <a:gdLst/>
              <a:ahLst/>
              <a:cxnLst/>
              <a:rect l="l" t="t" r="r" b="b"/>
              <a:pathLst>
                <a:path w="2143" h="1237" extrusionOk="0">
                  <a:moveTo>
                    <a:pt x="1092" y="1"/>
                  </a:moveTo>
                  <a:lnTo>
                    <a:pt x="1" y="630"/>
                  </a:lnTo>
                  <a:lnTo>
                    <a:pt x="1053"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909819" y="4481580"/>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967262" y="4448454"/>
              <a:ext cx="98321" cy="56799"/>
            </a:xfrm>
            <a:custGeom>
              <a:avLst/>
              <a:gdLst/>
              <a:ahLst/>
              <a:cxnLst/>
              <a:rect l="l" t="t" r="r" b="b"/>
              <a:pathLst>
                <a:path w="2143" h="1238" extrusionOk="0">
                  <a:moveTo>
                    <a:pt x="1091" y="0"/>
                  </a:moveTo>
                  <a:lnTo>
                    <a:pt x="0" y="631"/>
                  </a:lnTo>
                  <a:lnTo>
                    <a:pt x="1052" y="1238"/>
                  </a:lnTo>
                  <a:lnTo>
                    <a:pt x="2143" y="608"/>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024659" y="4415328"/>
              <a:ext cx="98321" cy="56799"/>
            </a:xfrm>
            <a:custGeom>
              <a:avLst/>
              <a:gdLst/>
              <a:ahLst/>
              <a:cxnLst/>
              <a:rect l="l" t="t" r="r" b="b"/>
              <a:pathLst>
                <a:path w="2143"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082055" y="4382202"/>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39452" y="4349031"/>
              <a:ext cx="98275" cy="56845"/>
            </a:xfrm>
            <a:custGeom>
              <a:avLst/>
              <a:gdLst/>
              <a:ahLst/>
              <a:cxnLst/>
              <a:rect l="l" t="t" r="r" b="b"/>
              <a:pathLst>
                <a:path w="2142"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196803" y="4315905"/>
              <a:ext cx="98321" cy="56845"/>
            </a:xfrm>
            <a:custGeom>
              <a:avLst/>
              <a:gdLst/>
              <a:ahLst/>
              <a:cxnLst/>
              <a:rect l="l" t="t" r="r" b="b"/>
              <a:pathLst>
                <a:path w="2143" h="1239" extrusionOk="0">
                  <a:moveTo>
                    <a:pt x="1092" y="1"/>
                  </a:moveTo>
                  <a:lnTo>
                    <a:pt x="0" y="631"/>
                  </a:lnTo>
                  <a:lnTo>
                    <a:pt x="1052" y="1238"/>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254200" y="4282779"/>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11596" y="4249607"/>
              <a:ext cx="98367" cy="56845"/>
            </a:xfrm>
            <a:custGeom>
              <a:avLst/>
              <a:gdLst/>
              <a:ahLst/>
              <a:cxnLst/>
              <a:rect l="l" t="t" r="r" b="b"/>
              <a:pathLst>
                <a:path w="2144" h="1239" extrusionOk="0">
                  <a:moveTo>
                    <a:pt x="1091" y="1"/>
                  </a:moveTo>
                  <a:lnTo>
                    <a:pt x="0" y="632"/>
                  </a:lnTo>
                  <a:lnTo>
                    <a:pt x="1052" y="1239"/>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368993" y="4216527"/>
              <a:ext cx="98367" cy="56754"/>
            </a:xfrm>
            <a:custGeom>
              <a:avLst/>
              <a:gdLst/>
              <a:ahLst/>
              <a:cxnLst/>
              <a:rect l="l" t="t" r="r" b="b"/>
              <a:pathLst>
                <a:path w="2144" h="1237" extrusionOk="0">
                  <a:moveTo>
                    <a:pt x="1091" y="0"/>
                  </a:moveTo>
                  <a:lnTo>
                    <a:pt x="0" y="631"/>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390" y="4183401"/>
              <a:ext cx="98321" cy="56754"/>
            </a:xfrm>
            <a:custGeom>
              <a:avLst/>
              <a:gdLst/>
              <a:ahLst/>
              <a:cxnLst/>
              <a:rect l="l" t="t" r="r" b="b"/>
              <a:pathLst>
                <a:path w="2143"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83786" y="4150230"/>
              <a:ext cx="98321" cy="56799"/>
            </a:xfrm>
            <a:custGeom>
              <a:avLst/>
              <a:gdLst/>
              <a:ahLst/>
              <a:cxnLst/>
              <a:rect l="l" t="t" r="r" b="b"/>
              <a:pathLst>
                <a:path w="2143"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541137" y="4117104"/>
              <a:ext cx="98367" cy="56799"/>
            </a:xfrm>
            <a:custGeom>
              <a:avLst/>
              <a:gdLst/>
              <a:ahLst/>
              <a:cxnLst/>
              <a:rect l="l" t="t" r="r" b="b"/>
              <a:pathLst>
                <a:path w="2144" h="1238" extrusionOk="0">
                  <a:moveTo>
                    <a:pt x="1093" y="1"/>
                  </a:moveTo>
                  <a:lnTo>
                    <a:pt x="0" y="630"/>
                  </a:lnTo>
                  <a:lnTo>
                    <a:pt x="1052" y="1237"/>
                  </a:lnTo>
                  <a:lnTo>
                    <a:pt x="2143" y="608"/>
                  </a:lnTo>
                  <a:lnTo>
                    <a:pt x="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596699" y="4083978"/>
              <a:ext cx="155717" cy="121995"/>
            </a:xfrm>
            <a:custGeom>
              <a:avLst/>
              <a:gdLst/>
              <a:ahLst/>
              <a:cxnLst/>
              <a:rect l="l" t="t" r="r" b="b"/>
              <a:pathLst>
                <a:path w="3394" h="2659" extrusionOk="0">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965427" y="4480525"/>
              <a:ext cx="155717" cy="89925"/>
            </a:xfrm>
            <a:custGeom>
              <a:avLst/>
              <a:gdLst/>
              <a:ahLst/>
              <a:cxnLst/>
              <a:rect l="l" t="t" r="r" b="b"/>
              <a:pathLst>
                <a:path w="3394" h="1960" extrusionOk="0">
                  <a:moveTo>
                    <a:pt x="2343" y="0"/>
                  </a:moveTo>
                  <a:lnTo>
                    <a:pt x="1" y="1353"/>
                  </a:lnTo>
                  <a:lnTo>
                    <a:pt x="1051" y="1960"/>
                  </a:lnTo>
                  <a:lnTo>
                    <a:pt x="3393"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080174" y="4447399"/>
              <a:ext cx="98367" cy="56845"/>
            </a:xfrm>
            <a:custGeom>
              <a:avLst/>
              <a:gdLst/>
              <a:ahLst/>
              <a:cxnLst/>
              <a:rect l="l" t="t" r="r" b="b"/>
              <a:pathLst>
                <a:path w="2144" h="1239" extrusionOk="0">
                  <a:moveTo>
                    <a:pt x="1092" y="1"/>
                  </a:moveTo>
                  <a:lnTo>
                    <a:pt x="1" y="631"/>
                  </a:lnTo>
                  <a:lnTo>
                    <a:pt x="1052" y="1238"/>
                  </a:lnTo>
                  <a:lnTo>
                    <a:pt x="2143" y="607"/>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137571" y="4414273"/>
              <a:ext cx="98367" cy="56799"/>
            </a:xfrm>
            <a:custGeom>
              <a:avLst/>
              <a:gdLst/>
              <a:ahLst/>
              <a:cxnLst/>
              <a:rect l="l" t="t" r="r" b="b"/>
              <a:pathLst>
                <a:path w="2144" h="1238" extrusionOk="0">
                  <a:moveTo>
                    <a:pt x="1092" y="1"/>
                  </a:moveTo>
                  <a:lnTo>
                    <a:pt x="1" y="630"/>
                  </a:lnTo>
                  <a:lnTo>
                    <a:pt x="1052"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194968" y="4381101"/>
              <a:ext cx="98367" cy="56845"/>
            </a:xfrm>
            <a:custGeom>
              <a:avLst/>
              <a:gdLst/>
              <a:ahLst/>
              <a:cxnLst/>
              <a:rect l="l" t="t" r="r" b="b"/>
              <a:pathLst>
                <a:path w="2144" h="1239" extrusionOk="0">
                  <a:moveTo>
                    <a:pt x="1092" y="1"/>
                  </a:moveTo>
                  <a:lnTo>
                    <a:pt x="1" y="631"/>
                  </a:lnTo>
                  <a:lnTo>
                    <a:pt x="1052"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252364" y="4348021"/>
              <a:ext cx="98321" cy="56754"/>
            </a:xfrm>
            <a:custGeom>
              <a:avLst/>
              <a:gdLst/>
              <a:ahLst/>
              <a:cxnLst/>
              <a:rect l="l" t="t" r="r" b="b"/>
              <a:pathLst>
                <a:path w="2143" h="1237" extrusionOk="0">
                  <a:moveTo>
                    <a:pt x="1092" y="0"/>
                  </a:moveTo>
                  <a:lnTo>
                    <a:pt x="1" y="629"/>
                  </a:lnTo>
                  <a:lnTo>
                    <a:pt x="1051" y="1236"/>
                  </a:lnTo>
                  <a:lnTo>
                    <a:pt x="2142"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309761" y="4314895"/>
              <a:ext cx="98321" cy="56754"/>
            </a:xfrm>
            <a:custGeom>
              <a:avLst/>
              <a:gdLst/>
              <a:ahLst/>
              <a:cxnLst/>
              <a:rect l="l" t="t" r="r" b="b"/>
              <a:pathLst>
                <a:path w="2143" h="1237" extrusionOk="0">
                  <a:moveTo>
                    <a:pt x="1092" y="0"/>
                  </a:moveTo>
                  <a:lnTo>
                    <a:pt x="1" y="630"/>
                  </a:lnTo>
                  <a:lnTo>
                    <a:pt x="1051"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367158" y="4281724"/>
              <a:ext cx="98321" cy="56799"/>
            </a:xfrm>
            <a:custGeom>
              <a:avLst/>
              <a:gdLst/>
              <a:ahLst/>
              <a:cxnLst/>
              <a:rect l="l" t="t" r="r" b="b"/>
              <a:pathLst>
                <a:path w="2143" h="1238" extrusionOk="0">
                  <a:moveTo>
                    <a:pt x="1092" y="0"/>
                  </a:moveTo>
                  <a:lnTo>
                    <a:pt x="1" y="631"/>
                  </a:lnTo>
                  <a:lnTo>
                    <a:pt x="1051"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424509" y="4248598"/>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481905" y="4215472"/>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39302" y="418230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020988" y="4512595"/>
              <a:ext cx="155671" cy="89925"/>
            </a:xfrm>
            <a:custGeom>
              <a:avLst/>
              <a:gdLst/>
              <a:ahLst/>
              <a:cxnLst/>
              <a:rect l="l" t="t" r="r" b="b"/>
              <a:pathLst>
                <a:path w="3393" h="1960" extrusionOk="0">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135782" y="4479469"/>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193178" y="4446389"/>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250575" y="4413218"/>
              <a:ext cx="98321" cy="56799"/>
            </a:xfrm>
            <a:custGeom>
              <a:avLst/>
              <a:gdLst/>
              <a:ahLst/>
              <a:cxnLst/>
              <a:rect l="l" t="t" r="r" b="b"/>
              <a:pathLst>
                <a:path w="2143" h="1238" extrusionOk="0">
                  <a:moveTo>
                    <a:pt x="1090" y="0"/>
                  </a:moveTo>
                  <a:lnTo>
                    <a:pt x="0" y="631"/>
                  </a:lnTo>
                  <a:lnTo>
                    <a:pt x="1051" y="1238"/>
                  </a:lnTo>
                  <a:lnTo>
                    <a:pt x="2142" y="607"/>
                  </a:lnTo>
                  <a:lnTo>
                    <a:pt x="10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307926" y="4380092"/>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365323" y="4346966"/>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422719" y="4313794"/>
              <a:ext cx="98321" cy="56845"/>
            </a:xfrm>
            <a:custGeom>
              <a:avLst/>
              <a:gdLst/>
              <a:ahLst/>
              <a:cxnLst/>
              <a:rect l="l" t="t" r="r" b="b"/>
              <a:pathLst>
                <a:path w="2143"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480116" y="4280668"/>
              <a:ext cx="98321" cy="56799"/>
            </a:xfrm>
            <a:custGeom>
              <a:avLst/>
              <a:gdLst/>
              <a:ahLst/>
              <a:cxnLst/>
              <a:rect l="l" t="t" r="r" b="b"/>
              <a:pathLst>
                <a:path w="2143" h="1238" extrusionOk="0">
                  <a:moveTo>
                    <a:pt x="1092" y="1"/>
                  </a:moveTo>
                  <a:lnTo>
                    <a:pt x="0"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537513" y="4247497"/>
              <a:ext cx="98321" cy="56845"/>
            </a:xfrm>
            <a:custGeom>
              <a:avLst/>
              <a:gdLst/>
              <a:ahLst/>
              <a:cxnLst/>
              <a:rect l="l" t="t" r="r" b="b"/>
              <a:pathLst>
                <a:path w="2143" h="1239" extrusionOk="0">
                  <a:moveTo>
                    <a:pt x="1092" y="1"/>
                  </a:moveTo>
                  <a:lnTo>
                    <a:pt x="0" y="631"/>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1594864" y="4214417"/>
              <a:ext cx="98367" cy="56799"/>
            </a:xfrm>
            <a:custGeom>
              <a:avLst/>
              <a:gdLst/>
              <a:ahLst/>
              <a:cxnLst/>
              <a:rect l="l" t="t" r="r" b="b"/>
              <a:pathLst>
                <a:path w="2144"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1652260" y="4148119"/>
              <a:ext cx="155763" cy="89925"/>
            </a:xfrm>
            <a:custGeom>
              <a:avLst/>
              <a:gdLst/>
              <a:ahLst/>
              <a:cxnLst/>
              <a:rect l="l" t="t" r="r" b="b"/>
              <a:pathLst>
                <a:path w="3395" h="1960" extrusionOk="0">
                  <a:moveTo>
                    <a:pt x="2343" y="0"/>
                  </a:moveTo>
                  <a:lnTo>
                    <a:pt x="0" y="1353"/>
                  </a:lnTo>
                  <a:lnTo>
                    <a:pt x="1052" y="1960"/>
                  </a:lnTo>
                  <a:lnTo>
                    <a:pt x="3394"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1076550" y="4577837"/>
              <a:ext cx="98321" cy="56799"/>
            </a:xfrm>
            <a:custGeom>
              <a:avLst/>
              <a:gdLst/>
              <a:ahLst/>
              <a:cxnLst/>
              <a:rect l="l" t="t" r="r" b="b"/>
              <a:pathLst>
                <a:path w="2143" h="1238" extrusionOk="0">
                  <a:moveTo>
                    <a:pt x="1092" y="1"/>
                  </a:moveTo>
                  <a:lnTo>
                    <a:pt x="1" y="630"/>
                  </a:lnTo>
                  <a:lnTo>
                    <a:pt x="1051"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133901" y="4511586"/>
              <a:ext cx="155763" cy="89925"/>
            </a:xfrm>
            <a:custGeom>
              <a:avLst/>
              <a:gdLst/>
              <a:ahLst/>
              <a:cxnLst/>
              <a:rect l="l" t="t" r="r" b="b"/>
              <a:pathLst>
                <a:path w="3395" h="1960" extrusionOk="0">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248694" y="4312785"/>
              <a:ext cx="385300" cy="222426"/>
            </a:xfrm>
            <a:custGeom>
              <a:avLst/>
              <a:gdLst/>
              <a:ahLst/>
              <a:cxnLst/>
              <a:rect l="l" t="t" r="r" b="b"/>
              <a:pathLst>
                <a:path w="8398" h="4848" extrusionOk="0">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93028" y="4279613"/>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650425" y="4246487"/>
              <a:ext cx="98321" cy="56799"/>
            </a:xfrm>
            <a:custGeom>
              <a:avLst/>
              <a:gdLst/>
              <a:ahLst/>
              <a:cxnLst/>
              <a:rect l="l" t="t" r="r" b="b"/>
              <a:pathLst>
                <a:path w="2143" h="1238" extrusionOk="0">
                  <a:moveTo>
                    <a:pt x="1092" y="0"/>
                  </a:moveTo>
                  <a:lnTo>
                    <a:pt x="1" y="630"/>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707868" y="4213361"/>
              <a:ext cx="98275" cy="56754"/>
            </a:xfrm>
            <a:custGeom>
              <a:avLst/>
              <a:gdLst/>
              <a:ahLst/>
              <a:cxnLst/>
              <a:rect l="l" t="t" r="r" b="b"/>
              <a:pathLst>
                <a:path w="2142" h="1237" extrusionOk="0">
                  <a:moveTo>
                    <a:pt x="1091" y="1"/>
                  </a:moveTo>
                  <a:lnTo>
                    <a:pt x="0" y="630"/>
                  </a:lnTo>
                  <a:lnTo>
                    <a:pt x="1051" y="1237"/>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765173" y="418019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436071" y="4388626"/>
              <a:ext cx="242935" cy="139475"/>
            </a:xfrm>
            <a:custGeom>
              <a:avLst/>
              <a:gdLst/>
              <a:ahLst/>
              <a:cxnLst/>
              <a:rect l="l" t="t" r="r" b="b"/>
              <a:pathLst>
                <a:path w="5295" h="3040" extrusionOk="0">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504341" y="4480616"/>
              <a:ext cx="119334" cy="65608"/>
            </a:xfrm>
            <a:custGeom>
              <a:avLst/>
              <a:gdLst/>
              <a:ahLst/>
              <a:cxnLst/>
              <a:rect l="l" t="t" r="r" b="b"/>
              <a:pathLst>
                <a:path w="2601" h="1430" extrusionOk="0">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596836" y="4427211"/>
              <a:ext cx="114975" cy="68912"/>
            </a:xfrm>
            <a:custGeom>
              <a:avLst/>
              <a:gdLst/>
              <a:ahLst/>
              <a:cxnLst/>
              <a:rect l="l" t="t" r="r" b="b"/>
              <a:pathLst>
                <a:path w="2506" h="1502" extrusionOk="0">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06804" y="3281112"/>
              <a:ext cx="1037439" cy="1167508"/>
            </a:xfrm>
            <a:custGeom>
              <a:avLst/>
              <a:gdLst/>
              <a:ahLst/>
              <a:cxnLst/>
              <a:rect l="l" t="t" r="r" b="b"/>
              <a:pathLst>
                <a:path w="22612" h="25447" extrusionOk="0">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528827" y="3284508"/>
              <a:ext cx="1016930" cy="1163930"/>
            </a:xfrm>
            <a:custGeom>
              <a:avLst/>
              <a:gdLst/>
              <a:ahLst/>
              <a:cxnLst/>
              <a:rect l="l" t="t" r="r" b="b"/>
              <a:pathLst>
                <a:path w="22165" h="25369" extrusionOk="0">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566999" y="3329746"/>
              <a:ext cx="940540" cy="1070426"/>
            </a:xfrm>
            <a:custGeom>
              <a:avLst/>
              <a:gdLst/>
              <a:ahLst/>
              <a:cxnLst/>
              <a:rect l="l" t="t" r="r" b="b"/>
              <a:pathLst>
                <a:path w="20500" h="23331" extrusionOk="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66999" y="3333692"/>
              <a:ext cx="931593" cy="1058268"/>
            </a:xfrm>
            <a:custGeom>
              <a:avLst/>
              <a:gdLst/>
              <a:ahLst/>
              <a:cxnLst/>
              <a:rect l="l" t="t" r="r" b="b"/>
              <a:pathLst>
                <a:path w="20305" h="23066" extrusionOk="0">
                  <a:moveTo>
                    <a:pt x="16828" y="0"/>
                  </a:moveTo>
                  <a:lnTo>
                    <a:pt x="0" y="9730"/>
                  </a:lnTo>
                  <a:lnTo>
                    <a:pt x="3475" y="23065"/>
                  </a:lnTo>
                  <a:lnTo>
                    <a:pt x="20304" y="13334"/>
                  </a:lnTo>
                  <a:lnTo>
                    <a:pt x="16828"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347093" y="4129262"/>
              <a:ext cx="479308" cy="1014223"/>
            </a:xfrm>
            <a:custGeom>
              <a:avLst/>
              <a:gdLst/>
              <a:ahLst/>
              <a:cxnLst/>
              <a:rect l="l" t="t" r="r" b="b"/>
              <a:pathLst>
                <a:path w="10447" h="22106" extrusionOk="0">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18104" y="4669140"/>
              <a:ext cx="228528" cy="131630"/>
            </a:xfrm>
            <a:custGeom>
              <a:avLst/>
              <a:gdLst/>
              <a:ahLst/>
              <a:cxnLst/>
              <a:rect l="l" t="t" r="r" b="b"/>
              <a:pathLst>
                <a:path w="4981" h="2869" extrusionOk="0">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1539210" y="3769741"/>
              <a:ext cx="293953" cy="169710"/>
            </a:xfrm>
            <a:custGeom>
              <a:avLst/>
              <a:gdLst/>
              <a:ahLst/>
              <a:cxnLst/>
              <a:rect l="l" t="t" r="r" b="b"/>
              <a:pathLst>
                <a:path w="6407" h="3699" extrusionOk="0">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226244" y="4066314"/>
              <a:ext cx="202239" cy="116810"/>
            </a:xfrm>
            <a:custGeom>
              <a:avLst/>
              <a:gdLst/>
              <a:ahLst/>
              <a:cxnLst/>
              <a:rect l="l" t="t" r="r" b="b"/>
              <a:pathLst>
                <a:path w="4408" h="2546" extrusionOk="0">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1487365" y="4642529"/>
              <a:ext cx="202239" cy="116810"/>
            </a:xfrm>
            <a:custGeom>
              <a:avLst/>
              <a:gdLst/>
              <a:ahLst/>
              <a:cxnLst/>
              <a:rect l="l" t="t" r="r" b="b"/>
              <a:pathLst>
                <a:path w="4408" h="2546" extrusionOk="0">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1670016" y="3181047"/>
              <a:ext cx="375253" cy="231143"/>
            </a:xfrm>
            <a:custGeom>
              <a:avLst/>
              <a:gdLst/>
              <a:ahLst/>
              <a:cxnLst/>
              <a:rect l="l" t="t" r="r" b="b"/>
              <a:pathLst>
                <a:path w="8179" h="5038" extrusionOk="0">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51715" y="3099425"/>
              <a:ext cx="362131" cy="191549"/>
            </a:xfrm>
            <a:custGeom>
              <a:avLst/>
              <a:gdLst/>
              <a:ahLst/>
              <a:cxnLst/>
              <a:rect l="l" t="t" r="r" b="b"/>
              <a:pathLst>
                <a:path w="7893" h="4175" extrusionOk="0">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1726954" y="3835947"/>
              <a:ext cx="396266" cy="221876"/>
            </a:xfrm>
            <a:custGeom>
              <a:avLst/>
              <a:gdLst/>
              <a:ahLst/>
              <a:cxnLst/>
              <a:rect l="l" t="t" r="r" b="b"/>
              <a:pathLst>
                <a:path w="8637" h="4836" extrusionOk="0">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179950" y="3849987"/>
              <a:ext cx="346073" cy="193843"/>
            </a:xfrm>
            <a:custGeom>
              <a:avLst/>
              <a:gdLst/>
              <a:ahLst/>
              <a:cxnLst/>
              <a:rect l="l" t="t" r="r" b="b"/>
              <a:pathLst>
                <a:path w="7543" h="4225" extrusionOk="0">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808897" y="4495482"/>
              <a:ext cx="109516" cy="63085"/>
            </a:xfrm>
            <a:custGeom>
              <a:avLst/>
              <a:gdLst/>
              <a:ahLst/>
              <a:cxnLst/>
              <a:rect l="l" t="t" r="r" b="b"/>
              <a:pathLst>
                <a:path w="2387" h="1375" extrusionOk="0">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882535" y="4453180"/>
              <a:ext cx="109424" cy="62856"/>
            </a:xfrm>
            <a:custGeom>
              <a:avLst/>
              <a:gdLst/>
              <a:ahLst/>
              <a:cxnLst/>
              <a:rect l="l" t="t" r="r" b="b"/>
              <a:pathLst>
                <a:path w="2385" h="1370" extrusionOk="0">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949705" y="4408354"/>
              <a:ext cx="119196" cy="68545"/>
            </a:xfrm>
            <a:custGeom>
              <a:avLst/>
              <a:gdLst/>
              <a:ahLst/>
              <a:cxnLst/>
              <a:rect l="l" t="t" r="r" b="b"/>
              <a:pathLst>
                <a:path w="2598" h="1494" extrusionOk="0">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027197" y="4358115"/>
              <a:ext cx="128739" cy="74004"/>
            </a:xfrm>
            <a:custGeom>
              <a:avLst/>
              <a:gdLst/>
              <a:ahLst/>
              <a:cxnLst/>
              <a:rect l="l" t="t" r="r" b="b"/>
              <a:pathLst>
                <a:path w="2806" h="1613" extrusionOk="0">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887949" y="4070076"/>
              <a:ext cx="300514" cy="178381"/>
            </a:xfrm>
            <a:custGeom>
              <a:avLst/>
              <a:gdLst/>
              <a:ahLst/>
              <a:cxnLst/>
              <a:rect l="l" t="t" r="r" b="b"/>
              <a:pathLst>
                <a:path w="6550" h="3888" extrusionOk="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384684" y="3324378"/>
              <a:ext cx="99881" cy="39870"/>
            </a:xfrm>
            <a:custGeom>
              <a:avLst/>
              <a:gdLst/>
              <a:ahLst/>
              <a:cxnLst/>
              <a:rect l="l" t="t" r="r" b="b"/>
              <a:pathLst>
                <a:path w="2177" h="869" extrusionOk="0">
                  <a:moveTo>
                    <a:pt x="717" y="0"/>
                  </a:moveTo>
                  <a:lnTo>
                    <a:pt x="1" y="31"/>
                  </a:lnTo>
                  <a:lnTo>
                    <a:pt x="1460" y="869"/>
                  </a:lnTo>
                  <a:lnTo>
                    <a:pt x="2176" y="838"/>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007178" y="3966936"/>
              <a:ext cx="93962" cy="64416"/>
            </a:xfrm>
            <a:custGeom>
              <a:avLst/>
              <a:gdLst/>
              <a:ahLst/>
              <a:cxnLst/>
              <a:rect l="l" t="t" r="r" b="b"/>
              <a:pathLst>
                <a:path w="2048" h="1404" extrusionOk="0">
                  <a:moveTo>
                    <a:pt x="0" y="0"/>
                  </a:moveTo>
                  <a:lnTo>
                    <a:pt x="588" y="565"/>
                  </a:lnTo>
                  <a:lnTo>
                    <a:pt x="2048" y="1403"/>
                  </a:lnTo>
                  <a:lnTo>
                    <a:pt x="1461"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237361" y="3553093"/>
              <a:ext cx="76023" cy="73775"/>
            </a:xfrm>
            <a:custGeom>
              <a:avLst/>
              <a:gdLst/>
              <a:ahLst/>
              <a:cxnLst/>
              <a:rect l="l" t="t" r="r" b="b"/>
              <a:pathLst>
                <a:path w="1657" h="1608" extrusionOk="0">
                  <a:moveTo>
                    <a:pt x="0" y="1"/>
                  </a:moveTo>
                  <a:lnTo>
                    <a:pt x="197" y="771"/>
                  </a:lnTo>
                  <a:lnTo>
                    <a:pt x="1656" y="1607"/>
                  </a:lnTo>
                  <a:lnTo>
                    <a:pt x="1459"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1244014" y="3355210"/>
              <a:ext cx="144522" cy="153147"/>
            </a:xfrm>
            <a:custGeom>
              <a:avLst/>
              <a:gdLst/>
              <a:ahLst/>
              <a:cxnLst/>
              <a:rect l="l" t="t" r="r" b="b"/>
              <a:pathLst>
                <a:path w="3150" h="3338" extrusionOk="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1117384" y="3635495"/>
              <a:ext cx="111718" cy="62213"/>
            </a:xfrm>
            <a:custGeom>
              <a:avLst/>
              <a:gdLst/>
              <a:ahLst/>
              <a:cxnLst/>
              <a:rect l="l" t="t" r="r" b="b"/>
              <a:pathLst>
                <a:path w="2435" h="1356" extrusionOk="0">
                  <a:moveTo>
                    <a:pt x="975" y="1"/>
                  </a:moveTo>
                  <a:lnTo>
                    <a:pt x="0" y="517"/>
                  </a:lnTo>
                  <a:lnTo>
                    <a:pt x="1460" y="1355"/>
                  </a:lnTo>
                  <a:lnTo>
                    <a:pt x="2435" y="838"/>
                  </a:lnTo>
                  <a:lnTo>
                    <a:pt x="9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338849" y="3235874"/>
              <a:ext cx="100844" cy="72353"/>
            </a:xfrm>
            <a:custGeom>
              <a:avLst/>
              <a:gdLst/>
              <a:ahLst/>
              <a:cxnLst/>
              <a:rect l="l" t="t" r="r" b="b"/>
              <a:pathLst>
                <a:path w="2198" h="1577" extrusionOk="0">
                  <a:moveTo>
                    <a:pt x="737" y="1"/>
                  </a:moveTo>
                  <a:lnTo>
                    <a:pt x="1" y="740"/>
                  </a:lnTo>
                  <a:lnTo>
                    <a:pt x="1460" y="1577"/>
                  </a:lnTo>
                  <a:lnTo>
                    <a:pt x="2198" y="838"/>
                  </a:lnTo>
                  <a:lnTo>
                    <a:pt x="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1157208" y="3568325"/>
              <a:ext cx="89237" cy="56432"/>
            </a:xfrm>
            <a:custGeom>
              <a:avLst/>
              <a:gdLst/>
              <a:ahLst/>
              <a:cxnLst/>
              <a:rect l="l" t="t" r="r" b="b"/>
              <a:pathLst>
                <a:path w="1945" h="1230" extrusionOk="0">
                  <a:moveTo>
                    <a:pt x="1" y="1"/>
                  </a:moveTo>
                  <a:lnTo>
                    <a:pt x="485" y="391"/>
                  </a:lnTo>
                  <a:lnTo>
                    <a:pt x="1944" y="1229"/>
                  </a:lnTo>
                  <a:lnTo>
                    <a:pt x="1461" y="838"/>
                  </a:lnTo>
                  <a:lnTo>
                    <a:pt x="1"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902800" y="3980655"/>
              <a:ext cx="73270" cy="93366"/>
            </a:xfrm>
            <a:custGeom>
              <a:avLst/>
              <a:gdLst/>
              <a:ahLst/>
              <a:cxnLst/>
              <a:rect l="l" t="t" r="r" b="b"/>
              <a:pathLst>
                <a:path w="1597" h="2035" extrusionOk="0">
                  <a:moveTo>
                    <a:pt x="136" y="1"/>
                  </a:moveTo>
                  <a:lnTo>
                    <a:pt x="1" y="1197"/>
                  </a:lnTo>
                  <a:lnTo>
                    <a:pt x="1461" y="2034"/>
                  </a:lnTo>
                  <a:lnTo>
                    <a:pt x="1596" y="839"/>
                  </a:ln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314716" y="3269046"/>
              <a:ext cx="91164" cy="39182"/>
            </a:xfrm>
            <a:custGeom>
              <a:avLst/>
              <a:gdLst/>
              <a:ahLst/>
              <a:cxnLst/>
              <a:rect l="l" t="t" r="r" b="b"/>
              <a:pathLst>
                <a:path w="1987" h="854" extrusionOk="0">
                  <a:moveTo>
                    <a:pt x="1" y="0"/>
                  </a:moveTo>
                  <a:lnTo>
                    <a:pt x="1461" y="837"/>
                  </a:lnTo>
                  <a:lnTo>
                    <a:pt x="1986" y="854"/>
                  </a:lnTo>
                  <a:lnTo>
                    <a:pt x="527" y="1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958453" y="3734643"/>
              <a:ext cx="173335" cy="195586"/>
            </a:xfrm>
            <a:custGeom>
              <a:avLst/>
              <a:gdLst/>
              <a:ahLst/>
              <a:cxnLst/>
              <a:rect l="l" t="t" r="r" b="b"/>
              <a:pathLst>
                <a:path w="3778" h="4263" extrusionOk="0">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1167393" y="3496384"/>
              <a:ext cx="75151" cy="63865"/>
            </a:xfrm>
            <a:custGeom>
              <a:avLst/>
              <a:gdLst/>
              <a:ahLst/>
              <a:cxnLst/>
              <a:rect l="l" t="t" r="r" b="b"/>
              <a:pathLst>
                <a:path w="1638" h="1392" extrusionOk="0">
                  <a:moveTo>
                    <a:pt x="0" y="0"/>
                  </a:moveTo>
                  <a:lnTo>
                    <a:pt x="178" y="554"/>
                  </a:lnTo>
                  <a:lnTo>
                    <a:pt x="1638" y="1392"/>
                  </a:lnTo>
                  <a:lnTo>
                    <a:pt x="1461" y="83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887430" y="3963082"/>
              <a:ext cx="88640" cy="56065"/>
            </a:xfrm>
            <a:custGeom>
              <a:avLst/>
              <a:gdLst/>
              <a:ahLst/>
              <a:cxnLst/>
              <a:rect l="l" t="t" r="r" b="b"/>
              <a:pathLst>
                <a:path w="1932" h="1222" extrusionOk="0">
                  <a:moveTo>
                    <a:pt x="0" y="1"/>
                  </a:moveTo>
                  <a:lnTo>
                    <a:pt x="471" y="384"/>
                  </a:lnTo>
                  <a:lnTo>
                    <a:pt x="1931" y="1222"/>
                  </a:lnTo>
                  <a:lnTo>
                    <a:pt x="1931" y="1222"/>
                  </a:lnTo>
                  <a:lnTo>
                    <a:pt x="1460" y="839"/>
                  </a:lnTo>
                  <a:lnTo>
                    <a:pt x="0" y="1"/>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1256218" y="3249959"/>
              <a:ext cx="82079" cy="85107"/>
            </a:xfrm>
            <a:custGeom>
              <a:avLst/>
              <a:gdLst/>
              <a:ahLst/>
              <a:cxnLst/>
              <a:rect l="l" t="t" r="r" b="b"/>
              <a:pathLst>
                <a:path w="1789" h="1855" extrusionOk="0">
                  <a:moveTo>
                    <a:pt x="329" y="1"/>
                  </a:moveTo>
                  <a:lnTo>
                    <a:pt x="0" y="1017"/>
                  </a:lnTo>
                  <a:lnTo>
                    <a:pt x="1461" y="1854"/>
                  </a:lnTo>
                  <a:lnTo>
                    <a:pt x="1788" y="838"/>
                  </a:lnTo>
                  <a:lnTo>
                    <a:pt x="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1271267" y="3233718"/>
              <a:ext cx="101487" cy="54689"/>
            </a:xfrm>
            <a:custGeom>
              <a:avLst/>
              <a:gdLst/>
              <a:ahLst/>
              <a:cxnLst/>
              <a:rect l="l" t="t" r="r" b="b"/>
              <a:pathLst>
                <a:path w="2212" h="1192" extrusionOk="0">
                  <a:moveTo>
                    <a:pt x="751" y="0"/>
                  </a:moveTo>
                  <a:lnTo>
                    <a:pt x="1" y="355"/>
                  </a:lnTo>
                  <a:lnTo>
                    <a:pt x="1460" y="1192"/>
                  </a:lnTo>
                  <a:lnTo>
                    <a:pt x="2211" y="838"/>
                  </a:lnTo>
                  <a:lnTo>
                    <a:pt x="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1230204" y="3296574"/>
              <a:ext cx="93045" cy="62810"/>
            </a:xfrm>
            <a:custGeom>
              <a:avLst/>
              <a:gdLst/>
              <a:ahLst/>
              <a:cxnLst/>
              <a:rect l="l" t="t" r="r" b="b"/>
              <a:pathLst>
                <a:path w="2028" h="1369" extrusionOk="0">
                  <a:moveTo>
                    <a:pt x="567" y="1"/>
                  </a:moveTo>
                  <a:lnTo>
                    <a:pt x="1" y="531"/>
                  </a:lnTo>
                  <a:lnTo>
                    <a:pt x="1461" y="1369"/>
                  </a:lnTo>
                  <a:lnTo>
                    <a:pt x="2028" y="838"/>
                  </a:lnTo>
                  <a:lnTo>
                    <a:pt x="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1172624" y="3390400"/>
              <a:ext cx="79602" cy="73729"/>
            </a:xfrm>
            <a:custGeom>
              <a:avLst/>
              <a:gdLst/>
              <a:ahLst/>
              <a:cxnLst/>
              <a:rect l="l" t="t" r="r" b="b"/>
              <a:pathLst>
                <a:path w="1735" h="1607" extrusionOk="0">
                  <a:moveTo>
                    <a:pt x="275" y="1"/>
                  </a:moveTo>
                  <a:lnTo>
                    <a:pt x="0" y="769"/>
                  </a:lnTo>
                  <a:lnTo>
                    <a:pt x="1459" y="1606"/>
                  </a:lnTo>
                  <a:lnTo>
                    <a:pt x="1734" y="838"/>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1064024" y="3585531"/>
              <a:ext cx="105019" cy="39686"/>
            </a:xfrm>
            <a:custGeom>
              <a:avLst/>
              <a:gdLst/>
              <a:ahLst/>
              <a:cxnLst/>
              <a:rect l="l" t="t" r="r" b="b"/>
              <a:pathLst>
                <a:path w="2289" h="865" extrusionOk="0">
                  <a:moveTo>
                    <a:pt x="0" y="1"/>
                  </a:moveTo>
                  <a:lnTo>
                    <a:pt x="1461" y="838"/>
                  </a:lnTo>
                  <a:lnTo>
                    <a:pt x="2288" y="864"/>
                  </a:lnTo>
                  <a:lnTo>
                    <a:pt x="2288" y="864"/>
                  </a:lnTo>
                  <a:lnTo>
                    <a:pt x="828" y="2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1134635" y="3456101"/>
              <a:ext cx="70059" cy="80106"/>
            </a:xfrm>
            <a:custGeom>
              <a:avLst/>
              <a:gdLst/>
              <a:ahLst/>
              <a:cxnLst/>
              <a:rect l="l" t="t" r="r" b="b"/>
              <a:pathLst>
                <a:path w="1527" h="1746" extrusionOk="0">
                  <a:moveTo>
                    <a:pt x="66" y="1"/>
                  </a:moveTo>
                  <a:lnTo>
                    <a:pt x="0" y="907"/>
                  </a:lnTo>
                  <a:lnTo>
                    <a:pt x="1460" y="1745"/>
                  </a:lnTo>
                  <a:lnTo>
                    <a:pt x="1526" y="838"/>
                  </a:lnTo>
                  <a:lnTo>
                    <a:pt x="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1137617" y="3425636"/>
              <a:ext cx="101991" cy="68912"/>
            </a:xfrm>
            <a:custGeom>
              <a:avLst/>
              <a:gdLst/>
              <a:ahLst/>
              <a:cxnLst/>
              <a:rect l="l" t="t" r="r" b="b"/>
              <a:pathLst>
                <a:path w="2223" h="1502" extrusionOk="0">
                  <a:moveTo>
                    <a:pt x="763" y="1"/>
                  </a:moveTo>
                  <a:lnTo>
                    <a:pt x="1" y="665"/>
                  </a:lnTo>
                  <a:lnTo>
                    <a:pt x="1461" y="1502"/>
                  </a:lnTo>
                  <a:lnTo>
                    <a:pt x="2222" y="838"/>
                  </a:lnTo>
                  <a:lnTo>
                    <a:pt x="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031266" y="3585531"/>
              <a:ext cx="99789" cy="92540"/>
            </a:xfrm>
            <a:custGeom>
              <a:avLst/>
              <a:gdLst/>
              <a:ahLst/>
              <a:cxnLst/>
              <a:rect l="l" t="t" r="r" b="b"/>
              <a:pathLst>
                <a:path w="2175" h="2017" extrusionOk="0">
                  <a:moveTo>
                    <a:pt x="714" y="1"/>
                  </a:moveTo>
                  <a:lnTo>
                    <a:pt x="0" y="1180"/>
                  </a:lnTo>
                  <a:lnTo>
                    <a:pt x="1460" y="2016"/>
                  </a:lnTo>
                  <a:lnTo>
                    <a:pt x="2175" y="838"/>
                  </a:lnTo>
                  <a:lnTo>
                    <a:pt x="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1199097" y="3317542"/>
              <a:ext cx="98183" cy="41843"/>
            </a:xfrm>
            <a:custGeom>
              <a:avLst/>
              <a:gdLst/>
              <a:ahLst/>
              <a:cxnLst/>
              <a:rect l="l" t="t" r="r" b="b"/>
              <a:pathLst>
                <a:path w="2140" h="912" extrusionOk="0">
                  <a:moveTo>
                    <a:pt x="1" y="1"/>
                  </a:moveTo>
                  <a:lnTo>
                    <a:pt x="1461" y="837"/>
                  </a:lnTo>
                  <a:lnTo>
                    <a:pt x="2139" y="912"/>
                  </a:lnTo>
                  <a:lnTo>
                    <a:pt x="679" y="7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1172670" y="3358421"/>
              <a:ext cx="79556" cy="70472"/>
            </a:xfrm>
            <a:custGeom>
              <a:avLst/>
              <a:gdLst/>
              <a:ahLst/>
              <a:cxnLst/>
              <a:rect l="l" t="t" r="r" b="b"/>
              <a:pathLst>
                <a:path w="1734" h="1536" extrusionOk="0">
                  <a:moveTo>
                    <a:pt x="0" y="1"/>
                  </a:moveTo>
                  <a:lnTo>
                    <a:pt x="274" y="698"/>
                  </a:lnTo>
                  <a:lnTo>
                    <a:pt x="1733" y="1535"/>
                  </a:lnTo>
                  <a:lnTo>
                    <a:pt x="1460"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1201575" y="3272166"/>
              <a:ext cx="282988" cy="354698"/>
            </a:xfrm>
            <a:custGeom>
              <a:avLst/>
              <a:gdLst/>
              <a:ahLst/>
              <a:cxnLst/>
              <a:rect l="l" t="t" r="r" b="b"/>
              <a:pathLst>
                <a:path w="6168" h="7731" extrusionOk="0">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1172670" y="3317542"/>
              <a:ext cx="93503" cy="79372"/>
            </a:xfrm>
            <a:custGeom>
              <a:avLst/>
              <a:gdLst/>
              <a:ahLst/>
              <a:cxnLst/>
              <a:rect l="l" t="t" r="r" b="b"/>
              <a:pathLst>
                <a:path w="2038" h="1730" extrusionOk="0">
                  <a:moveTo>
                    <a:pt x="577" y="1"/>
                  </a:moveTo>
                  <a:lnTo>
                    <a:pt x="0" y="892"/>
                  </a:lnTo>
                  <a:lnTo>
                    <a:pt x="1460" y="1729"/>
                  </a:lnTo>
                  <a:lnTo>
                    <a:pt x="2037" y="837"/>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997635" y="3639624"/>
              <a:ext cx="100615" cy="54368"/>
            </a:xfrm>
            <a:custGeom>
              <a:avLst/>
              <a:gdLst/>
              <a:ahLst/>
              <a:cxnLst/>
              <a:rect l="l" t="t" r="r" b="b"/>
              <a:pathLst>
                <a:path w="2193" h="1185" extrusionOk="0">
                  <a:moveTo>
                    <a:pt x="733" y="1"/>
                  </a:moveTo>
                  <a:lnTo>
                    <a:pt x="0" y="346"/>
                  </a:lnTo>
                  <a:lnTo>
                    <a:pt x="1460" y="1184"/>
                  </a:lnTo>
                  <a:lnTo>
                    <a:pt x="2193" y="837"/>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829849" y="3895179"/>
              <a:ext cx="102817" cy="90200"/>
            </a:xfrm>
            <a:custGeom>
              <a:avLst/>
              <a:gdLst/>
              <a:ahLst/>
              <a:cxnLst/>
              <a:rect l="l" t="t" r="r" b="b"/>
              <a:pathLst>
                <a:path w="2241" h="1966" extrusionOk="0">
                  <a:moveTo>
                    <a:pt x="780" y="0"/>
                  </a:moveTo>
                  <a:lnTo>
                    <a:pt x="1" y="1127"/>
                  </a:lnTo>
                  <a:lnTo>
                    <a:pt x="1461" y="1965"/>
                  </a:lnTo>
                  <a:lnTo>
                    <a:pt x="2241" y="837"/>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829849" y="3946887"/>
              <a:ext cx="79831" cy="78409"/>
            </a:xfrm>
            <a:custGeom>
              <a:avLst/>
              <a:gdLst/>
              <a:ahLst/>
              <a:cxnLst/>
              <a:rect l="l" t="t" r="r" b="b"/>
              <a:pathLst>
                <a:path w="1740" h="1709" extrusionOk="0">
                  <a:moveTo>
                    <a:pt x="1" y="0"/>
                  </a:moveTo>
                  <a:lnTo>
                    <a:pt x="280" y="871"/>
                  </a:lnTo>
                  <a:lnTo>
                    <a:pt x="1739" y="1709"/>
                  </a:lnTo>
                  <a:lnTo>
                    <a:pt x="1461" y="838"/>
                  </a:lnTo>
                  <a:lnTo>
                    <a:pt x="1" y="0"/>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865636" y="3854575"/>
              <a:ext cx="69967" cy="79005"/>
            </a:xfrm>
            <a:custGeom>
              <a:avLst/>
              <a:gdLst/>
              <a:ahLst/>
              <a:cxnLst/>
              <a:rect l="l" t="t" r="r" b="b"/>
              <a:pathLst>
                <a:path w="1525" h="1722" extrusionOk="0">
                  <a:moveTo>
                    <a:pt x="64" y="0"/>
                  </a:moveTo>
                  <a:lnTo>
                    <a:pt x="0" y="885"/>
                  </a:lnTo>
                  <a:lnTo>
                    <a:pt x="1461" y="1722"/>
                  </a:lnTo>
                  <a:lnTo>
                    <a:pt x="1525" y="838"/>
                  </a:lnTo>
                  <a:lnTo>
                    <a:pt x="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129404" y="3386454"/>
              <a:ext cx="97036" cy="39732"/>
            </a:xfrm>
            <a:custGeom>
              <a:avLst/>
              <a:gdLst/>
              <a:ahLst/>
              <a:cxnLst/>
              <a:rect l="l" t="t" r="r" b="b"/>
              <a:pathLst>
                <a:path w="2115" h="866" extrusionOk="0">
                  <a:moveTo>
                    <a:pt x="654" y="1"/>
                  </a:moveTo>
                  <a:lnTo>
                    <a:pt x="1" y="29"/>
                  </a:lnTo>
                  <a:lnTo>
                    <a:pt x="1461" y="866"/>
                  </a:lnTo>
                  <a:lnTo>
                    <a:pt x="2114" y="839"/>
                  </a:lnTo>
                  <a:lnTo>
                    <a:pt x="6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902295" y="3720557"/>
              <a:ext cx="92907" cy="78363"/>
            </a:xfrm>
            <a:custGeom>
              <a:avLst/>
              <a:gdLst/>
              <a:ahLst/>
              <a:cxnLst/>
              <a:rect l="l" t="t" r="r" b="b"/>
              <a:pathLst>
                <a:path w="2025" h="1708" extrusionOk="0">
                  <a:moveTo>
                    <a:pt x="564" y="0"/>
                  </a:moveTo>
                  <a:lnTo>
                    <a:pt x="1" y="869"/>
                  </a:lnTo>
                  <a:lnTo>
                    <a:pt x="1460" y="1707"/>
                  </a:lnTo>
                  <a:lnTo>
                    <a:pt x="2024" y="838"/>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994928" y="3595211"/>
              <a:ext cx="75289" cy="70655"/>
            </a:xfrm>
            <a:custGeom>
              <a:avLst/>
              <a:gdLst/>
              <a:ahLst/>
              <a:cxnLst/>
              <a:rect l="l" t="t" r="r" b="b"/>
              <a:pathLst>
                <a:path w="1641" h="1540" extrusionOk="0">
                  <a:moveTo>
                    <a:pt x="1" y="0"/>
                  </a:moveTo>
                  <a:lnTo>
                    <a:pt x="181" y="703"/>
                  </a:lnTo>
                  <a:lnTo>
                    <a:pt x="1640" y="1540"/>
                  </a:lnTo>
                  <a:lnTo>
                    <a:pt x="1461" y="83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838154" y="3833928"/>
              <a:ext cx="97449" cy="59093"/>
            </a:xfrm>
            <a:custGeom>
              <a:avLst/>
              <a:gdLst/>
              <a:ahLst/>
              <a:cxnLst/>
              <a:rect l="l" t="t" r="r" b="b"/>
              <a:pathLst>
                <a:path w="2124" h="1288" extrusionOk="0">
                  <a:moveTo>
                    <a:pt x="0" y="1"/>
                  </a:moveTo>
                  <a:lnTo>
                    <a:pt x="663" y="450"/>
                  </a:lnTo>
                  <a:lnTo>
                    <a:pt x="2124" y="1288"/>
                  </a:lnTo>
                  <a:lnTo>
                    <a:pt x="1460" y="839"/>
                  </a:lnTo>
                  <a:lnTo>
                    <a:pt x="0" y="1"/>
                  </a:lnTo>
                  <a:close/>
                </a:path>
              </a:pathLst>
            </a:custGeom>
            <a:solidFill>
              <a:srgbClr val="BA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929823" y="3629484"/>
              <a:ext cx="107910" cy="76711"/>
            </a:xfrm>
            <a:custGeom>
              <a:avLst/>
              <a:gdLst/>
              <a:ahLst/>
              <a:cxnLst/>
              <a:rect l="l" t="t" r="r" b="b"/>
              <a:pathLst>
                <a:path w="2352" h="1672" extrusionOk="0">
                  <a:moveTo>
                    <a:pt x="891" y="1"/>
                  </a:moveTo>
                  <a:lnTo>
                    <a:pt x="1" y="834"/>
                  </a:lnTo>
                  <a:lnTo>
                    <a:pt x="1460" y="1672"/>
                  </a:lnTo>
                  <a:lnTo>
                    <a:pt x="2352" y="839"/>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928126" y="3667749"/>
              <a:ext cx="68728" cy="91255"/>
            </a:xfrm>
            <a:custGeom>
              <a:avLst/>
              <a:gdLst/>
              <a:ahLst/>
              <a:cxnLst/>
              <a:rect l="l" t="t" r="r" b="b"/>
              <a:pathLst>
                <a:path w="1498" h="1989" extrusionOk="0">
                  <a:moveTo>
                    <a:pt x="38" y="0"/>
                  </a:moveTo>
                  <a:lnTo>
                    <a:pt x="1" y="1151"/>
                  </a:lnTo>
                  <a:lnTo>
                    <a:pt x="1461" y="1989"/>
                  </a:lnTo>
                  <a:lnTo>
                    <a:pt x="1497" y="838"/>
                  </a:ln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838154" y="3778642"/>
              <a:ext cx="86851" cy="93779"/>
            </a:xfrm>
            <a:custGeom>
              <a:avLst/>
              <a:gdLst/>
              <a:ahLst/>
              <a:cxnLst/>
              <a:rect l="l" t="t" r="r" b="b"/>
              <a:pathLst>
                <a:path w="1893" h="2044" extrusionOk="0">
                  <a:moveTo>
                    <a:pt x="432" y="1"/>
                  </a:moveTo>
                  <a:lnTo>
                    <a:pt x="0" y="1206"/>
                  </a:lnTo>
                  <a:lnTo>
                    <a:pt x="1460" y="2044"/>
                  </a:lnTo>
                  <a:lnTo>
                    <a:pt x="1893" y="839"/>
                  </a:lnTo>
                  <a:lnTo>
                    <a:pt x="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896881" y="3623979"/>
              <a:ext cx="345109" cy="451276"/>
            </a:xfrm>
            <a:custGeom>
              <a:avLst/>
              <a:gdLst/>
              <a:ahLst/>
              <a:cxnLst/>
              <a:rect l="l" t="t" r="r" b="b"/>
              <a:pathLst>
                <a:path w="7522" h="9836" extrusionOk="0">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857974" y="3760428"/>
              <a:ext cx="111305" cy="56708"/>
            </a:xfrm>
            <a:custGeom>
              <a:avLst/>
              <a:gdLst/>
              <a:ahLst/>
              <a:cxnLst/>
              <a:rect l="l" t="t" r="r" b="b"/>
              <a:pathLst>
                <a:path w="2426" h="1236" extrusionOk="0">
                  <a:moveTo>
                    <a:pt x="967" y="0"/>
                  </a:moveTo>
                  <a:lnTo>
                    <a:pt x="0" y="398"/>
                  </a:lnTo>
                  <a:lnTo>
                    <a:pt x="1461" y="1236"/>
                  </a:lnTo>
                  <a:lnTo>
                    <a:pt x="2426" y="838"/>
                  </a:lnTo>
                  <a:lnTo>
                    <a:pt x="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1001030" y="3414579"/>
              <a:ext cx="137824" cy="143191"/>
            </a:xfrm>
            <a:custGeom>
              <a:avLst/>
              <a:gdLst/>
              <a:ahLst/>
              <a:cxnLst/>
              <a:rect l="l" t="t" r="r" b="b"/>
              <a:pathLst>
                <a:path w="3004" h="3121" extrusionOk="0">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087607" y="3305613"/>
              <a:ext cx="97862" cy="69416"/>
            </a:xfrm>
            <a:custGeom>
              <a:avLst/>
              <a:gdLst/>
              <a:ahLst/>
              <a:cxnLst/>
              <a:rect l="l" t="t" r="r" b="b"/>
              <a:pathLst>
                <a:path w="2133" h="1513" extrusionOk="0">
                  <a:moveTo>
                    <a:pt x="673" y="1"/>
                  </a:moveTo>
                  <a:lnTo>
                    <a:pt x="1" y="676"/>
                  </a:lnTo>
                  <a:lnTo>
                    <a:pt x="1460" y="1513"/>
                  </a:lnTo>
                  <a:lnTo>
                    <a:pt x="2132" y="838"/>
                  </a:lnTo>
                  <a:lnTo>
                    <a:pt x="6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921840" y="3609113"/>
              <a:ext cx="87218" cy="54781"/>
            </a:xfrm>
            <a:custGeom>
              <a:avLst/>
              <a:gdLst/>
              <a:ahLst/>
              <a:cxnLst/>
              <a:rect l="l" t="t" r="r" b="b"/>
              <a:pathLst>
                <a:path w="1901" h="1194" extrusionOk="0">
                  <a:moveTo>
                    <a:pt x="0" y="0"/>
                  </a:moveTo>
                  <a:lnTo>
                    <a:pt x="442" y="357"/>
                  </a:lnTo>
                  <a:lnTo>
                    <a:pt x="1901" y="1194"/>
                  </a:lnTo>
                  <a:lnTo>
                    <a:pt x="1460" y="83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921840" y="3566628"/>
              <a:ext cx="83685" cy="80886"/>
            </a:xfrm>
            <a:custGeom>
              <a:avLst/>
              <a:gdLst/>
              <a:ahLst/>
              <a:cxnLst/>
              <a:rect l="l" t="t" r="r" b="b"/>
              <a:pathLst>
                <a:path w="1824" h="1763" extrusionOk="0">
                  <a:moveTo>
                    <a:pt x="364" y="1"/>
                  </a:moveTo>
                  <a:lnTo>
                    <a:pt x="0" y="926"/>
                  </a:lnTo>
                  <a:lnTo>
                    <a:pt x="1460" y="1763"/>
                  </a:lnTo>
                  <a:lnTo>
                    <a:pt x="1823" y="837"/>
                  </a:lnTo>
                  <a:lnTo>
                    <a:pt x="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65630" y="3335940"/>
              <a:ext cx="89007" cy="39090"/>
            </a:xfrm>
            <a:custGeom>
              <a:avLst/>
              <a:gdLst/>
              <a:ahLst/>
              <a:cxnLst/>
              <a:rect l="l" t="t" r="r" b="b"/>
              <a:pathLst>
                <a:path w="1940" h="852" extrusionOk="0">
                  <a:moveTo>
                    <a:pt x="0" y="1"/>
                  </a:moveTo>
                  <a:lnTo>
                    <a:pt x="1459" y="838"/>
                  </a:lnTo>
                  <a:lnTo>
                    <a:pt x="1939" y="852"/>
                  </a:lnTo>
                  <a:lnTo>
                    <a:pt x="480" y="15"/>
                  </a:lnTo>
                  <a:lnTo>
                    <a:pt x="0" y="1"/>
                  </a:lnTo>
                  <a:close/>
                </a:path>
              </a:pathLst>
            </a:custGeom>
            <a:solidFill>
              <a:srgbClr val="326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931108" y="3543412"/>
              <a:ext cx="74417" cy="61663"/>
            </a:xfrm>
            <a:custGeom>
              <a:avLst/>
              <a:gdLst/>
              <a:ahLst/>
              <a:cxnLst/>
              <a:rect l="l" t="t" r="r" b="b"/>
              <a:pathLst>
                <a:path w="1622" h="1344" extrusionOk="0">
                  <a:moveTo>
                    <a:pt x="1" y="1"/>
                  </a:moveTo>
                  <a:lnTo>
                    <a:pt x="162" y="507"/>
                  </a:lnTo>
                  <a:lnTo>
                    <a:pt x="1621" y="1343"/>
                  </a:lnTo>
                  <a:lnTo>
                    <a:pt x="1621" y="1343"/>
                  </a:lnTo>
                  <a:lnTo>
                    <a:pt x="1460" y="8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1012179" y="3318505"/>
              <a:ext cx="80749" cy="81024"/>
            </a:xfrm>
            <a:custGeom>
              <a:avLst/>
              <a:gdLst/>
              <a:ahLst/>
              <a:cxnLst/>
              <a:rect l="l" t="t" r="r" b="b"/>
              <a:pathLst>
                <a:path w="1760" h="1766" extrusionOk="0">
                  <a:moveTo>
                    <a:pt x="300" y="0"/>
                  </a:moveTo>
                  <a:lnTo>
                    <a:pt x="1" y="928"/>
                  </a:lnTo>
                  <a:lnTo>
                    <a:pt x="1460" y="1766"/>
                  </a:lnTo>
                  <a:lnTo>
                    <a:pt x="1760" y="838"/>
                  </a:ln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1025943" y="3303640"/>
              <a:ext cx="98413" cy="53313"/>
            </a:xfrm>
            <a:custGeom>
              <a:avLst/>
              <a:gdLst/>
              <a:ahLst/>
              <a:cxnLst/>
              <a:rect l="l" t="t" r="r" b="b"/>
              <a:pathLst>
                <a:path w="2145" h="1162" extrusionOk="0">
                  <a:moveTo>
                    <a:pt x="685" y="1"/>
                  </a:moveTo>
                  <a:lnTo>
                    <a:pt x="0" y="324"/>
                  </a:lnTo>
                  <a:lnTo>
                    <a:pt x="1460" y="1162"/>
                  </a:lnTo>
                  <a:lnTo>
                    <a:pt x="2144" y="839"/>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988459" y="3361037"/>
              <a:ext cx="90751" cy="60653"/>
            </a:xfrm>
            <a:custGeom>
              <a:avLst/>
              <a:gdLst/>
              <a:ahLst/>
              <a:cxnLst/>
              <a:rect l="l" t="t" r="r" b="b"/>
              <a:pathLst>
                <a:path w="1978" h="1322" extrusionOk="0">
                  <a:moveTo>
                    <a:pt x="518" y="1"/>
                  </a:moveTo>
                  <a:lnTo>
                    <a:pt x="1" y="485"/>
                  </a:lnTo>
                  <a:lnTo>
                    <a:pt x="1461" y="1322"/>
                  </a:lnTo>
                  <a:lnTo>
                    <a:pt x="1977" y="839"/>
                  </a:lnTo>
                  <a:lnTo>
                    <a:pt x="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935880" y="3446696"/>
              <a:ext cx="78501" cy="70609"/>
            </a:xfrm>
            <a:custGeom>
              <a:avLst/>
              <a:gdLst/>
              <a:ahLst/>
              <a:cxnLst/>
              <a:rect l="l" t="t" r="r" b="b"/>
              <a:pathLst>
                <a:path w="1711" h="1539" extrusionOk="0">
                  <a:moveTo>
                    <a:pt x="252" y="1"/>
                  </a:moveTo>
                  <a:lnTo>
                    <a:pt x="1" y="700"/>
                  </a:lnTo>
                  <a:lnTo>
                    <a:pt x="1460" y="1538"/>
                  </a:lnTo>
                  <a:lnTo>
                    <a:pt x="1711" y="839"/>
                  </a:lnTo>
                  <a:lnTo>
                    <a:pt x="2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901148" y="3506662"/>
              <a:ext cx="69875" cy="76482"/>
            </a:xfrm>
            <a:custGeom>
              <a:avLst/>
              <a:gdLst/>
              <a:ahLst/>
              <a:cxnLst/>
              <a:rect l="l" t="t" r="r" b="b"/>
              <a:pathLst>
                <a:path w="1523" h="1667" extrusionOk="0">
                  <a:moveTo>
                    <a:pt x="62" y="0"/>
                  </a:moveTo>
                  <a:lnTo>
                    <a:pt x="1" y="829"/>
                  </a:lnTo>
                  <a:lnTo>
                    <a:pt x="1460" y="1667"/>
                  </a:lnTo>
                  <a:lnTo>
                    <a:pt x="1522" y="838"/>
                  </a:lnTo>
                  <a:lnTo>
                    <a:pt x="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903947" y="3478812"/>
              <a:ext cx="98917" cy="66297"/>
            </a:xfrm>
            <a:custGeom>
              <a:avLst/>
              <a:gdLst/>
              <a:ahLst/>
              <a:cxnLst/>
              <a:rect l="l" t="t" r="r" b="b"/>
              <a:pathLst>
                <a:path w="2156" h="1445" extrusionOk="0">
                  <a:moveTo>
                    <a:pt x="697" y="0"/>
                  </a:moveTo>
                  <a:lnTo>
                    <a:pt x="1" y="607"/>
                  </a:lnTo>
                  <a:lnTo>
                    <a:pt x="1461" y="1445"/>
                  </a:lnTo>
                  <a:lnTo>
                    <a:pt x="2156" y="838"/>
                  </a:lnTo>
                  <a:lnTo>
                    <a:pt x="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960105" y="3380169"/>
              <a:ext cx="95430" cy="41521"/>
            </a:xfrm>
            <a:custGeom>
              <a:avLst/>
              <a:gdLst/>
              <a:ahLst/>
              <a:cxnLst/>
              <a:rect l="l" t="t" r="r" b="b"/>
              <a:pathLst>
                <a:path w="2080" h="905" extrusionOk="0">
                  <a:moveTo>
                    <a:pt x="1" y="1"/>
                  </a:moveTo>
                  <a:lnTo>
                    <a:pt x="1460" y="838"/>
                  </a:lnTo>
                  <a:lnTo>
                    <a:pt x="2079" y="905"/>
                  </a:lnTo>
                  <a:lnTo>
                    <a:pt x="619" y="6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935926" y="3417470"/>
              <a:ext cx="78455" cy="67719"/>
            </a:xfrm>
            <a:custGeom>
              <a:avLst/>
              <a:gdLst/>
              <a:ahLst/>
              <a:cxnLst/>
              <a:rect l="l" t="t" r="r" b="b"/>
              <a:pathLst>
                <a:path w="1710" h="1476" extrusionOk="0">
                  <a:moveTo>
                    <a:pt x="1" y="1"/>
                  </a:moveTo>
                  <a:lnTo>
                    <a:pt x="251" y="638"/>
                  </a:lnTo>
                  <a:lnTo>
                    <a:pt x="1710" y="1476"/>
                  </a:lnTo>
                  <a:lnTo>
                    <a:pt x="1460" y="83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968134" y="3342088"/>
              <a:ext cx="258304" cy="323775"/>
            </a:xfrm>
            <a:custGeom>
              <a:avLst/>
              <a:gdLst/>
              <a:ahLst/>
              <a:cxnLst/>
              <a:rect l="l" t="t" r="r" b="b"/>
              <a:pathLst>
                <a:path w="5630" h="7057" extrusionOk="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935926" y="3380169"/>
              <a:ext cx="91164" cy="75748"/>
            </a:xfrm>
            <a:custGeom>
              <a:avLst/>
              <a:gdLst/>
              <a:ahLst/>
              <a:cxnLst/>
              <a:rect l="l" t="t" r="r" b="b"/>
              <a:pathLst>
                <a:path w="1987" h="1651" extrusionOk="0">
                  <a:moveTo>
                    <a:pt x="528" y="1"/>
                  </a:moveTo>
                  <a:lnTo>
                    <a:pt x="1" y="814"/>
                  </a:lnTo>
                  <a:lnTo>
                    <a:pt x="1460" y="1650"/>
                  </a:lnTo>
                  <a:lnTo>
                    <a:pt x="1987" y="838"/>
                  </a:lnTo>
                  <a:lnTo>
                    <a:pt x="5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16734" y="3795159"/>
              <a:ext cx="167600" cy="220362"/>
            </a:xfrm>
            <a:custGeom>
              <a:avLst/>
              <a:gdLst/>
              <a:ahLst/>
              <a:cxnLst/>
              <a:rect l="l" t="t" r="r" b="b"/>
              <a:pathLst>
                <a:path w="3653" h="4803" extrusionOk="0">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66973" y="3816769"/>
              <a:ext cx="162599" cy="226785"/>
            </a:xfrm>
            <a:custGeom>
              <a:avLst/>
              <a:gdLst/>
              <a:ahLst/>
              <a:cxnLst/>
              <a:rect l="l" t="t" r="r" b="b"/>
              <a:pathLst>
                <a:path w="3544" h="4943" extrusionOk="0">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16688" y="3879213"/>
              <a:ext cx="250321" cy="440723"/>
            </a:xfrm>
            <a:custGeom>
              <a:avLst/>
              <a:gdLst/>
              <a:ahLst/>
              <a:cxnLst/>
              <a:rect l="l" t="t" r="r" b="b"/>
              <a:pathLst>
                <a:path w="5456" h="9606" extrusionOk="0">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673580" y="3755197"/>
              <a:ext cx="207148" cy="248073"/>
            </a:xfrm>
            <a:custGeom>
              <a:avLst/>
              <a:gdLst/>
              <a:ahLst/>
              <a:cxnLst/>
              <a:rect l="l" t="t" r="r" b="b"/>
              <a:pathLst>
                <a:path w="4515" h="5407" extrusionOk="0">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23957" y="3754968"/>
              <a:ext cx="128877" cy="136952"/>
            </a:xfrm>
            <a:custGeom>
              <a:avLst/>
              <a:gdLst/>
              <a:ahLst/>
              <a:cxnLst/>
              <a:rect l="l" t="t" r="r" b="b"/>
              <a:pathLst>
                <a:path w="2809" h="2985" extrusionOk="0">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26434" y="3705325"/>
              <a:ext cx="202881" cy="305698"/>
            </a:xfrm>
            <a:custGeom>
              <a:avLst/>
              <a:gdLst/>
              <a:ahLst/>
              <a:cxnLst/>
              <a:rect l="l" t="t" r="r" b="b"/>
              <a:pathLst>
                <a:path w="4422" h="6663" extrusionOk="0">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97687" y="3714822"/>
              <a:ext cx="121077" cy="209809"/>
            </a:xfrm>
            <a:custGeom>
              <a:avLst/>
              <a:gdLst/>
              <a:ahLst/>
              <a:cxnLst/>
              <a:rect l="l" t="t" r="r" b="b"/>
              <a:pathLst>
                <a:path w="2639" h="4573" extrusionOk="0">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77821" y="3664216"/>
              <a:ext cx="184162" cy="363828"/>
            </a:xfrm>
            <a:custGeom>
              <a:avLst/>
              <a:gdLst/>
              <a:ahLst/>
              <a:cxnLst/>
              <a:rect l="l" t="t" r="r" b="b"/>
              <a:pathLst>
                <a:path w="4014" h="7930" extrusionOk="0">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848064" y="3664216"/>
              <a:ext cx="128464" cy="363828"/>
            </a:xfrm>
            <a:custGeom>
              <a:avLst/>
              <a:gdLst/>
              <a:ahLst/>
              <a:cxnLst/>
              <a:rect l="l" t="t" r="r" b="b"/>
              <a:pathLst>
                <a:path w="2800" h="7930" extrusionOk="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90851" y="3841590"/>
              <a:ext cx="243806" cy="347770"/>
            </a:xfrm>
            <a:custGeom>
              <a:avLst/>
              <a:gdLst/>
              <a:ahLst/>
              <a:cxnLst/>
              <a:rect l="l" t="t" r="r" b="b"/>
              <a:pathLst>
                <a:path w="5314" h="7580" extrusionOk="0">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79151" y="3851363"/>
              <a:ext cx="255506" cy="453616"/>
            </a:xfrm>
            <a:custGeom>
              <a:avLst/>
              <a:gdLst/>
              <a:ahLst/>
              <a:cxnLst/>
              <a:rect l="l" t="t" r="r" b="b"/>
              <a:pathLst>
                <a:path w="5569" h="9887" extrusionOk="0">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352966" y="3257484"/>
              <a:ext cx="379841" cy="347449"/>
            </a:xfrm>
            <a:custGeom>
              <a:avLst/>
              <a:gdLst/>
              <a:ahLst/>
              <a:cxnLst/>
              <a:rect l="l" t="t" r="r" b="b"/>
              <a:pathLst>
                <a:path w="8279" h="7573" extrusionOk="0">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500243" y="3549285"/>
              <a:ext cx="46660" cy="26932"/>
            </a:xfrm>
            <a:custGeom>
              <a:avLst/>
              <a:gdLst/>
              <a:ahLst/>
              <a:cxnLst/>
              <a:rect l="l" t="t" r="r" b="b"/>
              <a:pathLst>
                <a:path w="1017" h="587" extrusionOk="0">
                  <a:moveTo>
                    <a:pt x="1" y="587"/>
                  </a:moveTo>
                  <a:cubicBezTo>
                    <a:pt x="1" y="587"/>
                    <a:pt x="1016" y="0"/>
                    <a:pt x="1016" y="0"/>
                  </a:cubicBezTo>
                  <a:cubicBezTo>
                    <a:pt x="1016" y="0"/>
                    <a:pt x="1" y="587"/>
                    <a:pt x="1" y="587"/>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500243" y="3218302"/>
              <a:ext cx="243760" cy="442146"/>
            </a:xfrm>
            <a:custGeom>
              <a:avLst/>
              <a:gdLst/>
              <a:ahLst/>
              <a:cxnLst/>
              <a:rect l="l" t="t" r="r" b="b"/>
              <a:pathLst>
                <a:path w="5313" h="9637" extrusionOk="0">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352966" y="3491200"/>
              <a:ext cx="147321" cy="169205"/>
            </a:xfrm>
            <a:custGeom>
              <a:avLst/>
              <a:gdLst/>
              <a:ahLst/>
              <a:cxnLst/>
              <a:rect l="l" t="t" r="r" b="b"/>
              <a:pathLst>
                <a:path w="3211" h="3688" extrusionOk="0">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52966" y="3448210"/>
              <a:ext cx="147321" cy="110250"/>
            </a:xfrm>
            <a:custGeom>
              <a:avLst/>
              <a:gdLst/>
              <a:ahLst/>
              <a:cxnLst/>
              <a:rect l="l" t="t" r="r" b="b"/>
              <a:pathLst>
                <a:path w="3211" h="2403" extrusionOk="0">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52966" y="3404669"/>
              <a:ext cx="147321" cy="191916"/>
            </a:xfrm>
            <a:custGeom>
              <a:avLst/>
              <a:gdLst/>
              <a:ahLst/>
              <a:cxnLst/>
              <a:rect l="l" t="t" r="r" b="b"/>
              <a:pathLst>
                <a:path w="3211" h="4183" extrusionOk="0">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408894" y="3433711"/>
              <a:ext cx="25372" cy="21885"/>
            </a:xfrm>
            <a:custGeom>
              <a:avLst/>
              <a:gdLst/>
              <a:ahLst/>
              <a:cxnLst/>
              <a:rect l="l" t="t" r="r" b="b"/>
              <a:pathLst>
                <a:path w="553" h="477" extrusionOk="0">
                  <a:moveTo>
                    <a:pt x="1" y="0"/>
                  </a:moveTo>
                  <a:lnTo>
                    <a:pt x="1" y="179"/>
                  </a:lnTo>
                  <a:lnTo>
                    <a:pt x="553" y="477"/>
                  </a:lnTo>
                  <a:lnTo>
                    <a:pt x="553" y="299"/>
                  </a:lnTo>
                  <a:cubicBezTo>
                    <a:pt x="358" y="206"/>
                    <a:pt x="174" y="10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52966" y="3361128"/>
              <a:ext cx="147321" cy="110204"/>
            </a:xfrm>
            <a:custGeom>
              <a:avLst/>
              <a:gdLst/>
              <a:ahLst/>
              <a:cxnLst/>
              <a:rect l="l" t="t" r="r" b="b"/>
              <a:pathLst>
                <a:path w="3211" h="2402" extrusionOk="0">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08894" y="3390125"/>
              <a:ext cx="25372" cy="22068"/>
            </a:xfrm>
            <a:custGeom>
              <a:avLst/>
              <a:gdLst/>
              <a:ahLst/>
              <a:cxnLst/>
              <a:rect l="l" t="t" r="r" b="b"/>
              <a:pathLst>
                <a:path w="553" h="481" extrusionOk="0">
                  <a:moveTo>
                    <a:pt x="1" y="1"/>
                  </a:moveTo>
                  <a:lnTo>
                    <a:pt x="1" y="182"/>
                  </a:lnTo>
                  <a:lnTo>
                    <a:pt x="553" y="481"/>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500243" y="3240049"/>
              <a:ext cx="206047" cy="118967"/>
            </a:xfrm>
            <a:custGeom>
              <a:avLst/>
              <a:gdLst/>
              <a:ahLst/>
              <a:cxnLst/>
              <a:rect l="l" t="t" r="r" b="b"/>
              <a:pathLst>
                <a:path w="4491" h="2593" extrusionOk="0">
                  <a:moveTo>
                    <a:pt x="4490" y="1"/>
                  </a:moveTo>
                  <a:cubicBezTo>
                    <a:pt x="4490" y="1"/>
                    <a:pt x="1" y="2593"/>
                    <a:pt x="1" y="2593"/>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352966" y="3317542"/>
              <a:ext cx="147321" cy="110250"/>
            </a:xfrm>
            <a:custGeom>
              <a:avLst/>
              <a:gdLst/>
              <a:ahLst/>
              <a:cxnLst/>
              <a:rect l="l" t="t" r="r" b="b"/>
              <a:pathLst>
                <a:path w="3211" h="2403" extrusionOk="0">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08894" y="3346584"/>
              <a:ext cx="25372" cy="22160"/>
            </a:xfrm>
            <a:custGeom>
              <a:avLst/>
              <a:gdLst/>
              <a:ahLst/>
              <a:cxnLst/>
              <a:rect l="l" t="t" r="r" b="b"/>
              <a:pathLst>
                <a:path w="553" h="483" extrusionOk="0">
                  <a:moveTo>
                    <a:pt x="1" y="1"/>
                  </a:moveTo>
                  <a:lnTo>
                    <a:pt x="1" y="185"/>
                  </a:lnTo>
                  <a:lnTo>
                    <a:pt x="553" y="483"/>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352966" y="3133285"/>
              <a:ext cx="391035" cy="225730"/>
            </a:xfrm>
            <a:custGeom>
              <a:avLst/>
              <a:gdLst/>
              <a:ahLst/>
              <a:cxnLst/>
              <a:rect l="l" t="t" r="r" b="b"/>
              <a:pathLst>
                <a:path w="8523" h="4920" extrusionOk="0">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352966" y="3274001"/>
              <a:ext cx="147321" cy="110250"/>
            </a:xfrm>
            <a:custGeom>
              <a:avLst/>
              <a:gdLst/>
              <a:ahLst/>
              <a:cxnLst/>
              <a:rect l="l" t="t" r="r" b="b"/>
              <a:pathLst>
                <a:path w="3211" h="2403" extrusionOk="0">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390726" y="3483905"/>
              <a:ext cx="53496" cy="69049"/>
            </a:xfrm>
            <a:custGeom>
              <a:avLst/>
              <a:gdLst/>
              <a:ahLst/>
              <a:cxnLst/>
              <a:rect l="l" t="t" r="r" b="b"/>
              <a:pathLst>
                <a:path w="1166" h="1505" extrusionOk="0">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399076" y="3494687"/>
              <a:ext cx="36796" cy="47486"/>
            </a:xfrm>
            <a:custGeom>
              <a:avLst/>
              <a:gdLst/>
              <a:ahLst/>
              <a:cxnLst/>
              <a:rect l="l" t="t" r="r" b="b"/>
              <a:pathLst>
                <a:path w="802" h="1035" extrusionOk="0">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01416" y="3497715"/>
              <a:ext cx="32116" cy="41430"/>
            </a:xfrm>
            <a:custGeom>
              <a:avLst/>
              <a:gdLst/>
              <a:ahLst/>
              <a:cxnLst/>
              <a:rect l="l" t="t" r="r" b="b"/>
              <a:pathLst>
                <a:path w="700" h="903" extrusionOk="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15410" y="3496889"/>
              <a:ext cx="4129" cy="17389"/>
            </a:xfrm>
            <a:custGeom>
              <a:avLst/>
              <a:gdLst/>
              <a:ahLst/>
              <a:cxnLst/>
              <a:rect l="l" t="t" r="r" b="b"/>
              <a:pathLst>
                <a:path w="90" h="379" extrusionOk="0">
                  <a:moveTo>
                    <a:pt x="1" y="0"/>
                  </a:moveTo>
                  <a:lnTo>
                    <a:pt x="1" y="328"/>
                  </a:lnTo>
                  <a:lnTo>
                    <a:pt x="90" y="379"/>
                  </a:lnTo>
                  <a:lnTo>
                    <a:pt x="90" y="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1682771" y="4647025"/>
              <a:ext cx="350707" cy="172830"/>
            </a:xfrm>
            <a:custGeom>
              <a:avLst/>
              <a:gdLst/>
              <a:ahLst/>
              <a:cxnLst/>
              <a:rect l="l" t="t" r="r" b="b"/>
              <a:pathLst>
                <a:path w="7644" h="3767" extrusionOk="0">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1812797" y="4597612"/>
              <a:ext cx="153973" cy="34961"/>
            </a:xfrm>
            <a:custGeom>
              <a:avLst/>
              <a:gdLst/>
              <a:ahLst/>
              <a:cxnLst/>
              <a:rect l="l" t="t" r="r" b="b"/>
              <a:pathLst>
                <a:path w="3356" h="762" extrusionOk="0">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1905292" y="4619359"/>
              <a:ext cx="133281" cy="153147"/>
            </a:xfrm>
            <a:custGeom>
              <a:avLst/>
              <a:gdLst/>
              <a:ahLst/>
              <a:cxnLst/>
              <a:rect l="l" t="t" r="r" b="b"/>
              <a:pathLst>
                <a:path w="2905" h="3338" extrusionOk="0">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1677541" y="4611697"/>
              <a:ext cx="309598" cy="196137"/>
            </a:xfrm>
            <a:custGeom>
              <a:avLst/>
              <a:gdLst/>
              <a:ahLst/>
              <a:cxnLst/>
              <a:rect l="l" t="t" r="r" b="b"/>
              <a:pathLst>
                <a:path w="6748" h="4275" extrusionOk="0">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1855695" y="4633124"/>
              <a:ext cx="43081" cy="22711"/>
            </a:xfrm>
            <a:custGeom>
              <a:avLst/>
              <a:gdLst/>
              <a:ahLst/>
              <a:cxnLst/>
              <a:rect l="l" t="t" r="r" b="b"/>
              <a:pathLst>
                <a:path w="939" h="495" extrusionOk="0">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1642901" y="3496063"/>
              <a:ext cx="448385" cy="280831"/>
            </a:xfrm>
            <a:custGeom>
              <a:avLst/>
              <a:gdLst/>
              <a:ahLst/>
              <a:cxnLst/>
              <a:rect l="l" t="t" r="r" b="b"/>
              <a:pathLst>
                <a:path w="9773" h="6121" extrusionOk="0">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1567198" y="3702389"/>
              <a:ext cx="106212" cy="51477"/>
            </a:xfrm>
            <a:custGeom>
              <a:avLst/>
              <a:gdLst/>
              <a:ahLst/>
              <a:cxnLst/>
              <a:rect l="l" t="t" r="r" b="b"/>
              <a:pathLst>
                <a:path w="2315" h="1122" extrusionOk="0">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1985124" y="3450458"/>
              <a:ext cx="30510" cy="40512"/>
            </a:xfrm>
            <a:custGeom>
              <a:avLst/>
              <a:gdLst/>
              <a:ahLst/>
              <a:cxnLst/>
              <a:rect l="l" t="t" r="r" b="b"/>
              <a:pathLst>
                <a:path w="665" h="883" extrusionOk="0">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567289" y="3446925"/>
              <a:ext cx="523995" cy="310195"/>
            </a:xfrm>
            <a:custGeom>
              <a:avLst/>
              <a:gdLst/>
              <a:ahLst/>
              <a:cxnLst/>
              <a:rect l="l" t="t" r="r" b="b"/>
              <a:pathLst>
                <a:path w="11421" h="6761" extrusionOk="0">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1786828" y="3578373"/>
              <a:ext cx="99376" cy="67902"/>
            </a:xfrm>
            <a:custGeom>
              <a:avLst/>
              <a:gdLst/>
              <a:ahLst/>
              <a:cxnLst/>
              <a:rect l="l" t="t" r="r" b="b"/>
              <a:pathLst>
                <a:path w="2166" h="1480" extrusionOk="0">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1601287" y="3460322"/>
              <a:ext cx="294779" cy="177601"/>
            </a:xfrm>
            <a:custGeom>
              <a:avLst/>
              <a:gdLst/>
              <a:ahLst/>
              <a:cxnLst/>
              <a:rect l="l" t="t" r="r" b="b"/>
              <a:pathLst>
                <a:path w="6425" h="3871" extrusionOk="0">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1856016" y="3593422"/>
              <a:ext cx="83364" cy="86025"/>
            </a:xfrm>
            <a:custGeom>
              <a:avLst/>
              <a:gdLst/>
              <a:ahLst/>
              <a:cxnLst/>
              <a:rect l="l" t="t" r="r" b="b"/>
              <a:pathLst>
                <a:path w="1817" h="1875" extrusionOk="0">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1876525" y="3604984"/>
              <a:ext cx="284043" cy="202331"/>
            </a:xfrm>
            <a:custGeom>
              <a:avLst/>
              <a:gdLst/>
              <a:ahLst/>
              <a:cxnLst/>
              <a:rect l="l" t="t" r="r" b="b"/>
              <a:pathLst>
                <a:path w="6191" h="4410" extrusionOk="0">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883545" y="3605810"/>
              <a:ext cx="60057" cy="77491"/>
            </a:xfrm>
            <a:custGeom>
              <a:avLst/>
              <a:gdLst/>
              <a:ahLst/>
              <a:cxnLst/>
              <a:rect l="l" t="t" r="r" b="b"/>
              <a:pathLst>
                <a:path w="1309" h="1689" extrusionOk="0">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892216" y="3662197"/>
              <a:ext cx="176225" cy="116122"/>
            </a:xfrm>
            <a:custGeom>
              <a:avLst/>
              <a:gdLst/>
              <a:ahLst/>
              <a:cxnLst/>
              <a:rect l="l" t="t" r="r" b="b"/>
              <a:pathLst>
                <a:path w="3841" h="2531" extrusionOk="0">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1921121" y="3610581"/>
              <a:ext cx="187466" cy="106763"/>
            </a:xfrm>
            <a:custGeom>
              <a:avLst/>
              <a:gdLst/>
              <a:ahLst/>
              <a:cxnLst/>
              <a:rect l="l" t="t" r="r" b="b"/>
              <a:pathLst>
                <a:path w="4086" h="2327" extrusionOk="0">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1900796" y="3632512"/>
              <a:ext cx="184116" cy="112039"/>
            </a:xfrm>
            <a:custGeom>
              <a:avLst/>
              <a:gdLst/>
              <a:ahLst/>
              <a:cxnLst/>
              <a:rect l="l" t="t" r="r" b="b"/>
              <a:pathLst>
                <a:path w="4013" h="2442" extrusionOk="0">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1560958" y="3440685"/>
              <a:ext cx="81070" cy="49642"/>
            </a:xfrm>
            <a:custGeom>
              <a:avLst/>
              <a:gdLst/>
              <a:ahLst/>
              <a:cxnLst/>
              <a:rect l="l" t="t" r="r" b="b"/>
              <a:pathLst>
                <a:path w="1767" h="1082" extrusionOk="0">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1560958" y="3440685"/>
              <a:ext cx="89604" cy="45421"/>
            </a:xfrm>
            <a:custGeom>
              <a:avLst/>
              <a:gdLst/>
              <a:ahLst/>
              <a:cxnLst/>
              <a:rect l="l" t="t" r="r" b="b"/>
              <a:pathLst>
                <a:path w="1953" h="990" extrusionOk="0">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1"/>
          <p:cNvGrpSpPr/>
          <p:nvPr/>
        </p:nvGrpSpPr>
        <p:grpSpPr>
          <a:xfrm>
            <a:off x="459961" y="301521"/>
            <a:ext cx="510276" cy="1011126"/>
            <a:chOff x="331179" y="148675"/>
            <a:chExt cx="557496" cy="1104693"/>
          </a:xfrm>
        </p:grpSpPr>
        <p:sp>
          <p:nvSpPr>
            <p:cNvPr id="649" name="Google Shape;649;p31"/>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902295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pic>
        <p:nvPicPr>
          <p:cNvPr id="4" name="Picture 3">
            <a:extLst>
              <a:ext uri="{FF2B5EF4-FFF2-40B4-BE49-F238E27FC236}">
                <a16:creationId xmlns:a16="http://schemas.microsoft.com/office/drawing/2014/main" id="{978B1752-4F9B-91A6-CA82-AECC6BC7432D}"/>
              </a:ext>
            </a:extLst>
          </p:cNvPr>
          <p:cNvPicPr>
            <a:picLocks noChangeAspect="1"/>
          </p:cNvPicPr>
          <p:nvPr/>
        </p:nvPicPr>
        <p:blipFill rotWithShape="1">
          <a:blip r:embed="rId3"/>
          <a:srcRect l="35314" r="2829"/>
          <a:stretch/>
        </p:blipFill>
        <p:spPr>
          <a:xfrm>
            <a:off x="5189388" y="1113948"/>
            <a:ext cx="3295216" cy="26635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73" name="Google Shape;673;p32"/>
          <p:cNvSpPr txBox="1">
            <a:spLocks noGrp="1"/>
          </p:cNvSpPr>
          <p:nvPr>
            <p:ph type="title"/>
          </p:nvPr>
        </p:nvSpPr>
        <p:spPr>
          <a:xfrm>
            <a:off x="720000" y="820732"/>
            <a:ext cx="38115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Future Work</a:t>
            </a:r>
            <a:endParaRPr dirty="0">
              <a:solidFill>
                <a:schemeClr val="lt2"/>
              </a:solidFill>
            </a:endParaRPr>
          </a:p>
        </p:txBody>
      </p:sp>
      <p:sp>
        <p:nvSpPr>
          <p:cNvPr id="675" name="Google Shape;675;p32"/>
          <p:cNvSpPr/>
          <p:nvPr/>
        </p:nvSpPr>
        <p:spPr>
          <a:xfrm>
            <a:off x="5946841" y="841750"/>
            <a:ext cx="13129" cy="19108"/>
          </a:xfrm>
          <a:custGeom>
            <a:avLst/>
            <a:gdLst/>
            <a:ahLst/>
            <a:cxnLst/>
            <a:rect l="l" t="t" r="r" b="b"/>
            <a:pathLst>
              <a:path w="112" h="163" extrusionOk="0">
                <a:moveTo>
                  <a:pt x="78" y="1"/>
                </a:moveTo>
                <a:cubicBezTo>
                  <a:pt x="71" y="1"/>
                  <a:pt x="64" y="3"/>
                  <a:pt x="56" y="7"/>
                </a:cubicBezTo>
                <a:cubicBezTo>
                  <a:pt x="25" y="25"/>
                  <a:pt x="0" y="73"/>
                  <a:pt x="0" y="113"/>
                </a:cubicBezTo>
                <a:cubicBezTo>
                  <a:pt x="0" y="144"/>
                  <a:pt x="14" y="163"/>
                  <a:pt x="34" y="163"/>
                </a:cubicBezTo>
                <a:cubicBezTo>
                  <a:pt x="40" y="163"/>
                  <a:pt x="48" y="161"/>
                  <a:pt x="56" y="156"/>
                </a:cubicBezTo>
                <a:cubicBezTo>
                  <a:pt x="87" y="138"/>
                  <a:pt x="112" y="91"/>
                  <a:pt x="112" y="49"/>
                </a:cubicBezTo>
                <a:cubicBezTo>
                  <a:pt x="112" y="19"/>
                  <a:pt x="98"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5955516" y="749141"/>
            <a:ext cx="13247" cy="19108"/>
          </a:xfrm>
          <a:custGeom>
            <a:avLst/>
            <a:gdLst/>
            <a:ahLst/>
            <a:cxnLst/>
            <a:rect l="l" t="t" r="r" b="b"/>
            <a:pathLst>
              <a:path w="113" h="163" extrusionOk="0">
                <a:moveTo>
                  <a:pt x="78" y="0"/>
                </a:moveTo>
                <a:cubicBezTo>
                  <a:pt x="71" y="0"/>
                  <a:pt x="64" y="2"/>
                  <a:pt x="56" y="7"/>
                </a:cubicBezTo>
                <a:cubicBezTo>
                  <a:pt x="26" y="25"/>
                  <a:pt x="1" y="72"/>
                  <a:pt x="1" y="114"/>
                </a:cubicBezTo>
                <a:cubicBezTo>
                  <a:pt x="1" y="144"/>
                  <a:pt x="14" y="162"/>
                  <a:pt x="34" y="162"/>
                </a:cubicBezTo>
                <a:cubicBezTo>
                  <a:pt x="41" y="162"/>
                  <a:pt x="48" y="160"/>
                  <a:pt x="56" y="156"/>
                </a:cubicBezTo>
                <a:cubicBezTo>
                  <a:pt x="87" y="138"/>
                  <a:pt x="112" y="90"/>
                  <a:pt x="112" y="50"/>
                </a:cubicBezTo>
                <a:cubicBezTo>
                  <a:pt x="112" y="19"/>
                  <a:pt x="98"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32"/>
          <p:cNvGrpSpPr/>
          <p:nvPr/>
        </p:nvGrpSpPr>
        <p:grpSpPr>
          <a:xfrm>
            <a:off x="333839" y="391060"/>
            <a:ext cx="536748" cy="599601"/>
            <a:chOff x="-1981011" y="3336622"/>
            <a:chExt cx="536748" cy="599601"/>
          </a:xfrm>
        </p:grpSpPr>
        <p:sp>
          <p:nvSpPr>
            <p:cNvPr id="734" name="Google Shape;734;p32"/>
            <p:cNvSpPr/>
            <p:nvPr/>
          </p:nvSpPr>
          <p:spPr>
            <a:xfrm>
              <a:off x="-1763871" y="3680199"/>
              <a:ext cx="26291" cy="17747"/>
            </a:xfrm>
            <a:custGeom>
              <a:avLst/>
              <a:gdLst/>
              <a:ahLst/>
              <a:cxnLst/>
              <a:rect l="l" t="t" r="r" b="b"/>
              <a:pathLst>
                <a:path w="320" h="216" extrusionOk="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5" name="Google Shape;735;p32"/>
            <p:cNvSpPr/>
            <p:nvPr/>
          </p:nvSpPr>
          <p:spPr>
            <a:xfrm>
              <a:off x="-1788272" y="3537083"/>
              <a:ext cx="26373" cy="17664"/>
            </a:xfrm>
            <a:custGeom>
              <a:avLst/>
              <a:gdLst/>
              <a:ahLst/>
              <a:cxnLst/>
              <a:rect l="l" t="t" r="r" b="b"/>
              <a:pathLst>
                <a:path w="321" h="215" extrusionOk="0">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6" name="Google Shape;736;p32"/>
            <p:cNvSpPr/>
            <p:nvPr/>
          </p:nvSpPr>
          <p:spPr>
            <a:xfrm>
              <a:off x="-1981011" y="3336622"/>
              <a:ext cx="454756" cy="585472"/>
            </a:xfrm>
            <a:custGeom>
              <a:avLst/>
              <a:gdLst/>
              <a:ahLst/>
              <a:cxnLst/>
              <a:rect l="l" t="t" r="r" b="b"/>
              <a:pathLst>
                <a:path w="5535" h="7126" extrusionOk="0">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7" name="Google Shape;737;p32"/>
            <p:cNvSpPr/>
            <p:nvPr/>
          </p:nvSpPr>
          <p:spPr>
            <a:xfrm>
              <a:off x="-1907481" y="3391174"/>
              <a:ext cx="463218" cy="545049"/>
            </a:xfrm>
            <a:custGeom>
              <a:avLst/>
              <a:gdLst/>
              <a:ahLst/>
              <a:cxnLst/>
              <a:rect l="l" t="t" r="r" b="b"/>
              <a:pathLst>
                <a:path w="5638" h="6634" extrusionOk="0">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8" name="Google Shape;738;p32"/>
            <p:cNvSpPr/>
            <p:nvPr/>
          </p:nvSpPr>
          <p:spPr>
            <a:xfrm>
              <a:off x="-1785068" y="3457884"/>
              <a:ext cx="249684" cy="396176"/>
            </a:xfrm>
            <a:custGeom>
              <a:avLst/>
              <a:gdLst/>
              <a:ahLst/>
              <a:cxnLst/>
              <a:rect l="l" t="t" r="r" b="b"/>
              <a:pathLst>
                <a:path w="3039" h="4822" extrusionOk="0">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sp>
        <p:nvSpPr>
          <p:cNvPr id="6" name="Google Shape;744;p33">
            <a:extLst>
              <a:ext uri="{FF2B5EF4-FFF2-40B4-BE49-F238E27FC236}">
                <a16:creationId xmlns:a16="http://schemas.microsoft.com/office/drawing/2014/main" id="{2ADE0DA8-96B1-9937-6B17-B7359CD66564}"/>
              </a:ext>
            </a:extLst>
          </p:cNvPr>
          <p:cNvSpPr txBox="1">
            <a:spLocks noGrp="1"/>
          </p:cNvSpPr>
          <p:nvPr>
            <p:ph type="subTitle" idx="1"/>
          </p:nvPr>
        </p:nvSpPr>
        <p:spPr>
          <a:xfrm>
            <a:off x="720000" y="1611315"/>
            <a:ext cx="4312355" cy="2544305"/>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Clr>
                <a:srgbClr val="C00000"/>
              </a:buClr>
              <a:buFont typeface="+mj-lt"/>
              <a:buAutoNum type="arabicPeriod"/>
            </a:pPr>
            <a:r>
              <a:rPr lang="en-US" dirty="0"/>
              <a:t>Machine Learning Document Authentication.</a:t>
            </a:r>
          </a:p>
          <a:p>
            <a:pPr marL="342900" lvl="0" indent="-342900" algn="l" rtl="0">
              <a:lnSpc>
                <a:spcPct val="150000"/>
              </a:lnSpc>
              <a:spcBef>
                <a:spcPts val="0"/>
              </a:spcBef>
              <a:spcAft>
                <a:spcPts val="0"/>
              </a:spcAft>
              <a:buClr>
                <a:srgbClr val="C00000"/>
              </a:buClr>
              <a:buFont typeface="+mj-lt"/>
              <a:buAutoNum type="arabicPeriod"/>
            </a:pPr>
            <a:r>
              <a:rPr lang="en-US" dirty="0"/>
              <a:t>Extended Document Format Support.</a:t>
            </a:r>
          </a:p>
          <a:p>
            <a:pPr marL="342900" lvl="0" indent="-342900" algn="l" rtl="0">
              <a:lnSpc>
                <a:spcPct val="150000"/>
              </a:lnSpc>
              <a:spcBef>
                <a:spcPts val="0"/>
              </a:spcBef>
              <a:spcAft>
                <a:spcPts val="0"/>
              </a:spcAft>
              <a:buClr>
                <a:srgbClr val="C00000"/>
              </a:buClr>
              <a:buFont typeface="+mj-lt"/>
              <a:buAutoNum type="arabicPeriod"/>
            </a:pPr>
            <a:r>
              <a:rPr lang="en-US" dirty="0"/>
              <a:t>Multilingual Data Extraction.</a:t>
            </a:r>
          </a:p>
          <a:p>
            <a:pPr marL="342900" lvl="0" indent="-342900" algn="l" rtl="0">
              <a:lnSpc>
                <a:spcPct val="150000"/>
              </a:lnSpc>
              <a:spcBef>
                <a:spcPts val="0"/>
              </a:spcBef>
              <a:spcAft>
                <a:spcPts val="0"/>
              </a:spcAft>
              <a:buClr>
                <a:srgbClr val="C00000"/>
              </a:buClr>
              <a:buFont typeface="+mj-lt"/>
              <a:buAutoNum type="arabicPeriod"/>
            </a:pPr>
            <a:r>
              <a:rPr lang="en-US" dirty="0"/>
              <a:t>Enhanced Image Processing.</a:t>
            </a:r>
          </a:p>
        </p:txBody>
      </p:sp>
    </p:spTree>
    <p:extLst>
      <p:ext uri="{BB962C8B-B14F-4D97-AF65-F5344CB8AC3E}">
        <p14:creationId xmlns:p14="http://schemas.microsoft.com/office/powerpoint/2010/main" val="176412225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0">
          <a:extLst>
            <a:ext uri="{FF2B5EF4-FFF2-40B4-BE49-F238E27FC236}">
              <a16:creationId xmlns:a16="http://schemas.microsoft.com/office/drawing/2014/main" id="{1AA68AAE-BE81-B460-2172-A93234063256}"/>
            </a:ext>
          </a:extLst>
        </p:cNvPr>
        <p:cNvGrpSpPr/>
        <p:nvPr/>
      </p:nvGrpSpPr>
      <p:grpSpPr>
        <a:xfrm>
          <a:off x="0" y="0"/>
          <a:ext cx="0" cy="0"/>
          <a:chOff x="0" y="0"/>
          <a:chExt cx="0" cy="0"/>
        </a:xfrm>
      </p:grpSpPr>
      <p:sp>
        <p:nvSpPr>
          <p:cNvPr id="441" name="Google Shape;441;p31">
            <a:extLst>
              <a:ext uri="{FF2B5EF4-FFF2-40B4-BE49-F238E27FC236}">
                <a16:creationId xmlns:a16="http://schemas.microsoft.com/office/drawing/2014/main" id="{5AEA37AF-EC7A-ECFA-8EE5-79BB475D2B63}"/>
              </a:ext>
            </a:extLst>
          </p:cNvPr>
          <p:cNvSpPr txBox="1">
            <a:spLocks noGrp="1"/>
          </p:cNvSpPr>
          <p:nvPr>
            <p:ph type="title"/>
          </p:nvPr>
        </p:nvSpPr>
        <p:spPr>
          <a:xfrm>
            <a:off x="1457550" y="2257625"/>
            <a:ext cx="63124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CONCLUSION</a:t>
            </a:r>
            <a:endParaRPr dirty="0">
              <a:solidFill>
                <a:schemeClr val="lt2"/>
              </a:solidFill>
            </a:endParaRPr>
          </a:p>
        </p:txBody>
      </p:sp>
      <p:sp>
        <p:nvSpPr>
          <p:cNvPr id="442" name="Google Shape;442;p31">
            <a:extLst>
              <a:ext uri="{FF2B5EF4-FFF2-40B4-BE49-F238E27FC236}">
                <a16:creationId xmlns:a16="http://schemas.microsoft.com/office/drawing/2014/main" id="{E8D430A2-C0B9-984A-7733-34043098F864}"/>
              </a:ext>
            </a:extLst>
          </p:cNvPr>
          <p:cNvSpPr txBox="1">
            <a:spLocks noGrp="1"/>
          </p:cNvSpPr>
          <p:nvPr>
            <p:ph type="title" idx="2"/>
          </p:nvPr>
        </p:nvSpPr>
        <p:spPr>
          <a:xfrm>
            <a:off x="3989850" y="1146375"/>
            <a:ext cx="12552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cxnSp>
        <p:nvCxnSpPr>
          <p:cNvPr id="444" name="Google Shape;444;p31">
            <a:extLst>
              <a:ext uri="{FF2B5EF4-FFF2-40B4-BE49-F238E27FC236}">
                <a16:creationId xmlns:a16="http://schemas.microsoft.com/office/drawing/2014/main" id="{B7C8D101-BBA6-C734-8104-1040B8AF8774}"/>
              </a:ext>
            </a:extLst>
          </p:cNvPr>
          <p:cNvCxnSpPr/>
          <p:nvPr/>
        </p:nvCxnSpPr>
        <p:spPr>
          <a:xfrm rot="10800000" flipH="1">
            <a:off x="1459800" y="2182600"/>
            <a:ext cx="6224400" cy="4200"/>
          </a:xfrm>
          <a:prstGeom prst="straightConnector1">
            <a:avLst/>
          </a:prstGeom>
          <a:noFill/>
          <a:ln w="19050" cap="flat" cmpd="sng">
            <a:solidFill>
              <a:schemeClr val="lt2"/>
            </a:solidFill>
            <a:prstDash val="solid"/>
            <a:round/>
            <a:headEnd type="none" w="med" len="med"/>
            <a:tailEnd type="none" w="med" len="med"/>
          </a:ln>
        </p:spPr>
      </p:cxnSp>
      <p:grpSp>
        <p:nvGrpSpPr>
          <p:cNvPr id="445" name="Google Shape;445;p31">
            <a:extLst>
              <a:ext uri="{FF2B5EF4-FFF2-40B4-BE49-F238E27FC236}">
                <a16:creationId xmlns:a16="http://schemas.microsoft.com/office/drawing/2014/main" id="{94A787BC-3689-8F23-F54A-79F9A11DAF99}"/>
              </a:ext>
            </a:extLst>
          </p:cNvPr>
          <p:cNvGrpSpPr/>
          <p:nvPr/>
        </p:nvGrpSpPr>
        <p:grpSpPr>
          <a:xfrm flipH="1">
            <a:off x="6995075" y="3099425"/>
            <a:ext cx="2008513" cy="2044060"/>
            <a:chOff x="179950" y="3099425"/>
            <a:chExt cx="2008513" cy="2044060"/>
          </a:xfrm>
        </p:grpSpPr>
        <p:sp>
          <p:nvSpPr>
            <p:cNvPr id="446" name="Google Shape;446;p31">
              <a:extLst>
                <a:ext uri="{FF2B5EF4-FFF2-40B4-BE49-F238E27FC236}">
                  <a16:creationId xmlns:a16="http://schemas.microsoft.com/office/drawing/2014/main" id="{8CCFBA0E-4F53-8567-2F55-AB80BE192D6F}"/>
                </a:ext>
              </a:extLst>
            </p:cNvPr>
            <p:cNvSpPr/>
            <p:nvPr/>
          </p:nvSpPr>
          <p:spPr>
            <a:xfrm>
              <a:off x="1261816" y="3529373"/>
              <a:ext cx="406222" cy="246284"/>
            </a:xfrm>
            <a:custGeom>
              <a:avLst/>
              <a:gdLst/>
              <a:ahLst/>
              <a:cxnLst/>
              <a:rect l="l" t="t" r="r" b="b"/>
              <a:pathLst>
                <a:path w="8854" h="5368" extrusionOk="0">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a:extLst>
                <a:ext uri="{FF2B5EF4-FFF2-40B4-BE49-F238E27FC236}">
                  <a16:creationId xmlns:a16="http://schemas.microsoft.com/office/drawing/2014/main" id="{8AE0404A-2351-57D9-4BB4-A67BFF26978F}"/>
                </a:ext>
              </a:extLst>
            </p:cNvPr>
            <p:cNvSpPr/>
            <p:nvPr/>
          </p:nvSpPr>
          <p:spPr>
            <a:xfrm>
              <a:off x="347460" y="4201845"/>
              <a:ext cx="309277" cy="178519"/>
            </a:xfrm>
            <a:custGeom>
              <a:avLst/>
              <a:gdLst/>
              <a:ahLst/>
              <a:cxnLst/>
              <a:rect l="l" t="t" r="r" b="b"/>
              <a:pathLst>
                <a:path w="6741" h="3891" extrusionOk="0">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a:extLst>
                <a:ext uri="{FF2B5EF4-FFF2-40B4-BE49-F238E27FC236}">
                  <a16:creationId xmlns:a16="http://schemas.microsoft.com/office/drawing/2014/main" id="{F110FEC0-C5B5-8CFB-A9C5-9AE4E2D3DA58}"/>
                </a:ext>
              </a:extLst>
            </p:cNvPr>
            <p:cNvSpPr/>
            <p:nvPr/>
          </p:nvSpPr>
          <p:spPr>
            <a:xfrm>
              <a:off x="395543" y="4230016"/>
              <a:ext cx="165627" cy="94834"/>
            </a:xfrm>
            <a:custGeom>
              <a:avLst/>
              <a:gdLst/>
              <a:ahLst/>
              <a:cxnLst/>
              <a:rect l="l" t="t" r="r" b="b"/>
              <a:pathLst>
                <a:path w="3610" h="2067" extrusionOk="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a:extLst>
                <a:ext uri="{FF2B5EF4-FFF2-40B4-BE49-F238E27FC236}">
                  <a16:creationId xmlns:a16="http://schemas.microsoft.com/office/drawing/2014/main" id="{864501EC-F580-27FF-0960-5438C84C13BD}"/>
                </a:ext>
              </a:extLst>
            </p:cNvPr>
            <p:cNvSpPr/>
            <p:nvPr/>
          </p:nvSpPr>
          <p:spPr>
            <a:xfrm>
              <a:off x="439680" y="4255526"/>
              <a:ext cx="165627" cy="94788"/>
            </a:xfrm>
            <a:custGeom>
              <a:avLst/>
              <a:gdLst/>
              <a:ahLst/>
              <a:cxnLst/>
              <a:rect l="l" t="t" r="r" b="b"/>
              <a:pathLst>
                <a:path w="3610" h="2066" extrusionOk="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a:extLst>
                <a:ext uri="{FF2B5EF4-FFF2-40B4-BE49-F238E27FC236}">
                  <a16:creationId xmlns:a16="http://schemas.microsoft.com/office/drawing/2014/main" id="{40A42A54-4ED3-A8E1-804D-E060628A64C7}"/>
                </a:ext>
              </a:extLst>
            </p:cNvPr>
            <p:cNvSpPr/>
            <p:nvPr/>
          </p:nvSpPr>
          <p:spPr>
            <a:xfrm>
              <a:off x="1130322" y="4274383"/>
              <a:ext cx="743210" cy="430767"/>
            </a:xfrm>
            <a:custGeom>
              <a:avLst/>
              <a:gdLst/>
              <a:ahLst/>
              <a:cxnLst/>
              <a:rect l="l" t="t" r="r" b="b"/>
              <a:pathLst>
                <a:path w="16199" h="9389" extrusionOk="0">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a:extLst>
                <a:ext uri="{FF2B5EF4-FFF2-40B4-BE49-F238E27FC236}">
                  <a16:creationId xmlns:a16="http://schemas.microsoft.com/office/drawing/2014/main" id="{BF9E9B55-6E63-92D9-7575-5F5A5018E63B}"/>
                </a:ext>
              </a:extLst>
            </p:cNvPr>
            <p:cNvSpPr/>
            <p:nvPr/>
          </p:nvSpPr>
          <p:spPr>
            <a:xfrm>
              <a:off x="209589" y="3106491"/>
              <a:ext cx="1798771" cy="1033814"/>
            </a:xfrm>
            <a:custGeom>
              <a:avLst/>
              <a:gdLst/>
              <a:ahLst/>
              <a:cxnLst/>
              <a:rect l="l" t="t" r="r" b="b"/>
              <a:pathLst>
                <a:path w="39206" h="22533" extrusionOk="0">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a:extLst>
                <a:ext uri="{FF2B5EF4-FFF2-40B4-BE49-F238E27FC236}">
                  <a16:creationId xmlns:a16="http://schemas.microsoft.com/office/drawing/2014/main" id="{179BEB1A-4794-9983-29BA-AC28B96E4EA0}"/>
                </a:ext>
              </a:extLst>
            </p:cNvPr>
            <p:cNvSpPr/>
            <p:nvPr/>
          </p:nvSpPr>
          <p:spPr>
            <a:xfrm>
              <a:off x="258544" y="3789516"/>
              <a:ext cx="890806" cy="755689"/>
            </a:xfrm>
            <a:custGeom>
              <a:avLst/>
              <a:gdLst/>
              <a:ahLst/>
              <a:cxnLst/>
              <a:rect l="l" t="t" r="r" b="b"/>
              <a:pathLst>
                <a:path w="19416" h="16471" extrusionOk="0">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a:extLst>
                <a:ext uri="{FF2B5EF4-FFF2-40B4-BE49-F238E27FC236}">
                  <a16:creationId xmlns:a16="http://schemas.microsoft.com/office/drawing/2014/main" id="{EB74C43C-B2CD-EE1C-EF18-F20CA73D27AA}"/>
                </a:ext>
              </a:extLst>
            </p:cNvPr>
            <p:cNvSpPr/>
            <p:nvPr/>
          </p:nvSpPr>
          <p:spPr>
            <a:xfrm>
              <a:off x="1193591" y="3710831"/>
              <a:ext cx="946596" cy="548220"/>
            </a:xfrm>
            <a:custGeom>
              <a:avLst/>
              <a:gdLst/>
              <a:ahLst/>
              <a:cxnLst/>
              <a:rect l="l" t="t" r="r" b="b"/>
              <a:pathLst>
                <a:path w="20632" h="11949" extrusionOk="0">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a:extLst>
                <a:ext uri="{FF2B5EF4-FFF2-40B4-BE49-F238E27FC236}">
                  <a16:creationId xmlns:a16="http://schemas.microsoft.com/office/drawing/2014/main" id="{68F3287E-3F2A-81A4-6EF4-6BCB17CF497D}"/>
                </a:ext>
              </a:extLst>
            </p:cNvPr>
            <p:cNvSpPr/>
            <p:nvPr/>
          </p:nvSpPr>
          <p:spPr>
            <a:xfrm>
              <a:off x="710422" y="4274842"/>
              <a:ext cx="1367224" cy="209580"/>
            </a:xfrm>
            <a:custGeom>
              <a:avLst/>
              <a:gdLst/>
              <a:ahLst/>
              <a:cxnLst/>
              <a:rect l="l" t="t" r="r" b="b"/>
              <a:pathLst>
                <a:path w="29800" h="4568" extrusionOk="0">
                  <a:moveTo>
                    <a:pt x="29799" y="1"/>
                  </a:moveTo>
                  <a:lnTo>
                    <a:pt x="0" y="3861"/>
                  </a:lnTo>
                  <a:lnTo>
                    <a:pt x="0" y="4568"/>
                  </a:lnTo>
                  <a:lnTo>
                    <a:pt x="29799" y="708"/>
                  </a:lnTo>
                  <a:lnTo>
                    <a:pt x="29799"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a:extLst>
                <a:ext uri="{FF2B5EF4-FFF2-40B4-BE49-F238E27FC236}">
                  <a16:creationId xmlns:a16="http://schemas.microsoft.com/office/drawing/2014/main" id="{87570ACD-5F26-4D3F-0089-15ACF3A3D2B3}"/>
                </a:ext>
              </a:extLst>
            </p:cNvPr>
            <p:cNvSpPr/>
            <p:nvPr/>
          </p:nvSpPr>
          <p:spPr>
            <a:xfrm>
              <a:off x="709092" y="4001255"/>
              <a:ext cx="1369885" cy="789365"/>
            </a:xfrm>
            <a:custGeom>
              <a:avLst/>
              <a:gdLst/>
              <a:ahLst/>
              <a:cxnLst/>
              <a:rect l="l" t="t" r="r" b="b"/>
              <a:pathLst>
                <a:path w="29858" h="17205" extrusionOk="0">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a:extLst>
                <a:ext uri="{FF2B5EF4-FFF2-40B4-BE49-F238E27FC236}">
                  <a16:creationId xmlns:a16="http://schemas.microsoft.com/office/drawing/2014/main" id="{F2D3CA2D-B56C-DAA8-EB03-0D186D4F69CF}"/>
                </a:ext>
              </a:extLst>
            </p:cNvPr>
            <p:cNvSpPr/>
            <p:nvPr/>
          </p:nvSpPr>
          <p:spPr>
            <a:xfrm>
              <a:off x="709092" y="3968818"/>
              <a:ext cx="1369885" cy="789411"/>
            </a:xfrm>
            <a:custGeom>
              <a:avLst/>
              <a:gdLst/>
              <a:ahLst/>
              <a:cxnLst/>
              <a:rect l="l" t="t" r="r" b="b"/>
              <a:pathLst>
                <a:path w="29858" h="17206" extrusionOk="0">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extLst>
                <a:ext uri="{FF2B5EF4-FFF2-40B4-BE49-F238E27FC236}">
                  <a16:creationId xmlns:a16="http://schemas.microsoft.com/office/drawing/2014/main" id="{1BBB4E6F-C672-DF85-CADA-1AFA6B37C820}"/>
                </a:ext>
              </a:extLst>
            </p:cNvPr>
            <p:cNvSpPr/>
            <p:nvPr/>
          </p:nvSpPr>
          <p:spPr>
            <a:xfrm>
              <a:off x="776766" y="4007128"/>
              <a:ext cx="1108736" cy="640210"/>
            </a:xfrm>
            <a:custGeom>
              <a:avLst/>
              <a:gdLst/>
              <a:ahLst/>
              <a:cxnLst/>
              <a:rect l="l" t="t" r="r" b="b"/>
              <a:pathLst>
                <a:path w="24166" h="13954" extrusionOk="0">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extLst>
                <a:ext uri="{FF2B5EF4-FFF2-40B4-BE49-F238E27FC236}">
                  <a16:creationId xmlns:a16="http://schemas.microsoft.com/office/drawing/2014/main" id="{88CAECEE-24A0-1BCB-8751-E57AA1122A81}"/>
                </a:ext>
              </a:extLst>
            </p:cNvPr>
            <p:cNvSpPr/>
            <p:nvPr/>
          </p:nvSpPr>
          <p:spPr>
            <a:xfrm>
              <a:off x="798742" y="4417439"/>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extLst>
                <a:ext uri="{FF2B5EF4-FFF2-40B4-BE49-F238E27FC236}">
                  <a16:creationId xmlns:a16="http://schemas.microsoft.com/office/drawing/2014/main" id="{F447CFD7-EDF6-4483-55F1-DD413B076CB2}"/>
                </a:ext>
              </a:extLst>
            </p:cNvPr>
            <p:cNvSpPr/>
            <p:nvPr/>
          </p:nvSpPr>
          <p:spPr>
            <a:xfrm>
              <a:off x="856185" y="4384313"/>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a:extLst>
                <a:ext uri="{FF2B5EF4-FFF2-40B4-BE49-F238E27FC236}">
                  <a16:creationId xmlns:a16="http://schemas.microsoft.com/office/drawing/2014/main" id="{31B1E3C6-134E-51B5-3E45-C53353600BD9}"/>
                </a:ext>
              </a:extLst>
            </p:cNvPr>
            <p:cNvSpPr/>
            <p:nvPr/>
          </p:nvSpPr>
          <p:spPr>
            <a:xfrm>
              <a:off x="913490" y="4351141"/>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a:extLst>
                <a:ext uri="{FF2B5EF4-FFF2-40B4-BE49-F238E27FC236}">
                  <a16:creationId xmlns:a16="http://schemas.microsoft.com/office/drawing/2014/main" id="{DAE841DF-88F9-335E-2591-1A9385146874}"/>
                </a:ext>
              </a:extLst>
            </p:cNvPr>
            <p:cNvSpPr/>
            <p:nvPr/>
          </p:nvSpPr>
          <p:spPr>
            <a:xfrm>
              <a:off x="970887" y="4318015"/>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a:extLst>
                <a:ext uri="{FF2B5EF4-FFF2-40B4-BE49-F238E27FC236}">
                  <a16:creationId xmlns:a16="http://schemas.microsoft.com/office/drawing/2014/main" id="{8E77F5E3-1070-20F8-6E32-59F6F79A846C}"/>
                </a:ext>
              </a:extLst>
            </p:cNvPr>
            <p:cNvSpPr/>
            <p:nvPr/>
          </p:nvSpPr>
          <p:spPr>
            <a:xfrm>
              <a:off x="1028329" y="4284935"/>
              <a:ext cx="98321" cy="56754"/>
            </a:xfrm>
            <a:custGeom>
              <a:avLst/>
              <a:gdLst/>
              <a:ahLst/>
              <a:cxnLst/>
              <a:rect l="l" t="t" r="r" b="b"/>
              <a:pathLst>
                <a:path w="2143" h="1237" extrusionOk="0">
                  <a:moveTo>
                    <a:pt x="1091" y="0"/>
                  </a:moveTo>
                  <a:lnTo>
                    <a:pt x="0" y="630"/>
                  </a:lnTo>
                  <a:lnTo>
                    <a:pt x="1052" y="1236"/>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a:extLst>
                <a:ext uri="{FF2B5EF4-FFF2-40B4-BE49-F238E27FC236}">
                  <a16:creationId xmlns:a16="http://schemas.microsoft.com/office/drawing/2014/main" id="{0ED8D818-604A-3629-1CC1-79A750327317}"/>
                </a:ext>
              </a:extLst>
            </p:cNvPr>
            <p:cNvSpPr/>
            <p:nvPr/>
          </p:nvSpPr>
          <p:spPr>
            <a:xfrm>
              <a:off x="1085726" y="4251764"/>
              <a:ext cx="98275" cy="56799"/>
            </a:xfrm>
            <a:custGeom>
              <a:avLst/>
              <a:gdLst/>
              <a:ahLst/>
              <a:cxnLst/>
              <a:rect l="l" t="t" r="r" b="b"/>
              <a:pathLst>
                <a:path w="2142"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a:extLst>
                <a:ext uri="{FF2B5EF4-FFF2-40B4-BE49-F238E27FC236}">
                  <a16:creationId xmlns:a16="http://schemas.microsoft.com/office/drawing/2014/main" id="{4150B3BE-B4C3-B90E-B968-3937EAA03F4E}"/>
                </a:ext>
              </a:extLst>
            </p:cNvPr>
            <p:cNvSpPr/>
            <p:nvPr/>
          </p:nvSpPr>
          <p:spPr>
            <a:xfrm>
              <a:off x="1143123" y="4218638"/>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a:extLst>
                <a:ext uri="{FF2B5EF4-FFF2-40B4-BE49-F238E27FC236}">
                  <a16:creationId xmlns:a16="http://schemas.microsoft.com/office/drawing/2014/main" id="{3A7080C1-9EF6-E4E0-4D22-85D44EF80FC7}"/>
                </a:ext>
              </a:extLst>
            </p:cNvPr>
            <p:cNvSpPr/>
            <p:nvPr/>
          </p:nvSpPr>
          <p:spPr>
            <a:xfrm>
              <a:off x="1200473" y="4185512"/>
              <a:ext cx="98321" cy="56754"/>
            </a:xfrm>
            <a:custGeom>
              <a:avLst/>
              <a:gdLst/>
              <a:ahLst/>
              <a:cxnLst/>
              <a:rect l="l" t="t" r="r" b="b"/>
              <a:pathLst>
                <a:path w="2143" h="1237"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a:extLst>
                <a:ext uri="{FF2B5EF4-FFF2-40B4-BE49-F238E27FC236}">
                  <a16:creationId xmlns:a16="http://schemas.microsoft.com/office/drawing/2014/main" id="{9A47730A-D378-0503-AFDA-D4D713C1296F}"/>
                </a:ext>
              </a:extLst>
            </p:cNvPr>
            <p:cNvSpPr/>
            <p:nvPr/>
          </p:nvSpPr>
          <p:spPr>
            <a:xfrm>
              <a:off x="1257870" y="4152340"/>
              <a:ext cx="98321" cy="56845"/>
            </a:xfrm>
            <a:custGeom>
              <a:avLst/>
              <a:gdLst/>
              <a:ahLst/>
              <a:cxnLst/>
              <a:rect l="l" t="t" r="r" b="b"/>
              <a:pathLst>
                <a:path w="2143" h="1239" extrusionOk="0">
                  <a:moveTo>
                    <a:pt x="1091" y="1"/>
                  </a:moveTo>
                  <a:lnTo>
                    <a:pt x="0" y="631"/>
                  </a:lnTo>
                  <a:lnTo>
                    <a:pt x="1052" y="1238"/>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a:extLst>
                <a:ext uri="{FF2B5EF4-FFF2-40B4-BE49-F238E27FC236}">
                  <a16:creationId xmlns:a16="http://schemas.microsoft.com/office/drawing/2014/main" id="{B5DB02BF-92B9-4ABE-B415-7CAA28302243}"/>
                </a:ext>
              </a:extLst>
            </p:cNvPr>
            <p:cNvSpPr/>
            <p:nvPr/>
          </p:nvSpPr>
          <p:spPr>
            <a:xfrm>
              <a:off x="1315267" y="4119214"/>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a:extLst>
                <a:ext uri="{FF2B5EF4-FFF2-40B4-BE49-F238E27FC236}">
                  <a16:creationId xmlns:a16="http://schemas.microsoft.com/office/drawing/2014/main" id="{D01CB0F1-C64C-913B-EEEB-9C9E0E389D49}"/>
                </a:ext>
              </a:extLst>
            </p:cNvPr>
            <p:cNvSpPr/>
            <p:nvPr/>
          </p:nvSpPr>
          <p:spPr>
            <a:xfrm>
              <a:off x="1372664" y="4086134"/>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a:extLst>
                <a:ext uri="{FF2B5EF4-FFF2-40B4-BE49-F238E27FC236}">
                  <a16:creationId xmlns:a16="http://schemas.microsoft.com/office/drawing/2014/main" id="{C6658FA2-6075-5514-4441-155247797774}"/>
                </a:ext>
              </a:extLst>
            </p:cNvPr>
            <p:cNvSpPr/>
            <p:nvPr/>
          </p:nvSpPr>
          <p:spPr>
            <a:xfrm>
              <a:off x="1430060" y="4019837"/>
              <a:ext cx="155671" cy="89925"/>
            </a:xfrm>
            <a:custGeom>
              <a:avLst/>
              <a:gdLst/>
              <a:ahLst/>
              <a:cxnLst/>
              <a:rect l="l" t="t" r="r" b="b"/>
              <a:pathLst>
                <a:path w="3393" h="1960" extrusionOk="0">
                  <a:moveTo>
                    <a:pt x="2342" y="0"/>
                  </a:moveTo>
                  <a:lnTo>
                    <a:pt x="0" y="1353"/>
                  </a:lnTo>
                  <a:lnTo>
                    <a:pt x="1051" y="1960"/>
                  </a:lnTo>
                  <a:lnTo>
                    <a:pt x="3393" y="607"/>
                  </a:lnTo>
                  <a:lnTo>
                    <a:pt x="2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a:extLst>
                <a:ext uri="{FF2B5EF4-FFF2-40B4-BE49-F238E27FC236}">
                  <a16:creationId xmlns:a16="http://schemas.microsoft.com/office/drawing/2014/main" id="{BBD172A7-AE1A-9C77-D2BE-6F7EAB90ACD4}"/>
                </a:ext>
              </a:extLst>
            </p:cNvPr>
            <p:cNvSpPr/>
            <p:nvPr/>
          </p:nvSpPr>
          <p:spPr>
            <a:xfrm>
              <a:off x="854304" y="4449509"/>
              <a:ext cx="98367" cy="56799"/>
            </a:xfrm>
            <a:custGeom>
              <a:avLst/>
              <a:gdLst/>
              <a:ahLst/>
              <a:cxnLst/>
              <a:rect l="l" t="t" r="r" b="b"/>
              <a:pathLst>
                <a:path w="2144" h="1238"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a:extLst>
                <a:ext uri="{FF2B5EF4-FFF2-40B4-BE49-F238E27FC236}">
                  <a16:creationId xmlns:a16="http://schemas.microsoft.com/office/drawing/2014/main" id="{C409728C-F9E4-D3F6-295C-4728A6E69A7A}"/>
                </a:ext>
              </a:extLst>
            </p:cNvPr>
            <p:cNvSpPr/>
            <p:nvPr/>
          </p:nvSpPr>
          <p:spPr>
            <a:xfrm>
              <a:off x="911701" y="4416383"/>
              <a:ext cx="98321" cy="56799"/>
            </a:xfrm>
            <a:custGeom>
              <a:avLst/>
              <a:gdLst/>
              <a:ahLst/>
              <a:cxnLst/>
              <a:rect l="l" t="t" r="r" b="b"/>
              <a:pathLst>
                <a:path w="2143" h="1238" extrusionOk="0">
                  <a:moveTo>
                    <a:pt x="1092" y="1"/>
                  </a:moveTo>
                  <a:lnTo>
                    <a:pt x="1"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a:extLst>
                <a:ext uri="{FF2B5EF4-FFF2-40B4-BE49-F238E27FC236}">
                  <a16:creationId xmlns:a16="http://schemas.microsoft.com/office/drawing/2014/main" id="{FB8CCE7F-80F9-3AF8-8E67-710C3FACCCAF}"/>
                </a:ext>
              </a:extLst>
            </p:cNvPr>
            <p:cNvSpPr/>
            <p:nvPr/>
          </p:nvSpPr>
          <p:spPr>
            <a:xfrm>
              <a:off x="969097" y="4383212"/>
              <a:ext cx="98321" cy="56845"/>
            </a:xfrm>
            <a:custGeom>
              <a:avLst/>
              <a:gdLst/>
              <a:ahLst/>
              <a:cxnLst/>
              <a:rect l="l" t="t" r="r" b="b"/>
              <a:pathLst>
                <a:path w="2143" h="1239" extrusionOk="0">
                  <a:moveTo>
                    <a:pt x="1092" y="1"/>
                  </a:moveTo>
                  <a:lnTo>
                    <a:pt x="1" y="632"/>
                  </a:lnTo>
                  <a:lnTo>
                    <a:pt x="1051" y="1239"/>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a:extLst>
                <a:ext uri="{FF2B5EF4-FFF2-40B4-BE49-F238E27FC236}">
                  <a16:creationId xmlns:a16="http://schemas.microsoft.com/office/drawing/2014/main" id="{129B393A-B48B-FBE6-8EDA-3CAFEA64E942}"/>
                </a:ext>
              </a:extLst>
            </p:cNvPr>
            <p:cNvSpPr/>
            <p:nvPr/>
          </p:nvSpPr>
          <p:spPr>
            <a:xfrm>
              <a:off x="1026448" y="4350132"/>
              <a:ext cx="98367" cy="56754"/>
            </a:xfrm>
            <a:custGeom>
              <a:avLst/>
              <a:gdLst/>
              <a:ahLst/>
              <a:cxnLst/>
              <a:rect l="l" t="t" r="r" b="b"/>
              <a:pathLst>
                <a:path w="2144" h="1237" extrusionOk="0">
                  <a:moveTo>
                    <a:pt x="1093" y="0"/>
                  </a:moveTo>
                  <a:lnTo>
                    <a:pt x="0" y="630"/>
                  </a:lnTo>
                  <a:lnTo>
                    <a:pt x="1052" y="1237"/>
                  </a:lnTo>
                  <a:lnTo>
                    <a:pt x="2143" y="607"/>
                  </a:lnTo>
                  <a:lnTo>
                    <a:pt x="10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a:extLst>
                <a:ext uri="{FF2B5EF4-FFF2-40B4-BE49-F238E27FC236}">
                  <a16:creationId xmlns:a16="http://schemas.microsoft.com/office/drawing/2014/main" id="{96896AFA-E1C3-1E4B-FD5C-EC52BEEEE2EA}"/>
                </a:ext>
              </a:extLst>
            </p:cNvPr>
            <p:cNvSpPr/>
            <p:nvPr/>
          </p:nvSpPr>
          <p:spPr>
            <a:xfrm>
              <a:off x="1083845" y="4317006"/>
              <a:ext cx="98367" cy="56754"/>
            </a:xfrm>
            <a:custGeom>
              <a:avLst/>
              <a:gdLst/>
              <a:ahLst/>
              <a:cxnLst/>
              <a:rect l="l" t="t" r="r" b="b"/>
              <a:pathLst>
                <a:path w="2144" h="1237" extrusionOk="0">
                  <a:moveTo>
                    <a:pt x="1092" y="0"/>
                  </a:moveTo>
                  <a:lnTo>
                    <a:pt x="1" y="630"/>
                  </a:lnTo>
                  <a:lnTo>
                    <a:pt x="1052"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a:extLst>
                <a:ext uri="{FF2B5EF4-FFF2-40B4-BE49-F238E27FC236}">
                  <a16:creationId xmlns:a16="http://schemas.microsoft.com/office/drawing/2014/main" id="{6A437AF2-B9FB-D8B6-7CD8-EF9E199B44E4}"/>
                </a:ext>
              </a:extLst>
            </p:cNvPr>
            <p:cNvSpPr/>
            <p:nvPr/>
          </p:nvSpPr>
          <p:spPr>
            <a:xfrm>
              <a:off x="1141242" y="4283834"/>
              <a:ext cx="98367" cy="56799"/>
            </a:xfrm>
            <a:custGeom>
              <a:avLst/>
              <a:gdLst/>
              <a:ahLst/>
              <a:cxnLst/>
              <a:rect l="l" t="t" r="r" b="b"/>
              <a:pathLst>
                <a:path w="2144"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a:extLst>
                <a:ext uri="{FF2B5EF4-FFF2-40B4-BE49-F238E27FC236}">
                  <a16:creationId xmlns:a16="http://schemas.microsoft.com/office/drawing/2014/main" id="{B7D81F4D-2B7E-D979-C76B-F80771E3A838}"/>
                </a:ext>
              </a:extLst>
            </p:cNvPr>
            <p:cNvSpPr/>
            <p:nvPr/>
          </p:nvSpPr>
          <p:spPr>
            <a:xfrm>
              <a:off x="1198638" y="4250708"/>
              <a:ext cx="98367" cy="56799"/>
            </a:xfrm>
            <a:custGeom>
              <a:avLst/>
              <a:gdLst/>
              <a:ahLst/>
              <a:cxnLst/>
              <a:rect l="l" t="t" r="r" b="b"/>
              <a:pathLst>
                <a:path w="2144" h="1238" extrusionOk="0">
                  <a:moveTo>
                    <a:pt x="1092" y="1"/>
                  </a:moveTo>
                  <a:lnTo>
                    <a:pt x="1"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a:extLst>
                <a:ext uri="{FF2B5EF4-FFF2-40B4-BE49-F238E27FC236}">
                  <a16:creationId xmlns:a16="http://schemas.microsoft.com/office/drawing/2014/main" id="{33A19279-B460-7BA0-01CB-A45B51B5DE61}"/>
                </a:ext>
              </a:extLst>
            </p:cNvPr>
            <p:cNvSpPr/>
            <p:nvPr/>
          </p:nvSpPr>
          <p:spPr>
            <a:xfrm>
              <a:off x="1256035" y="4217537"/>
              <a:ext cx="98321" cy="56845"/>
            </a:xfrm>
            <a:custGeom>
              <a:avLst/>
              <a:gdLst/>
              <a:ahLst/>
              <a:cxnLst/>
              <a:rect l="l" t="t" r="r" b="b"/>
              <a:pathLst>
                <a:path w="2143" h="1239" extrusionOk="0">
                  <a:moveTo>
                    <a:pt x="1092" y="1"/>
                  </a:moveTo>
                  <a:lnTo>
                    <a:pt x="1" y="631"/>
                  </a:lnTo>
                  <a:lnTo>
                    <a:pt x="1051" y="1238"/>
                  </a:lnTo>
                  <a:lnTo>
                    <a:pt x="2142" y="609"/>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a:extLst>
                <a:ext uri="{FF2B5EF4-FFF2-40B4-BE49-F238E27FC236}">
                  <a16:creationId xmlns:a16="http://schemas.microsoft.com/office/drawing/2014/main" id="{8633E1DF-122D-ED85-EEE8-64CDC1E3720B}"/>
                </a:ext>
              </a:extLst>
            </p:cNvPr>
            <p:cNvSpPr/>
            <p:nvPr/>
          </p:nvSpPr>
          <p:spPr>
            <a:xfrm>
              <a:off x="1313432" y="4184411"/>
              <a:ext cx="98321" cy="56845"/>
            </a:xfrm>
            <a:custGeom>
              <a:avLst/>
              <a:gdLst/>
              <a:ahLst/>
              <a:cxnLst/>
              <a:rect l="l" t="t" r="r" b="b"/>
              <a:pathLst>
                <a:path w="2143" h="1239" extrusionOk="0">
                  <a:moveTo>
                    <a:pt x="1092" y="1"/>
                  </a:moveTo>
                  <a:lnTo>
                    <a:pt x="1" y="632"/>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a:extLst>
                <a:ext uri="{FF2B5EF4-FFF2-40B4-BE49-F238E27FC236}">
                  <a16:creationId xmlns:a16="http://schemas.microsoft.com/office/drawing/2014/main" id="{82226966-EB73-A74D-D315-CF9A0EF8CF24}"/>
                </a:ext>
              </a:extLst>
            </p:cNvPr>
            <p:cNvSpPr/>
            <p:nvPr/>
          </p:nvSpPr>
          <p:spPr>
            <a:xfrm>
              <a:off x="1370782" y="4151331"/>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a:extLst>
                <a:ext uri="{FF2B5EF4-FFF2-40B4-BE49-F238E27FC236}">
                  <a16:creationId xmlns:a16="http://schemas.microsoft.com/office/drawing/2014/main" id="{F5ACBC61-AC72-03AF-B4D7-6E8A71B45CE0}"/>
                </a:ext>
              </a:extLst>
            </p:cNvPr>
            <p:cNvSpPr/>
            <p:nvPr/>
          </p:nvSpPr>
          <p:spPr>
            <a:xfrm>
              <a:off x="1428179" y="4118159"/>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a:extLst>
                <a:ext uri="{FF2B5EF4-FFF2-40B4-BE49-F238E27FC236}">
                  <a16:creationId xmlns:a16="http://schemas.microsoft.com/office/drawing/2014/main" id="{64224806-CAB0-9B4F-63AC-B38F5BCBAFE0}"/>
                </a:ext>
              </a:extLst>
            </p:cNvPr>
            <p:cNvSpPr/>
            <p:nvPr/>
          </p:nvSpPr>
          <p:spPr>
            <a:xfrm>
              <a:off x="1485576" y="4085033"/>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a:extLst>
                <a:ext uri="{FF2B5EF4-FFF2-40B4-BE49-F238E27FC236}">
                  <a16:creationId xmlns:a16="http://schemas.microsoft.com/office/drawing/2014/main" id="{64E487D3-E67A-64C7-0CEE-23A27D60035A}"/>
                </a:ext>
              </a:extLst>
            </p:cNvPr>
            <p:cNvSpPr/>
            <p:nvPr/>
          </p:nvSpPr>
          <p:spPr>
            <a:xfrm>
              <a:off x="1542973" y="4051907"/>
              <a:ext cx="98321" cy="56754"/>
            </a:xfrm>
            <a:custGeom>
              <a:avLst/>
              <a:gdLst/>
              <a:ahLst/>
              <a:cxnLst/>
              <a:rect l="l" t="t" r="r" b="b"/>
              <a:pathLst>
                <a:path w="2143" h="1237" extrusionOk="0">
                  <a:moveTo>
                    <a:pt x="1092" y="1"/>
                  </a:moveTo>
                  <a:lnTo>
                    <a:pt x="1" y="630"/>
                  </a:lnTo>
                  <a:lnTo>
                    <a:pt x="1053"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a:extLst>
                <a:ext uri="{FF2B5EF4-FFF2-40B4-BE49-F238E27FC236}">
                  <a16:creationId xmlns:a16="http://schemas.microsoft.com/office/drawing/2014/main" id="{050F1A39-B751-C6B7-1F66-BCF16FC75DC4}"/>
                </a:ext>
              </a:extLst>
            </p:cNvPr>
            <p:cNvSpPr/>
            <p:nvPr/>
          </p:nvSpPr>
          <p:spPr>
            <a:xfrm>
              <a:off x="909819" y="4481580"/>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a:extLst>
                <a:ext uri="{FF2B5EF4-FFF2-40B4-BE49-F238E27FC236}">
                  <a16:creationId xmlns:a16="http://schemas.microsoft.com/office/drawing/2014/main" id="{043A4867-26A8-6148-01BE-8BC760AA3FC6}"/>
                </a:ext>
              </a:extLst>
            </p:cNvPr>
            <p:cNvSpPr/>
            <p:nvPr/>
          </p:nvSpPr>
          <p:spPr>
            <a:xfrm>
              <a:off x="967262" y="4448454"/>
              <a:ext cx="98321" cy="56799"/>
            </a:xfrm>
            <a:custGeom>
              <a:avLst/>
              <a:gdLst/>
              <a:ahLst/>
              <a:cxnLst/>
              <a:rect l="l" t="t" r="r" b="b"/>
              <a:pathLst>
                <a:path w="2143" h="1238" extrusionOk="0">
                  <a:moveTo>
                    <a:pt x="1091" y="0"/>
                  </a:moveTo>
                  <a:lnTo>
                    <a:pt x="0" y="631"/>
                  </a:lnTo>
                  <a:lnTo>
                    <a:pt x="1052" y="1238"/>
                  </a:lnTo>
                  <a:lnTo>
                    <a:pt x="2143" y="608"/>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a:extLst>
                <a:ext uri="{FF2B5EF4-FFF2-40B4-BE49-F238E27FC236}">
                  <a16:creationId xmlns:a16="http://schemas.microsoft.com/office/drawing/2014/main" id="{1BF87762-6159-EBC9-91A6-B104998AFD6F}"/>
                </a:ext>
              </a:extLst>
            </p:cNvPr>
            <p:cNvSpPr/>
            <p:nvPr/>
          </p:nvSpPr>
          <p:spPr>
            <a:xfrm>
              <a:off x="1024659" y="4415328"/>
              <a:ext cx="98321" cy="56799"/>
            </a:xfrm>
            <a:custGeom>
              <a:avLst/>
              <a:gdLst/>
              <a:ahLst/>
              <a:cxnLst/>
              <a:rect l="l" t="t" r="r" b="b"/>
              <a:pathLst>
                <a:path w="2143"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a:extLst>
                <a:ext uri="{FF2B5EF4-FFF2-40B4-BE49-F238E27FC236}">
                  <a16:creationId xmlns:a16="http://schemas.microsoft.com/office/drawing/2014/main" id="{6367FA75-B043-6490-E369-43232FC77D19}"/>
                </a:ext>
              </a:extLst>
            </p:cNvPr>
            <p:cNvSpPr/>
            <p:nvPr/>
          </p:nvSpPr>
          <p:spPr>
            <a:xfrm>
              <a:off x="1082055" y="4382202"/>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a:extLst>
                <a:ext uri="{FF2B5EF4-FFF2-40B4-BE49-F238E27FC236}">
                  <a16:creationId xmlns:a16="http://schemas.microsoft.com/office/drawing/2014/main" id="{285B8355-3DDB-8060-9F60-9372ADD4F2F7}"/>
                </a:ext>
              </a:extLst>
            </p:cNvPr>
            <p:cNvSpPr/>
            <p:nvPr/>
          </p:nvSpPr>
          <p:spPr>
            <a:xfrm>
              <a:off x="1139452" y="4349031"/>
              <a:ext cx="98275" cy="56845"/>
            </a:xfrm>
            <a:custGeom>
              <a:avLst/>
              <a:gdLst/>
              <a:ahLst/>
              <a:cxnLst/>
              <a:rect l="l" t="t" r="r" b="b"/>
              <a:pathLst>
                <a:path w="2142"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a:extLst>
                <a:ext uri="{FF2B5EF4-FFF2-40B4-BE49-F238E27FC236}">
                  <a16:creationId xmlns:a16="http://schemas.microsoft.com/office/drawing/2014/main" id="{DD60EE19-FB7B-6910-CA48-F3042279F288}"/>
                </a:ext>
              </a:extLst>
            </p:cNvPr>
            <p:cNvSpPr/>
            <p:nvPr/>
          </p:nvSpPr>
          <p:spPr>
            <a:xfrm>
              <a:off x="1196803" y="4315905"/>
              <a:ext cx="98321" cy="56845"/>
            </a:xfrm>
            <a:custGeom>
              <a:avLst/>
              <a:gdLst/>
              <a:ahLst/>
              <a:cxnLst/>
              <a:rect l="l" t="t" r="r" b="b"/>
              <a:pathLst>
                <a:path w="2143" h="1239" extrusionOk="0">
                  <a:moveTo>
                    <a:pt x="1092" y="1"/>
                  </a:moveTo>
                  <a:lnTo>
                    <a:pt x="0" y="631"/>
                  </a:lnTo>
                  <a:lnTo>
                    <a:pt x="1052" y="1238"/>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a:extLst>
                <a:ext uri="{FF2B5EF4-FFF2-40B4-BE49-F238E27FC236}">
                  <a16:creationId xmlns:a16="http://schemas.microsoft.com/office/drawing/2014/main" id="{CAB3685E-1B63-A7FD-C35F-80D949773322}"/>
                </a:ext>
              </a:extLst>
            </p:cNvPr>
            <p:cNvSpPr/>
            <p:nvPr/>
          </p:nvSpPr>
          <p:spPr>
            <a:xfrm>
              <a:off x="1254200" y="4282779"/>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a:extLst>
                <a:ext uri="{FF2B5EF4-FFF2-40B4-BE49-F238E27FC236}">
                  <a16:creationId xmlns:a16="http://schemas.microsoft.com/office/drawing/2014/main" id="{581ED394-61B6-64EF-F52C-5320CB5AEED6}"/>
                </a:ext>
              </a:extLst>
            </p:cNvPr>
            <p:cNvSpPr/>
            <p:nvPr/>
          </p:nvSpPr>
          <p:spPr>
            <a:xfrm>
              <a:off x="1311596" y="4249607"/>
              <a:ext cx="98367" cy="56845"/>
            </a:xfrm>
            <a:custGeom>
              <a:avLst/>
              <a:gdLst/>
              <a:ahLst/>
              <a:cxnLst/>
              <a:rect l="l" t="t" r="r" b="b"/>
              <a:pathLst>
                <a:path w="2144" h="1239" extrusionOk="0">
                  <a:moveTo>
                    <a:pt x="1091" y="1"/>
                  </a:moveTo>
                  <a:lnTo>
                    <a:pt x="0" y="632"/>
                  </a:lnTo>
                  <a:lnTo>
                    <a:pt x="1052" y="1239"/>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a:extLst>
                <a:ext uri="{FF2B5EF4-FFF2-40B4-BE49-F238E27FC236}">
                  <a16:creationId xmlns:a16="http://schemas.microsoft.com/office/drawing/2014/main" id="{B0A72D0A-3B26-BB4F-6ACA-FEE34F6BB66D}"/>
                </a:ext>
              </a:extLst>
            </p:cNvPr>
            <p:cNvSpPr/>
            <p:nvPr/>
          </p:nvSpPr>
          <p:spPr>
            <a:xfrm>
              <a:off x="1368993" y="4216527"/>
              <a:ext cx="98367" cy="56754"/>
            </a:xfrm>
            <a:custGeom>
              <a:avLst/>
              <a:gdLst/>
              <a:ahLst/>
              <a:cxnLst/>
              <a:rect l="l" t="t" r="r" b="b"/>
              <a:pathLst>
                <a:path w="2144" h="1237" extrusionOk="0">
                  <a:moveTo>
                    <a:pt x="1091" y="0"/>
                  </a:moveTo>
                  <a:lnTo>
                    <a:pt x="0" y="631"/>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a:extLst>
                <a:ext uri="{FF2B5EF4-FFF2-40B4-BE49-F238E27FC236}">
                  <a16:creationId xmlns:a16="http://schemas.microsoft.com/office/drawing/2014/main" id="{7B9CD65B-8277-A421-A52C-7346FE394B06}"/>
                </a:ext>
              </a:extLst>
            </p:cNvPr>
            <p:cNvSpPr/>
            <p:nvPr/>
          </p:nvSpPr>
          <p:spPr>
            <a:xfrm>
              <a:off x="1426390" y="4183401"/>
              <a:ext cx="98321" cy="56754"/>
            </a:xfrm>
            <a:custGeom>
              <a:avLst/>
              <a:gdLst/>
              <a:ahLst/>
              <a:cxnLst/>
              <a:rect l="l" t="t" r="r" b="b"/>
              <a:pathLst>
                <a:path w="2143"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a:extLst>
                <a:ext uri="{FF2B5EF4-FFF2-40B4-BE49-F238E27FC236}">
                  <a16:creationId xmlns:a16="http://schemas.microsoft.com/office/drawing/2014/main" id="{478A4EA6-086B-51CE-2EEE-207568331E11}"/>
                </a:ext>
              </a:extLst>
            </p:cNvPr>
            <p:cNvSpPr/>
            <p:nvPr/>
          </p:nvSpPr>
          <p:spPr>
            <a:xfrm>
              <a:off x="1483786" y="4150230"/>
              <a:ext cx="98321" cy="56799"/>
            </a:xfrm>
            <a:custGeom>
              <a:avLst/>
              <a:gdLst/>
              <a:ahLst/>
              <a:cxnLst/>
              <a:rect l="l" t="t" r="r" b="b"/>
              <a:pathLst>
                <a:path w="2143"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a:extLst>
                <a:ext uri="{FF2B5EF4-FFF2-40B4-BE49-F238E27FC236}">
                  <a16:creationId xmlns:a16="http://schemas.microsoft.com/office/drawing/2014/main" id="{A136655B-A285-D830-15B9-DA129D81DF7A}"/>
                </a:ext>
              </a:extLst>
            </p:cNvPr>
            <p:cNvSpPr/>
            <p:nvPr/>
          </p:nvSpPr>
          <p:spPr>
            <a:xfrm>
              <a:off x="1541137" y="4117104"/>
              <a:ext cx="98367" cy="56799"/>
            </a:xfrm>
            <a:custGeom>
              <a:avLst/>
              <a:gdLst/>
              <a:ahLst/>
              <a:cxnLst/>
              <a:rect l="l" t="t" r="r" b="b"/>
              <a:pathLst>
                <a:path w="2144" h="1238" extrusionOk="0">
                  <a:moveTo>
                    <a:pt x="1093" y="1"/>
                  </a:moveTo>
                  <a:lnTo>
                    <a:pt x="0" y="630"/>
                  </a:lnTo>
                  <a:lnTo>
                    <a:pt x="1052" y="1237"/>
                  </a:lnTo>
                  <a:lnTo>
                    <a:pt x="2143" y="608"/>
                  </a:lnTo>
                  <a:lnTo>
                    <a:pt x="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a:extLst>
                <a:ext uri="{FF2B5EF4-FFF2-40B4-BE49-F238E27FC236}">
                  <a16:creationId xmlns:a16="http://schemas.microsoft.com/office/drawing/2014/main" id="{006D0464-B887-ECDB-870C-3F48B536EBFD}"/>
                </a:ext>
              </a:extLst>
            </p:cNvPr>
            <p:cNvSpPr/>
            <p:nvPr/>
          </p:nvSpPr>
          <p:spPr>
            <a:xfrm>
              <a:off x="1596699" y="4083978"/>
              <a:ext cx="155717" cy="121995"/>
            </a:xfrm>
            <a:custGeom>
              <a:avLst/>
              <a:gdLst/>
              <a:ahLst/>
              <a:cxnLst/>
              <a:rect l="l" t="t" r="r" b="b"/>
              <a:pathLst>
                <a:path w="3394" h="2659" extrusionOk="0">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a:extLst>
                <a:ext uri="{FF2B5EF4-FFF2-40B4-BE49-F238E27FC236}">
                  <a16:creationId xmlns:a16="http://schemas.microsoft.com/office/drawing/2014/main" id="{F83EFF3C-21E7-B44B-3140-53CE5E154B37}"/>
                </a:ext>
              </a:extLst>
            </p:cNvPr>
            <p:cNvSpPr/>
            <p:nvPr/>
          </p:nvSpPr>
          <p:spPr>
            <a:xfrm>
              <a:off x="965427" y="4480525"/>
              <a:ext cx="155717" cy="89925"/>
            </a:xfrm>
            <a:custGeom>
              <a:avLst/>
              <a:gdLst/>
              <a:ahLst/>
              <a:cxnLst/>
              <a:rect l="l" t="t" r="r" b="b"/>
              <a:pathLst>
                <a:path w="3394" h="1960" extrusionOk="0">
                  <a:moveTo>
                    <a:pt x="2343" y="0"/>
                  </a:moveTo>
                  <a:lnTo>
                    <a:pt x="1" y="1353"/>
                  </a:lnTo>
                  <a:lnTo>
                    <a:pt x="1051" y="1960"/>
                  </a:lnTo>
                  <a:lnTo>
                    <a:pt x="3393"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a:extLst>
                <a:ext uri="{FF2B5EF4-FFF2-40B4-BE49-F238E27FC236}">
                  <a16:creationId xmlns:a16="http://schemas.microsoft.com/office/drawing/2014/main" id="{DF6BCB6E-258B-7D0C-3C2F-0884E98D9D61}"/>
                </a:ext>
              </a:extLst>
            </p:cNvPr>
            <p:cNvSpPr/>
            <p:nvPr/>
          </p:nvSpPr>
          <p:spPr>
            <a:xfrm>
              <a:off x="1080174" y="4447399"/>
              <a:ext cx="98367" cy="56845"/>
            </a:xfrm>
            <a:custGeom>
              <a:avLst/>
              <a:gdLst/>
              <a:ahLst/>
              <a:cxnLst/>
              <a:rect l="l" t="t" r="r" b="b"/>
              <a:pathLst>
                <a:path w="2144" h="1239" extrusionOk="0">
                  <a:moveTo>
                    <a:pt x="1092" y="1"/>
                  </a:moveTo>
                  <a:lnTo>
                    <a:pt x="1" y="631"/>
                  </a:lnTo>
                  <a:lnTo>
                    <a:pt x="1052" y="1238"/>
                  </a:lnTo>
                  <a:lnTo>
                    <a:pt x="2143" y="607"/>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a:extLst>
                <a:ext uri="{FF2B5EF4-FFF2-40B4-BE49-F238E27FC236}">
                  <a16:creationId xmlns:a16="http://schemas.microsoft.com/office/drawing/2014/main" id="{5BF9886D-A923-A4EF-4F47-1501EB11ED84}"/>
                </a:ext>
              </a:extLst>
            </p:cNvPr>
            <p:cNvSpPr/>
            <p:nvPr/>
          </p:nvSpPr>
          <p:spPr>
            <a:xfrm>
              <a:off x="1137571" y="4414273"/>
              <a:ext cx="98367" cy="56799"/>
            </a:xfrm>
            <a:custGeom>
              <a:avLst/>
              <a:gdLst/>
              <a:ahLst/>
              <a:cxnLst/>
              <a:rect l="l" t="t" r="r" b="b"/>
              <a:pathLst>
                <a:path w="2144" h="1238" extrusionOk="0">
                  <a:moveTo>
                    <a:pt x="1092" y="1"/>
                  </a:moveTo>
                  <a:lnTo>
                    <a:pt x="1" y="630"/>
                  </a:lnTo>
                  <a:lnTo>
                    <a:pt x="1052"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a:extLst>
                <a:ext uri="{FF2B5EF4-FFF2-40B4-BE49-F238E27FC236}">
                  <a16:creationId xmlns:a16="http://schemas.microsoft.com/office/drawing/2014/main" id="{3DCF3E7C-6FA5-E1C3-9261-3FE1CD2F92BA}"/>
                </a:ext>
              </a:extLst>
            </p:cNvPr>
            <p:cNvSpPr/>
            <p:nvPr/>
          </p:nvSpPr>
          <p:spPr>
            <a:xfrm>
              <a:off x="1194968" y="4381101"/>
              <a:ext cx="98367" cy="56845"/>
            </a:xfrm>
            <a:custGeom>
              <a:avLst/>
              <a:gdLst/>
              <a:ahLst/>
              <a:cxnLst/>
              <a:rect l="l" t="t" r="r" b="b"/>
              <a:pathLst>
                <a:path w="2144" h="1239" extrusionOk="0">
                  <a:moveTo>
                    <a:pt x="1092" y="1"/>
                  </a:moveTo>
                  <a:lnTo>
                    <a:pt x="1" y="631"/>
                  </a:lnTo>
                  <a:lnTo>
                    <a:pt x="1052"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a:extLst>
                <a:ext uri="{FF2B5EF4-FFF2-40B4-BE49-F238E27FC236}">
                  <a16:creationId xmlns:a16="http://schemas.microsoft.com/office/drawing/2014/main" id="{7F0EB318-63EC-AB03-1B0F-7E5768EB356C}"/>
                </a:ext>
              </a:extLst>
            </p:cNvPr>
            <p:cNvSpPr/>
            <p:nvPr/>
          </p:nvSpPr>
          <p:spPr>
            <a:xfrm>
              <a:off x="1252364" y="4348021"/>
              <a:ext cx="98321" cy="56754"/>
            </a:xfrm>
            <a:custGeom>
              <a:avLst/>
              <a:gdLst/>
              <a:ahLst/>
              <a:cxnLst/>
              <a:rect l="l" t="t" r="r" b="b"/>
              <a:pathLst>
                <a:path w="2143" h="1237" extrusionOk="0">
                  <a:moveTo>
                    <a:pt x="1092" y="0"/>
                  </a:moveTo>
                  <a:lnTo>
                    <a:pt x="1" y="629"/>
                  </a:lnTo>
                  <a:lnTo>
                    <a:pt x="1051" y="1236"/>
                  </a:lnTo>
                  <a:lnTo>
                    <a:pt x="2142"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a:extLst>
                <a:ext uri="{FF2B5EF4-FFF2-40B4-BE49-F238E27FC236}">
                  <a16:creationId xmlns:a16="http://schemas.microsoft.com/office/drawing/2014/main" id="{65EFF743-F610-06E1-4875-5A54AB8EB820}"/>
                </a:ext>
              </a:extLst>
            </p:cNvPr>
            <p:cNvSpPr/>
            <p:nvPr/>
          </p:nvSpPr>
          <p:spPr>
            <a:xfrm>
              <a:off x="1309761" y="4314895"/>
              <a:ext cx="98321" cy="56754"/>
            </a:xfrm>
            <a:custGeom>
              <a:avLst/>
              <a:gdLst/>
              <a:ahLst/>
              <a:cxnLst/>
              <a:rect l="l" t="t" r="r" b="b"/>
              <a:pathLst>
                <a:path w="2143" h="1237" extrusionOk="0">
                  <a:moveTo>
                    <a:pt x="1092" y="0"/>
                  </a:moveTo>
                  <a:lnTo>
                    <a:pt x="1" y="630"/>
                  </a:lnTo>
                  <a:lnTo>
                    <a:pt x="1051"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a:extLst>
                <a:ext uri="{FF2B5EF4-FFF2-40B4-BE49-F238E27FC236}">
                  <a16:creationId xmlns:a16="http://schemas.microsoft.com/office/drawing/2014/main" id="{44F95785-0149-BEFB-DD57-384ADF61DAFD}"/>
                </a:ext>
              </a:extLst>
            </p:cNvPr>
            <p:cNvSpPr/>
            <p:nvPr/>
          </p:nvSpPr>
          <p:spPr>
            <a:xfrm>
              <a:off x="1367158" y="4281724"/>
              <a:ext cx="98321" cy="56799"/>
            </a:xfrm>
            <a:custGeom>
              <a:avLst/>
              <a:gdLst/>
              <a:ahLst/>
              <a:cxnLst/>
              <a:rect l="l" t="t" r="r" b="b"/>
              <a:pathLst>
                <a:path w="2143" h="1238" extrusionOk="0">
                  <a:moveTo>
                    <a:pt x="1092" y="0"/>
                  </a:moveTo>
                  <a:lnTo>
                    <a:pt x="1" y="631"/>
                  </a:lnTo>
                  <a:lnTo>
                    <a:pt x="1051"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a:extLst>
                <a:ext uri="{FF2B5EF4-FFF2-40B4-BE49-F238E27FC236}">
                  <a16:creationId xmlns:a16="http://schemas.microsoft.com/office/drawing/2014/main" id="{D5D9B927-642D-CA0E-203F-44C621E2B9A2}"/>
                </a:ext>
              </a:extLst>
            </p:cNvPr>
            <p:cNvSpPr/>
            <p:nvPr/>
          </p:nvSpPr>
          <p:spPr>
            <a:xfrm>
              <a:off x="1424509" y="4248598"/>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a:extLst>
                <a:ext uri="{FF2B5EF4-FFF2-40B4-BE49-F238E27FC236}">
                  <a16:creationId xmlns:a16="http://schemas.microsoft.com/office/drawing/2014/main" id="{961CD66C-55D4-0681-3CFD-9C5F8A843E74}"/>
                </a:ext>
              </a:extLst>
            </p:cNvPr>
            <p:cNvSpPr/>
            <p:nvPr/>
          </p:nvSpPr>
          <p:spPr>
            <a:xfrm>
              <a:off x="1481905" y="4215472"/>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a:extLst>
                <a:ext uri="{FF2B5EF4-FFF2-40B4-BE49-F238E27FC236}">
                  <a16:creationId xmlns:a16="http://schemas.microsoft.com/office/drawing/2014/main" id="{6ABFD508-A8FB-DBE4-AB27-93FF7B31366D}"/>
                </a:ext>
              </a:extLst>
            </p:cNvPr>
            <p:cNvSpPr/>
            <p:nvPr/>
          </p:nvSpPr>
          <p:spPr>
            <a:xfrm>
              <a:off x="1539302" y="418230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a:extLst>
                <a:ext uri="{FF2B5EF4-FFF2-40B4-BE49-F238E27FC236}">
                  <a16:creationId xmlns:a16="http://schemas.microsoft.com/office/drawing/2014/main" id="{ADB9B3AE-2C6A-36F3-CD80-E106D7281CA6}"/>
                </a:ext>
              </a:extLst>
            </p:cNvPr>
            <p:cNvSpPr/>
            <p:nvPr/>
          </p:nvSpPr>
          <p:spPr>
            <a:xfrm>
              <a:off x="1020988" y="4512595"/>
              <a:ext cx="155671" cy="89925"/>
            </a:xfrm>
            <a:custGeom>
              <a:avLst/>
              <a:gdLst/>
              <a:ahLst/>
              <a:cxnLst/>
              <a:rect l="l" t="t" r="r" b="b"/>
              <a:pathLst>
                <a:path w="3393" h="1960" extrusionOk="0">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a:extLst>
                <a:ext uri="{FF2B5EF4-FFF2-40B4-BE49-F238E27FC236}">
                  <a16:creationId xmlns:a16="http://schemas.microsoft.com/office/drawing/2014/main" id="{625041BF-C59C-A63D-C521-B4043BA5503C}"/>
                </a:ext>
              </a:extLst>
            </p:cNvPr>
            <p:cNvSpPr/>
            <p:nvPr/>
          </p:nvSpPr>
          <p:spPr>
            <a:xfrm>
              <a:off x="1135782" y="4479469"/>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a:extLst>
                <a:ext uri="{FF2B5EF4-FFF2-40B4-BE49-F238E27FC236}">
                  <a16:creationId xmlns:a16="http://schemas.microsoft.com/office/drawing/2014/main" id="{B4A85E0D-478D-B78E-9595-647B06FA7575}"/>
                </a:ext>
              </a:extLst>
            </p:cNvPr>
            <p:cNvSpPr/>
            <p:nvPr/>
          </p:nvSpPr>
          <p:spPr>
            <a:xfrm>
              <a:off x="1193178" y="4446389"/>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a:extLst>
                <a:ext uri="{FF2B5EF4-FFF2-40B4-BE49-F238E27FC236}">
                  <a16:creationId xmlns:a16="http://schemas.microsoft.com/office/drawing/2014/main" id="{A91FD06D-8845-F57E-C2F8-C535C246BAC0}"/>
                </a:ext>
              </a:extLst>
            </p:cNvPr>
            <p:cNvSpPr/>
            <p:nvPr/>
          </p:nvSpPr>
          <p:spPr>
            <a:xfrm>
              <a:off x="1250575" y="4413218"/>
              <a:ext cx="98321" cy="56799"/>
            </a:xfrm>
            <a:custGeom>
              <a:avLst/>
              <a:gdLst/>
              <a:ahLst/>
              <a:cxnLst/>
              <a:rect l="l" t="t" r="r" b="b"/>
              <a:pathLst>
                <a:path w="2143" h="1238" extrusionOk="0">
                  <a:moveTo>
                    <a:pt x="1090" y="0"/>
                  </a:moveTo>
                  <a:lnTo>
                    <a:pt x="0" y="631"/>
                  </a:lnTo>
                  <a:lnTo>
                    <a:pt x="1051" y="1238"/>
                  </a:lnTo>
                  <a:lnTo>
                    <a:pt x="2142" y="607"/>
                  </a:lnTo>
                  <a:lnTo>
                    <a:pt x="10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a:extLst>
                <a:ext uri="{FF2B5EF4-FFF2-40B4-BE49-F238E27FC236}">
                  <a16:creationId xmlns:a16="http://schemas.microsoft.com/office/drawing/2014/main" id="{345F66D2-B4C4-7319-9F55-F14229C68DBA}"/>
                </a:ext>
              </a:extLst>
            </p:cNvPr>
            <p:cNvSpPr/>
            <p:nvPr/>
          </p:nvSpPr>
          <p:spPr>
            <a:xfrm>
              <a:off x="1307926" y="4380092"/>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a:extLst>
                <a:ext uri="{FF2B5EF4-FFF2-40B4-BE49-F238E27FC236}">
                  <a16:creationId xmlns:a16="http://schemas.microsoft.com/office/drawing/2014/main" id="{DF39E494-0230-5C68-71B0-03C5727546D7}"/>
                </a:ext>
              </a:extLst>
            </p:cNvPr>
            <p:cNvSpPr/>
            <p:nvPr/>
          </p:nvSpPr>
          <p:spPr>
            <a:xfrm>
              <a:off x="1365323" y="4346966"/>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a:extLst>
                <a:ext uri="{FF2B5EF4-FFF2-40B4-BE49-F238E27FC236}">
                  <a16:creationId xmlns:a16="http://schemas.microsoft.com/office/drawing/2014/main" id="{66101AB0-3240-069B-D291-2D50B9BDFDBB}"/>
                </a:ext>
              </a:extLst>
            </p:cNvPr>
            <p:cNvSpPr/>
            <p:nvPr/>
          </p:nvSpPr>
          <p:spPr>
            <a:xfrm>
              <a:off x="1422719" y="4313794"/>
              <a:ext cx="98321" cy="56845"/>
            </a:xfrm>
            <a:custGeom>
              <a:avLst/>
              <a:gdLst/>
              <a:ahLst/>
              <a:cxnLst/>
              <a:rect l="l" t="t" r="r" b="b"/>
              <a:pathLst>
                <a:path w="2143"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a:extLst>
                <a:ext uri="{FF2B5EF4-FFF2-40B4-BE49-F238E27FC236}">
                  <a16:creationId xmlns:a16="http://schemas.microsoft.com/office/drawing/2014/main" id="{71443298-16C8-C87B-69B1-2DAB7A72EB6E}"/>
                </a:ext>
              </a:extLst>
            </p:cNvPr>
            <p:cNvSpPr/>
            <p:nvPr/>
          </p:nvSpPr>
          <p:spPr>
            <a:xfrm>
              <a:off x="1480116" y="4280668"/>
              <a:ext cx="98321" cy="56799"/>
            </a:xfrm>
            <a:custGeom>
              <a:avLst/>
              <a:gdLst/>
              <a:ahLst/>
              <a:cxnLst/>
              <a:rect l="l" t="t" r="r" b="b"/>
              <a:pathLst>
                <a:path w="2143" h="1238" extrusionOk="0">
                  <a:moveTo>
                    <a:pt x="1092" y="1"/>
                  </a:moveTo>
                  <a:lnTo>
                    <a:pt x="0"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a:extLst>
                <a:ext uri="{FF2B5EF4-FFF2-40B4-BE49-F238E27FC236}">
                  <a16:creationId xmlns:a16="http://schemas.microsoft.com/office/drawing/2014/main" id="{491F8ABD-20FE-B583-0459-F024E57253CC}"/>
                </a:ext>
              </a:extLst>
            </p:cNvPr>
            <p:cNvSpPr/>
            <p:nvPr/>
          </p:nvSpPr>
          <p:spPr>
            <a:xfrm>
              <a:off x="1537513" y="4247497"/>
              <a:ext cx="98321" cy="56845"/>
            </a:xfrm>
            <a:custGeom>
              <a:avLst/>
              <a:gdLst/>
              <a:ahLst/>
              <a:cxnLst/>
              <a:rect l="l" t="t" r="r" b="b"/>
              <a:pathLst>
                <a:path w="2143" h="1239" extrusionOk="0">
                  <a:moveTo>
                    <a:pt x="1092" y="1"/>
                  </a:moveTo>
                  <a:lnTo>
                    <a:pt x="0" y="631"/>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a:extLst>
                <a:ext uri="{FF2B5EF4-FFF2-40B4-BE49-F238E27FC236}">
                  <a16:creationId xmlns:a16="http://schemas.microsoft.com/office/drawing/2014/main" id="{4D65B483-33C5-8783-893D-00B5D3D9BDED}"/>
                </a:ext>
              </a:extLst>
            </p:cNvPr>
            <p:cNvSpPr/>
            <p:nvPr/>
          </p:nvSpPr>
          <p:spPr>
            <a:xfrm>
              <a:off x="1594864" y="4214417"/>
              <a:ext cx="98367" cy="56799"/>
            </a:xfrm>
            <a:custGeom>
              <a:avLst/>
              <a:gdLst/>
              <a:ahLst/>
              <a:cxnLst/>
              <a:rect l="l" t="t" r="r" b="b"/>
              <a:pathLst>
                <a:path w="2144"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a:extLst>
                <a:ext uri="{FF2B5EF4-FFF2-40B4-BE49-F238E27FC236}">
                  <a16:creationId xmlns:a16="http://schemas.microsoft.com/office/drawing/2014/main" id="{25F340CF-3511-0EBC-11C2-7126B57C9679}"/>
                </a:ext>
              </a:extLst>
            </p:cNvPr>
            <p:cNvSpPr/>
            <p:nvPr/>
          </p:nvSpPr>
          <p:spPr>
            <a:xfrm>
              <a:off x="1652260" y="4148119"/>
              <a:ext cx="155763" cy="89925"/>
            </a:xfrm>
            <a:custGeom>
              <a:avLst/>
              <a:gdLst/>
              <a:ahLst/>
              <a:cxnLst/>
              <a:rect l="l" t="t" r="r" b="b"/>
              <a:pathLst>
                <a:path w="3395" h="1960" extrusionOk="0">
                  <a:moveTo>
                    <a:pt x="2343" y="0"/>
                  </a:moveTo>
                  <a:lnTo>
                    <a:pt x="0" y="1353"/>
                  </a:lnTo>
                  <a:lnTo>
                    <a:pt x="1052" y="1960"/>
                  </a:lnTo>
                  <a:lnTo>
                    <a:pt x="3394"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a:extLst>
                <a:ext uri="{FF2B5EF4-FFF2-40B4-BE49-F238E27FC236}">
                  <a16:creationId xmlns:a16="http://schemas.microsoft.com/office/drawing/2014/main" id="{885C69CF-6A9C-D517-9063-273297CA2BC6}"/>
                </a:ext>
              </a:extLst>
            </p:cNvPr>
            <p:cNvSpPr/>
            <p:nvPr/>
          </p:nvSpPr>
          <p:spPr>
            <a:xfrm>
              <a:off x="1076550" y="4577837"/>
              <a:ext cx="98321" cy="56799"/>
            </a:xfrm>
            <a:custGeom>
              <a:avLst/>
              <a:gdLst/>
              <a:ahLst/>
              <a:cxnLst/>
              <a:rect l="l" t="t" r="r" b="b"/>
              <a:pathLst>
                <a:path w="2143" h="1238" extrusionOk="0">
                  <a:moveTo>
                    <a:pt x="1092" y="1"/>
                  </a:moveTo>
                  <a:lnTo>
                    <a:pt x="1" y="630"/>
                  </a:lnTo>
                  <a:lnTo>
                    <a:pt x="1051"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a:extLst>
                <a:ext uri="{FF2B5EF4-FFF2-40B4-BE49-F238E27FC236}">
                  <a16:creationId xmlns:a16="http://schemas.microsoft.com/office/drawing/2014/main" id="{1846384A-F364-73E1-D8F8-BBB5829A7FA5}"/>
                </a:ext>
              </a:extLst>
            </p:cNvPr>
            <p:cNvSpPr/>
            <p:nvPr/>
          </p:nvSpPr>
          <p:spPr>
            <a:xfrm>
              <a:off x="1133901" y="4511586"/>
              <a:ext cx="155763" cy="89925"/>
            </a:xfrm>
            <a:custGeom>
              <a:avLst/>
              <a:gdLst/>
              <a:ahLst/>
              <a:cxnLst/>
              <a:rect l="l" t="t" r="r" b="b"/>
              <a:pathLst>
                <a:path w="3395" h="1960" extrusionOk="0">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a:extLst>
                <a:ext uri="{FF2B5EF4-FFF2-40B4-BE49-F238E27FC236}">
                  <a16:creationId xmlns:a16="http://schemas.microsoft.com/office/drawing/2014/main" id="{0439F38F-B67D-6043-9798-A3285E5B66BE}"/>
                </a:ext>
              </a:extLst>
            </p:cNvPr>
            <p:cNvSpPr/>
            <p:nvPr/>
          </p:nvSpPr>
          <p:spPr>
            <a:xfrm>
              <a:off x="1248694" y="4312785"/>
              <a:ext cx="385300" cy="222426"/>
            </a:xfrm>
            <a:custGeom>
              <a:avLst/>
              <a:gdLst/>
              <a:ahLst/>
              <a:cxnLst/>
              <a:rect l="l" t="t" r="r" b="b"/>
              <a:pathLst>
                <a:path w="8398" h="4848" extrusionOk="0">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a:extLst>
                <a:ext uri="{FF2B5EF4-FFF2-40B4-BE49-F238E27FC236}">
                  <a16:creationId xmlns:a16="http://schemas.microsoft.com/office/drawing/2014/main" id="{4165A9BF-0089-416F-A58D-B47E9C2D7C31}"/>
                </a:ext>
              </a:extLst>
            </p:cNvPr>
            <p:cNvSpPr/>
            <p:nvPr/>
          </p:nvSpPr>
          <p:spPr>
            <a:xfrm>
              <a:off x="1593028" y="4279613"/>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a:extLst>
                <a:ext uri="{FF2B5EF4-FFF2-40B4-BE49-F238E27FC236}">
                  <a16:creationId xmlns:a16="http://schemas.microsoft.com/office/drawing/2014/main" id="{3E92702E-1A7E-034F-CC80-871651F4E174}"/>
                </a:ext>
              </a:extLst>
            </p:cNvPr>
            <p:cNvSpPr/>
            <p:nvPr/>
          </p:nvSpPr>
          <p:spPr>
            <a:xfrm>
              <a:off x="1650425" y="4246487"/>
              <a:ext cx="98321" cy="56799"/>
            </a:xfrm>
            <a:custGeom>
              <a:avLst/>
              <a:gdLst/>
              <a:ahLst/>
              <a:cxnLst/>
              <a:rect l="l" t="t" r="r" b="b"/>
              <a:pathLst>
                <a:path w="2143" h="1238" extrusionOk="0">
                  <a:moveTo>
                    <a:pt x="1092" y="0"/>
                  </a:moveTo>
                  <a:lnTo>
                    <a:pt x="1" y="630"/>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a:extLst>
                <a:ext uri="{FF2B5EF4-FFF2-40B4-BE49-F238E27FC236}">
                  <a16:creationId xmlns:a16="http://schemas.microsoft.com/office/drawing/2014/main" id="{6D3AB867-5A39-B25A-F64D-BD504936F4E5}"/>
                </a:ext>
              </a:extLst>
            </p:cNvPr>
            <p:cNvSpPr/>
            <p:nvPr/>
          </p:nvSpPr>
          <p:spPr>
            <a:xfrm>
              <a:off x="1707868" y="4213361"/>
              <a:ext cx="98275" cy="56754"/>
            </a:xfrm>
            <a:custGeom>
              <a:avLst/>
              <a:gdLst/>
              <a:ahLst/>
              <a:cxnLst/>
              <a:rect l="l" t="t" r="r" b="b"/>
              <a:pathLst>
                <a:path w="2142" h="1237" extrusionOk="0">
                  <a:moveTo>
                    <a:pt x="1091" y="1"/>
                  </a:moveTo>
                  <a:lnTo>
                    <a:pt x="0" y="630"/>
                  </a:lnTo>
                  <a:lnTo>
                    <a:pt x="1051" y="1237"/>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a:extLst>
                <a:ext uri="{FF2B5EF4-FFF2-40B4-BE49-F238E27FC236}">
                  <a16:creationId xmlns:a16="http://schemas.microsoft.com/office/drawing/2014/main" id="{53DEEC87-0163-6BBF-90EF-C42470F62B92}"/>
                </a:ext>
              </a:extLst>
            </p:cNvPr>
            <p:cNvSpPr/>
            <p:nvPr/>
          </p:nvSpPr>
          <p:spPr>
            <a:xfrm>
              <a:off x="1765173" y="418019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a:extLst>
                <a:ext uri="{FF2B5EF4-FFF2-40B4-BE49-F238E27FC236}">
                  <a16:creationId xmlns:a16="http://schemas.microsoft.com/office/drawing/2014/main" id="{6DF80E3E-3A1D-001E-219C-8B2B7767A2F0}"/>
                </a:ext>
              </a:extLst>
            </p:cNvPr>
            <p:cNvSpPr/>
            <p:nvPr/>
          </p:nvSpPr>
          <p:spPr>
            <a:xfrm>
              <a:off x="1436071" y="4388626"/>
              <a:ext cx="242935" cy="139475"/>
            </a:xfrm>
            <a:custGeom>
              <a:avLst/>
              <a:gdLst/>
              <a:ahLst/>
              <a:cxnLst/>
              <a:rect l="l" t="t" r="r" b="b"/>
              <a:pathLst>
                <a:path w="5295" h="3040" extrusionOk="0">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a:extLst>
                <a:ext uri="{FF2B5EF4-FFF2-40B4-BE49-F238E27FC236}">
                  <a16:creationId xmlns:a16="http://schemas.microsoft.com/office/drawing/2014/main" id="{6CFCB73E-4293-4D32-5C19-190226BB06FF}"/>
                </a:ext>
              </a:extLst>
            </p:cNvPr>
            <p:cNvSpPr/>
            <p:nvPr/>
          </p:nvSpPr>
          <p:spPr>
            <a:xfrm>
              <a:off x="1504341" y="4480616"/>
              <a:ext cx="119334" cy="65608"/>
            </a:xfrm>
            <a:custGeom>
              <a:avLst/>
              <a:gdLst/>
              <a:ahLst/>
              <a:cxnLst/>
              <a:rect l="l" t="t" r="r" b="b"/>
              <a:pathLst>
                <a:path w="2601" h="1430" extrusionOk="0">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a:extLst>
                <a:ext uri="{FF2B5EF4-FFF2-40B4-BE49-F238E27FC236}">
                  <a16:creationId xmlns:a16="http://schemas.microsoft.com/office/drawing/2014/main" id="{2CF90762-D628-16FE-8C84-BB519DC89CBA}"/>
                </a:ext>
              </a:extLst>
            </p:cNvPr>
            <p:cNvSpPr/>
            <p:nvPr/>
          </p:nvSpPr>
          <p:spPr>
            <a:xfrm>
              <a:off x="1596836" y="4427211"/>
              <a:ext cx="114975" cy="68912"/>
            </a:xfrm>
            <a:custGeom>
              <a:avLst/>
              <a:gdLst/>
              <a:ahLst/>
              <a:cxnLst/>
              <a:rect l="l" t="t" r="r" b="b"/>
              <a:pathLst>
                <a:path w="2506" h="1502" extrusionOk="0">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a:extLst>
                <a:ext uri="{FF2B5EF4-FFF2-40B4-BE49-F238E27FC236}">
                  <a16:creationId xmlns:a16="http://schemas.microsoft.com/office/drawing/2014/main" id="{1C642267-3CC5-39BE-B94E-92DD97A1DA77}"/>
                </a:ext>
              </a:extLst>
            </p:cNvPr>
            <p:cNvSpPr/>
            <p:nvPr/>
          </p:nvSpPr>
          <p:spPr>
            <a:xfrm>
              <a:off x="506804" y="3281112"/>
              <a:ext cx="1037439" cy="1167508"/>
            </a:xfrm>
            <a:custGeom>
              <a:avLst/>
              <a:gdLst/>
              <a:ahLst/>
              <a:cxnLst/>
              <a:rect l="l" t="t" r="r" b="b"/>
              <a:pathLst>
                <a:path w="22612" h="25447" extrusionOk="0">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a:extLst>
                <a:ext uri="{FF2B5EF4-FFF2-40B4-BE49-F238E27FC236}">
                  <a16:creationId xmlns:a16="http://schemas.microsoft.com/office/drawing/2014/main" id="{E79D6657-9FDC-0F87-5B46-C91C04838A95}"/>
                </a:ext>
              </a:extLst>
            </p:cNvPr>
            <p:cNvSpPr/>
            <p:nvPr/>
          </p:nvSpPr>
          <p:spPr>
            <a:xfrm>
              <a:off x="528827" y="3284508"/>
              <a:ext cx="1016930" cy="1163930"/>
            </a:xfrm>
            <a:custGeom>
              <a:avLst/>
              <a:gdLst/>
              <a:ahLst/>
              <a:cxnLst/>
              <a:rect l="l" t="t" r="r" b="b"/>
              <a:pathLst>
                <a:path w="22165" h="25369" extrusionOk="0">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a:extLst>
                <a:ext uri="{FF2B5EF4-FFF2-40B4-BE49-F238E27FC236}">
                  <a16:creationId xmlns:a16="http://schemas.microsoft.com/office/drawing/2014/main" id="{35A03774-01AC-C3AB-449B-D19F93848D49}"/>
                </a:ext>
              </a:extLst>
            </p:cNvPr>
            <p:cNvSpPr/>
            <p:nvPr/>
          </p:nvSpPr>
          <p:spPr>
            <a:xfrm>
              <a:off x="566999" y="3329746"/>
              <a:ext cx="940540" cy="1070426"/>
            </a:xfrm>
            <a:custGeom>
              <a:avLst/>
              <a:gdLst/>
              <a:ahLst/>
              <a:cxnLst/>
              <a:rect l="l" t="t" r="r" b="b"/>
              <a:pathLst>
                <a:path w="20500" h="23331" extrusionOk="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a:extLst>
                <a:ext uri="{FF2B5EF4-FFF2-40B4-BE49-F238E27FC236}">
                  <a16:creationId xmlns:a16="http://schemas.microsoft.com/office/drawing/2014/main" id="{0339815B-CF5C-80D7-57A5-80213C5A00D2}"/>
                </a:ext>
              </a:extLst>
            </p:cNvPr>
            <p:cNvSpPr/>
            <p:nvPr/>
          </p:nvSpPr>
          <p:spPr>
            <a:xfrm>
              <a:off x="566999" y="3333692"/>
              <a:ext cx="931593" cy="1058268"/>
            </a:xfrm>
            <a:custGeom>
              <a:avLst/>
              <a:gdLst/>
              <a:ahLst/>
              <a:cxnLst/>
              <a:rect l="l" t="t" r="r" b="b"/>
              <a:pathLst>
                <a:path w="20305" h="23066" extrusionOk="0">
                  <a:moveTo>
                    <a:pt x="16828" y="0"/>
                  </a:moveTo>
                  <a:lnTo>
                    <a:pt x="0" y="9730"/>
                  </a:lnTo>
                  <a:lnTo>
                    <a:pt x="3475" y="23065"/>
                  </a:lnTo>
                  <a:lnTo>
                    <a:pt x="20304" y="13334"/>
                  </a:lnTo>
                  <a:lnTo>
                    <a:pt x="16828"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a:extLst>
                <a:ext uri="{FF2B5EF4-FFF2-40B4-BE49-F238E27FC236}">
                  <a16:creationId xmlns:a16="http://schemas.microsoft.com/office/drawing/2014/main" id="{B2ACAA66-3515-B62D-E95C-93E2E55FEB8B}"/>
                </a:ext>
              </a:extLst>
            </p:cNvPr>
            <p:cNvSpPr/>
            <p:nvPr/>
          </p:nvSpPr>
          <p:spPr>
            <a:xfrm>
              <a:off x="347093" y="4129262"/>
              <a:ext cx="479308" cy="1014223"/>
            </a:xfrm>
            <a:custGeom>
              <a:avLst/>
              <a:gdLst/>
              <a:ahLst/>
              <a:cxnLst/>
              <a:rect l="l" t="t" r="r" b="b"/>
              <a:pathLst>
                <a:path w="10447" h="22106" extrusionOk="0">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a:extLst>
                <a:ext uri="{FF2B5EF4-FFF2-40B4-BE49-F238E27FC236}">
                  <a16:creationId xmlns:a16="http://schemas.microsoft.com/office/drawing/2014/main" id="{F86F4E4A-48ED-8BCD-01FF-0DF457EFE7DE}"/>
                </a:ext>
              </a:extLst>
            </p:cNvPr>
            <p:cNvSpPr/>
            <p:nvPr/>
          </p:nvSpPr>
          <p:spPr>
            <a:xfrm>
              <a:off x="818104" y="4669140"/>
              <a:ext cx="228528" cy="131630"/>
            </a:xfrm>
            <a:custGeom>
              <a:avLst/>
              <a:gdLst/>
              <a:ahLst/>
              <a:cxnLst/>
              <a:rect l="l" t="t" r="r" b="b"/>
              <a:pathLst>
                <a:path w="4981" h="2869" extrusionOk="0">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a:extLst>
                <a:ext uri="{FF2B5EF4-FFF2-40B4-BE49-F238E27FC236}">
                  <a16:creationId xmlns:a16="http://schemas.microsoft.com/office/drawing/2014/main" id="{AAE36397-BB4D-330E-BFB3-997CAEFD0742}"/>
                </a:ext>
              </a:extLst>
            </p:cNvPr>
            <p:cNvSpPr/>
            <p:nvPr/>
          </p:nvSpPr>
          <p:spPr>
            <a:xfrm>
              <a:off x="1539210" y="3769741"/>
              <a:ext cx="293953" cy="169710"/>
            </a:xfrm>
            <a:custGeom>
              <a:avLst/>
              <a:gdLst/>
              <a:ahLst/>
              <a:cxnLst/>
              <a:rect l="l" t="t" r="r" b="b"/>
              <a:pathLst>
                <a:path w="6407" h="3699" extrusionOk="0">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a:extLst>
                <a:ext uri="{FF2B5EF4-FFF2-40B4-BE49-F238E27FC236}">
                  <a16:creationId xmlns:a16="http://schemas.microsoft.com/office/drawing/2014/main" id="{9AD79D75-185C-B9F8-12F4-6DDEF5AE57B4}"/>
                </a:ext>
              </a:extLst>
            </p:cNvPr>
            <p:cNvSpPr/>
            <p:nvPr/>
          </p:nvSpPr>
          <p:spPr>
            <a:xfrm>
              <a:off x="226244" y="4066314"/>
              <a:ext cx="202239" cy="116810"/>
            </a:xfrm>
            <a:custGeom>
              <a:avLst/>
              <a:gdLst/>
              <a:ahLst/>
              <a:cxnLst/>
              <a:rect l="l" t="t" r="r" b="b"/>
              <a:pathLst>
                <a:path w="4408" h="2546" extrusionOk="0">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a:extLst>
                <a:ext uri="{FF2B5EF4-FFF2-40B4-BE49-F238E27FC236}">
                  <a16:creationId xmlns:a16="http://schemas.microsoft.com/office/drawing/2014/main" id="{84110EA4-C654-1131-22D1-A5EF651F5ED7}"/>
                </a:ext>
              </a:extLst>
            </p:cNvPr>
            <p:cNvSpPr/>
            <p:nvPr/>
          </p:nvSpPr>
          <p:spPr>
            <a:xfrm>
              <a:off x="1487365" y="4642529"/>
              <a:ext cx="202239" cy="116810"/>
            </a:xfrm>
            <a:custGeom>
              <a:avLst/>
              <a:gdLst/>
              <a:ahLst/>
              <a:cxnLst/>
              <a:rect l="l" t="t" r="r" b="b"/>
              <a:pathLst>
                <a:path w="4408" h="2546" extrusionOk="0">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a:extLst>
                <a:ext uri="{FF2B5EF4-FFF2-40B4-BE49-F238E27FC236}">
                  <a16:creationId xmlns:a16="http://schemas.microsoft.com/office/drawing/2014/main" id="{A0C39C5B-6658-25F7-62FA-96072EE7E5CB}"/>
                </a:ext>
              </a:extLst>
            </p:cNvPr>
            <p:cNvSpPr/>
            <p:nvPr/>
          </p:nvSpPr>
          <p:spPr>
            <a:xfrm>
              <a:off x="1670016" y="3181047"/>
              <a:ext cx="375253" cy="231143"/>
            </a:xfrm>
            <a:custGeom>
              <a:avLst/>
              <a:gdLst/>
              <a:ahLst/>
              <a:cxnLst/>
              <a:rect l="l" t="t" r="r" b="b"/>
              <a:pathLst>
                <a:path w="8179" h="5038" extrusionOk="0">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a:extLst>
                <a:ext uri="{FF2B5EF4-FFF2-40B4-BE49-F238E27FC236}">
                  <a16:creationId xmlns:a16="http://schemas.microsoft.com/office/drawing/2014/main" id="{9CB6A95A-2BCD-3656-CBA3-E746BC727A44}"/>
                </a:ext>
              </a:extLst>
            </p:cNvPr>
            <p:cNvSpPr/>
            <p:nvPr/>
          </p:nvSpPr>
          <p:spPr>
            <a:xfrm>
              <a:off x="751715" y="3099425"/>
              <a:ext cx="362131" cy="191549"/>
            </a:xfrm>
            <a:custGeom>
              <a:avLst/>
              <a:gdLst/>
              <a:ahLst/>
              <a:cxnLst/>
              <a:rect l="l" t="t" r="r" b="b"/>
              <a:pathLst>
                <a:path w="7893" h="4175" extrusionOk="0">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a:extLst>
                <a:ext uri="{FF2B5EF4-FFF2-40B4-BE49-F238E27FC236}">
                  <a16:creationId xmlns:a16="http://schemas.microsoft.com/office/drawing/2014/main" id="{B04EB5CB-A3F0-EE63-79D8-B6BFC095B144}"/>
                </a:ext>
              </a:extLst>
            </p:cNvPr>
            <p:cNvSpPr/>
            <p:nvPr/>
          </p:nvSpPr>
          <p:spPr>
            <a:xfrm>
              <a:off x="1726954" y="3835947"/>
              <a:ext cx="396266" cy="221876"/>
            </a:xfrm>
            <a:custGeom>
              <a:avLst/>
              <a:gdLst/>
              <a:ahLst/>
              <a:cxnLst/>
              <a:rect l="l" t="t" r="r" b="b"/>
              <a:pathLst>
                <a:path w="8637" h="4836" extrusionOk="0">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a:extLst>
                <a:ext uri="{FF2B5EF4-FFF2-40B4-BE49-F238E27FC236}">
                  <a16:creationId xmlns:a16="http://schemas.microsoft.com/office/drawing/2014/main" id="{EFA4AE38-A8C4-6ECB-9E08-8BDA16CB95B7}"/>
                </a:ext>
              </a:extLst>
            </p:cNvPr>
            <p:cNvSpPr/>
            <p:nvPr/>
          </p:nvSpPr>
          <p:spPr>
            <a:xfrm>
              <a:off x="179950" y="3849987"/>
              <a:ext cx="346073" cy="193843"/>
            </a:xfrm>
            <a:custGeom>
              <a:avLst/>
              <a:gdLst/>
              <a:ahLst/>
              <a:cxnLst/>
              <a:rect l="l" t="t" r="r" b="b"/>
              <a:pathLst>
                <a:path w="7543" h="4225" extrusionOk="0">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a:extLst>
                <a:ext uri="{FF2B5EF4-FFF2-40B4-BE49-F238E27FC236}">
                  <a16:creationId xmlns:a16="http://schemas.microsoft.com/office/drawing/2014/main" id="{FD150EE8-8C5A-859F-2680-43B6D43BC90D}"/>
                </a:ext>
              </a:extLst>
            </p:cNvPr>
            <p:cNvSpPr/>
            <p:nvPr/>
          </p:nvSpPr>
          <p:spPr>
            <a:xfrm>
              <a:off x="1808897" y="4495482"/>
              <a:ext cx="109516" cy="63085"/>
            </a:xfrm>
            <a:custGeom>
              <a:avLst/>
              <a:gdLst/>
              <a:ahLst/>
              <a:cxnLst/>
              <a:rect l="l" t="t" r="r" b="b"/>
              <a:pathLst>
                <a:path w="2387" h="1375" extrusionOk="0">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a:extLst>
                <a:ext uri="{FF2B5EF4-FFF2-40B4-BE49-F238E27FC236}">
                  <a16:creationId xmlns:a16="http://schemas.microsoft.com/office/drawing/2014/main" id="{DA95557B-61A3-6C5F-A542-DC9E0D7D6333}"/>
                </a:ext>
              </a:extLst>
            </p:cNvPr>
            <p:cNvSpPr/>
            <p:nvPr/>
          </p:nvSpPr>
          <p:spPr>
            <a:xfrm>
              <a:off x="1882535" y="4453180"/>
              <a:ext cx="109424" cy="62856"/>
            </a:xfrm>
            <a:custGeom>
              <a:avLst/>
              <a:gdLst/>
              <a:ahLst/>
              <a:cxnLst/>
              <a:rect l="l" t="t" r="r" b="b"/>
              <a:pathLst>
                <a:path w="2385" h="1370" extrusionOk="0">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a:extLst>
                <a:ext uri="{FF2B5EF4-FFF2-40B4-BE49-F238E27FC236}">
                  <a16:creationId xmlns:a16="http://schemas.microsoft.com/office/drawing/2014/main" id="{B4CB6213-C816-005B-CAD2-BC327831188C}"/>
                </a:ext>
              </a:extLst>
            </p:cNvPr>
            <p:cNvSpPr/>
            <p:nvPr/>
          </p:nvSpPr>
          <p:spPr>
            <a:xfrm>
              <a:off x="1949705" y="4408354"/>
              <a:ext cx="119196" cy="68545"/>
            </a:xfrm>
            <a:custGeom>
              <a:avLst/>
              <a:gdLst/>
              <a:ahLst/>
              <a:cxnLst/>
              <a:rect l="l" t="t" r="r" b="b"/>
              <a:pathLst>
                <a:path w="2598" h="1494" extrusionOk="0">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a:extLst>
                <a:ext uri="{FF2B5EF4-FFF2-40B4-BE49-F238E27FC236}">
                  <a16:creationId xmlns:a16="http://schemas.microsoft.com/office/drawing/2014/main" id="{596C1B2D-4DD1-F3EA-41C6-7FB0E5404692}"/>
                </a:ext>
              </a:extLst>
            </p:cNvPr>
            <p:cNvSpPr/>
            <p:nvPr/>
          </p:nvSpPr>
          <p:spPr>
            <a:xfrm>
              <a:off x="2027197" y="4358115"/>
              <a:ext cx="128739" cy="74004"/>
            </a:xfrm>
            <a:custGeom>
              <a:avLst/>
              <a:gdLst/>
              <a:ahLst/>
              <a:cxnLst/>
              <a:rect l="l" t="t" r="r" b="b"/>
              <a:pathLst>
                <a:path w="2806" h="1613" extrusionOk="0">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a:extLst>
                <a:ext uri="{FF2B5EF4-FFF2-40B4-BE49-F238E27FC236}">
                  <a16:creationId xmlns:a16="http://schemas.microsoft.com/office/drawing/2014/main" id="{143FC694-F5B9-335B-D5C7-3A7A4C121E38}"/>
                </a:ext>
              </a:extLst>
            </p:cNvPr>
            <p:cNvSpPr/>
            <p:nvPr/>
          </p:nvSpPr>
          <p:spPr>
            <a:xfrm>
              <a:off x="1887949" y="4070076"/>
              <a:ext cx="300514" cy="178381"/>
            </a:xfrm>
            <a:custGeom>
              <a:avLst/>
              <a:gdLst/>
              <a:ahLst/>
              <a:cxnLst/>
              <a:rect l="l" t="t" r="r" b="b"/>
              <a:pathLst>
                <a:path w="6550" h="3888" extrusionOk="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a:extLst>
                <a:ext uri="{FF2B5EF4-FFF2-40B4-BE49-F238E27FC236}">
                  <a16:creationId xmlns:a16="http://schemas.microsoft.com/office/drawing/2014/main" id="{E71B405E-E826-3B86-F833-EE4C9595C6B4}"/>
                </a:ext>
              </a:extLst>
            </p:cNvPr>
            <p:cNvSpPr/>
            <p:nvPr/>
          </p:nvSpPr>
          <p:spPr>
            <a:xfrm>
              <a:off x="1384684" y="3324378"/>
              <a:ext cx="99881" cy="39870"/>
            </a:xfrm>
            <a:custGeom>
              <a:avLst/>
              <a:gdLst/>
              <a:ahLst/>
              <a:cxnLst/>
              <a:rect l="l" t="t" r="r" b="b"/>
              <a:pathLst>
                <a:path w="2177" h="869" extrusionOk="0">
                  <a:moveTo>
                    <a:pt x="717" y="0"/>
                  </a:moveTo>
                  <a:lnTo>
                    <a:pt x="1" y="31"/>
                  </a:lnTo>
                  <a:lnTo>
                    <a:pt x="1460" y="869"/>
                  </a:lnTo>
                  <a:lnTo>
                    <a:pt x="2176" y="838"/>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a:extLst>
                <a:ext uri="{FF2B5EF4-FFF2-40B4-BE49-F238E27FC236}">
                  <a16:creationId xmlns:a16="http://schemas.microsoft.com/office/drawing/2014/main" id="{786C838A-8C8D-C5C0-85E6-DF301808FC4B}"/>
                </a:ext>
              </a:extLst>
            </p:cNvPr>
            <p:cNvSpPr/>
            <p:nvPr/>
          </p:nvSpPr>
          <p:spPr>
            <a:xfrm>
              <a:off x="1007178" y="3966936"/>
              <a:ext cx="93962" cy="64416"/>
            </a:xfrm>
            <a:custGeom>
              <a:avLst/>
              <a:gdLst/>
              <a:ahLst/>
              <a:cxnLst/>
              <a:rect l="l" t="t" r="r" b="b"/>
              <a:pathLst>
                <a:path w="2048" h="1404" extrusionOk="0">
                  <a:moveTo>
                    <a:pt x="0" y="0"/>
                  </a:moveTo>
                  <a:lnTo>
                    <a:pt x="588" y="565"/>
                  </a:lnTo>
                  <a:lnTo>
                    <a:pt x="2048" y="1403"/>
                  </a:lnTo>
                  <a:lnTo>
                    <a:pt x="1461"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a:extLst>
                <a:ext uri="{FF2B5EF4-FFF2-40B4-BE49-F238E27FC236}">
                  <a16:creationId xmlns:a16="http://schemas.microsoft.com/office/drawing/2014/main" id="{85DA284B-5113-E40D-8082-056D4411C1FF}"/>
                </a:ext>
              </a:extLst>
            </p:cNvPr>
            <p:cNvSpPr/>
            <p:nvPr/>
          </p:nvSpPr>
          <p:spPr>
            <a:xfrm>
              <a:off x="1237361" y="3553093"/>
              <a:ext cx="76023" cy="73775"/>
            </a:xfrm>
            <a:custGeom>
              <a:avLst/>
              <a:gdLst/>
              <a:ahLst/>
              <a:cxnLst/>
              <a:rect l="l" t="t" r="r" b="b"/>
              <a:pathLst>
                <a:path w="1657" h="1608" extrusionOk="0">
                  <a:moveTo>
                    <a:pt x="0" y="1"/>
                  </a:moveTo>
                  <a:lnTo>
                    <a:pt x="197" y="771"/>
                  </a:lnTo>
                  <a:lnTo>
                    <a:pt x="1656" y="1607"/>
                  </a:lnTo>
                  <a:lnTo>
                    <a:pt x="1459"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a:extLst>
                <a:ext uri="{FF2B5EF4-FFF2-40B4-BE49-F238E27FC236}">
                  <a16:creationId xmlns:a16="http://schemas.microsoft.com/office/drawing/2014/main" id="{C96D3B67-E97B-0A1C-00A6-749B2159CF84}"/>
                </a:ext>
              </a:extLst>
            </p:cNvPr>
            <p:cNvSpPr/>
            <p:nvPr/>
          </p:nvSpPr>
          <p:spPr>
            <a:xfrm>
              <a:off x="1244014" y="3355210"/>
              <a:ext cx="144522" cy="153147"/>
            </a:xfrm>
            <a:custGeom>
              <a:avLst/>
              <a:gdLst/>
              <a:ahLst/>
              <a:cxnLst/>
              <a:rect l="l" t="t" r="r" b="b"/>
              <a:pathLst>
                <a:path w="3150" h="3338" extrusionOk="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a:extLst>
                <a:ext uri="{FF2B5EF4-FFF2-40B4-BE49-F238E27FC236}">
                  <a16:creationId xmlns:a16="http://schemas.microsoft.com/office/drawing/2014/main" id="{120DC26A-5D57-0548-C7A1-6D3C8FA44BAC}"/>
                </a:ext>
              </a:extLst>
            </p:cNvPr>
            <p:cNvSpPr/>
            <p:nvPr/>
          </p:nvSpPr>
          <p:spPr>
            <a:xfrm>
              <a:off x="1117384" y="3635495"/>
              <a:ext cx="111718" cy="62213"/>
            </a:xfrm>
            <a:custGeom>
              <a:avLst/>
              <a:gdLst/>
              <a:ahLst/>
              <a:cxnLst/>
              <a:rect l="l" t="t" r="r" b="b"/>
              <a:pathLst>
                <a:path w="2435" h="1356" extrusionOk="0">
                  <a:moveTo>
                    <a:pt x="975" y="1"/>
                  </a:moveTo>
                  <a:lnTo>
                    <a:pt x="0" y="517"/>
                  </a:lnTo>
                  <a:lnTo>
                    <a:pt x="1460" y="1355"/>
                  </a:lnTo>
                  <a:lnTo>
                    <a:pt x="2435" y="838"/>
                  </a:lnTo>
                  <a:lnTo>
                    <a:pt x="9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a:extLst>
                <a:ext uri="{FF2B5EF4-FFF2-40B4-BE49-F238E27FC236}">
                  <a16:creationId xmlns:a16="http://schemas.microsoft.com/office/drawing/2014/main" id="{53AE0069-65BA-BDC5-D1B0-B74C36BCE2CE}"/>
                </a:ext>
              </a:extLst>
            </p:cNvPr>
            <p:cNvSpPr/>
            <p:nvPr/>
          </p:nvSpPr>
          <p:spPr>
            <a:xfrm>
              <a:off x="1338849" y="3235874"/>
              <a:ext cx="100844" cy="72353"/>
            </a:xfrm>
            <a:custGeom>
              <a:avLst/>
              <a:gdLst/>
              <a:ahLst/>
              <a:cxnLst/>
              <a:rect l="l" t="t" r="r" b="b"/>
              <a:pathLst>
                <a:path w="2198" h="1577" extrusionOk="0">
                  <a:moveTo>
                    <a:pt x="737" y="1"/>
                  </a:moveTo>
                  <a:lnTo>
                    <a:pt x="1" y="740"/>
                  </a:lnTo>
                  <a:lnTo>
                    <a:pt x="1460" y="1577"/>
                  </a:lnTo>
                  <a:lnTo>
                    <a:pt x="2198" y="838"/>
                  </a:lnTo>
                  <a:lnTo>
                    <a:pt x="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a:extLst>
                <a:ext uri="{FF2B5EF4-FFF2-40B4-BE49-F238E27FC236}">
                  <a16:creationId xmlns:a16="http://schemas.microsoft.com/office/drawing/2014/main" id="{01E70792-D2FF-4F1D-08ED-747328DAB20E}"/>
                </a:ext>
              </a:extLst>
            </p:cNvPr>
            <p:cNvSpPr/>
            <p:nvPr/>
          </p:nvSpPr>
          <p:spPr>
            <a:xfrm>
              <a:off x="1157208" y="3568325"/>
              <a:ext cx="89237" cy="56432"/>
            </a:xfrm>
            <a:custGeom>
              <a:avLst/>
              <a:gdLst/>
              <a:ahLst/>
              <a:cxnLst/>
              <a:rect l="l" t="t" r="r" b="b"/>
              <a:pathLst>
                <a:path w="1945" h="1230" extrusionOk="0">
                  <a:moveTo>
                    <a:pt x="1" y="1"/>
                  </a:moveTo>
                  <a:lnTo>
                    <a:pt x="485" y="391"/>
                  </a:lnTo>
                  <a:lnTo>
                    <a:pt x="1944" y="1229"/>
                  </a:lnTo>
                  <a:lnTo>
                    <a:pt x="1461" y="838"/>
                  </a:lnTo>
                  <a:lnTo>
                    <a:pt x="1"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a:extLst>
                <a:ext uri="{FF2B5EF4-FFF2-40B4-BE49-F238E27FC236}">
                  <a16:creationId xmlns:a16="http://schemas.microsoft.com/office/drawing/2014/main" id="{8584A156-187D-8B6E-C04B-53C997DC14EC}"/>
                </a:ext>
              </a:extLst>
            </p:cNvPr>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a:extLst>
                <a:ext uri="{FF2B5EF4-FFF2-40B4-BE49-F238E27FC236}">
                  <a16:creationId xmlns:a16="http://schemas.microsoft.com/office/drawing/2014/main" id="{BED25F47-6870-7520-3311-7C644E4FB195}"/>
                </a:ext>
              </a:extLst>
            </p:cNvPr>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a:extLst>
                <a:ext uri="{FF2B5EF4-FFF2-40B4-BE49-F238E27FC236}">
                  <a16:creationId xmlns:a16="http://schemas.microsoft.com/office/drawing/2014/main" id="{6C401D4C-BF94-8A0C-9BE6-F1955B514F1E}"/>
                </a:ext>
              </a:extLst>
            </p:cNvPr>
            <p:cNvSpPr/>
            <p:nvPr/>
          </p:nvSpPr>
          <p:spPr>
            <a:xfrm>
              <a:off x="902800" y="3980655"/>
              <a:ext cx="73270" cy="93366"/>
            </a:xfrm>
            <a:custGeom>
              <a:avLst/>
              <a:gdLst/>
              <a:ahLst/>
              <a:cxnLst/>
              <a:rect l="l" t="t" r="r" b="b"/>
              <a:pathLst>
                <a:path w="1597" h="2035" extrusionOk="0">
                  <a:moveTo>
                    <a:pt x="136" y="1"/>
                  </a:moveTo>
                  <a:lnTo>
                    <a:pt x="1" y="1197"/>
                  </a:lnTo>
                  <a:lnTo>
                    <a:pt x="1461" y="2034"/>
                  </a:lnTo>
                  <a:lnTo>
                    <a:pt x="1596" y="839"/>
                  </a:ln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a:extLst>
                <a:ext uri="{FF2B5EF4-FFF2-40B4-BE49-F238E27FC236}">
                  <a16:creationId xmlns:a16="http://schemas.microsoft.com/office/drawing/2014/main" id="{C87470F3-9E5B-A2C2-E2FA-C652555E676A}"/>
                </a:ext>
              </a:extLst>
            </p:cNvPr>
            <p:cNvSpPr/>
            <p:nvPr/>
          </p:nvSpPr>
          <p:spPr>
            <a:xfrm>
              <a:off x="1314716" y="3269046"/>
              <a:ext cx="91164" cy="39182"/>
            </a:xfrm>
            <a:custGeom>
              <a:avLst/>
              <a:gdLst/>
              <a:ahLst/>
              <a:cxnLst/>
              <a:rect l="l" t="t" r="r" b="b"/>
              <a:pathLst>
                <a:path w="1987" h="854" extrusionOk="0">
                  <a:moveTo>
                    <a:pt x="1" y="0"/>
                  </a:moveTo>
                  <a:lnTo>
                    <a:pt x="1461" y="837"/>
                  </a:lnTo>
                  <a:lnTo>
                    <a:pt x="1986" y="854"/>
                  </a:lnTo>
                  <a:lnTo>
                    <a:pt x="527" y="1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a:extLst>
                <a:ext uri="{FF2B5EF4-FFF2-40B4-BE49-F238E27FC236}">
                  <a16:creationId xmlns:a16="http://schemas.microsoft.com/office/drawing/2014/main" id="{68C59DA5-82BF-7B89-99EA-962792A50A2F}"/>
                </a:ext>
              </a:extLst>
            </p:cNvPr>
            <p:cNvSpPr/>
            <p:nvPr/>
          </p:nvSpPr>
          <p:spPr>
            <a:xfrm>
              <a:off x="958453" y="3734643"/>
              <a:ext cx="173335" cy="195586"/>
            </a:xfrm>
            <a:custGeom>
              <a:avLst/>
              <a:gdLst/>
              <a:ahLst/>
              <a:cxnLst/>
              <a:rect l="l" t="t" r="r" b="b"/>
              <a:pathLst>
                <a:path w="3778" h="4263" extrusionOk="0">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a:extLst>
                <a:ext uri="{FF2B5EF4-FFF2-40B4-BE49-F238E27FC236}">
                  <a16:creationId xmlns:a16="http://schemas.microsoft.com/office/drawing/2014/main" id="{2D8FF8BC-C3BC-FAA2-8201-269B1B0BD95A}"/>
                </a:ext>
              </a:extLst>
            </p:cNvPr>
            <p:cNvSpPr/>
            <p:nvPr/>
          </p:nvSpPr>
          <p:spPr>
            <a:xfrm>
              <a:off x="1167393" y="3496384"/>
              <a:ext cx="75151" cy="63865"/>
            </a:xfrm>
            <a:custGeom>
              <a:avLst/>
              <a:gdLst/>
              <a:ahLst/>
              <a:cxnLst/>
              <a:rect l="l" t="t" r="r" b="b"/>
              <a:pathLst>
                <a:path w="1638" h="1392" extrusionOk="0">
                  <a:moveTo>
                    <a:pt x="0" y="0"/>
                  </a:moveTo>
                  <a:lnTo>
                    <a:pt x="178" y="554"/>
                  </a:lnTo>
                  <a:lnTo>
                    <a:pt x="1638" y="1392"/>
                  </a:lnTo>
                  <a:lnTo>
                    <a:pt x="1461" y="83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a:extLst>
                <a:ext uri="{FF2B5EF4-FFF2-40B4-BE49-F238E27FC236}">
                  <a16:creationId xmlns:a16="http://schemas.microsoft.com/office/drawing/2014/main" id="{4C67F4F2-F1ED-B941-E414-4A7706061284}"/>
                </a:ext>
              </a:extLst>
            </p:cNvPr>
            <p:cNvSpPr/>
            <p:nvPr/>
          </p:nvSpPr>
          <p:spPr>
            <a:xfrm>
              <a:off x="887430" y="3963082"/>
              <a:ext cx="88640" cy="56065"/>
            </a:xfrm>
            <a:custGeom>
              <a:avLst/>
              <a:gdLst/>
              <a:ahLst/>
              <a:cxnLst/>
              <a:rect l="l" t="t" r="r" b="b"/>
              <a:pathLst>
                <a:path w="1932" h="1222" extrusionOk="0">
                  <a:moveTo>
                    <a:pt x="0" y="1"/>
                  </a:moveTo>
                  <a:lnTo>
                    <a:pt x="471" y="384"/>
                  </a:lnTo>
                  <a:lnTo>
                    <a:pt x="1931" y="1222"/>
                  </a:lnTo>
                  <a:lnTo>
                    <a:pt x="1931" y="1222"/>
                  </a:lnTo>
                  <a:lnTo>
                    <a:pt x="1460" y="839"/>
                  </a:lnTo>
                  <a:lnTo>
                    <a:pt x="0" y="1"/>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a:extLst>
                <a:ext uri="{FF2B5EF4-FFF2-40B4-BE49-F238E27FC236}">
                  <a16:creationId xmlns:a16="http://schemas.microsoft.com/office/drawing/2014/main" id="{C27BA54F-7EC0-02D7-8CF7-E0E38F0616F8}"/>
                </a:ext>
              </a:extLst>
            </p:cNvPr>
            <p:cNvSpPr/>
            <p:nvPr/>
          </p:nvSpPr>
          <p:spPr>
            <a:xfrm>
              <a:off x="1256218" y="3249959"/>
              <a:ext cx="82079" cy="85107"/>
            </a:xfrm>
            <a:custGeom>
              <a:avLst/>
              <a:gdLst/>
              <a:ahLst/>
              <a:cxnLst/>
              <a:rect l="l" t="t" r="r" b="b"/>
              <a:pathLst>
                <a:path w="1789" h="1855" extrusionOk="0">
                  <a:moveTo>
                    <a:pt x="329" y="1"/>
                  </a:moveTo>
                  <a:lnTo>
                    <a:pt x="0" y="1017"/>
                  </a:lnTo>
                  <a:lnTo>
                    <a:pt x="1461" y="1854"/>
                  </a:lnTo>
                  <a:lnTo>
                    <a:pt x="1788" y="838"/>
                  </a:lnTo>
                  <a:lnTo>
                    <a:pt x="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a:extLst>
                <a:ext uri="{FF2B5EF4-FFF2-40B4-BE49-F238E27FC236}">
                  <a16:creationId xmlns:a16="http://schemas.microsoft.com/office/drawing/2014/main" id="{5277A238-6782-B3D7-C4FC-D464278ED85E}"/>
                </a:ext>
              </a:extLst>
            </p:cNvPr>
            <p:cNvSpPr/>
            <p:nvPr/>
          </p:nvSpPr>
          <p:spPr>
            <a:xfrm>
              <a:off x="1271267" y="3233718"/>
              <a:ext cx="101487" cy="54689"/>
            </a:xfrm>
            <a:custGeom>
              <a:avLst/>
              <a:gdLst/>
              <a:ahLst/>
              <a:cxnLst/>
              <a:rect l="l" t="t" r="r" b="b"/>
              <a:pathLst>
                <a:path w="2212" h="1192" extrusionOk="0">
                  <a:moveTo>
                    <a:pt x="751" y="0"/>
                  </a:moveTo>
                  <a:lnTo>
                    <a:pt x="1" y="355"/>
                  </a:lnTo>
                  <a:lnTo>
                    <a:pt x="1460" y="1192"/>
                  </a:lnTo>
                  <a:lnTo>
                    <a:pt x="2211" y="838"/>
                  </a:lnTo>
                  <a:lnTo>
                    <a:pt x="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a:extLst>
                <a:ext uri="{FF2B5EF4-FFF2-40B4-BE49-F238E27FC236}">
                  <a16:creationId xmlns:a16="http://schemas.microsoft.com/office/drawing/2014/main" id="{4970ADE2-9E4D-D404-792D-AC485A53D284}"/>
                </a:ext>
              </a:extLst>
            </p:cNvPr>
            <p:cNvSpPr/>
            <p:nvPr/>
          </p:nvSpPr>
          <p:spPr>
            <a:xfrm>
              <a:off x="1230204" y="3296574"/>
              <a:ext cx="93045" cy="62810"/>
            </a:xfrm>
            <a:custGeom>
              <a:avLst/>
              <a:gdLst/>
              <a:ahLst/>
              <a:cxnLst/>
              <a:rect l="l" t="t" r="r" b="b"/>
              <a:pathLst>
                <a:path w="2028" h="1369" extrusionOk="0">
                  <a:moveTo>
                    <a:pt x="567" y="1"/>
                  </a:moveTo>
                  <a:lnTo>
                    <a:pt x="1" y="531"/>
                  </a:lnTo>
                  <a:lnTo>
                    <a:pt x="1461" y="1369"/>
                  </a:lnTo>
                  <a:lnTo>
                    <a:pt x="2028" y="838"/>
                  </a:lnTo>
                  <a:lnTo>
                    <a:pt x="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a:extLst>
                <a:ext uri="{FF2B5EF4-FFF2-40B4-BE49-F238E27FC236}">
                  <a16:creationId xmlns:a16="http://schemas.microsoft.com/office/drawing/2014/main" id="{4C16961F-BECF-AA3C-673C-840D358E7BD2}"/>
                </a:ext>
              </a:extLst>
            </p:cNvPr>
            <p:cNvSpPr/>
            <p:nvPr/>
          </p:nvSpPr>
          <p:spPr>
            <a:xfrm>
              <a:off x="1172624" y="3390400"/>
              <a:ext cx="79602" cy="73729"/>
            </a:xfrm>
            <a:custGeom>
              <a:avLst/>
              <a:gdLst/>
              <a:ahLst/>
              <a:cxnLst/>
              <a:rect l="l" t="t" r="r" b="b"/>
              <a:pathLst>
                <a:path w="1735" h="1607" extrusionOk="0">
                  <a:moveTo>
                    <a:pt x="275" y="1"/>
                  </a:moveTo>
                  <a:lnTo>
                    <a:pt x="0" y="769"/>
                  </a:lnTo>
                  <a:lnTo>
                    <a:pt x="1459" y="1606"/>
                  </a:lnTo>
                  <a:lnTo>
                    <a:pt x="1734" y="838"/>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a:extLst>
                <a:ext uri="{FF2B5EF4-FFF2-40B4-BE49-F238E27FC236}">
                  <a16:creationId xmlns:a16="http://schemas.microsoft.com/office/drawing/2014/main" id="{4DA94573-6CA8-D07C-0CC5-D0A786554468}"/>
                </a:ext>
              </a:extLst>
            </p:cNvPr>
            <p:cNvSpPr/>
            <p:nvPr/>
          </p:nvSpPr>
          <p:spPr>
            <a:xfrm>
              <a:off x="1064024" y="3585531"/>
              <a:ext cx="105019" cy="39686"/>
            </a:xfrm>
            <a:custGeom>
              <a:avLst/>
              <a:gdLst/>
              <a:ahLst/>
              <a:cxnLst/>
              <a:rect l="l" t="t" r="r" b="b"/>
              <a:pathLst>
                <a:path w="2289" h="865" extrusionOk="0">
                  <a:moveTo>
                    <a:pt x="0" y="1"/>
                  </a:moveTo>
                  <a:lnTo>
                    <a:pt x="1461" y="838"/>
                  </a:lnTo>
                  <a:lnTo>
                    <a:pt x="2288" y="864"/>
                  </a:lnTo>
                  <a:lnTo>
                    <a:pt x="2288" y="864"/>
                  </a:lnTo>
                  <a:lnTo>
                    <a:pt x="828" y="2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a:extLst>
                <a:ext uri="{FF2B5EF4-FFF2-40B4-BE49-F238E27FC236}">
                  <a16:creationId xmlns:a16="http://schemas.microsoft.com/office/drawing/2014/main" id="{1D816532-0F6C-6407-EB63-76A3C90EFA2C}"/>
                </a:ext>
              </a:extLst>
            </p:cNvPr>
            <p:cNvSpPr/>
            <p:nvPr/>
          </p:nvSpPr>
          <p:spPr>
            <a:xfrm>
              <a:off x="1134635" y="3456101"/>
              <a:ext cx="70059" cy="80106"/>
            </a:xfrm>
            <a:custGeom>
              <a:avLst/>
              <a:gdLst/>
              <a:ahLst/>
              <a:cxnLst/>
              <a:rect l="l" t="t" r="r" b="b"/>
              <a:pathLst>
                <a:path w="1527" h="1746" extrusionOk="0">
                  <a:moveTo>
                    <a:pt x="66" y="1"/>
                  </a:moveTo>
                  <a:lnTo>
                    <a:pt x="0" y="907"/>
                  </a:lnTo>
                  <a:lnTo>
                    <a:pt x="1460" y="1745"/>
                  </a:lnTo>
                  <a:lnTo>
                    <a:pt x="1526" y="838"/>
                  </a:lnTo>
                  <a:lnTo>
                    <a:pt x="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a:extLst>
                <a:ext uri="{FF2B5EF4-FFF2-40B4-BE49-F238E27FC236}">
                  <a16:creationId xmlns:a16="http://schemas.microsoft.com/office/drawing/2014/main" id="{4B8DB6D5-0962-8249-4F48-E387FAF64050}"/>
                </a:ext>
              </a:extLst>
            </p:cNvPr>
            <p:cNvSpPr/>
            <p:nvPr/>
          </p:nvSpPr>
          <p:spPr>
            <a:xfrm>
              <a:off x="1137617" y="3425636"/>
              <a:ext cx="101991" cy="68912"/>
            </a:xfrm>
            <a:custGeom>
              <a:avLst/>
              <a:gdLst/>
              <a:ahLst/>
              <a:cxnLst/>
              <a:rect l="l" t="t" r="r" b="b"/>
              <a:pathLst>
                <a:path w="2223" h="1502" extrusionOk="0">
                  <a:moveTo>
                    <a:pt x="763" y="1"/>
                  </a:moveTo>
                  <a:lnTo>
                    <a:pt x="1" y="665"/>
                  </a:lnTo>
                  <a:lnTo>
                    <a:pt x="1461" y="1502"/>
                  </a:lnTo>
                  <a:lnTo>
                    <a:pt x="2222" y="838"/>
                  </a:lnTo>
                  <a:lnTo>
                    <a:pt x="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a:extLst>
                <a:ext uri="{FF2B5EF4-FFF2-40B4-BE49-F238E27FC236}">
                  <a16:creationId xmlns:a16="http://schemas.microsoft.com/office/drawing/2014/main" id="{2093FC6E-CAF2-5C30-3D60-C96888FBCF4B}"/>
                </a:ext>
              </a:extLst>
            </p:cNvPr>
            <p:cNvSpPr/>
            <p:nvPr/>
          </p:nvSpPr>
          <p:spPr>
            <a:xfrm>
              <a:off x="1031266" y="3585531"/>
              <a:ext cx="99789" cy="92540"/>
            </a:xfrm>
            <a:custGeom>
              <a:avLst/>
              <a:gdLst/>
              <a:ahLst/>
              <a:cxnLst/>
              <a:rect l="l" t="t" r="r" b="b"/>
              <a:pathLst>
                <a:path w="2175" h="2017" extrusionOk="0">
                  <a:moveTo>
                    <a:pt x="714" y="1"/>
                  </a:moveTo>
                  <a:lnTo>
                    <a:pt x="0" y="1180"/>
                  </a:lnTo>
                  <a:lnTo>
                    <a:pt x="1460" y="2016"/>
                  </a:lnTo>
                  <a:lnTo>
                    <a:pt x="2175" y="838"/>
                  </a:lnTo>
                  <a:lnTo>
                    <a:pt x="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a:extLst>
                <a:ext uri="{FF2B5EF4-FFF2-40B4-BE49-F238E27FC236}">
                  <a16:creationId xmlns:a16="http://schemas.microsoft.com/office/drawing/2014/main" id="{8AAD6809-F097-D21E-D4F7-2DB2BCA2FDD5}"/>
                </a:ext>
              </a:extLst>
            </p:cNvPr>
            <p:cNvSpPr/>
            <p:nvPr/>
          </p:nvSpPr>
          <p:spPr>
            <a:xfrm>
              <a:off x="1199097" y="3317542"/>
              <a:ext cx="98183" cy="41843"/>
            </a:xfrm>
            <a:custGeom>
              <a:avLst/>
              <a:gdLst/>
              <a:ahLst/>
              <a:cxnLst/>
              <a:rect l="l" t="t" r="r" b="b"/>
              <a:pathLst>
                <a:path w="2140" h="912" extrusionOk="0">
                  <a:moveTo>
                    <a:pt x="1" y="1"/>
                  </a:moveTo>
                  <a:lnTo>
                    <a:pt x="1461" y="837"/>
                  </a:lnTo>
                  <a:lnTo>
                    <a:pt x="2139" y="912"/>
                  </a:lnTo>
                  <a:lnTo>
                    <a:pt x="679" y="7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a:extLst>
                <a:ext uri="{FF2B5EF4-FFF2-40B4-BE49-F238E27FC236}">
                  <a16:creationId xmlns:a16="http://schemas.microsoft.com/office/drawing/2014/main" id="{E242901D-1547-D769-2654-E84AA2595A47}"/>
                </a:ext>
              </a:extLst>
            </p:cNvPr>
            <p:cNvSpPr/>
            <p:nvPr/>
          </p:nvSpPr>
          <p:spPr>
            <a:xfrm>
              <a:off x="1172670" y="3358421"/>
              <a:ext cx="79556" cy="70472"/>
            </a:xfrm>
            <a:custGeom>
              <a:avLst/>
              <a:gdLst/>
              <a:ahLst/>
              <a:cxnLst/>
              <a:rect l="l" t="t" r="r" b="b"/>
              <a:pathLst>
                <a:path w="1734" h="1536" extrusionOk="0">
                  <a:moveTo>
                    <a:pt x="0" y="1"/>
                  </a:moveTo>
                  <a:lnTo>
                    <a:pt x="274" y="698"/>
                  </a:lnTo>
                  <a:lnTo>
                    <a:pt x="1733" y="1535"/>
                  </a:lnTo>
                  <a:lnTo>
                    <a:pt x="1460"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a:extLst>
                <a:ext uri="{FF2B5EF4-FFF2-40B4-BE49-F238E27FC236}">
                  <a16:creationId xmlns:a16="http://schemas.microsoft.com/office/drawing/2014/main" id="{1F5404DC-8A74-6A4D-A1EF-B0C4D76CBB5E}"/>
                </a:ext>
              </a:extLst>
            </p:cNvPr>
            <p:cNvSpPr/>
            <p:nvPr/>
          </p:nvSpPr>
          <p:spPr>
            <a:xfrm>
              <a:off x="1201575" y="3272166"/>
              <a:ext cx="282988" cy="354698"/>
            </a:xfrm>
            <a:custGeom>
              <a:avLst/>
              <a:gdLst/>
              <a:ahLst/>
              <a:cxnLst/>
              <a:rect l="l" t="t" r="r" b="b"/>
              <a:pathLst>
                <a:path w="6168" h="7731" extrusionOk="0">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a:extLst>
                <a:ext uri="{FF2B5EF4-FFF2-40B4-BE49-F238E27FC236}">
                  <a16:creationId xmlns:a16="http://schemas.microsoft.com/office/drawing/2014/main" id="{5A01899E-A803-B9CC-69D3-8E8731E9C5AF}"/>
                </a:ext>
              </a:extLst>
            </p:cNvPr>
            <p:cNvSpPr/>
            <p:nvPr/>
          </p:nvSpPr>
          <p:spPr>
            <a:xfrm>
              <a:off x="1172670" y="3317542"/>
              <a:ext cx="93503" cy="79372"/>
            </a:xfrm>
            <a:custGeom>
              <a:avLst/>
              <a:gdLst/>
              <a:ahLst/>
              <a:cxnLst/>
              <a:rect l="l" t="t" r="r" b="b"/>
              <a:pathLst>
                <a:path w="2038" h="1730" extrusionOk="0">
                  <a:moveTo>
                    <a:pt x="577" y="1"/>
                  </a:moveTo>
                  <a:lnTo>
                    <a:pt x="0" y="892"/>
                  </a:lnTo>
                  <a:lnTo>
                    <a:pt x="1460" y="1729"/>
                  </a:lnTo>
                  <a:lnTo>
                    <a:pt x="2037" y="837"/>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a:extLst>
                <a:ext uri="{FF2B5EF4-FFF2-40B4-BE49-F238E27FC236}">
                  <a16:creationId xmlns:a16="http://schemas.microsoft.com/office/drawing/2014/main" id="{7B4423BB-EE37-46E9-E38E-03A775970E97}"/>
                </a:ext>
              </a:extLst>
            </p:cNvPr>
            <p:cNvSpPr/>
            <p:nvPr/>
          </p:nvSpPr>
          <p:spPr>
            <a:xfrm>
              <a:off x="997635" y="3639624"/>
              <a:ext cx="100615" cy="54368"/>
            </a:xfrm>
            <a:custGeom>
              <a:avLst/>
              <a:gdLst/>
              <a:ahLst/>
              <a:cxnLst/>
              <a:rect l="l" t="t" r="r" b="b"/>
              <a:pathLst>
                <a:path w="2193" h="1185" extrusionOk="0">
                  <a:moveTo>
                    <a:pt x="733" y="1"/>
                  </a:moveTo>
                  <a:lnTo>
                    <a:pt x="0" y="346"/>
                  </a:lnTo>
                  <a:lnTo>
                    <a:pt x="1460" y="1184"/>
                  </a:lnTo>
                  <a:lnTo>
                    <a:pt x="2193" y="837"/>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a:extLst>
                <a:ext uri="{FF2B5EF4-FFF2-40B4-BE49-F238E27FC236}">
                  <a16:creationId xmlns:a16="http://schemas.microsoft.com/office/drawing/2014/main" id="{1BAE1C33-8FB0-1F46-478A-140E6BDE3154}"/>
                </a:ext>
              </a:extLst>
            </p:cNvPr>
            <p:cNvSpPr/>
            <p:nvPr/>
          </p:nvSpPr>
          <p:spPr>
            <a:xfrm>
              <a:off x="829849" y="3895179"/>
              <a:ext cx="102817" cy="90200"/>
            </a:xfrm>
            <a:custGeom>
              <a:avLst/>
              <a:gdLst/>
              <a:ahLst/>
              <a:cxnLst/>
              <a:rect l="l" t="t" r="r" b="b"/>
              <a:pathLst>
                <a:path w="2241" h="1966" extrusionOk="0">
                  <a:moveTo>
                    <a:pt x="780" y="0"/>
                  </a:moveTo>
                  <a:lnTo>
                    <a:pt x="1" y="1127"/>
                  </a:lnTo>
                  <a:lnTo>
                    <a:pt x="1461" y="1965"/>
                  </a:lnTo>
                  <a:lnTo>
                    <a:pt x="2241" y="837"/>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a:extLst>
                <a:ext uri="{FF2B5EF4-FFF2-40B4-BE49-F238E27FC236}">
                  <a16:creationId xmlns:a16="http://schemas.microsoft.com/office/drawing/2014/main" id="{22FE7BE3-2E19-F6FD-7411-2D816FF5CB47}"/>
                </a:ext>
              </a:extLst>
            </p:cNvPr>
            <p:cNvSpPr/>
            <p:nvPr/>
          </p:nvSpPr>
          <p:spPr>
            <a:xfrm>
              <a:off x="829849" y="3946887"/>
              <a:ext cx="79831" cy="78409"/>
            </a:xfrm>
            <a:custGeom>
              <a:avLst/>
              <a:gdLst/>
              <a:ahLst/>
              <a:cxnLst/>
              <a:rect l="l" t="t" r="r" b="b"/>
              <a:pathLst>
                <a:path w="1740" h="1709" extrusionOk="0">
                  <a:moveTo>
                    <a:pt x="1" y="0"/>
                  </a:moveTo>
                  <a:lnTo>
                    <a:pt x="280" y="871"/>
                  </a:lnTo>
                  <a:lnTo>
                    <a:pt x="1739" y="1709"/>
                  </a:lnTo>
                  <a:lnTo>
                    <a:pt x="1461" y="838"/>
                  </a:lnTo>
                  <a:lnTo>
                    <a:pt x="1" y="0"/>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a:extLst>
                <a:ext uri="{FF2B5EF4-FFF2-40B4-BE49-F238E27FC236}">
                  <a16:creationId xmlns:a16="http://schemas.microsoft.com/office/drawing/2014/main" id="{0B252250-2FF3-0994-5975-DCB93A2E7B26}"/>
                </a:ext>
              </a:extLst>
            </p:cNvPr>
            <p:cNvSpPr/>
            <p:nvPr/>
          </p:nvSpPr>
          <p:spPr>
            <a:xfrm>
              <a:off x="865636" y="3854575"/>
              <a:ext cx="69967" cy="79005"/>
            </a:xfrm>
            <a:custGeom>
              <a:avLst/>
              <a:gdLst/>
              <a:ahLst/>
              <a:cxnLst/>
              <a:rect l="l" t="t" r="r" b="b"/>
              <a:pathLst>
                <a:path w="1525" h="1722" extrusionOk="0">
                  <a:moveTo>
                    <a:pt x="64" y="0"/>
                  </a:moveTo>
                  <a:lnTo>
                    <a:pt x="0" y="885"/>
                  </a:lnTo>
                  <a:lnTo>
                    <a:pt x="1461" y="1722"/>
                  </a:lnTo>
                  <a:lnTo>
                    <a:pt x="1525" y="838"/>
                  </a:lnTo>
                  <a:lnTo>
                    <a:pt x="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a:extLst>
                <a:ext uri="{FF2B5EF4-FFF2-40B4-BE49-F238E27FC236}">
                  <a16:creationId xmlns:a16="http://schemas.microsoft.com/office/drawing/2014/main" id="{C81C53CA-E191-167A-E120-FA850B409F86}"/>
                </a:ext>
              </a:extLst>
            </p:cNvPr>
            <p:cNvSpPr/>
            <p:nvPr/>
          </p:nvSpPr>
          <p:spPr>
            <a:xfrm>
              <a:off x="1129404" y="3386454"/>
              <a:ext cx="97036" cy="39732"/>
            </a:xfrm>
            <a:custGeom>
              <a:avLst/>
              <a:gdLst/>
              <a:ahLst/>
              <a:cxnLst/>
              <a:rect l="l" t="t" r="r" b="b"/>
              <a:pathLst>
                <a:path w="2115" h="866" extrusionOk="0">
                  <a:moveTo>
                    <a:pt x="654" y="1"/>
                  </a:moveTo>
                  <a:lnTo>
                    <a:pt x="1" y="29"/>
                  </a:lnTo>
                  <a:lnTo>
                    <a:pt x="1461" y="866"/>
                  </a:lnTo>
                  <a:lnTo>
                    <a:pt x="2114" y="839"/>
                  </a:lnTo>
                  <a:lnTo>
                    <a:pt x="6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a:extLst>
                <a:ext uri="{FF2B5EF4-FFF2-40B4-BE49-F238E27FC236}">
                  <a16:creationId xmlns:a16="http://schemas.microsoft.com/office/drawing/2014/main" id="{19C92024-D686-865F-701C-052B5C6BF776}"/>
                </a:ext>
              </a:extLst>
            </p:cNvPr>
            <p:cNvSpPr/>
            <p:nvPr/>
          </p:nvSpPr>
          <p:spPr>
            <a:xfrm>
              <a:off x="902295" y="3720557"/>
              <a:ext cx="92907" cy="78363"/>
            </a:xfrm>
            <a:custGeom>
              <a:avLst/>
              <a:gdLst/>
              <a:ahLst/>
              <a:cxnLst/>
              <a:rect l="l" t="t" r="r" b="b"/>
              <a:pathLst>
                <a:path w="2025" h="1708" extrusionOk="0">
                  <a:moveTo>
                    <a:pt x="564" y="0"/>
                  </a:moveTo>
                  <a:lnTo>
                    <a:pt x="1" y="869"/>
                  </a:lnTo>
                  <a:lnTo>
                    <a:pt x="1460" y="1707"/>
                  </a:lnTo>
                  <a:lnTo>
                    <a:pt x="2024" y="838"/>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a:extLst>
                <a:ext uri="{FF2B5EF4-FFF2-40B4-BE49-F238E27FC236}">
                  <a16:creationId xmlns:a16="http://schemas.microsoft.com/office/drawing/2014/main" id="{53EF94BB-DF81-837E-0930-D88BF84B9AB7}"/>
                </a:ext>
              </a:extLst>
            </p:cNvPr>
            <p:cNvSpPr/>
            <p:nvPr/>
          </p:nvSpPr>
          <p:spPr>
            <a:xfrm>
              <a:off x="994928" y="3595211"/>
              <a:ext cx="75289" cy="70655"/>
            </a:xfrm>
            <a:custGeom>
              <a:avLst/>
              <a:gdLst/>
              <a:ahLst/>
              <a:cxnLst/>
              <a:rect l="l" t="t" r="r" b="b"/>
              <a:pathLst>
                <a:path w="1641" h="1540" extrusionOk="0">
                  <a:moveTo>
                    <a:pt x="1" y="0"/>
                  </a:moveTo>
                  <a:lnTo>
                    <a:pt x="181" y="703"/>
                  </a:lnTo>
                  <a:lnTo>
                    <a:pt x="1640" y="1540"/>
                  </a:lnTo>
                  <a:lnTo>
                    <a:pt x="1461" y="83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a:extLst>
                <a:ext uri="{FF2B5EF4-FFF2-40B4-BE49-F238E27FC236}">
                  <a16:creationId xmlns:a16="http://schemas.microsoft.com/office/drawing/2014/main" id="{90FD0D90-E01F-B97A-432E-E04A78A2B505}"/>
                </a:ext>
              </a:extLst>
            </p:cNvPr>
            <p:cNvSpPr/>
            <p:nvPr/>
          </p:nvSpPr>
          <p:spPr>
            <a:xfrm>
              <a:off x="838154" y="3833928"/>
              <a:ext cx="97449" cy="59093"/>
            </a:xfrm>
            <a:custGeom>
              <a:avLst/>
              <a:gdLst/>
              <a:ahLst/>
              <a:cxnLst/>
              <a:rect l="l" t="t" r="r" b="b"/>
              <a:pathLst>
                <a:path w="2124" h="1288" extrusionOk="0">
                  <a:moveTo>
                    <a:pt x="0" y="1"/>
                  </a:moveTo>
                  <a:lnTo>
                    <a:pt x="663" y="450"/>
                  </a:lnTo>
                  <a:lnTo>
                    <a:pt x="2124" y="1288"/>
                  </a:lnTo>
                  <a:lnTo>
                    <a:pt x="1460" y="839"/>
                  </a:lnTo>
                  <a:lnTo>
                    <a:pt x="0" y="1"/>
                  </a:lnTo>
                  <a:close/>
                </a:path>
              </a:pathLst>
            </a:custGeom>
            <a:solidFill>
              <a:srgbClr val="BA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a:extLst>
                <a:ext uri="{FF2B5EF4-FFF2-40B4-BE49-F238E27FC236}">
                  <a16:creationId xmlns:a16="http://schemas.microsoft.com/office/drawing/2014/main" id="{2FF7DB21-C6DC-2D87-59D0-A6EDBFBC87F0}"/>
                </a:ext>
              </a:extLst>
            </p:cNvPr>
            <p:cNvSpPr/>
            <p:nvPr/>
          </p:nvSpPr>
          <p:spPr>
            <a:xfrm>
              <a:off x="929823" y="3629484"/>
              <a:ext cx="107910" cy="76711"/>
            </a:xfrm>
            <a:custGeom>
              <a:avLst/>
              <a:gdLst/>
              <a:ahLst/>
              <a:cxnLst/>
              <a:rect l="l" t="t" r="r" b="b"/>
              <a:pathLst>
                <a:path w="2352" h="1672" extrusionOk="0">
                  <a:moveTo>
                    <a:pt x="891" y="1"/>
                  </a:moveTo>
                  <a:lnTo>
                    <a:pt x="1" y="834"/>
                  </a:lnTo>
                  <a:lnTo>
                    <a:pt x="1460" y="1672"/>
                  </a:lnTo>
                  <a:lnTo>
                    <a:pt x="2352" y="839"/>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a:extLst>
                <a:ext uri="{FF2B5EF4-FFF2-40B4-BE49-F238E27FC236}">
                  <a16:creationId xmlns:a16="http://schemas.microsoft.com/office/drawing/2014/main" id="{6D98F8DC-63CF-0682-1916-232F67273A86}"/>
                </a:ext>
              </a:extLst>
            </p:cNvPr>
            <p:cNvSpPr/>
            <p:nvPr/>
          </p:nvSpPr>
          <p:spPr>
            <a:xfrm>
              <a:off x="928126" y="3667749"/>
              <a:ext cx="68728" cy="91255"/>
            </a:xfrm>
            <a:custGeom>
              <a:avLst/>
              <a:gdLst/>
              <a:ahLst/>
              <a:cxnLst/>
              <a:rect l="l" t="t" r="r" b="b"/>
              <a:pathLst>
                <a:path w="1498" h="1989" extrusionOk="0">
                  <a:moveTo>
                    <a:pt x="38" y="0"/>
                  </a:moveTo>
                  <a:lnTo>
                    <a:pt x="1" y="1151"/>
                  </a:lnTo>
                  <a:lnTo>
                    <a:pt x="1461" y="1989"/>
                  </a:lnTo>
                  <a:lnTo>
                    <a:pt x="1497" y="838"/>
                  </a:ln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a:extLst>
                <a:ext uri="{FF2B5EF4-FFF2-40B4-BE49-F238E27FC236}">
                  <a16:creationId xmlns:a16="http://schemas.microsoft.com/office/drawing/2014/main" id="{349B7A38-F3BB-9DE1-EA02-5DB57323709D}"/>
                </a:ext>
              </a:extLst>
            </p:cNvPr>
            <p:cNvSpPr/>
            <p:nvPr/>
          </p:nvSpPr>
          <p:spPr>
            <a:xfrm>
              <a:off x="838154" y="3778642"/>
              <a:ext cx="86851" cy="93779"/>
            </a:xfrm>
            <a:custGeom>
              <a:avLst/>
              <a:gdLst/>
              <a:ahLst/>
              <a:cxnLst/>
              <a:rect l="l" t="t" r="r" b="b"/>
              <a:pathLst>
                <a:path w="1893" h="2044" extrusionOk="0">
                  <a:moveTo>
                    <a:pt x="432" y="1"/>
                  </a:moveTo>
                  <a:lnTo>
                    <a:pt x="0" y="1206"/>
                  </a:lnTo>
                  <a:lnTo>
                    <a:pt x="1460" y="2044"/>
                  </a:lnTo>
                  <a:lnTo>
                    <a:pt x="1893" y="839"/>
                  </a:lnTo>
                  <a:lnTo>
                    <a:pt x="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a:extLst>
                <a:ext uri="{FF2B5EF4-FFF2-40B4-BE49-F238E27FC236}">
                  <a16:creationId xmlns:a16="http://schemas.microsoft.com/office/drawing/2014/main" id="{F0C6417D-27FC-9188-5CD1-A57A3F7DAC50}"/>
                </a:ext>
              </a:extLst>
            </p:cNvPr>
            <p:cNvSpPr/>
            <p:nvPr/>
          </p:nvSpPr>
          <p:spPr>
            <a:xfrm>
              <a:off x="896881" y="3623979"/>
              <a:ext cx="345109" cy="451276"/>
            </a:xfrm>
            <a:custGeom>
              <a:avLst/>
              <a:gdLst/>
              <a:ahLst/>
              <a:cxnLst/>
              <a:rect l="l" t="t" r="r" b="b"/>
              <a:pathLst>
                <a:path w="7522" h="9836" extrusionOk="0">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a:extLst>
                <a:ext uri="{FF2B5EF4-FFF2-40B4-BE49-F238E27FC236}">
                  <a16:creationId xmlns:a16="http://schemas.microsoft.com/office/drawing/2014/main" id="{6E0FFC90-19FB-CE22-D8E4-A72A6041188D}"/>
                </a:ext>
              </a:extLst>
            </p:cNvPr>
            <p:cNvSpPr/>
            <p:nvPr/>
          </p:nvSpPr>
          <p:spPr>
            <a:xfrm>
              <a:off x="857974" y="3760428"/>
              <a:ext cx="111305" cy="56708"/>
            </a:xfrm>
            <a:custGeom>
              <a:avLst/>
              <a:gdLst/>
              <a:ahLst/>
              <a:cxnLst/>
              <a:rect l="l" t="t" r="r" b="b"/>
              <a:pathLst>
                <a:path w="2426" h="1236" extrusionOk="0">
                  <a:moveTo>
                    <a:pt x="967" y="0"/>
                  </a:moveTo>
                  <a:lnTo>
                    <a:pt x="0" y="398"/>
                  </a:lnTo>
                  <a:lnTo>
                    <a:pt x="1461" y="1236"/>
                  </a:lnTo>
                  <a:lnTo>
                    <a:pt x="2426" y="838"/>
                  </a:lnTo>
                  <a:lnTo>
                    <a:pt x="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a:extLst>
                <a:ext uri="{FF2B5EF4-FFF2-40B4-BE49-F238E27FC236}">
                  <a16:creationId xmlns:a16="http://schemas.microsoft.com/office/drawing/2014/main" id="{370F56A5-D6F2-1EF7-D16B-37EC2B9863B2}"/>
                </a:ext>
              </a:extLst>
            </p:cNvPr>
            <p:cNvSpPr/>
            <p:nvPr/>
          </p:nvSpPr>
          <p:spPr>
            <a:xfrm>
              <a:off x="1001030" y="3414579"/>
              <a:ext cx="137824" cy="143191"/>
            </a:xfrm>
            <a:custGeom>
              <a:avLst/>
              <a:gdLst/>
              <a:ahLst/>
              <a:cxnLst/>
              <a:rect l="l" t="t" r="r" b="b"/>
              <a:pathLst>
                <a:path w="3004" h="3121" extrusionOk="0">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a:extLst>
                <a:ext uri="{FF2B5EF4-FFF2-40B4-BE49-F238E27FC236}">
                  <a16:creationId xmlns:a16="http://schemas.microsoft.com/office/drawing/2014/main" id="{B0987981-C707-8DB1-76AA-404BEB14A815}"/>
                </a:ext>
              </a:extLst>
            </p:cNvPr>
            <p:cNvSpPr/>
            <p:nvPr/>
          </p:nvSpPr>
          <p:spPr>
            <a:xfrm>
              <a:off x="1087607" y="3305613"/>
              <a:ext cx="97862" cy="69416"/>
            </a:xfrm>
            <a:custGeom>
              <a:avLst/>
              <a:gdLst/>
              <a:ahLst/>
              <a:cxnLst/>
              <a:rect l="l" t="t" r="r" b="b"/>
              <a:pathLst>
                <a:path w="2133" h="1513" extrusionOk="0">
                  <a:moveTo>
                    <a:pt x="673" y="1"/>
                  </a:moveTo>
                  <a:lnTo>
                    <a:pt x="1" y="676"/>
                  </a:lnTo>
                  <a:lnTo>
                    <a:pt x="1460" y="1513"/>
                  </a:lnTo>
                  <a:lnTo>
                    <a:pt x="2132" y="838"/>
                  </a:lnTo>
                  <a:lnTo>
                    <a:pt x="6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a:extLst>
                <a:ext uri="{FF2B5EF4-FFF2-40B4-BE49-F238E27FC236}">
                  <a16:creationId xmlns:a16="http://schemas.microsoft.com/office/drawing/2014/main" id="{942D4AB7-18DC-6798-8BDD-ABA84EF296E7}"/>
                </a:ext>
              </a:extLst>
            </p:cNvPr>
            <p:cNvSpPr/>
            <p:nvPr/>
          </p:nvSpPr>
          <p:spPr>
            <a:xfrm>
              <a:off x="921840" y="3609113"/>
              <a:ext cx="87218" cy="54781"/>
            </a:xfrm>
            <a:custGeom>
              <a:avLst/>
              <a:gdLst/>
              <a:ahLst/>
              <a:cxnLst/>
              <a:rect l="l" t="t" r="r" b="b"/>
              <a:pathLst>
                <a:path w="1901" h="1194" extrusionOk="0">
                  <a:moveTo>
                    <a:pt x="0" y="0"/>
                  </a:moveTo>
                  <a:lnTo>
                    <a:pt x="442" y="357"/>
                  </a:lnTo>
                  <a:lnTo>
                    <a:pt x="1901" y="1194"/>
                  </a:lnTo>
                  <a:lnTo>
                    <a:pt x="1460" y="83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a:extLst>
                <a:ext uri="{FF2B5EF4-FFF2-40B4-BE49-F238E27FC236}">
                  <a16:creationId xmlns:a16="http://schemas.microsoft.com/office/drawing/2014/main" id="{754E3BED-4B40-76E7-CDD8-FFACE76800BF}"/>
                </a:ext>
              </a:extLst>
            </p:cNvPr>
            <p:cNvSpPr/>
            <p:nvPr/>
          </p:nvSpPr>
          <p:spPr>
            <a:xfrm>
              <a:off x="921840" y="3566628"/>
              <a:ext cx="83685" cy="80886"/>
            </a:xfrm>
            <a:custGeom>
              <a:avLst/>
              <a:gdLst/>
              <a:ahLst/>
              <a:cxnLst/>
              <a:rect l="l" t="t" r="r" b="b"/>
              <a:pathLst>
                <a:path w="1824" h="1763" extrusionOk="0">
                  <a:moveTo>
                    <a:pt x="364" y="1"/>
                  </a:moveTo>
                  <a:lnTo>
                    <a:pt x="0" y="926"/>
                  </a:lnTo>
                  <a:lnTo>
                    <a:pt x="1460" y="1763"/>
                  </a:lnTo>
                  <a:lnTo>
                    <a:pt x="1823" y="837"/>
                  </a:lnTo>
                  <a:lnTo>
                    <a:pt x="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a:extLst>
                <a:ext uri="{FF2B5EF4-FFF2-40B4-BE49-F238E27FC236}">
                  <a16:creationId xmlns:a16="http://schemas.microsoft.com/office/drawing/2014/main" id="{E629338D-74FE-50E5-0260-2CFD16888523}"/>
                </a:ext>
              </a:extLst>
            </p:cNvPr>
            <p:cNvSpPr/>
            <p:nvPr/>
          </p:nvSpPr>
          <p:spPr>
            <a:xfrm>
              <a:off x="1065630" y="3335940"/>
              <a:ext cx="89007" cy="39090"/>
            </a:xfrm>
            <a:custGeom>
              <a:avLst/>
              <a:gdLst/>
              <a:ahLst/>
              <a:cxnLst/>
              <a:rect l="l" t="t" r="r" b="b"/>
              <a:pathLst>
                <a:path w="1940" h="852" extrusionOk="0">
                  <a:moveTo>
                    <a:pt x="0" y="1"/>
                  </a:moveTo>
                  <a:lnTo>
                    <a:pt x="1459" y="838"/>
                  </a:lnTo>
                  <a:lnTo>
                    <a:pt x="1939" y="852"/>
                  </a:lnTo>
                  <a:lnTo>
                    <a:pt x="480" y="15"/>
                  </a:lnTo>
                  <a:lnTo>
                    <a:pt x="0" y="1"/>
                  </a:lnTo>
                  <a:close/>
                </a:path>
              </a:pathLst>
            </a:custGeom>
            <a:solidFill>
              <a:srgbClr val="326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a:extLst>
                <a:ext uri="{FF2B5EF4-FFF2-40B4-BE49-F238E27FC236}">
                  <a16:creationId xmlns:a16="http://schemas.microsoft.com/office/drawing/2014/main" id="{C542E342-9447-8E46-3392-5C563E086B3F}"/>
                </a:ext>
              </a:extLst>
            </p:cNvPr>
            <p:cNvSpPr/>
            <p:nvPr/>
          </p:nvSpPr>
          <p:spPr>
            <a:xfrm>
              <a:off x="931108" y="3543412"/>
              <a:ext cx="74417" cy="61663"/>
            </a:xfrm>
            <a:custGeom>
              <a:avLst/>
              <a:gdLst/>
              <a:ahLst/>
              <a:cxnLst/>
              <a:rect l="l" t="t" r="r" b="b"/>
              <a:pathLst>
                <a:path w="1622" h="1344" extrusionOk="0">
                  <a:moveTo>
                    <a:pt x="1" y="1"/>
                  </a:moveTo>
                  <a:lnTo>
                    <a:pt x="162" y="507"/>
                  </a:lnTo>
                  <a:lnTo>
                    <a:pt x="1621" y="1343"/>
                  </a:lnTo>
                  <a:lnTo>
                    <a:pt x="1621" y="1343"/>
                  </a:lnTo>
                  <a:lnTo>
                    <a:pt x="1460" y="8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a:extLst>
                <a:ext uri="{FF2B5EF4-FFF2-40B4-BE49-F238E27FC236}">
                  <a16:creationId xmlns:a16="http://schemas.microsoft.com/office/drawing/2014/main" id="{5658E3AB-00E5-B3DB-9133-B5524525FEDD}"/>
                </a:ext>
              </a:extLst>
            </p:cNvPr>
            <p:cNvSpPr/>
            <p:nvPr/>
          </p:nvSpPr>
          <p:spPr>
            <a:xfrm>
              <a:off x="1012179" y="3318505"/>
              <a:ext cx="80749" cy="81024"/>
            </a:xfrm>
            <a:custGeom>
              <a:avLst/>
              <a:gdLst/>
              <a:ahLst/>
              <a:cxnLst/>
              <a:rect l="l" t="t" r="r" b="b"/>
              <a:pathLst>
                <a:path w="1760" h="1766" extrusionOk="0">
                  <a:moveTo>
                    <a:pt x="300" y="0"/>
                  </a:moveTo>
                  <a:lnTo>
                    <a:pt x="1" y="928"/>
                  </a:lnTo>
                  <a:lnTo>
                    <a:pt x="1460" y="1766"/>
                  </a:lnTo>
                  <a:lnTo>
                    <a:pt x="1760" y="838"/>
                  </a:ln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a:extLst>
                <a:ext uri="{FF2B5EF4-FFF2-40B4-BE49-F238E27FC236}">
                  <a16:creationId xmlns:a16="http://schemas.microsoft.com/office/drawing/2014/main" id="{388BA79C-B4EB-E0A7-19CB-376E84BE2B31}"/>
                </a:ext>
              </a:extLst>
            </p:cNvPr>
            <p:cNvSpPr/>
            <p:nvPr/>
          </p:nvSpPr>
          <p:spPr>
            <a:xfrm>
              <a:off x="1025943" y="3303640"/>
              <a:ext cx="98413" cy="53313"/>
            </a:xfrm>
            <a:custGeom>
              <a:avLst/>
              <a:gdLst/>
              <a:ahLst/>
              <a:cxnLst/>
              <a:rect l="l" t="t" r="r" b="b"/>
              <a:pathLst>
                <a:path w="2145" h="1162" extrusionOk="0">
                  <a:moveTo>
                    <a:pt x="685" y="1"/>
                  </a:moveTo>
                  <a:lnTo>
                    <a:pt x="0" y="324"/>
                  </a:lnTo>
                  <a:lnTo>
                    <a:pt x="1460" y="1162"/>
                  </a:lnTo>
                  <a:lnTo>
                    <a:pt x="2144" y="839"/>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a:extLst>
                <a:ext uri="{FF2B5EF4-FFF2-40B4-BE49-F238E27FC236}">
                  <a16:creationId xmlns:a16="http://schemas.microsoft.com/office/drawing/2014/main" id="{3FDB28D1-11CF-3B9A-959F-C49E95F106FC}"/>
                </a:ext>
              </a:extLst>
            </p:cNvPr>
            <p:cNvSpPr/>
            <p:nvPr/>
          </p:nvSpPr>
          <p:spPr>
            <a:xfrm>
              <a:off x="988459" y="3361037"/>
              <a:ext cx="90751" cy="60653"/>
            </a:xfrm>
            <a:custGeom>
              <a:avLst/>
              <a:gdLst/>
              <a:ahLst/>
              <a:cxnLst/>
              <a:rect l="l" t="t" r="r" b="b"/>
              <a:pathLst>
                <a:path w="1978" h="1322" extrusionOk="0">
                  <a:moveTo>
                    <a:pt x="518" y="1"/>
                  </a:moveTo>
                  <a:lnTo>
                    <a:pt x="1" y="485"/>
                  </a:lnTo>
                  <a:lnTo>
                    <a:pt x="1461" y="1322"/>
                  </a:lnTo>
                  <a:lnTo>
                    <a:pt x="1977" y="839"/>
                  </a:lnTo>
                  <a:lnTo>
                    <a:pt x="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a:extLst>
                <a:ext uri="{FF2B5EF4-FFF2-40B4-BE49-F238E27FC236}">
                  <a16:creationId xmlns:a16="http://schemas.microsoft.com/office/drawing/2014/main" id="{AB5E3EC2-A585-4411-6F86-4FE85E670883}"/>
                </a:ext>
              </a:extLst>
            </p:cNvPr>
            <p:cNvSpPr/>
            <p:nvPr/>
          </p:nvSpPr>
          <p:spPr>
            <a:xfrm>
              <a:off x="935880" y="3446696"/>
              <a:ext cx="78501" cy="70609"/>
            </a:xfrm>
            <a:custGeom>
              <a:avLst/>
              <a:gdLst/>
              <a:ahLst/>
              <a:cxnLst/>
              <a:rect l="l" t="t" r="r" b="b"/>
              <a:pathLst>
                <a:path w="1711" h="1539" extrusionOk="0">
                  <a:moveTo>
                    <a:pt x="252" y="1"/>
                  </a:moveTo>
                  <a:lnTo>
                    <a:pt x="1" y="700"/>
                  </a:lnTo>
                  <a:lnTo>
                    <a:pt x="1460" y="1538"/>
                  </a:lnTo>
                  <a:lnTo>
                    <a:pt x="1711" y="839"/>
                  </a:lnTo>
                  <a:lnTo>
                    <a:pt x="2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a:extLst>
                <a:ext uri="{FF2B5EF4-FFF2-40B4-BE49-F238E27FC236}">
                  <a16:creationId xmlns:a16="http://schemas.microsoft.com/office/drawing/2014/main" id="{3AA0DD75-42A2-B81F-4297-FE459C0400AD}"/>
                </a:ext>
              </a:extLst>
            </p:cNvPr>
            <p:cNvSpPr/>
            <p:nvPr/>
          </p:nvSpPr>
          <p:spPr>
            <a:xfrm>
              <a:off x="901148" y="3506662"/>
              <a:ext cx="69875" cy="76482"/>
            </a:xfrm>
            <a:custGeom>
              <a:avLst/>
              <a:gdLst/>
              <a:ahLst/>
              <a:cxnLst/>
              <a:rect l="l" t="t" r="r" b="b"/>
              <a:pathLst>
                <a:path w="1523" h="1667" extrusionOk="0">
                  <a:moveTo>
                    <a:pt x="62" y="0"/>
                  </a:moveTo>
                  <a:lnTo>
                    <a:pt x="1" y="829"/>
                  </a:lnTo>
                  <a:lnTo>
                    <a:pt x="1460" y="1667"/>
                  </a:lnTo>
                  <a:lnTo>
                    <a:pt x="1522" y="838"/>
                  </a:lnTo>
                  <a:lnTo>
                    <a:pt x="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a:extLst>
                <a:ext uri="{FF2B5EF4-FFF2-40B4-BE49-F238E27FC236}">
                  <a16:creationId xmlns:a16="http://schemas.microsoft.com/office/drawing/2014/main" id="{70D6FB4C-E380-2926-838B-54D506A78541}"/>
                </a:ext>
              </a:extLst>
            </p:cNvPr>
            <p:cNvSpPr/>
            <p:nvPr/>
          </p:nvSpPr>
          <p:spPr>
            <a:xfrm>
              <a:off x="903947" y="3478812"/>
              <a:ext cx="98917" cy="66297"/>
            </a:xfrm>
            <a:custGeom>
              <a:avLst/>
              <a:gdLst/>
              <a:ahLst/>
              <a:cxnLst/>
              <a:rect l="l" t="t" r="r" b="b"/>
              <a:pathLst>
                <a:path w="2156" h="1445" extrusionOk="0">
                  <a:moveTo>
                    <a:pt x="697" y="0"/>
                  </a:moveTo>
                  <a:lnTo>
                    <a:pt x="1" y="607"/>
                  </a:lnTo>
                  <a:lnTo>
                    <a:pt x="1461" y="1445"/>
                  </a:lnTo>
                  <a:lnTo>
                    <a:pt x="2156" y="838"/>
                  </a:lnTo>
                  <a:lnTo>
                    <a:pt x="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a:extLst>
                <a:ext uri="{FF2B5EF4-FFF2-40B4-BE49-F238E27FC236}">
                  <a16:creationId xmlns:a16="http://schemas.microsoft.com/office/drawing/2014/main" id="{2DDC7220-89CD-8E95-C2A1-6078D9D8559E}"/>
                </a:ext>
              </a:extLst>
            </p:cNvPr>
            <p:cNvSpPr/>
            <p:nvPr/>
          </p:nvSpPr>
          <p:spPr>
            <a:xfrm>
              <a:off x="960105" y="3380169"/>
              <a:ext cx="95430" cy="41521"/>
            </a:xfrm>
            <a:custGeom>
              <a:avLst/>
              <a:gdLst/>
              <a:ahLst/>
              <a:cxnLst/>
              <a:rect l="l" t="t" r="r" b="b"/>
              <a:pathLst>
                <a:path w="2080" h="905" extrusionOk="0">
                  <a:moveTo>
                    <a:pt x="1" y="1"/>
                  </a:moveTo>
                  <a:lnTo>
                    <a:pt x="1460" y="838"/>
                  </a:lnTo>
                  <a:lnTo>
                    <a:pt x="2079" y="905"/>
                  </a:lnTo>
                  <a:lnTo>
                    <a:pt x="619" y="6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a:extLst>
                <a:ext uri="{FF2B5EF4-FFF2-40B4-BE49-F238E27FC236}">
                  <a16:creationId xmlns:a16="http://schemas.microsoft.com/office/drawing/2014/main" id="{B907CD70-6AEB-89E3-61F0-3A8701D9E5D4}"/>
                </a:ext>
              </a:extLst>
            </p:cNvPr>
            <p:cNvSpPr/>
            <p:nvPr/>
          </p:nvSpPr>
          <p:spPr>
            <a:xfrm>
              <a:off x="935926" y="3417470"/>
              <a:ext cx="78455" cy="67719"/>
            </a:xfrm>
            <a:custGeom>
              <a:avLst/>
              <a:gdLst/>
              <a:ahLst/>
              <a:cxnLst/>
              <a:rect l="l" t="t" r="r" b="b"/>
              <a:pathLst>
                <a:path w="1710" h="1476" extrusionOk="0">
                  <a:moveTo>
                    <a:pt x="1" y="1"/>
                  </a:moveTo>
                  <a:lnTo>
                    <a:pt x="251" y="638"/>
                  </a:lnTo>
                  <a:lnTo>
                    <a:pt x="1710" y="1476"/>
                  </a:lnTo>
                  <a:lnTo>
                    <a:pt x="1460" y="83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a:extLst>
                <a:ext uri="{FF2B5EF4-FFF2-40B4-BE49-F238E27FC236}">
                  <a16:creationId xmlns:a16="http://schemas.microsoft.com/office/drawing/2014/main" id="{880B39F7-354C-69F9-0744-867BCF560AF1}"/>
                </a:ext>
              </a:extLst>
            </p:cNvPr>
            <p:cNvSpPr/>
            <p:nvPr/>
          </p:nvSpPr>
          <p:spPr>
            <a:xfrm>
              <a:off x="968134" y="3342088"/>
              <a:ext cx="258304" cy="323775"/>
            </a:xfrm>
            <a:custGeom>
              <a:avLst/>
              <a:gdLst/>
              <a:ahLst/>
              <a:cxnLst/>
              <a:rect l="l" t="t" r="r" b="b"/>
              <a:pathLst>
                <a:path w="5630" h="7057" extrusionOk="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a:extLst>
                <a:ext uri="{FF2B5EF4-FFF2-40B4-BE49-F238E27FC236}">
                  <a16:creationId xmlns:a16="http://schemas.microsoft.com/office/drawing/2014/main" id="{A3E44657-6052-67B3-7F7B-EE643861A508}"/>
                </a:ext>
              </a:extLst>
            </p:cNvPr>
            <p:cNvSpPr/>
            <p:nvPr/>
          </p:nvSpPr>
          <p:spPr>
            <a:xfrm>
              <a:off x="935926" y="3380169"/>
              <a:ext cx="91164" cy="75748"/>
            </a:xfrm>
            <a:custGeom>
              <a:avLst/>
              <a:gdLst/>
              <a:ahLst/>
              <a:cxnLst/>
              <a:rect l="l" t="t" r="r" b="b"/>
              <a:pathLst>
                <a:path w="1987" h="1651" extrusionOk="0">
                  <a:moveTo>
                    <a:pt x="528" y="1"/>
                  </a:moveTo>
                  <a:lnTo>
                    <a:pt x="1" y="814"/>
                  </a:lnTo>
                  <a:lnTo>
                    <a:pt x="1460" y="1650"/>
                  </a:lnTo>
                  <a:lnTo>
                    <a:pt x="1987" y="838"/>
                  </a:lnTo>
                  <a:lnTo>
                    <a:pt x="5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a:extLst>
                <a:ext uri="{FF2B5EF4-FFF2-40B4-BE49-F238E27FC236}">
                  <a16:creationId xmlns:a16="http://schemas.microsoft.com/office/drawing/2014/main" id="{5FFC00B0-78C4-954A-DB9A-5674A1CF75E4}"/>
                </a:ext>
              </a:extLst>
            </p:cNvPr>
            <p:cNvSpPr/>
            <p:nvPr/>
          </p:nvSpPr>
          <p:spPr>
            <a:xfrm>
              <a:off x="616734" y="3795159"/>
              <a:ext cx="167600" cy="220362"/>
            </a:xfrm>
            <a:custGeom>
              <a:avLst/>
              <a:gdLst/>
              <a:ahLst/>
              <a:cxnLst/>
              <a:rect l="l" t="t" r="r" b="b"/>
              <a:pathLst>
                <a:path w="3653" h="4803" extrusionOk="0">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a:extLst>
                <a:ext uri="{FF2B5EF4-FFF2-40B4-BE49-F238E27FC236}">
                  <a16:creationId xmlns:a16="http://schemas.microsoft.com/office/drawing/2014/main" id="{73A8A876-1562-8FF5-81C7-A83BD434F6F3}"/>
                </a:ext>
              </a:extLst>
            </p:cNvPr>
            <p:cNvSpPr/>
            <p:nvPr/>
          </p:nvSpPr>
          <p:spPr>
            <a:xfrm>
              <a:off x="666973" y="3816769"/>
              <a:ext cx="162599" cy="226785"/>
            </a:xfrm>
            <a:custGeom>
              <a:avLst/>
              <a:gdLst/>
              <a:ahLst/>
              <a:cxnLst/>
              <a:rect l="l" t="t" r="r" b="b"/>
              <a:pathLst>
                <a:path w="3544" h="4943" extrusionOk="0">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a:extLst>
                <a:ext uri="{FF2B5EF4-FFF2-40B4-BE49-F238E27FC236}">
                  <a16:creationId xmlns:a16="http://schemas.microsoft.com/office/drawing/2014/main" id="{0976E4A4-DD3C-6BD1-5D93-4ADE15524231}"/>
                </a:ext>
              </a:extLst>
            </p:cNvPr>
            <p:cNvSpPr/>
            <p:nvPr/>
          </p:nvSpPr>
          <p:spPr>
            <a:xfrm>
              <a:off x="616688" y="3879213"/>
              <a:ext cx="250321" cy="440723"/>
            </a:xfrm>
            <a:custGeom>
              <a:avLst/>
              <a:gdLst/>
              <a:ahLst/>
              <a:cxnLst/>
              <a:rect l="l" t="t" r="r" b="b"/>
              <a:pathLst>
                <a:path w="5456" h="9606" extrusionOk="0">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a:extLst>
                <a:ext uri="{FF2B5EF4-FFF2-40B4-BE49-F238E27FC236}">
                  <a16:creationId xmlns:a16="http://schemas.microsoft.com/office/drawing/2014/main" id="{5F78AC2C-B6BF-3446-38BB-0E0D69E58267}"/>
                </a:ext>
              </a:extLst>
            </p:cNvPr>
            <p:cNvSpPr/>
            <p:nvPr/>
          </p:nvSpPr>
          <p:spPr>
            <a:xfrm>
              <a:off x="673580" y="3755197"/>
              <a:ext cx="207148" cy="248073"/>
            </a:xfrm>
            <a:custGeom>
              <a:avLst/>
              <a:gdLst/>
              <a:ahLst/>
              <a:cxnLst/>
              <a:rect l="l" t="t" r="r" b="b"/>
              <a:pathLst>
                <a:path w="4515" h="5407" extrusionOk="0">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a:extLst>
                <a:ext uri="{FF2B5EF4-FFF2-40B4-BE49-F238E27FC236}">
                  <a16:creationId xmlns:a16="http://schemas.microsoft.com/office/drawing/2014/main" id="{0EF1BB49-4672-ACA2-87D2-86809855653D}"/>
                </a:ext>
              </a:extLst>
            </p:cNvPr>
            <p:cNvSpPr/>
            <p:nvPr/>
          </p:nvSpPr>
          <p:spPr>
            <a:xfrm>
              <a:off x="723957" y="3754968"/>
              <a:ext cx="128877" cy="136952"/>
            </a:xfrm>
            <a:custGeom>
              <a:avLst/>
              <a:gdLst/>
              <a:ahLst/>
              <a:cxnLst/>
              <a:rect l="l" t="t" r="r" b="b"/>
              <a:pathLst>
                <a:path w="2809" h="2985" extrusionOk="0">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a:extLst>
                <a:ext uri="{FF2B5EF4-FFF2-40B4-BE49-F238E27FC236}">
                  <a16:creationId xmlns:a16="http://schemas.microsoft.com/office/drawing/2014/main" id="{3DBA6351-33DA-DA86-BF8D-95FCEB59B45D}"/>
                </a:ext>
              </a:extLst>
            </p:cNvPr>
            <p:cNvSpPr/>
            <p:nvPr/>
          </p:nvSpPr>
          <p:spPr>
            <a:xfrm>
              <a:off x="726434" y="3705325"/>
              <a:ext cx="202881" cy="305698"/>
            </a:xfrm>
            <a:custGeom>
              <a:avLst/>
              <a:gdLst/>
              <a:ahLst/>
              <a:cxnLst/>
              <a:rect l="l" t="t" r="r" b="b"/>
              <a:pathLst>
                <a:path w="4422" h="6663" extrusionOk="0">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a:extLst>
                <a:ext uri="{FF2B5EF4-FFF2-40B4-BE49-F238E27FC236}">
                  <a16:creationId xmlns:a16="http://schemas.microsoft.com/office/drawing/2014/main" id="{AAA4FDB3-155E-7DBC-A380-F769656A3DFE}"/>
                </a:ext>
              </a:extLst>
            </p:cNvPr>
            <p:cNvSpPr/>
            <p:nvPr/>
          </p:nvSpPr>
          <p:spPr>
            <a:xfrm>
              <a:off x="797687" y="3714822"/>
              <a:ext cx="121077" cy="209809"/>
            </a:xfrm>
            <a:custGeom>
              <a:avLst/>
              <a:gdLst/>
              <a:ahLst/>
              <a:cxnLst/>
              <a:rect l="l" t="t" r="r" b="b"/>
              <a:pathLst>
                <a:path w="2639" h="4573" extrusionOk="0">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a:extLst>
                <a:ext uri="{FF2B5EF4-FFF2-40B4-BE49-F238E27FC236}">
                  <a16:creationId xmlns:a16="http://schemas.microsoft.com/office/drawing/2014/main" id="{2D92314E-7A28-C06A-A99E-58A23B0860C3}"/>
                </a:ext>
              </a:extLst>
            </p:cNvPr>
            <p:cNvSpPr/>
            <p:nvPr/>
          </p:nvSpPr>
          <p:spPr>
            <a:xfrm>
              <a:off x="777821" y="3664216"/>
              <a:ext cx="184162" cy="363828"/>
            </a:xfrm>
            <a:custGeom>
              <a:avLst/>
              <a:gdLst/>
              <a:ahLst/>
              <a:cxnLst/>
              <a:rect l="l" t="t" r="r" b="b"/>
              <a:pathLst>
                <a:path w="4014" h="7930" extrusionOk="0">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a:extLst>
                <a:ext uri="{FF2B5EF4-FFF2-40B4-BE49-F238E27FC236}">
                  <a16:creationId xmlns:a16="http://schemas.microsoft.com/office/drawing/2014/main" id="{749414CD-375C-DB73-1D2F-DA36A88D0867}"/>
                </a:ext>
              </a:extLst>
            </p:cNvPr>
            <p:cNvSpPr/>
            <p:nvPr/>
          </p:nvSpPr>
          <p:spPr>
            <a:xfrm>
              <a:off x="848064" y="3664216"/>
              <a:ext cx="128464" cy="363828"/>
            </a:xfrm>
            <a:custGeom>
              <a:avLst/>
              <a:gdLst/>
              <a:ahLst/>
              <a:cxnLst/>
              <a:rect l="l" t="t" r="r" b="b"/>
              <a:pathLst>
                <a:path w="2800" h="7930" extrusionOk="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a:extLst>
                <a:ext uri="{FF2B5EF4-FFF2-40B4-BE49-F238E27FC236}">
                  <a16:creationId xmlns:a16="http://schemas.microsoft.com/office/drawing/2014/main" id="{30AE90EA-3C12-6D4A-1FE9-B6ACB97830D2}"/>
                </a:ext>
              </a:extLst>
            </p:cNvPr>
            <p:cNvSpPr/>
            <p:nvPr/>
          </p:nvSpPr>
          <p:spPr>
            <a:xfrm>
              <a:off x="790851" y="3841590"/>
              <a:ext cx="243806" cy="347770"/>
            </a:xfrm>
            <a:custGeom>
              <a:avLst/>
              <a:gdLst/>
              <a:ahLst/>
              <a:cxnLst/>
              <a:rect l="l" t="t" r="r" b="b"/>
              <a:pathLst>
                <a:path w="5314" h="7580" extrusionOk="0">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a:extLst>
                <a:ext uri="{FF2B5EF4-FFF2-40B4-BE49-F238E27FC236}">
                  <a16:creationId xmlns:a16="http://schemas.microsoft.com/office/drawing/2014/main" id="{25AD9D65-01B0-6FA9-7D62-E3203A66543A}"/>
                </a:ext>
              </a:extLst>
            </p:cNvPr>
            <p:cNvSpPr/>
            <p:nvPr/>
          </p:nvSpPr>
          <p:spPr>
            <a:xfrm>
              <a:off x="779151" y="3851363"/>
              <a:ext cx="255506" cy="453616"/>
            </a:xfrm>
            <a:custGeom>
              <a:avLst/>
              <a:gdLst/>
              <a:ahLst/>
              <a:cxnLst/>
              <a:rect l="l" t="t" r="r" b="b"/>
              <a:pathLst>
                <a:path w="5569" h="9887" extrusionOk="0">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a:extLst>
                <a:ext uri="{FF2B5EF4-FFF2-40B4-BE49-F238E27FC236}">
                  <a16:creationId xmlns:a16="http://schemas.microsoft.com/office/drawing/2014/main" id="{E0A46BFF-072B-134E-CD50-D85EC633A844}"/>
                </a:ext>
              </a:extLst>
            </p:cNvPr>
            <p:cNvSpPr/>
            <p:nvPr/>
          </p:nvSpPr>
          <p:spPr>
            <a:xfrm>
              <a:off x="352966" y="3257484"/>
              <a:ext cx="379841" cy="347449"/>
            </a:xfrm>
            <a:custGeom>
              <a:avLst/>
              <a:gdLst/>
              <a:ahLst/>
              <a:cxnLst/>
              <a:rect l="l" t="t" r="r" b="b"/>
              <a:pathLst>
                <a:path w="8279" h="7573" extrusionOk="0">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a:extLst>
                <a:ext uri="{FF2B5EF4-FFF2-40B4-BE49-F238E27FC236}">
                  <a16:creationId xmlns:a16="http://schemas.microsoft.com/office/drawing/2014/main" id="{DC153D84-F44D-5815-09BD-6363C7CF2828}"/>
                </a:ext>
              </a:extLst>
            </p:cNvPr>
            <p:cNvSpPr/>
            <p:nvPr/>
          </p:nvSpPr>
          <p:spPr>
            <a:xfrm>
              <a:off x="500243" y="3549285"/>
              <a:ext cx="46660" cy="26932"/>
            </a:xfrm>
            <a:custGeom>
              <a:avLst/>
              <a:gdLst/>
              <a:ahLst/>
              <a:cxnLst/>
              <a:rect l="l" t="t" r="r" b="b"/>
              <a:pathLst>
                <a:path w="1017" h="587" extrusionOk="0">
                  <a:moveTo>
                    <a:pt x="1" y="587"/>
                  </a:moveTo>
                  <a:cubicBezTo>
                    <a:pt x="1" y="587"/>
                    <a:pt x="1016" y="0"/>
                    <a:pt x="1016" y="0"/>
                  </a:cubicBezTo>
                  <a:cubicBezTo>
                    <a:pt x="1016" y="0"/>
                    <a:pt x="1" y="587"/>
                    <a:pt x="1" y="587"/>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a:extLst>
                <a:ext uri="{FF2B5EF4-FFF2-40B4-BE49-F238E27FC236}">
                  <a16:creationId xmlns:a16="http://schemas.microsoft.com/office/drawing/2014/main" id="{EDC63BAD-C116-1BE2-35B7-5440D43674CB}"/>
                </a:ext>
              </a:extLst>
            </p:cNvPr>
            <p:cNvSpPr/>
            <p:nvPr/>
          </p:nvSpPr>
          <p:spPr>
            <a:xfrm>
              <a:off x="500243" y="3218302"/>
              <a:ext cx="243760" cy="442146"/>
            </a:xfrm>
            <a:custGeom>
              <a:avLst/>
              <a:gdLst/>
              <a:ahLst/>
              <a:cxnLst/>
              <a:rect l="l" t="t" r="r" b="b"/>
              <a:pathLst>
                <a:path w="5313" h="9637" extrusionOk="0">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a:extLst>
                <a:ext uri="{FF2B5EF4-FFF2-40B4-BE49-F238E27FC236}">
                  <a16:creationId xmlns:a16="http://schemas.microsoft.com/office/drawing/2014/main" id="{3D522088-ED66-0EA4-1C2A-90260034D035}"/>
                </a:ext>
              </a:extLst>
            </p:cNvPr>
            <p:cNvSpPr/>
            <p:nvPr/>
          </p:nvSpPr>
          <p:spPr>
            <a:xfrm>
              <a:off x="352966" y="3491200"/>
              <a:ext cx="147321" cy="169205"/>
            </a:xfrm>
            <a:custGeom>
              <a:avLst/>
              <a:gdLst/>
              <a:ahLst/>
              <a:cxnLst/>
              <a:rect l="l" t="t" r="r" b="b"/>
              <a:pathLst>
                <a:path w="3211" h="3688" extrusionOk="0">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a:extLst>
                <a:ext uri="{FF2B5EF4-FFF2-40B4-BE49-F238E27FC236}">
                  <a16:creationId xmlns:a16="http://schemas.microsoft.com/office/drawing/2014/main" id="{28D5C417-651F-EFFB-5855-868219D86FCA}"/>
                </a:ext>
              </a:extLst>
            </p:cNvPr>
            <p:cNvSpPr/>
            <p:nvPr/>
          </p:nvSpPr>
          <p:spPr>
            <a:xfrm>
              <a:off x="352966" y="3448210"/>
              <a:ext cx="147321" cy="110250"/>
            </a:xfrm>
            <a:custGeom>
              <a:avLst/>
              <a:gdLst/>
              <a:ahLst/>
              <a:cxnLst/>
              <a:rect l="l" t="t" r="r" b="b"/>
              <a:pathLst>
                <a:path w="3211" h="2403" extrusionOk="0">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a:extLst>
                <a:ext uri="{FF2B5EF4-FFF2-40B4-BE49-F238E27FC236}">
                  <a16:creationId xmlns:a16="http://schemas.microsoft.com/office/drawing/2014/main" id="{54D48763-1C22-107F-66B3-A2F668B19737}"/>
                </a:ext>
              </a:extLst>
            </p:cNvPr>
            <p:cNvSpPr/>
            <p:nvPr/>
          </p:nvSpPr>
          <p:spPr>
            <a:xfrm>
              <a:off x="352966" y="3404669"/>
              <a:ext cx="147321" cy="191916"/>
            </a:xfrm>
            <a:custGeom>
              <a:avLst/>
              <a:gdLst/>
              <a:ahLst/>
              <a:cxnLst/>
              <a:rect l="l" t="t" r="r" b="b"/>
              <a:pathLst>
                <a:path w="3211" h="4183" extrusionOk="0">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a:extLst>
                <a:ext uri="{FF2B5EF4-FFF2-40B4-BE49-F238E27FC236}">
                  <a16:creationId xmlns:a16="http://schemas.microsoft.com/office/drawing/2014/main" id="{BED93191-F3BE-E28E-B9DB-5DEE107F6951}"/>
                </a:ext>
              </a:extLst>
            </p:cNvPr>
            <p:cNvSpPr/>
            <p:nvPr/>
          </p:nvSpPr>
          <p:spPr>
            <a:xfrm>
              <a:off x="408894" y="3433711"/>
              <a:ext cx="25372" cy="21885"/>
            </a:xfrm>
            <a:custGeom>
              <a:avLst/>
              <a:gdLst/>
              <a:ahLst/>
              <a:cxnLst/>
              <a:rect l="l" t="t" r="r" b="b"/>
              <a:pathLst>
                <a:path w="553" h="477" extrusionOk="0">
                  <a:moveTo>
                    <a:pt x="1" y="0"/>
                  </a:moveTo>
                  <a:lnTo>
                    <a:pt x="1" y="179"/>
                  </a:lnTo>
                  <a:lnTo>
                    <a:pt x="553" y="477"/>
                  </a:lnTo>
                  <a:lnTo>
                    <a:pt x="553" y="299"/>
                  </a:lnTo>
                  <a:cubicBezTo>
                    <a:pt x="358" y="206"/>
                    <a:pt x="174" y="10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a:extLst>
                <a:ext uri="{FF2B5EF4-FFF2-40B4-BE49-F238E27FC236}">
                  <a16:creationId xmlns:a16="http://schemas.microsoft.com/office/drawing/2014/main" id="{4226EB71-5932-C5B1-A88E-53E6DBFE2D94}"/>
                </a:ext>
              </a:extLst>
            </p:cNvPr>
            <p:cNvSpPr/>
            <p:nvPr/>
          </p:nvSpPr>
          <p:spPr>
            <a:xfrm>
              <a:off x="352966" y="3361128"/>
              <a:ext cx="147321" cy="110204"/>
            </a:xfrm>
            <a:custGeom>
              <a:avLst/>
              <a:gdLst/>
              <a:ahLst/>
              <a:cxnLst/>
              <a:rect l="l" t="t" r="r" b="b"/>
              <a:pathLst>
                <a:path w="3211" h="2402" extrusionOk="0">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a:extLst>
                <a:ext uri="{FF2B5EF4-FFF2-40B4-BE49-F238E27FC236}">
                  <a16:creationId xmlns:a16="http://schemas.microsoft.com/office/drawing/2014/main" id="{908390A7-DE86-2BA9-E3E3-D69C38FC1795}"/>
                </a:ext>
              </a:extLst>
            </p:cNvPr>
            <p:cNvSpPr/>
            <p:nvPr/>
          </p:nvSpPr>
          <p:spPr>
            <a:xfrm>
              <a:off x="408894" y="3390125"/>
              <a:ext cx="25372" cy="22068"/>
            </a:xfrm>
            <a:custGeom>
              <a:avLst/>
              <a:gdLst/>
              <a:ahLst/>
              <a:cxnLst/>
              <a:rect l="l" t="t" r="r" b="b"/>
              <a:pathLst>
                <a:path w="553" h="481" extrusionOk="0">
                  <a:moveTo>
                    <a:pt x="1" y="1"/>
                  </a:moveTo>
                  <a:lnTo>
                    <a:pt x="1" y="182"/>
                  </a:lnTo>
                  <a:lnTo>
                    <a:pt x="553" y="481"/>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a:extLst>
                <a:ext uri="{FF2B5EF4-FFF2-40B4-BE49-F238E27FC236}">
                  <a16:creationId xmlns:a16="http://schemas.microsoft.com/office/drawing/2014/main" id="{45658DAE-AD31-8985-A1FE-D7FA5396DA3E}"/>
                </a:ext>
              </a:extLst>
            </p:cNvPr>
            <p:cNvSpPr/>
            <p:nvPr/>
          </p:nvSpPr>
          <p:spPr>
            <a:xfrm>
              <a:off x="500243" y="3240049"/>
              <a:ext cx="206047" cy="118967"/>
            </a:xfrm>
            <a:custGeom>
              <a:avLst/>
              <a:gdLst/>
              <a:ahLst/>
              <a:cxnLst/>
              <a:rect l="l" t="t" r="r" b="b"/>
              <a:pathLst>
                <a:path w="4491" h="2593" extrusionOk="0">
                  <a:moveTo>
                    <a:pt x="4490" y="1"/>
                  </a:moveTo>
                  <a:cubicBezTo>
                    <a:pt x="4490" y="1"/>
                    <a:pt x="1" y="2593"/>
                    <a:pt x="1" y="2593"/>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a:extLst>
                <a:ext uri="{FF2B5EF4-FFF2-40B4-BE49-F238E27FC236}">
                  <a16:creationId xmlns:a16="http://schemas.microsoft.com/office/drawing/2014/main" id="{5724A562-7331-EFFC-199C-255E50B7FBC4}"/>
                </a:ext>
              </a:extLst>
            </p:cNvPr>
            <p:cNvSpPr/>
            <p:nvPr/>
          </p:nvSpPr>
          <p:spPr>
            <a:xfrm>
              <a:off x="352966" y="3317542"/>
              <a:ext cx="147321" cy="110250"/>
            </a:xfrm>
            <a:custGeom>
              <a:avLst/>
              <a:gdLst/>
              <a:ahLst/>
              <a:cxnLst/>
              <a:rect l="l" t="t" r="r" b="b"/>
              <a:pathLst>
                <a:path w="3211" h="2403" extrusionOk="0">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a:extLst>
                <a:ext uri="{FF2B5EF4-FFF2-40B4-BE49-F238E27FC236}">
                  <a16:creationId xmlns:a16="http://schemas.microsoft.com/office/drawing/2014/main" id="{48A0EABE-EEA8-3588-C158-EF3AFEF5E3A6}"/>
                </a:ext>
              </a:extLst>
            </p:cNvPr>
            <p:cNvSpPr/>
            <p:nvPr/>
          </p:nvSpPr>
          <p:spPr>
            <a:xfrm>
              <a:off x="408894" y="3346584"/>
              <a:ext cx="25372" cy="22160"/>
            </a:xfrm>
            <a:custGeom>
              <a:avLst/>
              <a:gdLst/>
              <a:ahLst/>
              <a:cxnLst/>
              <a:rect l="l" t="t" r="r" b="b"/>
              <a:pathLst>
                <a:path w="553" h="483" extrusionOk="0">
                  <a:moveTo>
                    <a:pt x="1" y="1"/>
                  </a:moveTo>
                  <a:lnTo>
                    <a:pt x="1" y="185"/>
                  </a:lnTo>
                  <a:lnTo>
                    <a:pt x="553" y="483"/>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a:extLst>
                <a:ext uri="{FF2B5EF4-FFF2-40B4-BE49-F238E27FC236}">
                  <a16:creationId xmlns:a16="http://schemas.microsoft.com/office/drawing/2014/main" id="{F692F455-1199-B1F4-3938-CCDF5DD99117}"/>
                </a:ext>
              </a:extLst>
            </p:cNvPr>
            <p:cNvSpPr/>
            <p:nvPr/>
          </p:nvSpPr>
          <p:spPr>
            <a:xfrm>
              <a:off x="352966" y="3133285"/>
              <a:ext cx="391035" cy="225730"/>
            </a:xfrm>
            <a:custGeom>
              <a:avLst/>
              <a:gdLst/>
              <a:ahLst/>
              <a:cxnLst/>
              <a:rect l="l" t="t" r="r" b="b"/>
              <a:pathLst>
                <a:path w="8523" h="4920" extrusionOk="0">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a:extLst>
                <a:ext uri="{FF2B5EF4-FFF2-40B4-BE49-F238E27FC236}">
                  <a16:creationId xmlns:a16="http://schemas.microsoft.com/office/drawing/2014/main" id="{0F3D866B-CAFF-68C9-491E-EDC9BA419824}"/>
                </a:ext>
              </a:extLst>
            </p:cNvPr>
            <p:cNvSpPr/>
            <p:nvPr/>
          </p:nvSpPr>
          <p:spPr>
            <a:xfrm>
              <a:off x="352966" y="3274001"/>
              <a:ext cx="147321" cy="110250"/>
            </a:xfrm>
            <a:custGeom>
              <a:avLst/>
              <a:gdLst/>
              <a:ahLst/>
              <a:cxnLst/>
              <a:rect l="l" t="t" r="r" b="b"/>
              <a:pathLst>
                <a:path w="3211" h="2403" extrusionOk="0">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a:extLst>
                <a:ext uri="{FF2B5EF4-FFF2-40B4-BE49-F238E27FC236}">
                  <a16:creationId xmlns:a16="http://schemas.microsoft.com/office/drawing/2014/main" id="{1943DBBA-A6F9-B989-C792-DFF7C8221D01}"/>
                </a:ext>
              </a:extLst>
            </p:cNvPr>
            <p:cNvSpPr/>
            <p:nvPr/>
          </p:nvSpPr>
          <p:spPr>
            <a:xfrm>
              <a:off x="390726" y="3483905"/>
              <a:ext cx="53496" cy="69049"/>
            </a:xfrm>
            <a:custGeom>
              <a:avLst/>
              <a:gdLst/>
              <a:ahLst/>
              <a:cxnLst/>
              <a:rect l="l" t="t" r="r" b="b"/>
              <a:pathLst>
                <a:path w="1166" h="1505" extrusionOk="0">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a:extLst>
                <a:ext uri="{FF2B5EF4-FFF2-40B4-BE49-F238E27FC236}">
                  <a16:creationId xmlns:a16="http://schemas.microsoft.com/office/drawing/2014/main" id="{EB43CE5F-EFA7-8F91-D399-B2E6C81FC218}"/>
                </a:ext>
              </a:extLst>
            </p:cNvPr>
            <p:cNvSpPr/>
            <p:nvPr/>
          </p:nvSpPr>
          <p:spPr>
            <a:xfrm>
              <a:off x="399076" y="3494687"/>
              <a:ext cx="36796" cy="47486"/>
            </a:xfrm>
            <a:custGeom>
              <a:avLst/>
              <a:gdLst/>
              <a:ahLst/>
              <a:cxnLst/>
              <a:rect l="l" t="t" r="r" b="b"/>
              <a:pathLst>
                <a:path w="802" h="1035" extrusionOk="0">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a:extLst>
                <a:ext uri="{FF2B5EF4-FFF2-40B4-BE49-F238E27FC236}">
                  <a16:creationId xmlns:a16="http://schemas.microsoft.com/office/drawing/2014/main" id="{4F577F02-FD77-55B1-8839-690E6409899B}"/>
                </a:ext>
              </a:extLst>
            </p:cNvPr>
            <p:cNvSpPr/>
            <p:nvPr/>
          </p:nvSpPr>
          <p:spPr>
            <a:xfrm>
              <a:off x="401416" y="3497715"/>
              <a:ext cx="32116" cy="41430"/>
            </a:xfrm>
            <a:custGeom>
              <a:avLst/>
              <a:gdLst/>
              <a:ahLst/>
              <a:cxnLst/>
              <a:rect l="l" t="t" r="r" b="b"/>
              <a:pathLst>
                <a:path w="700" h="903" extrusionOk="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a:extLst>
                <a:ext uri="{FF2B5EF4-FFF2-40B4-BE49-F238E27FC236}">
                  <a16:creationId xmlns:a16="http://schemas.microsoft.com/office/drawing/2014/main" id="{12401EC6-F773-2481-16BA-7ED46BE96983}"/>
                </a:ext>
              </a:extLst>
            </p:cNvPr>
            <p:cNvSpPr/>
            <p:nvPr/>
          </p:nvSpPr>
          <p:spPr>
            <a:xfrm>
              <a:off x="415410" y="3496889"/>
              <a:ext cx="4129" cy="17389"/>
            </a:xfrm>
            <a:custGeom>
              <a:avLst/>
              <a:gdLst/>
              <a:ahLst/>
              <a:cxnLst/>
              <a:rect l="l" t="t" r="r" b="b"/>
              <a:pathLst>
                <a:path w="90" h="379" extrusionOk="0">
                  <a:moveTo>
                    <a:pt x="1" y="0"/>
                  </a:moveTo>
                  <a:lnTo>
                    <a:pt x="1" y="328"/>
                  </a:lnTo>
                  <a:lnTo>
                    <a:pt x="90" y="379"/>
                  </a:lnTo>
                  <a:lnTo>
                    <a:pt x="90" y="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a:extLst>
                <a:ext uri="{FF2B5EF4-FFF2-40B4-BE49-F238E27FC236}">
                  <a16:creationId xmlns:a16="http://schemas.microsoft.com/office/drawing/2014/main" id="{0BD9D755-AB09-4994-2E9D-7EF9FE48A4D1}"/>
                </a:ext>
              </a:extLst>
            </p:cNvPr>
            <p:cNvSpPr/>
            <p:nvPr/>
          </p:nvSpPr>
          <p:spPr>
            <a:xfrm>
              <a:off x="1682771" y="4647025"/>
              <a:ext cx="350707" cy="172830"/>
            </a:xfrm>
            <a:custGeom>
              <a:avLst/>
              <a:gdLst/>
              <a:ahLst/>
              <a:cxnLst/>
              <a:rect l="l" t="t" r="r" b="b"/>
              <a:pathLst>
                <a:path w="7644" h="3767" extrusionOk="0">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a:extLst>
                <a:ext uri="{FF2B5EF4-FFF2-40B4-BE49-F238E27FC236}">
                  <a16:creationId xmlns:a16="http://schemas.microsoft.com/office/drawing/2014/main" id="{8EC5489F-35B3-D08E-EF82-FCDF7D81D7D2}"/>
                </a:ext>
              </a:extLst>
            </p:cNvPr>
            <p:cNvSpPr/>
            <p:nvPr/>
          </p:nvSpPr>
          <p:spPr>
            <a:xfrm>
              <a:off x="1812797" y="4597612"/>
              <a:ext cx="153973" cy="34961"/>
            </a:xfrm>
            <a:custGeom>
              <a:avLst/>
              <a:gdLst/>
              <a:ahLst/>
              <a:cxnLst/>
              <a:rect l="l" t="t" r="r" b="b"/>
              <a:pathLst>
                <a:path w="3356" h="762" extrusionOk="0">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a:extLst>
                <a:ext uri="{FF2B5EF4-FFF2-40B4-BE49-F238E27FC236}">
                  <a16:creationId xmlns:a16="http://schemas.microsoft.com/office/drawing/2014/main" id="{8B9B2964-17CB-F241-966A-EA81DD85253B}"/>
                </a:ext>
              </a:extLst>
            </p:cNvPr>
            <p:cNvSpPr/>
            <p:nvPr/>
          </p:nvSpPr>
          <p:spPr>
            <a:xfrm>
              <a:off x="1905292" y="4619359"/>
              <a:ext cx="133281" cy="153147"/>
            </a:xfrm>
            <a:custGeom>
              <a:avLst/>
              <a:gdLst/>
              <a:ahLst/>
              <a:cxnLst/>
              <a:rect l="l" t="t" r="r" b="b"/>
              <a:pathLst>
                <a:path w="2905" h="3338" extrusionOk="0">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a:extLst>
                <a:ext uri="{FF2B5EF4-FFF2-40B4-BE49-F238E27FC236}">
                  <a16:creationId xmlns:a16="http://schemas.microsoft.com/office/drawing/2014/main" id="{BDEDB7E8-8077-34D8-01D6-1DA5501AF47A}"/>
                </a:ext>
              </a:extLst>
            </p:cNvPr>
            <p:cNvSpPr/>
            <p:nvPr/>
          </p:nvSpPr>
          <p:spPr>
            <a:xfrm>
              <a:off x="1677541" y="4611697"/>
              <a:ext cx="309598" cy="196137"/>
            </a:xfrm>
            <a:custGeom>
              <a:avLst/>
              <a:gdLst/>
              <a:ahLst/>
              <a:cxnLst/>
              <a:rect l="l" t="t" r="r" b="b"/>
              <a:pathLst>
                <a:path w="6748" h="4275" extrusionOk="0">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a:extLst>
                <a:ext uri="{FF2B5EF4-FFF2-40B4-BE49-F238E27FC236}">
                  <a16:creationId xmlns:a16="http://schemas.microsoft.com/office/drawing/2014/main" id="{13F185FA-C26A-48EC-0708-8AEFD46DE185}"/>
                </a:ext>
              </a:extLst>
            </p:cNvPr>
            <p:cNvSpPr/>
            <p:nvPr/>
          </p:nvSpPr>
          <p:spPr>
            <a:xfrm>
              <a:off x="1855695" y="4633124"/>
              <a:ext cx="43081" cy="22711"/>
            </a:xfrm>
            <a:custGeom>
              <a:avLst/>
              <a:gdLst/>
              <a:ahLst/>
              <a:cxnLst/>
              <a:rect l="l" t="t" r="r" b="b"/>
              <a:pathLst>
                <a:path w="939" h="495" extrusionOk="0">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a:extLst>
                <a:ext uri="{FF2B5EF4-FFF2-40B4-BE49-F238E27FC236}">
                  <a16:creationId xmlns:a16="http://schemas.microsoft.com/office/drawing/2014/main" id="{948CB9B1-2435-1468-4F19-CD8FB79099B7}"/>
                </a:ext>
              </a:extLst>
            </p:cNvPr>
            <p:cNvSpPr/>
            <p:nvPr/>
          </p:nvSpPr>
          <p:spPr>
            <a:xfrm>
              <a:off x="1642901" y="3496063"/>
              <a:ext cx="448385" cy="280831"/>
            </a:xfrm>
            <a:custGeom>
              <a:avLst/>
              <a:gdLst/>
              <a:ahLst/>
              <a:cxnLst/>
              <a:rect l="l" t="t" r="r" b="b"/>
              <a:pathLst>
                <a:path w="9773" h="6121" extrusionOk="0">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a:extLst>
                <a:ext uri="{FF2B5EF4-FFF2-40B4-BE49-F238E27FC236}">
                  <a16:creationId xmlns:a16="http://schemas.microsoft.com/office/drawing/2014/main" id="{4BB461A8-6821-0D76-F2FB-832846F893C0}"/>
                </a:ext>
              </a:extLst>
            </p:cNvPr>
            <p:cNvSpPr/>
            <p:nvPr/>
          </p:nvSpPr>
          <p:spPr>
            <a:xfrm>
              <a:off x="1567198" y="3702389"/>
              <a:ext cx="106212" cy="51477"/>
            </a:xfrm>
            <a:custGeom>
              <a:avLst/>
              <a:gdLst/>
              <a:ahLst/>
              <a:cxnLst/>
              <a:rect l="l" t="t" r="r" b="b"/>
              <a:pathLst>
                <a:path w="2315" h="1122" extrusionOk="0">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a:extLst>
                <a:ext uri="{FF2B5EF4-FFF2-40B4-BE49-F238E27FC236}">
                  <a16:creationId xmlns:a16="http://schemas.microsoft.com/office/drawing/2014/main" id="{4E864E76-B792-A606-F2F4-60AC8E2DB6E8}"/>
                </a:ext>
              </a:extLst>
            </p:cNvPr>
            <p:cNvSpPr/>
            <p:nvPr/>
          </p:nvSpPr>
          <p:spPr>
            <a:xfrm>
              <a:off x="1985124" y="3450458"/>
              <a:ext cx="30510" cy="40512"/>
            </a:xfrm>
            <a:custGeom>
              <a:avLst/>
              <a:gdLst/>
              <a:ahLst/>
              <a:cxnLst/>
              <a:rect l="l" t="t" r="r" b="b"/>
              <a:pathLst>
                <a:path w="665" h="883" extrusionOk="0">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a:extLst>
                <a:ext uri="{FF2B5EF4-FFF2-40B4-BE49-F238E27FC236}">
                  <a16:creationId xmlns:a16="http://schemas.microsoft.com/office/drawing/2014/main" id="{451F5B51-DA86-F096-15AC-1F123EE2C8A5}"/>
                </a:ext>
              </a:extLst>
            </p:cNvPr>
            <p:cNvSpPr/>
            <p:nvPr/>
          </p:nvSpPr>
          <p:spPr>
            <a:xfrm>
              <a:off x="1567289" y="3446925"/>
              <a:ext cx="523995" cy="310195"/>
            </a:xfrm>
            <a:custGeom>
              <a:avLst/>
              <a:gdLst/>
              <a:ahLst/>
              <a:cxnLst/>
              <a:rect l="l" t="t" r="r" b="b"/>
              <a:pathLst>
                <a:path w="11421" h="6761" extrusionOk="0">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a:extLst>
                <a:ext uri="{FF2B5EF4-FFF2-40B4-BE49-F238E27FC236}">
                  <a16:creationId xmlns:a16="http://schemas.microsoft.com/office/drawing/2014/main" id="{68F45085-B272-BAD8-384A-B9290BBA3804}"/>
                </a:ext>
              </a:extLst>
            </p:cNvPr>
            <p:cNvSpPr/>
            <p:nvPr/>
          </p:nvSpPr>
          <p:spPr>
            <a:xfrm>
              <a:off x="1786828" y="3578373"/>
              <a:ext cx="99376" cy="67902"/>
            </a:xfrm>
            <a:custGeom>
              <a:avLst/>
              <a:gdLst/>
              <a:ahLst/>
              <a:cxnLst/>
              <a:rect l="l" t="t" r="r" b="b"/>
              <a:pathLst>
                <a:path w="2166" h="1480" extrusionOk="0">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a:extLst>
                <a:ext uri="{FF2B5EF4-FFF2-40B4-BE49-F238E27FC236}">
                  <a16:creationId xmlns:a16="http://schemas.microsoft.com/office/drawing/2014/main" id="{FC6B87FB-1C07-7786-D7E2-5C8C5F5B7A9B}"/>
                </a:ext>
              </a:extLst>
            </p:cNvPr>
            <p:cNvSpPr/>
            <p:nvPr/>
          </p:nvSpPr>
          <p:spPr>
            <a:xfrm>
              <a:off x="1601287" y="3460322"/>
              <a:ext cx="294779" cy="177601"/>
            </a:xfrm>
            <a:custGeom>
              <a:avLst/>
              <a:gdLst/>
              <a:ahLst/>
              <a:cxnLst/>
              <a:rect l="l" t="t" r="r" b="b"/>
              <a:pathLst>
                <a:path w="6425" h="3871" extrusionOk="0">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a:extLst>
                <a:ext uri="{FF2B5EF4-FFF2-40B4-BE49-F238E27FC236}">
                  <a16:creationId xmlns:a16="http://schemas.microsoft.com/office/drawing/2014/main" id="{F36CDBFC-75F0-E070-AD7D-851FA3B0BE3C}"/>
                </a:ext>
              </a:extLst>
            </p:cNvPr>
            <p:cNvSpPr/>
            <p:nvPr/>
          </p:nvSpPr>
          <p:spPr>
            <a:xfrm>
              <a:off x="1856016" y="3593422"/>
              <a:ext cx="83364" cy="86025"/>
            </a:xfrm>
            <a:custGeom>
              <a:avLst/>
              <a:gdLst/>
              <a:ahLst/>
              <a:cxnLst/>
              <a:rect l="l" t="t" r="r" b="b"/>
              <a:pathLst>
                <a:path w="1817" h="1875" extrusionOk="0">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a:extLst>
                <a:ext uri="{FF2B5EF4-FFF2-40B4-BE49-F238E27FC236}">
                  <a16:creationId xmlns:a16="http://schemas.microsoft.com/office/drawing/2014/main" id="{13D748B1-A1A7-3B98-FC52-90774EBBD991}"/>
                </a:ext>
              </a:extLst>
            </p:cNvPr>
            <p:cNvSpPr/>
            <p:nvPr/>
          </p:nvSpPr>
          <p:spPr>
            <a:xfrm>
              <a:off x="1876525" y="3604984"/>
              <a:ext cx="284043" cy="202331"/>
            </a:xfrm>
            <a:custGeom>
              <a:avLst/>
              <a:gdLst/>
              <a:ahLst/>
              <a:cxnLst/>
              <a:rect l="l" t="t" r="r" b="b"/>
              <a:pathLst>
                <a:path w="6191" h="4410" extrusionOk="0">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a:extLst>
                <a:ext uri="{FF2B5EF4-FFF2-40B4-BE49-F238E27FC236}">
                  <a16:creationId xmlns:a16="http://schemas.microsoft.com/office/drawing/2014/main" id="{52C5CDE0-660A-3E46-20A4-E9D90DA8EE97}"/>
                </a:ext>
              </a:extLst>
            </p:cNvPr>
            <p:cNvSpPr/>
            <p:nvPr/>
          </p:nvSpPr>
          <p:spPr>
            <a:xfrm>
              <a:off x="1883545" y="3605810"/>
              <a:ext cx="60057" cy="77491"/>
            </a:xfrm>
            <a:custGeom>
              <a:avLst/>
              <a:gdLst/>
              <a:ahLst/>
              <a:cxnLst/>
              <a:rect l="l" t="t" r="r" b="b"/>
              <a:pathLst>
                <a:path w="1309" h="1689" extrusionOk="0">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a:extLst>
                <a:ext uri="{FF2B5EF4-FFF2-40B4-BE49-F238E27FC236}">
                  <a16:creationId xmlns:a16="http://schemas.microsoft.com/office/drawing/2014/main" id="{2CE91C94-51E2-5B2D-F5C5-9DF4BB5563CF}"/>
                </a:ext>
              </a:extLst>
            </p:cNvPr>
            <p:cNvSpPr/>
            <p:nvPr/>
          </p:nvSpPr>
          <p:spPr>
            <a:xfrm>
              <a:off x="1892216" y="3662197"/>
              <a:ext cx="176225" cy="116122"/>
            </a:xfrm>
            <a:custGeom>
              <a:avLst/>
              <a:gdLst/>
              <a:ahLst/>
              <a:cxnLst/>
              <a:rect l="l" t="t" r="r" b="b"/>
              <a:pathLst>
                <a:path w="3841" h="2531" extrusionOk="0">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a:extLst>
                <a:ext uri="{FF2B5EF4-FFF2-40B4-BE49-F238E27FC236}">
                  <a16:creationId xmlns:a16="http://schemas.microsoft.com/office/drawing/2014/main" id="{70321064-4483-D431-E45B-7B8905FABA02}"/>
                </a:ext>
              </a:extLst>
            </p:cNvPr>
            <p:cNvSpPr/>
            <p:nvPr/>
          </p:nvSpPr>
          <p:spPr>
            <a:xfrm>
              <a:off x="1921121" y="3610581"/>
              <a:ext cx="187466" cy="106763"/>
            </a:xfrm>
            <a:custGeom>
              <a:avLst/>
              <a:gdLst/>
              <a:ahLst/>
              <a:cxnLst/>
              <a:rect l="l" t="t" r="r" b="b"/>
              <a:pathLst>
                <a:path w="4086" h="2327" extrusionOk="0">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a:extLst>
                <a:ext uri="{FF2B5EF4-FFF2-40B4-BE49-F238E27FC236}">
                  <a16:creationId xmlns:a16="http://schemas.microsoft.com/office/drawing/2014/main" id="{1C337595-3340-91AC-D961-57799B388350}"/>
                </a:ext>
              </a:extLst>
            </p:cNvPr>
            <p:cNvSpPr/>
            <p:nvPr/>
          </p:nvSpPr>
          <p:spPr>
            <a:xfrm>
              <a:off x="1900796" y="3632512"/>
              <a:ext cx="184116" cy="112039"/>
            </a:xfrm>
            <a:custGeom>
              <a:avLst/>
              <a:gdLst/>
              <a:ahLst/>
              <a:cxnLst/>
              <a:rect l="l" t="t" r="r" b="b"/>
              <a:pathLst>
                <a:path w="4013" h="2442" extrusionOk="0">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a:extLst>
                <a:ext uri="{FF2B5EF4-FFF2-40B4-BE49-F238E27FC236}">
                  <a16:creationId xmlns:a16="http://schemas.microsoft.com/office/drawing/2014/main" id="{AD8968DA-808F-5D43-333A-0E3958EE1140}"/>
                </a:ext>
              </a:extLst>
            </p:cNvPr>
            <p:cNvSpPr/>
            <p:nvPr/>
          </p:nvSpPr>
          <p:spPr>
            <a:xfrm>
              <a:off x="1560958" y="3440685"/>
              <a:ext cx="81070" cy="49642"/>
            </a:xfrm>
            <a:custGeom>
              <a:avLst/>
              <a:gdLst/>
              <a:ahLst/>
              <a:cxnLst/>
              <a:rect l="l" t="t" r="r" b="b"/>
              <a:pathLst>
                <a:path w="1767" h="1082" extrusionOk="0">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a:extLst>
                <a:ext uri="{FF2B5EF4-FFF2-40B4-BE49-F238E27FC236}">
                  <a16:creationId xmlns:a16="http://schemas.microsoft.com/office/drawing/2014/main" id="{2673F08F-01BE-FEF9-75BD-6C11FADD01A2}"/>
                </a:ext>
              </a:extLst>
            </p:cNvPr>
            <p:cNvSpPr/>
            <p:nvPr/>
          </p:nvSpPr>
          <p:spPr>
            <a:xfrm>
              <a:off x="1560958" y="3440685"/>
              <a:ext cx="89604" cy="45421"/>
            </a:xfrm>
            <a:custGeom>
              <a:avLst/>
              <a:gdLst/>
              <a:ahLst/>
              <a:cxnLst/>
              <a:rect l="l" t="t" r="r" b="b"/>
              <a:pathLst>
                <a:path w="1953" h="990" extrusionOk="0">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1">
            <a:extLst>
              <a:ext uri="{FF2B5EF4-FFF2-40B4-BE49-F238E27FC236}">
                <a16:creationId xmlns:a16="http://schemas.microsoft.com/office/drawing/2014/main" id="{E7CA29F3-E6B4-CF5E-670E-DDB50B53260F}"/>
              </a:ext>
            </a:extLst>
          </p:cNvPr>
          <p:cNvGrpSpPr/>
          <p:nvPr/>
        </p:nvGrpSpPr>
        <p:grpSpPr>
          <a:xfrm>
            <a:off x="459961" y="301521"/>
            <a:ext cx="510276" cy="1011126"/>
            <a:chOff x="331179" y="148675"/>
            <a:chExt cx="557496" cy="1104693"/>
          </a:xfrm>
        </p:grpSpPr>
        <p:sp>
          <p:nvSpPr>
            <p:cNvPr id="649" name="Google Shape;649;p31">
              <a:extLst>
                <a:ext uri="{FF2B5EF4-FFF2-40B4-BE49-F238E27FC236}">
                  <a16:creationId xmlns:a16="http://schemas.microsoft.com/office/drawing/2014/main" id="{7B39ECB3-7266-9AF7-BA49-3DCEBE09BD36}"/>
                </a:ext>
              </a:extLst>
            </p:cNvPr>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a:extLst>
                <a:ext uri="{FF2B5EF4-FFF2-40B4-BE49-F238E27FC236}">
                  <a16:creationId xmlns:a16="http://schemas.microsoft.com/office/drawing/2014/main" id="{34BE03A2-F949-893B-71E7-997270D7951F}"/>
                </a:ext>
              </a:extLst>
            </p:cNvPr>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a:extLst>
                <a:ext uri="{FF2B5EF4-FFF2-40B4-BE49-F238E27FC236}">
                  <a16:creationId xmlns:a16="http://schemas.microsoft.com/office/drawing/2014/main" id="{3FEA3DBD-3488-832A-56E1-7E71BAF15C79}"/>
                </a:ext>
              </a:extLst>
            </p:cNvPr>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a:extLst>
                <a:ext uri="{FF2B5EF4-FFF2-40B4-BE49-F238E27FC236}">
                  <a16:creationId xmlns:a16="http://schemas.microsoft.com/office/drawing/2014/main" id="{79CCC1E0-D855-BEC2-907E-530E42AA7227}"/>
                </a:ext>
              </a:extLst>
            </p:cNvPr>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a:extLst>
                <a:ext uri="{FF2B5EF4-FFF2-40B4-BE49-F238E27FC236}">
                  <a16:creationId xmlns:a16="http://schemas.microsoft.com/office/drawing/2014/main" id="{66440590-2AB6-4CEB-8941-254382D17921}"/>
                </a:ext>
              </a:extLst>
            </p:cNvPr>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a:extLst>
                <a:ext uri="{FF2B5EF4-FFF2-40B4-BE49-F238E27FC236}">
                  <a16:creationId xmlns:a16="http://schemas.microsoft.com/office/drawing/2014/main" id="{7F705364-17EC-228D-DB52-B21AA25EBFC0}"/>
                </a:ext>
              </a:extLst>
            </p:cNvPr>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a:extLst>
                <a:ext uri="{FF2B5EF4-FFF2-40B4-BE49-F238E27FC236}">
                  <a16:creationId xmlns:a16="http://schemas.microsoft.com/office/drawing/2014/main" id="{D34CAD3D-A081-0939-CED7-C3F4050CF36D}"/>
                </a:ext>
              </a:extLst>
            </p:cNvPr>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a:extLst>
                <a:ext uri="{FF2B5EF4-FFF2-40B4-BE49-F238E27FC236}">
                  <a16:creationId xmlns:a16="http://schemas.microsoft.com/office/drawing/2014/main" id="{B413AEE3-E238-92F0-3AC5-7916F2F5E0D3}"/>
                </a:ext>
              </a:extLst>
            </p:cNvPr>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a:extLst>
                <a:ext uri="{FF2B5EF4-FFF2-40B4-BE49-F238E27FC236}">
                  <a16:creationId xmlns:a16="http://schemas.microsoft.com/office/drawing/2014/main" id="{5E50AF4D-3A44-4A97-79CC-5C8FACF5F735}"/>
                </a:ext>
              </a:extLst>
            </p:cNvPr>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a:extLst>
                <a:ext uri="{FF2B5EF4-FFF2-40B4-BE49-F238E27FC236}">
                  <a16:creationId xmlns:a16="http://schemas.microsoft.com/office/drawing/2014/main" id="{86AB05F9-B084-E240-146B-7CA61FBED335}"/>
                </a:ext>
              </a:extLst>
            </p:cNvPr>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a:extLst>
                <a:ext uri="{FF2B5EF4-FFF2-40B4-BE49-F238E27FC236}">
                  <a16:creationId xmlns:a16="http://schemas.microsoft.com/office/drawing/2014/main" id="{F10431B4-C193-C459-EE80-06701BF5AC57}"/>
                </a:ext>
              </a:extLst>
            </p:cNvPr>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a:extLst>
                <a:ext uri="{FF2B5EF4-FFF2-40B4-BE49-F238E27FC236}">
                  <a16:creationId xmlns:a16="http://schemas.microsoft.com/office/drawing/2014/main" id="{9B5B4273-12CF-3CC9-4D11-6E7FF477FC4E}"/>
                </a:ext>
              </a:extLst>
            </p:cNvPr>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a:extLst>
                <a:ext uri="{FF2B5EF4-FFF2-40B4-BE49-F238E27FC236}">
                  <a16:creationId xmlns:a16="http://schemas.microsoft.com/office/drawing/2014/main" id="{700BA629-0927-1332-50C7-D130652E621A}"/>
                </a:ext>
              </a:extLst>
            </p:cNvPr>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a:extLst>
                <a:ext uri="{FF2B5EF4-FFF2-40B4-BE49-F238E27FC236}">
                  <a16:creationId xmlns:a16="http://schemas.microsoft.com/office/drawing/2014/main" id="{2E7AF4DC-A4A6-CED4-E342-6F8D89A8DC20}"/>
                </a:ext>
              </a:extLst>
            </p:cNvPr>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a:extLst>
                <a:ext uri="{FF2B5EF4-FFF2-40B4-BE49-F238E27FC236}">
                  <a16:creationId xmlns:a16="http://schemas.microsoft.com/office/drawing/2014/main" id="{266EB87D-D58D-6EA5-0FBB-D1CE74A218B9}"/>
                </a:ext>
              </a:extLst>
            </p:cNvPr>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a:extLst>
                <a:ext uri="{FF2B5EF4-FFF2-40B4-BE49-F238E27FC236}">
                  <a16:creationId xmlns:a16="http://schemas.microsoft.com/office/drawing/2014/main" id="{A4E43312-B5B2-EA0A-7672-135E71C45399}"/>
                </a:ext>
              </a:extLst>
            </p:cNvPr>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a:extLst>
                <a:ext uri="{FF2B5EF4-FFF2-40B4-BE49-F238E27FC236}">
                  <a16:creationId xmlns:a16="http://schemas.microsoft.com/office/drawing/2014/main" id="{93DA641E-51EE-5E30-ED2E-E23E6CE2875B}"/>
                </a:ext>
              </a:extLst>
            </p:cNvPr>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a:extLst>
                <a:ext uri="{FF2B5EF4-FFF2-40B4-BE49-F238E27FC236}">
                  <a16:creationId xmlns:a16="http://schemas.microsoft.com/office/drawing/2014/main" id="{93A12F37-D1D9-609C-272C-C95F376265F4}"/>
                </a:ext>
              </a:extLst>
            </p:cNvPr>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a:extLst>
                <a:ext uri="{FF2B5EF4-FFF2-40B4-BE49-F238E27FC236}">
                  <a16:creationId xmlns:a16="http://schemas.microsoft.com/office/drawing/2014/main" id="{C5A415C9-AFFE-BC9C-F429-EE5F19D6EDB0}"/>
                </a:ext>
              </a:extLst>
            </p:cNvPr>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761628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404" name="Google Shape;404;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dirty="0"/>
              <a:t>TABLE OF </a:t>
            </a:r>
            <a:r>
              <a:rPr lang="en" sz="3600" dirty="0">
                <a:solidFill>
                  <a:srgbClr val="C00000"/>
                </a:solidFill>
              </a:rPr>
              <a:t>CONTENTS</a:t>
            </a:r>
            <a:endParaRPr sz="3600" dirty="0">
              <a:solidFill>
                <a:srgbClr val="C00000"/>
              </a:solidFill>
            </a:endParaRPr>
          </a:p>
        </p:txBody>
      </p:sp>
      <p:sp>
        <p:nvSpPr>
          <p:cNvPr id="411" name="Google Shape;411;p30"/>
          <p:cNvSpPr/>
          <p:nvPr/>
        </p:nvSpPr>
        <p:spPr>
          <a:xfrm>
            <a:off x="8308216" y="166420"/>
            <a:ext cx="1561" cy="1068"/>
          </a:xfrm>
          <a:custGeom>
            <a:avLst/>
            <a:gdLst/>
            <a:ahLst/>
            <a:cxnLst/>
            <a:rect l="l" t="t" r="r" b="b"/>
            <a:pathLst>
              <a:path w="19" h="13" extrusionOk="0">
                <a:moveTo>
                  <a:pt x="18" y="1"/>
                </a:moveTo>
                <a:lnTo>
                  <a:pt x="0" y="12"/>
                </a:lnTo>
                <a:cubicBezTo>
                  <a:pt x="1" y="12"/>
                  <a:pt x="1" y="13"/>
                  <a:pt x="2" y="13"/>
                </a:cubicBezTo>
                <a:cubicBezTo>
                  <a:pt x="8" y="13"/>
                  <a:pt x="18" y="1"/>
                  <a:pt x="18" y="1"/>
                </a:cubicBezTo>
                <a:close/>
              </a:path>
            </a:pathLst>
          </a:custGeom>
          <a:solidFill>
            <a:srgbClr val="C45A49"/>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grpSp>
        <p:nvGrpSpPr>
          <p:cNvPr id="412" name="Google Shape;412;p30"/>
          <p:cNvGrpSpPr/>
          <p:nvPr/>
        </p:nvGrpSpPr>
        <p:grpSpPr>
          <a:xfrm>
            <a:off x="8459557" y="166427"/>
            <a:ext cx="597301" cy="541102"/>
            <a:chOff x="7443684" y="123535"/>
            <a:chExt cx="968230" cy="877130"/>
          </a:xfrm>
        </p:grpSpPr>
        <p:sp>
          <p:nvSpPr>
            <p:cNvPr id="413" name="Google Shape;413;p30"/>
            <p:cNvSpPr/>
            <p:nvPr/>
          </p:nvSpPr>
          <p:spPr>
            <a:xfrm>
              <a:off x="8225567" y="539901"/>
              <a:ext cx="26291" cy="17747"/>
            </a:xfrm>
            <a:custGeom>
              <a:avLst/>
              <a:gdLst/>
              <a:ahLst/>
              <a:cxnLst/>
              <a:rect l="l" t="t" r="r" b="b"/>
              <a:pathLst>
                <a:path w="320" h="216" extrusionOk="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14" name="Google Shape;414;p30"/>
            <p:cNvSpPr/>
            <p:nvPr/>
          </p:nvSpPr>
          <p:spPr>
            <a:xfrm>
              <a:off x="8134866" y="441807"/>
              <a:ext cx="26373" cy="17829"/>
            </a:xfrm>
            <a:custGeom>
              <a:avLst/>
              <a:gdLst/>
              <a:ahLst/>
              <a:cxnLst/>
              <a:rect l="l" t="t" r="r" b="b"/>
              <a:pathLst>
                <a:path w="321" h="217" extrusionOk="0">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15" name="Google Shape;415;p30"/>
            <p:cNvSpPr/>
            <p:nvPr/>
          </p:nvSpPr>
          <p:spPr>
            <a:xfrm>
              <a:off x="7761629" y="864582"/>
              <a:ext cx="26373" cy="17664"/>
            </a:xfrm>
            <a:custGeom>
              <a:avLst/>
              <a:gdLst/>
              <a:ahLst/>
              <a:cxnLst/>
              <a:rect l="l" t="t" r="r" b="b"/>
              <a:pathLst>
                <a:path w="321" h="215" extrusionOk="0">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16" name="Google Shape;416;p30"/>
            <p:cNvSpPr/>
            <p:nvPr/>
          </p:nvSpPr>
          <p:spPr>
            <a:xfrm>
              <a:off x="8054024" y="598150"/>
              <a:ext cx="78709" cy="79120"/>
            </a:xfrm>
            <a:custGeom>
              <a:avLst/>
              <a:gdLst/>
              <a:ahLst/>
              <a:cxnLst/>
              <a:rect l="l" t="t" r="r" b="b"/>
              <a:pathLst>
                <a:path w="958" h="963" extrusionOk="0">
                  <a:moveTo>
                    <a:pt x="661" y="0"/>
                  </a:moveTo>
                  <a:lnTo>
                    <a:pt x="1" y="428"/>
                  </a:lnTo>
                  <a:lnTo>
                    <a:pt x="931" y="963"/>
                  </a:lnTo>
                  <a:lnTo>
                    <a:pt x="958" y="163"/>
                  </a:lnTo>
                  <a:lnTo>
                    <a:pt x="661" y="0"/>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17" name="Google Shape;417;p30"/>
            <p:cNvSpPr/>
            <p:nvPr/>
          </p:nvSpPr>
          <p:spPr>
            <a:xfrm>
              <a:off x="8164360" y="357762"/>
              <a:ext cx="117489" cy="133428"/>
            </a:xfrm>
            <a:custGeom>
              <a:avLst/>
              <a:gdLst/>
              <a:ahLst/>
              <a:cxnLst/>
              <a:rect l="l" t="t" r="r" b="b"/>
              <a:pathLst>
                <a:path w="1430" h="1624" extrusionOk="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18" name="Google Shape;418;p30"/>
            <p:cNvSpPr/>
            <p:nvPr/>
          </p:nvSpPr>
          <p:spPr>
            <a:xfrm>
              <a:off x="8123611" y="197722"/>
              <a:ext cx="114942" cy="68439"/>
            </a:xfrm>
            <a:custGeom>
              <a:avLst/>
              <a:gdLst/>
              <a:ahLst/>
              <a:cxnLst/>
              <a:rect l="l" t="t" r="r" b="b"/>
              <a:pathLst>
                <a:path w="1399" h="833" extrusionOk="0">
                  <a:moveTo>
                    <a:pt x="378" y="0"/>
                  </a:moveTo>
                  <a:lnTo>
                    <a:pt x="1" y="223"/>
                  </a:lnTo>
                  <a:lnTo>
                    <a:pt x="522" y="522"/>
                  </a:lnTo>
                  <a:lnTo>
                    <a:pt x="983" y="833"/>
                  </a:lnTo>
                  <a:lnTo>
                    <a:pt x="1398" y="587"/>
                  </a:lnTo>
                  <a:lnTo>
                    <a:pt x="378" y="0"/>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19" name="Google Shape;419;p30"/>
            <p:cNvSpPr/>
            <p:nvPr/>
          </p:nvSpPr>
          <p:spPr>
            <a:xfrm>
              <a:off x="7989038" y="235185"/>
              <a:ext cx="141151" cy="182067"/>
            </a:xfrm>
            <a:custGeom>
              <a:avLst/>
              <a:gdLst/>
              <a:ahLst/>
              <a:cxnLst/>
              <a:rect l="l" t="t" r="r" b="b"/>
              <a:pathLst>
                <a:path w="1718" h="2216" extrusionOk="0">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20" name="Google Shape;420;p30"/>
            <p:cNvSpPr/>
            <p:nvPr/>
          </p:nvSpPr>
          <p:spPr>
            <a:xfrm>
              <a:off x="7998076" y="586237"/>
              <a:ext cx="54554" cy="48064"/>
            </a:xfrm>
            <a:custGeom>
              <a:avLst/>
              <a:gdLst/>
              <a:ahLst/>
              <a:cxnLst/>
              <a:rect l="l" t="t" r="r" b="b"/>
              <a:pathLst>
                <a:path w="664" h="585" extrusionOk="0">
                  <a:moveTo>
                    <a:pt x="207" y="1"/>
                  </a:moveTo>
                  <a:lnTo>
                    <a:pt x="1" y="204"/>
                  </a:lnTo>
                  <a:lnTo>
                    <a:pt x="664" y="584"/>
                  </a:lnTo>
                  <a:lnTo>
                    <a:pt x="457" y="144"/>
                  </a:lnTo>
                  <a:lnTo>
                    <a:pt x="207" y="1"/>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21" name="Google Shape;421;p30"/>
            <p:cNvSpPr/>
            <p:nvPr/>
          </p:nvSpPr>
          <p:spPr>
            <a:xfrm>
              <a:off x="8015000" y="518212"/>
              <a:ext cx="61620" cy="79860"/>
            </a:xfrm>
            <a:custGeom>
              <a:avLst/>
              <a:gdLst/>
              <a:ahLst/>
              <a:cxnLst/>
              <a:rect l="l" t="t" r="r" b="b"/>
              <a:pathLst>
                <a:path w="750" h="972" extrusionOk="0">
                  <a:moveTo>
                    <a:pt x="484" y="0"/>
                  </a:moveTo>
                  <a:lnTo>
                    <a:pt x="484" y="351"/>
                  </a:lnTo>
                  <a:lnTo>
                    <a:pt x="1" y="829"/>
                  </a:lnTo>
                  <a:lnTo>
                    <a:pt x="251" y="972"/>
                  </a:lnTo>
                  <a:lnTo>
                    <a:pt x="749" y="152"/>
                  </a:lnTo>
                  <a:lnTo>
                    <a:pt x="484" y="0"/>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22" name="Google Shape;422;p30"/>
            <p:cNvSpPr/>
            <p:nvPr/>
          </p:nvSpPr>
          <p:spPr>
            <a:xfrm>
              <a:off x="8054681" y="481982"/>
              <a:ext cx="21937" cy="48803"/>
            </a:xfrm>
            <a:custGeom>
              <a:avLst/>
              <a:gdLst/>
              <a:ahLst/>
              <a:cxnLst/>
              <a:rect l="l" t="t" r="r" b="b"/>
              <a:pathLst>
                <a:path w="267" h="594" extrusionOk="0">
                  <a:moveTo>
                    <a:pt x="1" y="1"/>
                  </a:moveTo>
                  <a:lnTo>
                    <a:pt x="1" y="441"/>
                  </a:lnTo>
                  <a:lnTo>
                    <a:pt x="266" y="593"/>
                  </a:lnTo>
                  <a:lnTo>
                    <a:pt x="266" y="593"/>
                  </a:lnTo>
                  <a:lnTo>
                    <a:pt x="262" y="11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23" name="Google Shape;423;p30"/>
            <p:cNvSpPr/>
            <p:nvPr/>
          </p:nvSpPr>
          <p:spPr>
            <a:xfrm>
              <a:off x="8042687" y="192464"/>
              <a:ext cx="123815" cy="90951"/>
            </a:xfrm>
            <a:custGeom>
              <a:avLst/>
              <a:gdLst/>
              <a:ahLst/>
              <a:cxnLst/>
              <a:rect l="l" t="t" r="r" b="b"/>
              <a:pathLst>
                <a:path w="1507" h="1107" extrusionOk="0">
                  <a:moveTo>
                    <a:pt x="486" y="0"/>
                  </a:moveTo>
                  <a:lnTo>
                    <a:pt x="0" y="521"/>
                  </a:lnTo>
                  <a:lnTo>
                    <a:pt x="1022" y="1106"/>
                  </a:lnTo>
                  <a:lnTo>
                    <a:pt x="1507" y="586"/>
                  </a:lnTo>
                  <a:lnTo>
                    <a:pt x="986" y="287"/>
                  </a:lnTo>
                  <a:lnTo>
                    <a:pt x="486" y="0"/>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24" name="Google Shape;424;p30"/>
            <p:cNvSpPr/>
            <p:nvPr/>
          </p:nvSpPr>
          <p:spPr>
            <a:xfrm>
              <a:off x="8154584" y="123535"/>
              <a:ext cx="239003" cy="127348"/>
            </a:xfrm>
            <a:custGeom>
              <a:avLst/>
              <a:gdLst/>
              <a:ahLst/>
              <a:cxnLst/>
              <a:rect l="l" t="t" r="r" b="b"/>
              <a:pathLst>
                <a:path w="2909" h="1550" extrusionOk="0">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25" name="Google Shape;425;p30"/>
            <p:cNvSpPr/>
            <p:nvPr/>
          </p:nvSpPr>
          <p:spPr>
            <a:xfrm>
              <a:off x="7693357" y="474587"/>
              <a:ext cx="42888" cy="45270"/>
            </a:xfrm>
            <a:custGeom>
              <a:avLst/>
              <a:gdLst/>
              <a:ahLst/>
              <a:cxnLst/>
              <a:rect l="l" t="t" r="r" b="b"/>
              <a:pathLst>
                <a:path w="522" h="551" extrusionOk="0">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26" name="Google Shape;426;p30"/>
            <p:cNvSpPr/>
            <p:nvPr/>
          </p:nvSpPr>
          <p:spPr>
            <a:xfrm>
              <a:off x="7720880" y="574982"/>
              <a:ext cx="140083" cy="180916"/>
            </a:xfrm>
            <a:custGeom>
              <a:avLst/>
              <a:gdLst/>
              <a:ahLst/>
              <a:cxnLst/>
              <a:rect l="l" t="t" r="r" b="b"/>
              <a:pathLst>
                <a:path w="1705" h="2202" extrusionOk="0">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27" name="Google Shape;427;p30"/>
            <p:cNvSpPr/>
            <p:nvPr/>
          </p:nvSpPr>
          <p:spPr>
            <a:xfrm>
              <a:off x="7443684" y="605626"/>
              <a:ext cx="172372" cy="178287"/>
            </a:xfrm>
            <a:custGeom>
              <a:avLst/>
              <a:gdLst/>
              <a:ahLst/>
              <a:cxnLst/>
              <a:rect l="l" t="t" r="r" b="b"/>
              <a:pathLst>
                <a:path w="2098" h="2170" extrusionOk="0">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28" name="Google Shape;428;p30"/>
            <p:cNvSpPr/>
            <p:nvPr/>
          </p:nvSpPr>
          <p:spPr>
            <a:xfrm>
              <a:off x="7500125" y="545570"/>
              <a:ext cx="115928" cy="108287"/>
            </a:xfrm>
            <a:custGeom>
              <a:avLst/>
              <a:gdLst/>
              <a:ahLst/>
              <a:cxnLst/>
              <a:rect l="l" t="t" r="r" b="b"/>
              <a:pathLst>
                <a:path w="1411" h="1318" extrusionOk="0">
                  <a:moveTo>
                    <a:pt x="0" y="0"/>
                  </a:moveTo>
                  <a:lnTo>
                    <a:pt x="395" y="731"/>
                  </a:lnTo>
                  <a:lnTo>
                    <a:pt x="1411" y="1318"/>
                  </a:lnTo>
                  <a:lnTo>
                    <a:pt x="1016"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29" name="Google Shape;429;p30"/>
            <p:cNvSpPr/>
            <p:nvPr/>
          </p:nvSpPr>
          <p:spPr>
            <a:xfrm>
              <a:off x="7443684" y="735679"/>
              <a:ext cx="172372" cy="240975"/>
            </a:xfrm>
            <a:custGeom>
              <a:avLst/>
              <a:gdLst/>
              <a:ahLst/>
              <a:cxnLst/>
              <a:rect l="l" t="t" r="r" b="b"/>
              <a:pathLst>
                <a:path w="2098" h="2933" extrusionOk="0">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30" name="Google Shape;430;p30"/>
            <p:cNvSpPr/>
            <p:nvPr/>
          </p:nvSpPr>
          <p:spPr>
            <a:xfrm>
              <a:off x="7679309" y="919380"/>
              <a:ext cx="82324" cy="67700"/>
            </a:xfrm>
            <a:custGeom>
              <a:avLst/>
              <a:gdLst/>
              <a:ahLst/>
              <a:cxnLst/>
              <a:rect l="l" t="t" r="r" b="b"/>
              <a:pathLst>
                <a:path w="1002" h="824" extrusionOk="0">
                  <a:moveTo>
                    <a:pt x="693" y="1"/>
                  </a:moveTo>
                  <a:lnTo>
                    <a:pt x="171" y="53"/>
                  </a:lnTo>
                  <a:lnTo>
                    <a:pt x="0" y="246"/>
                  </a:lnTo>
                  <a:lnTo>
                    <a:pt x="1001" y="824"/>
                  </a:lnTo>
                  <a:lnTo>
                    <a:pt x="693" y="1"/>
                  </a:lnTo>
                  <a:close/>
                </a:path>
              </a:pathLst>
            </a:cu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31" name="Google Shape;431;p30"/>
            <p:cNvSpPr/>
            <p:nvPr/>
          </p:nvSpPr>
          <p:spPr>
            <a:xfrm>
              <a:off x="7500125" y="329582"/>
              <a:ext cx="261515" cy="264144"/>
            </a:xfrm>
            <a:custGeom>
              <a:avLst/>
              <a:gdLst/>
              <a:ahLst/>
              <a:cxnLst/>
              <a:rect l="l" t="t" r="r" b="b"/>
              <a:pathLst>
                <a:path w="3183" h="3215" extrusionOk="0">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32" name="Google Shape;432;p30"/>
            <p:cNvSpPr/>
            <p:nvPr/>
          </p:nvSpPr>
          <p:spPr>
            <a:xfrm>
              <a:off x="7678076" y="282096"/>
              <a:ext cx="278687" cy="129402"/>
            </a:xfrm>
            <a:custGeom>
              <a:avLst/>
              <a:gdLst/>
              <a:ahLst/>
              <a:cxnLst/>
              <a:rect l="l" t="t" r="r" b="b"/>
              <a:pathLst>
                <a:path w="3392" h="1575" extrusionOk="0">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33" name="Google Shape;433;p30"/>
            <p:cNvSpPr/>
            <p:nvPr/>
          </p:nvSpPr>
          <p:spPr>
            <a:xfrm>
              <a:off x="7965788" y="436549"/>
              <a:ext cx="84378" cy="54554"/>
            </a:xfrm>
            <a:custGeom>
              <a:avLst/>
              <a:gdLst/>
              <a:ahLst/>
              <a:cxnLst/>
              <a:rect l="l" t="t" r="r" b="b"/>
              <a:pathLst>
                <a:path w="1027" h="664" extrusionOk="0">
                  <a:moveTo>
                    <a:pt x="63" y="1"/>
                  </a:moveTo>
                  <a:lnTo>
                    <a:pt x="1" y="187"/>
                  </a:lnTo>
                  <a:lnTo>
                    <a:pt x="216" y="663"/>
                  </a:lnTo>
                  <a:lnTo>
                    <a:pt x="1026" y="528"/>
                  </a:lnTo>
                  <a:lnTo>
                    <a:pt x="835" y="443"/>
                  </a:lnTo>
                  <a:lnTo>
                    <a:pt x="63" y="1"/>
                  </a:lnTo>
                  <a:close/>
                </a:path>
              </a:pathLst>
            </a:cu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34" name="Google Shape;434;p30"/>
            <p:cNvSpPr/>
            <p:nvPr/>
          </p:nvSpPr>
          <p:spPr>
            <a:xfrm>
              <a:off x="7970882" y="381916"/>
              <a:ext cx="79613" cy="91115"/>
            </a:xfrm>
            <a:custGeom>
              <a:avLst/>
              <a:gdLst/>
              <a:ahLst/>
              <a:cxnLst/>
              <a:rect l="l" t="t" r="r" b="b"/>
              <a:pathLst>
                <a:path w="969" h="1109" extrusionOk="0">
                  <a:moveTo>
                    <a:pt x="221" y="0"/>
                  </a:moveTo>
                  <a:lnTo>
                    <a:pt x="20" y="606"/>
                  </a:lnTo>
                  <a:lnTo>
                    <a:pt x="1" y="666"/>
                  </a:lnTo>
                  <a:lnTo>
                    <a:pt x="773" y="1108"/>
                  </a:lnTo>
                  <a:lnTo>
                    <a:pt x="969" y="429"/>
                  </a:lnTo>
                  <a:lnTo>
                    <a:pt x="221" y="0"/>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35" name="Google Shape;435;p30"/>
            <p:cNvSpPr/>
            <p:nvPr/>
          </p:nvSpPr>
          <p:spPr>
            <a:xfrm>
              <a:off x="7526991" y="330322"/>
              <a:ext cx="527796" cy="670343"/>
            </a:xfrm>
            <a:custGeom>
              <a:avLst/>
              <a:gdLst/>
              <a:ahLst/>
              <a:cxnLst/>
              <a:rect l="l" t="t" r="r" b="b"/>
              <a:pathLst>
                <a:path w="6424" h="8159" extrusionOk="0">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sp>
          <p:nvSpPr>
            <p:cNvPr id="436" name="Google Shape;436;p30"/>
            <p:cNvSpPr/>
            <p:nvPr/>
          </p:nvSpPr>
          <p:spPr>
            <a:xfrm>
              <a:off x="8034307" y="171760"/>
              <a:ext cx="377607" cy="505530"/>
            </a:xfrm>
            <a:custGeom>
              <a:avLst/>
              <a:gdLst/>
              <a:ahLst/>
              <a:cxnLst/>
              <a:rect l="l" t="t" r="r" b="b"/>
              <a:pathLst>
                <a:path w="4596" h="6153" extrusionOk="0">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a:p>
          </p:txBody>
        </p:sp>
      </p:grpSp>
      <p:sp>
        <p:nvSpPr>
          <p:cNvPr id="56" name="Google Shape;392;p30">
            <a:extLst>
              <a:ext uri="{FF2B5EF4-FFF2-40B4-BE49-F238E27FC236}">
                <a16:creationId xmlns:a16="http://schemas.microsoft.com/office/drawing/2014/main" id="{2EE657B6-D310-899A-646E-8DF657334B1C}"/>
              </a:ext>
            </a:extLst>
          </p:cNvPr>
          <p:cNvSpPr txBox="1">
            <a:spLocks/>
          </p:cNvSpPr>
          <p:nvPr/>
        </p:nvSpPr>
        <p:spPr>
          <a:xfrm>
            <a:off x="1636281" y="1302000"/>
            <a:ext cx="23364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INTRODUCTION</a:t>
            </a:r>
          </a:p>
        </p:txBody>
      </p:sp>
      <p:sp>
        <p:nvSpPr>
          <p:cNvPr id="57" name="Google Shape;398;p30">
            <a:extLst>
              <a:ext uri="{FF2B5EF4-FFF2-40B4-BE49-F238E27FC236}">
                <a16:creationId xmlns:a16="http://schemas.microsoft.com/office/drawing/2014/main" id="{EC338067-37EC-39BA-99AF-681B18C95199}"/>
              </a:ext>
            </a:extLst>
          </p:cNvPr>
          <p:cNvSpPr txBox="1">
            <a:spLocks noGrp="1"/>
          </p:cNvSpPr>
          <p:nvPr>
            <p:ph type="title" idx="2"/>
          </p:nvPr>
        </p:nvSpPr>
        <p:spPr>
          <a:xfrm>
            <a:off x="1038981" y="1302000"/>
            <a:ext cx="597300" cy="46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63" name="Google Shape;392;p30">
            <a:extLst>
              <a:ext uri="{FF2B5EF4-FFF2-40B4-BE49-F238E27FC236}">
                <a16:creationId xmlns:a16="http://schemas.microsoft.com/office/drawing/2014/main" id="{A2374512-B63E-C27D-10AC-8CC2D4207622}"/>
              </a:ext>
            </a:extLst>
          </p:cNvPr>
          <p:cNvSpPr txBox="1">
            <a:spLocks/>
          </p:cNvSpPr>
          <p:nvPr/>
        </p:nvSpPr>
        <p:spPr>
          <a:xfrm>
            <a:off x="1636281" y="2046475"/>
            <a:ext cx="303908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UCD &amp; INTERFACE IMAGES</a:t>
            </a:r>
          </a:p>
        </p:txBody>
      </p:sp>
      <p:sp>
        <p:nvSpPr>
          <p:cNvPr id="384" name="Google Shape;398;p30">
            <a:extLst>
              <a:ext uri="{FF2B5EF4-FFF2-40B4-BE49-F238E27FC236}">
                <a16:creationId xmlns:a16="http://schemas.microsoft.com/office/drawing/2014/main" id="{F72030C3-9053-7015-EB94-7C2BEE4ED987}"/>
              </a:ext>
            </a:extLst>
          </p:cNvPr>
          <p:cNvSpPr txBox="1">
            <a:spLocks/>
          </p:cNvSpPr>
          <p:nvPr/>
        </p:nvSpPr>
        <p:spPr>
          <a:xfrm>
            <a:off x="1038981" y="2046475"/>
            <a:ext cx="597300" cy="460200"/>
          </a:xfrm>
          <a:prstGeom prst="rect">
            <a:avLst/>
          </a:prstGeom>
          <a:solidFill>
            <a:srgbClr val="878787">
              <a:alpha val="1321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24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9pPr>
          </a:lstStyle>
          <a:p>
            <a:r>
              <a:rPr lang="en" dirty="0"/>
              <a:t>03</a:t>
            </a:r>
          </a:p>
        </p:txBody>
      </p:sp>
      <p:sp>
        <p:nvSpPr>
          <p:cNvPr id="385" name="Google Shape;392;p30">
            <a:extLst>
              <a:ext uri="{FF2B5EF4-FFF2-40B4-BE49-F238E27FC236}">
                <a16:creationId xmlns:a16="http://schemas.microsoft.com/office/drawing/2014/main" id="{131A94AA-C7F9-C3D0-077A-5408CA649496}"/>
              </a:ext>
            </a:extLst>
          </p:cNvPr>
          <p:cNvSpPr txBox="1">
            <a:spLocks/>
          </p:cNvSpPr>
          <p:nvPr/>
        </p:nvSpPr>
        <p:spPr>
          <a:xfrm>
            <a:off x="1636280" y="2766350"/>
            <a:ext cx="2933701"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endParaRPr lang="en-US" dirty="0"/>
          </a:p>
        </p:txBody>
      </p:sp>
      <p:sp>
        <p:nvSpPr>
          <p:cNvPr id="437" name="Google Shape;398;p30">
            <a:extLst>
              <a:ext uri="{FF2B5EF4-FFF2-40B4-BE49-F238E27FC236}">
                <a16:creationId xmlns:a16="http://schemas.microsoft.com/office/drawing/2014/main" id="{B5ECA5C7-E1D1-9A8E-0155-A153FCB95DEA}"/>
              </a:ext>
            </a:extLst>
          </p:cNvPr>
          <p:cNvSpPr txBox="1">
            <a:spLocks/>
          </p:cNvSpPr>
          <p:nvPr/>
        </p:nvSpPr>
        <p:spPr>
          <a:xfrm>
            <a:off x="1038981" y="2766350"/>
            <a:ext cx="597300" cy="460200"/>
          </a:xfrm>
          <a:prstGeom prst="rect">
            <a:avLst/>
          </a:prstGeom>
          <a:solidFill>
            <a:srgbClr val="878787">
              <a:alpha val="1321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24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9pPr>
          </a:lstStyle>
          <a:p>
            <a:r>
              <a:rPr lang="en" dirty="0"/>
              <a:t>05</a:t>
            </a:r>
          </a:p>
        </p:txBody>
      </p:sp>
      <p:sp>
        <p:nvSpPr>
          <p:cNvPr id="438" name="Google Shape;392;p30">
            <a:extLst>
              <a:ext uri="{FF2B5EF4-FFF2-40B4-BE49-F238E27FC236}">
                <a16:creationId xmlns:a16="http://schemas.microsoft.com/office/drawing/2014/main" id="{D3423980-CF42-8F28-1949-91383CDF1B3B}"/>
              </a:ext>
            </a:extLst>
          </p:cNvPr>
          <p:cNvSpPr txBox="1">
            <a:spLocks/>
          </p:cNvSpPr>
          <p:nvPr/>
        </p:nvSpPr>
        <p:spPr>
          <a:xfrm>
            <a:off x="5522201" y="2790950"/>
            <a:ext cx="23364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SUMMARY</a:t>
            </a:r>
          </a:p>
        </p:txBody>
      </p:sp>
      <p:sp>
        <p:nvSpPr>
          <p:cNvPr id="439" name="Google Shape;398;p30">
            <a:extLst>
              <a:ext uri="{FF2B5EF4-FFF2-40B4-BE49-F238E27FC236}">
                <a16:creationId xmlns:a16="http://schemas.microsoft.com/office/drawing/2014/main" id="{69714C1D-FFBE-4FCA-F8AC-3CDD55C1EA78}"/>
              </a:ext>
            </a:extLst>
          </p:cNvPr>
          <p:cNvSpPr txBox="1">
            <a:spLocks/>
          </p:cNvSpPr>
          <p:nvPr/>
        </p:nvSpPr>
        <p:spPr>
          <a:xfrm>
            <a:off x="1038981" y="3481244"/>
            <a:ext cx="597300" cy="460200"/>
          </a:xfrm>
          <a:prstGeom prst="rect">
            <a:avLst/>
          </a:prstGeom>
          <a:solidFill>
            <a:srgbClr val="878787">
              <a:alpha val="1321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24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9pPr>
          </a:lstStyle>
          <a:p>
            <a:r>
              <a:rPr lang="en" dirty="0"/>
              <a:t>07</a:t>
            </a:r>
          </a:p>
        </p:txBody>
      </p:sp>
      <p:sp>
        <p:nvSpPr>
          <p:cNvPr id="440" name="Google Shape;392;p30">
            <a:extLst>
              <a:ext uri="{FF2B5EF4-FFF2-40B4-BE49-F238E27FC236}">
                <a16:creationId xmlns:a16="http://schemas.microsoft.com/office/drawing/2014/main" id="{BAC87288-0189-97EA-9FE5-A3CDC48CC0AD}"/>
              </a:ext>
            </a:extLst>
          </p:cNvPr>
          <p:cNvSpPr txBox="1">
            <a:spLocks/>
          </p:cNvSpPr>
          <p:nvPr/>
        </p:nvSpPr>
        <p:spPr>
          <a:xfrm>
            <a:off x="5522202" y="1302000"/>
            <a:ext cx="23364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PROJECT OVERVIEW</a:t>
            </a:r>
          </a:p>
        </p:txBody>
      </p:sp>
      <p:sp>
        <p:nvSpPr>
          <p:cNvPr id="441" name="Google Shape;398;p30">
            <a:extLst>
              <a:ext uri="{FF2B5EF4-FFF2-40B4-BE49-F238E27FC236}">
                <a16:creationId xmlns:a16="http://schemas.microsoft.com/office/drawing/2014/main" id="{373E6DF2-3308-F087-7359-9FBD25EAB5A9}"/>
              </a:ext>
            </a:extLst>
          </p:cNvPr>
          <p:cNvSpPr txBox="1">
            <a:spLocks/>
          </p:cNvSpPr>
          <p:nvPr/>
        </p:nvSpPr>
        <p:spPr>
          <a:xfrm>
            <a:off x="4924902" y="1302000"/>
            <a:ext cx="597300" cy="460200"/>
          </a:xfrm>
          <a:prstGeom prst="rect">
            <a:avLst/>
          </a:prstGeom>
          <a:solidFill>
            <a:srgbClr val="878787">
              <a:alpha val="1321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24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9pPr>
          </a:lstStyle>
          <a:p>
            <a:r>
              <a:rPr lang="en" dirty="0"/>
              <a:t>02</a:t>
            </a:r>
          </a:p>
        </p:txBody>
      </p:sp>
      <p:sp>
        <p:nvSpPr>
          <p:cNvPr id="442" name="Google Shape;392;p30">
            <a:extLst>
              <a:ext uri="{FF2B5EF4-FFF2-40B4-BE49-F238E27FC236}">
                <a16:creationId xmlns:a16="http://schemas.microsoft.com/office/drawing/2014/main" id="{2B81FC97-44CC-912F-AD5A-4FDDD9DFF22A}"/>
              </a:ext>
            </a:extLst>
          </p:cNvPr>
          <p:cNvSpPr txBox="1">
            <a:spLocks/>
          </p:cNvSpPr>
          <p:nvPr/>
        </p:nvSpPr>
        <p:spPr>
          <a:xfrm>
            <a:off x="5522201" y="2021875"/>
            <a:ext cx="3108357"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a:t>VERIFICATION PROCESS</a:t>
            </a:r>
            <a:endParaRPr lang="en-US" dirty="0"/>
          </a:p>
        </p:txBody>
      </p:sp>
      <p:sp>
        <p:nvSpPr>
          <p:cNvPr id="443" name="Google Shape;398;p30">
            <a:extLst>
              <a:ext uri="{FF2B5EF4-FFF2-40B4-BE49-F238E27FC236}">
                <a16:creationId xmlns:a16="http://schemas.microsoft.com/office/drawing/2014/main" id="{E8248A38-5E2E-5696-A25C-63FAD520100E}"/>
              </a:ext>
            </a:extLst>
          </p:cNvPr>
          <p:cNvSpPr txBox="1">
            <a:spLocks/>
          </p:cNvSpPr>
          <p:nvPr/>
        </p:nvSpPr>
        <p:spPr>
          <a:xfrm>
            <a:off x="4924902" y="2021875"/>
            <a:ext cx="597300" cy="460200"/>
          </a:xfrm>
          <a:prstGeom prst="rect">
            <a:avLst/>
          </a:prstGeom>
          <a:solidFill>
            <a:srgbClr val="878787">
              <a:alpha val="1321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24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9pPr>
          </a:lstStyle>
          <a:p>
            <a:r>
              <a:rPr lang="en" dirty="0"/>
              <a:t>04</a:t>
            </a:r>
          </a:p>
        </p:txBody>
      </p:sp>
      <p:sp>
        <p:nvSpPr>
          <p:cNvPr id="444" name="Google Shape;392;p30">
            <a:extLst>
              <a:ext uri="{FF2B5EF4-FFF2-40B4-BE49-F238E27FC236}">
                <a16:creationId xmlns:a16="http://schemas.microsoft.com/office/drawing/2014/main" id="{AD6B7BB3-248F-54AD-E9AF-1DC6EA5CA6C1}"/>
              </a:ext>
            </a:extLst>
          </p:cNvPr>
          <p:cNvSpPr txBox="1">
            <a:spLocks/>
          </p:cNvSpPr>
          <p:nvPr/>
        </p:nvSpPr>
        <p:spPr>
          <a:xfrm>
            <a:off x="1636279" y="2766350"/>
            <a:ext cx="2622342"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TOOLS &amp; TECHNIQUES</a:t>
            </a:r>
          </a:p>
        </p:txBody>
      </p:sp>
      <p:sp>
        <p:nvSpPr>
          <p:cNvPr id="445" name="Google Shape;398;p30">
            <a:extLst>
              <a:ext uri="{FF2B5EF4-FFF2-40B4-BE49-F238E27FC236}">
                <a16:creationId xmlns:a16="http://schemas.microsoft.com/office/drawing/2014/main" id="{C0AAB058-17C0-D164-4112-F145C989A2D6}"/>
              </a:ext>
            </a:extLst>
          </p:cNvPr>
          <p:cNvSpPr txBox="1">
            <a:spLocks/>
          </p:cNvSpPr>
          <p:nvPr/>
        </p:nvSpPr>
        <p:spPr>
          <a:xfrm>
            <a:off x="4924902" y="2741750"/>
            <a:ext cx="597300" cy="460200"/>
          </a:xfrm>
          <a:prstGeom prst="rect">
            <a:avLst/>
          </a:prstGeom>
          <a:solidFill>
            <a:srgbClr val="878787">
              <a:alpha val="1321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24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9pPr>
          </a:lstStyle>
          <a:p>
            <a:r>
              <a:rPr lang="en" dirty="0"/>
              <a:t>06</a:t>
            </a:r>
          </a:p>
        </p:txBody>
      </p:sp>
      <p:sp>
        <p:nvSpPr>
          <p:cNvPr id="446" name="Google Shape;392;p30">
            <a:extLst>
              <a:ext uri="{FF2B5EF4-FFF2-40B4-BE49-F238E27FC236}">
                <a16:creationId xmlns:a16="http://schemas.microsoft.com/office/drawing/2014/main" id="{0C34CEC3-1D34-0202-3BA1-64CDA52AA3CB}"/>
              </a:ext>
            </a:extLst>
          </p:cNvPr>
          <p:cNvSpPr txBox="1">
            <a:spLocks/>
          </p:cNvSpPr>
          <p:nvPr/>
        </p:nvSpPr>
        <p:spPr>
          <a:xfrm>
            <a:off x="1636281" y="3468944"/>
            <a:ext cx="23364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FUTURE WORK</a:t>
            </a:r>
          </a:p>
        </p:txBody>
      </p:sp>
      <p:sp>
        <p:nvSpPr>
          <p:cNvPr id="447" name="Google Shape;398;p30">
            <a:extLst>
              <a:ext uri="{FF2B5EF4-FFF2-40B4-BE49-F238E27FC236}">
                <a16:creationId xmlns:a16="http://schemas.microsoft.com/office/drawing/2014/main" id="{67CFD4BC-513E-E1DE-A242-7E2C65FE8788}"/>
              </a:ext>
            </a:extLst>
          </p:cNvPr>
          <p:cNvSpPr txBox="1">
            <a:spLocks/>
          </p:cNvSpPr>
          <p:nvPr/>
        </p:nvSpPr>
        <p:spPr>
          <a:xfrm>
            <a:off x="4924902" y="3456644"/>
            <a:ext cx="597300" cy="460200"/>
          </a:xfrm>
          <a:prstGeom prst="rect">
            <a:avLst/>
          </a:prstGeom>
          <a:solidFill>
            <a:srgbClr val="878787">
              <a:alpha val="1321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24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9pPr>
          </a:lstStyle>
          <a:p>
            <a:r>
              <a:rPr lang="en" dirty="0"/>
              <a:t>08</a:t>
            </a:r>
          </a:p>
        </p:txBody>
      </p:sp>
      <p:sp>
        <p:nvSpPr>
          <p:cNvPr id="2" name="Google Shape;392;p30">
            <a:extLst>
              <a:ext uri="{FF2B5EF4-FFF2-40B4-BE49-F238E27FC236}">
                <a16:creationId xmlns:a16="http://schemas.microsoft.com/office/drawing/2014/main" id="{1F810927-20B1-AD80-FED5-E110758EB963}"/>
              </a:ext>
            </a:extLst>
          </p:cNvPr>
          <p:cNvSpPr txBox="1">
            <a:spLocks/>
          </p:cNvSpPr>
          <p:nvPr/>
        </p:nvSpPr>
        <p:spPr>
          <a:xfrm>
            <a:off x="5522201" y="3456644"/>
            <a:ext cx="23364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CONCLUSION</a:t>
            </a:r>
          </a:p>
        </p:txBody>
      </p:sp>
    </p:spTree>
    <p:extLst>
      <p:ext uri="{BB962C8B-B14F-4D97-AF65-F5344CB8AC3E}">
        <p14:creationId xmlns:p14="http://schemas.microsoft.com/office/powerpoint/2010/main" val="303057713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1">
          <a:extLst>
            <a:ext uri="{FF2B5EF4-FFF2-40B4-BE49-F238E27FC236}">
              <a16:creationId xmlns:a16="http://schemas.microsoft.com/office/drawing/2014/main" id="{24CB487A-61D9-B591-2772-81B89301226D}"/>
            </a:ext>
          </a:extLst>
        </p:cNvPr>
        <p:cNvGrpSpPr/>
        <p:nvPr/>
      </p:nvGrpSpPr>
      <p:grpSpPr>
        <a:xfrm>
          <a:off x="0" y="0"/>
          <a:ext cx="0" cy="0"/>
          <a:chOff x="0" y="0"/>
          <a:chExt cx="0" cy="0"/>
        </a:xfrm>
      </p:grpSpPr>
      <p:sp>
        <p:nvSpPr>
          <p:cNvPr id="673" name="Google Shape;673;p32">
            <a:extLst>
              <a:ext uri="{FF2B5EF4-FFF2-40B4-BE49-F238E27FC236}">
                <a16:creationId xmlns:a16="http://schemas.microsoft.com/office/drawing/2014/main" id="{F817415F-516A-B5DE-2C9D-EF955998486E}"/>
              </a:ext>
            </a:extLst>
          </p:cNvPr>
          <p:cNvSpPr txBox="1">
            <a:spLocks noGrp="1"/>
          </p:cNvSpPr>
          <p:nvPr>
            <p:ph type="title"/>
          </p:nvPr>
        </p:nvSpPr>
        <p:spPr>
          <a:xfrm>
            <a:off x="720000" y="820732"/>
            <a:ext cx="38115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Conclusion</a:t>
            </a:r>
            <a:endParaRPr dirty="0">
              <a:solidFill>
                <a:schemeClr val="lt2"/>
              </a:solidFill>
            </a:endParaRPr>
          </a:p>
        </p:txBody>
      </p:sp>
      <p:sp>
        <p:nvSpPr>
          <p:cNvPr id="675" name="Google Shape;675;p32">
            <a:extLst>
              <a:ext uri="{FF2B5EF4-FFF2-40B4-BE49-F238E27FC236}">
                <a16:creationId xmlns:a16="http://schemas.microsoft.com/office/drawing/2014/main" id="{4879C8B9-8920-60BE-1F08-23ADBB9B03CC}"/>
              </a:ext>
            </a:extLst>
          </p:cNvPr>
          <p:cNvSpPr/>
          <p:nvPr/>
        </p:nvSpPr>
        <p:spPr>
          <a:xfrm>
            <a:off x="5946841" y="841750"/>
            <a:ext cx="13129" cy="19108"/>
          </a:xfrm>
          <a:custGeom>
            <a:avLst/>
            <a:gdLst/>
            <a:ahLst/>
            <a:cxnLst/>
            <a:rect l="l" t="t" r="r" b="b"/>
            <a:pathLst>
              <a:path w="112" h="163" extrusionOk="0">
                <a:moveTo>
                  <a:pt x="78" y="1"/>
                </a:moveTo>
                <a:cubicBezTo>
                  <a:pt x="71" y="1"/>
                  <a:pt x="64" y="3"/>
                  <a:pt x="56" y="7"/>
                </a:cubicBezTo>
                <a:cubicBezTo>
                  <a:pt x="25" y="25"/>
                  <a:pt x="0" y="73"/>
                  <a:pt x="0" y="113"/>
                </a:cubicBezTo>
                <a:cubicBezTo>
                  <a:pt x="0" y="144"/>
                  <a:pt x="14" y="163"/>
                  <a:pt x="34" y="163"/>
                </a:cubicBezTo>
                <a:cubicBezTo>
                  <a:pt x="40" y="163"/>
                  <a:pt x="48" y="161"/>
                  <a:pt x="56" y="156"/>
                </a:cubicBezTo>
                <a:cubicBezTo>
                  <a:pt x="87" y="138"/>
                  <a:pt x="112" y="91"/>
                  <a:pt x="112" y="49"/>
                </a:cubicBezTo>
                <a:cubicBezTo>
                  <a:pt x="112" y="19"/>
                  <a:pt x="98"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a:extLst>
              <a:ext uri="{FF2B5EF4-FFF2-40B4-BE49-F238E27FC236}">
                <a16:creationId xmlns:a16="http://schemas.microsoft.com/office/drawing/2014/main" id="{7063D905-B3F7-389D-A19E-C7E97B81BBBD}"/>
              </a:ext>
            </a:extLst>
          </p:cNvPr>
          <p:cNvSpPr/>
          <p:nvPr/>
        </p:nvSpPr>
        <p:spPr>
          <a:xfrm>
            <a:off x="5955516" y="749141"/>
            <a:ext cx="13247" cy="19108"/>
          </a:xfrm>
          <a:custGeom>
            <a:avLst/>
            <a:gdLst/>
            <a:ahLst/>
            <a:cxnLst/>
            <a:rect l="l" t="t" r="r" b="b"/>
            <a:pathLst>
              <a:path w="113" h="163" extrusionOk="0">
                <a:moveTo>
                  <a:pt x="78" y="0"/>
                </a:moveTo>
                <a:cubicBezTo>
                  <a:pt x="71" y="0"/>
                  <a:pt x="64" y="2"/>
                  <a:pt x="56" y="7"/>
                </a:cubicBezTo>
                <a:cubicBezTo>
                  <a:pt x="26" y="25"/>
                  <a:pt x="1" y="72"/>
                  <a:pt x="1" y="114"/>
                </a:cubicBezTo>
                <a:cubicBezTo>
                  <a:pt x="1" y="144"/>
                  <a:pt x="14" y="162"/>
                  <a:pt x="34" y="162"/>
                </a:cubicBezTo>
                <a:cubicBezTo>
                  <a:pt x="41" y="162"/>
                  <a:pt x="48" y="160"/>
                  <a:pt x="56" y="156"/>
                </a:cubicBezTo>
                <a:cubicBezTo>
                  <a:pt x="87" y="138"/>
                  <a:pt x="112" y="90"/>
                  <a:pt x="112" y="50"/>
                </a:cubicBezTo>
                <a:cubicBezTo>
                  <a:pt x="112" y="19"/>
                  <a:pt x="98"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32">
            <a:extLst>
              <a:ext uri="{FF2B5EF4-FFF2-40B4-BE49-F238E27FC236}">
                <a16:creationId xmlns:a16="http://schemas.microsoft.com/office/drawing/2014/main" id="{513895C8-16E3-6C32-EE53-8F880AB76389}"/>
              </a:ext>
            </a:extLst>
          </p:cNvPr>
          <p:cNvGrpSpPr/>
          <p:nvPr/>
        </p:nvGrpSpPr>
        <p:grpSpPr>
          <a:xfrm>
            <a:off x="333839" y="391060"/>
            <a:ext cx="536748" cy="599601"/>
            <a:chOff x="-1981011" y="3336622"/>
            <a:chExt cx="536748" cy="599601"/>
          </a:xfrm>
        </p:grpSpPr>
        <p:sp>
          <p:nvSpPr>
            <p:cNvPr id="734" name="Google Shape;734;p32">
              <a:extLst>
                <a:ext uri="{FF2B5EF4-FFF2-40B4-BE49-F238E27FC236}">
                  <a16:creationId xmlns:a16="http://schemas.microsoft.com/office/drawing/2014/main" id="{23CAE8FC-BC69-910E-4726-84DADFF7FA0F}"/>
                </a:ext>
              </a:extLst>
            </p:cNvPr>
            <p:cNvSpPr/>
            <p:nvPr/>
          </p:nvSpPr>
          <p:spPr>
            <a:xfrm>
              <a:off x="-1763871" y="3680199"/>
              <a:ext cx="26291" cy="17747"/>
            </a:xfrm>
            <a:custGeom>
              <a:avLst/>
              <a:gdLst/>
              <a:ahLst/>
              <a:cxnLst/>
              <a:rect l="l" t="t" r="r" b="b"/>
              <a:pathLst>
                <a:path w="320" h="216" extrusionOk="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5" name="Google Shape;735;p32">
              <a:extLst>
                <a:ext uri="{FF2B5EF4-FFF2-40B4-BE49-F238E27FC236}">
                  <a16:creationId xmlns:a16="http://schemas.microsoft.com/office/drawing/2014/main" id="{AB339F1A-2816-C859-056E-064410DD530D}"/>
                </a:ext>
              </a:extLst>
            </p:cNvPr>
            <p:cNvSpPr/>
            <p:nvPr/>
          </p:nvSpPr>
          <p:spPr>
            <a:xfrm>
              <a:off x="-1788272" y="3537083"/>
              <a:ext cx="26373" cy="17664"/>
            </a:xfrm>
            <a:custGeom>
              <a:avLst/>
              <a:gdLst/>
              <a:ahLst/>
              <a:cxnLst/>
              <a:rect l="l" t="t" r="r" b="b"/>
              <a:pathLst>
                <a:path w="321" h="215" extrusionOk="0">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6" name="Google Shape;736;p32">
              <a:extLst>
                <a:ext uri="{FF2B5EF4-FFF2-40B4-BE49-F238E27FC236}">
                  <a16:creationId xmlns:a16="http://schemas.microsoft.com/office/drawing/2014/main" id="{DC1AC434-7513-B7A3-B1D9-4D152C49D85A}"/>
                </a:ext>
              </a:extLst>
            </p:cNvPr>
            <p:cNvSpPr/>
            <p:nvPr/>
          </p:nvSpPr>
          <p:spPr>
            <a:xfrm>
              <a:off x="-1981011" y="3336622"/>
              <a:ext cx="454756" cy="585472"/>
            </a:xfrm>
            <a:custGeom>
              <a:avLst/>
              <a:gdLst/>
              <a:ahLst/>
              <a:cxnLst/>
              <a:rect l="l" t="t" r="r" b="b"/>
              <a:pathLst>
                <a:path w="5535" h="7126" extrusionOk="0">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7" name="Google Shape;737;p32">
              <a:extLst>
                <a:ext uri="{FF2B5EF4-FFF2-40B4-BE49-F238E27FC236}">
                  <a16:creationId xmlns:a16="http://schemas.microsoft.com/office/drawing/2014/main" id="{2D120DDA-5B4A-6B4D-93B0-83E2CAB64183}"/>
                </a:ext>
              </a:extLst>
            </p:cNvPr>
            <p:cNvSpPr/>
            <p:nvPr/>
          </p:nvSpPr>
          <p:spPr>
            <a:xfrm>
              <a:off x="-1907481" y="3391174"/>
              <a:ext cx="463218" cy="545049"/>
            </a:xfrm>
            <a:custGeom>
              <a:avLst/>
              <a:gdLst/>
              <a:ahLst/>
              <a:cxnLst/>
              <a:rect l="l" t="t" r="r" b="b"/>
              <a:pathLst>
                <a:path w="5638" h="6634" extrusionOk="0">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8" name="Google Shape;738;p32">
              <a:extLst>
                <a:ext uri="{FF2B5EF4-FFF2-40B4-BE49-F238E27FC236}">
                  <a16:creationId xmlns:a16="http://schemas.microsoft.com/office/drawing/2014/main" id="{50381F70-2304-EEB1-CE4B-A4FAD9801824}"/>
                </a:ext>
              </a:extLst>
            </p:cNvPr>
            <p:cNvSpPr/>
            <p:nvPr/>
          </p:nvSpPr>
          <p:spPr>
            <a:xfrm>
              <a:off x="-1785068" y="3457884"/>
              <a:ext cx="249684" cy="396176"/>
            </a:xfrm>
            <a:custGeom>
              <a:avLst/>
              <a:gdLst/>
              <a:ahLst/>
              <a:cxnLst/>
              <a:rect l="l" t="t" r="r" b="b"/>
              <a:pathLst>
                <a:path w="3039" h="4822" extrusionOk="0">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sp>
        <p:nvSpPr>
          <p:cNvPr id="6" name="Google Shape;744;p33">
            <a:extLst>
              <a:ext uri="{FF2B5EF4-FFF2-40B4-BE49-F238E27FC236}">
                <a16:creationId xmlns:a16="http://schemas.microsoft.com/office/drawing/2014/main" id="{BCC90440-53D2-1ABA-4B59-802403EAB075}"/>
              </a:ext>
            </a:extLst>
          </p:cNvPr>
          <p:cNvSpPr txBox="1">
            <a:spLocks noGrp="1"/>
          </p:cNvSpPr>
          <p:nvPr>
            <p:ph type="subTitle" idx="1"/>
          </p:nvPr>
        </p:nvSpPr>
        <p:spPr>
          <a:xfrm>
            <a:off x="720000" y="1611315"/>
            <a:ext cx="4312355" cy="2544305"/>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Clr>
                <a:srgbClr val="C00000"/>
              </a:buClr>
              <a:buFont typeface="+mj-lt"/>
              <a:buAutoNum type="arabicPeriod"/>
            </a:pPr>
            <a:r>
              <a:rPr lang="en-US" dirty="0"/>
              <a:t>Efficient data extraction from English images for cross-verification.</a:t>
            </a:r>
          </a:p>
          <a:p>
            <a:pPr marL="342900" lvl="0" indent="-342900" algn="l" rtl="0">
              <a:lnSpc>
                <a:spcPct val="150000"/>
              </a:lnSpc>
              <a:spcBef>
                <a:spcPts val="0"/>
              </a:spcBef>
              <a:spcAft>
                <a:spcPts val="0"/>
              </a:spcAft>
              <a:buClr>
                <a:srgbClr val="C00000"/>
              </a:buClr>
              <a:buFont typeface="+mj-lt"/>
              <a:buAutoNum type="arabicPeriod"/>
            </a:pPr>
            <a:r>
              <a:rPr lang="en-US" dirty="0"/>
              <a:t>Future plan includes expanding data collection and implementing ML models.</a:t>
            </a:r>
          </a:p>
          <a:p>
            <a:pPr marL="342900" lvl="0" indent="-342900" algn="l" rtl="0">
              <a:lnSpc>
                <a:spcPct val="150000"/>
              </a:lnSpc>
              <a:spcBef>
                <a:spcPts val="0"/>
              </a:spcBef>
              <a:spcAft>
                <a:spcPts val="0"/>
              </a:spcAft>
              <a:buClr>
                <a:srgbClr val="C00000"/>
              </a:buClr>
              <a:buFont typeface="+mj-lt"/>
              <a:buAutoNum type="arabicPeriod"/>
            </a:pPr>
            <a:r>
              <a:rPr lang="en-US" dirty="0"/>
              <a:t>Commitment to providing a robust and reliable verification process.</a:t>
            </a:r>
          </a:p>
        </p:txBody>
      </p:sp>
      <p:pic>
        <p:nvPicPr>
          <p:cNvPr id="5122" name="Picture 2" descr="72,680 Work Done Conclusion Illustrations - Free in SVG, PNG, GIF |  IconScout">
            <a:extLst>
              <a:ext uri="{FF2B5EF4-FFF2-40B4-BE49-F238E27FC236}">
                <a16:creationId xmlns:a16="http://schemas.microsoft.com/office/drawing/2014/main" id="{5B6729BF-4C7A-173E-5ECC-ECA2799A4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498" y="839840"/>
            <a:ext cx="3837470" cy="383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82654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cxnSp>
        <p:nvCxnSpPr>
          <p:cNvPr id="444" name="Google Shape;444;p31"/>
          <p:cNvCxnSpPr>
            <a:cxnSpLocks/>
          </p:cNvCxnSpPr>
          <p:nvPr/>
        </p:nvCxnSpPr>
        <p:spPr>
          <a:xfrm>
            <a:off x="3002015" y="2421279"/>
            <a:ext cx="4830020" cy="0"/>
          </a:xfrm>
          <a:prstGeom prst="straightConnector1">
            <a:avLst/>
          </a:prstGeom>
          <a:noFill/>
          <a:ln w="19050" cap="flat" cmpd="sng">
            <a:solidFill>
              <a:schemeClr val="lt2"/>
            </a:solidFill>
            <a:prstDash val="solid"/>
            <a:round/>
            <a:headEnd type="none" w="med" len="med"/>
            <a:tailEnd type="none" w="med" len="med"/>
          </a:ln>
        </p:spPr>
      </p:cxnSp>
      <p:pic>
        <p:nvPicPr>
          <p:cNvPr id="384" name="Picture 383">
            <a:extLst>
              <a:ext uri="{FF2B5EF4-FFF2-40B4-BE49-F238E27FC236}">
                <a16:creationId xmlns:a16="http://schemas.microsoft.com/office/drawing/2014/main" id="{A1ADA733-4274-4FFD-DF61-4C987B33ADD1}"/>
              </a:ext>
            </a:extLst>
          </p:cNvPr>
          <p:cNvPicPr>
            <a:picLocks noChangeAspect="1"/>
          </p:cNvPicPr>
          <p:nvPr/>
        </p:nvPicPr>
        <p:blipFill rotWithShape="1">
          <a:blip r:embed="rId3">
            <a:clrChange>
              <a:clrFrom>
                <a:srgbClr val="002E35"/>
              </a:clrFrom>
              <a:clrTo>
                <a:srgbClr val="002E35">
                  <a:alpha val="0"/>
                </a:srgbClr>
              </a:clrTo>
            </a:clrChange>
            <a:extLst>
              <a:ext uri="{BEBA8EAE-BF5A-486C-A8C5-ECC9F3942E4B}">
                <a14:imgProps xmlns:a14="http://schemas.microsoft.com/office/drawing/2010/main">
                  <a14:imgLayer r:embed="rId4">
                    <a14:imgEffect>
                      <a14:saturation sat="110000"/>
                    </a14:imgEffect>
                  </a14:imgLayer>
                </a14:imgProps>
              </a:ext>
            </a:extLst>
          </a:blip>
          <a:srcRect r="49517"/>
          <a:stretch/>
        </p:blipFill>
        <p:spPr>
          <a:xfrm>
            <a:off x="160826" y="227422"/>
            <a:ext cx="4346566" cy="4889886"/>
          </a:xfrm>
          <a:prstGeom prst="rect">
            <a:avLst/>
          </a:prstGeom>
          <a:pattFill prst="pct90">
            <a:fgClr>
              <a:schemeClr val="accent1"/>
            </a:fgClr>
            <a:bgClr>
              <a:schemeClr val="bg1"/>
            </a:bgClr>
          </a:pattFill>
        </p:spPr>
      </p:pic>
      <p:sp>
        <p:nvSpPr>
          <p:cNvPr id="442" name="Google Shape;442;p31"/>
          <p:cNvSpPr txBox="1">
            <a:spLocks noGrp="1"/>
          </p:cNvSpPr>
          <p:nvPr>
            <p:ph type="title" idx="2"/>
          </p:nvPr>
        </p:nvSpPr>
        <p:spPr>
          <a:xfrm>
            <a:off x="3564164" y="1186893"/>
            <a:ext cx="5070951" cy="1485472"/>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solidFill>
                  <a:srgbClr val="C00000"/>
                </a:solidFill>
              </a:rPr>
              <a:t>THANKS!</a:t>
            </a:r>
            <a:endParaRPr sz="8000" dirty="0">
              <a:solidFill>
                <a:srgbClr val="C00000"/>
              </a:solidFill>
            </a:endParaRPr>
          </a:p>
        </p:txBody>
      </p:sp>
      <p:sp>
        <p:nvSpPr>
          <p:cNvPr id="385" name="Google Shape;3152;p59">
            <a:extLst>
              <a:ext uri="{FF2B5EF4-FFF2-40B4-BE49-F238E27FC236}">
                <a16:creationId xmlns:a16="http://schemas.microsoft.com/office/drawing/2014/main" id="{3D33719A-6209-3CF6-141E-EC2BC3179307}"/>
              </a:ext>
            </a:extLst>
          </p:cNvPr>
          <p:cNvSpPr txBox="1">
            <a:spLocks noGrp="1"/>
          </p:cNvSpPr>
          <p:nvPr>
            <p:ph type="subTitle" idx="1"/>
          </p:nvPr>
        </p:nvSpPr>
        <p:spPr>
          <a:xfrm>
            <a:off x="4081800" y="2479994"/>
            <a:ext cx="4303047" cy="4844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Oswald"/>
                <a:ea typeface="Oswald"/>
                <a:cs typeface="Oswald"/>
                <a:sym typeface="Oswald"/>
              </a:rPr>
              <a:t>DO YOU HAVE ANY QUESTIONS?</a:t>
            </a:r>
            <a:endParaRPr dirty="0"/>
          </a:p>
        </p:txBody>
      </p:sp>
    </p:spTree>
    <p:extLst>
      <p:ext uri="{BB962C8B-B14F-4D97-AF65-F5344CB8AC3E}">
        <p14:creationId xmlns:p14="http://schemas.microsoft.com/office/powerpoint/2010/main" val="320512807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0"/>
        <p:cNvGrpSpPr/>
        <p:nvPr/>
      </p:nvGrpSpPr>
      <p:grpSpPr>
        <a:xfrm>
          <a:off x="0" y="0"/>
          <a:ext cx="0" cy="0"/>
          <a:chOff x="0" y="0"/>
          <a:chExt cx="0" cy="0"/>
        </a:xfrm>
      </p:grpSpPr>
      <p:sp>
        <p:nvSpPr>
          <p:cNvPr id="441" name="Google Shape;441;p31"/>
          <p:cNvSpPr txBox="1">
            <a:spLocks noGrp="1"/>
          </p:cNvSpPr>
          <p:nvPr>
            <p:ph type="title"/>
          </p:nvPr>
        </p:nvSpPr>
        <p:spPr>
          <a:xfrm>
            <a:off x="1457550" y="2257625"/>
            <a:ext cx="6228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INTRODUCTION</a:t>
            </a:r>
            <a:endParaRPr dirty="0">
              <a:solidFill>
                <a:schemeClr val="lt2"/>
              </a:solidFill>
            </a:endParaRPr>
          </a:p>
        </p:txBody>
      </p:sp>
      <p:sp>
        <p:nvSpPr>
          <p:cNvPr id="442" name="Google Shape;442;p31"/>
          <p:cNvSpPr txBox="1">
            <a:spLocks noGrp="1"/>
          </p:cNvSpPr>
          <p:nvPr>
            <p:ph type="title" idx="2"/>
          </p:nvPr>
        </p:nvSpPr>
        <p:spPr>
          <a:xfrm>
            <a:off x="3989850" y="1146375"/>
            <a:ext cx="1164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444" name="Google Shape;444;p31"/>
          <p:cNvCxnSpPr/>
          <p:nvPr/>
        </p:nvCxnSpPr>
        <p:spPr>
          <a:xfrm rot="10800000" flipH="1">
            <a:off x="1459800" y="2182600"/>
            <a:ext cx="6224400" cy="4200"/>
          </a:xfrm>
          <a:prstGeom prst="straightConnector1">
            <a:avLst/>
          </a:prstGeom>
          <a:noFill/>
          <a:ln w="19050" cap="flat" cmpd="sng">
            <a:solidFill>
              <a:schemeClr val="lt2"/>
            </a:solidFill>
            <a:prstDash val="solid"/>
            <a:round/>
            <a:headEnd type="none" w="med" len="med"/>
            <a:tailEnd type="none" w="med" len="med"/>
          </a:ln>
        </p:spPr>
      </p:cxnSp>
      <p:grpSp>
        <p:nvGrpSpPr>
          <p:cNvPr id="445" name="Google Shape;445;p31"/>
          <p:cNvGrpSpPr/>
          <p:nvPr/>
        </p:nvGrpSpPr>
        <p:grpSpPr>
          <a:xfrm flipH="1">
            <a:off x="6995075" y="3099425"/>
            <a:ext cx="2008513" cy="2044060"/>
            <a:chOff x="179950" y="3099425"/>
            <a:chExt cx="2008513" cy="2044060"/>
          </a:xfrm>
        </p:grpSpPr>
        <p:sp>
          <p:nvSpPr>
            <p:cNvPr id="446" name="Google Shape;446;p31"/>
            <p:cNvSpPr/>
            <p:nvPr/>
          </p:nvSpPr>
          <p:spPr>
            <a:xfrm>
              <a:off x="1261816" y="3529373"/>
              <a:ext cx="406222" cy="246284"/>
            </a:xfrm>
            <a:custGeom>
              <a:avLst/>
              <a:gdLst/>
              <a:ahLst/>
              <a:cxnLst/>
              <a:rect l="l" t="t" r="r" b="b"/>
              <a:pathLst>
                <a:path w="8854" h="5368" extrusionOk="0">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347460" y="4201845"/>
              <a:ext cx="309277" cy="178519"/>
            </a:xfrm>
            <a:custGeom>
              <a:avLst/>
              <a:gdLst/>
              <a:ahLst/>
              <a:cxnLst/>
              <a:rect l="l" t="t" r="r" b="b"/>
              <a:pathLst>
                <a:path w="6741" h="3891" extrusionOk="0">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395543" y="4230016"/>
              <a:ext cx="165627" cy="94834"/>
            </a:xfrm>
            <a:custGeom>
              <a:avLst/>
              <a:gdLst/>
              <a:ahLst/>
              <a:cxnLst/>
              <a:rect l="l" t="t" r="r" b="b"/>
              <a:pathLst>
                <a:path w="3610" h="2067" extrusionOk="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439680" y="4255526"/>
              <a:ext cx="165627" cy="94788"/>
            </a:xfrm>
            <a:custGeom>
              <a:avLst/>
              <a:gdLst/>
              <a:ahLst/>
              <a:cxnLst/>
              <a:rect l="l" t="t" r="r" b="b"/>
              <a:pathLst>
                <a:path w="3610" h="2066" extrusionOk="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1130322" y="4274383"/>
              <a:ext cx="743210" cy="430767"/>
            </a:xfrm>
            <a:custGeom>
              <a:avLst/>
              <a:gdLst/>
              <a:ahLst/>
              <a:cxnLst/>
              <a:rect l="l" t="t" r="r" b="b"/>
              <a:pathLst>
                <a:path w="16199" h="9389" extrusionOk="0">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209589" y="3106491"/>
              <a:ext cx="1798771" cy="1033814"/>
            </a:xfrm>
            <a:custGeom>
              <a:avLst/>
              <a:gdLst/>
              <a:ahLst/>
              <a:cxnLst/>
              <a:rect l="l" t="t" r="r" b="b"/>
              <a:pathLst>
                <a:path w="39206" h="22533" extrusionOk="0">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258544" y="3789516"/>
              <a:ext cx="890806" cy="755689"/>
            </a:xfrm>
            <a:custGeom>
              <a:avLst/>
              <a:gdLst/>
              <a:ahLst/>
              <a:cxnLst/>
              <a:rect l="l" t="t" r="r" b="b"/>
              <a:pathLst>
                <a:path w="19416" h="16471" extrusionOk="0">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1193591" y="3710831"/>
              <a:ext cx="946596" cy="548220"/>
            </a:xfrm>
            <a:custGeom>
              <a:avLst/>
              <a:gdLst/>
              <a:ahLst/>
              <a:cxnLst/>
              <a:rect l="l" t="t" r="r" b="b"/>
              <a:pathLst>
                <a:path w="20632" h="11949" extrusionOk="0">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710422" y="4274842"/>
              <a:ext cx="1367224" cy="209580"/>
            </a:xfrm>
            <a:custGeom>
              <a:avLst/>
              <a:gdLst/>
              <a:ahLst/>
              <a:cxnLst/>
              <a:rect l="l" t="t" r="r" b="b"/>
              <a:pathLst>
                <a:path w="29800" h="4568" extrusionOk="0">
                  <a:moveTo>
                    <a:pt x="29799" y="1"/>
                  </a:moveTo>
                  <a:lnTo>
                    <a:pt x="0" y="3861"/>
                  </a:lnTo>
                  <a:lnTo>
                    <a:pt x="0" y="4568"/>
                  </a:lnTo>
                  <a:lnTo>
                    <a:pt x="29799" y="708"/>
                  </a:lnTo>
                  <a:lnTo>
                    <a:pt x="29799"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709092" y="4001255"/>
              <a:ext cx="1369885" cy="789365"/>
            </a:xfrm>
            <a:custGeom>
              <a:avLst/>
              <a:gdLst/>
              <a:ahLst/>
              <a:cxnLst/>
              <a:rect l="l" t="t" r="r" b="b"/>
              <a:pathLst>
                <a:path w="29858" h="17205" extrusionOk="0">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709092" y="3968818"/>
              <a:ext cx="1369885" cy="789411"/>
            </a:xfrm>
            <a:custGeom>
              <a:avLst/>
              <a:gdLst/>
              <a:ahLst/>
              <a:cxnLst/>
              <a:rect l="l" t="t" r="r" b="b"/>
              <a:pathLst>
                <a:path w="29858" h="17206" extrusionOk="0">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776766" y="4007128"/>
              <a:ext cx="1108736" cy="640210"/>
            </a:xfrm>
            <a:custGeom>
              <a:avLst/>
              <a:gdLst/>
              <a:ahLst/>
              <a:cxnLst/>
              <a:rect l="l" t="t" r="r" b="b"/>
              <a:pathLst>
                <a:path w="24166" h="13954" extrusionOk="0">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798742" y="4417439"/>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856185" y="4384313"/>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913490" y="4351141"/>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970887" y="4318015"/>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1028329" y="4284935"/>
              <a:ext cx="98321" cy="56754"/>
            </a:xfrm>
            <a:custGeom>
              <a:avLst/>
              <a:gdLst/>
              <a:ahLst/>
              <a:cxnLst/>
              <a:rect l="l" t="t" r="r" b="b"/>
              <a:pathLst>
                <a:path w="2143" h="1237" extrusionOk="0">
                  <a:moveTo>
                    <a:pt x="1091" y="0"/>
                  </a:moveTo>
                  <a:lnTo>
                    <a:pt x="0" y="630"/>
                  </a:lnTo>
                  <a:lnTo>
                    <a:pt x="1052" y="1236"/>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1085726" y="4251764"/>
              <a:ext cx="98275" cy="56799"/>
            </a:xfrm>
            <a:custGeom>
              <a:avLst/>
              <a:gdLst/>
              <a:ahLst/>
              <a:cxnLst/>
              <a:rect l="l" t="t" r="r" b="b"/>
              <a:pathLst>
                <a:path w="2142"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1143123" y="4218638"/>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1200473" y="4185512"/>
              <a:ext cx="98321" cy="56754"/>
            </a:xfrm>
            <a:custGeom>
              <a:avLst/>
              <a:gdLst/>
              <a:ahLst/>
              <a:cxnLst/>
              <a:rect l="l" t="t" r="r" b="b"/>
              <a:pathLst>
                <a:path w="2143" h="1237"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1257870" y="4152340"/>
              <a:ext cx="98321" cy="56845"/>
            </a:xfrm>
            <a:custGeom>
              <a:avLst/>
              <a:gdLst/>
              <a:ahLst/>
              <a:cxnLst/>
              <a:rect l="l" t="t" r="r" b="b"/>
              <a:pathLst>
                <a:path w="2143" h="1239" extrusionOk="0">
                  <a:moveTo>
                    <a:pt x="1091" y="1"/>
                  </a:moveTo>
                  <a:lnTo>
                    <a:pt x="0" y="631"/>
                  </a:lnTo>
                  <a:lnTo>
                    <a:pt x="1052" y="1238"/>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1315267" y="4119214"/>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1372664" y="4086134"/>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1430060" y="4019837"/>
              <a:ext cx="155671" cy="89925"/>
            </a:xfrm>
            <a:custGeom>
              <a:avLst/>
              <a:gdLst/>
              <a:ahLst/>
              <a:cxnLst/>
              <a:rect l="l" t="t" r="r" b="b"/>
              <a:pathLst>
                <a:path w="3393" h="1960" extrusionOk="0">
                  <a:moveTo>
                    <a:pt x="2342" y="0"/>
                  </a:moveTo>
                  <a:lnTo>
                    <a:pt x="0" y="1353"/>
                  </a:lnTo>
                  <a:lnTo>
                    <a:pt x="1051" y="1960"/>
                  </a:lnTo>
                  <a:lnTo>
                    <a:pt x="3393" y="607"/>
                  </a:lnTo>
                  <a:lnTo>
                    <a:pt x="2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854304" y="4449509"/>
              <a:ext cx="98367" cy="56799"/>
            </a:xfrm>
            <a:custGeom>
              <a:avLst/>
              <a:gdLst/>
              <a:ahLst/>
              <a:cxnLst/>
              <a:rect l="l" t="t" r="r" b="b"/>
              <a:pathLst>
                <a:path w="2144" h="1238"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911701" y="4416383"/>
              <a:ext cx="98321" cy="56799"/>
            </a:xfrm>
            <a:custGeom>
              <a:avLst/>
              <a:gdLst/>
              <a:ahLst/>
              <a:cxnLst/>
              <a:rect l="l" t="t" r="r" b="b"/>
              <a:pathLst>
                <a:path w="2143" h="1238" extrusionOk="0">
                  <a:moveTo>
                    <a:pt x="1092" y="1"/>
                  </a:moveTo>
                  <a:lnTo>
                    <a:pt x="1"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969097" y="4383212"/>
              <a:ext cx="98321" cy="56845"/>
            </a:xfrm>
            <a:custGeom>
              <a:avLst/>
              <a:gdLst/>
              <a:ahLst/>
              <a:cxnLst/>
              <a:rect l="l" t="t" r="r" b="b"/>
              <a:pathLst>
                <a:path w="2143" h="1239" extrusionOk="0">
                  <a:moveTo>
                    <a:pt x="1092" y="1"/>
                  </a:moveTo>
                  <a:lnTo>
                    <a:pt x="1" y="632"/>
                  </a:lnTo>
                  <a:lnTo>
                    <a:pt x="1051" y="1239"/>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1026448" y="4350132"/>
              <a:ext cx="98367" cy="56754"/>
            </a:xfrm>
            <a:custGeom>
              <a:avLst/>
              <a:gdLst/>
              <a:ahLst/>
              <a:cxnLst/>
              <a:rect l="l" t="t" r="r" b="b"/>
              <a:pathLst>
                <a:path w="2144" h="1237" extrusionOk="0">
                  <a:moveTo>
                    <a:pt x="1093" y="0"/>
                  </a:moveTo>
                  <a:lnTo>
                    <a:pt x="0" y="630"/>
                  </a:lnTo>
                  <a:lnTo>
                    <a:pt x="1052" y="1237"/>
                  </a:lnTo>
                  <a:lnTo>
                    <a:pt x="2143" y="607"/>
                  </a:lnTo>
                  <a:lnTo>
                    <a:pt x="10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1083845" y="4317006"/>
              <a:ext cx="98367" cy="56754"/>
            </a:xfrm>
            <a:custGeom>
              <a:avLst/>
              <a:gdLst/>
              <a:ahLst/>
              <a:cxnLst/>
              <a:rect l="l" t="t" r="r" b="b"/>
              <a:pathLst>
                <a:path w="2144" h="1237" extrusionOk="0">
                  <a:moveTo>
                    <a:pt x="1092" y="0"/>
                  </a:moveTo>
                  <a:lnTo>
                    <a:pt x="1" y="630"/>
                  </a:lnTo>
                  <a:lnTo>
                    <a:pt x="1052"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1141242" y="4283834"/>
              <a:ext cx="98367" cy="56799"/>
            </a:xfrm>
            <a:custGeom>
              <a:avLst/>
              <a:gdLst/>
              <a:ahLst/>
              <a:cxnLst/>
              <a:rect l="l" t="t" r="r" b="b"/>
              <a:pathLst>
                <a:path w="2144"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1198638" y="4250708"/>
              <a:ext cx="98367" cy="56799"/>
            </a:xfrm>
            <a:custGeom>
              <a:avLst/>
              <a:gdLst/>
              <a:ahLst/>
              <a:cxnLst/>
              <a:rect l="l" t="t" r="r" b="b"/>
              <a:pathLst>
                <a:path w="2144" h="1238" extrusionOk="0">
                  <a:moveTo>
                    <a:pt x="1092" y="1"/>
                  </a:moveTo>
                  <a:lnTo>
                    <a:pt x="1"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1256035" y="4217537"/>
              <a:ext cx="98321" cy="56845"/>
            </a:xfrm>
            <a:custGeom>
              <a:avLst/>
              <a:gdLst/>
              <a:ahLst/>
              <a:cxnLst/>
              <a:rect l="l" t="t" r="r" b="b"/>
              <a:pathLst>
                <a:path w="2143" h="1239" extrusionOk="0">
                  <a:moveTo>
                    <a:pt x="1092" y="1"/>
                  </a:moveTo>
                  <a:lnTo>
                    <a:pt x="1" y="631"/>
                  </a:lnTo>
                  <a:lnTo>
                    <a:pt x="1051" y="1238"/>
                  </a:lnTo>
                  <a:lnTo>
                    <a:pt x="2142" y="609"/>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313432" y="4184411"/>
              <a:ext cx="98321" cy="56845"/>
            </a:xfrm>
            <a:custGeom>
              <a:avLst/>
              <a:gdLst/>
              <a:ahLst/>
              <a:cxnLst/>
              <a:rect l="l" t="t" r="r" b="b"/>
              <a:pathLst>
                <a:path w="2143" h="1239" extrusionOk="0">
                  <a:moveTo>
                    <a:pt x="1092" y="1"/>
                  </a:moveTo>
                  <a:lnTo>
                    <a:pt x="1" y="632"/>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1370782" y="4151331"/>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428179" y="4118159"/>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485576" y="4085033"/>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542973" y="4051907"/>
              <a:ext cx="98321" cy="56754"/>
            </a:xfrm>
            <a:custGeom>
              <a:avLst/>
              <a:gdLst/>
              <a:ahLst/>
              <a:cxnLst/>
              <a:rect l="l" t="t" r="r" b="b"/>
              <a:pathLst>
                <a:path w="2143" h="1237" extrusionOk="0">
                  <a:moveTo>
                    <a:pt x="1092" y="1"/>
                  </a:moveTo>
                  <a:lnTo>
                    <a:pt x="1" y="630"/>
                  </a:lnTo>
                  <a:lnTo>
                    <a:pt x="1053"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909819" y="4481580"/>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967262" y="4448454"/>
              <a:ext cx="98321" cy="56799"/>
            </a:xfrm>
            <a:custGeom>
              <a:avLst/>
              <a:gdLst/>
              <a:ahLst/>
              <a:cxnLst/>
              <a:rect l="l" t="t" r="r" b="b"/>
              <a:pathLst>
                <a:path w="2143" h="1238" extrusionOk="0">
                  <a:moveTo>
                    <a:pt x="1091" y="0"/>
                  </a:moveTo>
                  <a:lnTo>
                    <a:pt x="0" y="631"/>
                  </a:lnTo>
                  <a:lnTo>
                    <a:pt x="1052" y="1238"/>
                  </a:lnTo>
                  <a:lnTo>
                    <a:pt x="2143" y="608"/>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024659" y="4415328"/>
              <a:ext cx="98321" cy="56799"/>
            </a:xfrm>
            <a:custGeom>
              <a:avLst/>
              <a:gdLst/>
              <a:ahLst/>
              <a:cxnLst/>
              <a:rect l="l" t="t" r="r" b="b"/>
              <a:pathLst>
                <a:path w="2143"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082055" y="4382202"/>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39452" y="4349031"/>
              <a:ext cx="98275" cy="56845"/>
            </a:xfrm>
            <a:custGeom>
              <a:avLst/>
              <a:gdLst/>
              <a:ahLst/>
              <a:cxnLst/>
              <a:rect l="l" t="t" r="r" b="b"/>
              <a:pathLst>
                <a:path w="2142"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196803" y="4315905"/>
              <a:ext cx="98321" cy="56845"/>
            </a:xfrm>
            <a:custGeom>
              <a:avLst/>
              <a:gdLst/>
              <a:ahLst/>
              <a:cxnLst/>
              <a:rect l="l" t="t" r="r" b="b"/>
              <a:pathLst>
                <a:path w="2143" h="1239" extrusionOk="0">
                  <a:moveTo>
                    <a:pt x="1092" y="1"/>
                  </a:moveTo>
                  <a:lnTo>
                    <a:pt x="0" y="631"/>
                  </a:lnTo>
                  <a:lnTo>
                    <a:pt x="1052" y="1238"/>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254200" y="4282779"/>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11596" y="4249607"/>
              <a:ext cx="98367" cy="56845"/>
            </a:xfrm>
            <a:custGeom>
              <a:avLst/>
              <a:gdLst/>
              <a:ahLst/>
              <a:cxnLst/>
              <a:rect l="l" t="t" r="r" b="b"/>
              <a:pathLst>
                <a:path w="2144" h="1239" extrusionOk="0">
                  <a:moveTo>
                    <a:pt x="1091" y="1"/>
                  </a:moveTo>
                  <a:lnTo>
                    <a:pt x="0" y="632"/>
                  </a:lnTo>
                  <a:lnTo>
                    <a:pt x="1052" y="1239"/>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368993" y="4216527"/>
              <a:ext cx="98367" cy="56754"/>
            </a:xfrm>
            <a:custGeom>
              <a:avLst/>
              <a:gdLst/>
              <a:ahLst/>
              <a:cxnLst/>
              <a:rect l="l" t="t" r="r" b="b"/>
              <a:pathLst>
                <a:path w="2144" h="1237" extrusionOk="0">
                  <a:moveTo>
                    <a:pt x="1091" y="0"/>
                  </a:moveTo>
                  <a:lnTo>
                    <a:pt x="0" y="631"/>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390" y="4183401"/>
              <a:ext cx="98321" cy="56754"/>
            </a:xfrm>
            <a:custGeom>
              <a:avLst/>
              <a:gdLst/>
              <a:ahLst/>
              <a:cxnLst/>
              <a:rect l="l" t="t" r="r" b="b"/>
              <a:pathLst>
                <a:path w="2143"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83786" y="4150230"/>
              <a:ext cx="98321" cy="56799"/>
            </a:xfrm>
            <a:custGeom>
              <a:avLst/>
              <a:gdLst/>
              <a:ahLst/>
              <a:cxnLst/>
              <a:rect l="l" t="t" r="r" b="b"/>
              <a:pathLst>
                <a:path w="2143"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541137" y="4117104"/>
              <a:ext cx="98367" cy="56799"/>
            </a:xfrm>
            <a:custGeom>
              <a:avLst/>
              <a:gdLst/>
              <a:ahLst/>
              <a:cxnLst/>
              <a:rect l="l" t="t" r="r" b="b"/>
              <a:pathLst>
                <a:path w="2144" h="1238" extrusionOk="0">
                  <a:moveTo>
                    <a:pt x="1093" y="1"/>
                  </a:moveTo>
                  <a:lnTo>
                    <a:pt x="0" y="630"/>
                  </a:lnTo>
                  <a:lnTo>
                    <a:pt x="1052" y="1237"/>
                  </a:lnTo>
                  <a:lnTo>
                    <a:pt x="2143" y="608"/>
                  </a:lnTo>
                  <a:lnTo>
                    <a:pt x="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596699" y="4083978"/>
              <a:ext cx="155717" cy="121995"/>
            </a:xfrm>
            <a:custGeom>
              <a:avLst/>
              <a:gdLst/>
              <a:ahLst/>
              <a:cxnLst/>
              <a:rect l="l" t="t" r="r" b="b"/>
              <a:pathLst>
                <a:path w="3394" h="2659" extrusionOk="0">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965427" y="4480525"/>
              <a:ext cx="155717" cy="89925"/>
            </a:xfrm>
            <a:custGeom>
              <a:avLst/>
              <a:gdLst/>
              <a:ahLst/>
              <a:cxnLst/>
              <a:rect l="l" t="t" r="r" b="b"/>
              <a:pathLst>
                <a:path w="3394" h="1960" extrusionOk="0">
                  <a:moveTo>
                    <a:pt x="2343" y="0"/>
                  </a:moveTo>
                  <a:lnTo>
                    <a:pt x="1" y="1353"/>
                  </a:lnTo>
                  <a:lnTo>
                    <a:pt x="1051" y="1960"/>
                  </a:lnTo>
                  <a:lnTo>
                    <a:pt x="3393"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080174" y="4447399"/>
              <a:ext cx="98367" cy="56845"/>
            </a:xfrm>
            <a:custGeom>
              <a:avLst/>
              <a:gdLst/>
              <a:ahLst/>
              <a:cxnLst/>
              <a:rect l="l" t="t" r="r" b="b"/>
              <a:pathLst>
                <a:path w="2144" h="1239" extrusionOk="0">
                  <a:moveTo>
                    <a:pt x="1092" y="1"/>
                  </a:moveTo>
                  <a:lnTo>
                    <a:pt x="1" y="631"/>
                  </a:lnTo>
                  <a:lnTo>
                    <a:pt x="1052" y="1238"/>
                  </a:lnTo>
                  <a:lnTo>
                    <a:pt x="2143" y="607"/>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137571" y="4414273"/>
              <a:ext cx="98367" cy="56799"/>
            </a:xfrm>
            <a:custGeom>
              <a:avLst/>
              <a:gdLst/>
              <a:ahLst/>
              <a:cxnLst/>
              <a:rect l="l" t="t" r="r" b="b"/>
              <a:pathLst>
                <a:path w="2144" h="1238" extrusionOk="0">
                  <a:moveTo>
                    <a:pt x="1092" y="1"/>
                  </a:moveTo>
                  <a:lnTo>
                    <a:pt x="1" y="630"/>
                  </a:lnTo>
                  <a:lnTo>
                    <a:pt x="1052"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194968" y="4381101"/>
              <a:ext cx="98367" cy="56845"/>
            </a:xfrm>
            <a:custGeom>
              <a:avLst/>
              <a:gdLst/>
              <a:ahLst/>
              <a:cxnLst/>
              <a:rect l="l" t="t" r="r" b="b"/>
              <a:pathLst>
                <a:path w="2144" h="1239" extrusionOk="0">
                  <a:moveTo>
                    <a:pt x="1092" y="1"/>
                  </a:moveTo>
                  <a:lnTo>
                    <a:pt x="1" y="631"/>
                  </a:lnTo>
                  <a:lnTo>
                    <a:pt x="1052"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252364" y="4348021"/>
              <a:ext cx="98321" cy="56754"/>
            </a:xfrm>
            <a:custGeom>
              <a:avLst/>
              <a:gdLst/>
              <a:ahLst/>
              <a:cxnLst/>
              <a:rect l="l" t="t" r="r" b="b"/>
              <a:pathLst>
                <a:path w="2143" h="1237" extrusionOk="0">
                  <a:moveTo>
                    <a:pt x="1092" y="0"/>
                  </a:moveTo>
                  <a:lnTo>
                    <a:pt x="1" y="629"/>
                  </a:lnTo>
                  <a:lnTo>
                    <a:pt x="1051" y="1236"/>
                  </a:lnTo>
                  <a:lnTo>
                    <a:pt x="2142"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309761" y="4314895"/>
              <a:ext cx="98321" cy="56754"/>
            </a:xfrm>
            <a:custGeom>
              <a:avLst/>
              <a:gdLst/>
              <a:ahLst/>
              <a:cxnLst/>
              <a:rect l="l" t="t" r="r" b="b"/>
              <a:pathLst>
                <a:path w="2143" h="1237" extrusionOk="0">
                  <a:moveTo>
                    <a:pt x="1092" y="0"/>
                  </a:moveTo>
                  <a:lnTo>
                    <a:pt x="1" y="630"/>
                  </a:lnTo>
                  <a:lnTo>
                    <a:pt x="1051"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367158" y="4281724"/>
              <a:ext cx="98321" cy="56799"/>
            </a:xfrm>
            <a:custGeom>
              <a:avLst/>
              <a:gdLst/>
              <a:ahLst/>
              <a:cxnLst/>
              <a:rect l="l" t="t" r="r" b="b"/>
              <a:pathLst>
                <a:path w="2143" h="1238" extrusionOk="0">
                  <a:moveTo>
                    <a:pt x="1092" y="0"/>
                  </a:moveTo>
                  <a:lnTo>
                    <a:pt x="1" y="631"/>
                  </a:lnTo>
                  <a:lnTo>
                    <a:pt x="1051"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424509" y="4248598"/>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481905" y="4215472"/>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39302" y="418230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020988" y="4512595"/>
              <a:ext cx="155671" cy="89925"/>
            </a:xfrm>
            <a:custGeom>
              <a:avLst/>
              <a:gdLst/>
              <a:ahLst/>
              <a:cxnLst/>
              <a:rect l="l" t="t" r="r" b="b"/>
              <a:pathLst>
                <a:path w="3393" h="1960" extrusionOk="0">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135782" y="4479469"/>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193178" y="4446389"/>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250575" y="4413218"/>
              <a:ext cx="98321" cy="56799"/>
            </a:xfrm>
            <a:custGeom>
              <a:avLst/>
              <a:gdLst/>
              <a:ahLst/>
              <a:cxnLst/>
              <a:rect l="l" t="t" r="r" b="b"/>
              <a:pathLst>
                <a:path w="2143" h="1238" extrusionOk="0">
                  <a:moveTo>
                    <a:pt x="1090" y="0"/>
                  </a:moveTo>
                  <a:lnTo>
                    <a:pt x="0" y="631"/>
                  </a:lnTo>
                  <a:lnTo>
                    <a:pt x="1051" y="1238"/>
                  </a:lnTo>
                  <a:lnTo>
                    <a:pt x="2142" y="607"/>
                  </a:lnTo>
                  <a:lnTo>
                    <a:pt x="10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307926" y="4380092"/>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365323" y="4346966"/>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422719" y="4313794"/>
              <a:ext cx="98321" cy="56845"/>
            </a:xfrm>
            <a:custGeom>
              <a:avLst/>
              <a:gdLst/>
              <a:ahLst/>
              <a:cxnLst/>
              <a:rect l="l" t="t" r="r" b="b"/>
              <a:pathLst>
                <a:path w="2143"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480116" y="4280668"/>
              <a:ext cx="98321" cy="56799"/>
            </a:xfrm>
            <a:custGeom>
              <a:avLst/>
              <a:gdLst/>
              <a:ahLst/>
              <a:cxnLst/>
              <a:rect l="l" t="t" r="r" b="b"/>
              <a:pathLst>
                <a:path w="2143" h="1238" extrusionOk="0">
                  <a:moveTo>
                    <a:pt x="1092" y="1"/>
                  </a:moveTo>
                  <a:lnTo>
                    <a:pt x="0"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537513" y="4247497"/>
              <a:ext cx="98321" cy="56845"/>
            </a:xfrm>
            <a:custGeom>
              <a:avLst/>
              <a:gdLst/>
              <a:ahLst/>
              <a:cxnLst/>
              <a:rect l="l" t="t" r="r" b="b"/>
              <a:pathLst>
                <a:path w="2143" h="1239" extrusionOk="0">
                  <a:moveTo>
                    <a:pt x="1092" y="1"/>
                  </a:moveTo>
                  <a:lnTo>
                    <a:pt x="0" y="631"/>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1594864" y="4214417"/>
              <a:ext cx="98367" cy="56799"/>
            </a:xfrm>
            <a:custGeom>
              <a:avLst/>
              <a:gdLst/>
              <a:ahLst/>
              <a:cxnLst/>
              <a:rect l="l" t="t" r="r" b="b"/>
              <a:pathLst>
                <a:path w="2144"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1652260" y="4148119"/>
              <a:ext cx="155763" cy="89925"/>
            </a:xfrm>
            <a:custGeom>
              <a:avLst/>
              <a:gdLst/>
              <a:ahLst/>
              <a:cxnLst/>
              <a:rect l="l" t="t" r="r" b="b"/>
              <a:pathLst>
                <a:path w="3395" h="1960" extrusionOk="0">
                  <a:moveTo>
                    <a:pt x="2343" y="0"/>
                  </a:moveTo>
                  <a:lnTo>
                    <a:pt x="0" y="1353"/>
                  </a:lnTo>
                  <a:lnTo>
                    <a:pt x="1052" y="1960"/>
                  </a:lnTo>
                  <a:lnTo>
                    <a:pt x="3394"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1076550" y="4577837"/>
              <a:ext cx="98321" cy="56799"/>
            </a:xfrm>
            <a:custGeom>
              <a:avLst/>
              <a:gdLst/>
              <a:ahLst/>
              <a:cxnLst/>
              <a:rect l="l" t="t" r="r" b="b"/>
              <a:pathLst>
                <a:path w="2143" h="1238" extrusionOk="0">
                  <a:moveTo>
                    <a:pt x="1092" y="1"/>
                  </a:moveTo>
                  <a:lnTo>
                    <a:pt x="1" y="630"/>
                  </a:lnTo>
                  <a:lnTo>
                    <a:pt x="1051"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133901" y="4511586"/>
              <a:ext cx="155763" cy="89925"/>
            </a:xfrm>
            <a:custGeom>
              <a:avLst/>
              <a:gdLst/>
              <a:ahLst/>
              <a:cxnLst/>
              <a:rect l="l" t="t" r="r" b="b"/>
              <a:pathLst>
                <a:path w="3395" h="1960" extrusionOk="0">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248694" y="4312785"/>
              <a:ext cx="385300" cy="222426"/>
            </a:xfrm>
            <a:custGeom>
              <a:avLst/>
              <a:gdLst/>
              <a:ahLst/>
              <a:cxnLst/>
              <a:rect l="l" t="t" r="r" b="b"/>
              <a:pathLst>
                <a:path w="8398" h="4848" extrusionOk="0">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93028" y="4279613"/>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650425" y="4246487"/>
              <a:ext cx="98321" cy="56799"/>
            </a:xfrm>
            <a:custGeom>
              <a:avLst/>
              <a:gdLst/>
              <a:ahLst/>
              <a:cxnLst/>
              <a:rect l="l" t="t" r="r" b="b"/>
              <a:pathLst>
                <a:path w="2143" h="1238" extrusionOk="0">
                  <a:moveTo>
                    <a:pt x="1092" y="0"/>
                  </a:moveTo>
                  <a:lnTo>
                    <a:pt x="1" y="630"/>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707868" y="4213361"/>
              <a:ext cx="98275" cy="56754"/>
            </a:xfrm>
            <a:custGeom>
              <a:avLst/>
              <a:gdLst/>
              <a:ahLst/>
              <a:cxnLst/>
              <a:rect l="l" t="t" r="r" b="b"/>
              <a:pathLst>
                <a:path w="2142" h="1237" extrusionOk="0">
                  <a:moveTo>
                    <a:pt x="1091" y="1"/>
                  </a:moveTo>
                  <a:lnTo>
                    <a:pt x="0" y="630"/>
                  </a:lnTo>
                  <a:lnTo>
                    <a:pt x="1051" y="1237"/>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765173" y="418019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436071" y="4388626"/>
              <a:ext cx="242935" cy="139475"/>
            </a:xfrm>
            <a:custGeom>
              <a:avLst/>
              <a:gdLst/>
              <a:ahLst/>
              <a:cxnLst/>
              <a:rect l="l" t="t" r="r" b="b"/>
              <a:pathLst>
                <a:path w="5295" h="3040" extrusionOk="0">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504341" y="4480616"/>
              <a:ext cx="119334" cy="65608"/>
            </a:xfrm>
            <a:custGeom>
              <a:avLst/>
              <a:gdLst/>
              <a:ahLst/>
              <a:cxnLst/>
              <a:rect l="l" t="t" r="r" b="b"/>
              <a:pathLst>
                <a:path w="2601" h="1430" extrusionOk="0">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596836" y="4427211"/>
              <a:ext cx="114975" cy="68912"/>
            </a:xfrm>
            <a:custGeom>
              <a:avLst/>
              <a:gdLst/>
              <a:ahLst/>
              <a:cxnLst/>
              <a:rect l="l" t="t" r="r" b="b"/>
              <a:pathLst>
                <a:path w="2506" h="1502" extrusionOk="0">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06804" y="3281112"/>
              <a:ext cx="1037439" cy="1167508"/>
            </a:xfrm>
            <a:custGeom>
              <a:avLst/>
              <a:gdLst/>
              <a:ahLst/>
              <a:cxnLst/>
              <a:rect l="l" t="t" r="r" b="b"/>
              <a:pathLst>
                <a:path w="22612" h="25447" extrusionOk="0">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528827" y="3284508"/>
              <a:ext cx="1016930" cy="1163930"/>
            </a:xfrm>
            <a:custGeom>
              <a:avLst/>
              <a:gdLst/>
              <a:ahLst/>
              <a:cxnLst/>
              <a:rect l="l" t="t" r="r" b="b"/>
              <a:pathLst>
                <a:path w="22165" h="25369" extrusionOk="0">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566999" y="3329746"/>
              <a:ext cx="940540" cy="1070426"/>
            </a:xfrm>
            <a:custGeom>
              <a:avLst/>
              <a:gdLst/>
              <a:ahLst/>
              <a:cxnLst/>
              <a:rect l="l" t="t" r="r" b="b"/>
              <a:pathLst>
                <a:path w="20500" h="23331" extrusionOk="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66999" y="3333692"/>
              <a:ext cx="931593" cy="1058268"/>
            </a:xfrm>
            <a:custGeom>
              <a:avLst/>
              <a:gdLst/>
              <a:ahLst/>
              <a:cxnLst/>
              <a:rect l="l" t="t" r="r" b="b"/>
              <a:pathLst>
                <a:path w="20305" h="23066" extrusionOk="0">
                  <a:moveTo>
                    <a:pt x="16828" y="0"/>
                  </a:moveTo>
                  <a:lnTo>
                    <a:pt x="0" y="9730"/>
                  </a:lnTo>
                  <a:lnTo>
                    <a:pt x="3475" y="23065"/>
                  </a:lnTo>
                  <a:lnTo>
                    <a:pt x="20304" y="13334"/>
                  </a:lnTo>
                  <a:lnTo>
                    <a:pt x="16828"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347093" y="4129262"/>
              <a:ext cx="479308" cy="1014223"/>
            </a:xfrm>
            <a:custGeom>
              <a:avLst/>
              <a:gdLst/>
              <a:ahLst/>
              <a:cxnLst/>
              <a:rect l="l" t="t" r="r" b="b"/>
              <a:pathLst>
                <a:path w="10447" h="22106" extrusionOk="0">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18104" y="4669140"/>
              <a:ext cx="228528" cy="131630"/>
            </a:xfrm>
            <a:custGeom>
              <a:avLst/>
              <a:gdLst/>
              <a:ahLst/>
              <a:cxnLst/>
              <a:rect l="l" t="t" r="r" b="b"/>
              <a:pathLst>
                <a:path w="4981" h="2869" extrusionOk="0">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1539210" y="3769741"/>
              <a:ext cx="293953" cy="169710"/>
            </a:xfrm>
            <a:custGeom>
              <a:avLst/>
              <a:gdLst/>
              <a:ahLst/>
              <a:cxnLst/>
              <a:rect l="l" t="t" r="r" b="b"/>
              <a:pathLst>
                <a:path w="6407" h="3699" extrusionOk="0">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226244" y="4066314"/>
              <a:ext cx="202239" cy="116810"/>
            </a:xfrm>
            <a:custGeom>
              <a:avLst/>
              <a:gdLst/>
              <a:ahLst/>
              <a:cxnLst/>
              <a:rect l="l" t="t" r="r" b="b"/>
              <a:pathLst>
                <a:path w="4408" h="2546" extrusionOk="0">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1487365" y="4642529"/>
              <a:ext cx="202239" cy="116810"/>
            </a:xfrm>
            <a:custGeom>
              <a:avLst/>
              <a:gdLst/>
              <a:ahLst/>
              <a:cxnLst/>
              <a:rect l="l" t="t" r="r" b="b"/>
              <a:pathLst>
                <a:path w="4408" h="2546" extrusionOk="0">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1670016" y="3181047"/>
              <a:ext cx="375253" cy="231143"/>
            </a:xfrm>
            <a:custGeom>
              <a:avLst/>
              <a:gdLst/>
              <a:ahLst/>
              <a:cxnLst/>
              <a:rect l="l" t="t" r="r" b="b"/>
              <a:pathLst>
                <a:path w="8179" h="5038" extrusionOk="0">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51715" y="3099425"/>
              <a:ext cx="362131" cy="191549"/>
            </a:xfrm>
            <a:custGeom>
              <a:avLst/>
              <a:gdLst/>
              <a:ahLst/>
              <a:cxnLst/>
              <a:rect l="l" t="t" r="r" b="b"/>
              <a:pathLst>
                <a:path w="7893" h="4175" extrusionOk="0">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1726954" y="3835947"/>
              <a:ext cx="396266" cy="221876"/>
            </a:xfrm>
            <a:custGeom>
              <a:avLst/>
              <a:gdLst/>
              <a:ahLst/>
              <a:cxnLst/>
              <a:rect l="l" t="t" r="r" b="b"/>
              <a:pathLst>
                <a:path w="8637" h="4836" extrusionOk="0">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179950" y="3849987"/>
              <a:ext cx="346073" cy="193843"/>
            </a:xfrm>
            <a:custGeom>
              <a:avLst/>
              <a:gdLst/>
              <a:ahLst/>
              <a:cxnLst/>
              <a:rect l="l" t="t" r="r" b="b"/>
              <a:pathLst>
                <a:path w="7543" h="4225" extrusionOk="0">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808897" y="4495482"/>
              <a:ext cx="109516" cy="63085"/>
            </a:xfrm>
            <a:custGeom>
              <a:avLst/>
              <a:gdLst/>
              <a:ahLst/>
              <a:cxnLst/>
              <a:rect l="l" t="t" r="r" b="b"/>
              <a:pathLst>
                <a:path w="2387" h="1375" extrusionOk="0">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882535" y="4453180"/>
              <a:ext cx="109424" cy="62856"/>
            </a:xfrm>
            <a:custGeom>
              <a:avLst/>
              <a:gdLst/>
              <a:ahLst/>
              <a:cxnLst/>
              <a:rect l="l" t="t" r="r" b="b"/>
              <a:pathLst>
                <a:path w="2385" h="1370" extrusionOk="0">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949705" y="4408354"/>
              <a:ext cx="119196" cy="68545"/>
            </a:xfrm>
            <a:custGeom>
              <a:avLst/>
              <a:gdLst/>
              <a:ahLst/>
              <a:cxnLst/>
              <a:rect l="l" t="t" r="r" b="b"/>
              <a:pathLst>
                <a:path w="2598" h="1494" extrusionOk="0">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027197" y="4358115"/>
              <a:ext cx="128739" cy="74004"/>
            </a:xfrm>
            <a:custGeom>
              <a:avLst/>
              <a:gdLst/>
              <a:ahLst/>
              <a:cxnLst/>
              <a:rect l="l" t="t" r="r" b="b"/>
              <a:pathLst>
                <a:path w="2806" h="1613" extrusionOk="0">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887949" y="4070076"/>
              <a:ext cx="300514" cy="178381"/>
            </a:xfrm>
            <a:custGeom>
              <a:avLst/>
              <a:gdLst/>
              <a:ahLst/>
              <a:cxnLst/>
              <a:rect l="l" t="t" r="r" b="b"/>
              <a:pathLst>
                <a:path w="6550" h="3888" extrusionOk="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384684" y="3324378"/>
              <a:ext cx="99881" cy="39870"/>
            </a:xfrm>
            <a:custGeom>
              <a:avLst/>
              <a:gdLst/>
              <a:ahLst/>
              <a:cxnLst/>
              <a:rect l="l" t="t" r="r" b="b"/>
              <a:pathLst>
                <a:path w="2177" h="869" extrusionOk="0">
                  <a:moveTo>
                    <a:pt x="717" y="0"/>
                  </a:moveTo>
                  <a:lnTo>
                    <a:pt x="1" y="31"/>
                  </a:lnTo>
                  <a:lnTo>
                    <a:pt x="1460" y="869"/>
                  </a:lnTo>
                  <a:lnTo>
                    <a:pt x="2176" y="838"/>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007178" y="3966936"/>
              <a:ext cx="93962" cy="64416"/>
            </a:xfrm>
            <a:custGeom>
              <a:avLst/>
              <a:gdLst/>
              <a:ahLst/>
              <a:cxnLst/>
              <a:rect l="l" t="t" r="r" b="b"/>
              <a:pathLst>
                <a:path w="2048" h="1404" extrusionOk="0">
                  <a:moveTo>
                    <a:pt x="0" y="0"/>
                  </a:moveTo>
                  <a:lnTo>
                    <a:pt x="588" y="565"/>
                  </a:lnTo>
                  <a:lnTo>
                    <a:pt x="2048" y="1403"/>
                  </a:lnTo>
                  <a:lnTo>
                    <a:pt x="1461"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237361" y="3553093"/>
              <a:ext cx="76023" cy="73775"/>
            </a:xfrm>
            <a:custGeom>
              <a:avLst/>
              <a:gdLst/>
              <a:ahLst/>
              <a:cxnLst/>
              <a:rect l="l" t="t" r="r" b="b"/>
              <a:pathLst>
                <a:path w="1657" h="1608" extrusionOk="0">
                  <a:moveTo>
                    <a:pt x="0" y="1"/>
                  </a:moveTo>
                  <a:lnTo>
                    <a:pt x="197" y="771"/>
                  </a:lnTo>
                  <a:lnTo>
                    <a:pt x="1656" y="1607"/>
                  </a:lnTo>
                  <a:lnTo>
                    <a:pt x="1459"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1244014" y="3355210"/>
              <a:ext cx="144522" cy="153147"/>
            </a:xfrm>
            <a:custGeom>
              <a:avLst/>
              <a:gdLst/>
              <a:ahLst/>
              <a:cxnLst/>
              <a:rect l="l" t="t" r="r" b="b"/>
              <a:pathLst>
                <a:path w="3150" h="3338" extrusionOk="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1117384" y="3635495"/>
              <a:ext cx="111718" cy="62213"/>
            </a:xfrm>
            <a:custGeom>
              <a:avLst/>
              <a:gdLst/>
              <a:ahLst/>
              <a:cxnLst/>
              <a:rect l="l" t="t" r="r" b="b"/>
              <a:pathLst>
                <a:path w="2435" h="1356" extrusionOk="0">
                  <a:moveTo>
                    <a:pt x="975" y="1"/>
                  </a:moveTo>
                  <a:lnTo>
                    <a:pt x="0" y="517"/>
                  </a:lnTo>
                  <a:lnTo>
                    <a:pt x="1460" y="1355"/>
                  </a:lnTo>
                  <a:lnTo>
                    <a:pt x="2435" y="838"/>
                  </a:lnTo>
                  <a:lnTo>
                    <a:pt x="9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338849" y="3235874"/>
              <a:ext cx="100844" cy="72353"/>
            </a:xfrm>
            <a:custGeom>
              <a:avLst/>
              <a:gdLst/>
              <a:ahLst/>
              <a:cxnLst/>
              <a:rect l="l" t="t" r="r" b="b"/>
              <a:pathLst>
                <a:path w="2198" h="1577" extrusionOk="0">
                  <a:moveTo>
                    <a:pt x="737" y="1"/>
                  </a:moveTo>
                  <a:lnTo>
                    <a:pt x="1" y="740"/>
                  </a:lnTo>
                  <a:lnTo>
                    <a:pt x="1460" y="1577"/>
                  </a:lnTo>
                  <a:lnTo>
                    <a:pt x="2198" y="838"/>
                  </a:lnTo>
                  <a:lnTo>
                    <a:pt x="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1157208" y="3568325"/>
              <a:ext cx="89237" cy="56432"/>
            </a:xfrm>
            <a:custGeom>
              <a:avLst/>
              <a:gdLst/>
              <a:ahLst/>
              <a:cxnLst/>
              <a:rect l="l" t="t" r="r" b="b"/>
              <a:pathLst>
                <a:path w="1945" h="1230" extrusionOk="0">
                  <a:moveTo>
                    <a:pt x="1" y="1"/>
                  </a:moveTo>
                  <a:lnTo>
                    <a:pt x="485" y="391"/>
                  </a:lnTo>
                  <a:lnTo>
                    <a:pt x="1944" y="1229"/>
                  </a:lnTo>
                  <a:lnTo>
                    <a:pt x="1461" y="838"/>
                  </a:lnTo>
                  <a:lnTo>
                    <a:pt x="1"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902800" y="3980655"/>
              <a:ext cx="73270" cy="93366"/>
            </a:xfrm>
            <a:custGeom>
              <a:avLst/>
              <a:gdLst/>
              <a:ahLst/>
              <a:cxnLst/>
              <a:rect l="l" t="t" r="r" b="b"/>
              <a:pathLst>
                <a:path w="1597" h="2035" extrusionOk="0">
                  <a:moveTo>
                    <a:pt x="136" y="1"/>
                  </a:moveTo>
                  <a:lnTo>
                    <a:pt x="1" y="1197"/>
                  </a:lnTo>
                  <a:lnTo>
                    <a:pt x="1461" y="2034"/>
                  </a:lnTo>
                  <a:lnTo>
                    <a:pt x="1596" y="839"/>
                  </a:ln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314716" y="3269046"/>
              <a:ext cx="91164" cy="39182"/>
            </a:xfrm>
            <a:custGeom>
              <a:avLst/>
              <a:gdLst/>
              <a:ahLst/>
              <a:cxnLst/>
              <a:rect l="l" t="t" r="r" b="b"/>
              <a:pathLst>
                <a:path w="1987" h="854" extrusionOk="0">
                  <a:moveTo>
                    <a:pt x="1" y="0"/>
                  </a:moveTo>
                  <a:lnTo>
                    <a:pt x="1461" y="837"/>
                  </a:lnTo>
                  <a:lnTo>
                    <a:pt x="1986" y="854"/>
                  </a:lnTo>
                  <a:lnTo>
                    <a:pt x="527" y="1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958453" y="3734643"/>
              <a:ext cx="173335" cy="195586"/>
            </a:xfrm>
            <a:custGeom>
              <a:avLst/>
              <a:gdLst/>
              <a:ahLst/>
              <a:cxnLst/>
              <a:rect l="l" t="t" r="r" b="b"/>
              <a:pathLst>
                <a:path w="3778" h="4263" extrusionOk="0">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1167393" y="3496384"/>
              <a:ext cx="75151" cy="63865"/>
            </a:xfrm>
            <a:custGeom>
              <a:avLst/>
              <a:gdLst/>
              <a:ahLst/>
              <a:cxnLst/>
              <a:rect l="l" t="t" r="r" b="b"/>
              <a:pathLst>
                <a:path w="1638" h="1392" extrusionOk="0">
                  <a:moveTo>
                    <a:pt x="0" y="0"/>
                  </a:moveTo>
                  <a:lnTo>
                    <a:pt x="178" y="554"/>
                  </a:lnTo>
                  <a:lnTo>
                    <a:pt x="1638" y="1392"/>
                  </a:lnTo>
                  <a:lnTo>
                    <a:pt x="1461" y="83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887430" y="3963082"/>
              <a:ext cx="88640" cy="56065"/>
            </a:xfrm>
            <a:custGeom>
              <a:avLst/>
              <a:gdLst/>
              <a:ahLst/>
              <a:cxnLst/>
              <a:rect l="l" t="t" r="r" b="b"/>
              <a:pathLst>
                <a:path w="1932" h="1222" extrusionOk="0">
                  <a:moveTo>
                    <a:pt x="0" y="1"/>
                  </a:moveTo>
                  <a:lnTo>
                    <a:pt x="471" y="384"/>
                  </a:lnTo>
                  <a:lnTo>
                    <a:pt x="1931" y="1222"/>
                  </a:lnTo>
                  <a:lnTo>
                    <a:pt x="1931" y="1222"/>
                  </a:lnTo>
                  <a:lnTo>
                    <a:pt x="1460" y="839"/>
                  </a:lnTo>
                  <a:lnTo>
                    <a:pt x="0" y="1"/>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1256218" y="3249959"/>
              <a:ext cx="82079" cy="85107"/>
            </a:xfrm>
            <a:custGeom>
              <a:avLst/>
              <a:gdLst/>
              <a:ahLst/>
              <a:cxnLst/>
              <a:rect l="l" t="t" r="r" b="b"/>
              <a:pathLst>
                <a:path w="1789" h="1855" extrusionOk="0">
                  <a:moveTo>
                    <a:pt x="329" y="1"/>
                  </a:moveTo>
                  <a:lnTo>
                    <a:pt x="0" y="1017"/>
                  </a:lnTo>
                  <a:lnTo>
                    <a:pt x="1461" y="1854"/>
                  </a:lnTo>
                  <a:lnTo>
                    <a:pt x="1788" y="838"/>
                  </a:lnTo>
                  <a:lnTo>
                    <a:pt x="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1271267" y="3233718"/>
              <a:ext cx="101487" cy="54689"/>
            </a:xfrm>
            <a:custGeom>
              <a:avLst/>
              <a:gdLst/>
              <a:ahLst/>
              <a:cxnLst/>
              <a:rect l="l" t="t" r="r" b="b"/>
              <a:pathLst>
                <a:path w="2212" h="1192" extrusionOk="0">
                  <a:moveTo>
                    <a:pt x="751" y="0"/>
                  </a:moveTo>
                  <a:lnTo>
                    <a:pt x="1" y="355"/>
                  </a:lnTo>
                  <a:lnTo>
                    <a:pt x="1460" y="1192"/>
                  </a:lnTo>
                  <a:lnTo>
                    <a:pt x="2211" y="838"/>
                  </a:lnTo>
                  <a:lnTo>
                    <a:pt x="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1230204" y="3296574"/>
              <a:ext cx="93045" cy="62810"/>
            </a:xfrm>
            <a:custGeom>
              <a:avLst/>
              <a:gdLst/>
              <a:ahLst/>
              <a:cxnLst/>
              <a:rect l="l" t="t" r="r" b="b"/>
              <a:pathLst>
                <a:path w="2028" h="1369" extrusionOk="0">
                  <a:moveTo>
                    <a:pt x="567" y="1"/>
                  </a:moveTo>
                  <a:lnTo>
                    <a:pt x="1" y="531"/>
                  </a:lnTo>
                  <a:lnTo>
                    <a:pt x="1461" y="1369"/>
                  </a:lnTo>
                  <a:lnTo>
                    <a:pt x="2028" y="838"/>
                  </a:lnTo>
                  <a:lnTo>
                    <a:pt x="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1172624" y="3390400"/>
              <a:ext cx="79602" cy="73729"/>
            </a:xfrm>
            <a:custGeom>
              <a:avLst/>
              <a:gdLst/>
              <a:ahLst/>
              <a:cxnLst/>
              <a:rect l="l" t="t" r="r" b="b"/>
              <a:pathLst>
                <a:path w="1735" h="1607" extrusionOk="0">
                  <a:moveTo>
                    <a:pt x="275" y="1"/>
                  </a:moveTo>
                  <a:lnTo>
                    <a:pt x="0" y="769"/>
                  </a:lnTo>
                  <a:lnTo>
                    <a:pt x="1459" y="1606"/>
                  </a:lnTo>
                  <a:lnTo>
                    <a:pt x="1734" y="838"/>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1064024" y="3585531"/>
              <a:ext cx="105019" cy="39686"/>
            </a:xfrm>
            <a:custGeom>
              <a:avLst/>
              <a:gdLst/>
              <a:ahLst/>
              <a:cxnLst/>
              <a:rect l="l" t="t" r="r" b="b"/>
              <a:pathLst>
                <a:path w="2289" h="865" extrusionOk="0">
                  <a:moveTo>
                    <a:pt x="0" y="1"/>
                  </a:moveTo>
                  <a:lnTo>
                    <a:pt x="1461" y="838"/>
                  </a:lnTo>
                  <a:lnTo>
                    <a:pt x="2288" y="864"/>
                  </a:lnTo>
                  <a:lnTo>
                    <a:pt x="2288" y="864"/>
                  </a:lnTo>
                  <a:lnTo>
                    <a:pt x="828" y="2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1134635" y="3456101"/>
              <a:ext cx="70059" cy="80106"/>
            </a:xfrm>
            <a:custGeom>
              <a:avLst/>
              <a:gdLst/>
              <a:ahLst/>
              <a:cxnLst/>
              <a:rect l="l" t="t" r="r" b="b"/>
              <a:pathLst>
                <a:path w="1527" h="1746" extrusionOk="0">
                  <a:moveTo>
                    <a:pt x="66" y="1"/>
                  </a:moveTo>
                  <a:lnTo>
                    <a:pt x="0" y="907"/>
                  </a:lnTo>
                  <a:lnTo>
                    <a:pt x="1460" y="1745"/>
                  </a:lnTo>
                  <a:lnTo>
                    <a:pt x="1526" y="838"/>
                  </a:lnTo>
                  <a:lnTo>
                    <a:pt x="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1137617" y="3425636"/>
              <a:ext cx="101991" cy="68912"/>
            </a:xfrm>
            <a:custGeom>
              <a:avLst/>
              <a:gdLst/>
              <a:ahLst/>
              <a:cxnLst/>
              <a:rect l="l" t="t" r="r" b="b"/>
              <a:pathLst>
                <a:path w="2223" h="1502" extrusionOk="0">
                  <a:moveTo>
                    <a:pt x="763" y="1"/>
                  </a:moveTo>
                  <a:lnTo>
                    <a:pt x="1" y="665"/>
                  </a:lnTo>
                  <a:lnTo>
                    <a:pt x="1461" y="1502"/>
                  </a:lnTo>
                  <a:lnTo>
                    <a:pt x="2222" y="838"/>
                  </a:lnTo>
                  <a:lnTo>
                    <a:pt x="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031266" y="3585531"/>
              <a:ext cx="99789" cy="92540"/>
            </a:xfrm>
            <a:custGeom>
              <a:avLst/>
              <a:gdLst/>
              <a:ahLst/>
              <a:cxnLst/>
              <a:rect l="l" t="t" r="r" b="b"/>
              <a:pathLst>
                <a:path w="2175" h="2017" extrusionOk="0">
                  <a:moveTo>
                    <a:pt x="714" y="1"/>
                  </a:moveTo>
                  <a:lnTo>
                    <a:pt x="0" y="1180"/>
                  </a:lnTo>
                  <a:lnTo>
                    <a:pt x="1460" y="2016"/>
                  </a:lnTo>
                  <a:lnTo>
                    <a:pt x="2175" y="838"/>
                  </a:lnTo>
                  <a:lnTo>
                    <a:pt x="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1199097" y="3317542"/>
              <a:ext cx="98183" cy="41843"/>
            </a:xfrm>
            <a:custGeom>
              <a:avLst/>
              <a:gdLst/>
              <a:ahLst/>
              <a:cxnLst/>
              <a:rect l="l" t="t" r="r" b="b"/>
              <a:pathLst>
                <a:path w="2140" h="912" extrusionOk="0">
                  <a:moveTo>
                    <a:pt x="1" y="1"/>
                  </a:moveTo>
                  <a:lnTo>
                    <a:pt x="1461" y="837"/>
                  </a:lnTo>
                  <a:lnTo>
                    <a:pt x="2139" y="912"/>
                  </a:lnTo>
                  <a:lnTo>
                    <a:pt x="679" y="7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1172670" y="3358421"/>
              <a:ext cx="79556" cy="70472"/>
            </a:xfrm>
            <a:custGeom>
              <a:avLst/>
              <a:gdLst/>
              <a:ahLst/>
              <a:cxnLst/>
              <a:rect l="l" t="t" r="r" b="b"/>
              <a:pathLst>
                <a:path w="1734" h="1536" extrusionOk="0">
                  <a:moveTo>
                    <a:pt x="0" y="1"/>
                  </a:moveTo>
                  <a:lnTo>
                    <a:pt x="274" y="698"/>
                  </a:lnTo>
                  <a:lnTo>
                    <a:pt x="1733" y="1535"/>
                  </a:lnTo>
                  <a:lnTo>
                    <a:pt x="1460"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1201575" y="3272166"/>
              <a:ext cx="282988" cy="354698"/>
            </a:xfrm>
            <a:custGeom>
              <a:avLst/>
              <a:gdLst/>
              <a:ahLst/>
              <a:cxnLst/>
              <a:rect l="l" t="t" r="r" b="b"/>
              <a:pathLst>
                <a:path w="6168" h="7731" extrusionOk="0">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1172670" y="3317542"/>
              <a:ext cx="93503" cy="79372"/>
            </a:xfrm>
            <a:custGeom>
              <a:avLst/>
              <a:gdLst/>
              <a:ahLst/>
              <a:cxnLst/>
              <a:rect l="l" t="t" r="r" b="b"/>
              <a:pathLst>
                <a:path w="2038" h="1730" extrusionOk="0">
                  <a:moveTo>
                    <a:pt x="577" y="1"/>
                  </a:moveTo>
                  <a:lnTo>
                    <a:pt x="0" y="892"/>
                  </a:lnTo>
                  <a:lnTo>
                    <a:pt x="1460" y="1729"/>
                  </a:lnTo>
                  <a:lnTo>
                    <a:pt x="2037" y="837"/>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997635" y="3639624"/>
              <a:ext cx="100615" cy="54368"/>
            </a:xfrm>
            <a:custGeom>
              <a:avLst/>
              <a:gdLst/>
              <a:ahLst/>
              <a:cxnLst/>
              <a:rect l="l" t="t" r="r" b="b"/>
              <a:pathLst>
                <a:path w="2193" h="1185" extrusionOk="0">
                  <a:moveTo>
                    <a:pt x="733" y="1"/>
                  </a:moveTo>
                  <a:lnTo>
                    <a:pt x="0" y="346"/>
                  </a:lnTo>
                  <a:lnTo>
                    <a:pt x="1460" y="1184"/>
                  </a:lnTo>
                  <a:lnTo>
                    <a:pt x="2193" y="837"/>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829849" y="3895179"/>
              <a:ext cx="102817" cy="90200"/>
            </a:xfrm>
            <a:custGeom>
              <a:avLst/>
              <a:gdLst/>
              <a:ahLst/>
              <a:cxnLst/>
              <a:rect l="l" t="t" r="r" b="b"/>
              <a:pathLst>
                <a:path w="2241" h="1966" extrusionOk="0">
                  <a:moveTo>
                    <a:pt x="780" y="0"/>
                  </a:moveTo>
                  <a:lnTo>
                    <a:pt x="1" y="1127"/>
                  </a:lnTo>
                  <a:lnTo>
                    <a:pt x="1461" y="1965"/>
                  </a:lnTo>
                  <a:lnTo>
                    <a:pt x="2241" y="837"/>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829849" y="3946887"/>
              <a:ext cx="79831" cy="78409"/>
            </a:xfrm>
            <a:custGeom>
              <a:avLst/>
              <a:gdLst/>
              <a:ahLst/>
              <a:cxnLst/>
              <a:rect l="l" t="t" r="r" b="b"/>
              <a:pathLst>
                <a:path w="1740" h="1709" extrusionOk="0">
                  <a:moveTo>
                    <a:pt x="1" y="0"/>
                  </a:moveTo>
                  <a:lnTo>
                    <a:pt x="280" y="871"/>
                  </a:lnTo>
                  <a:lnTo>
                    <a:pt x="1739" y="1709"/>
                  </a:lnTo>
                  <a:lnTo>
                    <a:pt x="1461" y="838"/>
                  </a:lnTo>
                  <a:lnTo>
                    <a:pt x="1" y="0"/>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865636" y="3854575"/>
              <a:ext cx="69967" cy="79005"/>
            </a:xfrm>
            <a:custGeom>
              <a:avLst/>
              <a:gdLst/>
              <a:ahLst/>
              <a:cxnLst/>
              <a:rect l="l" t="t" r="r" b="b"/>
              <a:pathLst>
                <a:path w="1525" h="1722" extrusionOk="0">
                  <a:moveTo>
                    <a:pt x="64" y="0"/>
                  </a:moveTo>
                  <a:lnTo>
                    <a:pt x="0" y="885"/>
                  </a:lnTo>
                  <a:lnTo>
                    <a:pt x="1461" y="1722"/>
                  </a:lnTo>
                  <a:lnTo>
                    <a:pt x="1525" y="838"/>
                  </a:lnTo>
                  <a:lnTo>
                    <a:pt x="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129404" y="3386454"/>
              <a:ext cx="97036" cy="39732"/>
            </a:xfrm>
            <a:custGeom>
              <a:avLst/>
              <a:gdLst/>
              <a:ahLst/>
              <a:cxnLst/>
              <a:rect l="l" t="t" r="r" b="b"/>
              <a:pathLst>
                <a:path w="2115" h="866" extrusionOk="0">
                  <a:moveTo>
                    <a:pt x="654" y="1"/>
                  </a:moveTo>
                  <a:lnTo>
                    <a:pt x="1" y="29"/>
                  </a:lnTo>
                  <a:lnTo>
                    <a:pt x="1461" y="866"/>
                  </a:lnTo>
                  <a:lnTo>
                    <a:pt x="2114" y="839"/>
                  </a:lnTo>
                  <a:lnTo>
                    <a:pt x="6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902295" y="3720557"/>
              <a:ext cx="92907" cy="78363"/>
            </a:xfrm>
            <a:custGeom>
              <a:avLst/>
              <a:gdLst/>
              <a:ahLst/>
              <a:cxnLst/>
              <a:rect l="l" t="t" r="r" b="b"/>
              <a:pathLst>
                <a:path w="2025" h="1708" extrusionOk="0">
                  <a:moveTo>
                    <a:pt x="564" y="0"/>
                  </a:moveTo>
                  <a:lnTo>
                    <a:pt x="1" y="869"/>
                  </a:lnTo>
                  <a:lnTo>
                    <a:pt x="1460" y="1707"/>
                  </a:lnTo>
                  <a:lnTo>
                    <a:pt x="2024" y="838"/>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994928" y="3595211"/>
              <a:ext cx="75289" cy="70655"/>
            </a:xfrm>
            <a:custGeom>
              <a:avLst/>
              <a:gdLst/>
              <a:ahLst/>
              <a:cxnLst/>
              <a:rect l="l" t="t" r="r" b="b"/>
              <a:pathLst>
                <a:path w="1641" h="1540" extrusionOk="0">
                  <a:moveTo>
                    <a:pt x="1" y="0"/>
                  </a:moveTo>
                  <a:lnTo>
                    <a:pt x="181" y="703"/>
                  </a:lnTo>
                  <a:lnTo>
                    <a:pt x="1640" y="1540"/>
                  </a:lnTo>
                  <a:lnTo>
                    <a:pt x="1461" y="83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838154" y="3833928"/>
              <a:ext cx="97449" cy="59093"/>
            </a:xfrm>
            <a:custGeom>
              <a:avLst/>
              <a:gdLst/>
              <a:ahLst/>
              <a:cxnLst/>
              <a:rect l="l" t="t" r="r" b="b"/>
              <a:pathLst>
                <a:path w="2124" h="1288" extrusionOk="0">
                  <a:moveTo>
                    <a:pt x="0" y="1"/>
                  </a:moveTo>
                  <a:lnTo>
                    <a:pt x="663" y="450"/>
                  </a:lnTo>
                  <a:lnTo>
                    <a:pt x="2124" y="1288"/>
                  </a:lnTo>
                  <a:lnTo>
                    <a:pt x="1460" y="839"/>
                  </a:lnTo>
                  <a:lnTo>
                    <a:pt x="0" y="1"/>
                  </a:lnTo>
                  <a:close/>
                </a:path>
              </a:pathLst>
            </a:custGeom>
            <a:solidFill>
              <a:srgbClr val="BA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929823" y="3629484"/>
              <a:ext cx="107910" cy="76711"/>
            </a:xfrm>
            <a:custGeom>
              <a:avLst/>
              <a:gdLst/>
              <a:ahLst/>
              <a:cxnLst/>
              <a:rect l="l" t="t" r="r" b="b"/>
              <a:pathLst>
                <a:path w="2352" h="1672" extrusionOk="0">
                  <a:moveTo>
                    <a:pt x="891" y="1"/>
                  </a:moveTo>
                  <a:lnTo>
                    <a:pt x="1" y="834"/>
                  </a:lnTo>
                  <a:lnTo>
                    <a:pt x="1460" y="1672"/>
                  </a:lnTo>
                  <a:lnTo>
                    <a:pt x="2352" y="839"/>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928126" y="3667749"/>
              <a:ext cx="68728" cy="91255"/>
            </a:xfrm>
            <a:custGeom>
              <a:avLst/>
              <a:gdLst/>
              <a:ahLst/>
              <a:cxnLst/>
              <a:rect l="l" t="t" r="r" b="b"/>
              <a:pathLst>
                <a:path w="1498" h="1989" extrusionOk="0">
                  <a:moveTo>
                    <a:pt x="38" y="0"/>
                  </a:moveTo>
                  <a:lnTo>
                    <a:pt x="1" y="1151"/>
                  </a:lnTo>
                  <a:lnTo>
                    <a:pt x="1461" y="1989"/>
                  </a:lnTo>
                  <a:lnTo>
                    <a:pt x="1497" y="838"/>
                  </a:ln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838154" y="3778642"/>
              <a:ext cx="86851" cy="93779"/>
            </a:xfrm>
            <a:custGeom>
              <a:avLst/>
              <a:gdLst/>
              <a:ahLst/>
              <a:cxnLst/>
              <a:rect l="l" t="t" r="r" b="b"/>
              <a:pathLst>
                <a:path w="1893" h="2044" extrusionOk="0">
                  <a:moveTo>
                    <a:pt x="432" y="1"/>
                  </a:moveTo>
                  <a:lnTo>
                    <a:pt x="0" y="1206"/>
                  </a:lnTo>
                  <a:lnTo>
                    <a:pt x="1460" y="2044"/>
                  </a:lnTo>
                  <a:lnTo>
                    <a:pt x="1893" y="839"/>
                  </a:lnTo>
                  <a:lnTo>
                    <a:pt x="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896881" y="3623979"/>
              <a:ext cx="345109" cy="451276"/>
            </a:xfrm>
            <a:custGeom>
              <a:avLst/>
              <a:gdLst/>
              <a:ahLst/>
              <a:cxnLst/>
              <a:rect l="l" t="t" r="r" b="b"/>
              <a:pathLst>
                <a:path w="7522" h="9836" extrusionOk="0">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857974" y="3760428"/>
              <a:ext cx="111305" cy="56708"/>
            </a:xfrm>
            <a:custGeom>
              <a:avLst/>
              <a:gdLst/>
              <a:ahLst/>
              <a:cxnLst/>
              <a:rect l="l" t="t" r="r" b="b"/>
              <a:pathLst>
                <a:path w="2426" h="1236" extrusionOk="0">
                  <a:moveTo>
                    <a:pt x="967" y="0"/>
                  </a:moveTo>
                  <a:lnTo>
                    <a:pt x="0" y="398"/>
                  </a:lnTo>
                  <a:lnTo>
                    <a:pt x="1461" y="1236"/>
                  </a:lnTo>
                  <a:lnTo>
                    <a:pt x="2426" y="838"/>
                  </a:lnTo>
                  <a:lnTo>
                    <a:pt x="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1001030" y="3414579"/>
              <a:ext cx="137824" cy="143191"/>
            </a:xfrm>
            <a:custGeom>
              <a:avLst/>
              <a:gdLst/>
              <a:ahLst/>
              <a:cxnLst/>
              <a:rect l="l" t="t" r="r" b="b"/>
              <a:pathLst>
                <a:path w="3004" h="3121" extrusionOk="0">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087607" y="3305613"/>
              <a:ext cx="97862" cy="69416"/>
            </a:xfrm>
            <a:custGeom>
              <a:avLst/>
              <a:gdLst/>
              <a:ahLst/>
              <a:cxnLst/>
              <a:rect l="l" t="t" r="r" b="b"/>
              <a:pathLst>
                <a:path w="2133" h="1513" extrusionOk="0">
                  <a:moveTo>
                    <a:pt x="673" y="1"/>
                  </a:moveTo>
                  <a:lnTo>
                    <a:pt x="1" y="676"/>
                  </a:lnTo>
                  <a:lnTo>
                    <a:pt x="1460" y="1513"/>
                  </a:lnTo>
                  <a:lnTo>
                    <a:pt x="2132" y="838"/>
                  </a:lnTo>
                  <a:lnTo>
                    <a:pt x="6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921840" y="3609113"/>
              <a:ext cx="87218" cy="54781"/>
            </a:xfrm>
            <a:custGeom>
              <a:avLst/>
              <a:gdLst/>
              <a:ahLst/>
              <a:cxnLst/>
              <a:rect l="l" t="t" r="r" b="b"/>
              <a:pathLst>
                <a:path w="1901" h="1194" extrusionOk="0">
                  <a:moveTo>
                    <a:pt x="0" y="0"/>
                  </a:moveTo>
                  <a:lnTo>
                    <a:pt x="442" y="357"/>
                  </a:lnTo>
                  <a:lnTo>
                    <a:pt x="1901" y="1194"/>
                  </a:lnTo>
                  <a:lnTo>
                    <a:pt x="1460" y="83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921840" y="3566628"/>
              <a:ext cx="83685" cy="80886"/>
            </a:xfrm>
            <a:custGeom>
              <a:avLst/>
              <a:gdLst/>
              <a:ahLst/>
              <a:cxnLst/>
              <a:rect l="l" t="t" r="r" b="b"/>
              <a:pathLst>
                <a:path w="1824" h="1763" extrusionOk="0">
                  <a:moveTo>
                    <a:pt x="364" y="1"/>
                  </a:moveTo>
                  <a:lnTo>
                    <a:pt x="0" y="926"/>
                  </a:lnTo>
                  <a:lnTo>
                    <a:pt x="1460" y="1763"/>
                  </a:lnTo>
                  <a:lnTo>
                    <a:pt x="1823" y="837"/>
                  </a:lnTo>
                  <a:lnTo>
                    <a:pt x="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65630" y="3335940"/>
              <a:ext cx="89007" cy="39090"/>
            </a:xfrm>
            <a:custGeom>
              <a:avLst/>
              <a:gdLst/>
              <a:ahLst/>
              <a:cxnLst/>
              <a:rect l="l" t="t" r="r" b="b"/>
              <a:pathLst>
                <a:path w="1940" h="852" extrusionOk="0">
                  <a:moveTo>
                    <a:pt x="0" y="1"/>
                  </a:moveTo>
                  <a:lnTo>
                    <a:pt x="1459" y="838"/>
                  </a:lnTo>
                  <a:lnTo>
                    <a:pt x="1939" y="852"/>
                  </a:lnTo>
                  <a:lnTo>
                    <a:pt x="480" y="15"/>
                  </a:lnTo>
                  <a:lnTo>
                    <a:pt x="0" y="1"/>
                  </a:lnTo>
                  <a:close/>
                </a:path>
              </a:pathLst>
            </a:custGeom>
            <a:solidFill>
              <a:srgbClr val="326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931108" y="3543412"/>
              <a:ext cx="74417" cy="61663"/>
            </a:xfrm>
            <a:custGeom>
              <a:avLst/>
              <a:gdLst/>
              <a:ahLst/>
              <a:cxnLst/>
              <a:rect l="l" t="t" r="r" b="b"/>
              <a:pathLst>
                <a:path w="1622" h="1344" extrusionOk="0">
                  <a:moveTo>
                    <a:pt x="1" y="1"/>
                  </a:moveTo>
                  <a:lnTo>
                    <a:pt x="162" y="507"/>
                  </a:lnTo>
                  <a:lnTo>
                    <a:pt x="1621" y="1343"/>
                  </a:lnTo>
                  <a:lnTo>
                    <a:pt x="1621" y="1343"/>
                  </a:lnTo>
                  <a:lnTo>
                    <a:pt x="1460" y="8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1012179" y="3318505"/>
              <a:ext cx="80749" cy="81024"/>
            </a:xfrm>
            <a:custGeom>
              <a:avLst/>
              <a:gdLst/>
              <a:ahLst/>
              <a:cxnLst/>
              <a:rect l="l" t="t" r="r" b="b"/>
              <a:pathLst>
                <a:path w="1760" h="1766" extrusionOk="0">
                  <a:moveTo>
                    <a:pt x="300" y="0"/>
                  </a:moveTo>
                  <a:lnTo>
                    <a:pt x="1" y="928"/>
                  </a:lnTo>
                  <a:lnTo>
                    <a:pt x="1460" y="1766"/>
                  </a:lnTo>
                  <a:lnTo>
                    <a:pt x="1760" y="838"/>
                  </a:ln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1025943" y="3303640"/>
              <a:ext cx="98413" cy="53313"/>
            </a:xfrm>
            <a:custGeom>
              <a:avLst/>
              <a:gdLst/>
              <a:ahLst/>
              <a:cxnLst/>
              <a:rect l="l" t="t" r="r" b="b"/>
              <a:pathLst>
                <a:path w="2145" h="1162" extrusionOk="0">
                  <a:moveTo>
                    <a:pt x="685" y="1"/>
                  </a:moveTo>
                  <a:lnTo>
                    <a:pt x="0" y="324"/>
                  </a:lnTo>
                  <a:lnTo>
                    <a:pt x="1460" y="1162"/>
                  </a:lnTo>
                  <a:lnTo>
                    <a:pt x="2144" y="839"/>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988459" y="3361037"/>
              <a:ext cx="90751" cy="60653"/>
            </a:xfrm>
            <a:custGeom>
              <a:avLst/>
              <a:gdLst/>
              <a:ahLst/>
              <a:cxnLst/>
              <a:rect l="l" t="t" r="r" b="b"/>
              <a:pathLst>
                <a:path w="1978" h="1322" extrusionOk="0">
                  <a:moveTo>
                    <a:pt x="518" y="1"/>
                  </a:moveTo>
                  <a:lnTo>
                    <a:pt x="1" y="485"/>
                  </a:lnTo>
                  <a:lnTo>
                    <a:pt x="1461" y="1322"/>
                  </a:lnTo>
                  <a:lnTo>
                    <a:pt x="1977" y="839"/>
                  </a:lnTo>
                  <a:lnTo>
                    <a:pt x="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935880" y="3446696"/>
              <a:ext cx="78501" cy="70609"/>
            </a:xfrm>
            <a:custGeom>
              <a:avLst/>
              <a:gdLst/>
              <a:ahLst/>
              <a:cxnLst/>
              <a:rect l="l" t="t" r="r" b="b"/>
              <a:pathLst>
                <a:path w="1711" h="1539" extrusionOk="0">
                  <a:moveTo>
                    <a:pt x="252" y="1"/>
                  </a:moveTo>
                  <a:lnTo>
                    <a:pt x="1" y="700"/>
                  </a:lnTo>
                  <a:lnTo>
                    <a:pt x="1460" y="1538"/>
                  </a:lnTo>
                  <a:lnTo>
                    <a:pt x="1711" y="839"/>
                  </a:lnTo>
                  <a:lnTo>
                    <a:pt x="2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901148" y="3506662"/>
              <a:ext cx="69875" cy="76482"/>
            </a:xfrm>
            <a:custGeom>
              <a:avLst/>
              <a:gdLst/>
              <a:ahLst/>
              <a:cxnLst/>
              <a:rect l="l" t="t" r="r" b="b"/>
              <a:pathLst>
                <a:path w="1523" h="1667" extrusionOk="0">
                  <a:moveTo>
                    <a:pt x="62" y="0"/>
                  </a:moveTo>
                  <a:lnTo>
                    <a:pt x="1" y="829"/>
                  </a:lnTo>
                  <a:lnTo>
                    <a:pt x="1460" y="1667"/>
                  </a:lnTo>
                  <a:lnTo>
                    <a:pt x="1522" y="838"/>
                  </a:lnTo>
                  <a:lnTo>
                    <a:pt x="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903947" y="3478812"/>
              <a:ext cx="98917" cy="66297"/>
            </a:xfrm>
            <a:custGeom>
              <a:avLst/>
              <a:gdLst/>
              <a:ahLst/>
              <a:cxnLst/>
              <a:rect l="l" t="t" r="r" b="b"/>
              <a:pathLst>
                <a:path w="2156" h="1445" extrusionOk="0">
                  <a:moveTo>
                    <a:pt x="697" y="0"/>
                  </a:moveTo>
                  <a:lnTo>
                    <a:pt x="1" y="607"/>
                  </a:lnTo>
                  <a:lnTo>
                    <a:pt x="1461" y="1445"/>
                  </a:lnTo>
                  <a:lnTo>
                    <a:pt x="2156" y="838"/>
                  </a:lnTo>
                  <a:lnTo>
                    <a:pt x="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960105" y="3380169"/>
              <a:ext cx="95430" cy="41521"/>
            </a:xfrm>
            <a:custGeom>
              <a:avLst/>
              <a:gdLst/>
              <a:ahLst/>
              <a:cxnLst/>
              <a:rect l="l" t="t" r="r" b="b"/>
              <a:pathLst>
                <a:path w="2080" h="905" extrusionOk="0">
                  <a:moveTo>
                    <a:pt x="1" y="1"/>
                  </a:moveTo>
                  <a:lnTo>
                    <a:pt x="1460" y="838"/>
                  </a:lnTo>
                  <a:lnTo>
                    <a:pt x="2079" y="905"/>
                  </a:lnTo>
                  <a:lnTo>
                    <a:pt x="619" y="6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935926" y="3417470"/>
              <a:ext cx="78455" cy="67719"/>
            </a:xfrm>
            <a:custGeom>
              <a:avLst/>
              <a:gdLst/>
              <a:ahLst/>
              <a:cxnLst/>
              <a:rect l="l" t="t" r="r" b="b"/>
              <a:pathLst>
                <a:path w="1710" h="1476" extrusionOk="0">
                  <a:moveTo>
                    <a:pt x="1" y="1"/>
                  </a:moveTo>
                  <a:lnTo>
                    <a:pt x="251" y="638"/>
                  </a:lnTo>
                  <a:lnTo>
                    <a:pt x="1710" y="1476"/>
                  </a:lnTo>
                  <a:lnTo>
                    <a:pt x="1460" y="83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968134" y="3342088"/>
              <a:ext cx="258304" cy="323775"/>
            </a:xfrm>
            <a:custGeom>
              <a:avLst/>
              <a:gdLst/>
              <a:ahLst/>
              <a:cxnLst/>
              <a:rect l="l" t="t" r="r" b="b"/>
              <a:pathLst>
                <a:path w="5630" h="7057" extrusionOk="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935926" y="3380169"/>
              <a:ext cx="91164" cy="75748"/>
            </a:xfrm>
            <a:custGeom>
              <a:avLst/>
              <a:gdLst/>
              <a:ahLst/>
              <a:cxnLst/>
              <a:rect l="l" t="t" r="r" b="b"/>
              <a:pathLst>
                <a:path w="1987" h="1651" extrusionOk="0">
                  <a:moveTo>
                    <a:pt x="528" y="1"/>
                  </a:moveTo>
                  <a:lnTo>
                    <a:pt x="1" y="814"/>
                  </a:lnTo>
                  <a:lnTo>
                    <a:pt x="1460" y="1650"/>
                  </a:lnTo>
                  <a:lnTo>
                    <a:pt x="1987" y="838"/>
                  </a:lnTo>
                  <a:lnTo>
                    <a:pt x="5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16734" y="3795159"/>
              <a:ext cx="167600" cy="220362"/>
            </a:xfrm>
            <a:custGeom>
              <a:avLst/>
              <a:gdLst/>
              <a:ahLst/>
              <a:cxnLst/>
              <a:rect l="l" t="t" r="r" b="b"/>
              <a:pathLst>
                <a:path w="3653" h="4803" extrusionOk="0">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66973" y="3816769"/>
              <a:ext cx="162599" cy="226785"/>
            </a:xfrm>
            <a:custGeom>
              <a:avLst/>
              <a:gdLst/>
              <a:ahLst/>
              <a:cxnLst/>
              <a:rect l="l" t="t" r="r" b="b"/>
              <a:pathLst>
                <a:path w="3544" h="4943" extrusionOk="0">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16688" y="3879213"/>
              <a:ext cx="250321" cy="440723"/>
            </a:xfrm>
            <a:custGeom>
              <a:avLst/>
              <a:gdLst/>
              <a:ahLst/>
              <a:cxnLst/>
              <a:rect l="l" t="t" r="r" b="b"/>
              <a:pathLst>
                <a:path w="5456" h="9606" extrusionOk="0">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673580" y="3755197"/>
              <a:ext cx="207148" cy="248073"/>
            </a:xfrm>
            <a:custGeom>
              <a:avLst/>
              <a:gdLst/>
              <a:ahLst/>
              <a:cxnLst/>
              <a:rect l="l" t="t" r="r" b="b"/>
              <a:pathLst>
                <a:path w="4515" h="5407" extrusionOk="0">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23957" y="3754968"/>
              <a:ext cx="128877" cy="136952"/>
            </a:xfrm>
            <a:custGeom>
              <a:avLst/>
              <a:gdLst/>
              <a:ahLst/>
              <a:cxnLst/>
              <a:rect l="l" t="t" r="r" b="b"/>
              <a:pathLst>
                <a:path w="2809" h="2985" extrusionOk="0">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26434" y="3705325"/>
              <a:ext cx="202881" cy="305698"/>
            </a:xfrm>
            <a:custGeom>
              <a:avLst/>
              <a:gdLst/>
              <a:ahLst/>
              <a:cxnLst/>
              <a:rect l="l" t="t" r="r" b="b"/>
              <a:pathLst>
                <a:path w="4422" h="6663" extrusionOk="0">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97687" y="3714822"/>
              <a:ext cx="121077" cy="209809"/>
            </a:xfrm>
            <a:custGeom>
              <a:avLst/>
              <a:gdLst/>
              <a:ahLst/>
              <a:cxnLst/>
              <a:rect l="l" t="t" r="r" b="b"/>
              <a:pathLst>
                <a:path w="2639" h="4573" extrusionOk="0">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77821" y="3664216"/>
              <a:ext cx="184162" cy="363828"/>
            </a:xfrm>
            <a:custGeom>
              <a:avLst/>
              <a:gdLst/>
              <a:ahLst/>
              <a:cxnLst/>
              <a:rect l="l" t="t" r="r" b="b"/>
              <a:pathLst>
                <a:path w="4014" h="7930" extrusionOk="0">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848064" y="3664216"/>
              <a:ext cx="128464" cy="363828"/>
            </a:xfrm>
            <a:custGeom>
              <a:avLst/>
              <a:gdLst/>
              <a:ahLst/>
              <a:cxnLst/>
              <a:rect l="l" t="t" r="r" b="b"/>
              <a:pathLst>
                <a:path w="2800" h="7930" extrusionOk="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90851" y="3841590"/>
              <a:ext cx="243806" cy="347770"/>
            </a:xfrm>
            <a:custGeom>
              <a:avLst/>
              <a:gdLst/>
              <a:ahLst/>
              <a:cxnLst/>
              <a:rect l="l" t="t" r="r" b="b"/>
              <a:pathLst>
                <a:path w="5314" h="7580" extrusionOk="0">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79151" y="3851363"/>
              <a:ext cx="255506" cy="453616"/>
            </a:xfrm>
            <a:custGeom>
              <a:avLst/>
              <a:gdLst/>
              <a:ahLst/>
              <a:cxnLst/>
              <a:rect l="l" t="t" r="r" b="b"/>
              <a:pathLst>
                <a:path w="5569" h="9887" extrusionOk="0">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352966" y="3257484"/>
              <a:ext cx="379841" cy="347449"/>
            </a:xfrm>
            <a:custGeom>
              <a:avLst/>
              <a:gdLst/>
              <a:ahLst/>
              <a:cxnLst/>
              <a:rect l="l" t="t" r="r" b="b"/>
              <a:pathLst>
                <a:path w="8279" h="7573" extrusionOk="0">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500243" y="3549285"/>
              <a:ext cx="46660" cy="26932"/>
            </a:xfrm>
            <a:custGeom>
              <a:avLst/>
              <a:gdLst/>
              <a:ahLst/>
              <a:cxnLst/>
              <a:rect l="l" t="t" r="r" b="b"/>
              <a:pathLst>
                <a:path w="1017" h="587" extrusionOk="0">
                  <a:moveTo>
                    <a:pt x="1" y="587"/>
                  </a:moveTo>
                  <a:cubicBezTo>
                    <a:pt x="1" y="587"/>
                    <a:pt x="1016" y="0"/>
                    <a:pt x="1016" y="0"/>
                  </a:cubicBezTo>
                  <a:cubicBezTo>
                    <a:pt x="1016" y="0"/>
                    <a:pt x="1" y="587"/>
                    <a:pt x="1" y="587"/>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500243" y="3218302"/>
              <a:ext cx="243760" cy="442146"/>
            </a:xfrm>
            <a:custGeom>
              <a:avLst/>
              <a:gdLst/>
              <a:ahLst/>
              <a:cxnLst/>
              <a:rect l="l" t="t" r="r" b="b"/>
              <a:pathLst>
                <a:path w="5313" h="9637" extrusionOk="0">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352966" y="3491200"/>
              <a:ext cx="147321" cy="169205"/>
            </a:xfrm>
            <a:custGeom>
              <a:avLst/>
              <a:gdLst/>
              <a:ahLst/>
              <a:cxnLst/>
              <a:rect l="l" t="t" r="r" b="b"/>
              <a:pathLst>
                <a:path w="3211" h="3688" extrusionOk="0">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52966" y="3448210"/>
              <a:ext cx="147321" cy="110250"/>
            </a:xfrm>
            <a:custGeom>
              <a:avLst/>
              <a:gdLst/>
              <a:ahLst/>
              <a:cxnLst/>
              <a:rect l="l" t="t" r="r" b="b"/>
              <a:pathLst>
                <a:path w="3211" h="2403" extrusionOk="0">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52966" y="3404669"/>
              <a:ext cx="147321" cy="191916"/>
            </a:xfrm>
            <a:custGeom>
              <a:avLst/>
              <a:gdLst/>
              <a:ahLst/>
              <a:cxnLst/>
              <a:rect l="l" t="t" r="r" b="b"/>
              <a:pathLst>
                <a:path w="3211" h="4183" extrusionOk="0">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408894" y="3433711"/>
              <a:ext cx="25372" cy="21885"/>
            </a:xfrm>
            <a:custGeom>
              <a:avLst/>
              <a:gdLst/>
              <a:ahLst/>
              <a:cxnLst/>
              <a:rect l="l" t="t" r="r" b="b"/>
              <a:pathLst>
                <a:path w="553" h="477" extrusionOk="0">
                  <a:moveTo>
                    <a:pt x="1" y="0"/>
                  </a:moveTo>
                  <a:lnTo>
                    <a:pt x="1" y="179"/>
                  </a:lnTo>
                  <a:lnTo>
                    <a:pt x="553" y="477"/>
                  </a:lnTo>
                  <a:lnTo>
                    <a:pt x="553" y="299"/>
                  </a:lnTo>
                  <a:cubicBezTo>
                    <a:pt x="358" y="206"/>
                    <a:pt x="174" y="10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52966" y="3361128"/>
              <a:ext cx="147321" cy="110204"/>
            </a:xfrm>
            <a:custGeom>
              <a:avLst/>
              <a:gdLst/>
              <a:ahLst/>
              <a:cxnLst/>
              <a:rect l="l" t="t" r="r" b="b"/>
              <a:pathLst>
                <a:path w="3211" h="2402" extrusionOk="0">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08894" y="3390125"/>
              <a:ext cx="25372" cy="22068"/>
            </a:xfrm>
            <a:custGeom>
              <a:avLst/>
              <a:gdLst/>
              <a:ahLst/>
              <a:cxnLst/>
              <a:rect l="l" t="t" r="r" b="b"/>
              <a:pathLst>
                <a:path w="553" h="481" extrusionOk="0">
                  <a:moveTo>
                    <a:pt x="1" y="1"/>
                  </a:moveTo>
                  <a:lnTo>
                    <a:pt x="1" y="182"/>
                  </a:lnTo>
                  <a:lnTo>
                    <a:pt x="553" y="481"/>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500243" y="3240049"/>
              <a:ext cx="206047" cy="118967"/>
            </a:xfrm>
            <a:custGeom>
              <a:avLst/>
              <a:gdLst/>
              <a:ahLst/>
              <a:cxnLst/>
              <a:rect l="l" t="t" r="r" b="b"/>
              <a:pathLst>
                <a:path w="4491" h="2593" extrusionOk="0">
                  <a:moveTo>
                    <a:pt x="4490" y="1"/>
                  </a:moveTo>
                  <a:cubicBezTo>
                    <a:pt x="4490" y="1"/>
                    <a:pt x="1" y="2593"/>
                    <a:pt x="1" y="2593"/>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352966" y="3317542"/>
              <a:ext cx="147321" cy="110250"/>
            </a:xfrm>
            <a:custGeom>
              <a:avLst/>
              <a:gdLst/>
              <a:ahLst/>
              <a:cxnLst/>
              <a:rect l="l" t="t" r="r" b="b"/>
              <a:pathLst>
                <a:path w="3211" h="2403" extrusionOk="0">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08894" y="3346584"/>
              <a:ext cx="25372" cy="22160"/>
            </a:xfrm>
            <a:custGeom>
              <a:avLst/>
              <a:gdLst/>
              <a:ahLst/>
              <a:cxnLst/>
              <a:rect l="l" t="t" r="r" b="b"/>
              <a:pathLst>
                <a:path w="553" h="483" extrusionOk="0">
                  <a:moveTo>
                    <a:pt x="1" y="1"/>
                  </a:moveTo>
                  <a:lnTo>
                    <a:pt x="1" y="185"/>
                  </a:lnTo>
                  <a:lnTo>
                    <a:pt x="553" y="483"/>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352966" y="3133285"/>
              <a:ext cx="391035" cy="225730"/>
            </a:xfrm>
            <a:custGeom>
              <a:avLst/>
              <a:gdLst/>
              <a:ahLst/>
              <a:cxnLst/>
              <a:rect l="l" t="t" r="r" b="b"/>
              <a:pathLst>
                <a:path w="8523" h="4920" extrusionOk="0">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352966" y="3274001"/>
              <a:ext cx="147321" cy="110250"/>
            </a:xfrm>
            <a:custGeom>
              <a:avLst/>
              <a:gdLst/>
              <a:ahLst/>
              <a:cxnLst/>
              <a:rect l="l" t="t" r="r" b="b"/>
              <a:pathLst>
                <a:path w="3211" h="2403" extrusionOk="0">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390726" y="3483905"/>
              <a:ext cx="53496" cy="69049"/>
            </a:xfrm>
            <a:custGeom>
              <a:avLst/>
              <a:gdLst/>
              <a:ahLst/>
              <a:cxnLst/>
              <a:rect l="l" t="t" r="r" b="b"/>
              <a:pathLst>
                <a:path w="1166" h="1505" extrusionOk="0">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399076" y="3494687"/>
              <a:ext cx="36796" cy="47486"/>
            </a:xfrm>
            <a:custGeom>
              <a:avLst/>
              <a:gdLst/>
              <a:ahLst/>
              <a:cxnLst/>
              <a:rect l="l" t="t" r="r" b="b"/>
              <a:pathLst>
                <a:path w="802" h="1035" extrusionOk="0">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01416" y="3497715"/>
              <a:ext cx="32116" cy="41430"/>
            </a:xfrm>
            <a:custGeom>
              <a:avLst/>
              <a:gdLst/>
              <a:ahLst/>
              <a:cxnLst/>
              <a:rect l="l" t="t" r="r" b="b"/>
              <a:pathLst>
                <a:path w="700" h="903" extrusionOk="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15410" y="3496889"/>
              <a:ext cx="4129" cy="17389"/>
            </a:xfrm>
            <a:custGeom>
              <a:avLst/>
              <a:gdLst/>
              <a:ahLst/>
              <a:cxnLst/>
              <a:rect l="l" t="t" r="r" b="b"/>
              <a:pathLst>
                <a:path w="90" h="379" extrusionOk="0">
                  <a:moveTo>
                    <a:pt x="1" y="0"/>
                  </a:moveTo>
                  <a:lnTo>
                    <a:pt x="1" y="328"/>
                  </a:lnTo>
                  <a:lnTo>
                    <a:pt x="90" y="379"/>
                  </a:lnTo>
                  <a:lnTo>
                    <a:pt x="90" y="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1682771" y="4647025"/>
              <a:ext cx="350707" cy="172830"/>
            </a:xfrm>
            <a:custGeom>
              <a:avLst/>
              <a:gdLst/>
              <a:ahLst/>
              <a:cxnLst/>
              <a:rect l="l" t="t" r="r" b="b"/>
              <a:pathLst>
                <a:path w="7644" h="3767" extrusionOk="0">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1812797" y="4597612"/>
              <a:ext cx="153973" cy="34961"/>
            </a:xfrm>
            <a:custGeom>
              <a:avLst/>
              <a:gdLst/>
              <a:ahLst/>
              <a:cxnLst/>
              <a:rect l="l" t="t" r="r" b="b"/>
              <a:pathLst>
                <a:path w="3356" h="762" extrusionOk="0">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1905292" y="4619359"/>
              <a:ext cx="133281" cy="153147"/>
            </a:xfrm>
            <a:custGeom>
              <a:avLst/>
              <a:gdLst/>
              <a:ahLst/>
              <a:cxnLst/>
              <a:rect l="l" t="t" r="r" b="b"/>
              <a:pathLst>
                <a:path w="2905" h="3338" extrusionOk="0">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1677541" y="4611697"/>
              <a:ext cx="309598" cy="196137"/>
            </a:xfrm>
            <a:custGeom>
              <a:avLst/>
              <a:gdLst/>
              <a:ahLst/>
              <a:cxnLst/>
              <a:rect l="l" t="t" r="r" b="b"/>
              <a:pathLst>
                <a:path w="6748" h="4275" extrusionOk="0">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1855695" y="4633124"/>
              <a:ext cx="43081" cy="22711"/>
            </a:xfrm>
            <a:custGeom>
              <a:avLst/>
              <a:gdLst/>
              <a:ahLst/>
              <a:cxnLst/>
              <a:rect l="l" t="t" r="r" b="b"/>
              <a:pathLst>
                <a:path w="939" h="495" extrusionOk="0">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1642901" y="3496063"/>
              <a:ext cx="448385" cy="280831"/>
            </a:xfrm>
            <a:custGeom>
              <a:avLst/>
              <a:gdLst/>
              <a:ahLst/>
              <a:cxnLst/>
              <a:rect l="l" t="t" r="r" b="b"/>
              <a:pathLst>
                <a:path w="9773" h="6121" extrusionOk="0">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1567198" y="3702389"/>
              <a:ext cx="106212" cy="51477"/>
            </a:xfrm>
            <a:custGeom>
              <a:avLst/>
              <a:gdLst/>
              <a:ahLst/>
              <a:cxnLst/>
              <a:rect l="l" t="t" r="r" b="b"/>
              <a:pathLst>
                <a:path w="2315" h="1122" extrusionOk="0">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1985124" y="3450458"/>
              <a:ext cx="30510" cy="40512"/>
            </a:xfrm>
            <a:custGeom>
              <a:avLst/>
              <a:gdLst/>
              <a:ahLst/>
              <a:cxnLst/>
              <a:rect l="l" t="t" r="r" b="b"/>
              <a:pathLst>
                <a:path w="665" h="883" extrusionOk="0">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567289" y="3446925"/>
              <a:ext cx="523995" cy="310195"/>
            </a:xfrm>
            <a:custGeom>
              <a:avLst/>
              <a:gdLst/>
              <a:ahLst/>
              <a:cxnLst/>
              <a:rect l="l" t="t" r="r" b="b"/>
              <a:pathLst>
                <a:path w="11421" h="6761" extrusionOk="0">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1786828" y="3578373"/>
              <a:ext cx="99376" cy="67902"/>
            </a:xfrm>
            <a:custGeom>
              <a:avLst/>
              <a:gdLst/>
              <a:ahLst/>
              <a:cxnLst/>
              <a:rect l="l" t="t" r="r" b="b"/>
              <a:pathLst>
                <a:path w="2166" h="1480" extrusionOk="0">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1601287" y="3460322"/>
              <a:ext cx="294779" cy="177601"/>
            </a:xfrm>
            <a:custGeom>
              <a:avLst/>
              <a:gdLst/>
              <a:ahLst/>
              <a:cxnLst/>
              <a:rect l="l" t="t" r="r" b="b"/>
              <a:pathLst>
                <a:path w="6425" h="3871" extrusionOk="0">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1856016" y="3593422"/>
              <a:ext cx="83364" cy="86025"/>
            </a:xfrm>
            <a:custGeom>
              <a:avLst/>
              <a:gdLst/>
              <a:ahLst/>
              <a:cxnLst/>
              <a:rect l="l" t="t" r="r" b="b"/>
              <a:pathLst>
                <a:path w="1817" h="1875" extrusionOk="0">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1876525" y="3604984"/>
              <a:ext cx="284043" cy="202331"/>
            </a:xfrm>
            <a:custGeom>
              <a:avLst/>
              <a:gdLst/>
              <a:ahLst/>
              <a:cxnLst/>
              <a:rect l="l" t="t" r="r" b="b"/>
              <a:pathLst>
                <a:path w="6191" h="4410" extrusionOk="0">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883545" y="3605810"/>
              <a:ext cx="60057" cy="77491"/>
            </a:xfrm>
            <a:custGeom>
              <a:avLst/>
              <a:gdLst/>
              <a:ahLst/>
              <a:cxnLst/>
              <a:rect l="l" t="t" r="r" b="b"/>
              <a:pathLst>
                <a:path w="1309" h="1689" extrusionOk="0">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892216" y="3662197"/>
              <a:ext cx="176225" cy="116122"/>
            </a:xfrm>
            <a:custGeom>
              <a:avLst/>
              <a:gdLst/>
              <a:ahLst/>
              <a:cxnLst/>
              <a:rect l="l" t="t" r="r" b="b"/>
              <a:pathLst>
                <a:path w="3841" h="2531" extrusionOk="0">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1921121" y="3610581"/>
              <a:ext cx="187466" cy="106763"/>
            </a:xfrm>
            <a:custGeom>
              <a:avLst/>
              <a:gdLst/>
              <a:ahLst/>
              <a:cxnLst/>
              <a:rect l="l" t="t" r="r" b="b"/>
              <a:pathLst>
                <a:path w="4086" h="2327" extrusionOk="0">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1900796" y="3632512"/>
              <a:ext cx="184116" cy="112039"/>
            </a:xfrm>
            <a:custGeom>
              <a:avLst/>
              <a:gdLst/>
              <a:ahLst/>
              <a:cxnLst/>
              <a:rect l="l" t="t" r="r" b="b"/>
              <a:pathLst>
                <a:path w="4013" h="2442" extrusionOk="0">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1560958" y="3440685"/>
              <a:ext cx="81070" cy="49642"/>
            </a:xfrm>
            <a:custGeom>
              <a:avLst/>
              <a:gdLst/>
              <a:ahLst/>
              <a:cxnLst/>
              <a:rect l="l" t="t" r="r" b="b"/>
              <a:pathLst>
                <a:path w="1767" h="1082" extrusionOk="0">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1560958" y="3440685"/>
              <a:ext cx="89604" cy="45421"/>
            </a:xfrm>
            <a:custGeom>
              <a:avLst/>
              <a:gdLst/>
              <a:ahLst/>
              <a:cxnLst/>
              <a:rect l="l" t="t" r="r" b="b"/>
              <a:pathLst>
                <a:path w="1953" h="990" extrusionOk="0">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1"/>
          <p:cNvGrpSpPr/>
          <p:nvPr/>
        </p:nvGrpSpPr>
        <p:grpSpPr>
          <a:xfrm>
            <a:off x="459961" y="301521"/>
            <a:ext cx="510276" cy="1011126"/>
            <a:chOff x="331179" y="148675"/>
            <a:chExt cx="557496" cy="1104693"/>
          </a:xfrm>
        </p:grpSpPr>
        <p:sp>
          <p:nvSpPr>
            <p:cNvPr id="649" name="Google Shape;649;p31"/>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3"/>
          <p:cNvSpPr txBox="1">
            <a:spLocks noGrp="1"/>
          </p:cNvSpPr>
          <p:nvPr>
            <p:ph type="title"/>
          </p:nvPr>
        </p:nvSpPr>
        <p:spPr>
          <a:xfrm>
            <a:off x="720000" y="445025"/>
            <a:ext cx="425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lt2"/>
                </a:solidFill>
              </a:rPr>
              <a:t>Introduction</a:t>
            </a:r>
            <a:endParaRPr dirty="0">
              <a:solidFill>
                <a:schemeClr val="lt2"/>
              </a:solidFill>
            </a:endParaRPr>
          </a:p>
        </p:txBody>
      </p:sp>
      <p:sp>
        <p:nvSpPr>
          <p:cNvPr id="744" name="Google Shape;744;p33"/>
          <p:cNvSpPr txBox="1">
            <a:spLocks noGrp="1"/>
          </p:cNvSpPr>
          <p:nvPr>
            <p:ph type="subTitle" idx="1"/>
          </p:nvPr>
        </p:nvSpPr>
        <p:spPr>
          <a:xfrm>
            <a:off x="720000" y="1546325"/>
            <a:ext cx="4025400" cy="20493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sz="1600" dirty="0"/>
              <a:t>In today's digital age, We all use Web forms to apply for jobs, admissions , booking etc. </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the need for trustworthy information is paramount, and our system aims to address this need.</a:t>
            </a:r>
          </a:p>
          <a:p>
            <a:pPr marL="0" lvl="0" indent="0" algn="l" rtl="0">
              <a:spcBef>
                <a:spcPts val="0"/>
              </a:spcBef>
              <a:spcAft>
                <a:spcPts val="0"/>
              </a:spcAft>
              <a:buNone/>
            </a:pPr>
            <a:endParaRPr lang="en-US" sz="1600" dirty="0"/>
          </a:p>
          <a:p>
            <a:pPr marL="285750" lvl="0" indent="-285750">
              <a:buFont typeface="Wingdings" panose="05000000000000000000" pitchFamily="2" charset="2"/>
              <a:buChar char="Ø"/>
            </a:pPr>
            <a:r>
              <a:rPr lang="en-US" sz="1600" dirty="0"/>
              <a:t>Our project helps check the user's entered information  by using the documents they upload, all through a simple web app.</a:t>
            </a:r>
            <a:endParaRPr sz="1600" dirty="0"/>
          </a:p>
        </p:txBody>
      </p:sp>
      <p:grpSp>
        <p:nvGrpSpPr>
          <p:cNvPr id="911" name="Google Shape;911;p33"/>
          <p:cNvGrpSpPr/>
          <p:nvPr/>
        </p:nvGrpSpPr>
        <p:grpSpPr>
          <a:xfrm>
            <a:off x="299286" y="3868771"/>
            <a:ext cx="510276" cy="1011126"/>
            <a:chOff x="331179" y="148675"/>
            <a:chExt cx="557496" cy="1104693"/>
          </a:xfrm>
        </p:grpSpPr>
        <p:sp>
          <p:nvSpPr>
            <p:cNvPr id="912" name="Google Shape;912;p33"/>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611;p56">
            <a:extLst>
              <a:ext uri="{FF2B5EF4-FFF2-40B4-BE49-F238E27FC236}">
                <a16:creationId xmlns:a16="http://schemas.microsoft.com/office/drawing/2014/main" id="{B19E837D-A3FF-55E6-E15B-E66809CED066}"/>
              </a:ext>
            </a:extLst>
          </p:cNvPr>
          <p:cNvGrpSpPr/>
          <p:nvPr/>
        </p:nvGrpSpPr>
        <p:grpSpPr>
          <a:xfrm>
            <a:off x="5167423" y="1871330"/>
            <a:ext cx="3546569" cy="2493741"/>
            <a:chOff x="-4566214" y="2940118"/>
            <a:chExt cx="2882565" cy="1931685"/>
          </a:xfrm>
        </p:grpSpPr>
        <p:sp>
          <p:nvSpPr>
            <p:cNvPr id="5" name="Google Shape;2612;p56">
              <a:extLst>
                <a:ext uri="{FF2B5EF4-FFF2-40B4-BE49-F238E27FC236}">
                  <a16:creationId xmlns:a16="http://schemas.microsoft.com/office/drawing/2014/main" id="{ECB8C937-66DF-9AA9-FD71-982F635C9E7A}"/>
                </a:ext>
              </a:extLst>
            </p:cNvPr>
            <p:cNvSpPr/>
            <p:nvPr/>
          </p:nvSpPr>
          <p:spPr>
            <a:xfrm>
              <a:off x="-4566214" y="3941125"/>
              <a:ext cx="104820" cy="60125"/>
            </a:xfrm>
            <a:custGeom>
              <a:avLst/>
              <a:gdLst/>
              <a:ahLst/>
              <a:cxnLst/>
              <a:rect l="l" t="t" r="r" b="b"/>
              <a:pathLst>
                <a:path w="1712" h="982" extrusionOk="0">
                  <a:moveTo>
                    <a:pt x="615" y="155"/>
                  </a:moveTo>
                  <a:cubicBezTo>
                    <a:pt x="688" y="155"/>
                    <a:pt x="760" y="175"/>
                    <a:pt x="831" y="217"/>
                  </a:cubicBezTo>
                  <a:lnTo>
                    <a:pt x="1331" y="505"/>
                  </a:lnTo>
                  <a:cubicBezTo>
                    <a:pt x="1407" y="549"/>
                    <a:pt x="1443" y="593"/>
                    <a:pt x="1439" y="637"/>
                  </a:cubicBezTo>
                  <a:cubicBezTo>
                    <a:pt x="1435" y="681"/>
                    <a:pt x="1398" y="723"/>
                    <a:pt x="1328" y="763"/>
                  </a:cubicBezTo>
                  <a:cubicBezTo>
                    <a:pt x="1256" y="805"/>
                    <a:pt x="1183" y="826"/>
                    <a:pt x="1108" y="827"/>
                  </a:cubicBezTo>
                  <a:cubicBezTo>
                    <a:pt x="1106" y="827"/>
                    <a:pt x="1104" y="827"/>
                    <a:pt x="1103" y="827"/>
                  </a:cubicBezTo>
                  <a:cubicBezTo>
                    <a:pt x="1030" y="827"/>
                    <a:pt x="957" y="807"/>
                    <a:pt x="883" y="764"/>
                  </a:cubicBezTo>
                  <a:lnTo>
                    <a:pt x="383" y="476"/>
                  </a:lnTo>
                  <a:cubicBezTo>
                    <a:pt x="308" y="432"/>
                    <a:pt x="272" y="388"/>
                    <a:pt x="274" y="345"/>
                  </a:cubicBezTo>
                  <a:cubicBezTo>
                    <a:pt x="276" y="302"/>
                    <a:pt x="313" y="260"/>
                    <a:pt x="385" y="219"/>
                  </a:cubicBezTo>
                  <a:cubicBezTo>
                    <a:pt x="455" y="179"/>
                    <a:pt x="528" y="157"/>
                    <a:pt x="604" y="155"/>
                  </a:cubicBezTo>
                  <a:cubicBezTo>
                    <a:pt x="608" y="155"/>
                    <a:pt x="612" y="155"/>
                    <a:pt x="615" y="155"/>
                  </a:cubicBezTo>
                  <a:close/>
                  <a:moveTo>
                    <a:pt x="658" y="0"/>
                  </a:moveTo>
                  <a:cubicBezTo>
                    <a:pt x="643" y="0"/>
                    <a:pt x="627" y="1"/>
                    <a:pt x="612" y="2"/>
                  </a:cubicBezTo>
                  <a:cubicBezTo>
                    <a:pt x="543" y="6"/>
                    <a:pt x="476" y="20"/>
                    <a:pt x="410" y="41"/>
                  </a:cubicBezTo>
                  <a:cubicBezTo>
                    <a:pt x="345" y="64"/>
                    <a:pt x="283" y="92"/>
                    <a:pt x="223" y="126"/>
                  </a:cubicBezTo>
                  <a:cubicBezTo>
                    <a:pt x="164" y="161"/>
                    <a:pt x="114" y="197"/>
                    <a:pt x="76" y="235"/>
                  </a:cubicBezTo>
                  <a:cubicBezTo>
                    <a:pt x="39" y="272"/>
                    <a:pt x="16" y="310"/>
                    <a:pt x="8" y="350"/>
                  </a:cubicBezTo>
                  <a:cubicBezTo>
                    <a:pt x="0" y="389"/>
                    <a:pt x="10" y="430"/>
                    <a:pt x="38" y="470"/>
                  </a:cubicBezTo>
                  <a:cubicBezTo>
                    <a:pt x="66" y="511"/>
                    <a:pt x="114" y="550"/>
                    <a:pt x="184" y="591"/>
                  </a:cubicBezTo>
                  <a:lnTo>
                    <a:pt x="684" y="879"/>
                  </a:lnTo>
                  <a:cubicBezTo>
                    <a:pt x="754" y="920"/>
                    <a:pt x="823" y="948"/>
                    <a:pt x="893" y="963"/>
                  </a:cubicBezTo>
                  <a:cubicBezTo>
                    <a:pt x="948" y="976"/>
                    <a:pt x="1001" y="982"/>
                    <a:pt x="1055" y="982"/>
                  </a:cubicBezTo>
                  <a:cubicBezTo>
                    <a:pt x="1070" y="982"/>
                    <a:pt x="1085" y="981"/>
                    <a:pt x="1100" y="980"/>
                  </a:cubicBezTo>
                  <a:cubicBezTo>
                    <a:pt x="1169" y="976"/>
                    <a:pt x="1236" y="963"/>
                    <a:pt x="1301" y="941"/>
                  </a:cubicBezTo>
                  <a:cubicBezTo>
                    <a:pt x="1366" y="920"/>
                    <a:pt x="1429" y="891"/>
                    <a:pt x="1489" y="857"/>
                  </a:cubicBezTo>
                  <a:cubicBezTo>
                    <a:pt x="1549" y="823"/>
                    <a:pt x="1597" y="787"/>
                    <a:pt x="1635" y="748"/>
                  </a:cubicBezTo>
                  <a:cubicBezTo>
                    <a:pt x="1673" y="711"/>
                    <a:pt x="1696" y="672"/>
                    <a:pt x="1704" y="632"/>
                  </a:cubicBezTo>
                  <a:cubicBezTo>
                    <a:pt x="1712" y="593"/>
                    <a:pt x="1703" y="552"/>
                    <a:pt x="1676" y="512"/>
                  </a:cubicBezTo>
                  <a:cubicBezTo>
                    <a:pt x="1649" y="471"/>
                    <a:pt x="1602" y="431"/>
                    <a:pt x="1532" y="390"/>
                  </a:cubicBezTo>
                  <a:lnTo>
                    <a:pt x="1032" y="102"/>
                  </a:lnTo>
                  <a:cubicBezTo>
                    <a:pt x="962" y="62"/>
                    <a:pt x="891" y="33"/>
                    <a:pt x="821" y="18"/>
                  </a:cubicBezTo>
                  <a:cubicBezTo>
                    <a:pt x="766" y="6"/>
                    <a:pt x="712" y="0"/>
                    <a:pt x="6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13;p56">
              <a:extLst>
                <a:ext uri="{FF2B5EF4-FFF2-40B4-BE49-F238E27FC236}">
                  <a16:creationId xmlns:a16="http://schemas.microsoft.com/office/drawing/2014/main" id="{0D88B111-63AB-73C3-57B1-EDBA6D90E9D0}"/>
                </a:ext>
              </a:extLst>
            </p:cNvPr>
            <p:cNvSpPr/>
            <p:nvPr/>
          </p:nvSpPr>
          <p:spPr>
            <a:xfrm>
              <a:off x="-3368421" y="4019430"/>
              <a:ext cx="19593" cy="13225"/>
            </a:xfrm>
            <a:custGeom>
              <a:avLst/>
              <a:gdLst/>
              <a:ahLst/>
              <a:cxnLst/>
              <a:rect l="l" t="t" r="r" b="b"/>
              <a:pathLst>
                <a:path w="320" h="216" extrusionOk="0">
                  <a:moveTo>
                    <a:pt x="48" y="0"/>
                  </a:moveTo>
                  <a:cubicBezTo>
                    <a:pt x="34" y="0"/>
                    <a:pt x="20" y="8"/>
                    <a:pt x="12" y="21"/>
                  </a:cubicBezTo>
                  <a:cubicBezTo>
                    <a:pt x="0" y="41"/>
                    <a:pt x="7" y="68"/>
                    <a:pt x="27" y="80"/>
                  </a:cubicBezTo>
                  <a:lnTo>
                    <a:pt x="248" y="210"/>
                  </a:lnTo>
                  <a:cubicBezTo>
                    <a:pt x="255" y="214"/>
                    <a:pt x="263" y="216"/>
                    <a:pt x="270" y="216"/>
                  </a:cubicBezTo>
                  <a:cubicBezTo>
                    <a:pt x="284" y="216"/>
                    <a:pt x="299" y="208"/>
                    <a:pt x="307" y="195"/>
                  </a:cubicBezTo>
                  <a:cubicBezTo>
                    <a:pt x="319" y="174"/>
                    <a:pt x="312" y="148"/>
                    <a:pt x="292" y="136"/>
                  </a:cubicBezTo>
                  <a:lnTo>
                    <a:pt x="70" y="7"/>
                  </a:lnTo>
                  <a:cubicBezTo>
                    <a:pt x="63" y="2"/>
                    <a:pt x="56" y="0"/>
                    <a:pt x="48"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14;p56">
              <a:extLst>
                <a:ext uri="{FF2B5EF4-FFF2-40B4-BE49-F238E27FC236}">
                  <a16:creationId xmlns:a16="http://schemas.microsoft.com/office/drawing/2014/main" id="{142307B6-692C-06DC-9A10-4B591A7DB5A2}"/>
                </a:ext>
              </a:extLst>
            </p:cNvPr>
            <p:cNvSpPr/>
            <p:nvPr/>
          </p:nvSpPr>
          <p:spPr>
            <a:xfrm>
              <a:off x="-3864767" y="3727515"/>
              <a:ext cx="484366" cy="286664"/>
            </a:xfrm>
            <a:custGeom>
              <a:avLst/>
              <a:gdLst/>
              <a:ahLst/>
              <a:cxnLst/>
              <a:rect l="l" t="t" r="r" b="b"/>
              <a:pathLst>
                <a:path w="7911" h="4682" extrusionOk="0">
                  <a:moveTo>
                    <a:pt x="49" y="1"/>
                  </a:moveTo>
                  <a:cubicBezTo>
                    <a:pt x="34" y="1"/>
                    <a:pt x="20" y="8"/>
                    <a:pt x="12" y="21"/>
                  </a:cubicBezTo>
                  <a:cubicBezTo>
                    <a:pt x="1" y="42"/>
                    <a:pt x="8" y="68"/>
                    <a:pt x="28" y="80"/>
                  </a:cubicBezTo>
                  <a:lnTo>
                    <a:pt x="469" y="340"/>
                  </a:lnTo>
                  <a:cubicBezTo>
                    <a:pt x="477" y="345"/>
                    <a:pt x="484" y="346"/>
                    <a:pt x="492" y="346"/>
                  </a:cubicBezTo>
                  <a:cubicBezTo>
                    <a:pt x="507" y="346"/>
                    <a:pt x="520" y="339"/>
                    <a:pt x="528" y="325"/>
                  </a:cubicBezTo>
                  <a:cubicBezTo>
                    <a:pt x="540" y="304"/>
                    <a:pt x="534" y="278"/>
                    <a:pt x="513" y="267"/>
                  </a:cubicBezTo>
                  <a:lnTo>
                    <a:pt x="71" y="7"/>
                  </a:lnTo>
                  <a:cubicBezTo>
                    <a:pt x="64" y="3"/>
                    <a:pt x="56" y="1"/>
                    <a:pt x="49" y="1"/>
                  </a:cubicBezTo>
                  <a:close/>
                  <a:moveTo>
                    <a:pt x="787" y="434"/>
                  </a:moveTo>
                  <a:cubicBezTo>
                    <a:pt x="772" y="434"/>
                    <a:pt x="757" y="441"/>
                    <a:pt x="750" y="455"/>
                  </a:cubicBezTo>
                  <a:cubicBezTo>
                    <a:pt x="737" y="475"/>
                    <a:pt x="744" y="501"/>
                    <a:pt x="764" y="514"/>
                  </a:cubicBezTo>
                  <a:lnTo>
                    <a:pt x="1207" y="774"/>
                  </a:lnTo>
                  <a:cubicBezTo>
                    <a:pt x="1214" y="777"/>
                    <a:pt x="1220" y="779"/>
                    <a:pt x="1228" y="779"/>
                  </a:cubicBezTo>
                  <a:cubicBezTo>
                    <a:pt x="1243" y="779"/>
                    <a:pt x="1258" y="771"/>
                    <a:pt x="1266" y="758"/>
                  </a:cubicBezTo>
                  <a:cubicBezTo>
                    <a:pt x="1277" y="738"/>
                    <a:pt x="1270" y="712"/>
                    <a:pt x="1250" y="699"/>
                  </a:cubicBezTo>
                  <a:lnTo>
                    <a:pt x="808" y="439"/>
                  </a:lnTo>
                  <a:cubicBezTo>
                    <a:pt x="802" y="436"/>
                    <a:pt x="794" y="434"/>
                    <a:pt x="787" y="434"/>
                  </a:cubicBezTo>
                  <a:close/>
                  <a:moveTo>
                    <a:pt x="1524" y="867"/>
                  </a:moveTo>
                  <a:cubicBezTo>
                    <a:pt x="1509" y="867"/>
                    <a:pt x="1495" y="875"/>
                    <a:pt x="1486" y="889"/>
                  </a:cubicBezTo>
                  <a:cubicBezTo>
                    <a:pt x="1474" y="909"/>
                    <a:pt x="1482" y="935"/>
                    <a:pt x="1502" y="947"/>
                  </a:cubicBezTo>
                  <a:lnTo>
                    <a:pt x="1943" y="1207"/>
                  </a:lnTo>
                  <a:cubicBezTo>
                    <a:pt x="1950" y="1211"/>
                    <a:pt x="1958" y="1213"/>
                    <a:pt x="1966" y="1213"/>
                  </a:cubicBezTo>
                  <a:cubicBezTo>
                    <a:pt x="1981" y="1213"/>
                    <a:pt x="1994" y="1205"/>
                    <a:pt x="2002" y="1191"/>
                  </a:cubicBezTo>
                  <a:cubicBezTo>
                    <a:pt x="2014" y="1171"/>
                    <a:pt x="2008" y="1145"/>
                    <a:pt x="1987" y="1133"/>
                  </a:cubicBezTo>
                  <a:lnTo>
                    <a:pt x="1545" y="873"/>
                  </a:lnTo>
                  <a:cubicBezTo>
                    <a:pt x="1538" y="869"/>
                    <a:pt x="1531" y="867"/>
                    <a:pt x="1524" y="867"/>
                  </a:cubicBezTo>
                  <a:close/>
                  <a:moveTo>
                    <a:pt x="2260" y="1301"/>
                  </a:moveTo>
                  <a:cubicBezTo>
                    <a:pt x="2246" y="1301"/>
                    <a:pt x="2231" y="1308"/>
                    <a:pt x="2224" y="1322"/>
                  </a:cubicBezTo>
                  <a:cubicBezTo>
                    <a:pt x="2211" y="1342"/>
                    <a:pt x="2218" y="1368"/>
                    <a:pt x="2238" y="1381"/>
                  </a:cubicBezTo>
                  <a:lnTo>
                    <a:pt x="2681" y="1641"/>
                  </a:lnTo>
                  <a:cubicBezTo>
                    <a:pt x="2688" y="1644"/>
                    <a:pt x="2694" y="1646"/>
                    <a:pt x="2702" y="1646"/>
                  </a:cubicBezTo>
                  <a:cubicBezTo>
                    <a:pt x="2717" y="1646"/>
                    <a:pt x="2732" y="1638"/>
                    <a:pt x="2740" y="1625"/>
                  </a:cubicBezTo>
                  <a:cubicBezTo>
                    <a:pt x="2751" y="1605"/>
                    <a:pt x="2744" y="1579"/>
                    <a:pt x="2724" y="1566"/>
                  </a:cubicBezTo>
                  <a:lnTo>
                    <a:pt x="2281" y="1306"/>
                  </a:lnTo>
                  <a:cubicBezTo>
                    <a:pt x="2275" y="1303"/>
                    <a:pt x="2267" y="1301"/>
                    <a:pt x="2260" y="1301"/>
                  </a:cubicBezTo>
                  <a:close/>
                  <a:moveTo>
                    <a:pt x="2998" y="1734"/>
                  </a:moveTo>
                  <a:cubicBezTo>
                    <a:pt x="2983" y="1734"/>
                    <a:pt x="2969" y="1742"/>
                    <a:pt x="2960" y="1756"/>
                  </a:cubicBezTo>
                  <a:cubicBezTo>
                    <a:pt x="2949" y="1776"/>
                    <a:pt x="2956" y="1802"/>
                    <a:pt x="2976" y="1814"/>
                  </a:cubicBezTo>
                  <a:lnTo>
                    <a:pt x="3417" y="2074"/>
                  </a:lnTo>
                  <a:cubicBezTo>
                    <a:pt x="3424" y="2078"/>
                    <a:pt x="3432" y="2080"/>
                    <a:pt x="3440" y="2080"/>
                  </a:cubicBezTo>
                  <a:cubicBezTo>
                    <a:pt x="3453" y="2080"/>
                    <a:pt x="3468" y="2072"/>
                    <a:pt x="3476" y="2058"/>
                  </a:cubicBezTo>
                  <a:cubicBezTo>
                    <a:pt x="3488" y="2038"/>
                    <a:pt x="3482" y="2012"/>
                    <a:pt x="3461" y="2000"/>
                  </a:cubicBezTo>
                  <a:lnTo>
                    <a:pt x="3019" y="1740"/>
                  </a:lnTo>
                  <a:cubicBezTo>
                    <a:pt x="3012" y="1736"/>
                    <a:pt x="3005" y="1734"/>
                    <a:pt x="2998" y="1734"/>
                  </a:cubicBezTo>
                  <a:close/>
                  <a:moveTo>
                    <a:pt x="3734" y="2168"/>
                  </a:moveTo>
                  <a:cubicBezTo>
                    <a:pt x="3720" y="2168"/>
                    <a:pt x="3705" y="2175"/>
                    <a:pt x="3698" y="2189"/>
                  </a:cubicBezTo>
                  <a:cubicBezTo>
                    <a:pt x="3685" y="2209"/>
                    <a:pt x="3692" y="2235"/>
                    <a:pt x="3712" y="2248"/>
                  </a:cubicBezTo>
                  <a:lnTo>
                    <a:pt x="4155" y="2507"/>
                  </a:lnTo>
                  <a:cubicBezTo>
                    <a:pt x="4162" y="2511"/>
                    <a:pt x="4168" y="2513"/>
                    <a:pt x="4176" y="2513"/>
                  </a:cubicBezTo>
                  <a:cubicBezTo>
                    <a:pt x="4191" y="2513"/>
                    <a:pt x="4206" y="2506"/>
                    <a:pt x="4214" y="2492"/>
                  </a:cubicBezTo>
                  <a:cubicBezTo>
                    <a:pt x="4225" y="2472"/>
                    <a:pt x="4218" y="2446"/>
                    <a:pt x="4198" y="2433"/>
                  </a:cubicBezTo>
                  <a:lnTo>
                    <a:pt x="3755" y="2173"/>
                  </a:lnTo>
                  <a:cubicBezTo>
                    <a:pt x="3749" y="2170"/>
                    <a:pt x="3741" y="2168"/>
                    <a:pt x="3734" y="2168"/>
                  </a:cubicBezTo>
                  <a:close/>
                  <a:moveTo>
                    <a:pt x="4471" y="2601"/>
                  </a:moveTo>
                  <a:cubicBezTo>
                    <a:pt x="4457" y="2601"/>
                    <a:pt x="4442" y="2608"/>
                    <a:pt x="4434" y="2623"/>
                  </a:cubicBezTo>
                  <a:cubicBezTo>
                    <a:pt x="4422" y="2643"/>
                    <a:pt x="4429" y="2669"/>
                    <a:pt x="4450" y="2681"/>
                  </a:cubicBezTo>
                  <a:lnTo>
                    <a:pt x="4891" y="2941"/>
                  </a:lnTo>
                  <a:cubicBezTo>
                    <a:pt x="4898" y="2945"/>
                    <a:pt x="4906" y="2947"/>
                    <a:pt x="4913" y="2947"/>
                  </a:cubicBezTo>
                  <a:cubicBezTo>
                    <a:pt x="4927" y="2947"/>
                    <a:pt x="4942" y="2939"/>
                    <a:pt x="4950" y="2926"/>
                  </a:cubicBezTo>
                  <a:cubicBezTo>
                    <a:pt x="4962" y="2905"/>
                    <a:pt x="4956" y="2879"/>
                    <a:pt x="4935" y="2867"/>
                  </a:cubicBezTo>
                  <a:lnTo>
                    <a:pt x="4493" y="2607"/>
                  </a:lnTo>
                  <a:cubicBezTo>
                    <a:pt x="4486" y="2603"/>
                    <a:pt x="4478" y="2601"/>
                    <a:pt x="4471" y="2601"/>
                  </a:cubicBezTo>
                  <a:close/>
                  <a:moveTo>
                    <a:pt x="5208" y="3035"/>
                  </a:moveTo>
                  <a:cubicBezTo>
                    <a:pt x="5194" y="3035"/>
                    <a:pt x="5179" y="3042"/>
                    <a:pt x="5172" y="3056"/>
                  </a:cubicBezTo>
                  <a:cubicBezTo>
                    <a:pt x="5159" y="3076"/>
                    <a:pt x="5166" y="3102"/>
                    <a:pt x="5186" y="3115"/>
                  </a:cubicBezTo>
                  <a:lnTo>
                    <a:pt x="5629" y="3374"/>
                  </a:lnTo>
                  <a:cubicBezTo>
                    <a:pt x="5636" y="3378"/>
                    <a:pt x="5642" y="3380"/>
                    <a:pt x="5650" y="3380"/>
                  </a:cubicBezTo>
                  <a:cubicBezTo>
                    <a:pt x="5665" y="3380"/>
                    <a:pt x="5680" y="3373"/>
                    <a:pt x="5688" y="3359"/>
                  </a:cubicBezTo>
                  <a:cubicBezTo>
                    <a:pt x="5699" y="3339"/>
                    <a:pt x="5692" y="3313"/>
                    <a:pt x="5672" y="3301"/>
                  </a:cubicBezTo>
                  <a:lnTo>
                    <a:pt x="5230" y="3040"/>
                  </a:lnTo>
                  <a:cubicBezTo>
                    <a:pt x="5224" y="3037"/>
                    <a:pt x="5216" y="3035"/>
                    <a:pt x="5208" y="3035"/>
                  </a:cubicBezTo>
                  <a:close/>
                  <a:moveTo>
                    <a:pt x="5945" y="3468"/>
                  </a:moveTo>
                  <a:cubicBezTo>
                    <a:pt x="5930" y="3468"/>
                    <a:pt x="5916" y="3475"/>
                    <a:pt x="5908" y="3489"/>
                  </a:cubicBezTo>
                  <a:cubicBezTo>
                    <a:pt x="5896" y="3510"/>
                    <a:pt x="5903" y="3536"/>
                    <a:pt x="5923" y="3547"/>
                  </a:cubicBezTo>
                  <a:lnTo>
                    <a:pt x="6365" y="3807"/>
                  </a:lnTo>
                  <a:cubicBezTo>
                    <a:pt x="6372" y="3812"/>
                    <a:pt x="6380" y="3814"/>
                    <a:pt x="6387" y="3814"/>
                  </a:cubicBezTo>
                  <a:cubicBezTo>
                    <a:pt x="6401" y="3814"/>
                    <a:pt x="6416" y="3806"/>
                    <a:pt x="6424" y="3793"/>
                  </a:cubicBezTo>
                  <a:cubicBezTo>
                    <a:pt x="6436" y="3772"/>
                    <a:pt x="6430" y="3746"/>
                    <a:pt x="6409" y="3734"/>
                  </a:cubicBezTo>
                  <a:lnTo>
                    <a:pt x="5967" y="3474"/>
                  </a:lnTo>
                  <a:cubicBezTo>
                    <a:pt x="5960" y="3470"/>
                    <a:pt x="5952" y="3468"/>
                    <a:pt x="5945" y="3468"/>
                  </a:cubicBezTo>
                  <a:close/>
                  <a:moveTo>
                    <a:pt x="6682" y="3901"/>
                  </a:moveTo>
                  <a:cubicBezTo>
                    <a:pt x="6667" y="3901"/>
                    <a:pt x="6653" y="3909"/>
                    <a:pt x="6646" y="3922"/>
                  </a:cubicBezTo>
                  <a:cubicBezTo>
                    <a:pt x="6633" y="3944"/>
                    <a:pt x="6640" y="3969"/>
                    <a:pt x="6660" y="3981"/>
                  </a:cubicBezTo>
                  <a:lnTo>
                    <a:pt x="7103" y="4241"/>
                  </a:lnTo>
                  <a:cubicBezTo>
                    <a:pt x="7110" y="4245"/>
                    <a:pt x="7116" y="4248"/>
                    <a:pt x="7124" y="4248"/>
                  </a:cubicBezTo>
                  <a:cubicBezTo>
                    <a:pt x="7139" y="4248"/>
                    <a:pt x="7154" y="4240"/>
                    <a:pt x="7162" y="4226"/>
                  </a:cubicBezTo>
                  <a:cubicBezTo>
                    <a:pt x="7173" y="4206"/>
                    <a:pt x="7166" y="4179"/>
                    <a:pt x="7146" y="4168"/>
                  </a:cubicBezTo>
                  <a:lnTo>
                    <a:pt x="6704" y="3907"/>
                  </a:lnTo>
                  <a:cubicBezTo>
                    <a:pt x="6697" y="3903"/>
                    <a:pt x="6689" y="3901"/>
                    <a:pt x="6682" y="3901"/>
                  </a:cubicBezTo>
                  <a:close/>
                  <a:moveTo>
                    <a:pt x="7419" y="4335"/>
                  </a:moveTo>
                  <a:cubicBezTo>
                    <a:pt x="7404" y="4335"/>
                    <a:pt x="7390" y="4342"/>
                    <a:pt x="7382" y="4356"/>
                  </a:cubicBezTo>
                  <a:cubicBezTo>
                    <a:pt x="7370" y="4376"/>
                    <a:pt x="7377" y="4403"/>
                    <a:pt x="7397" y="4414"/>
                  </a:cubicBezTo>
                  <a:lnTo>
                    <a:pt x="7839" y="4674"/>
                  </a:lnTo>
                  <a:cubicBezTo>
                    <a:pt x="7846" y="4679"/>
                    <a:pt x="7854" y="4681"/>
                    <a:pt x="7861" y="4681"/>
                  </a:cubicBezTo>
                  <a:cubicBezTo>
                    <a:pt x="7875" y="4681"/>
                    <a:pt x="7890" y="4673"/>
                    <a:pt x="7898" y="4660"/>
                  </a:cubicBezTo>
                  <a:cubicBezTo>
                    <a:pt x="7910" y="4639"/>
                    <a:pt x="7904" y="4612"/>
                    <a:pt x="7883" y="4601"/>
                  </a:cubicBezTo>
                  <a:lnTo>
                    <a:pt x="7441" y="4341"/>
                  </a:lnTo>
                  <a:cubicBezTo>
                    <a:pt x="7434" y="4337"/>
                    <a:pt x="7426" y="4335"/>
                    <a:pt x="7419" y="43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15;p56">
              <a:extLst>
                <a:ext uri="{FF2B5EF4-FFF2-40B4-BE49-F238E27FC236}">
                  <a16:creationId xmlns:a16="http://schemas.microsoft.com/office/drawing/2014/main" id="{76794A38-9B3C-9960-E593-87CD5D543C65}"/>
                </a:ext>
              </a:extLst>
            </p:cNvPr>
            <p:cNvSpPr/>
            <p:nvPr/>
          </p:nvSpPr>
          <p:spPr>
            <a:xfrm>
              <a:off x="-3896297" y="3708965"/>
              <a:ext cx="19470" cy="13225"/>
            </a:xfrm>
            <a:custGeom>
              <a:avLst/>
              <a:gdLst/>
              <a:ahLst/>
              <a:cxnLst/>
              <a:rect l="l" t="t" r="r" b="b"/>
              <a:pathLst>
                <a:path w="318" h="216" extrusionOk="0">
                  <a:moveTo>
                    <a:pt x="49" y="0"/>
                  </a:moveTo>
                  <a:cubicBezTo>
                    <a:pt x="34" y="0"/>
                    <a:pt x="20" y="8"/>
                    <a:pt x="11" y="22"/>
                  </a:cubicBezTo>
                  <a:cubicBezTo>
                    <a:pt x="0" y="42"/>
                    <a:pt x="7" y="68"/>
                    <a:pt x="27" y="80"/>
                  </a:cubicBezTo>
                  <a:lnTo>
                    <a:pt x="248" y="210"/>
                  </a:lnTo>
                  <a:cubicBezTo>
                    <a:pt x="255" y="214"/>
                    <a:pt x="263" y="215"/>
                    <a:pt x="269" y="215"/>
                  </a:cubicBezTo>
                  <a:cubicBezTo>
                    <a:pt x="284" y="215"/>
                    <a:pt x="299" y="208"/>
                    <a:pt x="306" y="195"/>
                  </a:cubicBezTo>
                  <a:cubicBezTo>
                    <a:pt x="318" y="174"/>
                    <a:pt x="311" y="148"/>
                    <a:pt x="291" y="136"/>
                  </a:cubicBezTo>
                  <a:lnTo>
                    <a:pt x="70" y="6"/>
                  </a:lnTo>
                  <a:cubicBezTo>
                    <a:pt x="63" y="2"/>
                    <a:pt x="56" y="0"/>
                    <a:pt x="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16;p56">
              <a:extLst>
                <a:ext uri="{FF2B5EF4-FFF2-40B4-BE49-F238E27FC236}">
                  <a16:creationId xmlns:a16="http://schemas.microsoft.com/office/drawing/2014/main" id="{7C1882A8-F625-3C78-D2C4-A6AB67F25D29}"/>
                </a:ext>
              </a:extLst>
            </p:cNvPr>
            <p:cNvSpPr/>
            <p:nvPr/>
          </p:nvSpPr>
          <p:spPr>
            <a:xfrm>
              <a:off x="-3355686" y="3560865"/>
              <a:ext cx="19593" cy="13286"/>
            </a:xfrm>
            <a:custGeom>
              <a:avLst/>
              <a:gdLst/>
              <a:ahLst/>
              <a:cxnLst/>
              <a:rect l="l" t="t" r="r" b="b"/>
              <a:pathLst>
                <a:path w="320" h="217" extrusionOk="0">
                  <a:moveTo>
                    <a:pt x="49" y="1"/>
                  </a:moveTo>
                  <a:cubicBezTo>
                    <a:pt x="35" y="1"/>
                    <a:pt x="21" y="8"/>
                    <a:pt x="13" y="22"/>
                  </a:cubicBezTo>
                  <a:cubicBezTo>
                    <a:pt x="1" y="42"/>
                    <a:pt x="7" y="69"/>
                    <a:pt x="28" y="80"/>
                  </a:cubicBezTo>
                  <a:lnTo>
                    <a:pt x="248" y="211"/>
                  </a:lnTo>
                  <a:cubicBezTo>
                    <a:pt x="255" y="214"/>
                    <a:pt x="263" y="217"/>
                    <a:pt x="271" y="217"/>
                  </a:cubicBezTo>
                  <a:cubicBezTo>
                    <a:pt x="286" y="217"/>
                    <a:pt x="299" y="209"/>
                    <a:pt x="307" y="195"/>
                  </a:cubicBezTo>
                  <a:cubicBezTo>
                    <a:pt x="319" y="175"/>
                    <a:pt x="313" y="149"/>
                    <a:pt x="292" y="137"/>
                  </a:cubicBezTo>
                  <a:lnTo>
                    <a:pt x="72" y="7"/>
                  </a:lnTo>
                  <a:cubicBezTo>
                    <a:pt x="65" y="3"/>
                    <a:pt x="57" y="1"/>
                    <a:pt x="49"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17;p56">
              <a:extLst>
                <a:ext uri="{FF2B5EF4-FFF2-40B4-BE49-F238E27FC236}">
                  <a16:creationId xmlns:a16="http://schemas.microsoft.com/office/drawing/2014/main" id="{D7B362FF-C635-8559-4675-5D2A4CFEA9D6}"/>
                </a:ext>
              </a:extLst>
            </p:cNvPr>
            <p:cNvSpPr/>
            <p:nvPr/>
          </p:nvSpPr>
          <p:spPr>
            <a:xfrm>
              <a:off x="-3851971" y="3269011"/>
              <a:ext cx="484305" cy="286603"/>
            </a:xfrm>
            <a:custGeom>
              <a:avLst/>
              <a:gdLst/>
              <a:ahLst/>
              <a:cxnLst/>
              <a:rect l="l" t="t" r="r" b="b"/>
              <a:pathLst>
                <a:path w="7910" h="4681" extrusionOk="0">
                  <a:moveTo>
                    <a:pt x="48" y="0"/>
                  </a:moveTo>
                  <a:cubicBezTo>
                    <a:pt x="34" y="0"/>
                    <a:pt x="20" y="8"/>
                    <a:pt x="12" y="21"/>
                  </a:cubicBezTo>
                  <a:cubicBezTo>
                    <a:pt x="0" y="41"/>
                    <a:pt x="7" y="67"/>
                    <a:pt x="27" y="80"/>
                  </a:cubicBezTo>
                  <a:lnTo>
                    <a:pt x="470" y="340"/>
                  </a:lnTo>
                  <a:cubicBezTo>
                    <a:pt x="477" y="344"/>
                    <a:pt x="483" y="345"/>
                    <a:pt x="491" y="345"/>
                  </a:cubicBezTo>
                  <a:cubicBezTo>
                    <a:pt x="506" y="345"/>
                    <a:pt x="519" y="339"/>
                    <a:pt x="528" y="325"/>
                  </a:cubicBezTo>
                  <a:cubicBezTo>
                    <a:pt x="540" y="304"/>
                    <a:pt x="533" y="278"/>
                    <a:pt x="513" y="267"/>
                  </a:cubicBezTo>
                  <a:lnTo>
                    <a:pt x="70" y="6"/>
                  </a:lnTo>
                  <a:cubicBezTo>
                    <a:pt x="63" y="2"/>
                    <a:pt x="56" y="0"/>
                    <a:pt x="48" y="0"/>
                  </a:cubicBezTo>
                  <a:close/>
                  <a:moveTo>
                    <a:pt x="786" y="434"/>
                  </a:moveTo>
                  <a:cubicBezTo>
                    <a:pt x="771" y="434"/>
                    <a:pt x="757" y="441"/>
                    <a:pt x="749" y="455"/>
                  </a:cubicBezTo>
                  <a:cubicBezTo>
                    <a:pt x="737" y="475"/>
                    <a:pt x="743" y="501"/>
                    <a:pt x="764" y="513"/>
                  </a:cubicBezTo>
                  <a:lnTo>
                    <a:pt x="1206" y="773"/>
                  </a:lnTo>
                  <a:cubicBezTo>
                    <a:pt x="1213" y="778"/>
                    <a:pt x="1221" y="779"/>
                    <a:pt x="1228" y="779"/>
                  </a:cubicBezTo>
                  <a:cubicBezTo>
                    <a:pt x="1242" y="779"/>
                    <a:pt x="1257" y="772"/>
                    <a:pt x="1265" y="758"/>
                  </a:cubicBezTo>
                  <a:cubicBezTo>
                    <a:pt x="1277" y="737"/>
                    <a:pt x="1270" y="711"/>
                    <a:pt x="1250" y="699"/>
                  </a:cubicBezTo>
                  <a:lnTo>
                    <a:pt x="808" y="440"/>
                  </a:lnTo>
                  <a:cubicBezTo>
                    <a:pt x="801" y="436"/>
                    <a:pt x="793" y="434"/>
                    <a:pt x="786" y="434"/>
                  </a:cubicBezTo>
                  <a:close/>
                  <a:moveTo>
                    <a:pt x="1523" y="867"/>
                  </a:moveTo>
                  <a:cubicBezTo>
                    <a:pt x="1508" y="867"/>
                    <a:pt x="1494" y="874"/>
                    <a:pt x="1486" y="888"/>
                  </a:cubicBezTo>
                  <a:cubicBezTo>
                    <a:pt x="1474" y="908"/>
                    <a:pt x="1481" y="934"/>
                    <a:pt x="1501" y="947"/>
                  </a:cubicBezTo>
                  <a:lnTo>
                    <a:pt x="1944" y="1207"/>
                  </a:lnTo>
                  <a:cubicBezTo>
                    <a:pt x="1951" y="1211"/>
                    <a:pt x="1957" y="1212"/>
                    <a:pt x="1965" y="1212"/>
                  </a:cubicBezTo>
                  <a:cubicBezTo>
                    <a:pt x="1980" y="1212"/>
                    <a:pt x="1993" y="1206"/>
                    <a:pt x="2002" y="1191"/>
                  </a:cubicBezTo>
                  <a:cubicBezTo>
                    <a:pt x="2014" y="1171"/>
                    <a:pt x="2007" y="1145"/>
                    <a:pt x="1987" y="1132"/>
                  </a:cubicBezTo>
                  <a:lnTo>
                    <a:pt x="1544" y="872"/>
                  </a:lnTo>
                  <a:cubicBezTo>
                    <a:pt x="1537" y="869"/>
                    <a:pt x="1530" y="867"/>
                    <a:pt x="1523" y="867"/>
                  </a:cubicBezTo>
                  <a:close/>
                  <a:moveTo>
                    <a:pt x="2259" y="1301"/>
                  </a:moveTo>
                  <a:cubicBezTo>
                    <a:pt x="2245" y="1301"/>
                    <a:pt x="2231" y="1308"/>
                    <a:pt x="2223" y="1322"/>
                  </a:cubicBezTo>
                  <a:cubicBezTo>
                    <a:pt x="2211" y="1342"/>
                    <a:pt x="2217" y="1368"/>
                    <a:pt x="2238" y="1380"/>
                  </a:cubicBezTo>
                  <a:lnTo>
                    <a:pt x="2680" y="1640"/>
                  </a:lnTo>
                  <a:cubicBezTo>
                    <a:pt x="2687" y="1644"/>
                    <a:pt x="2695" y="1646"/>
                    <a:pt x="2702" y="1646"/>
                  </a:cubicBezTo>
                  <a:cubicBezTo>
                    <a:pt x="2716" y="1646"/>
                    <a:pt x="2731" y="1638"/>
                    <a:pt x="2739" y="1625"/>
                  </a:cubicBezTo>
                  <a:cubicBezTo>
                    <a:pt x="2751" y="1604"/>
                    <a:pt x="2744" y="1578"/>
                    <a:pt x="2723" y="1566"/>
                  </a:cubicBezTo>
                  <a:lnTo>
                    <a:pt x="2282" y="1307"/>
                  </a:lnTo>
                  <a:cubicBezTo>
                    <a:pt x="2275" y="1303"/>
                    <a:pt x="2267" y="1301"/>
                    <a:pt x="2259" y="1301"/>
                  </a:cubicBezTo>
                  <a:close/>
                  <a:moveTo>
                    <a:pt x="2997" y="1734"/>
                  </a:moveTo>
                  <a:cubicBezTo>
                    <a:pt x="2982" y="1734"/>
                    <a:pt x="2968" y="1742"/>
                    <a:pt x="2960" y="1755"/>
                  </a:cubicBezTo>
                  <a:cubicBezTo>
                    <a:pt x="2948" y="1775"/>
                    <a:pt x="2955" y="1801"/>
                    <a:pt x="2975" y="1814"/>
                  </a:cubicBezTo>
                  <a:lnTo>
                    <a:pt x="3417" y="2074"/>
                  </a:lnTo>
                  <a:cubicBezTo>
                    <a:pt x="3423" y="2077"/>
                    <a:pt x="3431" y="2079"/>
                    <a:pt x="3439" y="2079"/>
                  </a:cubicBezTo>
                  <a:cubicBezTo>
                    <a:pt x="3454" y="2079"/>
                    <a:pt x="3467" y="2072"/>
                    <a:pt x="3475" y="2058"/>
                  </a:cubicBezTo>
                  <a:cubicBezTo>
                    <a:pt x="3488" y="2038"/>
                    <a:pt x="3481" y="2012"/>
                    <a:pt x="3461" y="2000"/>
                  </a:cubicBezTo>
                  <a:lnTo>
                    <a:pt x="3018" y="1739"/>
                  </a:lnTo>
                  <a:cubicBezTo>
                    <a:pt x="3011" y="1736"/>
                    <a:pt x="3004" y="1734"/>
                    <a:pt x="2997" y="1734"/>
                  </a:cubicBezTo>
                  <a:close/>
                  <a:moveTo>
                    <a:pt x="3734" y="2168"/>
                  </a:moveTo>
                  <a:cubicBezTo>
                    <a:pt x="3719" y="2168"/>
                    <a:pt x="3705" y="2175"/>
                    <a:pt x="3697" y="2189"/>
                  </a:cubicBezTo>
                  <a:cubicBezTo>
                    <a:pt x="3685" y="2209"/>
                    <a:pt x="3691" y="2235"/>
                    <a:pt x="3712" y="2247"/>
                  </a:cubicBezTo>
                  <a:lnTo>
                    <a:pt x="4154" y="2507"/>
                  </a:lnTo>
                  <a:cubicBezTo>
                    <a:pt x="4161" y="2511"/>
                    <a:pt x="4169" y="2513"/>
                    <a:pt x="4176" y="2513"/>
                  </a:cubicBezTo>
                  <a:cubicBezTo>
                    <a:pt x="4190" y="2513"/>
                    <a:pt x="4205" y="2505"/>
                    <a:pt x="4213" y="2492"/>
                  </a:cubicBezTo>
                  <a:cubicBezTo>
                    <a:pt x="4224" y="2471"/>
                    <a:pt x="4217" y="2445"/>
                    <a:pt x="4197" y="2433"/>
                  </a:cubicBezTo>
                  <a:lnTo>
                    <a:pt x="3756" y="2173"/>
                  </a:lnTo>
                  <a:cubicBezTo>
                    <a:pt x="3749" y="2169"/>
                    <a:pt x="3742" y="2168"/>
                    <a:pt x="3734" y="2168"/>
                  </a:cubicBezTo>
                  <a:close/>
                  <a:moveTo>
                    <a:pt x="4471" y="2601"/>
                  </a:moveTo>
                  <a:cubicBezTo>
                    <a:pt x="4456" y="2601"/>
                    <a:pt x="4442" y="2609"/>
                    <a:pt x="4434" y="2622"/>
                  </a:cubicBezTo>
                  <a:cubicBezTo>
                    <a:pt x="4422" y="2643"/>
                    <a:pt x="4429" y="2668"/>
                    <a:pt x="4449" y="2681"/>
                  </a:cubicBezTo>
                  <a:lnTo>
                    <a:pt x="4891" y="2941"/>
                  </a:lnTo>
                  <a:cubicBezTo>
                    <a:pt x="4897" y="2944"/>
                    <a:pt x="4905" y="2947"/>
                    <a:pt x="4913" y="2947"/>
                  </a:cubicBezTo>
                  <a:cubicBezTo>
                    <a:pt x="4928" y="2947"/>
                    <a:pt x="4941" y="2939"/>
                    <a:pt x="4949" y="2925"/>
                  </a:cubicBezTo>
                  <a:cubicBezTo>
                    <a:pt x="4962" y="2905"/>
                    <a:pt x="4955" y="2879"/>
                    <a:pt x="4935" y="2867"/>
                  </a:cubicBezTo>
                  <a:lnTo>
                    <a:pt x="4492" y="2606"/>
                  </a:lnTo>
                  <a:cubicBezTo>
                    <a:pt x="4485" y="2603"/>
                    <a:pt x="4478" y="2601"/>
                    <a:pt x="4471" y="2601"/>
                  </a:cubicBezTo>
                  <a:close/>
                  <a:moveTo>
                    <a:pt x="5208" y="3035"/>
                  </a:moveTo>
                  <a:cubicBezTo>
                    <a:pt x="5193" y="3035"/>
                    <a:pt x="5179" y="3042"/>
                    <a:pt x="5171" y="3056"/>
                  </a:cubicBezTo>
                  <a:cubicBezTo>
                    <a:pt x="5159" y="3076"/>
                    <a:pt x="5165" y="3102"/>
                    <a:pt x="5186" y="3114"/>
                  </a:cubicBezTo>
                  <a:lnTo>
                    <a:pt x="5628" y="3374"/>
                  </a:lnTo>
                  <a:cubicBezTo>
                    <a:pt x="5635" y="3378"/>
                    <a:pt x="5642" y="3380"/>
                    <a:pt x="5650" y="3380"/>
                  </a:cubicBezTo>
                  <a:cubicBezTo>
                    <a:pt x="5664" y="3380"/>
                    <a:pt x="5679" y="3372"/>
                    <a:pt x="5687" y="3359"/>
                  </a:cubicBezTo>
                  <a:cubicBezTo>
                    <a:pt x="5698" y="3338"/>
                    <a:pt x="5691" y="3313"/>
                    <a:pt x="5671" y="3300"/>
                  </a:cubicBezTo>
                  <a:lnTo>
                    <a:pt x="5229" y="3040"/>
                  </a:lnTo>
                  <a:cubicBezTo>
                    <a:pt x="5222" y="3036"/>
                    <a:pt x="5215" y="3035"/>
                    <a:pt x="5208" y="3035"/>
                  </a:cubicBezTo>
                  <a:close/>
                  <a:moveTo>
                    <a:pt x="5945" y="3468"/>
                  </a:moveTo>
                  <a:cubicBezTo>
                    <a:pt x="5930" y="3468"/>
                    <a:pt x="5916" y="3476"/>
                    <a:pt x="5908" y="3489"/>
                  </a:cubicBezTo>
                  <a:cubicBezTo>
                    <a:pt x="5895" y="3510"/>
                    <a:pt x="5903" y="3535"/>
                    <a:pt x="5923" y="3548"/>
                  </a:cubicBezTo>
                  <a:lnTo>
                    <a:pt x="6365" y="3808"/>
                  </a:lnTo>
                  <a:cubicBezTo>
                    <a:pt x="6371" y="3811"/>
                    <a:pt x="6379" y="3814"/>
                    <a:pt x="6387" y="3814"/>
                  </a:cubicBezTo>
                  <a:cubicBezTo>
                    <a:pt x="6402" y="3814"/>
                    <a:pt x="6415" y="3806"/>
                    <a:pt x="6423" y="3792"/>
                  </a:cubicBezTo>
                  <a:cubicBezTo>
                    <a:pt x="6436" y="3772"/>
                    <a:pt x="6429" y="3746"/>
                    <a:pt x="6409" y="3734"/>
                  </a:cubicBezTo>
                  <a:lnTo>
                    <a:pt x="5966" y="3474"/>
                  </a:lnTo>
                  <a:cubicBezTo>
                    <a:pt x="5959" y="3470"/>
                    <a:pt x="5952" y="3468"/>
                    <a:pt x="5945" y="3468"/>
                  </a:cubicBezTo>
                  <a:close/>
                  <a:moveTo>
                    <a:pt x="6682" y="3901"/>
                  </a:moveTo>
                  <a:cubicBezTo>
                    <a:pt x="6667" y="3901"/>
                    <a:pt x="6653" y="3909"/>
                    <a:pt x="6645" y="3923"/>
                  </a:cubicBezTo>
                  <a:cubicBezTo>
                    <a:pt x="6633" y="3943"/>
                    <a:pt x="6639" y="3969"/>
                    <a:pt x="6660" y="3980"/>
                  </a:cubicBezTo>
                  <a:lnTo>
                    <a:pt x="7102" y="4240"/>
                  </a:lnTo>
                  <a:cubicBezTo>
                    <a:pt x="7109" y="4245"/>
                    <a:pt x="7116" y="4247"/>
                    <a:pt x="7124" y="4247"/>
                  </a:cubicBezTo>
                  <a:cubicBezTo>
                    <a:pt x="7138" y="4247"/>
                    <a:pt x="7153" y="4239"/>
                    <a:pt x="7161" y="4226"/>
                  </a:cubicBezTo>
                  <a:cubicBezTo>
                    <a:pt x="7173" y="4205"/>
                    <a:pt x="7165" y="4180"/>
                    <a:pt x="7145" y="4167"/>
                  </a:cubicBezTo>
                  <a:lnTo>
                    <a:pt x="6704" y="3907"/>
                  </a:lnTo>
                  <a:cubicBezTo>
                    <a:pt x="6697" y="3903"/>
                    <a:pt x="6689" y="3901"/>
                    <a:pt x="6682" y="3901"/>
                  </a:cubicBezTo>
                  <a:close/>
                  <a:moveTo>
                    <a:pt x="7418" y="4334"/>
                  </a:moveTo>
                  <a:cubicBezTo>
                    <a:pt x="7404" y="4334"/>
                    <a:pt x="7390" y="4342"/>
                    <a:pt x="7382" y="4355"/>
                  </a:cubicBezTo>
                  <a:cubicBezTo>
                    <a:pt x="7369" y="4377"/>
                    <a:pt x="7376" y="4403"/>
                    <a:pt x="7397" y="4414"/>
                  </a:cubicBezTo>
                  <a:lnTo>
                    <a:pt x="7839" y="4674"/>
                  </a:lnTo>
                  <a:cubicBezTo>
                    <a:pt x="7845" y="4678"/>
                    <a:pt x="7853" y="4681"/>
                    <a:pt x="7861" y="4681"/>
                  </a:cubicBezTo>
                  <a:cubicBezTo>
                    <a:pt x="7876" y="4681"/>
                    <a:pt x="7889" y="4673"/>
                    <a:pt x="7897" y="4659"/>
                  </a:cubicBezTo>
                  <a:cubicBezTo>
                    <a:pt x="7910" y="4639"/>
                    <a:pt x="7903" y="4613"/>
                    <a:pt x="7883" y="4601"/>
                  </a:cubicBezTo>
                  <a:lnTo>
                    <a:pt x="7440" y="4341"/>
                  </a:lnTo>
                  <a:cubicBezTo>
                    <a:pt x="7433" y="4336"/>
                    <a:pt x="7426" y="4334"/>
                    <a:pt x="7418" y="43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18;p56">
              <a:extLst>
                <a:ext uri="{FF2B5EF4-FFF2-40B4-BE49-F238E27FC236}">
                  <a16:creationId xmlns:a16="http://schemas.microsoft.com/office/drawing/2014/main" id="{8E22D94B-866C-CA66-0A90-967E04BBEAF9}"/>
                </a:ext>
              </a:extLst>
            </p:cNvPr>
            <p:cNvSpPr/>
            <p:nvPr/>
          </p:nvSpPr>
          <p:spPr>
            <a:xfrm>
              <a:off x="-3883563" y="3250399"/>
              <a:ext cx="19593" cy="13225"/>
            </a:xfrm>
            <a:custGeom>
              <a:avLst/>
              <a:gdLst/>
              <a:ahLst/>
              <a:cxnLst/>
              <a:rect l="l" t="t" r="r" b="b"/>
              <a:pathLst>
                <a:path w="320" h="216" extrusionOk="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19;p56">
              <a:extLst>
                <a:ext uri="{FF2B5EF4-FFF2-40B4-BE49-F238E27FC236}">
                  <a16:creationId xmlns:a16="http://schemas.microsoft.com/office/drawing/2014/main" id="{385F016A-004F-E978-89C5-D7C78B978594}"/>
                </a:ext>
              </a:extLst>
            </p:cNvPr>
            <p:cNvSpPr/>
            <p:nvPr/>
          </p:nvSpPr>
          <p:spPr>
            <a:xfrm>
              <a:off x="-2365873" y="4285079"/>
              <a:ext cx="19593" cy="13225"/>
            </a:xfrm>
            <a:custGeom>
              <a:avLst/>
              <a:gdLst/>
              <a:ahLst/>
              <a:cxnLst/>
              <a:rect l="l" t="t" r="r" b="b"/>
              <a:pathLst>
                <a:path w="320" h="216" extrusionOk="0">
                  <a:moveTo>
                    <a:pt x="49" y="0"/>
                  </a:moveTo>
                  <a:cubicBezTo>
                    <a:pt x="34" y="0"/>
                    <a:pt x="20" y="8"/>
                    <a:pt x="13" y="22"/>
                  </a:cubicBezTo>
                  <a:cubicBezTo>
                    <a:pt x="0" y="42"/>
                    <a:pt x="7" y="68"/>
                    <a:pt x="28" y="81"/>
                  </a:cubicBezTo>
                  <a:lnTo>
                    <a:pt x="248" y="210"/>
                  </a:lnTo>
                  <a:cubicBezTo>
                    <a:pt x="255" y="215"/>
                    <a:pt x="263" y="216"/>
                    <a:pt x="271" y="216"/>
                  </a:cubicBezTo>
                  <a:cubicBezTo>
                    <a:pt x="284" y="216"/>
                    <a:pt x="299" y="209"/>
                    <a:pt x="307" y="195"/>
                  </a:cubicBezTo>
                  <a:cubicBezTo>
                    <a:pt x="319" y="174"/>
                    <a:pt x="312" y="148"/>
                    <a:pt x="292" y="137"/>
                  </a:cubicBezTo>
                  <a:lnTo>
                    <a:pt x="71" y="6"/>
                  </a:lnTo>
                  <a:cubicBezTo>
                    <a:pt x="64" y="2"/>
                    <a:pt x="56" y="0"/>
                    <a:pt x="49"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20;p56">
              <a:extLst>
                <a:ext uri="{FF2B5EF4-FFF2-40B4-BE49-F238E27FC236}">
                  <a16:creationId xmlns:a16="http://schemas.microsoft.com/office/drawing/2014/main" id="{01A07587-0DD6-D8B0-ED8D-97ECFE63AEC8}"/>
                </a:ext>
              </a:extLst>
            </p:cNvPr>
            <p:cNvSpPr/>
            <p:nvPr/>
          </p:nvSpPr>
          <p:spPr>
            <a:xfrm>
              <a:off x="-2862157" y="3993165"/>
              <a:ext cx="484305" cy="286603"/>
            </a:xfrm>
            <a:custGeom>
              <a:avLst/>
              <a:gdLst/>
              <a:ahLst/>
              <a:cxnLst/>
              <a:rect l="l" t="t" r="r" b="b"/>
              <a:pathLst>
                <a:path w="7910" h="4681" extrusionOk="0">
                  <a:moveTo>
                    <a:pt x="48" y="0"/>
                  </a:moveTo>
                  <a:cubicBezTo>
                    <a:pt x="33" y="0"/>
                    <a:pt x="19" y="8"/>
                    <a:pt x="11" y="21"/>
                  </a:cubicBezTo>
                  <a:cubicBezTo>
                    <a:pt x="0" y="41"/>
                    <a:pt x="7" y="68"/>
                    <a:pt x="27" y="80"/>
                  </a:cubicBezTo>
                  <a:lnTo>
                    <a:pt x="468" y="340"/>
                  </a:lnTo>
                  <a:cubicBezTo>
                    <a:pt x="476" y="344"/>
                    <a:pt x="483" y="347"/>
                    <a:pt x="491" y="347"/>
                  </a:cubicBezTo>
                  <a:cubicBezTo>
                    <a:pt x="506" y="347"/>
                    <a:pt x="519" y="339"/>
                    <a:pt x="527" y="325"/>
                  </a:cubicBezTo>
                  <a:cubicBezTo>
                    <a:pt x="539" y="305"/>
                    <a:pt x="533" y="278"/>
                    <a:pt x="512" y="267"/>
                  </a:cubicBezTo>
                  <a:lnTo>
                    <a:pt x="70" y="7"/>
                  </a:lnTo>
                  <a:cubicBezTo>
                    <a:pt x="63" y="2"/>
                    <a:pt x="55" y="0"/>
                    <a:pt x="48" y="0"/>
                  </a:cubicBezTo>
                  <a:close/>
                  <a:moveTo>
                    <a:pt x="785" y="434"/>
                  </a:moveTo>
                  <a:cubicBezTo>
                    <a:pt x="771" y="434"/>
                    <a:pt x="756" y="441"/>
                    <a:pt x="749" y="455"/>
                  </a:cubicBezTo>
                  <a:cubicBezTo>
                    <a:pt x="736" y="475"/>
                    <a:pt x="743" y="502"/>
                    <a:pt x="763" y="513"/>
                  </a:cubicBezTo>
                  <a:lnTo>
                    <a:pt x="1206" y="773"/>
                  </a:lnTo>
                  <a:cubicBezTo>
                    <a:pt x="1213" y="778"/>
                    <a:pt x="1220" y="779"/>
                    <a:pt x="1227" y="779"/>
                  </a:cubicBezTo>
                  <a:cubicBezTo>
                    <a:pt x="1242" y="779"/>
                    <a:pt x="1257" y="772"/>
                    <a:pt x="1265" y="759"/>
                  </a:cubicBezTo>
                  <a:cubicBezTo>
                    <a:pt x="1277" y="737"/>
                    <a:pt x="1269" y="711"/>
                    <a:pt x="1249" y="700"/>
                  </a:cubicBezTo>
                  <a:lnTo>
                    <a:pt x="807" y="440"/>
                  </a:lnTo>
                  <a:cubicBezTo>
                    <a:pt x="800" y="436"/>
                    <a:pt x="793" y="434"/>
                    <a:pt x="785" y="434"/>
                  </a:cubicBezTo>
                  <a:close/>
                  <a:moveTo>
                    <a:pt x="1522" y="867"/>
                  </a:moveTo>
                  <a:cubicBezTo>
                    <a:pt x="1507" y="867"/>
                    <a:pt x="1493" y="875"/>
                    <a:pt x="1485" y="888"/>
                  </a:cubicBezTo>
                  <a:cubicBezTo>
                    <a:pt x="1474" y="908"/>
                    <a:pt x="1481" y="936"/>
                    <a:pt x="1501" y="947"/>
                  </a:cubicBezTo>
                  <a:lnTo>
                    <a:pt x="1942" y="1207"/>
                  </a:lnTo>
                  <a:cubicBezTo>
                    <a:pt x="1950" y="1211"/>
                    <a:pt x="1957" y="1213"/>
                    <a:pt x="1965" y="1213"/>
                  </a:cubicBezTo>
                  <a:cubicBezTo>
                    <a:pt x="1980" y="1213"/>
                    <a:pt x="1993" y="1206"/>
                    <a:pt x="2001" y="1192"/>
                  </a:cubicBezTo>
                  <a:cubicBezTo>
                    <a:pt x="2013" y="1172"/>
                    <a:pt x="2007" y="1145"/>
                    <a:pt x="1986" y="1134"/>
                  </a:cubicBezTo>
                  <a:lnTo>
                    <a:pt x="1544" y="874"/>
                  </a:lnTo>
                  <a:cubicBezTo>
                    <a:pt x="1537" y="869"/>
                    <a:pt x="1529" y="867"/>
                    <a:pt x="1522" y="867"/>
                  </a:cubicBezTo>
                  <a:close/>
                  <a:moveTo>
                    <a:pt x="2259" y="1301"/>
                  </a:moveTo>
                  <a:cubicBezTo>
                    <a:pt x="2245" y="1301"/>
                    <a:pt x="2230" y="1308"/>
                    <a:pt x="2223" y="1322"/>
                  </a:cubicBezTo>
                  <a:cubicBezTo>
                    <a:pt x="2210" y="1342"/>
                    <a:pt x="2217" y="1369"/>
                    <a:pt x="2237" y="1380"/>
                  </a:cubicBezTo>
                  <a:lnTo>
                    <a:pt x="2680" y="1640"/>
                  </a:lnTo>
                  <a:cubicBezTo>
                    <a:pt x="2687" y="1645"/>
                    <a:pt x="2695" y="1646"/>
                    <a:pt x="2701" y="1646"/>
                  </a:cubicBezTo>
                  <a:cubicBezTo>
                    <a:pt x="2716" y="1646"/>
                    <a:pt x="2731" y="1639"/>
                    <a:pt x="2739" y="1626"/>
                  </a:cubicBezTo>
                  <a:cubicBezTo>
                    <a:pt x="2750" y="1606"/>
                    <a:pt x="2743" y="1578"/>
                    <a:pt x="2723" y="1567"/>
                  </a:cubicBezTo>
                  <a:lnTo>
                    <a:pt x="2281" y="1307"/>
                  </a:lnTo>
                  <a:cubicBezTo>
                    <a:pt x="2275" y="1303"/>
                    <a:pt x="2267" y="1301"/>
                    <a:pt x="2259" y="1301"/>
                  </a:cubicBezTo>
                  <a:close/>
                  <a:moveTo>
                    <a:pt x="2996" y="1734"/>
                  </a:moveTo>
                  <a:cubicBezTo>
                    <a:pt x="2982" y="1734"/>
                    <a:pt x="2967" y="1742"/>
                    <a:pt x="2959" y="1755"/>
                  </a:cubicBezTo>
                  <a:cubicBezTo>
                    <a:pt x="2948" y="1776"/>
                    <a:pt x="2955" y="1801"/>
                    <a:pt x="2975" y="1814"/>
                  </a:cubicBezTo>
                  <a:lnTo>
                    <a:pt x="3416" y="2074"/>
                  </a:lnTo>
                  <a:cubicBezTo>
                    <a:pt x="3423" y="2078"/>
                    <a:pt x="3431" y="2080"/>
                    <a:pt x="3439" y="2080"/>
                  </a:cubicBezTo>
                  <a:cubicBezTo>
                    <a:pt x="3454" y="2080"/>
                    <a:pt x="3467" y="2073"/>
                    <a:pt x="3475" y="2059"/>
                  </a:cubicBezTo>
                  <a:cubicBezTo>
                    <a:pt x="3487" y="2039"/>
                    <a:pt x="3481" y="2012"/>
                    <a:pt x="3460" y="2001"/>
                  </a:cubicBezTo>
                  <a:lnTo>
                    <a:pt x="3018" y="1741"/>
                  </a:lnTo>
                  <a:cubicBezTo>
                    <a:pt x="3011" y="1736"/>
                    <a:pt x="3003" y="1734"/>
                    <a:pt x="2996" y="1734"/>
                  </a:cubicBezTo>
                  <a:close/>
                  <a:moveTo>
                    <a:pt x="3733" y="2168"/>
                  </a:moveTo>
                  <a:cubicBezTo>
                    <a:pt x="3719" y="2168"/>
                    <a:pt x="3704" y="2175"/>
                    <a:pt x="3697" y="2189"/>
                  </a:cubicBezTo>
                  <a:cubicBezTo>
                    <a:pt x="3684" y="2209"/>
                    <a:pt x="3691" y="2235"/>
                    <a:pt x="3711" y="2247"/>
                  </a:cubicBezTo>
                  <a:lnTo>
                    <a:pt x="4154" y="2507"/>
                  </a:lnTo>
                  <a:cubicBezTo>
                    <a:pt x="4161" y="2512"/>
                    <a:pt x="4168" y="2513"/>
                    <a:pt x="4175" y="2513"/>
                  </a:cubicBezTo>
                  <a:cubicBezTo>
                    <a:pt x="4190" y="2513"/>
                    <a:pt x="4205" y="2506"/>
                    <a:pt x="4213" y="2492"/>
                  </a:cubicBezTo>
                  <a:cubicBezTo>
                    <a:pt x="4224" y="2471"/>
                    <a:pt x="4217" y="2446"/>
                    <a:pt x="4197" y="2433"/>
                  </a:cubicBezTo>
                  <a:lnTo>
                    <a:pt x="3754" y="2174"/>
                  </a:lnTo>
                  <a:cubicBezTo>
                    <a:pt x="3748" y="2170"/>
                    <a:pt x="3740" y="2168"/>
                    <a:pt x="3733" y="2168"/>
                  </a:cubicBezTo>
                  <a:close/>
                  <a:moveTo>
                    <a:pt x="4471" y="2601"/>
                  </a:moveTo>
                  <a:cubicBezTo>
                    <a:pt x="4456" y="2601"/>
                    <a:pt x="4442" y="2609"/>
                    <a:pt x="4433" y="2622"/>
                  </a:cubicBezTo>
                  <a:cubicBezTo>
                    <a:pt x="4422" y="2643"/>
                    <a:pt x="4429" y="2669"/>
                    <a:pt x="4449" y="2681"/>
                  </a:cubicBezTo>
                  <a:lnTo>
                    <a:pt x="4890" y="2941"/>
                  </a:lnTo>
                  <a:cubicBezTo>
                    <a:pt x="4897" y="2946"/>
                    <a:pt x="4905" y="2947"/>
                    <a:pt x="4913" y="2947"/>
                  </a:cubicBezTo>
                  <a:cubicBezTo>
                    <a:pt x="4927" y="2947"/>
                    <a:pt x="4941" y="2940"/>
                    <a:pt x="4949" y="2925"/>
                  </a:cubicBezTo>
                  <a:cubicBezTo>
                    <a:pt x="4961" y="2905"/>
                    <a:pt x="4955" y="2879"/>
                    <a:pt x="4934" y="2867"/>
                  </a:cubicBezTo>
                  <a:lnTo>
                    <a:pt x="4492" y="2607"/>
                  </a:lnTo>
                  <a:cubicBezTo>
                    <a:pt x="4485" y="2603"/>
                    <a:pt x="4478" y="2601"/>
                    <a:pt x="4471" y="2601"/>
                  </a:cubicBezTo>
                  <a:close/>
                  <a:moveTo>
                    <a:pt x="5207" y="3035"/>
                  </a:moveTo>
                  <a:cubicBezTo>
                    <a:pt x="5193" y="3035"/>
                    <a:pt x="5178" y="3043"/>
                    <a:pt x="5171" y="3056"/>
                  </a:cubicBezTo>
                  <a:cubicBezTo>
                    <a:pt x="5158" y="3076"/>
                    <a:pt x="5165" y="3102"/>
                    <a:pt x="5185" y="3114"/>
                  </a:cubicBezTo>
                  <a:lnTo>
                    <a:pt x="5628" y="3375"/>
                  </a:lnTo>
                  <a:cubicBezTo>
                    <a:pt x="5635" y="3378"/>
                    <a:pt x="5642" y="3380"/>
                    <a:pt x="5649" y="3380"/>
                  </a:cubicBezTo>
                  <a:cubicBezTo>
                    <a:pt x="5664" y="3380"/>
                    <a:pt x="5679" y="3372"/>
                    <a:pt x="5687" y="3359"/>
                  </a:cubicBezTo>
                  <a:cubicBezTo>
                    <a:pt x="5698" y="3339"/>
                    <a:pt x="5691" y="3313"/>
                    <a:pt x="5671" y="3300"/>
                  </a:cubicBezTo>
                  <a:lnTo>
                    <a:pt x="5228" y="3041"/>
                  </a:lnTo>
                  <a:cubicBezTo>
                    <a:pt x="5222" y="3037"/>
                    <a:pt x="5214" y="3035"/>
                    <a:pt x="5207" y="3035"/>
                  </a:cubicBezTo>
                  <a:close/>
                  <a:moveTo>
                    <a:pt x="5945" y="3468"/>
                  </a:moveTo>
                  <a:cubicBezTo>
                    <a:pt x="5930" y="3468"/>
                    <a:pt x="5916" y="3476"/>
                    <a:pt x="5907" y="3489"/>
                  </a:cubicBezTo>
                  <a:cubicBezTo>
                    <a:pt x="5895" y="3510"/>
                    <a:pt x="5903" y="3536"/>
                    <a:pt x="5923" y="3548"/>
                  </a:cubicBezTo>
                  <a:lnTo>
                    <a:pt x="6364" y="3808"/>
                  </a:lnTo>
                  <a:cubicBezTo>
                    <a:pt x="6371" y="3811"/>
                    <a:pt x="6379" y="3814"/>
                    <a:pt x="6387" y="3814"/>
                  </a:cubicBezTo>
                  <a:cubicBezTo>
                    <a:pt x="6401" y="3814"/>
                    <a:pt x="6415" y="3806"/>
                    <a:pt x="6423" y="3792"/>
                  </a:cubicBezTo>
                  <a:cubicBezTo>
                    <a:pt x="6435" y="3772"/>
                    <a:pt x="6429" y="3746"/>
                    <a:pt x="6408" y="3734"/>
                  </a:cubicBezTo>
                  <a:lnTo>
                    <a:pt x="5966" y="3474"/>
                  </a:lnTo>
                  <a:cubicBezTo>
                    <a:pt x="5959" y="3470"/>
                    <a:pt x="5952" y="3468"/>
                    <a:pt x="5945" y="3468"/>
                  </a:cubicBezTo>
                  <a:close/>
                  <a:moveTo>
                    <a:pt x="6682" y="3902"/>
                  </a:moveTo>
                  <a:cubicBezTo>
                    <a:pt x="6667" y="3902"/>
                    <a:pt x="6652" y="3909"/>
                    <a:pt x="6645" y="3923"/>
                  </a:cubicBezTo>
                  <a:cubicBezTo>
                    <a:pt x="6632" y="3943"/>
                    <a:pt x="6639" y="3969"/>
                    <a:pt x="6660" y="3981"/>
                  </a:cubicBezTo>
                  <a:lnTo>
                    <a:pt x="7102" y="4242"/>
                  </a:lnTo>
                  <a:cubicBezTo>
                    <a:pt x="7109" y="4245"/>
                    <a:pt x="7116" y="4247"/>
                    <a:pt x="7123" y="4247"/>
                  </a:cubicBezTo>
                  <a:cubicBezTo>
                    <a:pt x="7138" y="4247"/>
                    <a:pt x="7153" y="4239"/>
                    <a:pt x="7161" y="4226"/>
                  </a:cubicBezTo>
                  <a:cubicBezTo>
                    <a:pt x="7172" y="4206"/>
                    <a:pt x="7165" y="4180"/>
                    <a:pt x="7145" y="4167"/>
                  </a:cubicBezTo>
                  <a:lnTo>
                    <a:pt x="6703" y="3907"/>
                  </a:lnTo>
                  <a:cubicBezTo>
                    <a:pt x="6697" y="3904"/>
                    <a:pt x="6689" y="3902"/>
                    <a:pt x="6682" y="3902"/>
                  </a:cubicBezTo>
                  <a:close/>
                  <a:moveTo>
                    <a:pt x="7418" y="4335"/>
                  </a:moveTo>
                  <a:cubicBezTo>
                    <a:pt x="7404" y="4335"/>
                    <a:pt x="7390" y="4342"/>
                    <a:pt x="7381" y="4356"/>
                  </a:cubicBezTo>
                  <a:cubicBezTo>
                    <a:pt x="7369" y="4377"/>
                    <a:pt x="7376" y="4403"/>
                    <a:pt x="7396" y="4415"/>
                  </a:cubicBezTo>
                  <a:lnTo>
                    <a:pt x="7838" y="4675"/>
                  </a:lnTo>
                  <a:cubicBezTo>
                    <a:pt x="7845" y="4679"/>
                    <a:pt x="7853" y="4681"/>
                    <a:pt x="7860" y="4681"/>
                  </a:cubicBezTo>
                  <a:cubicBezTo>
                    <a:pt x="7875" y="4681"/>
                    <a:pt x="7889" y="4673"/>
                    <a:pt x="7897" y="4659"/>
                  </a:cubicBezTo>
                  <a:cubicBezTo>
                    <a:pt x="7909" y="4639"/>
                    <a:pt x="7903" y="4613"/>
                    <a:pt x="7882" y="4601"/>
                  </a:cubicBezTo>
                  <a:lnTo>
                    <a:pt x="7440" y="4341"/>
                  </a:lnTo>
                  <a:cubicBezTo>
                    <a:pt x="7433" y="4337"/>
                    <a:pt x="7426" y="4335"/>
                    <a:pt x="7418" y="43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21;p56">
              <a:extLst>
                <a:ext uri="{FF2B5EF4-FFF2-40B4-BE49-F238E27FC236}">
                  <a16:creationId xmlns:a16="http://schemas.microsoft.com/office/drawing/2014/main" id="{E4501D71-AB9F-D4A5-990B-91981F33EEF4}"/>
                </a:ext>
              </a:extLst>
            </p:cNvPr>
            <p:cNvSpPr/>
            <p:nvPr/>
          </p:nvSpPr>
          <p:spPr>
            <a:xfrm>
              <a:off x="-2893749" y="3974614"/>
              <a:ext cx="19470" cy="13164"/>
            </a:xfrm>
            <a:custGeom>
              <a:avLst/>
              <a:gdLst/>
              <a:ahLst/>
              <a:cxnLst/>
              <a:rect l="l" t="t" r="r" b="b"/>
              <a:pathLst>
                <a:path w="318" h="215" extrusionOk="0">
                  <a:moveTo>
                    <a:pt x="48" y="0"/>
                  </a:moveTo>
                  <a:cubicBezTo>
                    <a:pt x="34" y="0"/>
                    <a:pt x="20" y="8"/>
                    <a:pt x="12" y="21"/>
                  </a:cubicBezTo>
                  <a:cubicBezTo>
                    <a:pt x="0" y="42"/>
                    <a:pt x="7" y="67"/>
                    <a:pt x="27" y="80"/>
                  </a:cubicBezTo>
                  <a:lnTo>
                    <a:pt x="248" y="209"/>
                  </a:lnTo>
                  <a:cubicBezTo>
                    <a:pt x="255" y="214"/>
                    <a:pt x="262" y="215"/>
                    <a:pt x="269" y="215"/>
                  </a:cubicBezTo>
                  <a:cubicBezTo>
                    <a:pt x="284" y="215"/>
                    <a:pt x="299" y="208"/>
                    <a:pt x="307" y="195"/>
                  </a:cubicBezTo>
                  <a:cubicBezTo>
                    <a:pt x="318" y="174"/>
                    <a:pt x="311" y="148"/>
                    <a:pt x="291" y="136"/>
                  </a:cubicBezTo>
                  <a:lnTo>
                    <a:pt x="70" y="7"/>
                  </a:lnTo>
                  <a:cubicBezTo>
                    <a:pt x="63" y="2"/>
                    <a:pt x="56" y="0"/>
                    <a:pt x="48"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22;p56">
              <a:extLst>
                <a:ext uri="{FF2B5EF4-FFF2-40B4-BE49-F238E27FC236}">
                  <a16:creationId xmlns:a16="http://schemas.microsoft.com/office/drawing/2014/main" id="{86E81A16-8AD5-9393-E956-34638905DA30}"/>
                </a:ext>
              </a:extLst>
            </p:cNvPr>
            <p:cNvSpPr/>
            <p:nvPr/>
          </p:nvSpPr>
          <p:spPr>
            <a:xfrm>
              <a:off x="-2655158" y="4626217"/>
              <a:ext cx="19593" cy="13225"/>
            </a:xfrm>
            <a:custGeom>
              <a:avLst/>
              <a:gdLst/>
              <a:ahLst/>
              <a:cxnLst/>
              <a:rect l="l" t="t" r="r" b="b"/>
              <a:pathLst>
                <a:path w="320" h="216" extrusionOk="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23;p56">
              <a:extLst>
                <a:ext uri="{FF2B5EF4-FFF2-40B4-BE49-F238E27FC236}">
                  <a16:creationId xmlns:a16="http://schemas.microsoft.com/office/drawing/2014/main" id="{8F3CA4A5-E062-A633-F57D-34FCDE93DA28}"/>
                </a:ext>
              </a:extLst>
            </p:cNvPr>
            <p:cNvSpPr/>
            <p:nvPr/>
          </p:nvSpPr>
          <p:spPr>
            <a:xfrm>
              <a:off x="-3296176" y="4249202"/>
              <a:ext cx="628739" cy="371586"/>
            </a:xfrm>
            <a:custGeom>
              <a:avLst/>
              <a:gdLst/>
              <a:ahLst/>
              <a:cxnLst/>
              <a:rect l="l" t="t" r="r" b="b"/>
              <a:pathLst>
                <a:path w="10269" h="6069" extrusionOk="0">
                  <a:moveTo>
                    <a:pt x="50" y="0"/>
                  </a:moveTo>
                  <a:cubicBezTo>
                    <a:pt x="35" y="0"/>
                    <a:pt x="20" y="8"/>
                    <a:pt x="13" y="21"/>
                  </a:cubicBezTo>
                  <a:cubicBezTo>
                    <a:pt x="1" y="42"/>
                    <a:pt x="7" y="68"/>
                    <a:pt x="28" y="80"/>
                  </a:cubicBezTo>
                  <a:lnTo>
                    <a:pt x="476" y="343"/>
                  </a:lnTo>
                  <a:cubicBezTo>
                    <a:pt x="484" y="348"/>
                    <a:pt x="490" y="349"/>
                    <a:pt x="498" y="349"/>
                  </a:cubicBezTo>
                  <a:cubicBezTo>
                    <a:pt x="513" y="349"/>
                    <a:pt x="526" y="342"/>
                    <a:pt x="534" y="329"/>
                  </a:cubicBezTo>
                  <a:cubicBezTo>
                    <a:pt x="547" y="308"/>
                    <a:pt x="540" y="281"/>
                    <a:pt x="520" y="270"/>
                  </a:cubicBezTo>
                  <a:lnTo>
                    <a:pt x="71" y="6"/>
                  </a:lnTo>
                  <a:cubicBezTo>
                    <a:pt x="65" y="2"/>
                    <a:pt x="58" y="0"/>
                    <a:pt x="50" y="0"/>
                  </a:cubicBezTo>
                  <a:close/>
                  <a:moveTo>
                    <a:pt x="797" y="440"/>
                  </a:moveTo>
                  <a:cubicBezTo>
                    <a:pt x="782" y="440"/>
                    <a:pt x="768" y="447"/>
                    <a:pt x="761" y="460"/>
                  </a:cubicBezTo>
                  <a:cubicBezTo>
                    <a:pt x="748" y="481"/>
                    <a:pt x="755" y="508"/>
                    <a:pt x="775" y="519"/>
                  </a:cubicBezTo>
                  <a:lnTo>
                    <a:pt x="1225" y="784"/>
                  </a:lnTo>
                  <a:cubicBezTo>
                    <a:pt x="1231" y="787"/>
                    <a:pt x="1238" y="789"/>
                    <a:pt x="1246" y="789"/>
                  </a:cubicBezTo>
                  <a:cubicBezTo>
                    <a:pt x="1261" y="789"/>
                    <a:pt x="1275" y="781"/>
                    <a:pt x="1283" y="768"/>
                  </a:cubicBezTo>
                  <a:cubicBezTo>
                    <a:pt x="1294" y="748"/>
                    <a:pt x="1288" y="722"/>
                    <a:pt x="1267" y="709"/>
                  </a:cubicBezTo>
                  <a:lnTo>
                    <a:pt x="819" y="446"/>
                  </a:lnTo>
                  <a:cubicBezTo>
                    <a:pt x="812" y="442"/>
                    <a:pt x="805" y="440"/>
                    <a:pt x="797" y="440"/>
                  </a:cubicBezTo>
                  <a:close/>
                  <a:moveTo>
                    <a:pt x="1545" y="880"/>
                  </a:moveTo>
                  <a:cubicBezTo>
                    <a:pt x="1530" y="880"/>
                    <a:pt x="1516" y="887"/>
                    <a:pt x="1508" y="901"/>
                  </a:cubicBezTo>
                  <a:cubicBezTo>
                    <a:pt x="1496" y="921"/>
                    <a:pt x="1503" y="948"/>
                    <a:pt x="1523" y="959"/>
                  </a:cubicBezTo>
                  <a:lnTo>
                    <a:pt x="1972" y="1224"/>
                  </a:lnTo>
                  <a:cubicBezTo>
                    <a:pt x="1979" y="1227"/>
                    <a:pt x="1986" y="1230"/>
                    <a:pt x="1994" y="1230"/>
                  </a:cubicBezTo>
                  <a:cubicBezTo>
                    <a:pt x="2008" y="1230"/>
                    <a:pt x="2023" y="1222"/>
                    <a:pt x="2031" y="1208"/>
                  </a:cubicBezTo>
                  <a:cubicBezTo>
                    <a:pt x="2042" y="1188"/>
                    <a:pt x="2035" y="1162"/>
                    <a:pt x="2015" y="1150"/>
                  </a:cubicBezTo>
                  <a:lnTo>
                    <a:pt x="1567" y="886"/>
                  </a:lnTo>
                  <a:cubicBezTo>
                    <a:pt x="1560" y="882"/>
                    <a:pt x="1552" y="880"/>
                    <a:pt x="1545" y="880"/>
                  </a:cubicBezTo>
                  <a:close/>
                  <a:moveTo>
                    <a:pt x="2294" y="1320"/>
                  </a:moveTo>
                  <a:cubicBezTo>
                    <a:pt x="2279" y="1320"/>
                    <a:pt x="2264" y="1327"/>
                    <a:pt x="2256" y="1341"/>
                  </a:cubicBezTo>
                  <a:cubicBezTo>
                    <a:pt x="2244" y="1361"/>
                    <a:pt x="2250" y="1387"/>
                    <a:pt x="2271" y="1400"/>
                  </a:cubicBezTo>
                  <a:lnTo>
                    <a:pt x="2720" y="1663"/>
                  </a:lnTo>
                  <a:cubicBezTo>
                    <a:pt x="2727" y="1668"/>
                    <a:pt x="2733" y="1669"/>
                    <a:pt x="2741" y="1669"/>
                  </a:cubicBezTo>
                  <a:cubicBezTo>
                    <a:pt x="2756" y="1669"/>
                    <a:pt x="2771" y="1662"/>
                    <a:pt x="2778" y="1648"/>
                  </a:cubicBezTo>
                  <a:cubicBezTo>
                    <a:pt x="2791" y="1628"/>
                    <a:pt x="2783" y="1601"/>
                    <a:pt x="2763" y="1590"/>
                  </a:cubicBezTo>
                  <a:lnTo>
                    <a:pt x="2315" y="1325"/>
                  </a:lnTo>
                  <a:cubicBezTo>
                    <a:pt x="2308" y="1322"/>
                    <a:pt x="2301" y="1320"/>
                    <a:pt x="2294" y="1320"/>
                  </a:cubicBezTo>
                  <a:close/>
                  <a:moveTo>
                    <a:pt x="3040" y="1759"/>
                  </a:moveTo>
                  <a:cubicBezTo>
                    <a:pt x="3026" y="1759"/>
                    <a:pt x="3012" y="1767"/>
                    <a:pt x="3004" y="1780"/>
                  </a:cubicBezTo>
                  <a:cubicBezTo>
                    <a:pt x="2991" y="1802"/>
                    <a:pt x="2999" y="1828"/>
                    <a:pt x="3019" y="1839"/>
                  </a:cubicBezTo>
                  <a:lnTo>
                    <a:pt x="3468" y="2103"/>
                  </a:lnTo>
                  <a:cubicBezTo>
                    <a:pt x="3474" y="2107"/>
                    <a:pt x="3482" y="2109"/>
                    <a:pt x="3489" y="2109"/>
                  </a:cubicBezTo>
                  <a:cubicBezTo>
                    <a:pt x="3504" y="2109"/>
                    <a:pt x="3518" y="2101"/>
                    <a:pt x="3526" y="2088"/>
                  </a:cubicBezTo>
                  <a:cubicBezTo>
                    <a:pt x="3539" y="2067"/>
                    <a:pt x="3532" y="2041"/>
                    <a:pt x="3512" y="2029"/>
                  </a:cubicBezTo>
                  <a:lnTo>
                    <a:pt x="3062" y="1766"/>
                  </a:lnTo>
                  <a:cubicBezTo>
                    <a:pt x="3055" y="1761"/>
                    <a:pt x="3048" y="1759"/>
                    <a:pt x="3040" y="1759"/>
                  </a:cubicBezTo>
                  <a:close/>
                  <a:moveTo>
                    <a:pt x="3788" y="2200"/>
                  </a:moveTo>
                  <a:cubicBezTo>
                    <a:pt x="3774" y="2200"/>
                    <a:pt x="3760" y="2207"/>
                    <a:pt x="3751" y="2221"/>
                  </a:cubicBezTo>
                  <a:cubicBezTo>
                    <a:pt x="3740" y="2241"/>
                    <a:pt x="3747" y="2267"/>
                    <a:pt x="3767" y="2279"/>
                  </a:cubicBezTo>
                  <a:lnTo>
                    <a:pt x="4215" y="2543"/>
                  </a:lnTo>
                  <a:cubicBezTo>
                    <a:pt x="4222" y="2547"/>
                    <a:pt x="4230" y="2549"/>
                    <a:pt x="4237" y="2549"/>
                  </a:cubicBezTo>
                  <a:cubicBezTo>
                    <a:pt x="4251" y="2549"/>
                    <a:pt x="4266" y="2541"/>
                    <a:pt x="4274" y="2528"/>
                  </a:cubicBezTo>
                  <a:cubicBezTo>
                    <a:pt x="4286" y="2508"/>
                    <a:pt x="4280" y="2481"/>
                    <a:pt x="4259" y="2469"/>
                  </a:cubicBezTo>
                  <a:lnTo>
                    <a:pt x="3810" y="2206"/>
                  </a:lnTo>
                  <a:cubicBezTo>
                    <a:pt x="3803" y="2202"/>
                    <a:pt x="3795" y="2200"/>
                    <a:pt x="3788" y="2200"/>
                  </a:cubicBezTo>
                  <a:close/>
                  <a:moveTo>
                    <a:pt x="4537" y="2640"/>
                  </a:moveTo>
                  <a:cubicBezTo>
                    <a:pt x="4523" y="2640"/>
                    <a:pt x="4508" y="2647"/>
                    <a:pt x="4500" y="2661"/>
                  </a:cubicBezTo>
                  <a:cubicBezTo>
                    <a:pt x="4488" y="2681"/>
                    <a:pt x="4495" y="2707"/>
                    <a:pt x="4515" y="2719"/>
                  </a:cubicBezTo>
                  <a:lnTo>
                    <a:pt x="4963" y="2983"/>
                  </a:lnTo>
                  <a:cubicBezTo>
                    <a:pt x="4970" y="2987"/>
                    <a:pt x="4978" y="2988"/>
                    <a:pt x="4986" y="2988"/>
                  </a:cubicBezTo>
                  <a:cubicBezTo>
                    <a:pt x="5000" y="2988"/>
                    <a:pt x="5014" y="2981"/>
                    <a:pt x="5022" y="2967"/>
                  </a:cubicBezTo>
                  <a:cubicBezTo>
                    <a:pt x="5034" y="2947"/>
                    <a:pt x="5027" y="2921"/>
                    <a:pt x="5007" y="2909"/>
                  </a:cubicBezTo>
                  <a:lnTo>
                    <a:pt x="4558" y="2645"/>
                  </a:lnTo>
                  <a:cubicBezTo>
                    <a:pt x="4551" y="2641"/>
                    <a:pt x="4544" y="2640"/>
                    <a:pt x="4537" y="2640"/>
                  </a:cubicBezTo>
                  <a:close/>
                  <a:moveTo>
                    <a:pt x="5284" y="3079"/>
                  </a:moveTo>
                  <a:cubicBezTo>
                    <a:pt x="5270" y="3079"/>
                    <a:pt x="5255" y="3087"/>
                    <a:pt x="5248" y="3100"/>
                  </a:cubicBezTo>
                  <a:cubicBezTo>
                    <a:pt x="5236" y="3120"/>
                    <a:pt x="5242" y="3147"/>
                    <a:pt x="5263" y="3159"/>
                  </a:cubicBezTo>
                  <a:lnTo>
                    <a:pt x="5712" y="3423"/>
                  </a:lnTo>
                  <a:cubicBezTo>
                    <a:pt x="5719" y="3427"/>
                    <a:pt x="5725" y="3429"/>
                    <a:pt x="5733" y="3429"/>
                  </a:cubicBezTo>
                  <a:cubicBezTo>
                    <a:pt x="5748" y="3429"/>
                    <a:pt x="5761" y="3421"/>
                    <a:pt x="5769" y="3407"/>
                  </a:cubicBezTo>
                  <a:cubicBezTo>
                    <a:pt x="5782" y="3387"/>
                    <a:pt x="5775" y="3361"/>
                    <a:pt x="5755" y="3349"/>
                  </a:cubicBezTo>
                  <a:lnTo>
                    <a:pt x="5305" y="3085"/>
                  </a:lnTo>
                  <a:cubicBezTo>
                    <a:pt x="5299" y="3081"/>
                    <a:pt x="5291" y="3079"/>
                    <a:pt x="5284" y="3079"/>
                  </a:cubicBezTo>
                  <a:close/>
                  <a:moveTo>
                    <a:pt x="6033" y="3519"/>
                  </a:moveTo>
                  <a:cubicBezTo>
                    <a:pt x="6018" y="3519"/>
                    <a:pt x="6003" y="3527"/>
                    <a:pt x="5996" y="3540"/>
                  </a:cubicBezTo>
                  <a:cubicBezTo>
                    <a:pt x="5983" y="3561"/>
                    <a:pt x="5990" y="3586"/>
                    <a:pt x="6010" y="3599"/>
                  </a:cubicBezTo>
                  <a:lnTo>
                    <a:pt x="6460" y="3862"/>
                  </a:lnTo>
                  <a:cubicBezTo>
                    <a:pt x="6466" y="3867"/>
                    <a:pt x="6473" y="3868"/>
                    <a:pt x="6481" y="3868"/>
                  </a:cubicBezTo>
                  <a:cubicBezTo>
                    <a:pt x="6496" y="3868"/>
                    <a:pt x="6510" y="3861"/>
                    <a:pt x="6518" y="3848"/>
                  </a:cubicBezTo>
                  <a:cubicBezTo>
                    <a:pt x="6529" y="3827"/>
                    <a:pt x="6523" y="3800"/>
                    <a:pt x="6502" y="3789"/>
                  </a:cubicBezTo>
                  <a:lnTo>
                    <a:pt x="6054" y="3524"/>
                  </a:lnTo>
                  <a:cubicBezTo>
                    <a:pt x="6048" y="3521"/>
                    <a:pt x="6040" y="3519"/>
                    <a:pt x="6033" y="3519"/>
                  </a:cubicBezTo>
                  <a:close/>
                  <a:moveTo>
                    <a:pt x="6781" y="3959"/>
                  </a:moveTo>
                  <a:cubicBezTo>
                    <a:pt x="6766" y="3959"/>
                    <a:pt x="6751" y="3967"/>
                    <a:pt x="6743" y="3981"/>
                  </a:cubicBezTo>
                  <a:cubicBezTo>
                    <a:pt x="6731" y="4001"/>
                    <a:pt x="6738" y="4027"/>
                    <a:pt x="6758" y="4039"/>
                  </a:cubicBezTo>
                  <a:lnTo>
                    <a:pt x="7207" y="4303"/>
                  </a:lnTo>
                  <a:cubicBezTo>
                    <a:pt x="7214" y="4306"/>
                    <a:pt x="7221" y="4308"/>
                    <a:pt x="7229" y="4308"/>
                  </a:cubicBezTo>
                  <a:cubicBezTo>
                    <a:pt x="7243" y="4308"/>
                    <a:pt x="7258" y="4300"/>
                    <a:pt x="7266" y="4287"/>
                  </a:cubicBezTo>
                  <a:cubicBezTo>
                    <a:pt x="7277" y="4267"/>
                    <a:pt x="7270" y="4241"/>
                    <a:pt x="7250" y="4228"/>
                  </a:cubicBezTo>
                  <a:lnTo>
                    <a:pt x="6802" y="3965"/>
                  </a:lnTo>
                  <a:cubicBezTo>
                    <a:pt x="6795" y="3961"/>
                    <a:pt x="6788" y="3959"/>
                    <a:pt x="6781" y="3959"/>
                  </a:cubicBezTo>
                  <a:close/>
                  <a:moveTo>
                    <a:pt x="7528" y="4399"/>
                  </a:moveTo>
                  <a:cubicBezTo>
                    <a:pt x="7513" y="4399"/>
                    <a:pt x="7499" y="4406"/>
                    <a:pt x="7491" y="4420"/>
                  </a:cubicBezTo>
                  <a:cubicBezTo>
                    <a:pt x="7479" y="4440"/>
                    <a:pt x="7485" y="4467"/>
                    <a:pt x="7507" y="4478"/>
                  </a:cubicBezTo>
                  <a:lnTo>
                    <a:pt x="7955" y="4743"/>
                  </a:lnTo>
                  <a:cubicBezTo>
                    <a:pt x="7962" y="4746"/>
                    <a:pt x="7968" y="4749"/>
                    <a:pt x="7976" y="4749"/>
                  </a:cubicBezTo>
                  <a:cubicBezTo>
                    <a:pt x="7991" y="4749"/>
                    <a:pt x="8006" y="4741"/>
                    <a:pt x="8014" y="4727"/>
                  </a:cubicBezTo>
                  <a:cubicBezTo>
                    <a:pt x="8026" y="4707"/>
                    <a:pt x="8019" y="4681"/>
                    <a:pt x="7998" y="4669"/>
                  </a:cubicBezTo>
                  <a:lnTo>
                    <a:pt x="7550" y="4405"/>
                  </a:lnTo>
                  <a:cubicBezTo>
                    <a:pt x="7543" y="4401"/>
                    <a:pt x="7535" y="4399"/>
                    <a:pt x="7528" y="4399"/>
                  </a:cubicBezTo>
                  <a:close/>
                  <a:moveTo>
                    <a:pt x="8276" y="4839"/>
                  </a:moveTo>
                  <a:cubicBezTo>
                    <a:pt x="8262" y="4839"/>
                    <a:pt x="8247" y="4846"/>
                    <a:pt x="8239" y="4860"/>
                  </a:cubicBezTo>
                  <a:cubicBezTo>
                    <a:pt x="8227" y="4880"/>
                    <a:pt x="8234" y="4906"/>
                    <a:pt x="8254" y="4919"/>
                  </a:cubicBezTo>
                  <a:lnTo>
                    <a:pt x="8703" y="5182"/>
                  </a:lnTo>
                  <a:cubicBezTo>
                    <a:pt x="8709" y="5187"/>
                    <a:pt x="8717" y="5188"/>
                    <a:pt x="8724" y="5188"/>
                  </a:cubicBezTo>
                  <a:cubicBezTo>
                    <a:pt x="8739" y="5188"/>
                    <a:pt x="8753" y="5181"/>
                    <a:pt x="8761" y="5167"/>
                  </a:cubicBezTo>
                  <a:cubicBezTo>
                    <a:pt x="8774" y="5147"/>
                    <a:pt x="8767" y="5120"/>
                    <a:pt x="8747" y="5109"/>
                  </a:cubicBezTo>
                  <a:lnTo>
                    <a:pt x="8297" y="4844"/>
                  </a:lnTo>
                  <a:cubicBezTo>
                    <a:pt x="8291" y="4841"/>
                    <a:pt x="8283" y="4839"/>
                    <a:pt x="8276" y="4839"/>
                  </a:cubicBezTo>
                  <a:close/>
                  <a:moveTo>
                    <a:pt x="9023" y="5278"/>
                  </a:moveTo>
                  <a:cubicBezTo>
                    <a:pt x="9009" y="5278"/>
                    <a:pt x="8995" y="5286"/>
                    <a:pt x="8986" y="5299"/>
                  </a:cubicBezTo>
                  <a:cubicBezTo>
                    <a:pt x="8975" y="5319"/>
                    <a:pt x="8982" y="5346"/>
                    <a:pt x="9002" y="5358"/>
                  </a:cubicBezTo>
                  <a:lnTo>
                    <a:pt x="9450" y="5622"/>
                  </a:lnTo>
                  <a:cubicBezTo>
                    <a:pt x="9457" y="5626"/>
                    <a:pt x="9465" y="5628"/>
                    <a:pt x="9473" y="5628"/>
                  </a:cubicBezTo>
                  <a:cubicBezTo>
                    <a:pt x="9488" y="5628"/>
                    <a:pt x="9501" y="5620"/>
                    <a:pt x="9509" y="5607"/>
                  </a:cubicBezTo>
                  <a:cubicBezTo>
                    <a:pt x="9521" y="5586"/>
                    <a:pt x="9515" y="5560"/>
                    <a:pt x="9494" y="5548"/>
                  </a:cubicBezTo>
                  <a:lnTo>
                    <a:pt x="9045" y="5285"/>
                  </a:lnTo>
                  <a:cubicBezTo>
                    <a:pt x="9038" y="5280"/>
                    <a:pt x="9031" y="5278"/>
                    <a:pt x="9023" y="5278"/>
                  </a:cubicBezTo>
                  <a:close/>
                  <a:moveTo>
                    <a:pt x="9771" y="5719"/>
                  </a:moveTo>
                  <a:cubicBezTo>
                    <a:pt x="9756" y="5719"/>
                    <a:pt x="9743" y="5726"/>
                    <a:pt x="9735" y="5739"/>
                  </a:cubicBezTo>
                  <a:cubicBezTo>
                    <a:pt x="9723" y="5760"/>
                    <a:pt x="9730" y="5786"/>
                    <a:pt x="9750" y="5798"/>
                  </a:cubicBezTo>
                  <a:lnTo>
                    <a:pt x="10198" y="6061"/>
                  </a:lnTo>
                  <a:cubicBezTo>
                    <a:pt x="10205" y="6066"/>
                    <a:pt x="10213" y="6068"/>
                    <a:pt x="10221" y="6068"/>
                  </a:cubicBezTo>
                  <a:cubicBezTo>
                    <a:pt x="10235" y="6068"/>
                    <a:pt x="10249" y="6060"/>
                    <a:pt x="10257" y="6047"/>
                  </a:cubicBezTo>
                  <a:cubicBezTo>
                    <a:pt x="10269" y="6027"/>
                    <a:pt x="10262" y="6001"/>
                    <a:pt x="10242" y="5988"/>
                  </a:cubicBezTo>
                  <a:lnTo>
                    <a:pt x="9793" y="5725"/>
                  </a:lnTo>
                  <a:cubicBezTo>
                    <a:pt x="9786" y="5721"/>
                    <a:pt x="9778" y="5719"/>
                    <a:pt x="9771" y="57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4;p56">
              <a:extLst>
                <a:ext uri="{FF2B5EF4-FFF2-40B4-BE49-F238E27FC236}">
                  <a16:creationId xmlns:a16="http://schemas.microsoft.com/office/drawing/2014/main" id="{753CD295-EBB5-5D61-DC44-DD28C7FA7E79}"/>
                </a:ext>
              </a:extLst>
            </p:cNvPr>
            <p:cNvSpPr/>
            <p:nvPr/>
          </p:nvSpPr>
          <p:spPr>
            <a:xfrm>
              <a:off x="-3328013" y="4230467"/>
              <a:ext cx="19531" cy="13225"/>
            </a:xfrm>
            <a:custGeom>
              <a:avLst/>
              <a:gdLst/>
              <a:ahLst/>
              <a:cxnLst/>
              <a:rect l="l" t="t" r="r" b="b"/>
              <a:pathLst>
                <a:path w="319" h="216" extrusionOk="0">
                  <a:moveTo>
                    <a:pt x="49" y="0"/>
                  </a:moveTo>
                  <a:cubicBezTo>
                    <a:pt x="34" y="0"/>
                    <a:pt x="20" y="8"/>
                    <a:pt x="13" y="21"/>
                  </a:cubicBezTo>
                  <a:cubicBezTo>
                    <a:pt x="0" y="41"/>
                    <a:pt x="7" y="68"/>
                    <a:pt x="27" y="80"/>
                  </a:cubicBezTo>
                  <a:lnTo>
                    <a:pt x="248" y="210"/>
                  </a:lnTo>
                  <a:cubicBezTo>
                    <a:pt x="256" y="214"/>
                    <a:pt x="263" y="216"/>
                    <a:pt x="271" y="216"/>
                  </a:cubicBezTo>
                  <a:cubicBezTo>
                    <a:pt x="285" y="216"/>
                    <a:pt x="299" y="208"/>
                    <a:pt x="307" y="194"/>
                  </a:cubicBezTo>
                  <a:cubicBezTo>
                    <a:pt x="319" y="174"/>
                    <a:pt x="312" y="148"/>
                    <a:pt x="292" y="136"/>
                  </a:cubicBezTo>
                  <a:lnTo>
                    <a:pt x="71" y="6"/>
                  </a:lnTo>
                  <a:cubicBezTo>
                    <a:pt x="64" y="2"/>
                    <a:pt x="57" y="0"/>
                    <a:pt x="49"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25;p56">
              <a:extLst>
                <a:ext uri="{FF2B5EF4-FFF2-40B4-BE49-F238E27FC236}">
                  <a16:creationId xmlns:a16="http://schemas.microsoft.com/office/drawing/2014/main" id="{1FFA8A6B-F04A-D72F-5BAC-06BA246613AB}"/>
                </a:ext>
              </a:extLst>
            </p:cNvPr>
            <p:cNvSpPr/>
            <p:nvPr/>
          </p:nvSpPr>
          <p:spPr>
            <a:xfrm>
              <a:off x="-3696216" y="3980675"/>
              <a:ext cx="19531" cy="13103"/>
            </a:xfrm>
            <a:custGeom>
              <a:avLst/>
              <a:gdLst/>
              <a:ahLst/>
              <a:cxnLst/>
              <a:rect l="l" t="t" r="r" b="b"/>
              <a:pathLst>
                <a:path w="319" h="214" extrusionOk="0">
                  <a:moveTo>
                    <a:pt x="271" y="1"/>
                  </a:moveTo>
                  <a:cubicBezTo>
                    <a:pt x="263" y="1"/>
                    <a:pt x="256" y="3"/>
                    <a:pt x="249" y="7"/>
                  </a:cubicBezTo>
                  <a:lnTo>
                    <a:pt x="27" y="134"/>
                  </a:lnTo>
                  <a:cubicBezTo>
                    <a:pt x="7" y="146"/>
                    <a:pt x="0" y="172"/>
                    <a:pt x="11" y="193"/>
                  </a:cubicBezTo>
                  <a:cubicBezTo>
                    <a:pt x="19" y="206"/>
                    <a:pt x="34" y="214"/>
                    <a:pt x="48" y="214"/>
                  </a:cubicBezTo>
                  <a:cubicBezTo>
                    <a:pt x="56" y="214"/>
                    <a:pt x="63" y="213"/>
                    <a:pt x="70" y="208"/>
                  </a:cubicBezTo>
                  <a:lnTo>
                    <a:pt x="292" y="80"/>
                  </a:lnTo>
                  <a:cubicBezTo>
                    <a:pt x="312" y="69"/>
                    <a:pt x="319" y="43"/>
                    <a:pt x="307" y="22"/>
                  </a:cubicBezTo>
                  <a:cubicBezTo>
                    <a:pt x="300" y="8"/>
                    <a:pt x="286" y="1"/>
                    <a:pt x="271"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26;p56">
              <a:extLst>
                <a:ext uri="{FF2B5EF4-FFF2-40B4-BE49-F238E27FC236}">
                  <a16:creationId xmlns:a16="http://schemas.microsoft.com/office/drawing/2014/main" id="{8E60ADE7-038F-2873-387B-9506A49AF085}"/>
                </a:ext>
              </a:extLst>
            </p:cNvPr>
            <p:cNvSpPr/>
            <p:nvPr/>
          </p:nvSpPr>
          <p:spPr>
            <a:xfrm>
              <a:off x="-4200827" y="3999103"/>
              <a:ext cx="492264" cy="286052"/>
            </a:xfrm>
            <a:custGeom>
              <a:avLst/>
              <a:gdLst/>
              <a:ahLst/>
              <a:cxnLst/>
              <a:rect l="l" t="t" r="r" b="b"/>
              <a:pathLst>
                <a:path w="8040" h="4672" extrusionOk="0">
                  <a:moveTo>
                    <a:pt x="7990" y="1"/>
                  </a:moveTo>
                  <a:cubicBezTo>
                    <a:pt x="7983" y="1"/>
                    <a:pt x="7976" y="3"/>
                    <a:pt x="7970" y="6"/>
                  </a:cubicBezTo>
                  <a:lnTo>
                    <a:pt x="7520" y="265"/>
                  </a:lnTo>
                  <a:cubicBezTo>
                    <a:pt x="7500" y="278"/>
                    <a:pt x="7493" y="304"/>
                    <a:pt x="7504" y="324"/>
                  </a:cubicBezTo>
                  <a:cubicBezTo>
                    <a:pt x="7512" y="339"/>
                    <a:pt x="7527" y="345"/>
                    <a:pt x="7542" y="345"/>
                  </a:cubicBezTo>
                  <a:cubicBezTo>
                    <a:pt x="7548" y="345"/>
                    <a:pt x="7556" y="344"/>
                    <a:pt x="7563" y="340"/>
                  </a:cubicBezTo>
                  <a:lnTo>
                    <a:pt x="8012" y="81"/>
                  </a:lnTo>
                  <a:cubicBezTo>
                    <a:pt x="8033" y="68"/>
                    <a:pt x="8039" y="42"/>
                    <a:pt x="8028" y="22"/>
                  </a:cubicBezTo>
                  <a:cubicBezTo>
                    <a:pt x="8020" y="8"/>
                    <a:pt x="8005" y="1"/>
                    <a:pt x="7990" y="1"/>
                  </a:cubicBezTo>
                  <a:close/>
                  <a:moveTo>
                    <a:pt x="7242" y="433"/>
                  </a:moveTo>
                  <a:cubicBezTo>
                    <a:pt x="7234" y="433"/>
                    <a:pt x="7227" y="435"/>
                    <a:pt x="7221" y="439"/>
                  </a:cubicBezTo>
                  <a:lnTo>
                    <a:pt x="6771" y="699"/>
                  </a:lnTo>
                  <a:cubicBezTo>
                    <a:pt x="6750" y="710"/>
                    <a:pt x="6743" y="737"/>
                    <a:pt x="6756" y="757"/>
                  </a:cubicBezTo>
                  <a:cubicBezTo>
                    <a:pt x="6764" y="771"/>
                    <a:pt x="6778" y="779"/>
                    <a:pt x="6793" y="779"/>
                  </a:cubicBezTo>
                  <a:cubicBezTo>
                    <a:pt x="6800" y="779"/>
                    <a:pt x="6807" y="777"/>
                    <a:pt x="6813" y="773"/>
                  </a:cubicBezTo>
                  <a:lnTo>
                    <a:pt x="7263" y="513"/>
                  </a:lnTo>
                  <a:cubicBezTo>
                    <a:pt x="7284" y="501"/>
                    <a:pt x="7291" y="475"/>
                    <a:pt x="7278" y="455"/>
                  </a:cubicBezTo>
                  <a:cubicBezTo>
                    <a:pt x="7271" y="441"/>
                    <a:pt x="7256" y="433"/>
                    <a:pt x="7242" y="433"/>
                  </a:cubicBezTo>
                  <a:close/>
                  <a:moveTo>
                    <a:pt x="6492" y="866"/>
                  </a:moveTo>
                  <a:cubicBezTo>
                    <a:pt x="6485" y="866"/>
                    <a:pt x="6477" y="868"/>
                    <a:pt x="6471" y="871"/>
                  </a:cubicBezTo>
                  <a:lnTo>
                    <a:pt x="6021" y="1131"/>
                  </a:lnTo>
                  <a:cubicBezTo>
                    <a:pt x="6001" y="1143"/>
                    <a:pt x="5994" y="1170"/>
                    <a:pt x="6006" y="1190"/>
                  </a:cubicBezTo>
                  <a:cubicBezTo>
                    <a:pt x="6014" y="1203"/>
                    <a:pt x="6028" y="1211"/>
                    <a:pt x="6043" y="1211"/>
                  </a:cubicBezTo>
                  <a:cubicBezTo>
                    <a:pt x="6051" y="1211"/>
                    <a:pt x="6057" y="1209"/>
                    <a:pt x="6064" y="1206"/>
                  </a:cubicBezTo>
                  <a:lnTo>
                    <a:pt x="6514" y="945"/>
                  </a:lnTo>
                  <a:cubicBezTo>
                    <a:pt x="6534" y="934"/>
                    <a:pt x="6542" y="907"/>
                    <a:pt x="6529" y="887"/>
                  </a:cubicBezTo>
                  <a:cubicBezTo>
                    <a:pt x="6522" y="873"/>
                    <a:pt x="6507" y="866"/>
                    <a:pt x="6492" y="866"/>
                  </a:cubicBezTo>
                  <a:close/>
                  <a:moveTo>
                    <a:pt x="5744" y="1299"/>
                  </a:moveTo>
                  <a:cubicBezTo>
                    <a:pt x="5736" y="1299"/>
                    <a:pt x="5729" y="1301"/>
                    <a:pt x="5722" y="1305"/>
                  </a:cubicBezTo>
                  <a:lnTo>
                    <a:pt x="5273" y="1564"/>
                  </a:lnTo>
                  <a:cubicBezTo>
                    <a:pt x="5252" y="1576"/>
                    <a:pt x="5244" y="1602"/>
                    <a:pt x="5257" y="1622"/>
                  </a:cubicBezTo>
                  <a:cubicBezTo>
                    <a:pt x="5265" y="1636"/>
                    <a:pt x="5279" y="1644"/>
                    <a:pt x="5294" y="1644"/>
                  </a:cubicBezTo>
                  <a:cubicBezTo>
                    <a:pt x="5301" y="1644"/>
                    <a:pt x="5309" y="1641"/>
                    <a:pt x="5315" y="1638"/>
                  </a:cubicBezTo>
                  <a:lnTo>
                    <a:pt x="5765" y="1378"/>
                  </a:lnTo>
                  <a:cubicBezTo>
                    <a:pt x="5785" y="1367"/>
                    <a:pt x="5792" y="1341"/>
                    <a:pt x="5780" y="1320"/>
                  </a:cubicBezTo>
                  <a:cubicBezTo>
                    <a:pt x="5772" y="1306"/>
                    <a:pt x="5758" y="1299"/>
                    <a:pt x="5744" y="1299"/>
                  </a:cubicBezTo>
                  <a:close/>
                  <a:moveTo>
                    <a:pt x="4995" y="1731"/>
                  </a:moveTo>
                  <a:cubicBezTo>
                    <a:pt x="4987" y="1731"/>
                    <a:pt x="4980" y="1733"/>
                    <a:pt x="4973" y="1737"/>
                  </a:cubicBezTo>
                  <a:lnTo>
                    <a:pt x="4523" y="1996"/>
                  </a:lnTo>
                  <a:cubicBezTo>
                    <a:pt x="4502" y="2008"/>
                    <a:pt x="4496" y="2034"/>
                    <a:pt x="4508" y="2055"/>
                  </a:cubicBezTo>
                  <a:cubicBezTo>
                    <a:pt x="4516" y="2068"/>
                    <a:pt x="4529" y="2076"/>
                    <a:pt x="4544" y="2076"/>
                  </a:cubicBezTo>
                  <a:cubicBezTo>
                    <a:pt x="4552" y="2076"/>
                    <a:pt x="4559" y="2074"/>
                    <a:pt x="4565" y="2070"/>
                  </a:cubicBezTo>
                  <a:lnTo>
                    <a:pt x="5016" y="1810"/>
                  </a:lnTo>
                  <a:cubicBezTo>
                    <a:pt x="5036" y="1799"/>
                    <a:pt x="5043" y="1773"/>
                    <a:pt x="5031" y="1753"/>
                  </a:cubicBezTo>
                  <a:cubicBezTo>
                    <a:pt x="5023" y="1739"/>
                    <a:pt x="5009" y="1731"/>
                    <a:pt x="4995" y="1731"/>
                  </a:cubicBezTo>
                  <a:close/>
                  <a:moveTo>
                    <a:pt x="4244" y="2164"/>
                  </a:moveTo>
                  <a:cubicBezTo>
                    <a:pt x="4237" y="2164"/>
                    <a:pt x="4230" y="2166"/>
                    <a:pt x="4223" y="2170"/>
                  </a:cubicBezTo>
                  <a:lnTo>
                    <a:pt x="3774" y="2429"/>
                  </a:lnTo>
                  <a:cubicBezTo>
                    <a:pt x="3754" y="2441"/>
                    <a:pt x="3747" y="2467"/>
                    <a:pt x="3758" y="2487"/>
                  </a:cubicBezTo>
                  <a:cubicBezTo>
                    <a:pt x="3766" y="2501"/>
                    <a:pt x="3781" y="2508"/>
                    <a:pt x="3795" y="2508"/>
                  </a:cubicBezTo>
                  <a:cubicBezTo>
                    <a:pt x="3803" y="2508"/>
                    <a:pt x="3810" y="2507"/>
                    <a:pt x="3817" y="2503"/>
                  </a:cubicBezTo>
                  <a:lnTo>
                    <a:pt x="4266" y="2244"/>
                  </a:lnTo>
                  <a:cubicBezTo>
                    <a:pt x="4286" y="2231"/>
                    <a:pt x="4293" y="2206"/>
                    <a:pt x="4282" y="2185"/>
                  </a:cubicBezTo>
                  <a:cubicBezTo>
                    <a:pt x="4274" y="2172"/>
                    <a:pt x="4259" y="2164"/>
                    <a:pt x="4244" y="2164"/>
                  </a:cubicBezTo>
                  <a:close/>
                  <a:moveTo>
                    <a:pt x="3495" y="2596"/>
                  </a:moveTo>
                  <a:cubicBezTo>
                    <a:pt x="3488" y="2596"/>
                    <a:pt x="3481" y="2598"/>
                    <a:pt x="3474" y="2602"/>
                  </a:cubicBezTo>
                  <a:lnTo>
                    <a:pt x="3025" y="2862"/>
                  </a:lnTo>
                  <a:cubicBezTo>
                    <a:pt x="3005" y="2873"/>
                    <a:pt x="2997" y="2899"/>
                    <a:pt x="3009" y="2919"/>
                  </a:cubicBezTo>
                  <a:cubicBezTo>
                    <a:pt x="3017" y="2934"/>
                    <a:pt x="3032" y="2941"/>
                    <a:pt x="3046" y="2941"/>
                  </a:cubicBezTo>
                  <a:cubicBezTo>
                    <a:pt x="3053" y="2941"/>
                    <a:pt x="3061" y="2940"/>
                    <a:pt x="3068" y="2935"/>
                  </a:cubicBezTo>
                  <a:lnTo>
                    <a:pt x="3517" y="2676"/>
                  </a:lnTo>
                  <a:cubicBezTo>
                    <a:pt x="3537" y="2664"/>
                    <a:pt x="3544" y="2638"/>
                    <a:pt x="3533" y="2618"/>
                  </a:cubicBezTo>
                  <a:cubicBezTo>
                    <a:pt x="3525" y="2604"/>
                    <a:pt x="3510" y="2596"/>
                    <a:pt x="3495" y="2596"/>
                  </a:cubicBezTo>
                  <a:close/>
                  <a:moveTo>
                    <a:pt x="2746" y="3029"/>
                  </a:moveTo>
                  <a:cubicBezTo>
                    <a:pt x="2738" y="3029"/>
                    <a:pt x="2731" y="3031"/>
                    <a:pt x="2724" y="3034"/>
                  </a:cubicBezTo>
                  <a:lnTo>
                    <a:pt x="2275" y="3294"/>
                  </a:lnTo>
                  <a:cubicBezTo>
                    <a:pt x="2255" y="3306"/>
                    <a:pt x="2248" y="3332"/>
                    <a:pt x="2259" y="3353"/>
                  </a:cubicBezTo>
                  <a:cubicBezTo>
                    <a:pt x="2267" y="3367"/>
                    <a:pt x="2282" y="3374"/>
                    <a:pt x="2296" y="3374"/>
                  </a:cubicBezTo>
                  <a:cubicBezTo>
                    <a:pt x="2304" y="3374"/>
                    <a:pt x="2311" y="3372"/>
                    <a:pt x="2318" y="3369"/>
                  </a:cubicBezTo>
                  <a:lnTo>
                    <a:pt x="2767" y="3109"/>
                  </a:lnTo>
                  <a:cubicBezTo>
                    <a:pt x="2787" y="3097"/>
                    <a:pt x="2795" y="3070"/>
                    <a:pt x="2783" y="3050"/>
                  </a:cubicBezTo>
                  <a:cubicBezTo>
                    <a:pt x="2775" y="3036"/>
                    <a:pt x="2761" y="3029"/>
                    <a:pt x="2746" y="3029"/>
                  </a:cubicBezTo>
                  <a:close/>
                  <a:moveTo>
                    <a:pt x="1996" y="3461"/>
                  </a:moveTo>
                  <a:cubicBezTo>
                    <a:pt x="1989" y="3461"/>
                    <a:pt x="1982" y="3463"/>
                    <a:pt x="1976" y="3467"/>
                  </a:cubicBezTo>
                  <a:lnTo>
                    <a:pt x="1526" y="3727"/>
                  </a:lnTo>
                  <a:cubicBezTo>
                    <a:pt x="1506" y="3738"/>
                    <a:pt x="1499" y="3764"/>
                    <a:pt x="1510" y="3785"/>
                  </a:cubicBezTo>
                  <a:cubicBezTo>
                    <a:pt x="1518" y="3799"/>
                    <a:pt x="1533" y="3807"/>
                    <a:pt x="1548" y="3807"/>
                  </a:cubicBezTo>
                  <a:cubicBezTo>
                    <a:pt x="1554" y="3807"/>
                    <a:pt x="1562" y="3805"/>
                    <a:pt x="1569" y="3801"/>
                  </a:cubicBezTo>
                  <a:lnTo>
                    <a:pt x="2018" y="3541"/>
                  </a:lnTo>
                  <a:cubicBezTo>
                    <a:pt x="2039" y="3529"/>
                    <a:pt x="2045" y="3503"/>
                    <a:pt x="2034" y="3482"/>
                  </a:cubicBezTo>
                  <a:cubicBezTo>
                    <a:pt x="2026" y="3469"/>
                    <a:pt x="2011" y="3461"/>
                    <a:pt x="1996" y="3461"/>
                  </a:cubicBezTo>
                  <a:close/>
                  <a:moveTo>
                    <a:pt x="1248" y="3894"/>
                  </a:moveTo>
                  <a:cubicBezTo>
                    <a:pt x="1241" y="3894"/>
                    <a:pt x="1233" y="3895"/>
                    <a:pt x="1227" y="3899"/>
                  </a:cubicBezTo>
                  <a:lnTo>
                    <a:pt x="777" y="4159"/>
                  </a:lnTo>
                  <a:cubicBezTo>
                    <a:pt x="757" y="4171"/>
                    <a:pt x="749" y="4198"/>
                    <a:pt x="762" y="4218"/>
                  </a:cubicBezTo>
                  <a:cubicBezTo>
                    <a:pt x="770" y="4231"/>
                    <a:pt x="784" y="4239"/>
                    <a:pt x="799" y="4239"/>
                  </a:cubicBezTo>
                  <a:cubicBezTo>
                    <a:pt x="806" y="4239"/>
                    <a:pt x="813" y="4237"/>
                    <a:pt x="820" y="4234"/>
                  </a:cubicBezTo>
                  <a:lnTo>
                    <a:pt x="1269" y="3973"/>
                  </a:lnTo>
                  <a:cubicBezTo>
                    <a:pt x="1290" y="3962"/>
                    <a:pt x="1297" y="3936"/>
                    <a:pt x="1285" y="3915"/>
                  </a:cubicBezTo>
                  <a:cubicBezTo>
                    <a:pt x="1277" y="3901"/>
                    <a:pt x="1262" y="3894"/>
                    <a:pt x="1248" y="3894"/>
                  </a:cubicBezTo>
                  <a:close/>
                  <a:moveTo>
                    <a:pt x="499" y="4326"/>
                  </a:moveTo>
                  <a:cubicBezTo>
                    <a:pt x="492" y="4326"/>
                    <a:pt x="484" y="4328"/>
                    <a:pt x="478" y="4332"/>
                  </a:cubicBezTo>
                  <a:lnTo>
                    <a:pt x="27" y="4592"/>
                  </a:lnTo>
                  <a:cubicBezTo>
                    <a:pt x="7" y="4604"/>
                    <a:pt x="0" y="4630"/>
                    <a:pt x="12" y="4650"/>
                  </a:cubicBezTo>
                  <a:cubicBezTo>
                    <a:pt x="20" y="4664"/>
                    <a:pt x="34" y="4672"/>
                    <a:pt x="49" y="4672"/>
                  </a:cubicBezTo>
                  <a:cubicBezTo>
                    <a:pt x="57" y="4672"/>
                    <a:pt x="63" y="4669"/>
                    <a:pt x="70" y="4666"/>
                  </a:cubicBezTo>
                  <a:lnTo>
                    <a:pt x="520" y="4406"/>
                  </a:lnTo>
                  <a:cubicBezTo>
                    <a:pt x="541" y="4395"/>
                    <a:pt x="548" y="4369"/>
                    <a:pt x="535" y="4347"/>
                  </a:cubicBezTo>
                  <a:cubicBezTo>
                    <a:pt x="528" y="4334"/>
                    <a:pt x="513" y="4326"/>
                    <a:pt x="499" y="43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27;p56">
              <a:extLst>
                <a:ext uri="{FF2B5EF4-FFF2-40B4-BE49-F238E27FC236}">
                  <a16:creationId xmlns:a16="http://schemas.microsoft.com/office/drawing/2014/main" id="{4BD10CA2-4917-4405-6E2E-DEACAB33EE27}"/>
                </a:ext>
              </a:extLst>
            </p:cNvPr>
            <p:cNvSpPr/>
            <p:nvPr/>
          </p:nvSpPr>
          <p:spPr>
            <a:xfrm>
              <a:off x="-4232725" y="4290467"/>
              <a:ext cx="19531" cy="13164"/>
            </a:xfrm>
            <a:custGeom>
              <a:avLst/>
              <a:gdLst/>
              <a:ahLst/>
              <a:cxnLst/>
              <a:rect l="l" t="t" r="r" b="b"/>
              <a:pathLst>
                <a:path w="319" h="215" extrusionOk="0">
                  <a:moveTo>
                    <a:pt x="270" y="1"/>
                  </a:moveTo>
                  <a:cubicBezTo>
                    <a:pt x="263" y="1"/>
                    <a:pt x="256" y="2"/>
                    <a:pt x="249" y="6"/>
                  </a:cubicBezTo>
                  <a:lnTo>
                    <a:pt x="27" y="134"/>
                  </a:lnTo>
                  <a:cubicBezTo>
                    <a:pt x="7" y="146"/>
                    <a:pt x="0" y="172"/>
                    <a:pt x="11" y="193"/>
                  </a:cubicBezTo>
                  <a:cubicBezTo>
                    <a:pt x="19" y="207"/>
                    <a:pt x="34" y="214"/>
                    <a:pt x="48" y="214"/>
                  </a:cubicBezTo>
                  <a:cubicBezTo>
                    <a:pt x="56" y="214"/>
                    <a:pt x="63" y="212"/>
                    <a:pt x="70" y="209"/>
                  </a:cubicBezTo>
                  <a:lnTo>
                    <a:pt x="292" y="80"/>
                  </a:lnTo>
                  <a:cubicBezTo>
                    <a:pt x="312" y="68"/>
                    <a:pt x="319" y="42"/>
                    <a:pt x="307" y="22"/>
                  </a:cubicBezTo>
                  <a:cubicBezTo>
                    <a:pt x="300" y="8"/>
                    <a:pt x="285" y="1"/>
                    <a:pt x="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28;p56">
              <a:extLst>
                <a:ext uri="{FF2B5EF4-FFF2-40B4-BE49-F238E27FC236}">
                  <a16:creationId xmlns:a16="http://schemas.microsoft.com/office/drawing/2014/main" id="{3A09C3EC-AE15-F95B-8A25-476EDB4CBC23}"/>
                </a:ext>
              </a:extLst>
            </p:cNvPr>
            <p:cNvSpPr/>
            <p:nvPr/>
          </p:nvSpPr>
          <p:spPr>
            <a:xfrm>
              <a:off x="-2407934" y="3447723"/>
              <a:ext cx="19593" cy="13103"/>
            </a:xfrm>
            <a:custGeom>
              <a:avLst/>
              <a:gdLst/>
              <a:ahLst/>
              <a:cxnLst/>
              <a:rect l="l" t="t" r="r" b="b"/>
              <a:pathLst>
                <a:path w="320" h="214" extrusionOk="0">
                  <a:moveTo>
                    <a:pt x="270" y="0"/>
                  </a:moveTo>
                  <a:cubicBezTo>
                    <a:pt x="263" y="0"/>
                    <a:pt x="256" y="2"/>
                    <a:pt x="249" y="6"/>
                  </a:cubicBezTo>
                  <a:lnTo>
                    <a:pt x="28" y="135"/>
                  </a:lnTo>
                  <a:cubicBezTo>
                    <a:pt x="7" y="146"/>
                    <a:pt x="1" y="172"/>
                    <a:pt x="12" y="192"/>
                  </a:cubicBezTo>
                  <a:cubicBezTo>
                    <a:pt x="20" y="207"/>
                    <a:pt x="34" y="213"/>
                    <a:pt x="49" y="213"/>
                  </a:cubicBezTo>
                  <a:cubicBezTo>
                    <a:pt x="57" y="213"/>
                    <a:pt x="64" y="212"/>
                    <a:pt x="70" y="208"/>
                  </a:cubicBezTo>
                  <a:lnTo>
                    <a:pt x="292" y="79"/>
                  </a:lnTo>
                  <a:cubicBezTo>
                    <a:pt x="313" y="68"/>
                    <a:pt x="319" y="42"/>
                    <a:pt x="308" y="22"/>
                  </a:cubicBezTo>
                  <a:cubicBezTo>
                    <a:pt x="300" y="8"/>
                    <a:pt x="285"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29;p56">
              <a:extLst>
                <a:ext uri="{FF2B5EF4-FFF2-40B4-BE49-F238E27FC236}">
                  <a16:creationId xmlns:a16="http://schemas.microsoft.com/office/drawing/2014/main" id="{D87F1AF7-8FEB-9AF5-4A37-2C59F196B497}"/>
                </a:ext>
              </a:extLst>
            </p:cNvPr>
            <p:cNvSpPr/>
            <p:nvPr/>
          </p:nvSpPr>
          <p:spPr>
            <a:xfrm>
              <a:off x="-3035728" y="3465907"/>
              <a:ext cx="615881" cy="357443"/>
            </a:xfrm>
            <a:custGeom>
              <a:avLst/>
              <a:gdLst/>
              <a:ahLst/>
              <a:cxnLst/>
              <a:rect l="l" t="t" r="r" b="b"/>
              <a:pathLst>
                <a:path w="10059" h="5838" extrusionOk="0">
                  <a:moveTo>
                    <a:pt x="10011" y="0"/>
                  </a:moveTo>
                  <a:cubicBezTo>
                    <a:pt x="10003" y="0"/>
                    <a:pt x="9996" y="2"/>
                    <a:pt x="9989" y="6"/>
                  </a:cubicBezTo>
                  <a:lnTo>
                    <a:pt x="9550" y="260"/>
                  </a:lnTo>
                  <a:cubicBezTo>
                    <a:pt x="9528" y="271"/>
                    <a:pt x="9522" y="298"/>
                    <a:pt x="9534" y="318"/>
                  </a:cubicBezTo>
                  <a:cubicBezTo>
                    <a:pt x="9542" y="332"/>
                    <a:pt x="9556" y="340"/>
                    <a:pt x="9571" y="340"/>
                  </a:cubicBezTo>
                  <a:cubicBezTo>
                    <a:pt x="9578" y="340"/>
                    <a:pt x="9586" y="338"/>
                    <a:pt x="9591" y="334"/>
                  </a:cubicBezTo>
                  <a:lnTo>
                    <a:pt x="10032" y="80"/>
                  </a:lnTo>
                  <a:cubicBezTo>
                    <a:pt x="10052" y="68"/>
                    <a:pt x="10059" y="42"/>
                    <a:pt x="10046" y="21"/>
                  </a:cubicBezTo>
                  <a:cubicBezTo>
                    <a:pt x="10039" y="8"/>
                    <a:pt x="10025" y="0"/>
                    <a:pt x="10011" y="0"/>
                  </a:cubicBezTo>
                  <a:close/>
                  <a:moveTo>
                    <a:pt x="9277" y="423"/>
                  </a:moveTo>
                  <a:cubicBezTo>
                    <a:pt x="9270" y="423"/>
                    <a:pt x="9262" y="425"/>
                    <a:pt x="9256" y="429"/>
                  </a:cubicBezTo>
                  <a:lnTo>
                    <a:pt x="8817" y="682"/>
                  </a:lnTo>
                  <a:cubicBezTo>
                    <a:pt x="8796" y="694"/>
                    <a:pt x="8790" y="720"/>
                    <a:pt x="8801" y="741"/>
                  </a:cubicBezTo>
                  <a:cubicBezTo>
                    <a:pt x="8809" y="754"/>
                    <a:pt x="8823" y="762"/>
                    <a:pt x="8838" y="762"/>
                  </a:cubicBezTo>
                  <a:cubicBezTo>
                    <a:pt x="8846" y="762"/>
                    <a:pt x="8853" y="761"/>
                    <a:pt x="8859" y="756"/>
                  </a:cubicBezTo>
                  <a:lnTo>
                    <a:pt x="9299" y="503"/>
                  </a:lnTo>
                  <a:cubicBezTo>
                    <a:pt x="9319" y="491"/>
                    <a:pt x="9327" y="465"/>
                    <a:pt x="9314" y="444"/>
                  </a:cubicBezTo>
                  <a:cubicBezTo>
                    <a:pt x="9307" y="431"/>
                    <a:pt x="9292" y="423"/>
                    <a:pt x="9277" y="423"/>
                  </a:cubicBezTo>
                  <a:close/>
                  <a:moveTo>
                    <a:pt x="8546" y="846"/>
                  </a:moveTo>
                  <a:cubicBezTo>
                    <a:pt x="8538" y="846"/>
                    <a:pt x="8531" y="848"/>
                    <a:pt x="8524" y="852"/>
                  </a:cubicBezTo>
                  <a:lnTo>
                    <a:pt x="8085" y="1105"/>
                  </a:lnTo>
                  <a:cubicBezTo>
                    <a:pt x="8064" y="1117"/>
                    <a:pt x="8057" y="1144"/>
                    <a:pt x="8069" y="1164"/>
                  </a:cubicBezTo>
                  <a:cubicBezTo>
                    <a:pt x="8077" y="1178"/>
                    <a:pt x="8091" y="1185"/>
                    <a:pt x="8106" y="1185"/>
                  </a:cubicBezTo>
                  <a:cubicBezTo>
                    <a:pt x="8113" y="1185"/>
                    <a:pt x="8121" y="1183"/>
                    <a:pt x="8127" y="1180"/>
                  </a:cubicBezTo>
                  <a:lnTo>
                    <a:pt x="8567" y="925"/>
                  </a:lnTo>
                  <a:cubicBezTo>
                    <a:pt x="8587" y="914"/>
                    <a:pt x="8594" y="888"/>
                    <a:pt x="8582" y="867"/>
                  </a:cubicBezTo>
                  <a:cubicBezTo>
                    <a:pt x="8574" y="853"/>
                    <a:pt x="8560" y="846"/>
                    <a:pt x="8546" y="846"/>
                  </a:cubicBezTo>
                  <a:close/>
                  <a:moveTo>
                    <a:pt x="7813" y="1269"/>
                  </a:moveTo>
                  <a:cubicBezTo>
                    <a:pt x="7806" y="1269"/>
                    <a:pt x="7799" y="1271"/>
                    <a:pt x="7792" y="1274"/>
                  </a:cubicBezTo>
                  <a:lnTo>
                    <a:pt x="7352" y="1529"/>
                  </a:lnTo>
                  <a:cubicBezTo>
                    <a:pt x="7331" y="1540"/>
                    <a:pt x="7325" y="1566"/>
                    <a:pt x="7337" y="1586"/>
                  </a:cubicBezTo>
                  <a:cubicBezTo>
                    <a:pt x="7345" y="1601"/>
                    <a:pt x="7358" y="1608"/>
                    <a:pt x="7373" y="1608"/>
                  </a:cubicBezTo>
                  <a:cubicBezTo>
                    <a:pt x="7381" y="1608"/>
                    <a:pt x="7388" y="1607"/>
                    <a:pt x="7394" y="1602"/>
                  </a:cubicBezTo>
                  <a:lnTo>
                    <a:pt x="7834" y="1349"/>
                  </a:lnTo>
                  <a:cubicBezTo>
                    <a:pt x="7855" y="1337"/>
                    <a:pt x="7862" y="1310"/>
                    <a:pt x="7849" y="1290"/>
                  </a:cubicBezTo>
                  <a:cubicBezTo>
                    <a:pt x="7842" y="1276"/>
                    <a:pt x="7828" y="1269"/>
                    <a:pt x="7813" y="1269"/>
                  </a:cubicBezTo>
                  <a:close/>
                  <a:moveTo>
                    <a:pt x="7080" y="1692"/>
                  </a:moveTo>
                  <a:cubicBezTo>
                    <a:pt x="7073" y="1692"/>
                    <a:pt x="7065" y="1694"/>
                    <a:pt x="7059" y="1698"/>
                  </a:cubicBezTo>
                  <a:lnTo>
                    <a:pt x="6620" y="1951"/>
                  </a:lnTo>
                  <a:cubicBezTo>
                    <a:pt x="6599" y="1962"/>
                    <a:pt x="6593" y="1989"/>
                    <a:pt x="6604" y="2010"/>
                  </a:cubicBezTo>
                  <a:cubicBezTo>
                    <a:pt x="6612" y="2023"/>
                    <a:pt x="6626" y="2031"/>
                    <a:pt x="6641" y="2031"/>
                  </a:cubicBezTo>
                  <a:cubicBezTo>
                    <a:pt x="6649" y="2031"/>
                    <a:pt x="6656" y="2029"/>
                    <a:pt x="6662" y="2025"/>
                  </a:cubicBezTo>
                  <a:lnTo>
                    <a:pt x="7102" y="1771"/>
                  </a:lnTo>
                  <a:cubicBezTo>
                    <a:pt x="7122" y="1760"/>
                    <a:pt x="7129" y="1734"/>
                    <a:pt x="7117" y="1714"/>
                  </a:cubicBezTo>
                  <a:cubicBezTo>
                    <a:pt x="7110" y="1700"/>
                    <a:pt x="7095" y="1692"/>
                    <a:pt x="7080" y="1692"/>
                  </a:cubicBezTo>
                  <a:close/>
                  <a:moveTo>
                    <a:pt x="6348" y="2115"/>
                  </a:moveTo>
                  <a:cubicBezTo>
                    <a:pt x="6341" y="2115"/>
                    <a:pt x="6334" y="2116"/>
                    <a:pt x="6327" y="2120"/>
                  </a:cubicBezTo>
                  <a:lnTo>
                    <a:pt x="5888" y="2375"/>
                  </a:lnTo>
                  <a:cubicBezTo>
                    <a:pt x="5867" y="2386"/>
                    <a:pt x="5860" y="2412"/>
                    <a:pt x="5872" y="2432"/>
                  </a:cubicBezTo>
                  <a:cubicBezTo>
                    <a:pt x="5880" y="2447"/>
                    <a:pt x="5895" y="2453"/>
                    <a:pt x="5909" y="2453"/>
                  </a:cubicBezTo>
                  <a:cubicBezTo>
                    <a:pt x="5916" y="2453"/>
                    <a:pt x="5924" y="2452"/>
                    <a:pt x="5931" y="2448"/>
                  </a:cubicBezTo>
                  <a:lnTo>
                    <a:pt x="6370" y="2194"/>
                  </a:lnTo>
                  <a:cubicBezTo>
                    <a:pt x="6390" y="2183"/>
                    <a:pt x="6397" y="2156"/>
                    <a:pt x="6385" y="2136"/>
                  </a:cubicBezTo>
                  <a:cubicBezTo>
                    <a:pt x="6377" y="2122"/>
                    <a:pt x="6363" y="2115"/>
                    <a:pt x="6348" y="2115"/>
                  </a:cubicBezTo>
                  <a:close/>
                  <a:moveTo>
                    <a:pt x="5617" y="2537"/>
                  </a:moveTo>
                  <a:cubicBezTo>
                    <a:pt x="5609" y="2537"/>
                    <a:pt x="5602" y="2539"/>
                    <a:pt x="5595" y="2543"/>
                  </a:cubicBezTo>
                  <a:lnTo>
                    <a:pt x="5155" y="2797"/>
                  </a:lnTo>
                  <a:cubicBezTo>
                    <a:pt x="5134" y="2808"/>
                    <a:pt x="5128" y="2835"/>
                    <a:pt x="5139" y="2855"/>
                  </a:cubicBezTo>
                  <a:cubicBezTo>
                    <a:pt x="5147" y="2869"/>
                    <a:pt x="5161" y="2877"/>
                    <a:pt x="5176" y="2877"/>
                  </a:cubicBezTo>
                  <a:cubicBezTo>
                    <a:pt x="5184" y="2877"/>
                    <a:pt x="5191" y="2875"/>
                    <a:pt x="5197" y="2871"/>
                  </a:cubicBezTo>
                  <a:lnTo>
                    <a:pt x="5637" y="2617"/>
                  </a:lnTo>
                  <a:cubicBezTo>
                    <a:pt x="5658" y="2605"/>
                    <a:pt x="5665" y="2579"/>
                    <a:pt x="5652" y="2559"/>
                  </a:cubicBezTo>
                  <a:cubicBezTo>
                    <a:pt x="5645" y="2545"/>
                    <a:pt x="5631" y="2537"/>
                    <a:pt x="5617" y="2537"/>
                  </a:cubicBezTo>
                  <a:close/>
                  <a:moveTo>
                    <a:pt x="4883" y="2960"/>
                  </a:moveTo>
                  <a:cubicBezTo>
                    <a:pt x="4876" y="2960"/>
                    <a:pt x="4869" y="2962"/>
                    <a:pt x="4862" y="2966"/>
                  </a:cubicBezTo>
                  <a:lnTo>
                    <a:pt x="4423" y="3220"/>
                  </a:lnTo>
                  <a:cubicBezTo>
                    <a:pt x="4402" y="3231"/>
                    <a:pt x="4395" y="3257"/>
                    <a:pt x="4407" y="3278"/>
                  </a:cubicBezTo>
                  <a:cubicBezTo>
                    <a:pt x="4415" y="3292"/>
                    <a:pt x="4430" y="3299"/>
                    <a:pt x="4444" y="3299"/>
                  </a:cubicBezTo>
                  <a:cubicBezTo>
                    <a:pt x="4451" y="3299"/>
                    <a:pt x="4459" y="3298"/>
                    <a:pt x="4466" y="3293"/>
                  </a:cubicBezTo>
                  <a:lnTo>
                    <a:pt x="4905" y="3040"/>
                  </a:lnTo>
                  <a:cubicBezTo>
                    <a:pt x="4925" y="3029"/>
                    <a:pt x="4932" y="3002"/>
                    <a:pt x="4920" y="2981"/>
                  </a:cubicBezTo>
                  <a:cubicBezTo>
                    <a:pt x="4912" y="2968"/>
                    <a:pt x="4898" y="2960"/>
                    <a:pt x="4883" y="2960"/>
                  </a:cubicBezTo>
                  <a:close/>
                  <a:moveTo>
                    <a:pt x="4151" y="3384"/>
                  </a:moveTo>
                  <a:cubicBezTo>
                    <a:pt x="4144" y="3384"/>
                    <a:pt x="4137" y="3385"/>
                    <a:pt x="4130" y="3389"/>
                  </a:cubicBezTo>
                  <a:lnTo>
                    <a:pt x="3691" y="3642"/>
                  </a:lnTo>
                  <a:cubicBezTo>
                    <a:pt x="3669" y="3655"/>
                    <a:pt x="3663" y="3681"/>
                    <a:pt x="3675" y="3701"/>
                  </a:cubicBezTo>
                  <a:cubicBezTo>
                    <a:pt x="3683" y="3715"/>
                    <a:pt x="3698" y="3722"/>
                    <a:pt x="3712" y="3722"/>
                  </a:cubicBezTo>
                  <a:cubicBezTo>
                    <a:pt x="3719" y="3722"/>
                    <a:pt x="3726" y="3720"/>
                    <a:pt x="3732" y="3717"/>
                  </a:cubicBezTo>
                  <a:lnTo>
                    <a:pt x="4173" y="3463"/>
                  </a:lnTo>
                  <a:cubicBezTo>
                    <a:pt x="4193" y="3451"/>
                    <a:pt x="4200" y="3425"/>
                    <a:pt x="4187" y="3405"/>
                  </a:cubicBezTo>
                  <a:cubicBezTo>
                    <a:pt x="4180" y="3391"/>
                    <a:pt x="4166" y="3384"/>
                    <a:pt x="4151" y="3384"/>
                  </a:cubicBezTo>
                  <a:close/>
                  <a:moveTo>
                    <a:pt x="3418" y="3806"/>
                  </a:moveTo>
                  <a:cubicBezTo>
                    <a:pt x="3411" y="3806"/>
                    <a:pt x="3404" y="3808"/>
                    <a:pt x="3397" y="3811"/>
                  </a:cubicBezTo>
                  <a:lnTo>
                    <a:pt x="2958" y="4066"/>
                  </a:lnTo>
                  <a:cubicBezTo>
                    <a:pt x="2937" y="4077"/>
                    <a:pt x="2931" y="4103"/>
                    <a:pt x="2942" y="4124"/>
                  </a:cubicBezTo>
                  <a:cubicBezTo>
                    <a:pt x="2950" y="4138"/>
                    <a:pt x="2965" y="4146"/>
                    <a:pt x="2979" y="4146"/>
                  </a:cubicBezTo>
                  <a:cubicBezTo>
                    <a:pt x="2987" y="4146"/>
                    <a:pt x="2994" y="4144"/>
                    <a:pt x="3001" y="4139"/>
                  </a:cubicBezTo>
                  <a:lnTo>
                    <a:pt x="3440" y="3886"/>
                  </a:lnTo>
                  <a:cubicBezTo>
                    <a:pt x="3460" y="3874"/>
                    <a:pt x="3468" y="3847"/>
                    <a:pt x="3455" y="3827"/>
                  </a:cubicBezTo>
                  <a:cubicBezTo>
                    <a:pt x="3448" y="3813"/>
                    <a:pt x="3433" y="3806"/>
                    <a:pt x="3418" y="3806"/>
                  </a:cubicBezTo>
                  <a:close/>
                  <a:moveTo>
                    <a:pt x="2686" y="4229"/>
                  </a:moveTo>
                  <a:cubicBezTo>
                    <a:pt x="2679" y="4229"/>
                    <a:pt x="2672" y="4231"/>
                    <a:pt x="2665" y="4235"/>
                  </a:cubicBezTo>
                  <a:lnTo>
                    <a:pt x="2226" y="4488"/>
                  </a:lnTo>
                  <a:cubicBezTo>
                    <a:pt x="2204" y="4501"/>
                    <a:pt x="2198" y="4526"/>
                    <a:pt x="2210" y="4547"/>
                  </a:cubicBezTo>
                  <a:cubicBezTo>
                    <a:pt x="2218" y="4560"/>
                    <a:pt x="2233" y="4568"/>
                    <a:pt x="2247" y="4568"/>
                  </a:cubicBezTo>
                  <a:cubicBezTo>
                    <a:pt x="2254" y="4568"/>
                    <a:pt x="2262" y="4566"/>
                    <a:pt x="2267" y="4562"/>
                  </a:cubicBezTo>
                  <a:lnTo>
                    <a:pt x="2708" y="4309"/>
                  </a:lnTo>
                  <a:cubicBezTo>
                    <a:pt x="2728" y="4297"/>
                    <a:pt x="2735" y="4271"/>
                    <a:pt x="2724" y="4251"/>
                  </a:cubicBezTo>
                  <a:cubicBezTo>
                    <a:pt x="2715" y="4237"/>
                    <a:pt x="2701" y="4229"/>
                    <a:pt x="2686" y="4229"/>
                  </a:cubicBezTo>
                  <a:close/>
                  <a:moveTo>
                    <a:pt x="1953" y="4652"/>
                  </a:moveTo>
                  <a:cubicBezTo>
                    <a:pt x="1946" y="4652"/>
                    <a:pt x="1939" y="4653"/>
                    <a:pt x="1933" y="4657"/>
                  </a:cubicBezTo>
                  <a:lnTo>
                    <a:pt x="1493" y="4912"/>
                  </a:lnTo>
                  <a:cubicBezTo>
                    <a:pt x="1472" y="4923"/>
                    <a:pt x="1466" y="4949"/>
                    <a:pt x="1477" y="4970"/>
                  </a:cubicBezTo>
                  <a:cubicBezTo>
                    <a:pt x="1485" y="4984"/>
                    <a:pt x="1500" y="4991"/>
                    <a:pt x="1514" y="4991"/>
                  </a:cubicBezTo>
                  <a:cubicBezTo>
                    <a:pt x="1522" y="4991"/>
                    <a:pt x="1529" y="4989"/>
                    <a:pt x="1536" y="4985"/>
                  </a:cubicBezTo>
                  <a:lnTo>
                    <a:pt x="1975" y="4731"/>
                  </a:lnTo>
                  <a:cubicBezTo>
                    <a:pt x="1996" y="4720"/>
                    <a:pt x="2003" y="4693"/>
                    <a:pt x="1990" y="4673"/>
                  </a:cubicBezTo>
                  <a:cubicBezTo>
                    <a:pt x="1983" y="4659"/>
                    <a:pt x="1968" y="4652"/>
                    <a:pt x="1953" y="4652"/>
                  </a:cubicBezTo>
                  <a:close/>
                  <a:moveTo>
                    <a:pt x="1221" y="5075"/>
                  </a:moveTo>
                  <a:cubicBezTo>
                    <a:pt x="1214" y="5075"/>
                    <a:pt x="1207" y="5076"/>
                    <a:pt x="1200" y="5080"/>
                  </a:cubicBezTo>
                  <a:lnTo>
                    <a:pt x="761" y="5334"/>
                  </a:lnTo>
                  <a:cubicBezTo>
                    <a:pt x="741" y="5346"/>
                    <a:pt x="733" y="5372"/>
                    <a:pt x="745" y="5392"/>
                  </a:cubicBezTo>
                  <a:cubicBezTo>
                    <a:pt x="753" y="5406"/>
                    <a:pt x="768" y="5414"/>
                    <a:pt x="782" y="5414"/>
                  </a:cubicBezTo>
                  <a:cubicBezTo>
                    <a:pt x="789" y="5414"/>
                    <a:pt x="797" y="5412"/>
                    <a:pt x="804" y="5408"/>
                  </a:cubicBezTo>
                  <a:lnTo>
                    <a:pt x="1243" y="5155"/>
                  </a:lnTo>
                  <a:cubicBezTo>
                    <a:pt x="1263" y="5142"/>
                    <a:pt x="1270" y="5116"/>
                    <a:pt x="1259" y="5096"/>
                  </a:cubicBezTo>
                  <a:cubicBezTo>
                    <a:pt x="1250" y="5083"/>
                    <a:pt x="1236" y="5075"/>
                    <a:pt x="1221" y="5075"/>
                  </a:cubicBezTo>
                  <a:close/>
                  <a:moveTo>
                    <a:pt x="490" y="5498"/>
                  </a:moveTo>
                  <a:cubicBezTo>
                    <a:pt x="483" y="5498"/>
                    <a:pt x="475" y="5500"/>
                    <a:pt x="468" y="5504"/>
                  </a:cubicBezTo>
                  <a:lnTo>
                    <a:pt x="29" y="5757"/>
                  </a:lnTo>
                  <a:cubicBezTo>
                    <a:pt x="7" y="5768"/>
                    <a:pt x="1" y="5794"/>
                    <a:pt x="13" y="5816"/>
                  </a:cubicBezTo>
                  <a:cubicBezTo>
                    <a:pt x="21" y="5829"/>
                    <a:pt x="36" y="5837"/>
                    <a:pt x="50" y="5837"/>
                  </a:cubicBezTo>
                  <a:cubicBezTo>
                    <a:pt x="57" y="5837"/>
                    <a:pt x="65" y="5835"/>
                    <a:pt x="71" y="5832"/>
                  </a:cubicBezTo>
                  <a:lnTo>
                    <a:pt x="511" y="5577"/>
                  </a:lnTo>
                  <a:cubicBezTo>
                    <a:pt x="531" y="5566"/>
                    <a:pt x="538" y="5540"/>
                    <a:pt x="525" y="5518"/>
                  </a:cubicBezTo>
                  <a:cubicBezTo>
                    <a:pt x="518" y="5505"/>
                    <a:pt x="504" y="5498"/>
                    <a:pt x="490" y="54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0;p56">
              <a:extLst>
                <a:ext uri="{FF2B5EF4-FFF2-40B4-BE49-F238E27FC236}">
                  <a16:creationId xmlns:a16="http://schemas.microsoft.com/office/drawing/2014/main" id="{880DE431-D22F-8920-39DF-7680A5C6B08D}"/>
                </a:ext>
              </a:extLst>
            </p:cNvPr>
            <p:cNvSpPr/>
            <p:nvPr/>
          </p:nvSpPr>
          <p:spPr>
            <a:xfrm>
              <a:off x="-3067197" y="3828351"/>
              <a:ext cx="19593" cy="13164"/>
            </a:xfrm>
            <a:custGeom>
              <a:avLst/>
              <a:gdLst/>
              <a:ahLst/>
              <a:cxnLst/>
              <a:rect l="l" t="t" r="r" b="b"/>
              <a:pathLst>
                <a:path w="320" h="215" extrusionOk="0">
                  <a:moveTo>
                    <a:pt x="270" y="1"/>
                  </a:moveTo>
                  <a:cubicBezTo>
                    <a:pt x="263" y="1"/>
                    <a:pt x="256" y="2"/>
                    <a:pt x="249" y="6"/>
                  </a:cubicBezTo>
                  <a:lnTo>
                    <a:pt x="27" y="134"/>
                  </a:lnTo>
                  <a:cubicBezTo>
                    <a:pt x="7" y="146"/>
                    <a:pt x="0" y="172"/>
                    <a:pt x="11" y="193"/>
                  </a:cubicBezTo>
                  <a:cubicBezTo>
                    <a:pt x="19" y="207"/>
                    <a:pt x="34" y="214"/>
                    <a:pt x="49" y="214"/>
                  </a:cubicBezTo>
                  <a:cubicBezTo>
                    <a:pt x="56" y="214"/>
                    <a:pt x="63" y="212"/>
                    <a:pt x="70" y="208"/>
                  </a:cubicBezTo>
                  <a:lnTo>
                    <a:pt x="292" y="80"/>
                  </a:lnTo>
                  <a:cubicBezTo>
                    <a:pt x="312" y="68"/>
                    <a:pt x="320" y="42"/>
                    <a:pt x="308" y="22"/>
                  </a:cubicBezTo>
                  <a:cubicBezTo>
                    <a:pt x="300" y="8"/>
                    <a:pt x="285" y="1"/>
                    <a:pt x="27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1;p56">
              <a:extLst>
                <a:ext uri="{FF2B5EF4-FFF2-40B4-BE49-F238E27FC236}">
                  <a16:creationId xmlns:a16="http://schemas.microsoft.com/office/drawing/2014/main" id="{8BAF587D-0D1E-020C-5C7C-C06244AF9E45}"/>
                </a:ext>
              </a:extLst>
            </p:cNvPr>
            <p:cNvSpPr/>
            <p:nvPr/>
          </p:nvSpPr>
          <p:spPr>
            <a:xfrm>
              <a:off x="-2059628" y="3647496"/>
              <a:ext cx="19593" cy="13103"/>
            </a:xfrm>
            <a:custGeom>
              <a:avLst/>
              <a:gdLst/>
              <a:ahLst/>
              <a:cxnLst/>
              <a:rect l="l" t="t" r="r" b="b"/>
              <a:pathLst>
                <a:path w="320" h="214" extrusionOk="0">
                  <a:moveTo>
                    <a:pt x="271" y="1"/>
                  </a:moveTo>
                  <a:cubicBezTo>
                    <a:pt x="264" y="1"/>
                    <a:pt x="256" y="3"/>
                    <a:pt x="249" y="6"/>
                  </a:cubicBezTo>
                  <a:lnTo>
                    <a:pt x="27" y="135"/>
                  </a:lnTo>
                  <a:cubicBezTo>
                    <a:pt x="7" y="146"/>
                    <a:pt x="0" y="172"/>
                    <a:pt x="12" y="192"/>
                  </a:cubicBezTo>
                  <a:cubicBezTo>
                    <a:pt x="20" y="207"/>
                    <a:pt x="34" y="214"/>
                    <a:pt x="49" y="214"/>
                  </a:cubicBezTo>
                  <a:cubicBezTo>
                    <a:pt x="57" y="214"/>
                    <a:pt x="63" y="213"/>
                    <a:pt x="70" y="208"/>
                  </a:cubicBezTo>
                  <a:lnTo>
                    <a:pt x="292" y="80"/>
                  </a:lnTo>
                  <a:cubicBezTo>
                    <a:pt x="312" y="68"/>
                    <a:pt x="319" y="43"/>
                    <a:pt x="308" y="22"/>
                  </a:cubicBezTo>
                  <a:cubicBezTo>
                    <a:pt x="300" y="8"/>
                    <a:pt x="285" y="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2;p56">
              <a:extLst>
                <a:ext uri="{FF2B5EF4-FFF2-40B4-BE49-F238E27FC236}">
                  <a16:creationId xmlns:a16="http://schemas.microsoft.com/office/drawing/2014/main" id="{73F79915-AAC5-54F2-17B8-A050309FDA3E}"/>
                </a:ext>
              </a:extLst>
            </p:cNvPr>
            <p:cNvSpPr/>
            <p:nvPr/>
          </p:nvSpPr>
          <p:spPr>
            <a:xfrm>
              <a:off x="-2601403" y="3665741"/>
              <a:ext cx="529735" cy="307665"/>
            </a:xfrm>
            <a:custGeom>
              <a:avLst/>
              <a:gdLst/>
              <a:ahLst/>
              <a:cxnLst/>
              <a:rect l="l" t="t" r="r" b="b"/>
              <a:pathLst>
                <a:path w="8652" h="5025" extrusionOk="0">
                  <a:moveTo>
                    <a:pt x="8603" y="1"/>
                  </a:moveTo>
                  <a:cubicBezTo>
                    <a:pt x="8595" y="1"/>
                    <a:pt x="8588" y="3"/>
                    <a:pt x="8581" y="7"/>
                  </a:cubicBezTo>
                  <a:lnTo>
                    <a:pt x="8139" y="262"/>
                  </a:lnTo>
                  <a:cubicBezTo>
                    <a:pt x="8119" y="274"/>
                    <a:pt x="8112" y="300"/>
                    <a:pt x="8123" y="320"/>
                  </a:cubicBezTo>
                  <a:cubicBezTo>
                    <a:pt x="8131" y="335"/>
                    <a:pt x="8146" y="341"/>
                    <a:pt x="8160" y="341"/>
                  </a:cubicBezTo>
                  <a:cubicBezTo>
                    <a:pt x="8168" y="341"/>
                    <a:pt x="8175" y="340"/>
                    <a:pt x="8182" y="336"/>
                  </a:cubicBezTo>
                  <a:lnTo>
                    <a:pt x="8624" y="80"/>
                  </a:lnTo>
                  <a:cubicBezTo>
                    <a:pt x="8644" y="69"/>
                    <a:pt x="8651" y="43"/>
                    <a:pt x="8640" y="23"/>
                  </a:cubicBezTo>
                  <a:cubicBezTo>
                    <a:pt x="8632" y="8"/>
                    <a:pt x="8617" y="1"/>
                    <a:pt x="8603" y="1"/>
                  </a:cubicBezTo>
                  <a:close/>
                  <a:moveTo>
                    <a:pt x="7866" y="426"/>
                  </a:moveTo>
                  <a:cubicBezTo>
                    <a:pt x="7858" y="426"/>
                    <a:pt x="7851" y="428"/>
                    <a:pt x="7844" y="433"/>
                  </a:cubicBezTo>
                  <a:lnTo>
                    <a:pt x="7401" y="687"/>
                  </a:lnTo>
                  <a:cubicBezTo>
                    <a:pt x="7381" y="699"/>
                    <a:pt x="7374" y="725"/>
                    <a:pt x="7387" y="746"/>
                  </a:cubicBezTo>
                  <a:cubicBezTo>
                    <a:pt x="7395" y="759"/>
                    <a:pt x="7408" y="767"/>
                    <a:pt x="7423" y="767"/>
                  </a:cubicBezTo>
                  <a:cubicBezTo>
                    <a:pt x="7431" y="767"/>
                    <a:pt x="7437" y="766"/>
                    <a:pt x="7444" y="761"/>
                  </a:cubicBezTo>
                  <a:lnTo>
                    <a:pt x="7887" y="506"/>
                  </a:lnTo>
                  <a:cubicBezTo>
                    <a:pt x="7907" y="494"/>
                    <a:pt x="7915" y="469"/>
                    <a:pt x="7902" y="447"/>
                  </a:cubicBezTo>
                  <a:cubicBezTo>
                    <a:pt x="7894" y="434"/>
                    <a:pt x="7880" y="426"/>
                    <a:pt x="7866" y="426"/>
                  </a:cubicBezTo>
                  <a:close/>
                  <a:moveTo>
                    <a:pt x="7129" y="852"/>
                  </a:moveTo>
                  <a:cubicBezTo>
                    <a:pt x="7121" y="852"/>
                    <a:pt x="7114" y="854"/>
                    <a:pt x="7107" y="858"/>
                  </a:cubicBezTo>
                  <a:lnTo>
                    <a:pt x="6665" y="1113"/>
                  </a:lnTo>
                  <a:cubicBezTo>
                    <a:pt x="6645" y="1125"/>
                    <a:pt x="6637" y="1151"/>
                    <a:pt x="6649" y="1171"/>
                  </a:cubicBezTo>
                  <a:cubicBezTo>
                    <a:pt x="6657" y="1185"/>
                    <a:pt x="6672" y="1193"/>
                    <a:pt x="6686" y="1193"/>
                  </a:cubicBezTo>
                  <a:cubicBezTo>
                    <a:pt x="6693" y="1193"/>
                    <a:pt x="6701" y="1191"/>
                    <a:pt x="6708" y="1187"/>
                  </a:cubicBezTo>
                  <a:lnTo>
                    <a:pt x="7150" y="931"/>
                  </a:lnTo>
                  <a:cubicBezTo>
                    <a:pt x="7170" y="920"/>
                    <a:pt x="7177" y="894"/>
                    <a:pt x="7165" y="873"/>
                  </a:cubicBezTo>
                  <a:cubicBezTo>
                    <a:pt x="7157" y="859"/>
                    <a:pt x="7143" y="852"/>
                    <a:pt x="7129" y="852"/>
                  </a:cubicBezTo>
                  <a:close/>
                  <a:moveTo>
                    <a:pt x="6391" y="1278"/>
                  </a:moveTo>
                  <a:cubicBezTo>
                    <a:pt x="6384" y="1278"/>
                    <a:pt x="6376" y="1280"/>
                    <a:pt x="6370" y="1284"/>
                  </a:cubicBezTo>
                  <a:lnTo>
                    <a:pt x="5927" y="1539"/>
                  </a:lnTo>
                  <a:cubicBezTo>
                    <a:pt x="5907" y="1551"/>
                    <a:pt x="5900" y="1577"/>
                    <a:pt x="5912" y="1597"/>
                  </a:cubicBezTo>
                  <a:cubicBezTo>
                    <a:pt x="5919" y="1610"/>
                    <a:pt x="5934" y="1618"/>
                    <a:pt x="5949" y="1618"/>
                  </a:cubicBezTo>
                  <a:cubicBezTo>
                    <a:pt x="5955" y="1618"/>
                    <a:pt x="5963" y="1617"/>
                    <a:pt x="5970" y="1613"/>
                  </a:cubicBezTo>
                  <a:lnTo>
                    <a:pt x="6413" y="1357"/>
                  </a:lnTo>
                  <a:cubicBezTo>
                    <a:pt x="6433" y="1346"/>
                    <a:pt x="6440" y="1320"/>
                    <a:pt x="6428" y="1300"/>
                  </a:cubicBezTo>
                  <a:cubicBezTo>
                    <a:pt x="6420" y="1285"/>
                    <a:pt x="6406" y="1278"/>
                    <a:pt x="6391" y="1278"/>
                  </a:cubicBezTo>
                  <a:close/>
                  <a:moveTo>
                    <a:pt x="5654" y="1703"/>
                  </a:moveTo>
                  <a:cubicBezTo>
                    <a:pt x="5647" y="1703"/>
                    <a:pt x="5639" y="1705"/>
                    <a:pt x="5632" y="1709"/>
                  </a:cubicBezTo>
                  <a:lnTo>
                    <a:pt x="5190" y="1964"/>
                  </a:lnTo>
                  <a:cubicBezTo>
                    <a:pt x="5169" y="1976"/>
                    <a:pt x="5163" y="2002"/>
                    <a:pt x="5174" y="2023"/>
                  </a:cubicBezTo>
                  <a:cubicBezTo>
                    <a:pt x="5182" y="2037"/>
                    <a:pt x="5196" y="2044"/>
                    <a:pt x="5211" y="2044"/>
                  </a:cubicBezTo>
                  <a:cubicBezTo>
                    <a:pt x="5219" y="2044"/>
                    <a:pt x="5226" y="2043"/>
                    <a:pt x="5233" y="2038"/>
                  </a:cubicBezTo>
                  <a:lnTo>
                    <a:pt x="5675" y="1783"/>
                  </a:lnTo>
                  <a:cubicBezTo>
                    <a:pt x="5695" y="1771"/>
                    <a:pt x="5702" y="1746"/>
                    <a:pt x="5691" y="1725"/>
                  </a:cubicBezTo>
                  <a:cubicBezTo>
                    <a:pt x="5683" y="1711"/>
                    <a:pt x="5668" y="1703"/>
                    <a:pt x="5654" y="1703"/>
                  </a:cubicBezTo>
                  <a:close/>
                  <a:moveTo>
                    <a:pt x="4916" y="2129"/>
                  </a:moveTo>
                  <a:cubicBezTo>
                    <a:pt x="4909" y="2129"/>
                    <a:pt x="4901" y="2131"/>
                    <a:pt x="4895" y="2135"/>
                  </a:cubicBezTo>
                  <a:lnTo>
                    <a:pt x="4452" y="2390"/>
                  </a:lnTo>
                  <a:cubicBezTo>
                    <a:pt x="4432" y="2402"/>
                    <a:pt x="4425" y="2428"/>
                    <a:pt x="4436" y="2448"/>
                  </a:cubicBezTo>
                  <a:cubicBezTo>
                    <a:pt x="4445" y="2463"/>
                    <a:pt x="4459" y="2470"/>
                    <a:pt x="4474" y="2470"/>
                  </a:cubicBezTo>
                  <a:cubicBezTo>
                    <a:pt x="4481" y="2470"/>
                    <a:pt x="4488" y="2468"/>
                    <a:pt x="4495" y="2464"/>
                  </a:cubicBezTo>
                  <a:lnTo>
                    <a:pt x="4938" y="2209"/>
                  </a:lnTo>
                  <a:cubicBezTo>
                    <a:pt x="4958" y="2197"/>
                    <a:pt x="4965" y="2171"/>
                    <a:pt x="4953" y="2151"/>
                  </a:cubicBezTo>
                  <a:cubicBezTo>
                    <a:pt x="4945" y="2137"/>
                    <a:pt x="4930" y="2129"/>
                    <a:pt x="4916" y="2129"/>
                  </a:cubicBezTo>
                  <a:close/>
                  <a:moveTo>
                    <a:pt x="4179" y="2555"/>
                  </a:moveTo>
                  <a:cubicBezTo>
                    <a:pt x="4172" y="2555"/>
                    <a:pt x="4165" y="2557"/>
                    <a:pt x="4158" y="2561"/>
                  </a:cubicBezTo>
                  <a:lnTo>
                    <a:pt x="3716" y="2816"/>
                  </a:lnTo>
                  <a:cubicBezTo>
                    <a:pt x="3695" y="2828"/>
                    <a:pt x="3688" y="2854"/>
                    <a:pt x="3700" y="2874"/>
                  </a:cubicBezTo>
                  <a:cubicBezTo>
                    <a:pt x="3708" y="2888"/>
                    <a:pt x="3722" y="2895"/>
                    <a:pt x="3737" y="2895"/>
                  </a:cubicBezTo>
                  <a:cubicBezTo>
                    <a:pt x="3744" y="2895"/>
                    <a:pt x="3752" y="2894"/>
                    <a:pt x="3759" y="2890"/>
                  </a:cubicBezTo>
                  <a:lnTo>
                    <a:pt x="4201" y="2635"/>
                  </a:lnTo>
                  <a:cubicBezTo>
                    <a:pt x="4221" y="2623"/>
                    <a:pt x="4228" y="2597"/>
                    <a:pt x="4216" y="2577"/>
                  </a:cubicBezTo>
                  <a:cubicBezTo>
                    <a:pt x="4208" y="2562"/>
                    <a:pt x="4194" y="2555"/>
                    <a:pt x="4179" y="2555"/>
                  </a:cubicBezTo>
                  <a:close/>
                  <a:moveTo>
                    <a:pt x="3442" y="2981"/>
                  </a:moveTo>
                  <a:cubicBezTo>
                    <a:pt x="3435" y="2981"/>
                    <a:pt x="3427" y="2983"/>
                    <a:pt x="3421" y="2986"/>
                  </a:cubicBezTo>
                  <a:lnTo>
                    <a:pt x="2978" y="3242"/>
                  </a:lnTo>
                  <a:cubicBezTo>
                    <a:pt x="2958" y="3253"/>
                    <a:pt x="2950" y="3279"/>
                    <a:pt x="2962" y="3301"/>
                  </a:cubicBezTo>
                  <a:cubicBezTo>
                    <a:pt x="2970" y="3314"/>
                    <a:pt x="2985" y="3322"/>
                    <a:pt x="3000" y="3322"/>
                  </a:cubicBezTo>
                  <a:cubicBezTo>
                    <a:pt x="3006" y="3322"/>
                    <a:pt x="3014" y="3320"/>
                    <a:pt x="3021" y="3315"/>
                  </a:cubicBezTo>
                  <a:lnTo>
                    <a:pt x="3463" y="3061"/>
                  </a:lnTo>
                  <a:cubicBezTo>
                    <a:pt x="3484" y="3048"/>
                    <a:pt x="3491" y="3022"/>
                    <a:pt x="3479" y="3002"/>
                  </a:cubicBezTo>
                  <a:cubicBezTo>
                    <a:pt x="3471" y="2988"/>
                    <a:pt x="3456" y="2981"/>
                    <a:pt x="3442" y="2981"/>
                  </a:cubicBezTo>
                  <a:close/>
                  <a:moveTo>
                    <a:pt x="2704" y="3406"/>
                  </a:moveTo>
                  <a:cubicBezTo>
                    <a:pt x="2697" y="3406"/>
                    <a:pt x="2690" y="3408"/>
                    <a:pt x="2683" y="3412"/>
                  </a:cubicBezTo>
                  <a:lnTo>
                    <a:pt x="2241" y="3668"/>
                  </a:lnTo>
                  <a:cubicBezTo>
                    <a:pt x="2220" y="3679"/>
                    <a:pt x="2214" y="3705"/>
                    <a:pt x="2225" y="3726"/>
                  </a:cubicBezTo>
                  <a:cubicBezTo>
                    <a:pt x="2233" y="3740"/>
                    <a:pt x="2247" y="3748"/>
                    <a:pt x="2262" y="3748"/>
                  </a:cubicBezTo>
                  <a:cubicBezTo>
                    <a:pt x="2270" y="3748"/>
                    <a:pt x="2277" y="3745"/>
                    <a:pt x="2283" y="3741"/>
                  </a:cubicBezTo>
                  <a:lnTo>
                    <a:pt x="2726" y="3486"/>
                  </a:lnTo>
                  <a:cubicBezTo>
                    <a:pt x="2746" y="3474"/>
                    <a:pt x="2753" y="3448"/>
                    <a:pt x="2742" y="3428"/>
                  </a:cubicBezTo>
                  <a:cubicBezTo>
                    <a:pt x="2733" y="3414"/>
                    <a:pt x="2719" y="3406"/>
                    <a:pt x="2704" y="3406"/>
                  </a:cubicBezTo>
                  <a:close/>
                  <a:moveTo>
                    <a:pt x="1967" y="3832"/>
                  </a:moveTo>
                  <a:cubicBezTo>
                    <a:pt x="1960" y="3832"/>
                    <a:pt x="1952" y="3834"/>
                    <a:pt x="1946" y="3838"/>
                  </a:cubicBezTo>
                  <a:lnTo>
                    <a:pt x="1503" y="4093"/>
                  </a:lnTo>
                  <a:cubicBezTo>
                    <a:pt x="1483" y="4105"/>
                    <a:pt x="1476" y="4130"/>
                    <a:pt x="1488" y="4152"/>
                  </a:cubicBezTo>
                  <a:cubicBezTo>
                    <a:pt x="1496" y="4165"/>
                    <a:pt x="1510" y="4173"/>
                    <a:pt x="1524" y="4173"/>
                  </a:cubicBezTo>
                  <a:cubicBezTo>
                    <a:pt x="1532" y="4173"/>
                    <a:pt x="1539" y="4171"/>
                    <a:pt x="1546" y="4168"/>
                  </a:cubicBezTo>
                  <a:lnTo>
                    <a:pt x="1988" y="3912"/>
                  </a:lnTo>
                  <a:cubicBezTo>
                    <a:pt x="2009" y="3900"/>
                    <a:pt x="2017" y="3874"/>
                    <a:pt x="2004" y="3853"/>
                  </a:cubicBezTo>
                  <a:cubicBezTo>
                    <a:pt x="1997" y="3840"/>
                    <a:pt x="1982" y="3832"/>
                    <a:pt x="1967" y="3832"/>
                  </a:cubicBezTo>
                  <a:close/>
                  <a:moveTo>
                    <a:pt x="1229" y="4258"/>
                  </a:moveTo>
                  <a:cubicBezTo>
                    <a:pt x="1222" y="4258"/>
                    <a:pt x="1215" y="4260"/>
                    <a:pt x="1208" y="4263"/>
                  </a:cubicBezTo>
                  <a:lnTo>
                    <a:pt x="767" y="4519"/>
                  </a:lnTo>
                  <a:cubicBezTo>
                    <a:pt x="746" y="4530"/>
                    <a:pt x="738" y="4556"/>
                    <a:pt x="751" y="4578"/>
                  </a:cubicBezTo>
                  <a:cubicBezTo>
                    <a:pt x="759" y="4591"/>
                    <a:pt x="773" y="4599"/>
                    <a:pt x="788" y="4599"/>
                  </a:cubicBezTo>
                  <a:cubicBezTo>
                    <a:pt x="795" y="4599"/>
                    <a:pt x="803" y="4597"/>
                    <a:pt x="809" y="4593"/>
                  </a:cubicBezTo>
                  <a:lnTo>
                    <a:pt x="1251" y="4338"/>
                  </a:lnTo>
                  <a:cubicBezTo>
                    <a:pt x="1271" y="4325"/>
                    <a:pt x="1279" y="4299"/>
                    <a:pt x="1267" y="4279"/>
                  </a:cubicBezTo>
                  <a:cubicBezTo>
                    <a:pt x="1259" y="4265"/>
                    <a:pt x="1244" y="4258"/>
                    <a:pt x="1229" y="4258"/>
                  </a:cubicBezTo>
                  <a:close/>
                  <a:moveTo>
                    <a:pt x="492" y="4684"/>
                  </a:moveTo>
                  <a:cubicBezTo>
                    <a:pt x="485" y="4684"/>
                    <a:pt x="478" y="4685"/>
                    <a:pt x="472" y="4689"/>
                  </a:cubicBezTo>
                  <a:lnTo>
                    <a:pt x="29" y="4945"/>
                  </a:lnTo>
                  <a:cubicBezTo>
                    <a:pt x="9" y="4956"/>
                    <a:pt x="1" y="4983"/>
                    <a:pt x="13" y="5003"/>
                  </a:cubicBezTo>
                  <a:cubicBezTo>
                    <a:pt x="21" y="5017"/>
                    <a:pt x="36" y="5025"/>
                    <a:pt x="50" y="5025"/>
                  </a:cubicBezTo>
                  <a:cubicBezTo>
                    <a:pt x="57" y="5025"/>
                    <a:pt x="65" y="5022"/>
                    <a:pt x="72" y="5019"/>
                  </a:cubicBezTo>
                  <a:lnTo>
                    <a:pt x="514" y="4763"/>
                  </a:lnTo>
                  <a:cubicBezTo>
                    <a:pt x="535" y="4751"/>
                    <a:pt x="541" y="4725"/>
                    <a:pt x="529" y="4705"/>
                  </a:cubicBezTo>
                  <a:cubicBezTo>
                    <a:pt x="521" y="4691"/>
                    <a:pt x="507" y="4684"/>
                    <a:pt x="492" y="46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3;p56">
              <a:extLst>
                <a:ext uri="{FF2B5EF4-FFF2-40B4-BE49-F238E27FC236}">
                  <a16:creationId xmlns:a16="http://schemas.microsoft.com/office/drawing/2014/main" id="{A11EBB10-5C7C-809A-BB29-A663A02FCBB2}"/>
                </a:ext>
              </a:extLst>
            </p:cNvPr>
            <p:cNvSpPr/>
            <p:nvPr/>
          </p:nvSpPr>
          <p:spPr>
            <a:xfrm>
              <a:off x="-2632933" y="3978532"/>
              <a:ext cx="19531" cy="13103"/>
            </a:xfrm>
            <a:custGeom>
              <a:avLst/>
              <a:gdLst/>
              <a:ahLst/>
              <a:cxnLst/>
              <a:rect l="l" t="t" r="r" b="b"/>
              <a:pathLst>
                <a:path w="319" h="214" extrusionOk="0">
                  <a:moveTo>
                    <a:pt x="270" y="0"/>
                  </a:moveTo>
                  <a:cubicBezTo>
                    <a:pt x="263" y="0"/>
                    <a:pt x="256" y="2"/>
                    <a:pt x="249" y="6"/>
                  </a:cubicBezTo>
                  <a:lnTo>
                    <a:pt x="27" y="134"/>
                  </a:lnTo>
                  <a:cubicBezTo>
                    <a:pt x="7" y="145"/>
                    <a:pt x="0" y="172"/>
                    <a:pt x="11" y="193"/>
                  </a:cubicBezTo>
                  <a:cubicBezTo>
                    <a:pt x="19" y="206"/>
                    <a:pt x="34" y="214"/>
                    <a:pt x="49" y="214"/>
                  </a:cubicBezTo>
                  <a:cubicBezTo>
                    <a:pt x="55" y="214"/>
                    <a:pt x="63" y="212"/>
                    <a:pt x="70" y="208"/>
                  </a:cubicBezTo>
                  <a:lnTo>
                    <a:pt x="292" y="80"/>
                  </a:lnTo>
                  <a:cubicBezTo>
                    <a:pt x="312" y="68"/>
                    <a:pt x="319" y="42"/>
                    <a:pt x="308" y="21"/>
                  </a:cubicBezTo>
                  <a:cubicBezTo>
                    <a:pt x="299" y="8"/>
                    <a:pt x="285" y="0"/>
                    <a:pt x="27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4;p56">
              <a:extLst>
                <a:ext uri="{FF2B5EF4-FFF2-40B4-BE49-F238E27FC236}">
                  <a16:creationId xmlns:a16="http://schemas.microsoft.com/office/drawing/2014/main" id="{5DF18598-7929-0D6D-44CF-4960F6A68F02}"/>
                </a:ext>
              </a:extLst>
            </p:cNvPr>
            <p:cNvSpPr/>
            <p:nvPr/>
          </p:nvSpPr>
          <p:spPr>
            <a:xfrm>
              <a:off x="-2589954" y="4161285"/>
              <a:ext cx="19654" cy="13164"/>
            </a:xfrm>
            <a:custGeom>
              <a:avLst/>
              <a:gdLst/>
              <a:ahLst/>
              <a:cxnLst/>
              <a:rect l="l" t="t" r="r" b="b"/>
              <a:pathLst>
                <a:path w="321" h="215" extrusionOk="0">
                  <a:moveTo>
                    <a:pt x="271" y="0"/>
                  </a:moveTo>
                  <a:cubicBezTo>
                    <a:pt x="264" y="0"/>
                    <a:pt x="256" y="2"/>
                    <a:pt x="250" y="6"/>
                  </a:cubicBezTo>
                  <a:lnTo>
                    <a:pt x="28" y="134"/>
                  </a:lnTo>
                  <a:cubicBezTo>
                    <a:pt x="8" y="147"/>
                    <a:pt x="1" y="173"/>
                    <a:pt x="12" y="193"/>
                  </a:cubicBezTo>
                  <a:cubicBezTo>
                    <a:pt x="20" y="206"/>
                    <a:pt x="35" y="214"/>
                    <a:pt x="49" y="214"/>
                  </a:cubicBezTo>
                  <a:cubicBezTo>
                    <a:pt x="57" y="214"/>
                    <a:pt x="64" y="213"/>
                    <a:pt x="71" y="209"/>
                  </a:cubicBezTo>
                  <a:lnTo>
                    <a:pt x="292" y="80"/>
                  </a:lnTo>
                  <a:cubicBezTo>
                    <a:pt x="313" y="69"/>
                    <a:pt x="321" y="43"/>
                    <a:pt x="308" y="22"/>
                  </a:cubicBezTo>
                  <a:cubicBezTo>
                    <a:pt x="301" y="8"/>
                    <a:pt x="286"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35;p56">
              <a:extLst>
                <a:ext uri="{FF2B5EF4-FFF2-40B4-BE49-F238E27FC236}">
                  <a16:creationId xmlns:a16="http://schemas.microsoft.com/office/drawing/2014/main" id="{F33D8978-47EF-E582-7B2B-17BA2DB21832}"/>
                </a:ext>
              </a:extLst>
            </p:cNvPr>
            <p:cNvSpPr/>
            <p:nvPr/>
          </p:nvSpPr>
          <p:spPr>
            <a:xfrm>
              <a:off x="-2983932" y="4179223"/>
              <a:ext cx="382484" cy="222682"/>
            </a:xfrm>
            <a:custGeom>
              <a:avLst/>
              <a:gdLst/>
              <a:ahLst/>
              <a:cxnLst/>
              <a:rect l="l" t="t" r="r" b="b"/>
              <a:pathLst>
                <a:path w="6247" h="3637" extrusionOk="0">
                  <a:moveTo>
                    <a:pt x="6198" y="1"/>
                  </a:moveTo>
                  <a:cubicBezTo>
                    <a:pt x="6191" y="1"/>
                    <a:pt x="6183" y="3"/>
                    <a:pt x="6177" y="7"/>
                  </a:cubicBezTo>
                  <a:lnTo>
                    <a:pt x="5748" y="254"/>
                  </a:lnTo>
                  <a:cubicBezTo>
                    <a:pt x="5728" y="266"/>
                    <a:pt x="5721" y="292"/>
                    <a:pt x="5732" y="313"/>
                  </a:cubicBezTo>
                  <a:cubicBezTo>
                    <a:pt x="5740" y="327"/>
                    <a:pt x="5755" y="334"/>
                    <a:pt x="5769" y="334"/>
                  </a:cubicBezTo>
                  <a:cubicBezTo>
                    <a:pt x="5777" y="334"/>
                    <a:pt x="5784" y="332"/>
                    <a:pt x="5791" y="329"/>
                  </a:cubicBezTo>
                  <a:lnTo>
                    <a:pt x="6220" y="81"/>
                  </a:lnTo>
                  <a:cubicBezTo>
                    <a:pt x="6240" y="69"/>
                    <a:pt x="6247" y="43"/>
                    <a:pt x="6235" y="23"/>
                  </a:cubicBezTo>
                  <a:cubicBezTo>
                    <a:pt x="6228" y="9"/>
                    <a:pt x="6213" y="1"/>
                    <a:pt x="6198" y="1"/>
                  </a:cubicBezTo>
                  <a:close/>
                  <a:moveTo>
                    <a:pt x="5483" y="413"/>
                  </a:moveTo>
                  <a:cubicBezTo>
                    <a:pt x="5476" y="413"/>
                    <a:pt x="5468" y="415"/>
                    <a:pt x="5462" y="419"/>
                  </a:cubicBezTo>
                  <a:lnTo>
                    <a:pt x="5033" y="667"/>
                  </a:lnTo>
                  <a:cubicBezTo>
                    <a:pt x="5012" y="679"/>
                    <a:pt x="5006" y="705"/>
                    <a:pt x="5018" y="725"/>
                  </a:cubicBezTo>
                  <a:cubicBezTo>
                    <a:pt x="5026" y="739"/>
                    <a:pt x="5040" y="747"/>
                    <a:pt x="5054" y="747"/>
                  </a:cubicBezTo>
                  <a:cubicBezTo>
                    <a:pt x="5062" y="747"/>
                    <a:pt x="5069" y="745"/>
                    <a:pt x="5076" y="741"/>
                  </a:cubicBezTo>
                  <a:lnTo>
                    <a:pt x="5505" y="493"/>
                  </a:lnTo>
                  <a:cubicBezTo>
                    <a:pt x="5525" y="482"/>
                    <a:pt x="5533" y="456"/>
                    <a:pt x="5520" y="435"/>
                  </a:cubicBezTo>
                  <a:cubicBezTo>
                    <a:pt x="5513" y="421"/>
                    <a:pt x="5498" y="413"/>
                    <a:pt x="5483" y="413"/>
                  </a:cubicBezTo>
                  <a:close/>
                  <a:moveTo>
                    <a:pt x="4768" y="827"/>
                  </a:moveTo>
                  <a:cubicBezTo>
                    <a:pt x="4761" y="827"/>
                    <a:pt x="4753" y="828"/>
                    <a:pt x="4747" y="832"/>
                  </a:cubicBezTo>
                  <a:lnTo>
                    <a:pt x="4318" y="1080"/>
                  </a:lnTo>
                  <a:cubicBezTo>
                    <a:pt x="4297" y="1092"/>
                    <a:pt x="4291" y="1118"/>
                    <a:pt x="4303" y="1138"/>
                  </a:cubicBezTo>
                  <a:cubicBezTo>
                    <a:pt x="4311" y="1152"/>
                    <a:pt x="4324" y="1160"/>
                    <a:pt x="4339" y="1160"/>
                  </a:cubicBezTo>
                  <a:cubicBezTo>
                    <a:pt x="4347" y="1160"/>
                    <a:pt x="4354" y="1158"/>
                    <a:pt x="4360" y="1154"/>
                  </a:cubicBezTo>
                  <a:lnTo>
                    <a:pt x="4790" y="906"/>
                  </a:lnTo>
                  <a:cubicBezTo>
                    <a:pt x="4810" y="894"/>
                    <a:pt x="4818" y="868"/>
                    <a:pt x="4805" y="848"/>
                  </a:cubicBezTo>
                  <a:cubicBezTo>
                    <a:pt x="4798" y="834"/>
                    <a:pt x="4783" y="827"/>
                    <a:pt x="4768" y="827"/>
                  </a:cubicBezTo>
                  <a:close/>
                  <a:moveTo>
                    <a:pt x="4053" y="1239"/>
                  </a:moveTo>
                  <a:cubicBezTo>
                    <a:pt x="4046" y="1239"/>
                    <a:pt x="4039" y="1241"/>
                    <a:pt x="4033" y="1244"/>
                  </a:cubicBezTo>
                  <a:lnTo>
                    <a:pt x="3604" y="1493"/>
                  </a:lnTo>
                  <a:cubicBezTo>
                    <a:pt x="3582" y="1504"/>
                    <a:pt x="3576" y="1530"/>
                    <a:pt x="3588" y="1551"/>
                  </a:cubicBezTo>
                  <a:cubicBezTo>
                    <a:pt x="3596" y="1565"/>
                    <a:pt x="3611" y="1572"/>
                    <a:pt x="3625" y="1572"/>
                  </a:cubicBezTo>
                  <a:cubicBezTo>
                    <a:pt x="3632" y="1572"/>
                    <a:pt x="3639" y="1571"/>
                    <a:pt x="3645" y="1566"/>
                  </a:cubicBezTo>
                  <a:lnTo>
                    <a:pt x="4074" y="1319"/>
                  </a:lnTo>
                  <a:cubicBezTo>
                    <a:pt x="4096" y="1307"/>
                    <a:pt x="4103" y="1281"/>
                    <a:pt x="4090" y="1260"/>
                  </a:cubicBezTo>
                  <a:cubicBezTo>
                    <a:pt x="4083" y="1246"/>
                    <a:pt x="4068" y="1239"/>
                    <a:pt x="4053" y="1239"/>
                  </a:cubicBezTo>
                  <a:close/>
                  <a:moveTo>
                    <a:pt x="3339" y="1652"/>
                  </a:moveTo>
                  <a:cubicBezTo>
                    <a:pt x="3332" y="1652"/>
                    <a:pt x="3324" y="1654"/>
                    <a:pt x="3318" y="1658"/>
                  </a:cubicBezTo>
                  <a:lnTo>
                    <a:pt x="2889" y="1905"/>
                  </a:lnTo>
                  <a:cubicBezTo>
                    <a:pt x="2867" y="1918"/>
                    <a:pt x="2861" y="1944"/>
                    <a:pt x="2873" y="1964"/>
                  </a:cubicBezTo>
                  <a:cubicBezTo>
                    <a:pt x="2881" y="1977"/>
                    <a:pt x="2895" y="1985"/>
                    <a:pt x="2910" y="1985"/>
                  </a:cubicBezTo>
                  <a:cubicBezTo>
                    <a:pt x="2917" y="1985"/>
                    <a:pt x="2925" y="1983"/>
                    <a:pt x="2930" y="1980"/>
                  </a:cubicBezTo>
                  <a:lnTo>
                    <a:pt x="3359" y="1732"/>
                  </a:lnTo>
                  <a:cubicBezTo>
                    <a:pt x="3381" y="1721"/>
                    <a:pt x="3388" y="1694"/>
                    <a:pt x="3375" y="1673"/>
                  </a:cubicBezTo>
                  <a:cubicBezTo>
                    <a:pt x="3368" y="1660"/>
                    <a:pt x="3353" y="1652"/>
                    <a:pt x="3339" y="1652"/>
                  </a:cubicBezTo>
                  <a:close/>
                  <a:moveTo>
                    <a:pt x="2624" y="2065"/>
                  </a:moveTo>
                  <a:cubicBezTo>
                    <a:pt x="2617" y="2065"/>
                    <a:pt x="2609" y="2067"/>
                    <a:pt x="2603" y="2071"/>
                  </a:cubicBezTo>
                  <a:lnTo>
                    <a:pt x="2174" y="2319"/>
                  </a:lnTo>
                  <a:cubicBezTo>
                    <a:pt x="2152" y="2330"/>
                    <a:pt x="2146" y="2357"/>
                    <a:pt x="2158" y="2377"/>
                  </a:cubicBezTo>
                  <a:cubicBezTo>
                    <a:pt x="2166" y="2391"/>
                    <a:pt x="2179" y="2398"/>
                    <a:pt x="2195" y="2398"/>
                  </a:cubicBezTo>
                  <a:cubicBezTo>
                    <a:pt x="2202" y="2398"/>
                    <a:pt x="2210" y="2396"/>
                    <a:pt x="2215" y="2393"/>
                  </a:cubicBezTo>
                  <a:lnTo>
                    <a:pt x="2644" y="2145"/>
                  </a:lnTo>
                  <a:cubicBezTo>
                    <a:pt x="2666" y="2133"/>
                    <a:pt x="2673" y="2107"/>
                    <a:pt x="2660" y="2087"/>
                  </a:cubicBezTo>
                  <a:cubicBezTo>
                    <a:pt x="2653" y="2073"/>
                    <a:pt x="2638" y="2065"/>
                    <a:pt x="2624" y="2065"/>
                  </a:cubicBezTo>
                  <a:close/>
                  <a:moveTo>
                    <a:pt x="1910" y="2478"/>
                  </a:moveTo>
                  <a:cubicBezTo>
                    <a:pt x="1902" y="2478"/>
                    <a:pt x="1895" y="2480"/>
                    <a:pt x="1888" y="2484"/>
                  </a:cubicBezTo>
                  <a:lnTo>
                    <a:pt x="1459" y="2731"/>
                  </a:lnTo>
                  <a:cubicBezTo>
                    <a:pt x="1438" y="2743"/>
                    <a:pt x="1430" y="2769"/>
                    <a:pt x="1443" y="2789"/>
                  </a:cubicBezTo>
                  <a:cubicBezTo>
                    <a:pt x="1451" y="2803"/>
                    <a:pt x="1465" y="2811"/>
                    <a:pt x="1480" y="2811"/>
                  </a:cubicBezTo>
                  <a:cubicBezTo>
                    <a:pt x="1487" y="2811"/>
                    <a:pt x="1495" y="2810"/>
                    <a:pt x="1501" y="2805"/>
                  </a:cubicBezTo>
                  <a:lnTo>
                    <a:pt x="1930" y="2557"/>
                  </a:lnTo>
                  <a:cubicBezTo>
                    <a:pt x="1951" y="2546"/>
                    <a:pt x="1957" y="2520"/>
                    <a:pt x="1945" y="2499"/>
                  </a:cubicBezTo>
                  <a:cubicBezTo>
                    <a:pt x="1938" y="2485"/>
                    <a:pt x="1924" y="2478"/>
                    <a:pt x="1910" y="2478"/>
                  </a:cubicBezTo>
                  <a:close/>
                  <a:moveTo>
                    <a:pt x="1194" y="2891"/>
                  </a:moveTo>
                  <a:cubicBezTo>
                    <a:pt x="1186" y="2891"/>
                    <a:pt x="1179" y="2893"/>
                    <a:pt x="1173" y="2896"/>
                  </a:cubicBezTo>
                  <a:lnTo>
                    <a:pt x="744" y="3144"/>
                  </a:lnTo>
                  <a:cubicBezTo>
                    <a:pt x="723" y="3156"/>
                    <a:pt x="715" y="3182"/>
                    <a:pt x="728" y="3202"/>
                  </a:cubicBezTo>
                  <a:cubicBezTo>
                    <a:pt x="736" y="3216"/>
                    <a:pt x="750" y="3224"/>
                    <a:pt x="765" y="3224"/>
                  </a:cubicBezTo>
                  <a:cubicBezTo>
                    <a:pt x="772" y="3224"/>
                    <a:pt x="780" y="3222"/>
                    <a:pt x="786" y="3218"/>
                  </a:cubicBezTo>
                  <a:lnTo>
                    <a:pt x="1214" y="2971"/>
                  </a:lnTo>
                  <a:cubicBezTo>
                    <a:pt x="1236" y="2958"/>
                    <a:pt x="1242" y="2932"/>
                    <a:pt x="1230" y="2912"/>
                  </a:cubicBezTo>
                  <a:cubicBezTo>
                    <a:pt x="1222" y="2898"/>
                    <a:pt x="1208" y="2891"/>
                    <a:pt x="1194" y="2891"/>
                  </a:cubicBezTo>
                  <a:close/>
                  <a:moveTo>
                    <a:pt x="479" y="3303"/>
                  </a:moveTo>
                  <a:cubicBezTo>
                    <a:pt x="472" y="3303"/>
                    <a:pt x="464" y="3305"/>
                    <a:pt x="458" y="3309"/>
                  </a:cubicBezTo>
                  <a:lnTo>
                    <a:pt x="29" y="3557"/>
                  </a:lnTo>
                  <a:cubicBezTo>
                    <a:pt x="8" y="3568"/>
                    <a:pt x="0" y="3594"/>
                    <a:pt x="13" y="3615"/>
                  </a:cubicBezTo>
                  <a:cubicBezTo>
                    <a:pt x="21" y="3629"/>
                    <a:pt x="35" y="3636"/>
                    <a:pt x="50" y="3636"/>
                  </a:cubicBezTo>
                  <a:cubicBezTo>
                    <a:pt x="57" y="3636"/>
                    <a:pt x="65" y="3635"/>
                    <a:pt x="71" y="3630"/>
                  </a:cubicBezTo>
                  <a:lnTo>
                    <a:pt x="500" y="3383"/>
                  </a:lnTo>
                  <a:cubicBezTo>
                    <a:pt x="521" y="3371"/>
                    <a:pt x="527" y="3346"/>
                    <a:pt x="515" y="3325"/>
                  </a:cubicBezTo>
                  <a:cubicBezTo>
                    <a:pt x="508" y="3311"/>
                    <a:pt x="494" y="3303"/>
                    <a:pt x="479" y="33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36;p56">
              <a:extLst>
                <a:ext uri="{FF2B5EF4-FFF2-40B4-BE49-F238E27FC236}">
                  <a16:creationId xmlns:a16="http://schemas.microsoft.com/office/drawing/2014/main" id="{193D27FC-4E4D-D62B-57D0-273327CC5EEE}"/>
                </a:ext>
              </a:extLst>
            </p:cNvPr>
            <p:cNvSpPr/>
            <p:nvPr/>
          </p:nvSpPr>
          <p:spPr>
            <a:xfrm>
              <a:off x="-3015034" y="4406730"/>
              <a:ext cx="19654" cy="13103"/>
            </a:xfrm>
            <a:custGeom>
              <a:avLst/>
              <a:gdLst/>
              <a:ahLst/>
              <a:cxnLst/>
              <a:rect l="l" t="t" r="r" b="b"/>
              <a:pathLst>
                <a:path w="321" h="214" extrusionOk="0">
                  <a:moveTo>
                    <a:pt x="271" y="0"/>
                  </a:moveTo>
                  <a:cubicBezTo>
                    <a:pt x="264" y="0"/>
                    <a:pt x="257" y="2"/>
                    <a:pt x="251" y="6"/>
                  </a:cubicBezTo>
                  <a:lnTo>
                    <a:pt x="29" y="134"/>
                  </a:lnTo>
                  <a:cubicBezTo>
                    <a:pt x="8" y="146"/>
                    <a:pt x="1" y="172"/>
                    <a:pt x="13" y="193"/>
                  </a:cubicBezTo>
                  <a:cubicBezTo>
                    <a:pt x="21" y="206"/>
                    <a:pt x="35" y="214"/>
                    <a:pt x="50" y="214"/>
                  </a:cubicBezTo>
                  <a:cubicBezTo>
                    <a:pt x="57" y="214"/>
                    <a:pt x="65" y="212"/>
                    <a:pt x="72" y="208"/>
                  </a:cubicBezTo>
                  <a:lnTo>
                    <a:pt x="293" y="80"/>
                  </a:lnTo>
                  <a:cubicBezTo>
                    <a:pt x="314" y="69"/>
                    <a:pt x="320" y="42"/>
                    <a:pt x="309" y="21"/>
                  </a:cubicBezTo>
                  <a:cubicBezTo>
                    <a:pt x="301" y="8"/>
                    <a:pt x="286" y="0"/>
                    <a:pt x="271"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37;p56">
              <a:extLst>
                <a:ext uri="{FF2B5EF4-FFF2-40B4-BE49-F238E27FC236}">
                  <a16:creationId xmlns:a16="http://schemas.microsoft.com/office/drawing/2014/main" id="{069761EF-9418-09AD-00BA-A569A844D93E}"/>
                </a:ext>
              </a:extLst>
            </p:cNvPr>
            <p:cNvSpPr/>
            <p:nvPr/>
          </p:nvSpPr>
          <p:spPr>
            <a:xfrm>
              <a:off x="-3951154" y="3177298"/>
              <a:ext cx="19654" cy="13286"/>
            </a:xfrm>
            <a:custGeom>
              <a:avLst/>
              <a:gdLst/>
              <a:ahLst/>
              <a:cxnLst/>
              <a:rect l="l" t="t" r="r" b="b"/>
              <a:pathLst>
                <a:path w="321" h="217" extrusionOk="0">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38;p56">
              <a:extLst>
                <a:ext uri="{FF2B5EF4-FFF2-40B4-BE49-F238E27FC236}">
                  <a16:creationId xmlns:a16="http://schemas.microsoft.com/office/drawing/2014/main" id="{DAA3B1A9-6AC9-6F73-7138-EEC0FEE4432E}"/>
                </a:ext>
              </a:extLst>
            </p:cNvPr>
            <p:cNvSpPr/>
            <p:nvPr/>
          </p:nvSpPr>
          <p:spPr>
            <a:xfrm>
              <a:off x="-3918705" y="2985117"/>
              <a:ext cx="316665" cy="186558"/>
            </a:xfrm>
            <a:custGeom>
              <a:avLst/>
              <a:gdLst/>
              <a:ahLst/>
              <a:cxnLst/>
              <a:rect l="l" t="t" r="r" b="b"/>
              <a:pathLst>
                <a:path w="5172" h="3047" extrusionOk="0">
                  <a:moveTo>
                    <a:pt x="5122" y="1"/>
                  </a:moveTo>
                  <a:cubicBezTo>
                    <a:pt x="5115" y="1"/>
                    <a:pt x="5108" y="3"/>
                    <a:pt x="5101" y="6"/>
                  </a:cubicBezTo>
                  <a:lnTo>
                    <a:pt x="4640" y="275"/>
                  </a:lnTo>
                  <a:cubicBezTo>
                    <a:pt x="4619" y="288"/>
                    <a:pt x="4613" y="314"/>
                    <a:pt x="4625" y="334"/>
                  </a:cubicBezTo>
                  <a:cubicBezTo>
                    <a:pt x="4633" y="348"/>
                    <a:pt x="4646" y="355"/>
                    <a:pt x="4661" y="355"/>
                  </a:cubicBezTo>
                  <a:cubicBezTo>
                    <a:pt x="4669" y="355"/>
                    <a:pt x="4676" y="353"/>
                    <a:pt x="4682" y="350"/>
                  </a:cubicBezTo>
                  <a:lnTo>
                    <a:pt x="5144" y="81"/>
                  </a:lnTo>
                  <a:cubicBezTo>
                    <a:pt x="5164" y="68"/>
                    <a:pt x="5171" y="42"/>
                    <a:pt x="5160" y="22"/>
                  </a:cubicBezTo>
                  <a:cubicBezTo>
                    <a:pt x="5151" y="8"/>
                    <a:pt x="5137" y="1"/>
                    <a:pt x="5122" y="1"/>
                  </a:cubicBezTo>
                  <a:close/>
                  <a:moveTo>
                    <a:pt x="4354" y="449"/>
                  </a:moveTo>
                  <a:cubicBezTo>
                    <a:pt x="4347" y="449"/>
                    <a:pt x="4339" y="451"/>
                    <a:pt x="4332" y="456"/>
                  </a:cubicBezTo>
                  <a:lnTo>
                    <a:pt x="3872" y="725"/>
                  </a:lnTo>
                  <a:cubicBezTo>
                    <a:pt x="3850" y="736"/>
                    <a:pt x="3843" y="762"/>
                    <a:pt x="3856" y="782"/>
                  </a:cubicBezTo>
                  <a:cubicBezTo>
                    <a:pt x="3864" y="797"/>
                    <a:pt x="3878" y="804"/>
                    <a:pt x="3893" y="804"/>
                  </a:cubicBezTo>
                  <a:cubicBezTo>
                    <a:pt x="3900" y="804"/>
                    <a:pt x="3908" y="802"/>
                    <a:pt x="3914" y="798"/>
                  </a:cubicBezTo>
                  <a:lnTo>
                    <a:pt x="4375" y="529"/>
                  </a:lnTo>
                  <a:cubicBezTo>
                    <a:pt x="4396" y="518"/>
                    <a:pt x="4403" y="491"/>
                    <a:pt x="4391" y="470"/>
                  </a:cubicBezTo>
                  <a:cubicBezTo>
                    <a:pt x="4383" y="457"/>
                    <a:pt x="4369" y="449"/>
                    <a:pt x="4354" y="449"/>
                  </a:cubicBezTo>
                  <a:close/>
                  <a:moveTo>
                    <a:pt x="3586" y="898"/>
                  </a:moveTo>
                  <a:cubicBezTo>
                    <a:pt x="3578" y="898"/>
                    <a:pt x="3571" y="900"/>
                    <a:pt x="3564" y="904"/>
                  </a:cubicBezTo>
                  <a:lnTo>
                    <a:pt x="3103" y="1173"/>
                  </a:lnTo>
                  <a:cubicBezTo>
                    <a:pt x="3082" y="1184"/>
                    <a:pt x="3075" y="1211"/>
                    <a:pt x="3087" y="1231"/>
                  </a:cubicBezTo>
                  <a:cubicBezTo>
                    <a:pt x="3095" y="1245"/>
                    <a:pt x="3109" y="1253"/>
                    <a:pt x="3124" y="1253"/>
                  </a:cubicBezTo>
                  <a:cubicBezTo>
                    <a:pt x="3132" y="1253"/>
                    <a:pt x="3139" y="1251"/>
                    <a:pt x="3145" y="1246"/>
                  </a:cubicBezTo>
                  <a:lnTo>
                    <a:pt x="3607" y="977"/>
                  </a:lnTo>
                  <a:cubicBezTo>
                    <a:pt x="3627" y="966"/>
                    <a:pt x="3634" y="940"/>
                    <a:pt x="3622" y="920"/>
                  </a:cubicBezTo>
                  <a:cubicBezTo>
                    <a:pt x="3614" y="905"/>
                    <a:pt x="3600" y="898"/>
                    <a:pt x="3586" y="898"/>
                  </a:cubicBezTo>
                  <a:close/>
                  <a:moveTo>
                    <a:pt x="2816" y="1347"/>
                  </a:moveTo>
                  <a:cubicBezTo>
                    <a:pt x="2809" y="1347"/>
                    <a:pt x="2802" y="1348"/>
                    <a:pt x="2795" y="1352"/>
                  </a:cubicBezTo>
                  <a:lnTo>
                    <a:pt x="2333" y="1621"/>
                  </a:lnTo>
                  <a:cubicBezTo>
                    <a:pt x="2313" y="1633"/>
                    <a:pt x="2306" y="1659"/>
                    <a:pt x="2319" y="1680"/>
                  </a:cubicBezTo>
                  <a:cubicBezTo>
                    <a:pt x="2327" y="1693"/>
                    <a:pt x="2340" y="1701"/>
                    <a:pt x="2355" y="1701"/>
                  </a:cubicBezTo>
                  <a:cubicBezTo>
                    <a:pt x="2363" y="1701"/>
                    <a:pt x="2371" y="1699"/>
                    <a:pt x="2377" y="1695"/>
                  </a:cubicBezTo>
                  <a:lnTo>
                    <a:pt x="2838" y="1426"/>
                  </a:lnTo>
                  <a:cubicBezTo>
                    <a:pt x="2858" y="1414"/>
                    <a:pt x="2865" y="1388"/>
                    <a:pt x="2854" y="1368"/>
                  </a:cubicBezTo>
                  <a:cubicBezTo>
                    <a:pt x="2845" y="1354"/>
                    <a:pt x="2831" y="1347"/>
                    <a:pt x="2816" y="1347"/>
                  </a:cubicBezTo>
                  <a:close/>
                  <a:moveTo>
                    <a:pt x="2048" y="1795"/>
                  </a:moveTo>
                  <a:cubicBezTo>
                    <a:pt x="2040" y="1795"/>
                    <a:pt x="2033" y="1797"/>
                    <a:pt x="2026" y="1801"/>
                  </a:cubicBezTo>
                  <a:lnTo>
                    <a:pt x="1565" y="2070"/>
                  </a:lnTo>
                  <a:cubicBezTo>
                    <a:pt x="1544" y="2082"/>
                    <a:pt x="1537" y="2108"/>
                    <a:pt x="1550" y="2128"/>
                  </a:cubicBezTo>
                  <a:cubicBezTo>
                    <a:pt x="1558" y="2142"/>
                    <a:pt x="1572" y="2149"/>
                    <a:pt x="1587" y="2149"/>
                  </a:cubicBezTo>
                  <a:cubicBezTo>
                    <a:pt x="1594" y="2149"/>
                    <a:pt x="1601" y="2148"/>
                    <a:pt x="1608" y="2144"/>
                  </a:cubicBezTo>
                  <a:lnTo>
                    <a:pt x="2069" y="1874"/>
                  </a:lnTo>
                  <a:cubicBezTo>
                    <a:pt x="2090" y="1863"/>
                    <a:pt x="2097" y="1836"/>
                    <a:pt x="2085" y="1816"/>
                  </a:cubicBezTo>
                  <a:cubicBezTo>
                    <a:pt x="2076" y="1803"/>
                    <a:pt x="2062" y="1795"/>
                    <a:pt x="2048" y="1795"/>
                  </a:cubicBezTo>
                  <a:close/>
                  <a:moveTo>
                    <a:pt x="1279" y="2243"/>
                  </a:moveTo>
                  <a:cubicBezTo>
                    <a:pt x="1272" y="2243"/>
                    <a:pt x="1264" y="2245"/>
                    <a:pt x="1257" y="2249"/>
                  </a:cubicBezTo>
                  <a:lnTo>
                    <a:pt x="796" y="2519"/>
                  </a:lnTo>
                  <a:cubicBezTo>
                    <a:pt x="776" y="2530"/>
                    <a:pt x="769" y="2556"/>
                    <a:pt x="781" y="2577"/>
                  </a:cubicBezTo>
                  <a:cubicBezTo>
                    <a:pt x="788" y="2591"/>
                    <a:pt x="803" y="2597"/>
                    <a:pt x="818" y="2597"/>
                  </a:cubicBezTo>
                  <a:cubicBezTo>
                    <a:pt x="826" y="2597"/>
                    <a:pt x="832" y="2596"/>
                    <a:pt x="839" y="2592"/>
                  </a:cubicBezTo>
                  <a:lnTo>
                    <a:pt x="1301" y="2323"/>
                  </a:lnTo>
                  <a:cubicBezTo>
                    <a:pt x="1321" y="2311"/>
                    <a:pt x="1328" y="2285"/>
                    <a:pt x="1315" y="2264"/>
                  </a:cubicBezTo>
                  <a:cubicBezTo>
                    <a:pt x="1308" y="2251"/>
                    <a:pt x="1294" y="2243"/>
                    <a:pt x="1279" y="2243"/>
                  </a:cubicBezTo>
                  <a:close/>
                  <a:moveTo>
                    <a:pt x="511" y="2691"/>
                  </a:moveTo>
                  <a:cubicBezTo>
                    <a:pt x="503" y="2691"/>
                    <a:pt x="496" y="2693"/>
                    <a:pt x="489" y="2698"/>
                  </a:cubicBezTo>
                  <a:lnTo>
                    <a:pt x="27" y="2967"/>
                  </a:lnTo>
                  <a:cubicBezTo>
                    <a:pt x="7" y="2978"/>
                    <a:pt x="0" y="3005"/>
                    <a:pt x="13" y="3025"/>
                  </a:cubicBezTo>
                  <a:cubicBezTo>
                    <a:pt x="21" y="3039"/>
                    <a:pt x="34" y="3047"/>
                    <a:pt x="49" y="3047"/>
                  </a:cubicBezTo>
                  <a:cubicBezTo>
                    <a:pt x="57" y="3047"/>
                    <a:pt x="63" y="3044"/>
                    <a:pt x="70" y="3041"/>
                  </a:cubicBezTo>
                  <a:lnTo>
                    <a:pt x="532" y="2772"/>
                  </a:lnTo>
                  <a:cubicBezTo>
                    <a:pt x="552" y="2760"/>
                    <a:pt x="559" y="2734"/>
                    <a:pt x="548" y="2713"/>
                  </a:cubicBezTo>
                  <a:cubicBezTo>
                    <a:pt x="539" y="2699"/>
                    <a:pt x="525" y="2691"/>
                    <a:pt x="511" y="26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39;p56">
              <a:extLst>
                <a:ext uri="{FF2B5EF4-FFF2-40B4-BE49-F238E27FC236}">
                  <a16:creationId xmlns:a16="http://schemas.microsoft.com/office/drawing/2014/main" id="{081E585F-AA3C-8A7A-09D6-79C0A0A28C33}"/>
                </a:ext>
              </a:extLst>
            </p:cNvPr>
            <p:cNvSpPr/>
            <p:nvPr/>
          </p:nvSpPr>
          <p:spPr>
            <a:xfrm>
              <a:off x="-3589257" y="2965832"/>
              <a:ext cx="33185" cy="13654"/>
            </a:xfrm>
            <a:custGeom>
              <a:avLst/>
              <a:gdLst/>
              <a:ahLst/>
              <a:cxnLst/>
              <a:rect l="l" t="t" r="r" b="b"/>
              <a:pathLst>
                <a:path w="542" h="223" extrusionOk="0">
                  <a:moveTo>
                    <a:pt x="271" y="0"/>
                  </a:moveTo>
                  <a:lnTo>
                    <a:pt x="28" y="142"/>
                  </a:lnTo>
                  <a:cubicBezTo>
                    <a:pt x="7" y="154"/>
                    <a:pt x="1" y="181"/>
                    <a:pt x="12" y="201"/>
                  </a:cubicBezTo>
                  <a:cubicBezTo>
                    <a:pt x="20" y="214"/>
                    <a:pt x="34" y="222"/>
                    <a:pt x="49" y="222"/>
                  </a:cubicBezTo>
                  <a:cubicBezTo>
                    <a:pt x="57" y="222"/>
                    <a:pt x="64" y="220"/>
                    <a:pt x="70" y="215"/>
                  </a:cubicBezTo>
                  <a:lnTo>
                    <a:pt x="271" y="99"/>
                  </a:lnTo>
                  <a:lnTo>
                    <a:pt x="471" y="215"/>
                  </a:lnTo>
                  <a:cubicBezTo>
                    <a:pt x="478" y="219"/>
                    <a:pt x="485" y="221"/>
                    <a:pt x="492" y="221"/>
                  </a:cubicBezTo>
                  <a:cubicBezTo>
                    <a:pt x="507" y="221"/>
                    <a:pt x="522" y="213"/>
                    <a:pt x="530" y="200"/>
                  </a:cubicBezTo>
                  <a:cubicBezTo>
                    <a:pt x="541" y="179"/>
                    <a:pt x="534" y="152"/>
                    <a:pt x="514" y="141"/>
                  </a:cubicBezTo>
                  <a:lnTo>
                    <a:pt x="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40;p56">
              <a:extLst>
                <a:ext uri="{FF2B5EF4-FFF2-40B4-BE49-F238E27FC236}">
                  <a16:creationId xmlns:a16="http://schemas.microsoft.com/office/drawing/2014/main" id="{C9A8BD72-C3AE-254A-E917-356E9168062B}"/>
                </a:ext>
              </a:extLst>
            </p:cNvPr>
            <p:cNvSpPr/>
            <p:nvPr/>
          </p:nvSpPr>
          <p:spPr>
            <a:xfrm>
              <a:off x="-3544686" y="2984199"/>
              <a:ext cx="466855" cy="271296"/>
            </a:xfrm>
            <a:custGeom>
              <a:avLst/>
              <a:gdLst/>
              <a:ahLst/>
              <a:cxnLst/>
              <a:rect l="l" t="t" r="r" b="b"/>
              <a:pathLst>
                <a:path w="7625" h="4431" extrusionOk="0">
                  <a:moveTo>
                    <a:pt x="49" y="0"/>
                  </a:moveTo>
                  <a:cubicBezTo>
                    <a:pt x="34" y="0"/>
                    <a:pt x="20" y="8"/>
                    <a:pt x="11" y="21"/>
                  </a:cubicBezTo>
                  <a:cubicBezTo>
                    <a:pt x="0" y="42"/>
                    <a:pt x="7" y="67"/>
                    <a:pt x="27" y="80"/>
                  </a:cubicBezTo>
                  <a:lnTo>
                    <a:pt x="453" y="325"/>
                  </a:lnTo>
                  <a:cubicBezTo>
                    <a:pt x="460" y="329"/>
                    <a:pt x="467" y="331"/>
                    <a:pt x="474" y="331"/>
                  </a:cubicBezTo>
                  <a:cubicBezTo>
                    <a:pt x="490" y="331"/>
                    <a:pt x="503" y="323"/>
                    <a:pt x="511" y="310"/>
                  </a:cubicBezTo>
                  <a:cubicBezTo>
                    <a:pt x="524" y="289"/>
                    <a:pt x="516" y="263"/>
                    <a:pt x="496" y="251"/>
                  </a:cubicBezTo>
                  <a:lnTo>
                    <a:pt x="70" y="6"/>
                  </a:lnTo>
                  <a:cubicBezTo>
                    <a:pt x="63" y="2"/>
                    <a:pt x="56" y="0"/>
                    <a:pt x="49" y="0"/>
                  </a:cubicBezTo>
                  <a:close/>
                  <a:moveTo>
                    <a:pt x="759" y="410"/>
                  </a:moveTo>
                  <a:cubicBezTo>
                    <a:pt x="744" y="410"/>
                    <a:pt x="729" y="418"/>
                    <a:pt x="722" y="431"/>
                  </a:cubicBezTo>
                  <a:cubicBezTo>
                    <a:pt x="709" y="451"/>
                    <a:pt x="717" y="477"/>
                    <a:pt x="738" y="490"/>
                  </a:cubicBezTo>
                  <a:lnTo>
                    <a:pt x="1163" y="735"/>
                  </a:lnTo>
                  <a:cubicBezTo>
                    <a:pt x="1170" y="740"/>
                    <a:pt x="1178" y="741"/>
                    <a:pt x="1185" y="741"/>
                  </a:cubicBezTo>
                  <a:cubicBezTo>
                    <a:pt x="1199" y="741"/>
                    <a:pt x="1214" y="733"/>
                    <a:pt x="1222" y="719"/>
                  </a:cubicBezTo>
                  <a:cubicBezTo>
                    <a:pt x="1233" y="699"/>
                    <a:pt x="1226" y="673"/>
                    <a:pt x="1206" y="661"/>
                  </a:cubicBezTo>
                  <a:lnTo>
                    <a:pt x="780" y="415"/>
                  </a:lnTo>
                  <a:cubicBezTo>
                    <a:pt x="774" y="412"/>
                    <a:pt x="767" y="410"/>
                    <a:pt x="759" y="410"/>
                  </a:cubicBezTo>
                  <a:close/>
                  <a:moveTo>
                    <a:pt x="1469" y="820"/>
                  </a:moveTo>
                  <a:cubicBezTo>
                    <a:pt x="1454" y="820"/>
                    <a:pt x="1440" y="827"/>
                    <a:pt x="1432" y="841"/>
                  </a:cubicBezTo>
                  <a:cubicBezTo>
                    <a:pt x="1420" y="861"/>
                    <a:pt x="1427" y="887"/>
                    <a:pt x="1447" y="900"/>
                  </a:cubicBezTo>
                  <a:lnTo>
                    <a:pt x="1874" y="1145"/>
                  </a:lnTo>
                  <a:cubicBezTo>
                    <a:pt x="1881" y="1150"/>
                    <a:pt x="1887" y="1151"/>
                    <a:pt x="1895" y="1151"/>
                  </a:cubicBezTo>
                  <a:cubicBezTo>
                    <a:pt x="1910" y="1151"/>
                    <a:pt x="1925" y="1144"/>
                    <a:pt x="1932" y="1130"/>
                  </a:cubicBezTo>
                  <a:cubicBezTo>
                    <a:pt x="1944" y="1109"/>
                    <a:pt x="1937" y="1083"/>
                    <a:pt x="1917" y="1072"/>
                  </a:cubicBezTo>
                  <a:lnTo>
                    <a:pt x="1490" y="825"/>
                  </a:lnTo>
                  <a:cubicBezTo>
                    <a:pt x="1483" y="822"/>
                    <a:pt x="1476" y="820"/>
                    <a:pt x="1469" y="820"/>
                  </a:cubicBezTo>
                  <a:close/>
                  <a:moveTo>
                    <a:pt x="2179" y="1230"/>
                  </a:moveTo>
                  <a:cubicBezTo>
                    <a:pt x="2165" y="1230"/>
                    <a:pt x="2150" y="1237"/>
                    <a:pt x="2142" y="1251"/>
                  </a:cubicBezTo>
                  <a:cubicBezTo>
                    <a:pt x="2131" y="1271"/>
                    <a:pt x="2137" y="1297"/>
                    <a:pt x="2158" y="1310"/>
                  </a:cubicBezTo>
                  <a:lnTo>
                    <a:pt x="2583" y="1556"/>
                  </a:lnTo>
                  <a:cubicBezTo>
                    <a:pt x="2590" y="1560"/>
                    <a:pt x="2598" y="1562"/>
                    <a:pt x="2605" y="1562"/>
                  </a:cubicBezTo>
                  <a:cubicBezTo>
                    <a:pt x="2620" y="1562"/>
                    <a:pt x="2634" y="1554"/>
                    <a:pt x="2642" y="1540"/>
                  </a:cubicBezTo>
                  <a:cubicBezTo>
                    <a:pt x="2654" y="1520"/>
                    <a:pt x="2646" y="1493"/>
                    <a:pt x="2626" y="1482"/>
                  </a:cubicBezTo>
                  <a:lnTo>
                    <a:pt x="2200" y="1235"/>
                  </a:lnTo>
                  <a:cubicBezTo>
                    <a:pt x="2194" y="1232"/>
                    <a:pt x="2187" y="1230"/>
                    <a:pt x="2179" y="1230"/>
                  </a:cubicBezTo>
                  <a:close/>
                  <a:moveTo>
                    <a:pt x="2889" y="1640"/>
                  </a:moveTo>
                  <a:cubicBezTo>
                    <a:pt x="2874" y="1640"/>
                    <a:pt x="2860" y="1648"/>
                    <a:pt x="2852" y="1661"/>
                  </a:cubicBezTo>
                  <a:cubicBezTo>
                    <a:pt x="2840" y="1682"/>
                    <a:pt x="2848" y="1708"/>
                    <a:pt x="2868" y="1719"/>
                  </a:cubicBezTo>
                  <a:lnTo>
                    <a:pt x="3294" y="1966"/>
                  </a:lnTo>
                  <a:cubicBezTo>
                    <a:pt x="3301" y="1969"/>
                    <a:pt x="3308" y="1972"/>
                    <a:pt x="3315" y="1972"/>
                  </a:cubicBezTo>
                  <a:cubicBezTo>
                    <a:pt x="3330" y="1972"/>
                    <a:pt x="3344" y="1964"/>
                    <a:pt x="3352" y="1950"/>
                  </a:cubicBezTo>
                  <a:cubicBezTo>
                    <a:pt x="3364" y="1930"/>
                    <a:pt x="3357" y="1903"/>
                    <a:pt x="3337" y="1892"/>
                  </a:cubicBezTo>
                  <a:lnTo>
                    <a:pt x="2911" y="1646"/>
                  </a:lnTo>
                  <a:cubicBezTo>
                    <a:pt x="2904" y="1642"/>
                    <a:pt x="2896" y="1640"/>
                    <a:pt x="2889" y="1640"/>
                  </a:cubicBezTo>
                  <a:close/>
                  <a:moveTo>
                    <a:pt x="3599" y="2050"/>
                  </a:moveTo>
                  <a:cubicBezTo>
                    <a:pt x="3584" y="2050"/>
                    <a:pt x="3570" y="2058"/>
                    <a:pt x="3563" y="2072"/>
                  </a:cubicBezTo>
                  <a:cubicBezTo>
                    <a:pt x="3551" y="2092"/>
                    <a:pt x="3557" y="2118"/>
                    <a:pt x="3578" y="2129"/>
                  </a:cubicBezTo>
                  <a:lnTo>
                    <a:pt x="4004" y="2376"/>
                  </a:lnTo>
                  <a:cubicBezTo>
                    <a:pt x="4011" y="2379"/>
                    <a:pt x="4018" y="2382"/>
                    <a:pt x="4026" y="2382"/>
                  </a:cubicBezTo>
                  <a:cubicBezTo>
                    <a:pt x="4040" y="2382"/>
                    <a:pt x="4055" y="2374"/>
                    <a:pt x="4063" y="2360"/>
                  </a:cubicBezTo>
                  <a:cubicBezTo>
                    <a:pt x="4074" y="2340"/>
                    <a:pt x="4067" y="2314"/>
                    <a:pt x="4047" y="2302"/>
                  </a:cubicBezTo>
                  <a:lnTo>
                    <a:pt x="3620" y="2056"/>
                  </a:lnTo>
                  <a:cubicBezTo>
                    <a:pt x="3614" y="2052"/>
                    <a:pt x="3606" y="2050"/>
                    <a:pt x="3599" y="2050"/>
                  </a:cubicBezTo>
                  <a:close/>
                  <a:moveTo>
                    <a:pt x="4309" y="2460"/>
                  </a:moveTo>
                  <a:cubicBezTo>
                    <a:pt x="4295" y="2460"/>
                    <a:pt x="4281" y="2468"/>
                    <a:pt x="4272" y="2482"/>
                  </a:cubicBezTo>
                  <a:cubicBezTo>
                    <a:pt x="4261" y="2502"/>
                    <a:pt x="4268" y="2528"/>
                    <a:pt x="4288" y="2539"/>
                  </a:cubicBezTo>
                  <a:lnTo>
                    <a:pt x="4715" y="2786"/>
                  </a:lnTo>
                  <a:cubicBezTo>
                    <a:pt x="4722" y="2789"/>
                    <a:pt x="4728" y="2791"/>
                    <a:pt x="4736" y="2791"/>
                  </a:cubicBezTo>
                  <a:cubicBezTo>
                    <a:pt x="4751" y="2791"/>
                    <a:pt x="4764" y="2784"/>
                    <a:pt x="4772" y="2770"/>
                  </a:cubicBezTo>
                  <a:cubicBezTo>
                    <a:pt x="4785" y="2750"/>
                    <a:pt x="4778" y="2724"/>
                    <a:pt x="4757" y="2711"/>
                  </a:cubicBezTo>
                  <a:lnTo>
                    <a:pt x="4331" y="2466"/>
                  </a:lnTo>
                  <a:cubicBezTo>
                    <a:pt x="4324" y="2462"/>
                    <a:pt x="4317" y="2460"/>
                    <a:pt x="4309" y="2460"/>
                  </a:cubicBezTo>
                  <a:close/>
                  <a:moveTo>
                    <a:pt x="5020" y="2870"/>
                  </a:moveTo>
                  <a:cubicBezTo>
                    <a:pt x="5005" y="2870"/>
                    <a:pt x="4990" y="2877"/>
                    <a:pt x="4983" y="2892"/>
                  </a:cubicBezTo>
                  <a:cubicBezTo>
                    <a:pt x="4970" y="2912"/>
                    <a:pt x="4978" y="2938"/>
                    <a:pt x="4999" y="2949"/>
                  </a:cubicBezTo>
                  <a:lnTo>
                    <a:pt x="5424" y="3196"/>
                  </a:lnTo>
                  <a:cubicBezTo>
                    <a:pt x="5431" y="3199"/>
                    <a:pt x="5439" y="3201"/>
                    <a:pt x="5446" y="3201"/>
                  </a:cubicBezTo>
                  <a:cubicBezTo>
                    <a:pt x="5460" y="3201"/>
                    <a:pt x="5475" y="3193"/>
                    <a:pt x="5483" y="3180"/>
                  </a:cubicBezTo>
                  <a:cubicBezTo>
                    <a:pt x="5494" y="3160"/>
                    <a:pt x="5487" y="3134"/>
                    <a:pt x="5467" y="3121"/>
                  </a:cubicBezTo>
                  <a:lnTo>
                    <a:pt x="5041" y="2876"/>
                  </a:lnTo>
                  <a:cubicBezTo>
                    <a:pt x="5035" y="2872"/>
                    <a:pt x="5027" y="2870"/>
                    <a:pt x="5020" y="2870"/>
                  </a:cubicBezTo>
                  <a:close/>
                  <a:moveTo>
                    <a:pt x="5729" y="3280"/>
                  </a:moveTo>
                  <a:cubicBezTo>
                    <a:pt x="5715" y="3280"/>
                    <a:pt x="5701" y="3287"/>
                    <a:pt x="5693" y="3302"/>
                  </a:cubicBezTo>
                  <a:cubicBezTo>
                    <a:pt x="5681" y="3322"/>
                    <a:pt x="5688" y="3348"/>
                    <a:pt x="5709" y="3360"/>
                  </a:cubicBezTo>
                  <a:lnTo>
                    <a:pt x="6135" y="3606"/>
                  </a:lnTo>
                  <a:cubicBezTo>
                    <a:pt x="6142" y="3609"/>
                    <a:pt x="6149" y="3611"/>
                    <a:pt x="6156" y="3611"/>
                  </a:cubicBezTo>
                  <a:cubicBezTo>
                    <a:pt x="6171" y="3611"/>
                    <a:pt x="6186" y="3603"/>
                    <a:pt x="6193" y="3590"/>
                  </a:cubicBezTo>
                  <a:cubicBezTo>
                    <a:pt x="6205" y="3570"/>
                    <a:pt x="6198" y="3544"/>
                    <a:pt x="6178" y="3531"/>
                  </a:cubicBezTo>
                  <a:lnTo>
                    <a:pt x="5751" y="3286"/>
                  </a:lnTo>
                  <a:cubicBezTo>
                    <a:pt x="5744" y="3282"/>
                    <a:pt x="5737" y="3280"/>
                    <a:pt x="5729" y="3280"/>
                  </a:cubicBezTo>
                  <a:close/>
                  <a:moveTo>
                    <a:pt x="6440" y="3690"/>
                  </a:moveTo>
                  <a:cubicBezTo>
                    <a:pt x="6426" y="3690"/>
                    <a:pt x="6411" y="3698"/>
                    <a:pt x="6403" y="3711"/>
                  </a:cubicBezTo>
                  <a:cubicBezTo>
                    <a:pt x="6392" y="3732"/>
                    <a:pt x="6398" y="3758"/>
                    <a:pt x="6419" y="3770"/>
                  </a:cubicBezTo>
                  <a:lnTo>
                    <a:pt x="6845" y="4015"/>
                  </a:lnTo>
                  <a:cubicBezTo>
                    <a:pt x="6852" y="4020"/>
                    <a:pt x="6859" y="4021"/>
                    <a:pt x="6867" y="4021"/>
                  </a:cubicBezTo>
                  <a:cubicBezTo>
                    <a:pt x="6881" y="4021"/>
                    <a:pt x="6895" y="4013"/>
                    <a:pt x="6903" y="4000"/>
                  </a:cubicBezTo>
                  <a:cubicBezTo>
                    <a:pt x="6915" y="3979"/>
                    <a:pt x="6907" y="3954"/>
                    <a:pt x="6887" y="3941"/>
                  </a:cubicBezTo>
                  <a:lnTo>
                    <a:pt x="6461" y="3696"/>
                  </a:lnTo>
                  <a:cubicBezTo>
                    <a:pt x="6455" y="3692"/>
                    <a:pt x="6448" y="3690"/>
                    <a:pt x="6440" y="3690"/>
                  </a:cubicBezTo>
                  <a:close/>
                  <a:moveTo>
                    <a:pt x="7151" y="4100"/>
                  </a:moveTo>
                  <a:cubicBezTo>
                    <a:pt x="7136" y="4100"/>
                    <a:pt x="7122" y="4108"/>
                    <a:pt x="7113" y="4121"/>
                  </a:cubicBezTo>
                  <a:cubicBezTo>
                    <a:pt x="7102" y="4142"/>
                    <a:pt x="7109" y="4167"/>
                    <a:pt x="7129" y="4180"/>
                  </a:cubicBezTo>
                  <a:lnTo>
                    <a:pt x="7555" y="4425"/>
                  </a:lnTo>
                  <a:cubicBezTo>
                    <a:pt x="7562" y="4430"/>
                    <a:pt x="7569" y="4431"/>
                    <a:pt x="7576" y="4431"/>
                  </a:cubicBezTo>
                  <a:cubicBezTo>
                    <a:pt x="7591" y="4431"/>
                    <a:pt x="7605" y="4424"/>
                    <a:pt x="7613" y="4411"/>
                  </a:cubicBezTo>
                  <a:cubicBezTo>
                    <a:pt x="7625" y="4389"/>
                    <a:pt x="7618" y="4363"/>
                    <a:pt x="7598" y="4352"/>
                  </a:cubicBezTo>
                  <a:lnTo>
                    <a:pt x="7172" y="4106"/>
                  </a:lnTo>
                  <a:cubicBezTo>
                    <a:pt x="7165" y="4102"/>
                    <a:pt x="7158" y="4100"/>
                    <a:pt x="7151" y="4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41;p56">
              <a:extLst>
                <a:ext uri="{FF2B5EF4-FFF2-40B4-BE49-F238E27FC236}">
                  <a16:creationId xmlns:a16="http://schemas.microsoft.com/office/drawing/2014/main" id="{4307D07D-5F5C-5562-DFC2-27E37D47D074}"/>
                </a:ext>
              </a:extLst>
            </p:cNvPr>
            <p:cNvSpPr/>
            <p:nvPr/>
          </p:nvSpPr>
          <p:spPr>
            <a:xfrm>
              <a:off x="-3066463" y="3260256"/>
              <a:ext cx="19654" cy="13164"/>
            </a:xfrm>
            <a:custGeom>
              <a:avLst/>
              <a:gdLst/>
              <a:ahLst/>
              <a:cxnLst/>
              <a:rect l="l" t="t" r="r" b="b"/>
              <a:pathLst>
                <a:path w="321" h="215" extrusionOk="0">
                  <a:moveTo>
                    <a:pt x="49" y="1"/>
                  </a:moveTo>
                  <a:cubicBezTo>
                    <a:pt x="35" y="1"/>
                    <a:pt x="21" y="9"/>
                    <a:pt x="13" y="22"/>
                  </a:cubicBezTo>
                  <a:cubicBezTo>
                    <a:pt x="1" y="42"/>
                    <a:pt x="7" y="69"/>
                    <a:pt x="28" y="81"/>
                  </a:cubicBezTo>
                  <a:lnTo>
                    <a:pt x="251" y="209"/>
                  </a:lnTo>
                  <a:cubicBezTo>
                    <a:pt x="257" y="212"/>
                    <a:pt x="264" y="215"/>
                    <a:pt x="272" y="215"/>
                  </a:cubicBezTo>
                  <a:cubicBezTo>
                    <a:pt x="287" y="215"/>
                    <a:pt x="300" y="207"/>
                    <a:pt x="308" y="193"/>
                  </a:cubicBezTo>
                  <a:cubicBezTo>
                    <a:pt x="320" y="173"/>
                    <a:pt x="312" y="147"/>
                    <a:pt x="292" y="135"/>
                  </a:cubicBezTo>
                  <a:lnTo>
                    <a:pt x="70" y="6"/>
                  </a:lnTo>
                  <a:cubicBezTo>
                    <a:pt x="64" y="3"/>
                    <a:pt x="57" y="1"/>
                    <a:pt x="49"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42;p56">
              <a:extLst>
                <a:ext uri="{FF2B5EF4-FFF2-40B4-BE49-F238E27FC236}">
                  <a16:creationId xmlns:a16="http://schemas.microsoft.com/office/drawing/2014/main" id="{C05A5FFF-6E71-8B60-D622-0FAC64F2888F}"/>
                </a:ext>
              </a:extLst>
            </p:cNvPr>
            <p:cNvSpPr/>
            <p:nvPr/>
          </p:nvSpPr>
          <p:spPr>
            <a:xfrm>
              <a:off x="-4070970" y="4435199"/>
              <a:ext cx="19654" cy="13103"/>
            </a:xfrm>
            <a:custGeom>
              <a:avLst/>
              <a:gdLst/>
              <a:ahLst/>
              <a:cxnLst/>
              <a:rect l="l" t="t" r="r" b="b"/>
              <a:pathLst>
                <a:path w="321" h="214" extrusionOk="0">
                  <a:moveTo>
                    <a:pt x="50" y="0"/>
                  </a:moveTo>
                  <a:cubicBezTo>
                    <a:pt x="35" y="0"/>
                    <a:pt x="21" y="8"/>
                    <a:pt x="12" y="21"/>
                  </a:cubicBezTo>
                  <a:cubicBezTo>
                    <a:pt x="1" y="42"/>
                    <a:pt x="8" y="68"/>
                    <a:pt x="28" y="80"/>
                  </a:cubicBezTo>
                  <a:lnTo>
                    <a:pt x="250" y="208"/>
                  </a:lnTo>
                  <a:cubicBezTo>
                    <a:pt x="257" y="212"/>
                    <a:pt x="264" y="214"/>
                    <a:pt x="271" y="214"/>
                  </a:cubicBezTo>
                  <a:cubicBezTo>
                    <a:pt x="286" y="214"/>
                    <a:pt x="300" y="206"/>
                    <a:pt x="308" y="193"/>
                  </a:cubicBezTo>
                  <a:cubicBezTo>
                    <a:pt x="321" y="172"/>
                    <a:pt x="313" y="145"/>
                    <a:pt x="293" y="134"/>
                  </a:cubicBezTo>
                  <a:lnTo>
                    <a:pt x="71" y="6"/>
                  </a:lnTo>
                  <a:cubicBezTo>
                    <a:pt x="64" y="2"/>
                    <a:pt x="57" y="0"/>
                    <a:pt x="5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43;p56">
              <a:extLst>
                <a:ext uri="{FF2B5EF4-FFF2-40B4-BE49-F238E27FC236}">
                  <a16:creationId xmlns:a16="http://schemas.microsoft.com/office/drawing/2014/main" id="{87D14ED9-3EA5-6BDA-8011-5C64A4707F6B}"/>
                </a:ext>
              </a:extLst>
            </p:cNvPr>
            <p:cNvSpPr/>
            <p:nvPr/>
          </p:nvSpPr>
          <p:spPr>
            <a:xfrm>
              <a:off x="-4039011" y="4453566"/>
              <a:ext cx="720947" cy="418057"/>
            </a:xfrm>
            <a:custGeom>
              <a:avLst/>
              <a:gdLst/>
              <a:ahLst/>
              <a:cxnLst/>
              <a:rect l="l" t="t" r="r" b="b"/>
              <a:pathLst>
                <a:path w="11775" h="6828" extrusionOk="0">
                  <a:moveTo>
                    <a:pt x="49" y="1"/>
                  </a:moveTo>
                  <a:cubicBezTo>
                    <a:pt x="34" y="1"/>
                    <a:pt x="20" y="8"/>
                    <a:pt x="12" y="22"/>
                  </a:cubicBezTo>
                  <a:cubicBezTo>
                    <a:pt x="0" y="43"/>
                    <a:pt x="7" y="69"/>
                    <a:pt x="27" y="81"/>
                  </a:cubicBezTo>
                  <a:lnTo>
                    <a:pt x="477" y="341"/>
                  </a:lnTo>
                  <a:cubicBezTo>
                    <a:pt x="483" y="344"/>
                    <a:pt x="490" y="346"/>
                    <a:pt x="498" y="346"/>
                  </a:cubicBezTo>
                  <a:cubicBezTo>
                    <a:pt x="513" y="346"/>
                    <a:pt x="527" y="339"/>
                    <a:pt x="535" y="325"/>
                  </a:cubicBezTo>
                  <a:cubicBezTo>
                    <a:pt x="546" y="304"/>
                    <a:pt x="540" y="278"/>
                    <a:pt x="519" y="266"/>
                  </a:cubicBezTo>
                  <a:lnTo>
                    <a:pt x="70" y="6"/>
                  </a:lnTo>
                  <a:cubicBezTo>
                    <a:pt x="63" y="3"/>
                    <a:pt x="56" y="1"/>
                    <a:pt x="49" y="1"/>
                  </a:cubicBezTo>
                  <a:close/>
                  <a:moveTo>
                    <a:pt x="798" y="433"/>
                  </a:moveTo>
                  <a:cubicBezTo>
                    <a:pt x="783" y="433"/>
                    <a:pt x="768" y="441"/>
                    <a:pt x="760" y="454"/>
                  </a:cubicBezTo>
                  <a:cubicBezTo>
                    <a:pt x="749" y="475"/>
                    <a:pt x="756" y="502"/>
                    <a:pt x="776" y="513"/>
                  </a:cubicBezTo>
                  <a:lnTo>
                    <a:pt x="1225" y="772"/>
                  </a:lnTo>
                  <a:cubicBezTo>
                    <a:pt x="1232" y="777"/>
                    <a:pt x="1239" y="778"/>
                    <a:pt x="1247" y="778"/>
                  </a:cubicBezTo>
                  <a:cubicBezTo>
                    <a:pt x="1261" y="778"/>
                    <a:pt x="1276" y="770"/>
                    <a:pt x="1283" y="756"/>
                  </a:cubicBezTo>
                  <a:cubicBezTo>
                    <a:pt x="1295" y="736"/>
                    <a:pt x="1288" y="710"/>
                    <a:pt x="1268" y="698"/>
                  </a:cubicBezTo>
                  <a:lnTo>
                    <a:pt x="819" y="439"/>
                  </a:lnTo>
                  <a:cubicBezTo>
                    <a:pt x="812" y="435"/>
                    <a:pt x="805" y="433"/>
                    <a:pt x="798" y="433"/>
                  </a:cubicBezTo>
                  <a:close/>
                  <a:moveTo>
                    <a:pt x="1547" y="866"/>
                  </a:moveTo>
                  <a:cubicBezTo>
                    <a:pt x="1532" y="866"/>
                    <a:pt x="1517" y="873"/>
                    <a:pt x="1509" y="887"/>
                  </a:cubicBezTo>
                  <a:cubicBezTo>
                    <a:pt x="1497" y="907"/>
                    <a:pt x="1504" y="933"/>
                    <a:pt x="1525" y="945"/>
                  </a:cubicBezTo>
                  <a:lnTo>
                    <a:pt x="1973" y="1204"/>
                  </a:lnTo>
                  <a:cubicBezTo>
                    <a:pt x="1980" y="1208"/>
                    <a:pt x="1988" y="1210"/>
                    <a:pt x="1995" y="1210"/>
                  </a:cubicBezTo>
                  <a:cubicBezTo>
                    <a:pt x="2009" y="1210"/>
                    <a:pt x="2024" y="1202"/>
                    <a:pt x="2032" y="1189"/>
                  </a:cubicBezTo>
                  <a:cubicBezTo>
                    <a:pt x="2044" y="1168"/>
                    <a:pt x="2036" y="1143"/>
                    <a:pt x="2016" y="1130"/>
                  </a:cubicBezTo>
                  <a:lnTo>
                    <a:pt x="1568" y="871"/>
                  </a:lnTo>
                  <a:cubicBezTo>
                    <a:pt x="1561" y="867"/>
                    <a:pt x="1554" y="866"/>
                    <a:pt x="1547" y="866"/>
                  </a:cubicBezTo>
                  <a:close/>
                  <a:moveTo>
                    <a:pt x="2294" y="1298"/>
                  </a:moveTo>
                  <a:cubicBezTo>
                    <a:pt x="2279" y="1298"/>
                    <a:pt x="2265" y="1305"/>
                    <a:pt x="2257" y="1319"/>
                  </a:cubicBezTo>
                  <a:cubicBezTo>
                    <a:pt x="2246" y="1340"/>
                    <a:pt x="2252" y="1365"/>
                    <a:pt x="2273" y="1378"/>
                  </a:cubicBezTo>
                  <a:lnTo>
                    <a:pt x="2722" y="1637"/>
                  </a:lnTo>
                  <a:cubicBezTo>
                    <a:pt x="2729" y="1640"/>
                    <a:pt x="2737" y="1642"/>
                    <a:pt x="2743" y="1642"/>
                  </a:cubicBezTo>
                  <a:cubicBezTo>
                    <a:pt x="2758" y="1642"/>
                    <a:pt x="2773" y="1635"/>
                    <a:pt x="2781" y="1621"/>
                  </a:cubicBezTo>
                  <a:cubicBezTo>
                    <a:pt x="2792" y="1601"/>
                    <a:pt x="2785" y="1574"/>
                    <a:pt x="2765" y="1563"/>
                  </a:cubicBezTo>
                  <a:lnTo>
                    <a:pt x="2315" y="1304"/>
                  </a:lnTo>
                  <a:cubicBezTo>
                    <a:pt x="2309" y="1300"/>
                    <a:pt x="2301" y="1298"/>
                    <a:pt x="2294" y="1298"/>
                  </a:cubicBezTo>
                  <a:close/>
                  <a:moveTo>
                    <a:pt x="3043" y="1730"/>
                  </a:moveTo>
                  <a:cubicBezTo>
                    <a:pt x="3028" y="1730"/>
                    <a:pt x="3014" y="1738"/>
                    <a:pt x="3006" y="1752"/>
                  </a:cubicBezTo>
                  <a:cubicBezTo>
                    <a:pt x="2994" y="1772"/>
                    <a:pt x="3001" y="1798"/>
                    <a:pt x="3021" y="1809"/>
                  </a:cubicBezTo>
                  <a:lnTo>
                    <a:pt x="3471" y="2069"/>
                  </a:lnTo>
                  <a:cubicBezTo>
                    <a:pt x="3478" y="2073"/>
                    <a:pt x="3484" y="2074"/>
                    <a:pt x="3492" y="2074"/>
                  </a:cubicBezTo>
                  <a:cubicBezTo>
                    <a:pt x="3507" y="2074"/>
                    <a:pt x="3521" y="2067"/>
                    <a:pt x="3529" y="2053"/>
                  </a:cubicBezTo>
                  <a:cubicBezTo>
                    <a:pt x="3541" y="2032"/>
                    <a:pt x="3534" y="2006"/>
                    <a:pt x="3514" y="1995"/>
                  </a:cubicBezTo>
                  <a:lnTo>
                    <a:pt x="3064" y="1736"/>
                  </a:lnTo>
                  <a:cubicBezTo>
                    <a:pt x="3057" y="1732"/>
                    <a:pt x="3050" y="1730"/>
                    <a:pt x="3043" y="1730"/>
                  </a:cubicBezTo>
                  <a:close/>
                  <a:moveTo>
                    <a:pt x="3792" y="2162"/>
                  </a:moveTo>
                  <a:cubicBezTo>
                    <a:pt x="3777" y="2162"/>
                    <a:pt x="3762" y="2169"/>
                    <a:pt x="3755" y="2183"/>
                  </a:cubicBezTo>
                  <a:cubicBezTo>
                    <a:pt x="3742" y="2203"/>
                    <a:pt x="3749" y="2230"/>
                    <a:pt x="3770" y="2242"/>
                  </a:cubicBezTo>
                  <a:lnTo>
                    <a:pt x="4218" y="2501"/>
                  </a:lnTo>
                  <a:cubicBezTo>
                    <a:pt x="4225" y="2505"/>
                    <a:pt x="4233" y="2506"/>
                    <a:pt x="4240" y="2506"/>
                  </a:cubicBezTo>
                  <a:cubicBezTo>
                    <a:pt x="4256" y="2506"/>
                    <a:pt x="4269" y="2498"/>
                    <a:pt x="4277" y="2485"/>
                  </a:cubicBezTo>
                  <a:cubicBezTo>
                    <a:pt x="4289" y="2465"/>
                    <a:pt x="4282" y="2439"/>
                    <a:pt x="4261" y="2427"/>
                  </a:cubicBezTo>
                  <a:lnTo>
                    <a:pt x="3813" y="2167"/>
                  </a:lnTo>
                  <a:cubicBezTo>
                    <a:pt x="3806" y="2164"/>
                    <a:pt x="3799" y="2162"/>
                    <a:pt x="3792" y="2162"/>
                  </a:cubicBezTo>
                  <a:close/>
                  <a:moveTo>
                    <a:pt x="4540" y="2594"/>
                  </a:moveTo>
                  <a:cubicBezTo>
                    <a:pt x="4525" y="2594"/>
                    <a:pt x="4511" y="2602"/>
                    <a:pt x="4502" y="2615"/>
                  </a:cubicBezTo>
                  <a:cubicBezTo>
                    <a:pt x="4491" y="2636"/>
                    <a:pt x="4498" y="2662"/>
                    <a:pt x="4518" y="2674"/>
                  </a:cubicBezTo>
                  <a:lnTo>
                    <a:pt x="4967" y="2933"/>
                  </a:lnTo>
                  <a:cubicBezTo>
                    <a:pt x="4974" y="2937"/>
                    <a:pt x="4982" y="2939"/>
                    <a:pt x="4989" y="2939"/>
                  </a:cubicBezTo>
                  <a:cubicBezTo>
                    <a:pt x="5003" y="2939"/>
                    <a:pt x="5018" y="2931"/>
                    <a:pt x="5026" y="2917"/>
                  </a:cubicBezTo>
                  <a:cubicBezTo>
                    <a:pt x="5037" y="2897"/>
                    <a:pt x="5030" y="2871"/>
                    <a:pt x="5010" y="2859"/>
                  </a:cubicBezTo>
                  <a:lnTo>
                    <a:pt x="4561" y="2600"/>
                  </a:lnTo>
                  <a:cubicBezTo>
                    <a:pt x="4554" y="2596"/>
                    <a:pt x="4547" y="2594"/>
                    <a:pt x="4540" y="2594"/>
                  </a:cubicBezTo>
                  <a:close/>
                  <a:moveTo>
                    <a:pt x="5289" y="3027"/>
                  </a:moveTo>
                  <a:cubicBezTo>
                    <a:pt x="5274" y="3027"/>
                    <a:pt x="5259" y="3034"/>
                    <a:pt x="5251" y="3048"/>
                  </a:cubicBezTo>
                  <a:cubicBezTo>
                    <a:pt x="5240" y="3068"/>
                    <a:pt x="5247" y="3094"/>
                    <a:pt x="5267" y="3106"/>
                  </a:cubicBezTo>
                  <a:lnTo>
                    <a:pt x="5716" y="3365"/>
                  </a:lnTo>
                  <a:cubicBezTo>
                    <a:pt x="5723" y="3369"/>
                    <a:pt x="5730" y="3371"/>
                    <a:pt x="5738" y="3371"/>
                  </a:cubicBezTo>
                  <a:cubicBezTo>
                    <a:pt x="5752" y="3371"/>
                    <a:pt x="5767" y="3363"/>
                    <a:pt x="5775" y="3350"/>
                  </a:cubicBezTo>
                  <a:cubicBezTo>
                    <a:pt x="5786" y="3329"/>
                    <a:pt x="5779" y="3303"/>
                    <a:pt x="5759" y="3291"/>
                  </a:cubicBezTo>
                  <a:lnTo>
                    <a:pt x="5310" y="3032"/>
                  </a:lnTo>
                  <a:cubicBezTo>
                    <a:pt x="5303" y="3028"/>
                    <a:pt x="5296" y="3027"/>
                    <a:pt x="5289" y="3027"/>
                  </a:cubicBezTo>
                  <a:close/>
                  <a:moveTo>
                    <a:pt x="6037" y="3458"/>
                  </a:moveTo>
                  <a:cubicBezTo>
                    <a:pt x="6022" y="3458"/>
                    <a:pt x="6007" y="3466"/>
                    <a:pt x="6000" y="3480"/>
                  </a:cubicBezTo>
                  <a:cubicBezTo>
                    <a:pt x="5988" y="3500"/>
                    <a:pt x="5995" y="3526"/>
                    <a:pt x="6016" y="3538"/>
                  </a:cubicBezTo>
                  <a:lnTo>
                    <a:pt x="6465" y="3798"/>
                  </a:lnTo>
                  <a:cubicBezTo>
                    <a:pt x="6472" y="3801"/>
                    <a:pt x="6478" y="3803"/>
                    <a:pt x="6486" y="3803"/>
                  </a:cubicBezTo>
                  <a:cubicBezTo>
                    <a:pt x="6501" y="3803"/>
                    <a:pt x="6515" y="3796"/>
                    <a:pt x="6522" y="3782"/>
                  </a:cubicBezTo>
                  <a:cubicBezTo>
                    <a:pt x="6535" y="3762"/>
                    <a:pt x="6528" y="3735"/>
                    <a:pt x="6507" y="3723"/>
                  </a:cubicBezTo>
                  <a:lnTo>
                    <a:pt x="6058" y="3464"/>
                  </a:lnTo>
                  <a:cubicBezTo>
                    <a:pt x="6052" y="3460"/>
                    <a:pt x="6044" y="3458"/>
                    <a:pt x="6037" y="3458"/>
                  </a:cubicBezTo>
                  <a:close/>
                  <a:moveTo>
                    <a:pt x="6785" y="3890"/>
                  </a:moveTo>
                  <a:cubicBezTo>
                    <a:pt x="6771" y="3890"/>
                    <a:pt x="6756" y="3898"/>
                    <a:pt x="6749" y="3911"/>
                  </a:cubicBezTo>
                  <a:cubicBezTo>
                    <a:pt x="6736" y="3932"/>
                    <a:pt x="6743" y="3959"/>
                    <a:pt x="6763" y="3970"/>
                  </a:cubicBezTo>
                  <a:lnTo>
                    <a:pt x="7213" y="4229"/>
                  </a:lnTo>
                  <a:cubicBezTo>
                    <a:pt x="7219" y="4234"/>
                    <a:pt x="7227" y="4235"/>
                    <a:pt x="7234" y="4235"/>
                  </a:cubicBezTo>
                  <a:cubicBezTo>
                    <a:pt x="7249" y="4235"/>
                    <a:pt x="7263" y="4228"/>
                    <a:pt x="7271" y="4213"/>
                  </a:cubicBezTo>
                  <a:cubicBezTo>
                    <a:pt x="7282" y="4193"/>
                    <a:pt x="7276" y="4167"/>
                    <a:pt x="7255" y="4155"/>
                  </a:cubicBezTo>
                  <a:lnTo>
                    <a:pt x="6806" y="3896"/>
                  </a:lnTo>
                  <a:cubicBezTo>
                    <a:pt x="6800" y="3892"/>
                    <a:pt x="6792" y="3890"/>
                    <a:pt x="6785" y="3890"/>
                  </a:cubicBezTo>
                  <a:close/>
                  <a:moveTo>
                    <a:pt x="7534" y="4323"/>
                  </a:moveTo>
                  <a:cubicBezTo>
                    <a:pt x="7519" y="4323"/>
                    <a:pt x="7505" y="4330"/>
                    <a:pt x="7496" y="4344"/>
                  </a:cubicBezTo>
                  <a:cubicBezTo>
                    <a:pt x="7485" y="4364"/>
                    <a:pt x="7492" y="4390"/>
                    <a:pt x="7512" y="4402"/>
                  </a:cubicBezTo>
                  <a:lnTo>
                    <a:pt x="7961" y="4661"/>
                  </a:lnTo>
                  <a:cubicBezTo>
                    <a:pt x="7968" y="4666"/>
                    <a:pt x="7975" y="4667"/>
                    <a:pt x="7983" y="4667"/>
                  </a:cubicBezTo>
                  <a:cubicBezTo>
                    <a:pt x="7998" y="4667"/>
                    <a:pt x="8012" y="4659"/>
                    <a:pt x="8020" y="4646"/>
                  </a:cubicBezTo>
                  <a:cubicBezTo>
                    <a:pt x="8031" y="4625"/>
                    <a:pt x="8025" y="4600"/>
                    <a:pt x="8004" y="4587"/>
                  </a:cubicBezTo>
                  <a:lnTo>
                    <a:pt x="7555" y="4328"/>
                  </a:lnTo>
                  <a:cubicBezTo>
                    <a:pt x="7548" y="4324"/>
                    <a:pt x="7541" y="4323"/>
                    <a:pt x="7534" y="4323"/>
                  </a:cubicBezTo>
                  <a:close/>
                  <a:moveTo>
                    <a:pt x="8283" y="4755"/>
                  </a:moveTo>
                  <a:cubicBezTo>
                    <a:pt x="8268" y="4755"/>
                    <a:pt x="8253" y="4763"/>
                    <a:pt x="8245" y="4776"/>
                  </a:cubicBezTo>
                  <a:cubicBezTo>
                    <a:pt x="8233" y="4797"/>
                    <a:pt x="8241" y="4822"/>
                    <a:pt x="8261" y="4835"/>
                  </a:cubicBezTo>
                  <a:lnTo>
                    <a:pt x="8710" y="5094"/>
                  </a:lnTo>
                  <a:cubicBezTo>
                    <a:pt x="8717" y="5097"/>
                    <a:pt x="8724" y="5099"/>
                    <a:pt x="8732" y="5099"/>
                  </a:cubicBezTo>
                  <a:cubicBezTo>
                    <a:pt x="8746" y="5099"/>
                    <a:pt x="8760" y="5092"/>
                    <a:pt x="8768" y="5078"/>
                  </a:cubicBezTo>
                  <a:cubicBezTo>
                    <a:pt x="8780" y="5058"/>
                    <a:pt x="8773" y="5032"/>
                    <a:pt x="8752" y="5020"/>
                  </a:cubicBezTo>
                  <a:lnTo>
                    <a:pt x="8304" y="4761"/>
                  </a:lnTo>
                  <a:cubicBezTo>
                    <a:pt x="8297" y="4757"/>
                    <a:pt x="8290" y="4755"/>
                    <a:pt x="8283" y="4755"/>
                  </a:cubicBezTo>
                  <a:close/>
                  <a:moveTo>
                    <a:pt x="9031" y="5188"/>
                  </a:moveTo>
                  <a:cubicBezTo>
                    <a:pt x="9016" y="5188"/>
                    <a:pt x="9002" y="5195"/>
                    <a:pt x="8994" y="5209"/>
                  </a:cubicBezTo>
                  <a:cubicBezTo>
                    <a:pt x="8982" y="5229"/>
                    <a:pt x="8988" y="5255"/>
                    <a:pt x="9010" y="5267"/>
                  </a:cubicBezTo>
                  <a:lnTo>
                    <a:pt x="9458" y="5526"/>
                  </a:lnTo>
                  <a:cubicBezTo>
                    <a:pt x="9465" y="5530"/>
                    <a:pt x="9473" y="5532"/>
                    <a:pt x="9479" y="5532"/>
                  </a:cubicBezTo>
                  <a:cubicBezTo>
                    <a:pt x="9494" y="5532"/>
                    <a:pt x="9509" y="5524"/>
                    <a:pt x="9517" y="5510"/>
                  </a:cubicBezTo>
                  <a:cubicBezTo>
                    <a:pt x="9529" y="5490"/>
                    <a:pt x="9521" y="5463"/>
                    <a:pt x="9501" y="5452"/>
                  </a:cubicBezTo>
                  <a:lnTo>
                    <a:pt x="9052" y="5193"/>
                  </a:lnTo>
                  <a:cubicBezTo>
                    <a:pt x="9045" y="5189"/>
                    <a:pt x="9038" y="5188"/>
                    <a:pt x="9031" y="5188"/>
                  </a:cubicBezTo>
                  <a:close/>
                  <a:moveTo>
                    <a:pt x="9779" y="5619"/>
                  </a:moveTo>
                  <a:cubicBezTo>
                    <a:pt x="9765" y="5619"/>
                    <a:pt x="9750" y="5626"/>
                    <a:pt x="9742" y="5640"/>
                  </a:cubicBezTo>
                  <a:cubicBezTo>
                    <a:pt x="9731" y="5660"/>
                    <a:pt x="9737" y="5687"/>
                    <a:pt x="9758" y="5699"/>
                  </a:cubicBezTo>
                  <a:lnTo>
                    <a:pt x="10207" y="5958"/>
                  </a:lnTo>
                  <a:cubicBezTo>
                    <a:pt x="10214" y="5962"/>
                    <a:pt x="10220" y="5963"/>
                    <a:pt x="10228" y="5963"/>
                  </a:cubicBezTo>
                  <a:cubicBezTo>
                    <a:pt x="10243" y="5963"/>
                    <a:pt x="10258" y="5956"/>
                    <a:pt x="10265" y="5943"/>
                  </a:cubicBezTo>
                  <a:cubicBezTo>
                    <a:pt x="10277" y="5921"/>
                    <a:pt x="10270" y="5896"/>
                    <a:pt x="10250" y="5884"/>
                  </a:cubicBezTo>
                  <a:lnTo>
                    <a:pt x="9800" y="5624"/>
                  </a:lnTo>
                  <a:cubicBezTo>
                    <a:pt x="9794" y="5621"/>
                    <a:pt x="9787" y="5619"/>
                    <a:pt x="9779" y="5619"/>
                  </a:cubicBezTo>
                  <a:close/>
                  <a:moveTo>
                    <a:pt x="10528" y="6051"/>
                  </a:moveTo>
                  <a:cubicBezTo>
                    <a:pt x="10513" y="6051"/>
                    <a:pt x="10499" y="6059"/>
                    <a:pt x="10491" y="6072"/>
                  </a:cubicBezTo>
                  <a:cubicBezTo>
                    <a:pt x="10479" y="6093"/>
                    <a:pt x="10486" y="6120"/>
                    <a:pt x="10506" y="6131"/>
                  </a:cubicBezTo>
                  <a:lnTo>
                    <a:pt x="10956" y="6390"/>
                  </a:lnTo>
                  <a:cubicBezTo>
                    <a:pt x="10962" y="6394"/>
                    <a:pt x="10969" y="6396"/>
                    <a:pt x="10977" y="6396"/>
                  </a:cubicBezTo>
                  <a:cubicBezTo>
                    <a:pt x="10992" y="6396"/>
                    <a:pt x="11006" y="6388"/>
                    <a:pt x="11013" y="6374"/>
                  </a:cubicBezTo>
                  <a:cubicBezTo>
                    <a:pt x="11025" y="6354"/>
                    <a:pt x="11019" y="6328"/>
                    <a:pt x="10998" y="6317"/>
                  </a:cubicBezTo>
                  <a:lnTo>
                    <a:pt x="10549" y="6057"/>
                  </a:lnTo>
                  <a:cubicBezTo>
                    <a:pt x="10543" y="6053"/>
                    <a:pt x="10535" y="6051"/>
                    <a:pt x="10528" y="6051"/>
                  </a:cubicBezTo>
                  <a:close/>
                  <a:moveTo>
                    <a:pt x="11276" y="6484"/>
                  </a:moveTo>
                  <a:cubicBezTo>
                    <a:pt x="11261" y="6484"/>
                    <a:pt x="11247" y="6491"/>
                    <a:pt x="11239" y="6505"/>
                  </a:cubicBezTo>
                  <a:cubicBezTo>
                    <a:pt x="11227" y="6525"/>
                    <a:pt x="11234" y="6551"/>
                    <a:pt x="11254" y="6563"/>
                  </a:cubicBezTo>
                  <a:lnTo>
                    <a:pt x="11703" y="6822"/>
                  </a:lnTo>
                  <a:cubicBezTo>
                    <a:pt x="11710" y="6826"/>
                    <a:pt x="11718" y="6828"/>
                    <a:pt x="11725" y="6828"/>
                  </a:cubicBezTo>
                  <a:cubicBezTo>
                    <a:pt x="11739" y="6828"/>
                    <a:pt x="11754" y="6820"/>
                    <a:pt x="11762" y="6807"/>
                  </a:cubicBezTo>
                  <a:cubicBezTo>
                    <a:pt x="11774" y="6786"/>
                    <a:pt x="11766" y="6760"/>
                    <a:pt x="11746" y="6748"/>
                  </a:cubicBezTo>
                  <a:lnTo>
                    <a:pt x="11297" y="6489"/>
                  </a:lnTo>
                  <a:cubicBezTo>
                    <a:pt x="11290" y="6485"/>
                    <a:pt x="11283" y="6484"/>
                    <a:pt x="11276" y="64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44;p56">
              <a:extLst>
                <a:ext uri="{FF2B5EF4-FFF2-40B4-BE49-F238E27FC236}">
                  <a16:creationId xmlns:a16="http://schemas.microsoft.com/office/drawing/2014/main" id="{1C4464EE-9EC5-6274-8EA8-139D3C0A5594}"/>
                </a:ext>
              </a:extLst>
            </p:cNvPr>
            <p:cNvSpPr/>
            <p:nvPr/>
          </p:nvSpPr>
          <p:spPr>
            <a:xfrm>
              <a:off x="-3260605" y="4537871"/>
              <a:ext cx="575227" cy="333931"/>
            </a:xfrm>
            <a:custGeom>
              <a:avLst/>
              <a:gdLst/>
              <a:ahLst/>
              <a:cxnLst/>
              <a:rect l="l" t="t" r="r" b="b"/>
              <a:pathLst>
                <a:path w="9395" h="5454" extrusionOk="0">
                  <a:moveTo>
                    <a:pt x="9345" y="1"/>
                  </a:moveTo>
                  <a:cubicBezTo>
                    <a:pt x="9338" y="1"/>
                    <a:pt x="9331" y="2"/>
                    <a:pt x="9324" y="6"/>
                  </a:cubicBezTo>
                  <a:lnTo>
                    <a:pt x="8882" y="262"/>
                  </a:lnTo>
                  <a:cubicBezTo>
                    <a:pt x="8861" y="273"/>
                    <a:pt x="8855" y="299"/>
                    <a:pt x="8866" y="321"/>
                  </a:cubicBezTo>
                  <a:cubicBezTo>
                    <a:pt x="8874" y="334"/>
                    <a:pt x="8888" y="342"/>
                    <a:pt x="8903" y="342"/>
                  </a:cubicBezTo>
                  <a:cubicBezTo>
                    <a:pt x="8911" y="342"/>
                    <a:pt x="8918" y="340"/>
                    <a:pt x="8925" y="335"/>
                  </a:cubicBezTo>
                  <a:lnTo>
                    <a:pt x="9367" y="81"/>
                  </a:lnTo>
                  <a:cubicBezTo>
                    <a:pt x="9387" y="68"/>
                    <a:pt x="9394" y="43"/>
                    <a:pt x="9383" y="22"/>
                  </a:cubicBezTo>
                  <a:cubicBezTo>
                    <a:pt x="9375" y="9"/>
                    <a:pt x="9361" y="1"/>
                    <a:pt x="9345" y="1"/>
                  </a:cubicBezTo>
                  <a:close/>
                  <a:moveTo>
                    <a:pt x="8608" y="427"/>
                  </a:moveTo>
                  <a:cubicBezTo>
                    <a:pt x="8601" y="427"/>
                    <a:pt x="8593" y="428"/>
                    <a:pt x="8587" y="432"/>
                  </a:cubicBezTo>
                  <a:lnTo>
                    <a:pt x="8144" y="688"/>
                  </a:lnTo>
                  <a:cubicBezTo>
                    <a:pt x="8124" y="700"/>
                    <a:pt x="8116" y="726"/>
                    <a:pt x="8128" y="746"/>
                  </a:cubicBezTo>
                  <a:cubicBezTo>
                    <a:pt x="8136" y="760"/>
                    <a:pt x="8151" y="768"/>
                    <a:pt x="8166" y="768"/>
                  </a:cubicBezTo>
                  <a:cubicBezTo>
                    <a:pt x="8172" y="768"/>
                    <a:pt x="8180" y="765"/>
                    <a:pt x="8187" y="762"/>
                  </a:cubicBezTo>
                  <a:lnTo>
                    <a:pt x="8630" y="506"/>
                  </a:lnTo>
                  <a:cubicBezTo>
                    <a:pt x="8650" y="494"/>
                    <a:pt x="8657" y="468"/>
                    <a:pt x="8645" y="448"/>
                  </a:cubicBezTo>
                  <a:cubicBezTo>
                    <a:pt x="8637" y="434"/>
                    <a:pt x="8622" y="427"/>
                    <a:pt x="8608" y="427"/>
                  </a:cubicBezTo>
                  <a:close/>
                  <a:moveTo>
                    <a:pt x="7870" y="852"/>
                  </a:moveTo>
                  <a:cubicBezTo>
                    <a:pt x="7863" y="852"/>
                    <a:pt x="7856" y="854"/>
                    <a:pt x="7849" y="858"/>
                  </a:cubicBezTo>
                  <a:lnTo>
                    <a:pt x="7407" y="1113"/>
                  </a:lnTo>
                  <a:cubicBezTo>
                    <a:pt x="7386" y="1126"/>
                    <a:pt x="7378" y="1152"/>
                    <a:pt x="7391" y="1172"/>
                  </a:cubicBezTo>
                  <a:cubicBezTo>
                    <a:pt x="7399" y="1185"/>
                    <a:pt x="7413" y="1193"/>
                    <a:pt x="7428" y="1193"/>
                  </a:cubicBezTo>
                  <a:cubicBezTo>
                    <a:pt x="7435" y="1193"/>
                    <a:pt x="7443" y="1192"/>
                    <a:pt x="7449" y="1188"/>
                  </a:cubicBezTo>
                  <a:lnTo>
                    <a:pt x="7892" y="932"/>
                  </a:lnTo>
                  <a:cubicBezTo>
                    <a:pt x="7912" y="921"/>
                    <a:pt x="7919" y="894"/>
                    <a:pt x="7908" y="874"/>
                  </a:cubicBezTo>
                  <a:cubicBezTo>
                    <a:pt x="7899" y="860"/>
                    <a:pt x="7885" y="852"/>
                    <a:pt x="7870" y="852"/>
                  </a:cubicBezTo>
                  <a:close/>
                  <a:moveTo>
                    <a:pt x="7133" y="1278"/>
                  </a:moveTo>
                  <a:cubicBezTo>
                    <a:pt x="7126" y="1278"/>
                    <a:pt x="7118" y="1280"/>
                    <a:pt x="7112" y="1285"/>
                  </a:cubicBezTo>
                  <a:lnTo>
                    <a:pt x="6668" y="1540"/>
                  </a:lnTo>
                  <a:cubicBezTo>
                    <a:pt x="6648" y="1551"/>
                    <a:pt x="6641" y="1577"/>
                    <a:pt x="6653" y="1598"/>
                  </a:cubicBezTo>
                  <a:cubicBezTo>
                    <a:pt x="6661" y="1612"/>
                    <a:pt x="6675" y="1619"/>
                    <a:pt x="6689" y="1619"/>
                  </a:cubicBezTo>
                  <a:cubicBezTo>
                    <a:pt x="6697" y="1619"/>
                    <a:pt x="6704" y="1618"/>
                    <a:pt x="6711" y="1613"/>
                  </a:cubicBezTo>
                  <a:lnTo>
                    <a:pt x="7153" y="1359"/>
                  </a:lnTo>
                  <a:cubicBezTo>
                    <a:pt x="7175" y="1346"/>
                    <a:pt x="7181" y="1321"/>
                    <a:pt x="7169" y="1300"/>
                  </a:cubicBezTo>
                  <a:cubicBezTo>
                    <a:pt x="7162" y="1286"/>
                    <a:pt x="7148" y="1278"/>
                    <a:pt x="7133" y="1278"/>
                  </a:cubicBezTo>
                  <a:close/>
                  <a:moveTo>
                    <a:pt x="6394" y="1705"/>
                  </a:moveTo>
                  <a:cubicBezTo>
                    <a:pt x="6387" y="1705"/>
                    <a:pt x="6379" y="1707"/>
                    <a:pt x="6373" y="1710"/>
                  </a:cubicBezTo>
                  <a:lnTo>
                    <a:pt x="5930" y="1966"/>
                  </a:lnTo>
                  <a:cubicBezTo>
                    <a:pt x="5910" y="1977"/>
                    <a:pt x="5903" y="2004"/>
                    <a:pt x="5915" y="2024"/>
                  </a:cubicBezTo>
                  <a:cubicBezTo>
                    <a:pt x="5922" y="2038"/>
                    <a:pt x="5937" y="2046"/>
                    <a:pt x="5952" y="2046"/>
                  </a:cubicBezTo>
                  <a:cubicBezTo>
                    <a:pt x="5960" y="2046"/>
                    <a:pt x="5966" y="2044"/>
                    <a:pt x="5973" y="2040"/>
                  </a:cubicBezTo>
                  <a:lnTo>
                    <a:pt x="6416" y="1785"/>
                  </a:lnTo>
                  <a:cubicBezTo>
                    <a:pt x="6436" y="1772"/>
                    <a:pt x="6444" y="1746"/>
                    <a:pt x="6431" y="1726"/>
                  </a:cubicBezTo>
                  <a:cubicBezTo>
                    <a:pt x="6424" y="1712"/>
                    <a:pt x="6409" y="1705"/>
                    <a:pt x="6394" y="1705"/>
                  </a:cubicBezTo>
                  <a:close/>
                  <a:moveTo>
                    <a:pt x="5656" y="2130"/>
                  </a:moveTo>
                  <a:cubicBezTo>
                    <a:pt x="5649" y="2130"/>
                    <a:pt x="5642" y="2132"/>
                    <a:pt x="5635" y="2136"/>
                  </a:cubicBezTo>
                  <a:lnTo>
                    <a:pt x="5193" y="2391"/>
                  </a:lnTo>
                  <a:cubicBezTo>
                    <a:pt x="5173" y="2404"/>
                    <a:pt x="5166" y="2430"/>
                    <a:pt x="5177" y="2450"/>
                  </a:cubicBezTo>
                  <a:cubicBezTo>
                    <a:pt x="5185" y="2464"/>
                    <a:pt x="5200" y="2471"/>
                    <a:pt x="5214" y="2471"/>
                  </a:cubicBezTo>
                  <a:cubicBezTo>
                    <a:pt x="5221" y="2471"/>
                    <a:pt x="5229" y="2469"/>
                    <a:pt x="5236" y="2466"/>
                  </a:cubicBezTo>
                  <a:lnTo>
                    <a:pt x="5678" y="2210"/>
                  </a:lnTo>
                  <a:cubicBezTo>
                    <a:pt x="5698" y="2199"/>
                    <a:pt x="5705" y="2172"/>
                    <a:pt x="5694" y="2152"/>
                  </a:cubicBezTo>
                  <a:cubicBezTo>
                    <a:pt x="5686" y="2138"/>
                    <a:pt x="5671" y="2130"/>
                    <a:pt x="5656" y="2130"/>
                  </a:cubicBezTo>
                  <a:close/>
                  <a:moveTo>
                    <a:pt x="4920" y="2556"/>
                  </a:moveTo>
                  <a:cubicBezTo>
                    <a:pt x="4912" y="2556"/>
                    <a:pt x="4905" y="2558"/>
                    <a:pt x="4898" y="2563"/>
                  </a:cubicBezTo>
                  <a:lnTo>
                    <a:pt x="4455" y="2818"/>
                  </a:lnTo>
                  <a:cubicBezTo>
                    <a:pt x="4435" y="2830"/>
                    <a:pt x="4427" y="2855"/>
                    <a:pt x="4439" y="2876"/>
                  </a:cubicBezTo>
                  <a:cubicBezTo>
                    <a:pt x="4447" y="2890"/>
                    <a:pt x="4462" y="2897"/>
                    <a:pt x="4477" y="2897"/>
                  </a:cubicBezTo>
                  <a:cubicBezTo>
                    <a:pt x="4483" y="2897"/>
                    <a:pt x="4491" y="2896"/>
                    <a:pt x="4498" y="2891"/>
                  </a:cubicBezTo>
                  <a:lnTo>
                    <a:pt x="4941" y="2636"/>
                  </a:lnTo>
                  <a:cubicBezTo>
                    <a:pt x="4961" y="2625"/>
                    <a:pt x="4968" y="2599"/>
                    <a:pt x="4956" y="2577"/>
                  </a:cubicBezTo>
                  <a:cubicBezTo>
                    <a:pt x="4948" y="2564"/>
                    <a:pt x="4934" y="2556"/>
                    <a:pt x="4920" y="2556"/>
                  </a:cubicBezTo>
                  <a:close/>
                  <a:moveTo>
                    <a:pt x="4181" y="2983"/>
                  </a:moveTo>
                  <a:cubicBezTo>
                    <a:pt x="4174" y="2983"/>
                    <a:pt x="4167" y="2985"/>
                    <a:pt x="4160" y="2988"/>
                  </a:cubicBezTo>
                  <a:lnTo>
                    <a:pt x="3718" y="3244"/>
                  </a:lnTo>
                  <a:cubicBezTo>
                    <a:pt x="3696" y="3255"/>
                    <a:pt x="3690" y="3282"/>
                    <a:pt x="3702" y="3302"/>
                  </a:cubicBezTo>
                  <a:cubicBezTo>
                    <a:pt x="3710" y="3316"/>
                    <a:pt x="3724" y="3324"/>
                    <a:pt x="3739" y="3324"/>
                  </a:cubicBezTo>
                  <a:cubicBezTo>
                    <a:pt x="3746" y="3324"/>
                    <a:pt x="3754" y="3322"/>
                    <a:pt x="3759" y="3318"/>
                  </a:cubicBezTo>
                  <a:lnTo>
                    <a:pt x="4203" y="3063"/>
                  </a:lnTo>
                  <a:cubicBezTo>
                    <a:pt x="4223" y="3050"/>
                    <a:pt x="4230" y="3024"/>
                    <a:pt x="4218" y="3004"/>
                  </a:cubicBezTo>
                  <a:cubicBezTo>
                    <a:pt x="4210" y="2990"/>
                    <a:pt x="4196" y="2983"/>
                    <a:pt x="4181" y="2983"/>
                  </a:cubicBezTo>
                  <a:close/>
                  <a:moveTo>
                    <a:pt x="3444" y="3409"/>
                  </a:moveTo>
                  <a:cubicBezTo>
                    <a:pt x="3436" y="3409"/>
                    <a:pt x="3429" y="3410"/>
                    <a:pt x="3423" y="3414"/>
                  </a:cubicBezTo>
                  <a:lnTo>
                    <a:pt x="2979" y="3670"/>
                  </a:lnTo>
                  <a:cubicBezTo>
                    <a:pt x="2959" y="3681"/>
                    <a:pt x="2952" y="3708"/>
                    <a:pt x="2964" y="3728"/>
                  </a:cubicBezTo>
                  <a:cubicBezTo>
                    <a:pt x="2972" y="3742"/>
                    <a:pt x="2986" y="3750"/>
                    <a:pt x="3000" y="3750"/>
                  </a:cubicBezTo>
                  <a:cubicBezTo>
                    <a:pt x="3008" y="3750"/>
                    <a:pt x="3015" y="3747"/>
                    <a:pt x="3022" y="3744"/>
                  </a:cubicBezTo>
                  <a:lnTo>
                    <a:pt x="3464" y="3488"/>
                  </a:lnTo>
                  <a:cubicBezTo>
                    <a:pt x="3486" y="3476"/>
                    <a:pt x="3492" y="3450"/>
                    <a:pt x="3480" y="3430"/>
                  </a:cubicBezTo>
                  <a:cubicBezTo>
                    <a:pt x="3472" y="3416"/>
                    <a:pt x="3458" y="3409"/>
                    <a:pt x="3444" y="3409"/>
                  </a:cubicBezTo>
                  <a:close/>
                  <a:moveTo>
                    <a:pt x="2705" y="3834"/>
                  </a:moveTo>
                  <a:cubicBezTo>
                    <a:pt x="2698" y="3834"/>
                    <a:pt x="2691" y="3836"/>
                    <a:pt x="2684" y="3840"/>
                  </a:cubicBezTo>
                  <a:lnTo>
                    <a:pt x="2241" y="4095"/>
                  </a:lnTo>
                  <a:cubicBezTo>
                    <a:pt x="2221" y="4108"/>
                    <a:pt x="2214" y="4133"/>
                    <a:pt x="2226" y="4154"/>
                  </a:cubicBezTo>
                  <a:cubicBezTo>
                    <a:pt x="2234" y="4167"/>
                    <a:pt x="2248" y="4175"/>
                    <a:pt x="2263" y="4175"/>
                  </a:cubicBezTo>
                  <a:cubicBezTo>
                    <a:pt x="2271" y="4175"/>
                    <a:pt x="2277" y="4174"/>
                    <a:pt x="2284" y="4170"/>
                  </a:cubicBezTo>
                  <a:lnTo>
                    <a:pt x="2727" y="3914"/>
                  </a:lnTo>
                  <a:cubicBezTo>
                    <a:pt x="2747" y="3903"/>
                    <a:pt x="2755" y="3876"/>
                    <a:pt x="2742" y="3855"/>
                  </a:cubicBezTo>
                  <a:cubicBezTo>
                    <a:pt x="2735" y="3842"/>
                    <a:pt x="2720" y="3834"/>
                    <a:pt x="2705" y="3834"/>
                  </a:cubicBezTo>
                  <a:close/>
                  <a:moveTo>
                    <a:pt x="1967" y="4260"/>
                  </a:moveTo>
                  <a:cubicBezTo>
                    <a:pt x="1960" y="4260"/>
                    <a:pt x="1953" y="4262"/>
                    <a:pt x="1946" y="4266"/>
                  </a:cubicBezTo>
                  <a:lnTo>
                    <a:pt x="1504" y="4522"/>
                  </a:lnTo>
                  <a:cubicBezTo>
                    <a:pt x="1484" y="4533"/>
                    <a:pt x="1476" y="4559"/>
                    <a:pt x="1488" y="4581"/>
                  </a:cubicBezTo>
                  <a:cubicBezTo>
                    <a:pt x="1496" y="4594"/>
                    <a:pt x="1511" y="4602"/>
                    <a:pt x="1525" y="4602"/>
                  </a:cubicBezTo>
                  <a:cubicBezTo>
                    <a:pt x="1532" y="4602"/>
                    <a:pt x="1540" y="4600"/>
                    <a:pt x="1547" y="4596"/>
                  </a:cubicBezTo>
                  <a:lnTo>
                    <a:pt x="1989" y="4341"/>
                  </a:lnTo>
                  <a:cubicBezTo>
                    <a:pt x="2009" y="4328"/>
                    <a:pt x="2016" y="4302"/>
                    <a:pt x="2005" y="4282"/>
                  </a:cubicBezTo>
                  <a:cubicBezTo>
                    <a:pt x="1997" y="4268"/>
                    <a:pt x="1982" y="4260"/>
                    <a:pt x="1967" y="4260"/>
                  </a:cubicBezTo>
                  <a:close/>
                  <a:moveTo>
                    <a:pt x="1230" y="4687"/>
                  </a:moveTo>
                  <a:cubicBezTo>
                    <a:pt x="1223" y="4687"/>
                    <a:pt x="1215" y="4688"/>
                    <a:pt x="1209" y="4692"/>
                  </a:cubicBezTo>
                  <a:lnTo>
                    <a:pt x="766" y="4948"/>
                  </a:lnTo>
                  <a:cubicBezTo>
                    <a:pt x="746" y="4959"/>
                    <a:pt x="738" y="4986"/>
                    <a:pt x="751" y="5006"/>
                  </a:cubicBezTo>
                  <a:cubicBezTo>
                    <a:pt x="758" y="5020"/>
                    <a:pt x="773" y="5028"/>
                    <a:pt x="788" y="5028"/>
                  </a:cubicBezTo>
                  <a:cubicBezTo>
                    <a:pt x="794" y="5028"/>
                    <a:pt x="802" y="5025"/>
                    <a:pt x="809" y="5022"/>
                  </a:cubicBezTo>
                  <a:lnTo>
                    <a:pt x="1252" y="4766"/>
                  </a:lnTo>
                  <a:cubicBezTo>
                    <a:pt x="1272" y="4754"/>
                    <a:pt x="1279" y="4728"/>
                    <a:pt x="1267" y="4708"/>
                  </a:cubicBezTo>
                  <a:cubicBezTo>
                    <a:pt x="1259" y="4694"/>
                    <a:pt x="1245" y="4687"/>
                    <a:pt x="1230" y="4687"/>
                  </a:cubicBezTo>
                  <a:close/>
                  <a:moveTo>
                    <a:pt x="492" y="5112"/>
                  </a:moveTo>
                  <a:cubicBezTo>
                    <a:pt x="485" y="5112"/>
                    <a:pt x="477" y="5114"/>
                    <a:pt x="471" y="5118"/>
                  </a:cubicBezTo>
                  <a:lnTo>
                    <a:pt x="29" y="5373"/>
                  </a:lnTo>
                  <a:cubicBezTo>
                    <a:pt x="7" y="5386"/>
                    <a:pt x="1" y="5412"/>
                    <a:pt x="13" y="5432"/>
                  </a:cubicBezTo>
                  <a:cubicBezTo>
                    <a:pt x="21" y="5445"/>
                    <a:pt x="35" y="5453"/>
                    <a:pt x="50" y="5453"/>
                  </a:cubicBezTo>
                  <a:cubicBezTo>
                    <a:pt x="57" y="5453"/>
                    <a:pt x="65" y="5452"/>
                    <a:pt x="70" y="5448"/>
                  </a:cubicBezTo>
                  <a:lnTo>
                    <a:pt x="513" y="5192"/>
                  </a:lnTo>
                  <a:cubicBezTo>
                    <a:pt x="534" y="5181"/>
                    <a:pt x="541" y="5154"/>
                    <a:pt x="529" y="5133"/>
                  </a:cubicBezTo>
                  <a:cubicBezTo>
                    <a:pt x="521" y="5120"/>
                    <a:pt x="506" y="5112"/>
                    <a:pt x="492" y="51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45;p56">
              <a:extLst>
                <a:ext uri="{FF2B5EF4-FFF2-40B4-BE49-F238E27FC236}">
                  <a16:creationId xmlns:a16="http://schemas.microsoft.com/office/drawing/2014/main" id="{0600182E-5DCD-8D03-B5BD-01B92C3B1FA6}"/>
                </a:ext>
              </a:extLst>
            </p:cNvPr>
            <p:cNvSpPr/>
            <p:nvPr/>
          </p:nvSpPr>
          <p:spPr>
            <a:xfrm>
              <a:off x="-2673341" y="4519566"/>
              <a:ext cx="19654" cy="13164"/>
            </a:xfrm>
            <a:custGeom>
              <a:avLst/>
              <a:gdLst/>
              <a:ahLst/>
              <a:cxnLst/>
              <a:rect l="l" t="t" r="r" b="b"/>
              <a:pathLst>
                <a:path w="321" h="215" extrusionOk="0">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46;p56">
              <a:extLst>
                <a:ext uri="{FF2B5EF4-FFF2-40B4-BE49-F238E27FC236}">
                  <a16:creationId xmlns:a16="http://schemas.microsoft.com/office/drawing/2014/main" id="{426BBC86-FB51-F8EC-6981-798AFD14A9D0}"/>
                </a:ext>
              </a:extLst>
            </p:cNvPr>
            <p:cNvSpPr/>
            <p:nvPr/>
          </p:nvSpPr>
          <p:spPr>
            <a:xfrm>
              <a:off x="-3395237" y="3455866"/>
              <a:ext cx="19654" cy="13103"/>
            </a:xfrm>
            <a:custGeom>
              <a:avLst/>
              <a:gdLst/>
              <a:ahLst/>
              <a:cxnLst/>
              <a:rect l="l" t="t" r="r" b="b"/>
              <a:pathLst>
                <a:path w="321" h="214" extrusionOk="0">
                  <a:moveTo>
                    <a:pt x="271" y="1"/>
                  </a:moveTo>
                  <a:cubicBezTo>
                    <a:pt x="264" y="1"/>
                    <a:pt x="257" y="2"/>
                    <a:pt x="250" y="6"/>
                  </a:cubicBezTo>
                  <a:lnTo>
                    <a:pt x="27" y="133"/>
                  </a:lnTo>
                  <a:cubicBezTo>
                    <a:pt x="7" y="145"/>
                    <a:pt x="0" y="170"/>
                    <a:pt x="12" y="191"/>
                  </a:cubicBezTo>
                  <a:cubicBezTo>
                    <a:pt x="20" y="205"/>
                    <a:pt x="34" y="213"/>
                    <a:pt x="49" y="213"/>
                  </a:cubicBezTo>
                  <a:cubicBezTo>
                    <a:pt x="56" y="213"/>
                    <a:pt x="63" y="211"/>
                    <a:pt x="70" y="208"/>
                  </a:cubicBezTo>
                  <a:lnTo>
                    <a:pt x="292" y="80"/>
                  </a:lnTo>
                  <a:cubicBezTo>
                    <a:pt x="312" y="68"/>
                    <a:pt x="320" y="42"/>
                    <a:pt x="308" y="22"/>
                  </a:cubicBezTo>
                  <a:cubicBezTo>
                    <a:pt x="300" y="8"/>
                    <a:pt x="286" y="1"/>
                    <a:pt x="271"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47;p56">
              <a:extLst>
                <a:ext uri="{FF2B5EF4-FFF2-40B4-BE49-F238E27FC236}">
                  <a16:creationId xmlns:a16="http://schemas.microsoft.com/office/drawing/2014/main" id="{64119183-7620-8BCA-2B78-84D60B7E3407}"/>
                </a:ext>
              </a:extLst>
            </p:cNvPr>
            <p:cNvSpPr/>
            <p:nvPr/>
          </p:nvSpPr>
          <p:spPr>
            <a:xfrm>
              <a:off x="-3362666" y="3184890"/>
              <a:ext cx="461773" cy="265480"/>
            </a:xfrm>
            <a:custGeom>
              <a:avLst/>
              <a:gdLst/>
              <a:ahLst/>
              <a:cxnLst/>
              <a:rect l="l" t="t" r="r" b="b"/>
              <a:pathLst>
                <a:path w="7542" h="4336" extrusionOk="0">
                  <a:moveTo>
                    <a:pt x="7492" y="0"/>
                  </a:moveTo>
                  <a:cubicBezTo>
                    <a:pt x="7485" y="0"/>
                    <a:pt x="7478" y="2"/>
                    <a:pt x="7471" y="6"/>
                  </a:cubicBezTo>
                  <a:lnTo>
                    <a:pt x="7006" y="271"/>
                  </a:lnTo>
                  <a:cubicBezTo>
                    <a:pt x="6985" y="283"/>
                    <a:pt x="6978" y="308"/>
                    <a:pt x="6989" y="330"/>
                  </a:cubicBezTo>
                  <a:cubicBezTo>
                    <a:pt x="6998" y="343"/>
                    <a:pt x="7012" y="351"/>
                    <a:pt x="7026" y="351"/>
                  </a:cubicBezTo>
                  <a:cubicBezTo>
                    <a:pt x="7034" y="351"/>
                    <a:pt x="7041" y="349"/>
                    <a:pt x="7048" y="346"/>
                  </a:cubicBezTo>
                  <a:lnTo>
                    <a:pt x="7513" y="80"/>
                  </a:lnTo>
                  <a:cubicBezTo>
                    <a:pt x="7533" y="69"/>
                    <a:pt x="7541" y="42"/>
                    <a:pt x="7529" y="21"/>
                  </a:cubicBezTo>
                  <a:cubicBezTo>
                    <a:pt x="7521" y="8"/>
                    <a:pt x="7507" y="0"/>
                    <a:pt x="7492" y="0"/>
                  </a:cubicBezTo>
                  <a:close/>
                  <a:moveTo>
                    <a:pt x="6717" y="443"/>
                  </a:moveTo>
                  <a:cubicBezTo>
                    <a:pt x="6709" y="443"/>
                    <a:pt x="6702" y="444"/>
                    <a:pt x="6695" y="448"/>
                  </a:cubicBezTo>
                  <a:lnTo>
                    <a:pt x="6230" y="714"/>
                  </a:lnTo>
                  <a:cubicBezTo>
                    <a:pt x="6210" y="725"/>
                    <a:pt x="6203" y="751"/>
                    <a:pt x="6215" y="772"/>
                  </a:cubicBezTo>
                  <a:cubicBezTo>
                    <a:pt x="6222" y="786"/>
                    <a:pt x="6237" y="794"/>
                    <a:pt x="6252" y="794"/>
                  </a:cubicBezTo>
                  <a:cubicBezTo>
                    <a:pt x="6258" y="794"/>
                    <a:pt x="6266" y="791"/>
                    <a:pt x="6273" y="788"/>
                  </a:cubicBezTo>
                  <a:lnTo>
                    <a:pt x="6738" y="522"/>
                  </a:lnTo>
                  <a:cubicBezTo>
                    <a:pt x="6758" y="511"/>
                    <a:pt x="6765" y="484"/>
                    <a:pt x="6754" y="464"/>
                  </a:cubicBezTo>
                  <a:cubicBezTo>
                    <a:pt x="6746" y="450"/>
                    <a:pt x="6732" y="443"/>
                    <a:pt x="6717" y="443"/>
                  </a:cubicBezTo>
                  <a:close/>
                  <a:moveTo>
                    <a:pt x="5942" y="885"/>
                  </a:moveTo>
                  <a:cubicBezTo>
                    <a:pt x="5934" y="885"/>
                    <a:pt x="5927" y="887"/>
                    <a:pt x="5921" y="891"/>
                  </a:cubicBezTo>
                  <a:lnTo>
                    <a:pt x="5456" y="1156"/>
                  </a:lnTo>
                  <a:cubicBezTo>
                    <a:pt x="5434" y="1168"/>
                    <a:pt x="5427" y="1194"/>
                    <a:pt x="5439" y="1215"/>
                  </a:cubicBezTo>
                  <a:cubicBezTo>
                    <a:pt x="5447" y="1228"/>
                    <a:pt x="5461" y="1236"/>
                    <a:pt x="5476" y="1236"/>
                  </a:cubicBezTo>
                  <a:cubicBezTo>
                    <a:pt x="5484" y="1236"/>
                    <a:pt x="5491" y="1234"/>
                    <a:pt x="5497" y="1231"/>
                  </a:cubicBezTo>
                  <a:lnTo>
                    <a:pt x="5962" y="965"/>
                  </a:lnTo>
                  <a:cubicBezTo>
                    <a:pt x="5983" y="954"/>
                    <a:pt x="5990" y="928"/>
                    <a:pt x="5978" y="906"/>
                  </a:cubicBezTo>
                  <a:cubicBezTo>
                    <a:pt x="5970" y="893"/>
                    <a:pt x="5956" y="885"/>
                    <a:pt x="5942" y="885"/>
                  </a:cubicBezTo>
                  <a:close/>
                  <a:moveTo>
                    <a:pt x="5166" y="1328"/>
                  </a:moveTo>
                  <a:cubicBezTo>
                    <a:pt x="5159" y="1328"/>
                    <a:pt x="5151" y="1329"/>
                    <a:pt x="5145" y="1333"/>
                  </a:cubicBezTo>
                  <a:lnTo>
                    <a:pt x="4680" y="1599"/>
                  </a:lnTo>
                  <a:cubicBezTo>
                    <a:pt x="4659" y="1610"/>
                    <a:pt x="4653" y="1637"/>
                    <a:pt x="4664" y="1657"/>
                  </a:cubicBezTo>
                  <a:cubicBezTo>
                    <a:pt x="4672" y="1671"/>
                    <a:pt x="4687" y="1679"/>
                    <a:pt x="4701" y="1679"/>
                  </a:cubicBezTo>
                  <a:cubicBezTo>
                    <a:pt x="4708" y="1679"/>
                    <a:pt x="4716" y="1677"/>
                    <a:pt x="4723" y="1673"/>
                  </a:cubicBezTo>
                  <a:lnTo>
                    <a:pt x="5188" y="1407"/>
                  </a:lnTo>
                  <a:cubicBezTo>
                    <a:pt x="5208" y="1396"/>
                    <a:pt x="5215" y="1370"/>
                    <a:pt x="5203" y="1349"/>
                  </a:cubicBezTo>
                  <a:cubicBezTo>
                    <a:pt x="5195" y="1335"/>
                    <a:pt x="5181" y="1328"/>
                    <a:pt x="5166" y="1328"/>
                  </a:cubicBezTo>
                  <a:close/>
                  <a:moveTo>
                    <a:pt x="4391" y="1770"/>
                  </a:moveTo>
                  <a:cubicBezTo>
                    <a:pt x="4384" y="1770"/>
                    <a:pt x="4377" y="1772"/>
                    <a:pt x="4370" y="1776"/>
                  </a:cubicBezTo>
                  <a:lnTo>
                    <a:pt x="3905" y="2041"/>
                  </a:lnTo>
                  <a:cubicBezTo>
                    <a:pt x="3884" y="2054"/>
                    <a:pt x="3877" y="2080"/>
                    <a:pt x="3888" y="2100"/>
                  </a:cubicBezTo>
                  <a:cubicBezTo>
                    <a:pt x="3896" y="2113"/>
                    <a:pt x="3911" y="2121"/>
                    <a:pt x="3925" y="2121"/>
                  </a:cubicBezTo>
                  <a:cubicBezTo>
                    <a:pt x="3933" y="2121"/>
                    <a:pt x="3940" y="2119"/>
                    <a:pt x="3947" y="2116"/>
                  </a:cubicBezTo>
                  <a:lnTo>
                    <a:pt x="4412" y="1850"/>
                  </a:lnTo>
                  <a:cubicBezTo>
                    <a:pt x="4432" y="1839"/>
                    <a:pt x="4440" y="1813"/>
                    <a:pt x="4428" y="1793"/>
                  </a:cubicBezTo>
                  <a:cubicBezTo>
                    <a:pt x="4420" y="1778"/>
                    <a:pt x="4406" y="1770"/>
                    <a:pt x="4391" y="1770"/>
                  </a:cubicBezTo>
                  <a:close/>
                  <a:moveTo>
                    <a:pt x="3615" y="2213"/>
                  </a:moveTo>
                  <a:cubicBezTo>
                    <a:pt x="3608" y="2213"/>
                    <a:pt x="3601" y="2215"/>
                    <a:pt x="3594" y="2218"/>
                  </a:cubicBezTo>
                  <a:lnTo>
                    <a:pt x="3129" y="2484"/>
                  </a:lnTo>
                  <a:cubicBezTo>
                    <a:pt x="3109" y="2496"/>
                    <a:pt x="3102" y="2522"/>
                    <a:pt x="3113" y="2543"/>
                  </a:cubicBezTo>
                  <a:cubicBezTo>
                    <a:pt x="3121" y="2556"/>
                    <a:pt x="3136" y="2564"/>
                    <a:pt x="3151" y="2564"/>
                  </a:cubicBezTo>
                  <a:cubicBezTo>
                    <a:pt x="3157" y="2564"/>
                    <a:pt x="3165" y="2563"/>
                    <a:pt x="3172" y="2558"/>
                  </a:cubicBezTo>
                  <a:lnTo>
                    <a:pt x="3637" y="2293"/>
                  </a:lnTo>
                  <a:cubicBezTo>
                    <a:pt x="3657" y="2281"/>
                    <a:pt x="3664" y="2255"/>
                    <a:pt x="3653" y="2235"/>
                  </a:cubicBezTo>
                  <a:cubicBezTo>
                    <a:pt x="3644" y="2221"/>
                    <a:pt x="3630" y="2213"/>
                    <a:pt x="3615" y="2213"/>
                  </a:cubicBezTo>
                  <a:close/>
                  <a:moveTo>
                    <a:pt x="2841" y="2656"/>
                  </a:moveTo>
                  <a:cubicBezTo>
                    <a:pt x="2834" y="2656"/>
                    <a:pt x="2826" y="2658"/>
                    <a:pt x="2820" y="2662"/>
                  </a:cubicBezTo>
                  <a:lnTo>
                    <a:pt x="2354" y="2927"/>
                  </a:lnTo>
                  <a:cubicBezTo>
                    <a:pt x="2333" y="2939"/>
                    <a:pt x="2326" y="2965"/>
                    <a:pt x="2338" y="2985"/>
                  </a:cubicBezTo>
                  <a:cubicBezTo>
                    <a:pt x="2347" y="2999"/>
                    <a:pt x="2360" y="3006"/>
                    <a:pt x="2375" y="3006"/>
                  </a:cubicBezTo>
                  <a:cubicBezTo>
                    <a:pt x="2383" y="3006"/>
                    <a:pt x="2389" y="3005"/>
                    <a:pt x="2396" y="3001"/>
                  </a:cubicBezTo>
                  <a:lnTo>
                    <a:pt x="2861" y="2735"/>
                  </a:lnTo>
                  <a:cubicBezTo>
                    <a:pt x="2881" y="2724"/>
                    <a:pt x="2889" y="2698"/>
                    <a:pt x="2877" y="2678"/>
                  </a:cubicBezTo>
                  <a:cubicBezTo>
                    <a:pt x="2869" y="2663"/>
                    <a:pt x="2856" y="2656"/>
                    <a:pt x="2841" y="2656"/>
                  </a:cubicBezTo>
                  <a:close/>
                  <a:moveTo>
                    <a:pt x="2065" y="3098"/>
                  </a:moveTo>
                  <a:cubicBezTo>
                    <a:pt x="2058" y="3098"/>
                    <a:pt x="2050" y="3100"/>
                    <a:pt x="2044" y="3104"/>
                  </a:cubicBezTo>
                  <a:lnTo>
                    <a:pt x="1579" y="3369"/>
                  </a:lnTo>
                  <a:cubicBezTo>
                    <a:pt x="1558" y="3381"/>
                    <a:pt x="1552" y="3407"/>
                    <a:pt x="1563" y="3428"/>
                  </a:cubicBezTo>
                  <a:cubicBezTo>
                    <a:pt x="1571" y="3442"/>
                    <a:pt x="1585" y="3449"/>
                    <a:pt x="1600" y="3449"/>
                  </a:cubicBezTo>
                  <a:cubicBezTo>
                    <a:pt x="1607" y="3449"/>
                    <a:pt x="1615" y="3448"/>
                    <a:pt x="1621" y="3443"/>
                  </a:cubicBezTo>
                  <a:lnTo>
                    <a:pt x="2086" y="3178"/>
                  </a:lnTo>
                  <a:cubicBezTo>
                    <a:pt x="2107" y="3166"/>
                    <a:pt x="2113" y="3140"/>
                    <a:pt x="2102" y="3120"/>
                  </a:cubicBezTo>
                  <a:cubicBezTo>
                    <a:pt x="2094" y="3106"/>
                    <a:pt x="2080" y="3098"/>
                    <a:pt x="2065" y="3098"/>
                  </a:cubicBezTo>
                  <a:close/>
                  <a:moveTo>
                    <a:pt x="1290" y="3541"/>
                  </a:moveTo>
                  <a:cubicBezTo>
                    <a:pt x="1283" y="3541"/>
                    <a:pt x="1275" y="3543"/>
                    <a:pt x="1269" y="3547"/>
                  </a:cubicBezTo>
                  <a:lnTo>
                    <a:pt x="804" y="3812"/>
                  </a:lnTo>
                  <a:cubicBezTo>
                    <a:pt x="782" y="3824"/>
                    <a:pt x="776" y="3850"/>
                    <a:pt x="787" y="3870"/>
                  </a:cubicBezTo>
                  <a:cubicBezTo>
                    <a:pt x="796" y="3884"/>
                    <a:pt x="810" y="3892"/>
                    <a:pt x="824" y="3892"/>
                  </a:cubicBezTo>
                  <a:cubicBezTo>
                    <a:pt x="832" y="3892"/>
                    <a:pt x="839" y="3890"/>
                    <a:pt x="846" y="3886"/>
                  </a:cubicBezTo>
                  <a:lnTo>
                    <a:pt x="1311" y="3621"/>
                  </a:lnTo>
                  <a:cubicBezTo>
                    <a:pt x="1331" y="3609"/>
                    <a:pt x="1339" y="3583"/>
                    <a:pt x="1326" y="3563"/>
                  </a:cubicBezTo>
                  <a:cubicBezTo>
                    <a:pt x="1319" y="3549"/>
                    <a:pt x="1304" y="3541"/>
                    <a:pt x="1290" y="3541"/>
                  </a:cubicBezTo>
                  <a:close/>
                  <a:moveTo>
                    <a:pt x="514" y="3984"/>
                  </a:moveTo>
                  <a:cubicBezTo>
                    <a:pt x="507" y="3984"/>
                    <a:pt x="500" y="3985"/>
                    <a:pt x="493" y="3989"/>
                  </a:cubicBezTo>
                  <a:lnTo>
                    <a:pt x="28" y="4255"/>
                  </a:lnTo>
                  <a:cubicBezTo>
                    <a:pt x="8" y="4267"/>
                    <a:pt x="1" y="4292"/>
                    <a:pt x="12" y="4313"/>
                  </a:cubicBezTo>
                  <a:cubicBezTo>
                    <a:pt x="20" y="4327"/>
                    <a:pt x="35" y="4335"/>
                    <a:pt x="49" y="4335"/>
                  </a:cubicBezTo>
                  <a:cubicBezTo>
                    <a:pt x="56" y="4335"/>
                    <a:pt x="64" y="4333"/>
                    <a:pt x="71" y="4330"/>
                  </a:cubicBezTo>
                  <a:lnTo>
                    <a:pt x="536" y="4064"/>
                  </a:lnTo>
                  <a:cubicBezTo>
                    <a:pt x="556" y="4051"/>
                    <a:pt x="563" y="4026"/>
                    <a:pt x="552" y="4005"/>
                  </a:cubicBezTo>
                  <a:cubicBezTo>
                    <a:pt x="543" y="3992"/>
                    <a:pt x="529" y="3984"/>
                    <a:pt x="514" y="39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48;p56">
              <a:extLst>
                <a:ext uri="{FF2B5EF4-FFF2-40B4-BE49-F238E27FC236}">
                  <a16:creationId xmlns:a16="http://schemas.microsoft.com/office/drawing/2014/main" id="{2BFD26F1-09EF-735E-566E-7AD285071C40}"/>
                </a:ext>
              </a:extLst>
            </p:cNvPr>
            <p:cNvSpPr/>
            <p:nvPr/>
          </p:nvSpPr>
          <p:spPr>
            <a:xfrm>
              <a:off x="-2887994" y="3165850"/>
              <a:ext cx="33246" cy="13531"/>
            </a:xfrm>
            <a:custGeom>
              <a:avLst/>
              <a:gdLst/>
              <a:ahLst/>
              <a:cxnLst/>
              <a:rect l="l" t="t" r="r" b="b"/>
              <a:pathLst>
                <a:path w="543" h="221" extrusionOk="0">
                  <a:moveTo>
                    <a:pt x="272" y="0"/>
                  </a:moveTo>
                  <a:lnTo>
                    <a:pt x="28" y="140"/>
                  </a:lnTo>
                  <a:cubicBezTo>
                    <a:pt x="8" y="151"/>
                    <a:pt x="1" y="177"/>
                    <a:pt x="12" y="197"/>
                  </a:cubicBezTo>
                  <a:cubicBezTo>
                    <a:pt x="20" y="212"/>
                    <a:pt x="35" y="219"/>
                    <a:pt x="50" y="219"/>
                  </a:cubicBezTo>
                  <a:cubicBezTo>
                    <a:pt x="57" y="219"/>
                    <a:pt x="64" y="218"/>
                    <a:pt x="71" y="214"/>
                  </a:cubicBezTo>
                  <a:lnTo>
                    <a:pt x="272" y="98"/>
                  </a:lnTo>
                  <a:lnTo>
                    <a:pt x="473" y="215"/>
                  </a:lnTo>
                  <a:cubicBezTo>
                    <a:pt x="479" y="219"/>
                    <a:pt x="486" y="221"/>
                    <a:pt x="494" y="221"/>
                  </a:cubicBezTo>
                  <a:cubicBezTo>
                    <a:pt x="509" y="221"/>
                    <a:pt x="523" y="213"/>
                    <a:pt x="531" y="199"/>
                  </a:cubicBezTo>
                  <a:cubicBezTo>
                    <a:pt x="543" y="178"/>
                    <a:pt x="536" y="152"/>
                    <a:pt x="515" y="141"/>
                  </a:cubicBezTo>
                  <a:lnTo>
                    <a:pt x="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49;p56">
              <a:extLst>
                <a:ext uri="{FF2B5EF4-FFF2-40B4-BE49-F238E27FC236}">
                  <a16:creationId xmlns:a16="http://schemas.microsoft.com/office/drawing/2014/main" id="{FFCD8153-36FC-129A-08D8-CDDC5209EB76}"/>
                </a:ext>
              </a:extLst>
            </p:cNvPr>
            <p:cNvSpPr/>
            <p:nvPr/>
          </p:nvSpPr>
          <p:spPr>
            <a:xfrm>
              <a:off x="-2842565" y="3184584"/>
              <a:ext cx="1125105" cy="656475"/>
            </a:xfrm>
            <a:custGeom>
              <a:avLst/>
              <a:gdLst/>
              <a:ahLst/>
              <a:cxnLst/>
              <a:rect l="l" t="t" r="r" b="b"/>
              <a:pathLst>
                <a:path w="18376" h="10722" extrusionOk="0">
                  <a:moveTo>
                    <a:pt x="50" y="1"/>
                  </a:moveTo>
                  <a:cubicBezTo>
                    <a:pt x="35" y="1"/>
                    <a:pt x="21" y="8"/>
                    <a:pt x="12" y="22"/>
                  </a:cubicBezTo>
                  <a:cubicBezTo>
                    <a:pt x="1" y="42"/>
                    <a:pt x="8" y="69"/>
                    <a:pt x="28" y="80"/>
                  </a:cubicBezTo>
                  <a:lnTo>
                    <a:pt x="475" y="338"/>
                  </a:lnTo>
                  <a:cubicBezTo>
                    <a:pt x="482" y="343"/>
                    <a:pt x="489" y="344"/>
                    <a:pt x="496" y="344"/>
                  </a:cubicBezTo>
                  <a:cubicBezTo>
                    <a:pt x="511" y="344"/>
                    <a:pt x="526" y="336"/>
                    <a:pt x="534" y="322"/>
                  </a:cubicBezTo>
                  <a:cubicBezTo>
                    <a:pt x="545" y="302"/>
                    <a:pt x="538" y="276"/>
                    <a:pt x="518" y="264"/>
                  </a:cubicBezTo>
                  <a:lnTo>
                    <a:pt x="71" y="6"/>
                  </a:lnTo>
                  <a:cubicBezTo>
                    <a:pt x="64" y="2"/>
                    <a:pt x="57" y="1"/>
                    <a:pt x="50" y="1"/>
                  </a:cubicBezTo>
                  <a:close/>
                  <a:moveTo>
                    <a:pt x="794" y="431"/>
                  </a:moveTo>
                  <a:cubicBezTo>
                    <a:pt x="779" y="431"/>
                    <a:pt x="765" y="438"/>
                    <a:pt x="757" y="452"/>
                  </a:cubicBezTo>
                  <a:cubicBezTo>
                    <a:pt x="745" y="472"/>
                    <a:pt x="752" y="498"/>
                    <a:pt x="772" y="510"/>
                  </a:cubicBezTo>
                  <a:lnTo>
                    <a:pt x="1219" y="768"/>
                  </a:lnTo>
                  <a:cubicBezTo>
                    <a:pt x="1226" y="772"/>
                    <a:pt x="1234" y="774"/>
                    <a:pt x="1241" y="774"/>
                  </a:cubicBezTo>
                  <a:cubicBezTo>
                    <a:pt x="1255" y="774"/>
                    <a:pt x="1270" y="766"/>
                    <a:pt x="1278" y="753"/>
                  </a:cubicBezTo>
                  <a:cubicBezTo>
                    <a:pt x="1289" y="732"/>
                    <a:pt x="1282" y="706"/>
                    <a:pt x="1262" y="694"/>
                  </a:cubicBezTo>
                  <a:lnTo>
                    <a:pt x="815" y="436"/>
                  </a:lnTo>
                  <a:cubicBezTo>
                    <a:pt x="808" y="432"/>
                    <a:pt x="801" y="431"/>
                    <a:pt x="794" y="431"/>
                  </a:cubicBezTo>
                  <a:close/>
                  <a:moveTo>
                    <a:pt x="1539" y="861"/>
                  </a:moveTo>
                  <a:cubicBezTo>
                    <a:pt x="1524" y="861"/>
                    <a:pt x="1510" y="868"/>
                    <a:pt x="1502" y="882"/>
                  </a:cubicBezTo>
                  <a:cubicBezTo>
                    <a:pt x="1490" y="902"/>
                    <a:pt x="1496" y="928"/>
                    <a:pt x="1518" y="941"/>
                  </a:cubicBezTo>
                  <a:lnTo>
                    <a:pt x="1964" y="1199"/>
                  </a:lnTo>
                  <a:cubicBezTo>
                    <a:pt x="1970" y="1202"/>
                    <a:pt x="1978" y="1204"/>
                    <a:pt x="1985" y="1204"/>
                  </a:cubicBezTo>
                  <a:cubicBezTo>
                    <a:pt x="2000" y="1204"/>
                    <a:pt x="2014" y="1196"/>
                    <a:pt x="2022" y="1183"/>
                  </a:cubicBezTo>
                  <a:cubicBezTo>
                    <a:pt x="2033" y="1162"/>
                    <a:pt x="2027" y="1135"/>
                    <a:pt x="2006" y="1124"/>
                  </a:cubicBezTo>
                  <a:lnTo>
                    <a:pt x="1559" y="866"/>
                  </a:lnTo>
                  <a:cubicBezTo>
                    <a:pt x="1553" y="863"/>
                    <a:pt x="1546" y="861"/>
                    <a:pt x="1539" y="861"/>
                  </a:cubicBezTo>
                  <a:close/>
                  <a:moveTo>
                    <a:pt x="2282" y="1290"/>
                  </a:moveTo>
                  <a:cubicBezTo>
                    <a:pt x="2268" y="1290"/>
                    <a:pt x="2254" y="1298"/>
                    <a:pt x="2246" y="1311"/>
                  </a:cubicBezTo>
                  <a:cubicBezTo>
                    <a:pt x="2234" y="1333"/>
                    <a:pt x="2241" y="1358"/>
                    <a:pt x="2262" y="1370"/>
                  </a:cubicBezTo>
                  <a:lnTo>
                    <a:pt x="2708" y="1628"/>
                  </a:lnTo>
                  <a:cubicBezTo>
                    <a:pt x="2715" y="1632"/>
                    <a:pt x="2723" y="1633"/>
                    <a:pt x="2729" y="1633"/>
                  </a:cubicBezTo>
                  <a:cubicBezTo>
                    <a:pt x="2744" y="1633"/>
                    <a:pt x="2759" y="1626"/>
                    <a:pt x="2767" y="1613"/>
                  </a:cubicBezTo>
                  <a:cubicBezTo>
                    <a:pt x="2778" y="1591"/>
                    <a:pt x="2771" y="1566"/>
                    <a:pt x="2751" y="1554"/>
                  </a:cubicBezTo>
                  <a:lnTo>
                    <a:pt x="2304" y="1296"/>
                  </a:lnTo>
                  <a:cubicBezTo>
                    <a:pt x="2297" y="1292"/>
                    <a:pt x="2290" y="1290"/>
                    <a:pt x="2282" y="1290"/>
                  </a:cubicBezTo>
                  <a:close/>
                  <a:moveTo>
                    <a:pt x="3028" y="1720"/>
                  </a:moveTo>
                  <a:cubicBezTo>
                    <a:pt x="3013" y="1720"/>
                    <a:pt x="2998" y="1728"/>
                    <a:pt x="2991" y="1741"/>
                  </a:cubicBezTo>
                  <a:cubicBezTo>
                    <a:pt x="2978" y="1762"/>
                    <a:pt x="2986" y="1789"/>
                    <a:pt x="3006" y="1800"/>
                  </a:cubicBezTo>
                  <a:lnTo>
                    <a:pt x="3452" y="2058"/>
                  </a:lnTo>
                  <a:cubicBezTo>
                    <a:pt x="3459" y="2062"/>
                    <a:pt x="3467" y="2063"/>
                    <a:pt x="3474" y="2063"/>
                  </a:cubicBezTo>
                  <a:cubicBezTo>
                    <a:pt x="3488" y="2063"/>
                    <a:pt x="3503" y="2055"/>
                    <a:pt x="3511" y="2042"/>
                  </a:cubicBezTo>
                  <a:cubicBezTo>
                    <a:pt x="3523" y="2022"/>
                    <a:pt x="3515" y="1996"/>
                    <a:pt x="3495" y="1983"/>
                  </a:cubicBezTo>
                  <a:lnTo>
                    <a:pt x="3049" y="1725"/>
                  </a:lnTo>
                  <a:cubicBezTo>
                    <a:pt x="3043" y="1722"/>
                    <a:pt x="3035" y="1720"/>
                    <a:pt x="3028" y="1720"/>
                  </a:cubicBezTo>
                  <a:close/>
                  <a:moveTo>
                    <a:pt x="3772" y="2150"/>
                  </a:moveTo>
                  <a:cubicBezTo>
                    <a:pt x="3757" y="2150"/>
                    <a:pt x="3743" y="2158"/>
                    <a:pt x="3735" y="2171"/>
                  </a:cubicBezTo>
                  <a:cubicBezTo>
                    <a:pt x="3723" y="2192"/>
                    <a:pt x="3730" y="2218"/>
                    <a:pt x="3751" y="2230"/>
                  </a:cubicBezTo>
                  <a:lnTo>
                    <a:pt x="4197" y="2488"/>
                  </a:lnTo>
                  <a:cubicBezTo>
                    <a:pt x="4203" y="2491"/>
                    <a:pt x="4211" y="2493"/>
                    <a:pt x="4218" y="2493"/>
                  </a:cubicBezTo>
                  <a:cubicBezTo>
                    <a:pt x="4234" y="2493"/>
                    <a:pt x="4247" y="2486"/>
                    <a:pt x="4255" y="2472"/>
                  </a:cubicBezTo>
                  <a:cubicBezTo>
                    <a:pt x="4268" y="2452"/>
                    <a:pt x="4260" y="2425"/>
                    <a:pt x="4239" y="2414"/>
                  </a:cubicBezTo>
                  <a:lnTo>
                    <a:pt x="3793" y="2156"/>
                  </a:lnTo>
                  <a:cubicBezTo>
                    <a:pt x="3787" y="2152"/>
                    <a:pt x="3780" y="2150"/>
                    <a:pt x="3772" y="2150"/>
                  </a:cubicBezTo>
                  <a:close/>
                  <a:moveTo>
                    <a:pt x="4516" y="2580"/>
                  </a:moveTo>
                  <a:cubicBezTo>
                    <a:pt x="4501" y="2580"/>
                    <a:pt x="4487" y="2587"/>
                    <a:pt x="4479" y="2602"/>
                  </a:cubicBezTo>
                  <a:cubicBezTo>
                    <a:pt x="4468" y="2622"/>
                    <a:pt x="4475" y="2648"/>
                    <a:pt x="4495" y="2659"/>
                  </a:cubicBezTo>
                  <a:lnTo>
                    <a:pt x="4942" y="2917"/>
                  </a:lnTo>
                  <a:cubicBezTo>
                    <a:pt x="4949" y="2921"/>
                    <a:pt x="4956" y="2922"/>
                    <a:pt x="4963" y="2922"/>
                  </a:cubicBezTo>
                  <a:cubicBezTo>
                    <a:pt x="4978" y="2922"/>
                    <a:pt x="4992" y="2916"/>
                    <a:pt x="5000" y="2902"/>
                  </a:cubicBezTo>
                  <a:cubicBezTo>
                    <a:pt x="5012" y="2881"/>
                    <a:pt x="5004" y="2855"/>
                    <a:pt x="4984" y="2844"/>
                  </a:cubicBezTo>
                  <a:lnTo>
                    <a:pt x="4538" y="2586"/>
                  </a:lnTo>
                  <a:cubicBezTo>
                    <a:pt x="4531" y="2582"/>
                    <a:pt x="4523" y="2580"/>
                    <a:pt x="4516" y="2580"/>
                  </a:cubicBezTo>
                  <a:close/>
                  <a:moveTo>
                    <a:pt x="5261" y="3009"/>
                  </a:moveTo>
                  <a:cubicBezTo>
                    <a:pt x="5246" y="3009"/>
                    <a:pt x="5232" y="3017"/>
                    <a:pt x="5224" y="3031"/>
                  </a:cubicBezTo>
                  <a:cubicBezTo>
                    <a:pt x="5212" y="3051"/>
                    <a:pt x="5219" y="3078"/>
                    <a:pt x="5239" y="3089"/>
                  </a:cubicBezTo>
                  <a:lnTo>
                    <a:pt x="5686" y="3347"/>
                  </a:lnTo>
                  <a:cubicBezTo>
                    <a:pt x="5693" y="3352"/>
                    <a:pt x="5700" y="3353"/>
                    <a:pt x="5708" y="3353"/>
                  </a:cubicBezTo>
                  <a:cubicBezTo>
                    <a:pt x="5722" y="3353"/>
                    <a:pt x="5737" y="3345"/>
                    <a:pt x="5745" y="3331"/>
                  </a:cubicBezTo>
                  <a:cubicBezTo>
                    <a:pt x="5756" y="3311"/>
                    <a:pt x="5749" y="3285"/>
                    <a:pt x="5729" y="3273"/>
                  </a:cubicBezTo>
                  <a:lnTo>
                    <a:pt x="5282" y="3015"/>
                  </a:lnTo>
                  <a:cubicBezTo>
                    <a:pt x="5276" y="3011"/>
                    <a:pt x="5268" y="3009"/>
                    <a:pt x="5261" y="3009"/>
                  </a:cubicBezTo>
                  <a:close/>
                  <a:moveTo>
                    <a:pt x="6006" y="3440"/>
                  </a:moveTo>
                  <a:cubicBezTo>
                    <a:pt x="5991" y="3440"/>
                    <a:pt x="5976" y="3447"/>
                    <a:pt x="5968" y="3461"/>
                  </a:cubicBezTo>
                  <a:cubicBezTo>
                    <a:pt x="5957" y="3481"/>
                    <a:pt x="5963" y="3507"/>
                    <a:pt x="5984" y="3519"/>
                  </a:cubicBezTo>
                  <a:lnTo>
                    <a:pt x="6431" y="3777"/>
                  </a:lnTo>
                  <a:cubicBezTo>
                    <a:pt x="6437" y="3781"/>
                    <a:pt x="6444" y="3783"/>
                    <a:pt x="6452" y="3783"/>
                  </a:cubicBezTo>
                  <a:cubicBezTo>
                    <a:pt x="6467" y="3783"/>
                    <a:pt x="6481" y="3775"/>
                    <a:pt x="6489" y="3761"/>
                  </a:cubicBezTo>
                  <a:cubicBezTo>
                    <a:pt x="6501" y="3741"/>
                    <a:pt x="6494" y="3715"/>
                    <a:pt x="6474" y="3703"/>
                  </a:cubicBezTo>
                  <a:lnTo>
                    <a:pt x="6026" y="3445"/>
                  </a:lnTo>
                  <a:cubicBezTo>
                    <a:pt x="6020" y="3441"/>
                    <a:pt x="6013" y="3440"/>
                    <a:pt x="6006" y="3440"/>
                  </a:cubicBezTo>
                  <a:close/>
                  <a:moveTo>
                    <a:pt x="6750" y="3870"/>
                  </a:moveTo>
                  <a:cubicBezTo>
                    <a:pt x="6735" y="3870"/>
                    <a:pt x="6721" y="3877"/>
                    <a:pt x="6712" y="3891"/>
                  </a:cubicBezTo>
                  <a:cubicBezTo>
                    <a:pt x="6701" y="3911"/>
                    <a:pt x="6708" y="3937"/>
                    <a:pt x="6728" y="3949"/>
                  </a:cubicBezTo>
                  <a:lnTo>
                    <a:pt x="7175" y="4207"/>
                  </a:lnTo>
                  <a:cubicBezTo>
                    <a:pt x="7182" y="4211"/>
                    <a:pt x="7190" y="4213"/>
                    <a:pt x="7196" y="4213"/>
                  </a:cubicBezTo>
                  <a:cubicBezTo>
                    <a:pt x="7211" y="4213"/>
                    <a:pt x="7226" y="4205"/>
                    <a:pt x="7234" y="4192"/>
                  </a:cubicBezTo>
                  <a:cubicBezTo>
                    <a:pt x="7245" y="4171"/>
                    <a:pt x="7238" y="4144"/>
                    <a:pt x="7218" y="4133"/>
                  </a:cubicBezTo>
                  <a:lnTo>
                    <a:pt x="6771" y="3875"/>
                  </a:lnTo>
                  <a:cubicBezTo>
                    <a:pt x="6764" y="3871"/>
                    <a:pt x="6757" y="3870"/>
                    <a:pt x="6750" y="3870"/>
                  </a:cubicBezTo>
                  <a:close/>
                  <a:moveTo>
                    <a:pt x="7494" y="4299"/>
                  </a:moveTo>
                  <a:cubicBezTo>
                    <a:pt x="7479" y="4299"/>
                    <a:pt x="7465" y="4307"/>
                    <a:pt x="7457" y="4320"/>
                  </a:cubicBezTo>
                  <a:cubicBezTo>
                    <a:pt x="7445" y="4341"/>
                    <a:pt x="7452" y="4367"/>
                    <a:pt x="7472" y="4378"/>
                  </a:cubicBezTo>
                  <a:lnTo>
                    <a:pt x="7919" y="4636"/>
                  </a:lnTo>
                  <a:cubicBezTo>
                    <a:pt x="7926" y="4641"/>
                    <a:pt x="7934" y="4642"/>
                    <a:pt x="7941" y="4642"/>
                  </a:cubicBezTo>
                  <a:cubicBezTo>
                    <a:pt x="7955" y="4642"/>
                    <a:pt x="7970" y="4635"/>
                    <a:pt x="7978" y="4621"/>
                  </a:cubicBezTo>
                  <a:cubicBezTo>
                    <a:pt x="7989" y="4600"/>
                    <a:pt x="7982" y="4574"/>
                    <a:pt x="7962" y="4563"/>
                  </a:cubicBezTo>
                  <a:lnTo>
                    <a:pt x="7515" y="4305"/>
                  </a:lnTo>
                  <a:cubicBezTo>
                    <a:pt x="7509" y="4301"/>
                    <a:pt x="7501" y="4299"/>
                    <a:pt x="7494" y="4299"/>
                  </a:cubicBezTo>
                  <a:close/>
                  <a:moveTo>
                    <a:pt x="8239" y="4729"/>
                  </a:moveTo>
                  <a:cubicBezTo>
                    <a:pt x="8224" y="4729"/>
                    <a:pt x="8210" y="4736"/>
                    <a:pt x="8202" y="4750"/>
                  </a:cubicBezTo>
                  <a:cubicBezTo>
                    <a:pt x="8190" y="4770"/>
                    <a:pt x="8196" y="4797"/>
                    <a:pt x="8217" y="4809"/>
                  </a:cubicBezTo>
                  <a:lnTo>
                    <a:pt x="8664" y="5067"/>
                  </a:lnTo>
                  <a:cubicBezTo>
                    <a:pt x="8670" y="5070"/>
                    <a:pt x="8678" y="5072"/>
                    <a:pt x="8685" y="5072"/>
                  </a:cubicBezTo>
                  <a:cubicBezTo>
                    <a:pt x="8700" y="5072"/>
                    <a:pt x="8714" y="5064"/>
                    <a:pt x="8722" y="5051"/>
                  </a:cubicBezTo>
                  <a:cubicBezTo>
                    <a:pt x="8733" y="5030"/>
                    <a:pt x="8727" y="5005"/>
                    <a:pt x="8706" y="4992"/>
                  </a:cubicBezTo>
                  <a:lnTo>
                    <a:pt x="8259" y="4734"/>
                  </a:lnTo>
                  <a:cubicBezTo>
                    <a:pt x="8253" y="4731"/>
                    <a:pt x="8246" y="4729"/>
                    <a:pt x="8239" y="4729"/>
                  </a:cubicBezTo>
                  <a:close/>
                  <a:moveTo>
                    <a:pt x="8983" y="5159"/>
                  </a:moveTo>
                  <a:cubicBezTo>
                    <a:pt x="8968" y="5159"/>
                    <a:pt x="8954" y="5166"/>
                    <a:pt x="8946" y="5180"/>
                  </a:cubicBezTo>
                  <a:cubicBezTo>
                    <a:pt x="8934" y="5201"/>
                    <a:pt x="8942" y="5226"/>
                    <a:pt x="8962" y="5239"/>
                  </a:cubicBezTo>
                  <a:lnTo>
                    <a:pt x="9408" y="5497"/>
                  </a:lnTo>
                  <a:cubicBezTo>
                    <a:pt x="9415" y="5500"/>
                    <a:pt x="9423" y="5502"/>
                    <a:pt x="9429" y="5502"/>
                  </a:cubicBezTo>
                  <a:cubicBezTo>
                    <a:pt x="9444" y="5502"/>
                    <a:pt x="9459" y="5494"/>
                    <a:pt x="9467" y="5481"/>
                  </a:cubicBezTo>
                  <a:cubicBezTo>
                    <a:pt x="9479" y="5461"/>
                    <a:pt x="9471" y="5435"/>
                    <a:pt x="9451" y="5422"/>
                  </a:cubicBezTo>
                  <a:lnTo>
                    <a:pt x="9005" y="5164"/>
                  </a:lnTo>
                  <a:cubicBezTo>
                    <a:pt x="8998" y="5161"/>
                    <a:pt x="8990" y="5159"/>
                    <a:pt x="8983" y="5159"/>
                  </a:cubicBezTo>
                  <a:close/>
                  <a:moveTo>
                    <a:pt x="9727" y="5588"/>
                  </a:moveTo>
                  <a:cubicBezTo>
                    <a:pt x="9713" y="5588"/>
                    <a:pt x="9698" y="5596"/>
                    <a:pt x="9691" y="5610"/>
                  </a:cubicBezTo>
                  <a:cubicBezTo>
                    <a:pt x="9679" y="5631"/>
                    <a:pt x="9686" y="5657"/>
                    <a:pt x="9706" y="5668"/>
                  </a:cubicBezTo>
                  <a:lnTo>
                    <a:pt x="10152" y="5927"/>
                  </a:lnTo>
                  <a:cubicBezTo>
                    <a:pt x="10159" y="5930"/>
                    <a:pt x="10167" y="5932"/>
                    <a:pt x="10174" y="5932"/>
                  </a:cubicBezTo>
                  <a:cubicBezTo>
                    <a:pt x="10188" y="5932"/>
                    <a:pt x="10203" y="5925"/>
                    <a:pt x="10211" y="5911"/>
                  </a:cubicBezTo>
                  <a:cubicBezTo>
                    <a:pt x="10223" y="5891"/>
                    <a:pt x="10217" y="5864"/>
                    <a:pt x="10195" y="5852"/>
                  </a:cubicBezTo>
                  <a:lnTo>
                    <a:pt x="9749" y="5595"/>
                  </a:lnTo>
                  <a:cubicBezTo>
                    <a:pt x="9742" y="5590"/>
                    <a:pt x="9735" y="5588"/>
                    <a:pt x="9727" y="5588"/>
                  </a:cubicBezTo>
                  <a:close/>
                  <a:moveTo>
                    <a:pt x="10473" y="6018"/>
                  </a:moveTo>
                  <a:cubicBezTo>
                    <a:pt x="10458" y="6018"/>
                    <a:pt x="10443" y="6026"/>
                    <a:pt x="10435" y="6039"/>
                  </a:cubicBezTo>
                  <a:cubicBezTo>
                    <a:pt x="10424" y="6060"/>
                    <a:pt x="10430" y="6087"/>
                    <a:pt x="10451" y="6098"/>
                  </a:cubicBezTo>
                  <a:lnTo>
                    <a:pt x="10896" y="6358"/>
                  </a:lnTo>
                  <a:cubicBezTo>
                    <a:pt x="10902" y="6361"/>
                    <a:pt x="10910" y="6364"/>
                    <a:pt x="10918" y="6364"/>
                  </a:cubicBezTo>
                  <a:cubicBezTo>
                    <a:pt x="10933" y="6364"/>
                    <a:pt x="10946" y="6356"/>
                    <a:pt x="10954" y="6342"/>
                  </a:cubicBezTo>
                  <a:cubicBezTo>
                    <a:pt x="10966" y="6322"/>
                    <a:pt x="10960" y="6296"/>
                    <a:pt x="10939" y="6284"/>
                  </a:cubicBezTo>
                  <a:lnTo>
                    <a:pt x="10494" y="6024"/>
                  </a:lnTo>
                  <a:cubicBezTo>
                    <a:pt x="10487" y="6020"/>
                    <a:pt x="10480" y="6018"/>
                    <a:pt x="10473" y="6018"/>
                  </a:cubicBezTo>
                  <a:close/>
                  <a:moveTo>
                    <a:pt x="11214" y="6452"/>
                  </a:moveTo>
                  <a:cubicBezTo>
                    <a:pt x="11199" y="6452"/>
                    <a:pt x="11185" y="6460"/>
                    <a:pt x="11177" y="6474"/>
                  </a:cubicBezTo>
                  <a:cubicBezTo>
                    <a:pt x="11166" y="6494"/>
                    <a:pt x="11171" y="6520"/>
                    <a:pt x="11193" y="6533"/>
                  </a:cubicBezTo>
                  <a:lnTo>
                    <a:pt x="11636" y="6794"/>
                  </a:lnTo>
                  <a:cubicBezTo>
                    <a:pt x="11643" y="6797"/>
                    <a:pt x="11651" y="6800"/>
                    <a:pt x="11659" y="6800"/>
                  </a:cubicBezTo>
                  <a:cubicBezTo>
                    <a:pt x="11674" y="6800"/>
                    <a:pt x="11687" y="6792"/>
                    <a:pt x="11695" y="6778"/>
                  </a:cubicBezTo>
                  <a:cubicBezTo>
                    <a:pt x="11707" y="6758"/>
                    <a:pt x="11701" y="6732"/>
                    <a:pt x="11680" y="6720"/>
                  </a:cubicBezTo>
                  <a:lnTo>
                    <a:pt x="11236" y="6458"/>
                  </a:lnTo>
                  <a:cubicBezTo>
                    <a:pt x="11229" y="6454"/>
                    <a:pt x="11221" y="6452"/>
                    <a:pt x="11214" y="6452"/>
                  </a:cubicBezTo>
                  <a:close/>
                  <a:moveTo>
                    <a:pt x="11955" y="6888"/>
                  </a:moveTo>
                  <a:cubicBezTo>
                    <a:pt x="11940" y="6888"/>
                    <a:pt x="11926" y="6895"/>
                    <a:pt x="11918" y="6909"/>
                  </a:cubicBezTo>
                  <a:cubicBezTo>
                    <a:pt x="11907" y="6929"/>
                    <a:pt x="11912" y="6956"/>
                    <a:pt x="11934" y="6967"/>
                  </a:cubicBezTo>
                  <a:lnTo>
                    <a:pt x="12377" y="7230"/>
                  </a:lnTo>
                  <a:cubicBezTo>
                    <a:pt x="12384" y="7233"/>
                    <a:pt x="12392" y="7235"/>
                    <a:pt x="12400" y="7235"/>
                  </a:cubicBezTo>
                  <a:cubicBezTo>
                    <a:pt x="12413" y="7235"/>
                    <a:pt x="12428" y="7227"/>
                    <a:pt x="12436" y="7214"/>
                  </a:cubicBezTo>
                  <a:cubicBezTo>
                    <a:pt x="12448" y="7194"/>
                    <a:pt x="12442" y="7168"/>
                    <a:pt x="12421" y="7155"/>
                  </a:cubicBezTo>
                  <a:lnTo>
                    <a:pt x="11977" y="6894"/>
                  </a:lnTo>
                  <a:cubicBezTo>
                    <a:pt x="11970" y="6890"/>
                    <a:pt x="11962" y="6888"/>
                    <a:pt x="11955" y="6888"/>
                  </a:cubicBezTo>
                  <a:close/>
                  <a:moveTo>
                    <a:pt x="12696" y="7324"/>
                  </a:moveTo>
                  <a:cubicBezTo>
                    <a:pt x="12681" y="7324"/>
                    <a:pt x="12667" y="7331"/>
                    <a:pt x="12659" y="7346"/>
                  </a:cubicBezTo>
                  <a:cubicBezTo>
                    <a:pt x="12648" y="7366"/>
                    <a:pt x="12654" y="7392"/>
                    <a:pt x="12675" y="7404"/>
                  </a:cubicBezTo>
                  <a:lnTo>
                    <a:pt x="13118" y="7665"/>
                  </a:lnTo>
                  <a:cubicBezTo>
                    <a:pt x="13126" y="7669"/>
                    <a:pt x="13133" y="7671"/>
                    <a:pt x="13141" y="7671"/>
                  </a:cubicBezTo>
                  <a:cubicBezTo>
                    <a:pt x="13156" y="7671"/>
                    <a:pt x="13169" y="7663"/>
                    <a:pt x="13177" y="7650"/>
                  </a:cubicBezTo>
                  <a:cubicBezTo>
                    <a:pt x="13189" y="7629"/>
                    <a:pt x="13183" y="7604"/>
                    <a:pt x="13162" y="7591"/>
                  </a:cubicBezTo>
                  <a:lnTo>
                    <a:pt x="12717" y="7330"/>
                  </a:lnTo>
                  <a:cubicBezTo>
                    <a:pt x="12711" y="7326"/>
                    <a:pt x="12703" y="7324"/>
                    <a:pt x="12696" y="7324"/>
                  </a:cubicBezTo>
                  <a:close/>
                  <a:moveTo>
                    <a:pt x="13437" y="7759"/>
                  </a:moveTo>
                  <a:cubicBezTo>
                    <a:pt x="13422" y="7759"/>
                    <a:pt x="13408" y="7767"/>
                    <a:pt x="13400" y="7780"/>
                  </a:cubicBezTo>
                  <a:cubicBezTo>
                    <a:pt x="13389" y="7801"/>
                    <a:pt x="13395" y="7828"/>
                    <a:pt x="13416" y="7839"/>
                  </a:cubicBezTo>
                  <a:lnTo>
                    <a:pt x="13859" y="8101"/>
                  </a:lnTo>
                  <a:cubicBezTo>
                    <a:pt x="13867" y="8105"/>
                    <a:pt x="13874" y="8107"/>
                    <a:pt x="13882" y="8107"/>
                  </a:cubicBezTo>
                  <a:cubicBezTo>
                    <a:pt x="13896" y="8107"/>
                    <a:pt x="13910" y="8099"/>
                    <a:pt x="13918" y="8085"/>
                  </a:cubicBezTo>
                  <a:cubicBezTo>
                    <a:pt x="13930" y="8065"/>
                    <a:pt x="13923" y="8039"/>
                    <a:pt x="13903" y="8027"/>
                  </a:cubicBezTo>
                  <a:lnTo>
                    <a:pt x="13458" y="7766"/>
                  </a:lnTo>
                  <a:cubicBezTo>
                    <a:pt x="13452" y="7761"/>
                    <a:pt x="13444" y="7759"/>
                    <a:pt x="13437" y="7759"/>
                  </a:cubicBezTo>
                  <a:close/>
                  <a:moveTo>
                    <a:pt x="14178" y="8195"/>
                  </a:moveTo>
                  <a:cubicBezTo>
                    <a:pt x="14163" y="8195"/>
                    <a:pt x="14149" y="8203"/>
                    <a:pt x="14141" y="8217"/>
                  </a:cubicBezTo>
                  <a:cubicBezTo>
                    <a:pt x="14130" y="8237"/>
                    <a:pt x="14136" y="8263"/>
                    <a:pt x="14157" y="8276"/>
                  </a:cubicBezTo>
                  <a:lnTo>
                    <a:pt x="14600" y="8537"/>
                  </a:lnTo>
                  <a:cubicBezTo>
                    <a:pt x="14607" y="8540"/>
                    <a:pt x="14615" y="8543"/>
                    <a:pt x="14623" y="8543"/>
                  </a:cubicBezTo>
                  <a:cubicBezTo>
                    <a:pt x="14637" y="8543"/>
                    <a:pt x="14651" y="8535"/>
                    <a:pt x="14659" y="8521"/>
                  </a:cubicBezTo>
                  <a:cubicBezTo>
                    <a:pt x="14671" y="8501"/>
                    <a:pt x="14664" y="8475"/>
                    <a:pt x="14644" y="8463"/>
                  </a:cubicBezTo>
                  <a:lnTo>
                    <a:pt x="14199" y="8201"/>
                  </a:lnTo>
                  <a:cubicBezTo>
                    <a:pt x="14193" y="8197"/>
                    <a:pt x="14185" y="8195"/>
                    <a:pt x="14178" y="8195"/>
                  </a:cubicBezTo>
                  <a:close/>
                  <a:moveTo>
                    <a:pt x="14919" y="8631"/>
                  </a:moveTo>
                  <a:cubicBezTo>
                    <a:pt x="14904" y="8631"/>
                    <a:pt x="14890" y="8639"/>
                    <a:pt x="14882" y="8653"/>
                  </a:cubicBezTo>
                  <a:cubicBezTo>
                    <a:pt x="14870" y="8673"/>
                    <a:pt x="14877" y="8699"/>
                    <a:pt x="14898" y="8712"/>
                  </a:cubicBezTo>
                  <a:lnTo>
                    <a:pt x="15342" y="8973"/>
                  </a:lnTo>
                  <a:cubicBezTo>
                    <a:pt x="15349" y="8976"/>
                    <a:pt x="15356" y="8978"/>
                    <a:pt x="15364" y="8978"/>
                  </a:cubicBezTo>
                  <a:cubicBezTo>
                    <a:pt x="15378" y="8978"/>
                    <a:pt x="15392" y="8971"/>
                    <a:pt x="15401" y="8957"/>
                  </a:cubicBezTo>
                  <a:cubicBezTo>
                    <a:pt x="15412" y="8937"/>
                    <a:pt x="15405" y="8911"/>
                    <a:pt x="15385" y="8898"/>
                  </a:cubicBezTo>
                  <a:lnTo>
                    <a:pt x="14940" y="8637"/>
                  </a:lnTo>
                  <a:cubicBezTo>
                    <a:pt x="14933" y="8633"/>
                    <a:pt x="14926" y="8631"/>
                    <a:pt x="14919" y="8631"/>
                  </a:cubicBezTo>
                  <a:close/>
                  <a:moveTo>
                    <a:pt x="15660" y="9067"/>
                  </a:moveTo>
                  <a:cubicBezTo>
                    <a:pt x="15645" y="9067"/>
                    <a:pt x="15631" y="9075"/>
                    <a:pt x="15623" y="9089"/>
                  </a:cubicBezTo>
                  <a:cubicBezTo>
                    <a:pt x="15611" y="9109"/>
                    <a:pt x="15618" y="9135"/>
                    <a:pt x="15638" y="9147"/>
                  </a:cubicBezTo>
                  <a:lnTo>
                    <a:pt x="16083" y="9409"/>
                  </a:lnTo>
                  <a:cubicBezTo>
                    <a:pt x="16090" y="9412"/>
                    <a:pt x="16097" y="9414"/>
                    <a:pt x="16105" y="9414"/>
                  </a:cubicBezTo>
                  <a:cubicBezTo>
                    <a:pt x="16119" y="9414"/>
                    <a:pt x="16133" y="9406"/>
                    <a:pt x="16142" y="9393"/>
                  </a:cubicBezTo>
                  <a:cubicBezTo>
                    <a:pt x="16153" y="9373"/>
                    <a:pt x="16146" y="9347"/>
                    <a:pt x="16126" y="9334"/>
                  </a:cubicBezTo>
                  <a:lnTo>
                    <a:pt x="15681" y="9073"/>
                  </a:lnTo>
                  <a:cubicBezTo>
                    <a:pt x="15674" y="9069"/>
                    <a:pt x="15667" y="9067"/>
                    <a:pt x="15660" y="9067"/>
                  </a:cubicBezTo>
                  <a:close/>
                  <a:moveTo>
                    <a:pt x="16401" y="9503"/>
                  </a:moveTo>
                  <a:cubicBezTo>
                    <a:pt x="16386" y="9503"/>
                    <a:pt x="16372" y="9511"/>
                    <a:pt x="16364" y="9525"/>
                  </a:cubicBezTo>
                  <a:cubicBezTo>
                    <a:pt x="16352" y="9545"/>
                    <a:pt x="16359" y="9571"/>
                    <a:pt x="16379" y="9583"/>
                  </a:cubicBezTo>
                  <a:lnTo>
                    <a:pt x="16824" y="9844"/>
                  </a:lnTo>
                  <a:cubicBezTo>
                    <a:pt x="16831" y="9849"/>
                    <a:pt x="16838" y="9850"/>
                    <a:pt x="16846" y="9850"/>
                  </a:cubicBezTo>
                  <a:cubicBezTo>
                    <a:pt x="16860" y="9850"/>
                    <a:pt x="16874" y="9843"/>
                    <a:pt x="16882" y="9829"/>
                  </a:cubicBezTo>
                  <a:cubicBezTo>
                    <a:pt x="16894" y="9808"/>
                    <a:pt x="16887" y="9782"/>
                    <a:pt x="16867" y="9770"/>
                  </a:cubicBezTo>
                  <a:lnTo>
                    <a:pt x="16422" y="9509"/>
                  </a:lnTo>
                  <a:cubicBezTo>
                    <a:pt x="16416" y="9505"/>
                    <a:pt x="16408" y="9503"/>
                    <a:pt x="16401" y="9503"/>
                  </a:cubicBezTo>
                  <a:close/>
                  <a:moveTo>
                    <a:pt x="17141" y="9938"/>
                  </a:moveTo>
                  <a:cubicBezTo>
                    <a:pt x="17127" y="9938"/>
                    <a:pt x="17113" y="9946"/>
                    <a:pt x="17105" y="9960"/>
                  </a:cubicBezTo>
                  <a:cubicBezTo>
                    <a:pt x="17093" y="9981"/>
                    <a:pt x="17100" y="10007"/>
                    <a:pt x="17120" y="10019"/>
                  </a:cubicBezTo>
                  <a:lnTo>
                    <a:pt x="17565" y="10280"/>
                  </a:lnTo>
                  <a:cubicBezTo>
                    <a:pt x="17572" y="10284"/>
                    <a:pt x="17579" y="10286"/>
                    <a:pt x="17587" y="10286"/>
                  </a:cubicBezTo>
                  <a:cubicBezTo>
                    <a:pt x="17601" y="10286"/>
                    <a:pt x="17616" y="10278"/>
                    <a:pt x="17624" y="10264"/>
                  </a:cubicBezTo>
                  <a:cubicBezTo>
                    <a:pt x="17635" y="10244"/>
                    <a:pt x="17628" y="10218"/>
                    <a:pt x="17608" y="10206"/>
                  </a:cubicBezTo>
                  <a:lnTo>
                    <a:pt x="17163" y="9945"/>
                  </a:lnTo>
                  <a:cubicBezTo>
                    <a:pt x="17156" y="9940"/>
                    <a:pt x="17149" y="9938"/>
                    <a:pt x="17141" y="9938"/>
                  </a:cubicBezTo>
                  <a:close/>
                  <a:moveTo>
                    <a:pt x="17883" y="10375"/>
                  </a:moveTo>
                  <a:cubicBezTo>
                    <a:pt x="17868" y="10375"/>
                    <a:pt x="17854" y="10382"/>
                    <a:pt x="17846" y="10396"/>
                  </a:cubicBezTo>
                  <a:cubicBezTo>
                    <a:pt x="17834" y="10416"/>
                    <a:pt x="17841" y="10442"/>
                    <a:pt x="17861" y="10455"/>
                  </a:cubicBezTo>
                  <a:lnTo>
                    <a:pt x="18306" y="10716"/>
                  </a:lnTo>
                  <a:cubicBezTo>
                    <a:pt x="18313" y="10720"/>
                    <a:pt x="18320" y="10722"/>
                    <a:pt x="18327" y="10722"/>
                  </a:cubicBezTo>
                  <a:cubicBezTo>
                    <a:pt x="18342" y="10722"/>
                    <a:pt x="18357" y="10715"/>
                    <a:pt x="18365" y="10701"/>
                  </a:cubicBezTo>
                  <a:cubicBezTo>
                    <a:pt x="18376" y="10681"/>
                    <a:pt x="18369" y="10654"/>
                    <a:pt x="18349" y="10643"/>
                  </a:cubicBezTo>
                  <a:lnTo>
                    <a:pt x="17904" y="10380"/>
                  </a:lnTo>
                  <a:cubicBezTo>
                    <a:pt x="17897" y="10377"/>
                    <a:pt x="17890" y="10375"/>
                    <a:pt x="17883" y="103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50;p56">
              <a:extLst>
                <a:ext uri="{FF2B5EF4-FFF2-40B4-BE49-F238E27FC236}">
                  <a16:creationId xmlns:a16="http://schemas.microsoft.com/office/drawing/2014/main" id="{F338A09A-13C6-43F2-8E78-42BBD41757B2}"/>
                </a:ext>
              </a:extLst>
            </p:cNvPr>
            <p:cNvSpPr/>
            <p:nvPr/>
          </p:nvSpPr>
          <p:spPr>
            <a:xfrm>
              <a:off x="-1705323" y="3846412"/>
              <a:ext cx="21674" cy="21307"/>
            </a:xfrm>
            <a:custGeom>
              <a:avLst/>
              <a:gdLst/>
              <a:ahLst/>
              <a:cxnLst/>
              <a:rect l="l" t="t" r="r" b="b"/>
              <a:pathLst>
                <a:path w="354" h="348" extrusionOk="0">
                  <a:moveTo>
                    <a:pt x="49" y="1"/>
                  </a:moveTo>
                  <a:cubicBezTo>
                    <a:pt x="34" y="1"/>
                    <a:pt x="20" y="8"/>
                    <a:pt x="11" y="22"/>
                  </a:cubicBezTo>
                  <a:cubicBezTo>
                    <a:pt x="0" y="42"/>
                    <a:pt x="7" y="68"/>
                    <a:pt x="27" y="80"/>
                  </a:cubicBezTo>
                  <a:lnTo>
                    <a:pt x="186" y="174"/>
                  </a:lnTo>
                  <a:lnTo>
                    <a:pt x="27" y="269"/>
                  </a:lnTo>
                  <a:cubicBezTo>
                    <a:pt x="7" y="281"/>
                    <a:pt x="1" y="307"/>
                    <a:pt x="13" y="327"/>
                  </a:cubicBezTo>
                  <a:cubicBezTo>
                    <a:pt x="20" y="341"/>
                    <a:pt x="35" y="347"/>
                    <a:pt x="50" y="347"/>
                  </a:cubicBezTo>
                  <a:cubicBezTo>
                    <a:pt x="58" y="347"/>
                    <a:pt x="64" y="345"/>
                    <a:pt x="71" y="342"/>
                  </a:cubicBezTo>
                  <a:lnTo>
                    <a:pt x="354" y="173"/>
                  </a:lnTo>
                  <a:lnTo>
                    <a:pt x="70" y="6"/>
                  </a:lnTo>
                  <a:cubicBezTo>
                    <a:pt x="63" y="2"/>
                    <a:pt x="56" y="1"/>
                    <a:pt x="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51;p56">
              <a:extLst>
                <a:ext uri="{FF2B5EF4-FFF2-40B4-BE49-F238E27FC236}">
                  <a16:creationId xmlns:a16="http://schemas.microsoft.com/office/drawing/2014/main" id="{0E609E84-3097-6A2E-A329-3D5DC193CC68}"/>
                </a:ext>
              </a:extLst>
            </p:cNvPr>
            <p:cNvSpPr/>
            <p:nvPr/>
          </p:nvSpPr>
          <p:spPr>
            <a:xfrm>
              <a:off x="-2305934" y="3873472"/>
              <a:ext cx="588207" cy="353524"/>
            </a:xfrm>
            <a:custGeom>
              <a:avLst/>
              <a:gdLst/>
              <a:ahLst/>
              <a:cxnLst/>
              <a:rect l="l" t="t" r="r" b="b"/>
              <a:pathLst>
                <a:path w="9607" h="5774" extrusionOk="0">
                  <a:moveTo>
                    <a:pt x="9558" y="1"/>
                  </a:moveTo>
                  <a:cubicBezTo>
                    <a:pt x="9550" y="1"/>
                    <a:pt x="9542" y="3"/>
                    <a:pt x="9535" y="7"/>
                  </a:cubicBezTo>
                  <a:lnTo>
                    <a:pt x="9083" y="278"/>
                  </a:lnTo>
                  <a:cubicBezTo>
                    <a:pt x="9063" y="289"/>
                    <a:pt x="9056" y="316"/>
                    <a:pt x="9068" y="337"/>
                  </a:cubicBezTo>
                  <a:cubicBezTo>
                    <a:pt x="9076" y="350"/>
                    <a:pt x="9091" y="357"/>
                    <a:pt x="9105" y="357"/>
                  </a:cubicBezTo>
                  <a:cubicBezTo>
                    <a:pt x="9112" y="357"/>
                    <a:pt x="9120" y="355"/>
                    <a:pt x="9127" y="351"/>
                  </a:cubicBezTo>
                  <a:lnTo>
                    <a:pt x="9579" y="80"/>
                  </a:lnTo>
                  <a:cubicBezTo>
                    <a:pt x="9600" y="67"/>
                    <a:pt x="9606" y="42"/>
                    <a:pt x="9594" y="21"/>
                  </a:cubicBezTo>
                  <a:cubicBezTo>
                    <a:pt x="9587" y="8"/>
                    <a:pt x="9572" y="1"/>
                    <a:pt x="9558" y="1"/>
                  </a:cubicBezTo>
                  <a:close/>
                  <a:moveTo>
                    <a:pt x="8803" y="452"/>
                  </a:moveTo>
                  <a:cubicBezTo>
                    <a:pt x="8795" y="452"/>
                    <a:pt x="8788" y="454"/>
                    <a:pt x="8781" y="458"/>
                  </a:cubicBezTo>
                  <a:lnTo>
                    <a:pt x="8328" y="728"/>
                  </a:lnTo>
                  <a:cubicBezTo>
                    <a:pt x="8308" y="741"/>
                    <a:pt x="8301" y="767"/>
                    <a:pt x="8314" y="787"/>
                  </a:cubicBezTo>
                  <a:cubicBezTo>
                    <a:pt x="8322" y="801"/>
                    <a:pt x="8336" y="808"/>
                    <a:pt x="8351" y="808"/>
                  </a:cubicBezTo>
                  <a:cubicBezTo>
                    <a:pt x="8358" y="808"/>
                    <a:pt x="8365" y="806"/>
                    <a:pt x="8372" y="802"/>
                  </a:cubicBezTo>
                  <a:lnTo>
                    <a:pt x="8825" y="531"/>
                  </a:lnTo>
                  <a:cubicBezTo>
                    <a:pt x="8845" y="519"/>
                    <a:pt x="8852" y="493"/>
                    <a:pt x="8840" y="473"/>
                  </a:cubicBezTo>
                  <a:cubicBezTo>
                    <a:pt x="8831" y="460"/>
                    <a:pt x="8817" y="452"/>
                    <a:pt x="8803" y="452"/>
                  </a:cubicBezTo>
                  <a:close/>
                  <a:moveTo>
                    <a:pt x="8048" y="904"/>
                  </a:moveTo>
                  <a:cubicBezTo>
                    <a:pt x="8041" y="904"/>
                    <a:pt x="8033" y="906"/>
                    <a:pt x="8027" y="910"/>
                  </a:cubicBezTo>
                  <a:lnTo>
                    <a:pt x="7574" y="1180"/>
                  </a:lnTo>
                  <a:cubicBezTo>
                    <a:pt x="7554" y="1192"/>
                    <a:pt x="7547" y="1218"/>
                    <a:pt x="7559" y="1239"/>
                  </a:cubicBezTo>
                  <a:cubicBezTo>
                    <a:pt x="7567" y="1252"/>
                    <a:pt x="7581" y="1260"/>
                    <a:pt x="7595" y="1260"/>
                  </a:cubicBezTo>
                  <a:cubicBezTo>
                    <a:pt x="7603" y="1260"/>
                    <a:pt x="7611" y="1258"/>
                    <a:pt x="7618" y="1254"/>
                  </a:cubicBezTo>
                  <a:lnTo>
                    <a:pt x="8070" y="983"/>
                  </a:lnTo>
                  <a:cubicBezTo>
                    <a:pt x="8091" y="971"/>
                    <a:pt x="8097" y="945"/>
                    <a:pt x="8085" y="924"/>
                  </a:cubicBezTo>
                  <a:cubicBezTo>
                    <a:pt x="8077" y="911"/>
                    <a:pt x="8063" y="904"/>
                    <a:pt x="8048" y="904"/>
                  </a:cubicBezTo>
                  <a:close/>
                  <a:moveTo>
                    <a:pt x="7293" y="1355"/>
                  </a:moveTo>
                  <a:cubicBezTo>
                    <a:pt x="7286" y="1355"/>
                    <a:pt x="7279" y="1357"/>
                    <a:pt x="7272" y="1361"/>
                  </a:cubicBezTo>
                  <a:lnTo>
                    <a:pt x="6819" y="1632"/>
                  </a:lnTo>
                  <a:cubicBezTo>
                    <a:pt x="6799" y="1644"/>
                    <a:pt x="6792" y="1670"/>
                    <a:pt x="6804" y="1690"/>
                  </a:cubicBezTo>
                  <a:cubicBezTo>
                    <a:pt x="6813" y="1704"/>
                    <a:pt x="6826" y="1712"/>
                    <a:pt x="6841" y="1712"/>
                  </a:cubicBezTo>
                  <a:cubicBezTo>
                    <a:pt x="6849" y="1712"/>
                    <a:pt x="6855" y="1709"/>
                    <a:pt x="6862" y="1705"/>
                  </a:cubicBezTo>
                  <a:lnTo>
                    <a:pt x="7315" y="1435"/>
                  </a:lnTo>
                  <a:cubicBezTo>
                    <a:pt x="7335" y="1422"/>
                    <a:pt x="7342" y="1396"/>
                    <a:pt x="7330" y="1376"/>
                  </a:cubicBezTo>
                  <a:cubicBezTo>
                    <a:pt x="7322" y="1363"/>
                    <a:pt x="7308" y="1355"/>
                    <a:pt x="7293" y="1355"/>
                  </a:cubicBezTo>
                  <a:close/>
                  <a:moveTo>
                    <a:pt x="6539" y="1807"/>
                  </a:moveTo>
                  <a:cubicBezTo>
                    <a:pt x="6532" y="1807"/>
                    <a:pt x="6524" y="1809"/>
                    <a:pt x="6518" y="1813"/>
                  </a:cubicBezTo>
                  <a:lnTo>
                    <a:pt x="6064" y="2083"/>
                  </a:lnTo>
                  <a:cubicBezTo>
                    <a:pt x="6044" y="2096"/>
                    <a:pt x="6038" y="2121"/>
                    <a:pt x="6049" y="2142"/>
                  </a:cubicBezTo>
                  <a:cubicBezTo>
                    <a:pt x="6057" y="2155"/>
                    <a:pt x="6072" y="2163"/>
                    <a:pt x="6086" y="2163"/>
                  </a:cubicBezTo>
                  <a:cubicBezTo>
                    <a:pt x="6094" y="2163"/>
                    <a:pt x="6101" y="2161"/>
                    <a:pt x="6108" y="2156"/>
                  </a:cubicBezTo>
                  <a:lnTo>
                    <a:pt x="6560" y="1886"/>
                  </a:lnTo>
                  <a:cubicBezTo>
                    <a:pt x="6581" y="1874"/>
                    <a:pt x="6587" y="1848"/>
                    <a:pt x="6576" y="1828"/>
                  </a:cubicBezTo>
                  <a:cubicBezTo>
                    <a:pt x="6568" y="1814"/>
                    <a:pt x="6553" y="1807"/>
                    <a:pt x="6539" y="1807"/>
                  </a:cubicBezTo>
                  <a:close/>
                  <a:moveTo>
                    <a:pt x="5784" y="2258"/>
                  </a:moveTo>
                  <a:cubicBezTo>
                    <a:pt x="5776" y="2258"/>
                    <a:pt x="5769" y="2260"/>
                    <a:pt x="5762" y="2263"/>
                  </a:cubicBezTo>
                  <a:lnTo>
                    <a:pt x="5309" y="2535"/>
                  </a:lnTo>
                  <a:cubicBezTo>
                    <a:pt x="5289" y="2547"/>
                    <a:pt x="5282" y="2573"/>
                    <a:pt x="5295" y="2593"/>
                  </a:cubicBezTo>
                  <a:cubicBezTo>
                    <a:pt x="5303" y="2607"/>
                    <a:pt x="5317" y="2614"/>
                    <a:pt x="5332" y="2614"/>
                  </a:cubicBezTo>
                  <a:cubicBezTo>
                    <a:pt x="5339" y="2614"/>
                    <a:pt x="5347" y="2612"/>
                    <a:pt x="5353" y="2608"/>
                  </a:cubicBezTo>
                  <a:lnTo>
                    <a:pt x="5806" y="2338"/>
                  </a:lnTo>
                  <a:cubicBezTo>
                    <a:pt x="5826" y="2325"/>
                    <a:pt x="5833" y="2299"/>
                    <a:pt x="5821" y="2279"/>
                  </a:cubicBezTo>
                  <a:cubicBezTo>
                    <a:pt x="5812" y="2265"/>
                    <a:pt x="5798" y="2258"/>
                    <a:pt x="5784" y="2258"/>
                  </a:cubicBezTo>
                  <a:close/>
                  <a:moveTo>
                    <a:pt x="5030" y="2709"/>
                  </a:moveTo>
                  <a:cubicBezTo>
                    <a:pt x="5022" y="2709"/>
                    <a:pt x="5015" y="2711"/>
                    <a:pt x="5008" y="2715"/>
                  </a:cubicBezTo>
                  <a:lnTo>
                    <a:pt x="4555" y="2986"/>
                  </a:lnTo>
                  <a:cubicBezTo>
                    <a:pt x="4535" y="2997"/>
                    <a:pt x="4528" y="3025"/>
                    <a:pt x="4540" y="3045"/>
                  </a:cubicBezTo>
                  <a:cubicBezTo>
                    <a:pt x="4548" y="3058"/>
                    <a:pt x="4563" y="3065"/>
                    <a:pt x="4576" y="3065"/>
                  </a:cubicBezTo>
                  <a:cubicBezTo>
                    <a:pt x="4584" y="3065"/>
                    <a:pt x="4592" y="3063"/>
                    <a:pt x="4599" y="3059"/>
                  </a:cubicBezTo>
                  <a:lnTo>
                    <a:pt x="5052" y="2788"/>
                  </a:lnTo>
                  <a:cubicBezTo>
                    <a:pt x="5072" y="2777"/>
                    <a:pt x="5079" y="2750"/>
                    <a:pt x="5066" y="2729"/>
                  </a:cubicBezTo>
                  <a:cubicBezTo>
                    <a:pt x="5058" y="2716"/>
                    <a:pt x="5044" y="2709"/>
                    <a:pt x="5030" y="2709"/>
                  </a:cubicBezTo>
                  <a:close/>
                  <a:moveTo>
                    <a:pt x="4275" y="3160"/>
                  </a:moveTo>
                  <a:cubicBezTo>
                    <a:pt x="4267" y="3160"/>
                    <a:pt x="4260" y="3162"/>
                    <a:pt x="4253" y="3166"/>
                  </a:cubicBezTo>
                  <a:lnTo>
                    <a:pt x="3800" y="3438"/>
                  </a:lnTo>
                  <a:cubicBezTo>
                    <a:pt x="3780" y="3449"/>
                    <a:pt x="3773" y="3476"/>
                    <a:pt x="3786" y="3496"/>
                  </a:cubicBezTo>
                  <a:cubicBezTo>
                    <a:pt x="3794" y="3510"/>
                    <a:pt x="3807" y="3517"/>
                    <a:pt x="3822" y="3517"/>
                  </a:cubicBezTo>
                  <a:cubicBezTo>
                    <a:pt x="3830" y="3517"/>
                    <a:pt x="3838" y="3514"/>
                    <a:pt x="3844" y="3511"/>
                  </a:cubicBezTo>
                  <a:lnTo>
                    <a:pt x="4296" y="3240"/>
                  </a:lnTo>
                  <a:cubicBezTo>
                    <a:pt x="4317" y="3227"/>
                    <a:pt x="4323" y="3201"/>
                    <a:pt x="4312" y="3181"/>
                  </a:cubicBezTo>
                  <a:cubicBezTo>
                    <a:pt x="4304" y="3168"/>
                    <a:pt x="4289" y="3160"/>
                    <a:pt x="4275" y="3160"/>
                  </a:cubicBezTo>
                  <a:close/>
                  <a:moveTo>
                    <a:pt x="3520" y="3612"/>
                  </a:moveTo>
                  <a:cubicBezTo>
                    <a:pt x="3513" y="3612"/>
                    <a:pt x="3505" y="3614"/>
                    <a:pt x="3499" y="3618"/>
                  </a:cubicBezTo>
                  <a:lnTo>
                    <a:pt x="3045" y="3888"/>
                  </a:lnTo>
                  <a:cubicBezTo>
                    <a:pt x="3025" y="3901"/>
                    <a:pt x="3019" y="3928"/>
                    <a:pt x="3030" y="3947"/>
                  </a:cubicBezTo>
                  <a:cubicBezTo>
                    <a:pt x="3038" y="3960"/>
                    <a:pt x="3053" y="3968"/>
                    <a:pt x="3067" y="3968"/>
                  </a:cubicBezTo>
                  <a:cubicBezTo>
                    <a:pt x="3075" y="3968"/>
                    <a:pt x="3082" y="3966"/>
                    <a:pt x="3089" y="3963"/>
                  </a:cubicBezTo>
                  <a:lnTo>
                    <a:pt x="3541" y="3691"/>
                  </a:lnTo>
                  <a:cubicBezTo>
                    <a:pt x="3563" y="3679"/>
                    <a:pt x="3568" y="3653"/>
                    <a:pt x="3557" y="3633"/>
                  </a:cubicBezTo>
                  <a:cubicBezTo>
                    <a:pt x="3549" y="3619"/>
                    <a:pt x="3535" y="3612"/>
                    <a:pt x="3520" y="3612"/>
                  </a:cubicBezTo>
                  <a:close/>
                  <a:moveTo>
                    <a:pt x="2765" y="4063"/>
                  </a:moveTo>
                  <a:cubicBezTo>
                    <a:pt x="2758" y="4063"/>
                    <a:pt x="2750" y="4065"/>
                    <a:pt x="2743" y="4069"/>
                  </a:cubicBezTo>
                  <a:lnTo>
                    <a:pt x="2290" y="4340"/>
                  </a:lnTo>
                  <a:cubicBezTo>
                    <a:pt x="2270" y="4352"/>
                    <a:pt x="2263" y="4378"/>
                    <a:pt x="2276" y="4398"/>
                  </a:cubicBezTo>
                  <a:cubicBezTo>
                    <a:pt x="2284" y="4412"/>
                    <a:pt x="2298" y="4420"/>
                    <a:pt x="2313" y="4420"/>
                  </a:cubicBezTo>
                  <a:cubicBezTo>
                    <a:pt x="2320" y="4420"/>
                    <a:pt x="2328" y="4417"/>
                    <a:pt x="2334" y="4414"/>
                  </a:cubicBezTo>
                  <a:lnTo>
                    <a:pt x="2787" y="4143"/>
                  </a:lnTo>
                  <a:cubicBezTo>
                    <a:pt x="2807" y="4130"/>
                    <a:pt x="2814" y="4104"/>
                    <a:pt x="2802" y="4084"/>
                  </a:cubicBezTo>
                  <a:cubicBezTo>
                    <a:pt x="2794" y="4071"/>
                    <a:pt x="2780" y="4063"/>
                    <a:pt x="2765" y="4063"/>
                  </a:cubicBezTo>
                  <a:close/>
                  <a:moveTo>
                    <a:pt x="2011" y="4515"/>
                  </a:moveTo>
                  <a:cubicBezTo>
                    <a:pt x="2003" y="4515"/>
                    <a:pt x="1996" y="4517"/>
                    <a:pt x="1989" y="4521"/>
                  </a:cubicBezTo>
                  <a:lnTo>
                    <a:pt x="1536" y="4791"/>
                  </a:lnTo>
                  <a:cubicBezTo>
                    <a:pt x="1516" y="4804"/>
                    <a:pt x="1509" y="4830"/>
                    <a:pt x="1521" y="4850"/>
                  </a:cubicBezTo>
                  <a:cubicBezTo>
                    <a:pt x="1529" y="4863"/>
                    <a:pt x="1544" y="4871"/>
                    <a:pt x="1558" y="4871"/>
                  </a:cubicBezTo>
                  <a:cubicBezTo>
                    <a:pt x="1565" y="4871"/>
                    <a:pt x="1573" y="4869"/>
                    <a:pt x="1580" y="4864"/>
                  </a:cubicBezTo>
                  <a:lnTo>
                    <a:pt x="2033" y="4594"/>
                  </a:lnTo>
                  <a:cubicBezTo>
                    <a:pt x="2053" y="4582"/>
                    <a:pt x="2060" y="4556"/>
                    <a:pt x="2047" y="4536"/>
                  </a:cubicBezTo>
                  <a:cubicBezTo>
                    <a:pt x="2039" y="4522"/>
                    <a:pt x="2025" y="4515"/>
                    <a:pt x="2011" y="4515"/>
                  </a:cubicBezTo>
                  <a:close/>
                  <a:moveTo>
                    <a:pt x="1256" y="4966"/>
                  </a:moveTo>
                  <a:cubicBezTo>
                    <a:pt x="1249" y="4966"/>
                    <a:pt x="1241" y="4968"/>
                    <a:pt x="1234" y="4973"/>
                  </a:cubicBezTo>
                  <a:lnTo>
                    <a:pt x="782" y="5243"/>
                  </a:lnTo>
                  <a:cubicBezTo>
                    <a:pt x="761" y="5255"/>
                    <a:pt x="754" y="5281"/>
                    <a:pt x="767" y="5301"/>
                  </a:cubicBezTo>
                  <a:cubicBezTo>
                    <a:pt x="775" y="5315"/>
                    <a:pt x="788" y="5323"/>
                    <a:pt x="803" y="5323"/>
                  </a:cubicBezTo>
                  <a:cubicBezTo>
                    <a:pt x="811" y="5323"/>
                    <a:pt x="819" y="5321"/>
                    <a:pt x="825" y="5316"/>
                  </a:cubicBezTo>
                  <a:lnTo>
                    <a:pt x="1278" y="5046"/>
                  </a:lnTo>
                  <a:cubicBezTo>
                    <a:pt x="1298" y="5033"/>
                    <a:pt x="1305" y="5008"/>
                    <a:pt x="1293" y="4987"/>
                  </a:cubicBezTo>
                  <a:cubicBezTo>
                    <a:pt x="1285" y="4974"/>
                    <a:pt x="1271" y="4966"/>
                    <a:pt x="1256" y="4966"/>
                  </a:cubicBezTo>
                  <a:close/>
                  <a:moveTo>
                    <a:pt x="501" y="5417"/>
                  </a:moveTo>
                  <a:cubicBezTo>
                    <a:pt x="494" y="5417"/>
                    <a:pt x="486" y="5419"/>
                    <a:pt x="480" y="5423"/>
                  </a:cubicBezTo>
                  <a:lnTo>
                    <a:pt x="27" y="5694"/>
                  </a:lnTo>
                  <a:cubicBezTo>
                    <a:pt x="7" y="5707"/>
                    <a:pt x="0" y="5733"/>
                    <a:pt x="12" y="5753"/>
                  </a:cubicBezTo>
                  <a:cubicBezTo>
                    <a:pt x="20" y="5766"/>
                    <a:pt x="34" y="5773"/>
                    <a:pt x="48" y="5773"/>
                  </a:cubicBezTo>
                  <a:cubicBezTo>
                    <a:pt x="56" y="5773"/>
                    <a:pt x="64" y="5772"/>
                    <a:pt x="70" y="5768"/>
                  </a:cubicBezTo>
                  <a:lnTo>
                    <a:pt x="523" y="5496"/>
                  </a:lnTo>
                  <a:cubicBezTo>
                    <a:pt x="544" y="5485"/>
                    <a:pt x="550" y="5458"/>
                    <a:pt x="538" y="5439"/>
                  </a:cubicBezTo>
                  <a:cubicBezTo>
                    <a:pt x="530" y="5425"/>
                    <a:pt x="515" y="5417"/>
                    <a:pt x="501" y="54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52;p56">
              <a:extLst>
                <a:ext uri="{FF2B5EF4-FFF2-40B4-BE49-F238E27FC236}">
                  <a16:creationId xmlns:a16="http://schemas.microsoft.com/office/drawing/2014/main" id="{5F8A3067-D70B-4A0B-AA76-F81D466E70B7}"/>
                </a:ext>
              </a:extLst>
            </p:cNvPr>
            <p:cNvSpPr/>
            <p:nvPr/>
          </p:nvSpPr>
          <p:spPr>
            <a:xfrm>
              <a:off x="-2337954" y="4232733"/>
              <a:ext cx="19531" cy="13409"/>
            </a:xfrm>
            <a:custGeom>
              <a:avLst/>
              <a:gdLst/>
              <a:ahLst/>
              <a:cxnLst/>
              <a:rect l="l" t="t" r="r" b="b"/>
              <a:pathLst>
                <a:path w="319" h="219" extrusionOk="0">
                  <a:moveTo>
                    <a:pt x="270" y="1"/>
                  </a:moveTo>
                  <a:cubicBezTo>
                    <a:pt x="262" y="1"/>
                    <a:pt x="255" y="3"/>
                    <a:pt x="248" y="7"/>
                  </a:cubicBezTo>
                  <a:lnTo>
                    <a:pt x="28" y="138"/>
                  </a:lnTo>
                  <a:cubicBezTo>
                    <a:pt x="7" y="151"/>
                    <a:pt x="1" y="177"/>
                    <a:pt x="13" y="197"/>
                  </a:cubicBezTo>
                  <a:cubicBezTo>
                    <a:pt x="21" y="210"/>
                    <a:pt x="35" y="218"/>
                    <a:pt x="50" y="218"/>
                  </a:cubicBezTo>
                  <a:cubicBezTo>
                    <a:pt x="57" y="218"/>
                    <a:pt x="65" y="216"/>
                    <a:pt x="71" y="212"/>
                  </a:cubicBezTo>
                  <a:lnTo>
                    <a:pt x="291" y="80"/>
                  </a:lnTo>
                  <a:cubicBezTo>
                    <a:pt x="311" y="68"/>
                    <a:pt x="318" y="41"/>
                    <a:pt x="307" y="21"/>
                  </a:cubicBezTo>
                  <a:cubicBezTo>
                    <a:pt x="299" y="8"/>
                    <a:pt x="284" y="1"/>
                    <a:pt x="27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53;p56">
              <a:extLst>
                <a:ext uri="{FF2B5EF4-FFF2-40B4-BE49-F238E27FC236}">
                  <a16:creationId xmlns:a16="http://schemas.microsoft.com/office/drawing/2014/main" id="{67EF9918-D43B-7A2F-ED88-3167B37FB429}"/>
                </a:ext>
              </a:extLst>
            </p:cNvPr>
            <p:cNvSpPr/>
            <p:nvPr/>
          </p:nvSpPr>
          <p:spPr>
            <a:xfrm>
              <a:off x="-3575604" y="3517090"/>
              <a:ext cx="19654" cy="13164"/>
            </a:xfrm>
            <a:custGeom>
              <a:avLst/>
              <a:gdLst/>
              <a:ahLst/>
              <a:cxnLst/>
              <a:rect l="l" t="t" r="r" b="b"/>
              <a:pathLst>
                <a:path w="321" h="215" extrusionOk="0">
                  <a:moveTo>
                    <a:pt x="271" y="1"/>
                  </a:moveTo>
                  <a:cubicBezTo>
                    <a:pt x="264" y="1"/>
                    <a:pt x="257" y="2"/>
                    <a:pt x="251" y="6"/>
                  </a:cubicBezTo>
                  <a:lnTo>
                    <a:pt x="28" y="134"/>
                  </a:lnTo>
                  <a:cubicBezTo>
                    <a:pt x="7" y="146"/>
                    <a:pt x="1" y="173"/>
                    <a:pt x="13" y="193"/>
                  </a:cubicBezTo>
                  <a:cubicBezTo>
                    <a:pt x="21" y="206"/>
                    <a:pt x="36" y="214"/>
                    <a:pt x="50" y="214"/>
                  </a:cubicBezTo>
                  <a:cubicBezTo>
                    <a:pt x="57" y="214"/>
                    <a:pt x="65" y="212"/>
                    <a:pt x="70" y="209"/>
                  </a:cubicBezTo>
                  <a:lnTo>
                    <a:pt x="293" y="80"/>
                  </a:lnTo>
                  <a:cubicBezTo>
                    <a:pt x="314" y="69"/>
                    <a:pt x="320" y="42"/>
                    <a:pt x="308" y="22"/>
                  </a:cubicBezTo>
                  <a:cubicBezTo>
                    <a:pt x="300" y="8"/>
                    <a:pt x="286" y="1"/>
                    <a:pt x="271"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54;p56">
              <a:extLst>
                <a:ext uri="{FF2B5EF4-FFF2-40B4-BE49-F238E27FC236}">
                  <a16:creationId xmlns:a16="http://schemas.microsoft.com/office/drawing/2014/main" id="{983DD038-5211-66C6-7DDB-DAB49B55F4D1}"/>
                </a:ext>
              </a:extLst>
            </p:cNvPr>
            <p:cNvSpPr/>
            <p:nvPr/>
          </p:nvSpPr>
          <p:spPr>
            <a:xfrm>
              <a:off x="-4548398" y="3535640"/>
              <a:ext cx="960344" cy="556308"/>
            </a:xfrm>
            <a:custGeom>
              <a:avLst/>
              <a:gdLst/>
              <a:ahLst/>
              <a:cxnLst/>
              <a:rect l="l" t="t" r="r" b="b"/>
              <a:pathLst>
                <a:path w="15685" h="9086" extrusionOk="0">
                  <a:moveTo>
                    <a:pt x="15636" y="0"/>
                  </a:moveTo>
                  <a:cubicBezTo>
                    <a:pt x="15629" y="0"/>
                    <a:pt x="15621" y="2"/>
                    <a:pt x="15615" y="6"/>
                  </a:cubicBezTo>
                  <a:lnTo>
                    <a:pt x="15160" y="268"/>
                  </a:lnTo>
                  <a:cubicBezTo>
                    <a:pt x="15140" y="280"/>
                    <a:pt x="15133" y="307"/>
                    <a:pt x="15145" y="327"/>
                  </a:cubicBezTo>
                  <a:cubicBezTo>
                    <a:pt x="15153" y="340"/>
                    <a:pt x="15168" y="348"/>
                    <a:pt x="15182" y="348"/>
                  </a:cubicBezTo>
                  <a:cubicBezTo>
                    <a:pt x="15189" y="348"/>
                    <a:pt x="15197" y="346"/>
                    <a:pt x="15203" y="343"/>
                  </a:cubicBezTo>
                  <a:lnTo>
                    <a:pt x="15658" y="80"/>
                  </a:lnTo>
                  <a:cubicBezTo>
                    <a:pt x="15678" y="68"/>
                    <a:pt x="15685" y="42"/>
                    <a:pt x="15672" y="22"/>
                  </a:cubicBezTo>
                  <a:cubicBezTo>
                    <a:pt x="15665" y="8"/>
                    <a:pt x="15650" y="0"/>
                    <a:pt x="15636" y="0"/>
                  </a:cubicBezTo>
                  <a:close/>
                  <a:moveTo>
                    <a:pt x="14879" y="437"/>
                  </a:moveTo>
                  <a:cubicBezTo>
                    <a:pt x="14872" y="437"/>
                    <a:pt x="14865" y="439"/>
                    <a:pt x="14858" y="443"/>
                  </a:cubicBezTo>
                  <a:lnTo>
                    <a:pt x="14404" y="705"/>
                  </a:lnTo>
                  <a:cubicBezTo>
                    <a:pt x="14384" y="716"/>
                    <a:pt x="14376" y="743"/>
                    <a:pt x="14389" y="764"/>
                  </a:cubicBezTo>
                  <a:cubicBezTo>
                    <a:pt x="14396" y="777"/>
                    <a:pt x="14411" y="785"/>
                    <a:pt x="14426" y="785"/>
                  </a:cubicBezTo>
                  <a:cubicBezTo>
                    <a:pt x="14432" y="785"/>
                    <a:pt x="14440" y="783"/>
                    <a:pt x="14447" y="779"/>
                  </a:cubicBezTo>
                  <a:lnTo>
                    <a:pt x="14901" y="517"/>
                  </a:lnTo>
                  <a:cubicBezTo>
                    <a:pt x="14921" y="505"/>
                    <a:pt x="14928" y="479"/>
                    <a:pt x="14916" y="459"/>
                  </a:cubicBezTo>
                  <a:cubicBezTo>
                    <a:pt x="14908" y="445"/>
                    <a:pt x="14894" y="437"/>
                    <a:pt x="14879" y="437"/>
                  </a:cubicBezTo>
                  <a:close/>
                  <a:moveTo>
                    <a:pt x="14122" y="874"/>
                  </a:moveTo>
                  <a:cubicBezTo>
                    <a:pt x="14115" y="874"/>
                    <a:pt x="14108" y="876"/>
                    <a:pt x="14101" y="880"/>
                  </a:cubicBezTo>
                  <a:lnTo>
                    <a:pt x="13648" y="1142"/>
                  </a:lnTo>
                  <a:cubicBezTo>
                    <a:pt x="13627" y="1153"/>
                    <a:pt x="13619" y="1180"/>
                    <a:pt x="13632" y="1201"/>
                  </a:cubicBezTo>
                  <a:cubicBezTo>
                    <a:pt x="13640" y="1214"/>
                    <a:pt x="13654" y="1222"/>
                    <a:pt x="13669" y="1222"/>
                  </a:cubicBezTo>
                  <a:cubicBezTo>
                    <a:pt x="13676" y="1222"/>
                    <a:pt x="13684" y="1220"/>
                    <a:pt x="13690" y="1216"/>
                  </a:cubicBezTo>
                  <a:lnTo>
                    <a:pt x="14144" y="954"/>
                  </a:lnTo>
                  <a:cubicBezTo>
                    <a:pt x="14164" y="943"/>
                    <a:pt x="14171" y="916"/>
                    <a:pt x="14160" y="895"/>
                  </a:cubicBezTo>
                  <a:cubicBezTo>
                    <a:pt x="14152" y="882"/>
                    <a:pt x="14137" y="874"/>
                    <a:pt x="14122" y="874"/>
                  </a:cubicBezTo>
                  <a:close/>
                  <a:moveTo>
                    <a:pt x="13366" y="1311"/>
                  </a:moveTo>
                  <a:cubicBezTo>
                    <a:pt x="13359" y="1311"/>
                    <a:pt x="13351" y="1313"/>
                    <a:pt x="13345" y="1317"/>
                  </a:cubicBezTo>
                  <a:lnTo>
                    <a:pt x="12891" y="1579"/>
                  </a:lnTo>
                  <a:cubicBezTo>
                    <a:pt x="12871" y="1590"/>
                    <a:pt x="12863" y="1617"/>
                    <a:pt x="12875" y="1638"/>
                  </a:cubicBezTo>
                  <a:cubicBezTo>
                    <a:pt x="12883" y="1651"/>
                    <a:pt x="12898" y="1659"/>
                    <a:pt x="12912" y="1659"/>
                  </a:cubicBezTo>
                  <a:cubicBezTo>
                    <a:pt x="12919" y="1659"/>
                    <a:pt x="12927" y="1657"/>
                    <a:pt x="12934" y="1652"/>
                  </a:cubicBezTo>
                  <a:lnTo>
                    <a:pt x="13388" y="1391"/>
                  </a:lnTo>
                  <a:cubicBezTo>
                    <a:pt x="13408" y="1379"/>
                    <a:pt x="13415" y="1353"/>
                    <a:pt x="13403" y="1332"/>
                  </a:cubicBezTo>
                  <a:cubicBezTo>
                    <a:pt x="13395" y="1319"/>
                    <a:pt x="13380" y="1311"/>
                    <a:pt x="13366" y="1311"/>
                  </a:cubicBezTo>
                  <a:close/>
                  <a:moveTo>
                    <a:pt x="12609" y="1748"/>
                  </a:moveTo>
                  <a:cubicBezTo>
                    <a:pt x="12602" y="1748"/>
                    <a:pt x="12595" y="1750"/>
                    <a:pt x="12588" y="1754"/>
                  </a:cubicBezTo>
                  <a:lnTo>
                    <a:pt x="12134" y="2016"/>
                  </a:lnTo>
                  <a:cubicBezTo>
                    <a:pt x="12114" y="2027"/>
                    <a:pt x="12107" y="2054"/>
                    <a:pt x="12118" y="2074"/>
                  </a:cubicBezTo>
                  <a:cubicBezTo>
                    <a:pt x="12126" y="2088"/>
                    <a:pt x="12141" y="2096"/>
                    <a:pt x="12156" y="2096"/>
                  </a:cubicBezTo>
                  <a:cubicBezTo>
                    <a:pt x="12162" y="2096"/>
                    <a:pt x="12170" y="2094"/>
                    <a:pt x="12177" y="2089"/>
                  </a:cubicBezTo>
                  <a:lnTo>
                    <a:pt x="12631" y="1828"/>
                  </a:lnTo>
                  <a:cubicBezTo>
                    <a:pt x="12651" y="1815"/>
                    <a:pt x="12658" y="1790"/>
                    <a:pt x="12647" y="1769"/>
                  </a:cubicBezTo>
                  <a:cubicBezTo>
                    <a:pt x="12638" y="1756"/>
                    <a:pt x="12624" y="1748"/>
                    <a:pt x="12609" y="1748"/>
                  </a:cubicBezTo>
                  <a:close/>
                  <a:moveTo>
                    <a:pt x="11852" y="2185"/>
                  </a:moveTo>
                  <a:cubicBezTo>
                    <a:pt x="11845" y="2185"/>
                    <a:pt x="11838" y="2186"/>
                    <a:pt x="11831" y="2190"/>
                  </a:cubicBezTo>
                  <a:lnTo>
                    <a:pt x="11378" y="2453"/>
                  </a:lnTo>
                  <a:cubicBezTo>
                    <a:pt x="11357" y="2464"/>
                    <a:pt x="11350" y="2491"/>
                    <a:pt x="11362" y="2511"/>
                  </a:cubicBezTo>
                  <a:cubicBezTo>
                    <a:pt x="11370" y="2525"/>
                    <a:pt x="11384" y="2533"/>
                    <a:pt x="11399" y="2533"/>
                  </a:cubicBezTo>
                  <a:cubicBezTo>
                    <a:pt x="11406" y="2533"/>
                    <a:pt x="11414" y="2531"/>
                    <a:pt x="11420" y="2526"/>
                  </a:cubicBezTo>
                  <a:lnTo>
                    <a:pt x="11874" y="2265"/>
                  </a:lnTo>
                  <a:cubicBezTo>
                    <a:pt x="11894" y="2252"/>
                    <a:pt x="11901" y="2226"/>
                    <a:pt x="11890" y="2206"/>
                  </a:cubicBezTo>
                  <a:cubicBezTo>
                    <a:pt x="11882" y="2193"/>
                    <a:pt x="11867" y="2185"/>
                    <a:pt x="11852" y="2185"/>
                  </a:cubicBezTo>
                  <a:close/>
                  <a:moveTo>
                    <a:pt x="11096" y="2622"/>
                  </a:moveTo>
                  <a:cubicBezTo>
                    <a:pt x="11088" y="2622"/>
                    <a:pt x="11081" y="2624"/>
                    <a:pt x="11075" y="2627"/>
                  </a:cubicBezTo>
                  <a:lnTo>
                    <a:pt x="10621" y="2890"/>
                  </a:lnTo>
                  <a:cubicBezTo>
                    <a:pt x="10601" y="2901"/>
                    <a:pt x="10594" y="2928"/>
                    <a:pt x="10605" y="2948"/>
                  </a:cubicBezTo>
                  <a:cubicBezTo>
                    <a:pt x="10613" y="2962"/>
                    <a:pt x="10628" y="2970"/>
                    <a:pt x="10642" y="2970"/>
                  </a:cubicBezTo>
                  <a:cubicBezTo>
                    <a:pt x="10649" y="2970"/>
                    <a:pt x="10657" y="2967"/>
                    <a:pt x="10664" y="2963"/>
                  </a:cubicBezTo>
                  <a:lnTo>
                    <a:pt x="11117" y="2702"/>
                  </a:lnTo>
                  <a:cubicBezTo>
                    <a:pt x="11138" y="2689"/>
                    <a:pt x="11144" y="2663"/>
                    <a:pt x="11133" y="2643"/>
                  </a:cubicBezTo>
                  <a:cubicBezTo>
                    <a:pt x="11125" y="2629"/>
                    <a:pt x="11110" y="2622"/>
                    <a:pt x="11096" y="2622"/>
                  </a:cubicBezTo>
                  <a:close/>
                  <a:moveTo>
                    <a:pt x="10339" y="3058"/>
                  </a:moveTo>
                  <a:cubicBezTo>
                    <a:pt x="10332" y="3058"/>
                    <a:pt x="10325" y="3060"/>
                    <a:pt x="10318" y="3064"/>
                  </a:cubicBezTo>
                  <a:lnTo>
                    <a:pt x="9864" y="3327"/>
                  </a:lnTo>
                  <a:cubicBezTo>
                    <a:pt x="9844" y="3338"/>
                    <a:pt x="9837" y="3364"/>
                    <a:pt x="9848" y="3384"/>
                  </a:cubicBezTo>
                  <a:cubicBezTo>
                    <a:pt x="9856" y="3399"/>
                    <a:pt x="9871" y="3407"/>
                    <a:pt x="9885" y="3407"/>
                  </a:cubicBezTo>
                  <a:cubicBezTo>
                    <a:pt x="9892" y="3407"/>
                    <a:pt x="9900" y="3404"/>
                    <a:pt x="9907" y="3400"/>
                  </a:cubicBezTo>
                  <a:lnTo>
                    <a:pt x="10361" y="3137"/>
                  </a:lnTo>
                  <a:cubicBezTo>
                    <a:pt x="10381" y="3126"/>
                    <a:pt x="10388" y="3100"/>
                    <a:pt x="10376" y="3080"/>
                  </a:cubicBezTo>
                  <a:cubicBezTo>
                    <a:pt x="10369" y="3066"/>
                    <a:pt x="10354" y="3058"/>
                    <a:pt x="10339" y="3058"/>
                  </a:cubicBezTo>
                  <a:close/>
                  <a:moveTo>
                    <a:pt x="9582" y="3495"/>
                  </a:moveTo>
                  <a:cubicBezTo>
                    <a:pt x="9575" y="3495"/>
                    <a:pt x="9568" y="3497"/>
                    <a:pt x="9561" y="3501"/>
                  </a:cubicBezTo>
                  <a:lnTo>
                    <a:pt x="9107" y="3764"/>
                  </a:lnTo>
                  <a:cubicBezTo>
                    <a:pt x="9087" y="3775"/>
                    <a:pt x="9080" y="3801"/>
                    <a:pt x="9092" y="3821"/>
                  </a:cubicBezTo>
                  <a:cubicBezTo>
                    <a:pt x="9100" y="3836"/>
                    <a:pt x="9114" y="3843"/>
                    <a:pt x="9129" y="3843"/>
                  </a:cubicBezTo>
                  <a:cubicBezTo>
                    <a:pt x="9137" y="3843"/>
                    <a:pt x="9143" y="3841"/>
                    <a:pt x="9150" y="3837"/>
                  </a:cubicBezTo>
                  <a:lnTo>
                    <a:pt x="9604" y="3574"/>
                  </a:lnTo>
                  <a:cubicBezTo>
                    <a:pt x="9624" y="3563"/>
                    <a:pt x="9631" y="3537"/>
                    <a:pt x="9620" y="3517"/>
                  </a:cubicBezTo>
                  <a:cubicBezTo>
                    <a:pt x="9612" y="3503"/>
                    <a:pt x="9597" y="3495"/>
                    <a:pt x="9582" y="3495"/>
                  </a:cubicBezTo>
                  <a:close/>
                  <a:moveTo>
                    <a:pt x="8826" y="3932"/>
                  </a:moveTo>
                  <a:cubicBezTo>
                    <a:pt x="8818" y="3932"/>
                    <a:pt x="8811" y="3934"/>
                    <a:pt x="8804" y="3938"/>
                  </a:cubicBezTo>
                  <a:lnTo>
                    <a:pt x="8351" y="4200"/>
                  </a:lnTo>
                  <a:cubicBezTo>
                    <a:pt x="8330" y="4212"/>
                    <a:pt x="8324" y="4238"/>
                    <a:pt x="8335" y="4258"/>
                  </a:cubicBezTo>
                  <a:cubicBezTo>
                    <a:pt x="8343" y="4273"/>
                    <a:pt x="8357" y="4280"/>
                    <a:pt x="8372" y="4280"/>
                  </a:cubicBezTo>
                  <a:cubicBezTo>
                    <a:pt x="8380" y="4280"/>
                    <a:pt x="8387" y="4278"/>
                    <a:pt x="8393" y="4274"/>
                  </a:cubicBezTo>
                  <a:lnTo>
                    <a:pt x="8847" y="4012"/>
                  </a:lnTo>
                  <a:cubicBezTo>
                    <a:pt x="8868" y="4000"/>
                    <a:pt x="8875" y="3974"/>
                    <a:pt x="8863" y="3954"/>
                  </a:cubicBezTo>
                  <a:cubicBezTo>
                    <a:pt x="8855" y="3940"/>
                    <a:pt x="8841" y="3932"/>
                    <a:pt x="8826" y="3932"/>
                  </a:cubicBezTo>
                  <a:close/>
                  <a:moveTo>
                    <a:pt x="8069" y="4369"/>
                  </a:moveTo>
                  <a:cubicBezTo>
                    <a:pt x="8062" y="4369"/>
                    <a:pt x="8054" y="4371"/>
                    <a:pt x="8048" y="4375"/>
                  </a:cubicBezTo>
                  <a:lnTo>
                    <a:pt x="7594" y="4637"/>
                  </a:lnTo>
                  <a:cubicBezTo>
                    <a:pt x="7574" y="4649"/>
                    <a:pt x="7567" y="4675"/>
                    <a:pt x="7578" y="4696"/>
                  </a:cubicBezTo>
                  <a:cubicBezTo>
                    <a:pt x="7586" y="4709"/>
                    <a:pt x="7601" y="4717"/>
                    <a:pt x="7615" y="4717"/>
                  </a:cubicBezTo>
                  <a:cubicBezTo>
                    <a:pt x="7623" y="4717"/>
                    <a:pt x="7630" y="4715"/>
                    <a:pt x="7637" y="4712"/>
                  </a:cubicBezTo>
                  <a:lnTo>
                    <a:pt x="8091" y="4449"/>
                  </a:lnTo>
                  <a:cubicBezTo>
                    <a:pt x="8111" y="4437"/>
                    <a:pt x="8119" y="4411"/>
                    <a:pt x="8106" y="4391"/>
                  </a:cubicBezTo>
                  <a:cubicBezTo>
                    <a:pt x="8099" y="4377"/>
                    <a:pt x="8084" y="4369"/>
                    <a:pt x="8069" y="4369"/>
                  </a:cubicBezTo>
                  <a:close/>
                  <a:moveTo>
                    <a:pt x="7313" y="4806"/>
                  </a:moveTo>
                  <a:cubicBezTo>
                    <a:pt x="7305" y="4806"/>
                    <a:pt x="7298" y="4808"/>
                    <a:pt x="7291" y="4812"/>
                  </a:cubicBezTo>
                  <a:lnTo>
                    <a:pt x="6837" y="5073"/>
                  </a:lnTo>
                  <a:cubicBezTo>
                    <a:pt x="6817" y="5086"/>
                    <a:pt x="6810" y="5111"/>
                    <a:pt x="6822" y="5132"/>
                  </a:cubicBezTo>
                  <a:cubicBezTo>
                    <a:pt x="6831" y="5145"/>
                    <a:pt x="6844" y="5153"/>
                    <a:pt x="6859" y="5153"/>
                  </a:cubicBezTo>
                  <a:cubicBezTo>
                    <a:pt x="6867" y="5153"/>
                    <a:pt x="6873" y="5152"/>
                    <a:pt x="6880" y="5147"/>
                  </a:cubicBezTo>
                  <a:lnTo>
                    <a:pt x="7334" y="4885"/>
                  </a:lnTo>
                  <a:cubicBezTo>
                    <a:pt x="7354" y="4874"/>
                    <a:pt x="7362" y="4848"/>
                    <a:pt x="7350" y="4828"/>
                  </a:cubicBezTo>
                  <a:cubicBezTo>
                    <a:pt x="7342" y="4813"/>
                    <a:pt x="7328" y="4806"/>
                    <a:pt x="7313" y="4806"/>
                  </a:cubicBezTo>
                  <a:close/>
                  <a:moveTo>
                    <a:pt x="6557" y="5243"/>
                  </a:moveTo>
                  <a:cubicBezTo>
                    <a:pt x="6550" y="5243"/>
                    <a:pt x="6542" y="5245"/>
                    <a:pt x="6535" y="5249"/>
                  </a:cubicBezTo>
                  <a:lnTo>
                    <a:pt x="6082" y="5510"/>
                  </a:lnTo>
                  <a:cubicBezTo>
                    <a:pt x="6060" y="5522"/>
                    <a:pt x="6054" y="5548"/>
                    <a:pt x="6066" y="5569"/>
                  </a:cubicBezTo>
                  <a:cubicBezTo>
                    <a:pt x="6074" y="5582"/>
                    <a:pt x="6087" y="5590"/>
                    <a:pt x="6103" y="5590"/>
                  </a:cubicBezTo>
                  <a:cubicBezTo>
                    <a:pt x="6110" y="5590"/>
                    <a:pt x="6117" y="5589"/>
                    <a:pt x="6123" y="5584"/>
                  </a:cubicBezTo>
                  <a:lnTo>
                    <a:pt x="6578" y="5323"/>
                  </a:lnTo>
                  <a:cubicBezTo>
                    <a:pt x="6599" y="5311"/>
                    <a:pt x="6605" y="5285"/>
                    <a:pt x="6593" y="5265"/>
                  </a:cubicBezTo>
                  <a:cubicBezTo>
                    <a:pt x="6585" y="5250"/>
                    <a:pt x="6572" y="5243"/>
                    <a:pt x="6557" y="5243"/>
                  </a:cubicBezTo>
                  <a:close/>
                  <a:moveTo>
                    <a:pt x="5801" y="5679"/>
                  </a:moveTo>
                  <a:cubicBezTo>
                    <a:pt x="5793" y="5679"/>
                    <a:pt x="5786" y="5681"/>
                    <a:pt x="5779" y="5686"/>
                  </a:cubicBezTo>
                  <a:lnTo>
                    <a:pt x="5325" y="5947"/>
                  </a:lnTo>
                  <a:cubicBezTo>
                    <a:pt x="5304" y="5959"/>
                    <a:pt x="5297" y="5985"/>
                    <a:pt x="5309" y="6006"/>
                  </a:cubicBezTo>
                  <a:cubicBezTo>
                    <a:pt x="5317" y="6019"/>
                    <a:pt x="5332" y="6027"/>
                    <a:pt x="5346" y="6027"/>
                  </a:cubicBezTo>
                  <a:cubicBezTo>
                    <a:pt x="5353" y="6027"/>
                    <a:pt x="5361" y="6026"/>
                    <a:pt x="5367" y="6021"/>
                  </a:cubicBezTo>
                  <a:lnTo>
                    <a:pt x="5822" y="5759"/>
                  </a:lnTo>
                  <a:cubicBezTo>
                    <a:pt x="5842" y="5748"/>
                    <a:pt x="5849" y="5722"/>
                    <a:pt x="5836" y="5700"/>
                  </a:cubicBezTo>
                  <a:cubicBezTo>
                    <a:pt x="5829" y="5687"/>
                    <a:pt x="5815" y="5679"/>
                    <a:pt x="5801" y="5679"/>
                  </a:cubicBezTo>
                  <a:close/>
                  <a:moveTo>
                    <a:pt x="5044" y="6116"/>
                  </a:moveTo>
                  <a:cubicBezTo>
                    <a:pt x="5037" y="6116"/>
                    <a:pt x="5029" y="6118"/>
                    <a:pt x="5022" y="6123"/>
                  </a:cubicBezTo>
                  <a:lnTo>
                    <a:pt x="4568" y="6384"/>
                  </a:lnTo>
                  <a:cubicBezTo>
                    <a:pt x="4548" y="6396"/>
                    <a:pt x="4540" y="6422"/>
                    <a:pt x="4553" y="6442"/>
                  </a:cubicBezTo>
                  <a:cubicBezTo>
                    <a:pt x="4560" y="6456"/>
                    <a:pt x="4575" y="6464"/>
                    <a:pt x="4590" y="6464"/>
                  </a:cubicBezTo>
                  <a:cubicBezTo>
                    <a:pt x="4596" y="6464"/>
                    <a:pt x="4604" y="6463"/>
                    <a:pt x="4611" y="6458"/>
                  </a:cubicBezTo>
                  <a:lnTo>
                    <a:pt x="5065" y="6196"/>
                  </a:lnTo>
                  <a:cubicBezTo>
                    <a:pt x="5085" y="6185"/>
                    <a:pt x="5092" y="6159"/>
                    <a:pt x="5081" y="6137"/>
                  </a:cubicBezTo>
                  <a:cubicBezTo>
                    <a:pt x="5072" y="6124"/>
                    <a:pt x="5058" y="6116"/>
                    <a:pt x="5044" y="6116"/>
                  </a:cubicBezTo>
                  <a:close/>
                  <a:moveTo>
                    <a:pt x="4287" y="6553"/>
                  </a:moveTo>
                  <a:cubicBezTo>
                    <a:pt x="4280" y="6553"/>
                    <a:pt x="4272" y="6555"/>
                    <a:pt x="4265" y="6560"/>
                  </a:cubicBezTo>
                  <a:lnTo>
                    <a:pt x="3812" y="6821"/>
                  </a:lnTo>
                  <a:cubicBezTo>
                    <a:pt x="3791" y="6833"/>
                    <a:pt x="3783" y="6859"/>
                    <a:pt x="3796" y="6879"/>
                  </a:cubicBezTo>
                  <a:cubicBezTo>
                    <a:pt x="3804" y="6893"/>
                    <a:pt x="3818" y="6901"/>
                    <a:pt x="3833" y="6901"/>
                  </a:cubicBezTo>
                  <a:cubicBezTo>
                    <a:pt x="3840" y="6901"/>
                    <a:pt x="3848" y="6900"/>
                    <a:pt x="3854" y="6895"/>
                  </a:cubicBezTo>
                  <a:lnTo>
                    <a:pt x="4308" y="6633"/>
                  </a:lnTo>
                  <a:cubicBezTo>
                    <a:pt x="4328" y="6621"/>
                    <a:pt x="4335" y="6596"/>
                    <a:pt x="4324" y="6574"/>
                  </a:cubicBezTo>
                  <a:cubicBezTo>
                    <a:pt x="4316" y="6561"/>
                    <a:pt x="4302" y="6553"/>
                    <a:pt x="4287" y="6553"/>
                  </a:cubicBezTo>
                  <a:close/>
                  <a:moveTo>
                    <a:pt x="3530" y="6990"/>
                  </a:moveTo>
                  <a:cubicBezTo>
                    <a:pt x="3522" y="6990"/>
                    <a:pt x="3515" y="6992"/>
                    <a:pt x="3509" y="6995"/>
                  </a:cubicBezTo>
                  <a:lnTo>
                    <a:pt x="3055" y="7258"/>
                  </a:lnTo>
                  <a:cubicBezTo>
                    <a:pt x="3035" y="7270"/>
                    <a:pt x="3027" y="7296"/>
                    <a:pt x="3039" y="7316"/>
                  </a:cubicBezTo>
                  <a:cubicBezTo>
                    <a:pt x="3047" y="7330"/>
                    <a:pt x="3062" y="7338"/>
                    <a:pt x="3076" y="7338"/>
                  </a:cubicBezTo>
                  <a:cubicBezTo>
                    <a:pt x="3083" y="7338"/>
                    <a:pt x="3091" y="7337"/>
                    <a:pt x="3098" y="7332"/>
                  </a:cubicBezTo>
                  <a:lnTo>
                    <a:pt x="3551" y="7070"/>
                  </a:lnTo>
                  <a:cubicBezTo>
                    <a:pt x="3572" y="7058"/>
                    <a:pt x="3578" y="7031"/>
                    <a:pt x="3567" y="7011"/>
                  </a:cubicBezTo>
                  <a:cubicBezTo>
                    <a:pt x="3559" y="6997"/>
                    <a:pt x="3544" y="6990"/>
                    <a:pt x="3530" y="6990"/>
                  </a:cubicBezTo>
                  <a:close/>
                  <a:moveTo>
                    <a:pt x="2773" y="7427"/>
                  </a:moveTo>
                  <a:cubicBezTo>
                    <a:pt x="2766" y="7427"/>
                    <a:pt x="2759" y="7429"/>
                    <a:pt x="2752" y="7432"/>
                  </a:cubicBezTo>
                  <a:lnTo>
                    <a:pt x="2298" y="7695"/>
                  </a:lnTo>
                  <a:cubicBezTo>
                    <a:pt x="2278" y="7707"/>
                    <a:pt x="2270" y="7733"/>
                    <a:pt x="2282" y="7753"/>
                  </a:cubicBezTo>
                  <a:cubicBezTo>
                    <a:pt x="2290" y="7767"/>
                    <a:pt x="2305" y="7775"/>
                    <a:pt x="2320" y="7775"/>
                  </a:cubicBezTo>
                  <a:cubicBezTo>
                    <a:pt x="2326" y="7775"/>
                    <a:pt x="2334" y="7773"/>
                    <a:pt x="2341" y="7769"/>
                  </a:cubicBezTo>
                  <a:lnTo>
                    <a:pt x="2795" y="7507"/>
                  </a:lnTo>
                  <a:cubicBezTo>
                    <a:pt x="2815" y="7495"/>
                    <a:pt x="2822" y="7468"/>
                    <a:pt x="2810" y="7448"/>
                  </a:cubicBezTo>
                  <a:cubicBezTo>
                    <a:pt x="2802" y="7434"/>
                    <a:pt x="2788" y="7427"/>
                    <a:pt x="2773" y="7427"/>
                  </a:cubicBezTo>
                  <a:close/>
                  <a:moveTo>
                    <a:pt x="2016" y="7864"/>
                  </a:moveTo>
                  <a:cubicBezTo>
                    <a:pt x="2009" y="7864"/>
                    <a:pt x="2002" y="7865"/>
                    <a:pt x="1995" y="7869"/>
                  </a:cubicBezTo>
                  <a:lnTo>
                    <a:pt x="1541" y="8132"/>
                  </a:lnTo>
                  <a:cubicBezTo>
                    <a:pt x="1521" y="8144"/>
                    <a:pt x="1513" y="8170"/>
                    <a:pt x="1526" y="8190"/>
                  </a:cubicBezTo>
                  <a:cubicBezTo>
                    <a:pt x="1534" y="8204"/>
                    <a:pt x="1548" y="8211"/>
                    <a:pt x="1563" y="8211"/>
                  </a:cubicBezTo>
                  <a:cubicBezTo>
                    <a:pt x="1570" y="8211"/>
                    <a:pt x="1577" y="8210"/>
                    <a:pt x="1584" y="8206"/>
                  </a:cubicBezTo>
                  <a:lnTo>
                    <a:pt x="2038" y="7943"/>
                  </a:lnTo>
                  <a:cubicBezTo>
                    <a:pt x="2058" y="7932"/>
                    <a:pt x="2065" y="7906"/>
                    <a:pt x="2054" y="7885"/>
                  </a:cubicBezTo>
                  <a:cubicBezTo>
                    <a:pt x="2045" y="7871"/>
                    <a:pt x="2031" y="7864"/>
                    <a:pt x="2016" y="7864"/>
                  </a:cubicBezTo>
                  <a:close/>
                  <a:moveTo>
                    <a:pt x="1259" y="8301"/>
                  </a:moveTo>
                  <a:cubicBezTo>
                    <a:pt x="1252" y="8301"/>
                    <a:pt x="1245" y="8302"/>
                    <a:pt x="1239" y="8306"/>
                  </a:cubicBezTo>
                  <a:lnTo>
                    <a:pt x="785" y="8568"/>
                  </a:lnTo>
                  <a:cubicBezTo>
                    <a:pt x="764" y="8581"/>
                    <a:pt x="758" y="8607"/>
                    <a:pt x="769" y="8627"/>
                  </a:cubicBezTo>
                  <a:cubicBezTo>
                    <a:pt x="777" y="8640"/>
                    <a:pt x="791" y="8648"/>
                    <a:pt x="806" y="8648"/>
                  </a:cubicBezTo>
                  <a:cubicBezTo>
                    <a:pt x="813" y="8648"/>
                    <a:pt x="821" y="8646"/>
                    <a:pt x="828" y="8643"/>
                  </a:cubicBezTo>
                  <a:lnTo>
                    <a:pt x="1281" y="8380"/>
                  </a:lnTo>
                  <a:cubicBezTo>
                    <a:pt x="1302" y="8369"/>
                    <a:pt x="1308" y="8342"/>
                    <a:pt x="1297" y="8322"/>
                  </a:cubicBezTo>
                  <a:cubicBezTo>
                    <a:pt x="1289" y="8308"/>
                    <a:pt x="1274" y="8301"/>
                    <a:pt x="1259" y="8301"/>
                  </a:cubicBezTo>
                  <a:close/>
                  <a:moveTo>
                    <a:pt x="503" y="8738"/>
                  </a:moveTo>
                  <a:cubicBezTo>
                    <a:pt x="496" y="8738"/>
                    <a:pt x="488" y="8739"/>
                    <a:pt x="482" y="8743"/>
                  </a:cubicBezTo>
                  <a:lnTo>
                    <a:pt x="28" y="9005"/>
                  </a:lnTo>
                  <a:cubicBezTo>
                    <a:pt x="8" y="9017"/>
                    <a:pt x="1" y="9044"/>
                    <a:pt x="12" y="9064"/>
                  </a:cubicBezTo>
                  <a:cubicBezTo>
                    <a:pt x="20" y="9077"/>
                    <a:pt x="35" y="9085"/>
                    <a:pt x="49" y="9085"/>
                  </a:cubicBezTo>
                  <a:cubicBezTo>
                    <a:pt x="57" y="9085"/>
                    <a:pt x="64" y="9083"/>
                    <a:pt x="71" y="9080"/>
                  </a:cubicBezTo>
                  <a:lnTo>
                    <a:pt x="525" y="8817"/>
                  </a:lnTo>
                  <a:cubicBezTo>
                    <a:pt x="545" y="8806"/>
                    <a:pt x="553" y="8779"/>
                    <a:pt x="540" y="8759"/>
                  </a:cubicBezTo>
                  <a:cubicBezTo>
                    <a:pt x="533" y="8745"/>
                    <a:pt x="518" y="8738"/>
                    <a:pt x="503" y="87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55;p56">
              <a:extLst>
                <a:ext uri="{FF2B5EF4-FFF2-40B4-BE49-F238E27FC236}">
                  <a16:creationId xmlns:a16="http://schemas.microsoft.com/office/drawing/2014/main" id="{0B760A32-14DF-758A-5C78-A95E533E7131}"/>
                </a:ext>
              </a:extLst>
            </p:cNvPr>
            <p:cNvSpPr/>
            <p:nvPr/>
          </p:nvSpPr>
          <p:spPr>
            <a:xfrm>
              <a:off x="-4548643" y="4123877"/>
              <a:ext cx="216498" cy="129066"/>
            </a:xfrm>
            <a:custGeom>
              <a:avLst/>
              <a:gdLst/>
              <a:ahLst/>
              <a:cxnLst/>
              <a:rect l="l" t="t" r="r" b="b"/>
              <a:pathLst>
                <a:path w="3536" h="2108" extrusionOk="0">
                  <a:moveTo>
                    <a:pt x="48" y="0"/>
                  </a:moveTo>
                  <a:cubicBezTo>
                    <a:pt x="34" y="0"/>
                    <a:pt x="20" y="8"/>
                    <a:pt x="12" y="21"/>
                  </a:cubicBezTo>
                  <a:cubicBezTo>
                    <a:pt x="0" y="41"/>
                    <a:pt x="6" y="68"/>
                    <a:pt x="28" y="80"/>
                  </a:cubicBezTo>
                  <a:lnTo>
                    <a:pt x="476" y="343"/>
                  </a:lnTo>
                  <a:cubicBezTo>
                    <a:pt x="482" y="348"/>
                    <a:pt x="490" y="350"/>
                    <a:pt x="497" y="350"/>
                  </a:cubicBezTo>
                  <a:cubicBezTo>
                    <a:pt x="512" y="350"/>
                    <a:pt x="526" y="342"/>
                    <a:pt x="534" y="329"/>
                  </a:cubicBezTo>
                  <a:cubicBezTo>
                    <a:pt x="545" y="308"/>
                    <a:pt x="539" y="282"/>
                    <a:pt x="518" y="270"/>
                  </a:cubicBezTo>
                  <a:lnTo>
                    <a:pt x="70" y="7"/>
                  </a:lnTo>
                  <a:cubicBezTo>
                    <a:pt x="63" y="2"/>
                    <a:pt x="56" y="0"/>
                    <a:pt x="48" y="0"/>
                  </a:cubicBezTo>
                  <a:close/>
                  <a:moveTo>
                    <a:pt x="797" y="440"/>
                  </a:moveTo>
                  <a:cubicBezTo>
                    <a:pt x="782" y="440"/>
                    <a:pt x="768" y="448"/>
                    <a:pt x="759" y="461"/>
                  </a:cubicBezTo>
                  <a:cubicBezTo>
                    <a:pt x="747" y="482"/>
                    <a:pt x="754" y="508"/>
                    <a:pt x="774" y="520"/>
                  </a:cubicBezTo>
                  <a:lnTo>
                    <a:pt x="1223" y="784"/>
                  </a:lnTo>
                  <a:cubicBezTo>
                    <a:pt x="1230" y="787"/>
                    <a:pt x="1237" y="789"/>
                    <a:pt x="1245" y="789"/>
                  </a:cubicBezTo>
                  <a:cubicBezTo>
                    <a:pt x="1259" y="789"/>
                    <a:pt x="1274" y="781"/>
                    <a:pt x="1282" y="768"/>
                  </a:cubicBezTo>
                  <a:cubicBezTo>
                    <a:pt x="1293" y="747"/>
                    <a:pt x="1286" y="722"/>
                    <a:pt x="1266" y="709"/>
                  </a:cubicBezTo>
                  <a:lnTo>
                    <a:pt x="818" y="446"/>
                  </a:lnTo>
                  <a:cubicBezTo>
                    <a:pt x="811" y="442"/>
                    <a:pt x="804" y="440"/>
                    <a:pt x="797" y="440"/>
                  </a:cubicBezTo>
                  <a:close/>
                  <a:moveTo>
                    <a:pt x="1543" y="880"/>
                  </a:moveTo>
                  <a:cubicBezTo>
                    <a:pt x="1529" y="880"/>
                    <a:pt x="1515" y="887"/>
                    <a:pt x="1507" y="901"/>
                  </a:cubicBezTo>
                  <a:cubicBezTo>
                    <a:pt x="1495" y="921"/>
                    <a:pt x="1502" y="947"/>
                    <a:pt x="1522" y="959"/>
                  </a:cubicBezTo>
                  <a:lnTo>
                    <a:pt x="1970" y="1223"/>
                  </a:lnTo>
                  <a:cubicBezTo>
                    <a:pt x="1978" y="1227"/>
                    <a:pt x="1985" y="1228"/>
                    <a:pt x="1992" y="1228"/>
                  </a:cubicBezTo>
                  <a:cubicBezTo>
                    <a:pt x="2007" y="1228"/>
                    <a:pt x="2021" y="1222"/>
                    <a:pt x="2029" y="1208"/>
                  </a:cubicBezTo>
                  <a:cubicBezTo>
                    <a:pt x="2041" y="1188"/>
                    <a:pt x="2034" y="1161"/>
                    <a:pt x="2014" y="1149"/>
                  </a:cubicBezTo>
                  <a:lnTo>
                    <a:pt x="1565" y="886"/>
                  </a:lnTo>
                  <a:cubicBezTo>
                    <a:pt x="1558" y="882"/>
                    <a:pt x="1551" y="880"/>
                    <a:pt x="1543" y="880"/>
                  </a:cubicBezTo>
                  <a:close/>
                  <a:moveTo>
                    <a:pt x="2290" y="1319"/>
                  </a:moveTo>
                  <a:cubicBezTo>
                    <a:pt x="2276" y="1319"/>
                    <a:pt x="2262" y="1326"/>
                    <a:pt x="2254" y="1340"/>
                  </a:cubicBezTo>
                  <a:cubicBezTo>
                    <a:pt x="2242" y="1360"/>
                    <a:pt x="2249" y="1387"/>
                    <a:pt x="2269" y="1398"/>
                  </a:cubicBezTo>
                  <a:lnTo>
                    <a:pt x="2718" y="1662"/>
                  </a:lnTo>
                  <a:cubicBezTo>
                    <a:pt x="2724" y="1666"/>
                    <a:pt x="2732" y="1669"/>
                    <a:pt x="2739" y="1669"/>
                  </a:cubicBezTo>
                  <a:cubicBezTo>
                    <a:pt x="2754" y="1669"/>
                    <a:pt x="2768" y="1661"/>
                    <a:pt x="2776" y="1647"/>
                  </a:cubicBezTo>
                  <a:cubicBezTo>
                    <a:pt x="2789" y="1627"/>
                    <a:pt x="2782" y="1601"/>
                    <a:pt x="2762" y="1589"/>
                  </a:cubicBezTo>
                  <a:lnTo>
                    <a:pt x="2312" y="1325"/>
                  </a:lnTo>
                  <a:cubicBezTo>
                    <a:pt x="2305" y="1321"/>
                    <a:pt x="2298" y="1319"/>
                    <a:pt x="2290" y="1319"/>
                  </a:cubicBezTo>
                  <a:close/>
                  <a:moveTo>
                    <a:pt x="3038" y="1759"/>
                  </a:moveTo>
                  <a:cubicBezTo>
                    <a:pt x="3024" y="1759"/>
                    <a:pt x="3010" y="1766"/>
                    <a:pt x="3001" y="1780"/>
                  </a:cubicBezTo>
                  <a:cubicBezTo>
                    <a:pt x="2990" y="1800"/>
                    <a:pt x="2997" y="1826"/>
                    <a:pt x="3017" y="1839"/>
                  </a:cubicBezTo>
                  <a:lnTo>
                    <a:pt x="3465" y="2102"/>
                  </a:lnTo>
                  <a:cubicBezTo>
                    <a:pt x="3472" y="2105"/>
                    <a:pt x="3479" y="2108"/>
                    <a:pt x="3487" y="2108"/>
                  </a:cubicBezTo>
                  <a:cubicBezTo>
                    <a:pt x="3501" y="2108"/>
                    <a:pt x="3516" y="2100"/>
                    <a:pt x="3524" y="2086"/>
                  </a:cubicBezTo>
                  <a:cubicBezTo>
                    <a:pt x="3535" y="2066"/>
                    <a:pt x="3528" y="2040"/>
                    <a:pt x="3508" y="2028"/>
                  </a:cubicBezTo>
                  <a:lnTo>
                    <a:pt x="3060" y="1764"/>
                  </a:lnTo>
                  <a:cubicBezTo>
                    <a:pt x="3053" y="1761"/>
                    <a:pt x="3046" y="1759"/>
                    <a:pt x="3038" y="17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56;p56">
              <a:extLst>
                <a:ext uri="{FF2B5EF4-FFF2-40B4-BE49-F238E27FC236}">
                  <a16:creationId xmlns:a16="http://schemas.microsoft.com/office/drawing/2014/main" id="{F9396A42-2CA6-61B3-1A45-61332D53340A}"/>
                </a:ext>
              </a:extLst>
            </p:cNvPr>
            <p:cNvSpPr/>
            <p:nvPr/>
          </p:nvSpPr>
          <p:spPr>
            <a:xfrm>
              <a:off x="-4319909" y="4258447"/>
              <a:ext cx="19593" cy="13286"/>
            </a:xfrm>
            <a:custGeom>
              <a:avLst/>
              <a:gdLst/>
              <a:ahLst/>
              <a:cxnLst/>
              <a:rect l="l" t="t" r="r" b="b"/>
              <a:pathLst>
                <a:path w="320" h="217" extrusionOk="0">
                  <a:moveTo>
                    <a:pt x="50" y="0"/>
                  </a:moveTo>
                  <a:cubicBezTo>
                    <a:pt x="35" y="0"/>
                    <a:pt x="21" y="8"/>
                    <a:pt x="13" y="21"/>
                  </a:cubicBezTo>
                  <a:cubicBezTo>
                    <a:pt x="1" y="41"/>
                    <a:pt x="7" y="67"/>
                    <a:pt x="28" y="80"/>
                  </a:cubicBezTo>
                  <a:lnTo>
                    <a:pt x="248" y="209"/>
                  </a:lnTo>
                  <a:cubicBezTo>
                    <a:pt x="256" y="214"/>
                    <a:pt x="263" y="216"/>
                    <a:pt x="271" y="216"/>
                  </a:cubicBezTo>
                  <a:cubicBezTo>
                    <a:pt x="286" y="216"/>
                    <a:pt x="299" y="208"/>
                    <a:pt x="307" y="195"/>
                  </a:cubicBezTo>
                  <a:cubicBezTo>
                    <a:pt x="319" y="174"/>
                    <a:pt x="313" y="148"/>
                    <a:pt x="292" y="136"/>
                  </a:cubicBezTo>
                  <a:lnTo>
                    <a:pt x="72" y="5"/>
                  </a:lnTo>
                  <a:cubicBezTo>
                    <a:pt x="65" y="2"/>
                    <a:pt x="58" y="0"/>
                    <a:pt x="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57;p56">
              <a:extLst>
                <a:ext uri="{FF2B5EF4-FFF2-40B4-BE49-F238E27FC236}">
                  <a16:creationId xmlns:a16="http://schemas.microsoft.com/office/drawing/2014/main" id="{5EE60B2C-EC3F-2AA5-1CCA-496DB238EA2D}"/>
                </a:ext>
              </a:extLst>
            </p:cNvPr>
            <p:cNvSpPr/>
            <p:nvPr/>
          </p:nvSpPr>
          <p:spPr>
            <a:xfrm>
              <a:off x="-4229296" y="3492355"/>
              <a:ext cx="19654" cy="13164"/>
            </a:xfrm>
            <a:custGeom>
              <a:avLst/>
              <a:gdLst/>
              <a:ahLst/>
              <a:cxnLst/>
              <a:rect l="l" t="t" r="r" b="b"/>
              <a:pathLst>
                <a:path w="321" h="215" extrusionOk="0">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58;p56">
              <a:extLst>
                <a:ext uri="{FF2B5EF4-FFF2-40B4-BE49-F238E27FC236}">
                  <a16:creationId xmlns:a16="http://schemas.microsoft.com/office/drawing/2014/main" id="{434CB85F-8322-9575-DA41-F8755E437C4A}"/>
                </a:ext>
              </a:extLst>
            </p:cNvPr>
            <p:cNvSpPr/>
            <p:nvPr/>
          </p:nvSpPr>
          <p:spPr>
            <a:xfrm>
              <a:off x="-4517051" y="3511212"/>
              <a:ext cx="274603" cy="160414"/>
            </a:xfrm>
            <a:custGeom>
              <a:avLst/>
              <a:gdLst/>
              <a:ahLst/>
              <a:cxnLst/>
              <a:rect l="l" t="t" r="r" b="b"/>
              <a:pathLst>
                <a:path w="4485" h="2620" extrusionOk="0">
                  <a:moveTo>
                    <a:pt x="4435" y="1"/>
                  </a:moveTo>
                  <a:cubicBezTo>
                    <a:pt x="4428" y="1"/>
                    <a:pt x="4421" y="3"/>
                    <a:pt x="4414" y="6"/>
                  </a:cubicBezTo>
                  <a:lnTo>
                    <a:pt x="3945" y="278"/>
                  </a:lnTo>
                  <a:cubicBezTo>
                    <a:pt x="3923" y="290"/>
                    <a:pt x="3917" y="316"/>
                    <a:pt x="3929" y="336"/>
                  </a:cubicBezTo>
                  <a:cubicBezTo>
                    <a:pt x="3937" y="350"/>
                    <a:pt x="3952" y="358"/>
                    <a:pt x="3966" y="358"/>
                  </a:cubicBezTo>
                  <a:cubicBezTo>
                    <a:pt x="3973" y="358"/>
                    <a:pt x="3981" y="356"/>
                    <a:pt x="3986" y="352"/>
                  </a:cubicBezTo>
                  <a:lnTo>
                    <a:pt x="4457" y="81"/>
                  </a:lnTo>
                  <a:cubicBezTo>
                    <a:pt x="4477" y="69"/>
                    <a:pt x="4484" y="42"/>
                    <a:pt x="4473" y="22"/>
                  </a:cubicBezTo>
                  <a:cubicBezTo>
                    <a:pt x="4465" y="8"/>
                    <a:pt x="4450" y="1"/>
                    <a:pt x="4435" y="1"/>
                  </a:cubicBezTo>
                  <a:close/>
                  <a:moveTo>
                    <a:pt x="3652" y="454"/>
                  </a:moveTo>
                  <a:cubicBezTo>
                    <a:pt x="3645" y="454"/>
                    <a:pt x="3637" y="455"/>
                    <a:pt x="3631" y="459"/>
                  </a:cubicBezTo>
                  <a:lnTo>
                    <a:pt x="3161" y="730"/>
                  </a:lnTo>
                  <a:cubicBezTo>
                    <a:pt x="3141" y="743"/>
                    <a:pt x="3133" y="769"/>
                    <a:pt x="3145" y="789"/>
                  </a:cubicBezTo>
                  <a:cubicBezTo>
                    <a:pt x="3153" y="802"/>
                    <a:pt x="3168" y="810"/>
                    <a:pt x="3182" y="810"/>
                  </a:cubicBezTo>
                  <a:cubicBezTo>
                    <a:pt x="3189" y="810"/>
                    <a:pt x="3197" y="808"/>
                    <a:pt x="3204" y="805"/>
                  </a:cubicBezTo>
                  <a:lnTo>
                    <a:pt x="3673" y="533"/>
                  </a:lnTo>
                  <a:cubicBezTo>
                    <a:pt x="3694" y="521"/>
                    <a:pt x="3702" y="495"/>
                    <a:pt x="3689" y="475"/>
                  </a:cubicBezTo>
                  <a:cubicBezTo>
                    <a:pt x="3682" y="461"/>
                    <a:pt x="3667" y="454"/>
                    <a:pt x="3652" y="454"/>
                  </a:cubicBezTo>
                  <a:close/>
                  <a:moveTo>
                    <a:pt x="2869" y="906"/>
                  </a:moveTo>
                  <a:cubicBezTo>
                    <a:pt x="2862" y="906"/>
                    <a:pt x="2855" y="908"/>
                    <a:pt x="2848" y="912"/>
                  </a:cubicBezTo>
                  <a:lnTo>
                    <a:pt x="2377" y="1183"/>
                  </a:lnTo>
                  <a:cubicBezTo>
                    <a:pt x="2357" y="1194"/>
                    <a:pt x="2350" y="1221"/>
                    <a:pt x="2362" y="1242"/>
                  </a:cubicBezTo>
                  <a:cubicBezTo>
                    <a:pt x="2369" y="1255"/>
                    <a:pt x="2384" y="1263"/>
                    <a:pt x="2399" y="1263"/>
                  </a:cubicBezTo>
                  <a:cubicBezTo>
                    <a:pt x="2407" y="1263"/>
                    <a:pt x="2413" y="1261"/>
                    <a:pt x="2420" y="1256"/>
                  </a:cubicBezTo>
                  <a:lnTo>
                    <a:pt x="2890" y="985"/>
                  </a:lnTo>
                  <a:cubicBezTo>
                    <a:pt x="2911" y="974"/>
                    <a:pt x="2918" y="948"/>
                    <a:pt x="2905" y="927"/>
                  </a:cubicBezTo>
                  <a:cubicBezTo>
                    <a:pt x="2898" y="914"/>
                    <a:pt x="2884" y="906"/>
                    <a:pt x="2869" y="906"/>
                  </a:cubicBezTo>
                  <a:close/>
                  <a:moveTo>
                    <a:pt x="2086" y="1358"/>
                  </a:moveTo>
                  <a:cubicBezTo>
                    <a:pt x="2079" y="1358"/>
                    <a:pt x="2071" y="1360"/>
                    <a:pt x="2064" y="1364"/>
                  </a:cubicBezTo>
                  <a:lnTo>
                    <a:pt x="1594" y="1636"/>
                  </a:lnTo>
                  <a:cubicBezTo>
                    <a:pt x="1573" y="1647"/>
                    <a:pt x="1567" y="1673"/>
                    <a:pt x="1579" y="1693"/>
                  </a:cubicBezTo>
                  <a:cubicBezTo>
                    <a:pt x="1587" y="1708"/>
                    <a:pt x="1600" y="1714"/>
                    <a:pt x="1615" y="1714"/>
                  </a:cubicBezTo>
                  <a:cubicBezTo>
                    <a:pt x="1623" y="1714"/>
                    <a:pt x="1630" y="1713"/>
                    <a:pt x="1636" y="1709"/>
                  </a:cubicBezTo>
                  <a:lnTo>
                    <a:pt x="2107" y="1437"/>
                  </a:lnTo>
                  <a:cubicBezTo>
                    <a:pt x="2127" y="1426"/>
                    <a:pt x="2134" y="1400"/>
                    <a:pt x="2123" y="1379"/>
                  </a:cubicBezTo>
                  <a:cubicBezTo>
                    <a:pt x="2115" y="1366"/>
                    <a:pt x="2101" y="1358"/>
                    <a:pt x="2086" y="1358"/>
                  </a:cubicBezTo>
                  <a:close/>
                  <a:moveTo>
                    <a:pt x="1301" y="1810"/>
                  </a:moveTo>
                  <a:cubicBezTo>
                    <a:pt x="1294" y="1810"/>
                    <a:pt x="1287" y="1812"/>
                    <a:pt x="1281" y="1816"/>
                  </a:cubicBezTo>
                  <a:lnTo>
                    <a:pt x="811" y="2087"/>
                  </a:lnTo>
                  <a:cubicBezTo>
                    <a:pt x="791" y="2100"/>
                    <a:pt x="783" y="2125"/>
                    <a:pt x="795" y="2146"/>
                  </a:cubicBezTo>
                  <a:cubicBezTo>
                    <a:pt x="803" y="2159"/>
                    <a:pt x="818" y="2167"/>
                    <a:pt x="832" y="2167"/>
                  </a:cubicBezTo>
                  <a:cubicBezTo>
                    <a:pt x="839" y="2167"/>
                    <a:pt x="847" y="2165"/>
                    <a:pt x="854" y="2162"/>
                  </a:cubicBezTo>
                  <a:lnTo>
                    <a:pt x="1323" y="1890"/>
                  </a:lnTo>
                  <a:cubicBezTo>
                    <a:pt x="1344" y="1878"/>
                    <a:pt x="1350" y="1852"/>
                    <a:pt x="1339" y="1832"/>
                  </a:cubicBezTo>
                  <a:cubicBezTo>
                    <a:pt x="1331" y="1818"/>
                    <a:pt x="1316" y="1810"/>
                    <a:pt x="1301" y="1810"/>
                  </a:cubicBezTo>
                  <a:close/>
                  <a:moveTo>
                    <a:pt x="518" y="2263"/>
                  </a:moveTo>
                  <a:cubicBezTo>
                    <a:pt x="511" y="2263"/>
                    <a:pt x="503" y="2264"/>
                    <a:pt x="497" y="2269"/>
                  </a:cubicBezTo>
                  <a:lnTo>
                    <a:pt x="27" y="2540"/>
                  </a:lnTo>
                  <a:cubicBezTo>
                    <a:pt x="7" y="2551"/>
                    <a:pt x="0" y="2578"/>
                    <a:pt x="11" y="2598"/>
                  </a:cubicBezTo>
                  <a:cubicBezTo>
                    <a:pt x="19" y="2612"/>
                    <a:pt x="34" y="2620"/>
                    <a:pt x="49" y="2620"/>
                  </a:cubicBezTo>
                  <a:cubicBezTo>
                    <a:pt x="55" y="2620"/>
                    <a:pt x="63" y="2618"/>
                    <a:pt x="70" y="2614"/>
                  </a:cubicBezTo>
                  <a:lnTo>
                    <a:pt x="540" y="2343"/>
                  </a:lnTo>
                  <a:cubicBezTo>
                    <a:pt x="560" y="2330"/>
                    <a:pt x="568" y="2305"/>
                    <a:pt x="555" y="2284"/>
                  </a:cubicBezTo>
                  <a:cubicBezTo>
                    <a:pt x="548" y="2271"/>
                    <a:pt x="533" y="2263"/>
                    <a:pt x="518" y="22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59;p56">
              <a:extLst>
                <a:ext uri="{FF2B5EF4-FFF2-40B4-BE49-F238E27FC236}">
                  <a16:creationId xmlns:a16="http://schemas.microsoft.com/office/drawing/2014/main" id="{FA53657F-9ADD-1339-E7ED-A332D475C66F}"/>
                </a:ext>
              </a:extLst>
            </p:cNvPr>
            <p:cNvSpPr/>
            <p:nvPr/>
          </p:nvSpPr>
          <p:spPr>
            <a:xfrm>
              <a:off x="-4519133" y="3703332"/>
              <a:ext cx="289909" cy="171986"/>
            </a:xfrm>
            <a:custGeom>
              <a:avLst/>
              <a:gdLst/>
              <a:ahLst/>
              <a:cxnLst/>
              <a:rect l="l" t="t" r="r" b="b"/>
              <a:pathLst>
                <a:path w="4735" h="2809" extrusionOk="0">
                  <a:moveTo>
                    <a:pt x="50" y="0"/>
                  </a:moveTo>
                  <a:cubicBezTo>
                    <a:pt x="35" y="0"/>
                    <a:pt x="20" y="8"/>
                    <a:pt x="13" y="21"/>
                  </a:cubicBezTo>
                  <a:cubicBezTo>
                    <a:pt x="0" y="41"/>
                    <a:pt x="7" y="67"/>
                    <a:pt x="27" y="80"/>
                  </a:cubicBezTo>
                  <a:lnTo>
                    <a:pt x="450" y="328"/>
                  </a:lnTo>
                  <a:cubicBezTo>
                    <a:pt x="456" y="331"/>
                    <a:pt x="463" y="333"/>
                    <a:pt x="471" y="333"/>
                  </a:cubicBezTo>
                  <a:cubicBezTo>
                    <a:pt x="486" y="333"/>
                    <a:pt x="499" y="325"/>
                    <a:pt x="508" y="312"/>
                  </a:cubicBezTo>
                  <a:cubicBezTo>
                    <a:pt x="520" y="291"/>
                    <a:pt x="513" y="266"/>
                    <a:pt x="493" y="253"/>
                  </a:cubicBezTo>
                  <a:lnTo>
                    <a:pt x="71" y="5"/>
                  </a:lnTo>
                  <a:cubicBezTo>
                    <a:pt x="65" y="2"/>
                    <a:pt x="57" y="0"/>
                    <a:pt x="50" y="0"/>
                  </a:cubicBezTo>
                  <a:close/>
                  <a:moveTo>
                    <a:pt x="752" y="412"/>
                  </a:moveTo>
                  <a:cubicBezTo>
                    <a:pt x="737" y="412"/>
                    <a:pt x="723" y="420"/>
                    <a:pt x="715" y="433"/>
                  </a:cubicBezTo>
                  <a:cubicBezTo>
                    <a:pt x="703" y="455"/>
                    <a:pt x="710" y="481"/>
                    <a:pt x="730" y="492"/>
                  </a:cubicBezTo>
                  <a:lnTo>
                    <a:pt x="1151" y="740"/>
                  </a:lnTo>
                  <a:cubicBezTo>
                    <a:pt x="1158" y="744"/>
                    <a:pt x="1166" y="745"/>
                    <a:pt x="1174" y="745"/>
                  </a:cubicBezTo>
                  <a:cubicBezTo>
                    <a:pt x="1188" y="745"/>
                    <a:pt x="1202" y="739"/>
                    <a:pt x="1210" y="725"/>
                  </a:cubicBezTo>
                  <a:cubicBezTo>
                    <a:pt x="1222" y="705"/>
                    <a:pt x="1215" y="678"/>
                    <a:pt x="1195" y="666"/>
                  </a:cubicBezTo>
                  <a:lnTo>
                    <a:pt x="773" y="419"/>
                  </a:lnTo>
                  <a:cubicBezTo>
                    <a:pt x="766" y="414"/>
                    <a:pt x="759" y="412"/>
                    <a:pt x="752" y="412"/>
                  </a:cubicBezTo>
                  <a:close/>
                  <a:moveTo>
                    <a:pt x="1455" y="825"/>
                  </a:moveTo>
                  <a:cubicBezTo>
                    <a:pt x="1440" y="825"/>
                    <a:pt x="1425" y="833"/>
                    <a:pt x="1417" y="847"/>
                  </a:cubicBezTo>
                  <a:cubicBezTo>
                    <a:pt x="1406" y="867"/>
                    <a:pt x="1413" y="893"/>
                    <a:pt x="1433" y="905"/>
                  </a:cubicBezTo>
                  <a:lnTo>
                    <a:pt x="1854" y="1152"/>
                  </a:lnTo>
                  <a:cubicBezTo>
                    <a:pt x="1861" y="1156"/>
                    <a:pt x="1869" y="1159"/>
                    <a:pt x="1876" y="1159"/>
                  </a:cubicBezTo>
                  <a:cubicBezTo>
                    <a:pt x="1891" y="1159"/>
                    <a:pt x="1905" y="1151"/>
                    <a:pt x="1912" y="1137"/>
                  </a:cubicBezTo>
                  <a:cubicBezTo>
                    <a:pt x="1925" y="1117"/>
                    <a:pt x="1918" y="1091"/>
                    <a:pt x="1898" y="1079"/>
                  </a:cubicBezTo>
                  <a:lnTo>
                    <a:pt x="1476" y="831"/>
                  </a:lnTo>
                  <a:cubicBezTo>
                    <a:pt x="1469" y="827"/>
                    <a:pt x="1462" y="825"/>
                    <a:pt x="1455" y="825"/>
                  </a:cubicBezTo>
                  <a:close/>
                  <a:moveTo>
                    <a:pt x="2156" y="1238"/>
                  </a:moveTo>
                  <a:cubicBezTo>
                    <a:pt x="2142" y="1238"/>
                    <a:pt x="2128" y="1245"/>
                    <a:pt x="2120" y="1259"/>
                  </a:cubicBezTo>
                  <a:cubicBezTo>
                    <a:pt x="2108" y="1279"/>
                    <a:pt x="2115" y="1306"/>
                    <a:pt x="2135" y="1317"/>
                  </a:cubicBezTo>
                  <a:lnTo>
                    <a:pt x="2557" y="1565"/>
                  </a:lnTo>
                  <a:cubicBezTo>
                    <a:pt x="2563" y="1570"/>
                    <a:pt x="2571" y="1571"/>
                    <a:pt x="2578" y="1571"/>
                  </a:cubicBezTo>
                  <a:cubicBezTo>
                    <a:pt x="2593" y="1571"/>
                    <a:pt x="2607" y="1564"/>
                    <a:pt x="2615" y="1550"/>
                  </a:cubicBezTo>
                  <a:cubicBezTo>
                    <a:pt x="2628" y="1530"/>
                    <a:pt x="2621" y="1503"/>
                    <a:pt x="2600" y="1492"/>
                  </a:cubicBezTo>
                  <a:lnTo>
                    <a:pt x="2178" y="1244"/>
                  </a:lnTo>
                  <a:cubicBezTo>
                    <a:pt x="2171" y="1240"/>
                    <a:pt x="2164" y="1238"/>
                    <a:pt x="2156" y="1238"/>
                  </a:cubicBezTo>
                  <a:close/>
                  <a:moveTo>
                    <a:pt x="2859" y="1650"/>
                  </a:moveTo>
                  <a:cubicBezTo>
                    <a:pt x="2845" y="1650"/>
                    <a:pt x="2830" y="1658"/>
                    <a:pt x="2822" y="1671"/>
                  </a:cubicBezTo>
                  <a:cubicBezTo>
                    <a:pt x="2811" y="1692"/>
                    <a:pt x="2818" y="1718"/>
                    <a:pt x="2838" y="1729"/>
                  </a:cubicBezTo>
                  <a:lnTo>
                    <a:pt x="3259" y="1977"/>
                  </a:lnTo>
                  <a:cubicBezTo>
                    <a:pt x="3266" y="1982"/>
                    <a:pt x="3274" y="1984"/>
                    <a:pt x="3281" y="1984"/>
                  </a:cubicBezTo>
                  <a:cubicBezTo>
                    <a:pt x="3295" y="1984"/>
                    <a:pt x="3310" y="1976"/>
                    <a:pt x="3318" y="1963"/>
                  </a:cubicBezTo>
                  <a:cubicBezTo>
                    <a:pt x="3330" y="1942"/>
                    <a:pt x="3323" y="1915"/>
                    <a:pt x="3302" y="1904"/>
                  </a:cubicBezTo>
                  <a:lnTo>
                    <a:pt x="2881" y="1656"/>
                  </a:lnTo>
                  <a:cubicBezTo>
                    <a:pt x="2874" y="1652"/>
                    <a:pt x="2866" y="1650"/>
                    <a:pt x="2859" y="1650"/>
                  </a:cubicBezTo>
                  <a:close/>
                  <a:moveTo>
                    <a:pt x="3563" y="2063"/>
                  </a:moveTo>
                  <a:cubicBezTo>
                    <a:pt x="3548" y="2063"/>
                    <a:pt x="3533" y="2070"/>
                    <a:pt x="3525" y="2084"/>
                  </a:cubicBezTo>
                  <a:cubicBezTo>
                    <a:pt x="3514" y="2104"/>
                    <a:pt x="3520" y="2130"/>
                    <a:pt x="3541" y="2143"/>
                  </a:cubicBezTo>
                  <a:lnTo>
                    <a:pt x="3962" y="2390"/>
                  </a:lnTo>
                  <a:cubicBezTo>
                    <a:pt x="3969" y="2394"/>
                    <a:pt x="3977" y="2396"/>
                    <a:pt x="3983" y="2396"/>
                  </a:cubicBezTo>
                  <a:cubicBezTo>
                    <a:pt x="3998" y="2396"/>
                    <a:pt x="4013" y="2388"/>
                    <a:pt x="4020" y="2375"/>
                  </a:cubicBezTo>
                  <a:cubicBezTo>
                    <a:pt x="4032" y="2354"/>
                    <a:pt x="4025" y="2329"/>
                    <a:pt x="4005" y="2316"/>
                  </a:cubicBezTo>
                  <a:lnTo>
                    <a:pt x="3584" y="2068"/>
                  </a:lnTo>
                  <a:cubicBezTo>
                    <a:pt x="3577" y="2065"/>
                    <a:pt x="3570" y="2063"/>
                    <a:pt x="3563" y="2063"/>
                  </a:cubicBezTo>
                  <a:close/>
                  <a:moveTo>
                    <a:pt x="4264" y="2475"/>
                  </a:moveTo>
                  <a:cubicBezTo>
                    <a:pt x="4250" y="2475"/>
                    <a:pt x="4236" y="2483"/>
                    <a:pt x="4228" y="2496"/>
                  </a:cubicBezTo>
                  <a:cubicBezTo>
                    <a:pt x="4215" y="2517"/>
                    <a:pt x="4222" y="2544"/>
                    <a:pt x="4242" y="2555"/>
                  </a:cubicBezTo>
                  <a:lnTo>
                    <a:pt x="4665" y="2803"/>
                  </a:lnTo>
                  <a:cubicBezTo>
                    <a:pt x="4671" y="2807"/>
                    <a:pt x="4678" y="2808"/>
                    <a:pt x="4686" y="2808"/>
                  </a:cubicBezTo>
                  <a:cubicBezTo>
                    <a:pt x="4701" y="2808"/>
                    <a:pt x="4715" y="2801"/>
                    <a:pt x="4723" y="2788"/>
                  </a:cubicBezTo>
                  <a:cubicBezTo>
                    <a:pt x="4734" y="2767"/>
                    <a:pt x="4728" y="2741"/>
                    <a:pt x="4707" y="2729"/>
                  </a:cubicBezTo>
                  <a:lnTo>
                    <a:pt x="4286" y="2482"/>
                  </a:lnTo>
                  <a:cubicBezTo>
                    <a:pt x="4279" y="2477"/>
                    <a:pt x="4272" y="2475"/>
                    <a:pt x="4264" y="2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60;p56">
              <a:extLst>
                <a:ext uri="{FF2B5EF4-FFF2-40B4-BE49-F238E27FC236}">
                  <a16:creationId xmlns:a16="http://schemas.microsoft.com/office/drawing/2014/main" id="{843B4C23-06DB-BE61-59E7-85D36688F473}"/>
                </a:ext>
              </a:extLst>
            </p:cNvPr>
            <p:cNvSpPr/>
            <p:nvPr/>
          </p:nvSpPr>
          <p:spPr>
            <a:xfrm>
              <a:off x="-4218092" y="3880146"/>
              <a:ext cx="19593" cy="13225"/>
            </a:xfrm>
            <a:custGeom>
              <a:avLst/>
              <a:gdLst/>
              <a:ahLst/>
              <a:cxnLst/>
              <a:rect l="l" t="t" r="r" b="b"/>
              <a:pathLst>
                <a:path w="320" h="216" extrusionOk="0">
                  <a:moveTo>
                    <a:pt x="51" y="0"/>
                  </a:moveTo>
                  <a:cubicBezTo>
                    <a:pt x="36" y="0"/>
                    <a:pt x="22" y="8"/>
                    <a:pt x="13" y="22"/>
                  </a:cubicBezTo>
                  <a:cubicBezTo>
                    <a:pt x="1" y="42"/>
                    <a:pt x="8" y="68"/>
                    <a:pt x="28" y="80"/>
                  </a:cubicBezTo>
                  <a:lnTo>
                    <a:pt x="250" y="210"/>
                  </a:lnTo>
                  <a:cubicBezTo>
                    <a:pt x="257" y="214"/>
                    <a:pt x="263" y="215"/>
                    <a:pt x="271" y="215"/>
                  </a:cubicBezTo>
                  <a:cubicBezTo>
                    <a:pt x="286" y="215"/>
                    <a:pt x="300" y="207"/>
                    <a:pt x="308" y="194"/>
                  </a:cubicBezTo>
                  <a:cubicBezTo>
                    <a:pt x="320" y="174"/>
                    <a:pt x="313" y="148"/>
                    <a:pt x="293" y="135"/>
                  </a:cubicBezTo>
                  <a:lnTo>
                    <a:pt x="72" y="6"/>
                  </a:lnTo>
                  <a:cubicBezTo>
                    <a:pt x="65" y="2"/>
                    <a:pt x="58" y="0"/>
                    <a:pt x="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61;p56">
              <a:extLst>
                <a:ext uri="{FF2B5EF4-FFF2-40B4-BE49-F238E27FC236}">
                  <a16:creationId xmlns:a16="http://schemas.microsoft.com/office/drawing/2014/main" id="{D283C528-3401-78D3-4AB0-5E0BCD0C129E}"/>
                </a:ext>
              </a:extLst>
            </p:cNvPr>
            <p:cNvSpPr/>
            <p:nvPr/>
          </p:nvSpPr>
          <p:spPr>
            <a:xfrm>
              <a:off x="-4068583" y="4191468"/>
              <a:ext cx="293583" cy="168741"/>
            </a:xfrm>
            <a:custGeom>
              <a:avLst/>
              <a:gdLst/>
              <a:ahLst/>
              <a:cxnLst/>
              <a:rect l="l" t="t" r="r" b="b"/>
              <a:pathLst>
                <a:path w="4795" h="2756" extrusionOk="0">
                  <a:moveTo>
                    <a:pt x="2580" y="0"/>
                  </a:moveTo>
                  <a:cubicBezTo>
                    <a:pt x="2550" y="0"/>
                    <a:pt x="2520" y="7"/>
                    <a:pt x="2498" y="20"/>
                  </a:cubicBezTo>
                  <a:lnTo>
                    <a:pt x="1740" y="458"/>
                  </a:lnTo>
                  <a:cubicBezTo>
                    <a:pt x="1740" y="458"/>
                    <a:pt x="2184" y="713"/>
                    <a:pt x="2176" y="717"/>
                  </a:cubicBezTo>
                  <a:lnTo>
                    <a:pt x="1814" y="925"/>
                  </a:lnTo>
                  <a:lnTo>
                    <a:pt x="1025" y="469"/>
                  </a:lnTo>
                  <a:cubicBezTo>
                    <a:pt x="1002" y="456"/>
                    <a:pt x="972" y="449"/>
                    <a:pt x="942" y="449"/>
                  </a:cubicBezTo>
                  <a:cubicBezTo>
                    <a:pt x="913" y="449"/>
                    <a:pt x="883" y="456"/>
                    <a:pt x="861" y="469"/>
                  </a:cubicBezTo>
                  <a:cubicBezTo>
                    <a:pt x="814" y="496"/>
                    <a:pt x="814" y="538"/>
                    <a:pt x="861" y="565"/>
                  </a:cubicBezTo>
                  <a:lnTo>
                    <a:pt x="1650" y="1021"/>
                  </a:lnTo>
                  <a:lnTo>
                    <a:pt x="1329" y="1206"/>
                  </a:lnTo>
                  <a:cubicBezTo>
                    <a:pt x="1300" y="1222"/>
                    <a:pt x="1277" y="1240"/>
                    <a:pt x="1255" y="1258"/>
                  </a:cubicBezTo>
                  <a:lnTo>
                    <a:pt x="803" y="998"/>
                  </a:lnTo>
                  <a:lnTo>
                    <a:pt x="45" y="1436"/>
                  </a:lnTo>
                  <a:cubicBezTo>
                    <a:pt x="0" y="1462"/>
                    <a:pt x="0" y="1505"/>
                    <a:pt x="45" y="1531"/>
                  </a:cubicBezTo>
                  <a:cubicBezTo>
                    <a:pt x="68" y="1544"/>
                    <a:pt x="98" y="1550"/>
                    <a:pt x="127" y="1550"/>
                  </a:cubicBezTo>
                  <a:cubicBezTo>
                    <a:pt x="157" y="1550"/>
                    <a:pt x="187" y="1544"/>
                    <a:pt x="210" y="1531"/>
                  </a:cubicBezTo>
                  <a:lnTo>
                    <a:pt x="803" y="1188"/>
                  </a:lnTo>
                  <a:lnTo>
                    <a:pt x="1145" y="1385"/>
                  </a:lnTo>
                  <a:cubicBezTo>
                    <a:pt x="1068" y="1533"/>
                    <a:pt x="1127" y="1699"/>
                    <a:pt x="1329" y="1816"/>
                  </a:cubicBezTo>
                  <a:lnTo>
                    <a:pt x="1640" y="1995"/>
                  </a:lnTo>
                  <a:cubicBezTo>
                    <a:pt x="1785" y="2078"/>
                    <a:pt x="1974" y="2120"/>
                    <a:pt x="2164" y="2120"/>
                  </a:cubicBezTo>
                  <a:cubicBezTo>
                    <a:pt x="2238" y="2120"/>
                    <a:pt x="2312" y="2113"/>
                    <a:pt x="2384" y="2101"/>
                  </a:cubicBezTo>
                  <a:lnTo>
                    <a:pt x="2726" y="2299"/>
                  </a:lnTo>
                  <a:lnTo>
                    <a:pt x="2133" y="2641"/>
                  </a:lnTo>
                  <a:cubicBezTo>
                    <a:pt x="2087" y="2667"/>
                    <a:pt x="2087" y="2710"/>
                    <a:pt x="2133" y="2736"/>
                  </a:cubicBezTo>
                  <a:cubicBezTo>
                    <a:pt x="2155" y="2749"/>
                    <a:pt x="2185" y="2755"/>
                    <a:pt x="2215" y="2755"/>
                  </a:cubicBezTo>
                  <a:cubicBezTo>
                    <a:pt x="2244" y="2755"/>
                    <a:pt x="2274" y="2749"/>
                    <a:pt x="2297" y="2736"/>
                  </a:cubicBezTo>
                  <a:lnTo>
                    <a:pt x="3055" y="2299"/>
                  </a:lnTo>
                  <a:lnTo>
                    <a:pt x="2604" y="2037"/>
                  </a:lnTo>
                  <a:cubicBezTo>
                    <a:pt x="2635" y="2024"/>
                    <a:pt x="2667" y="2012"/>
                    <a:pt x="2695" y="1995"/>
                  </a:cubicBezTo>
                  <a:lnTo>
                    <a:pt x="2980" y="1830"/>
                  </a:lnTo>
                  <a:lnTo>
                    <a:pt x="3770" y="2286"/>
                  </a:lnTo>
                  <a:cubicBezTo>
                    <a:pt x="3793" y="2299"/>
                    <a:pt x="3823" y="2306"/>
                    <a:pt x="3852" y="2306"/>
                  </a:cubicBezTo>
                  <a:cubicBezTo>
                    <a:pt x="3882" y="2306"/>
                    <a:pt x="3912" y="2299"/>
                    <a:pt x="3935" y="2286"/>
                  </a:cubicBezTo>
                  <a:cubicBezTo>
                    <a:pt x="3980" y="2259"/>
                    <a:pt x="3980" y="2218"/>
                    <a:pt x="3935" y="2191"/>
                  </a:cubicBezTo>
                  <a:lnTo>
                    <a:pt x="3144" y="1735"/>
                  </a:lnTo>
                  <a:cubicBezTo>
                    <a:pt x="3144" y="1735"/>
                    <a:pt x="3542" y="1506"/>
                    <a:pt x="3548" y="1501"/>
                  </a:cubicBezTo>
                  <a:lnTo>
                    <a:pt x="3992" y="1757"/>
                  </a:lnTo>
                  <a:lnTo>
                    <a:pt x="4750" y="1320"/>
                  </a:lnTo>
                  <a:cubicBezTo>
                    <a:pt x="4795" y="1293"/>
                    <a:pt x="4795" y="1251"/>
                    <a:pt x="4750" y="1224"/>
                  </a:cubicBezTo>
                  <a:cubicBezTo>
                    <a:pt x="4727" y="1212"/>
                    <a:pt x="4698" y="1205"/>
                    <a:pt x="4668" y="1205"/>
                  </a:cubicBezTo>
                  <a:cubicBezTo>
                    <a:pt x="4638" y="1205"/>
                    <a:pt x="4608" y="1212"/>
                    <a:pt x="4585" y="1224"/>
                  </a:cubicBezTo>
                  <a:lnTo>
                    <a:pt x="3992" y="1568"/>
                  </a:lnTo>
                  <a:lnTo>
                    <a:pt x="3682" y="1389"/>
                  </a:lnTo>
                  <a:cubicBezTo>
                    <a:pt x="3777" y="1277"/>
                    <a:pt x="3784" y="1147"/>
                    <a:pt x="3700" y="1033"/>
                  </a:cubicBezTo>
                  <a:lnTo>
                    <a:pt x="3891" y="924"/>
                  </a:lnTo>
                  <a:cubicBezTo>
                    <a:pt x="3992" y="864"/>
                    <a:pt x="4024" y="781"/>
                    <a:pt x="3986" y="705"/>
                  </a:cubicBezTo>
                  <a:lnTo>
                    <a:pt x="4358" y="491"/>
                  </a:lnTo>
                  <a:cubicBezTo>
                    <a:pt x="4388" y="473"/>
                    <a:pt x="4388" y="445"/>
                    <a:pt x="4358" y="428"/>
                  </a:cubicBezTo>
                  <a:cubicBezTo>
                    <a:pt x="4343" y="419"/>
                    <a:pt x="4323" y="415"/>
                    <a:pt x="4303" y="415"/>
                  </a:cubicBezTo>
                  <a:cubicBezTo>
                    <a:pt x="4284" y="415"/>
                    <a:pt x="4264" y="419"/>
                    <a:pt x="4249" y="428"/>
                  </a:cubicBezTo>
                  <a:lnTo>
                    <a:pt x="3911" y="623"/>
                  </a:lnTo>
                  <a:cubicBezTo>
                    <a:pt x="3903" y="619"/>
                    <a:pt x="3897" y="613"/>
                    <a:pt x="3891" y="608"/>
                  </a:cubicBezTo>
                  <a:lnTo>
                    <a:pt x="3730" y="516"/>
                  </a:lnTo>
                  <a:cubicBezTo>
                    <a:pt x="3718" y="509"/>
                    <a:pt x="3707" y="505"/>
                    <a:pt x="3695" y="499"/>
                  </a:cubicBezTo>
                  <a:lnTo>
                    <a:pt x="4034" y="304"/>
                  </a:lnTo>
                  <a:cubicBezTo>
                    <a:pt x="4064" y="286"/>
                    <a:pt x="4064" y="258"/>
                    <a:pt x="4034" y="240"/>
                  </a:cubicBezTo>
                  <a:cubicBezTo>
                    <a:pt x="4019" y="232"/>
                    <a:pt x="3999" y="228"/>
                    <a:pt x="3979" y="228"/>
                  </a:cubicBezTo>
                  <a:cubicBezTo>
                    <a:pt x="3959" y="228"/>
                    <a:pt x="3940" y="232"/>
                    <a:pt x="3924" y="240"/>
                  </a:cubicBezTo>
                  <a:lnTo>
                    <a:pt x="3548" y="458"/>
                  </a:lnTo>
                  <a:cubicBezTo>
                    <a:pt x="3518" y="453"/>
                    <a:pt x="3487" y="451"/>
                    <a:pt x="3455" y="451"/>
                  </a:cubicBezTo>
                  <a:cubicBezTo>
                    <a:pt x="3357" y="451"/>
                    <a:pt x="3259" y="473"/>
                    <a:pt x="3184" y="516"/>
                  </a:cubicBezTo>
                  <a:lnTo>
                    <a:pt x="2994" y="625"/>
                  </a:lnTo>
                  <a:cubicBezTo>
                    <a:pt x="2902" y="603"/>
                    <a:pt x="2805" y="592"/>
                    <a:pt x="2707" y="592"/>
                  </a:cubicBezTo>
                  <a:cubicBezTo>
                    <a:pt x="2595" y="592"/>
                    <a:pt x="2482" y="607"/>
                    <a:pt x="2378" y="636"/>
                  </a:cubicBezTo>
                  <a:lnTo>
                    <a:pt x="2069" y="458"/>
                  </a:lnTo>
                  <a:lnTo>
                    <a:pt x="2662" y="114"/>
                  </a:lnTo>
                  <a:cubicBezTo>
                    <a:pt x="2707" y="88"/>
                    <a:pt x="2707" y="45"/>
                    <a:pt x="2662" y="20"/>
                  </a:cubicBezTo>
                  <a:cubicBezTo>
                    <a:pt x="2640" y="7"/>
                    <a:pt x="2610" y="0"/>
                    <a:pt x="2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62;p56">
              <a:extLst>
                <a:ext uri="{FF2B5EF4-FFF2-40B4-BE49-F238E27FC236}">
                  <a16:creationId xmlns:a16="http://schemas.microsoft.com/office/drawing/2014/main" id="{59E40B90-B9E1-C95C-D214-B840313E69A3}"/>
                </a:ext>
              </a:extLst>
            </p:cNvPr>
            <p:cNvSpPr/>
            <p:nvPr/>
          </p:nvSpPr>
          <p:spPr>
            <a:xfrm>
              <a:off x="-2872259" y="3451458"/>
              <a:ext cx="221764" cy="127536"/>
            </a:xfrm>
            <a:custGeom>
              <a:avLst/>
              <a:gdLst/>
              <a:ahLst/>
              <a:cxnLst/>
              <a:rect l="l" t="t" r="r" b="b"/>
              <a:pathLst>
                <a:path w="3622" h="2083" extrusionOk="0">
                  <a:moveTo>
                    <a:pt x="1674" y="1"/>
                  </a:moveTo>
                  <a:cubicBezTo>
                    <a:pt x="1651" y="1"/>
                    <a:pt x="1629" y="6"/>
                    <a:pt x="1612" y="16"/>
                  </a:cubicBezTo>
                  <a:cubicBezTo>
                    <a:pt x="1577" y="35"/>
                    <a:pt x="1577" y="68"/>
                    <a:pt x="1612" y="87"/>
                  </a:cubicBezTo>
                  <a:lnTo>
                    <a:pt x="2060" y="346"/>
                  </a:lnTo>
                  <a:lnTo>
                    <a:pt x="1826" y="481"/>
                  </a:lnTo>
                  <a:cubicBezTo>
                    <a:pt x="1747" y="459"/>
                    <a:pt x="1662" y="448"/>
                    <a:pt x="1577" y="448"/>
                  </a:cubicBezTo>
                  <a:cubicBezTo>
                    <a:pt x="1504" y="448"/>
                    <a:pt x="1430" y="457"/>
                    <a:pt x="1361" y="473"/>
                  </a:cubicBezTo>
                  <a:lnTo>
                    <a:pt x="1218" y="391"/>
                  </a:lnTo>
                  <a:cubicBezTo>
                    <a:pt x="1161" y="359"/>
                    <a:pt x="1087" y="342"/>
                    <a:pt x="1013" y="342"/>
                  </a:cubicBezTo>
                  <a:cubicBezTo>
                    <a:pt x="989" y="342"/>
                    <a:pt x="966" y="344"/>
                    <a:pt x="943" y="347"/>
                  </a:cubicBezTo>
                  <a:lnTo>
                    <a:pt x="658" y="183"/>
                  </a:lnTo>
                  <a:cubicBezTo>
                    <a:pt x="647" y="177"/>
                    <a:pt x="632" y="173"/>
                    <a:pt x="617" y="173"/>
                  </a:cubicBezTo>
                  <a:cubicBezTo>
                    <a:pt x="602" y="173"/>
                    <a:pt x="587" y="177"/>
                    <a:pt x="576" y="183"/>
                  </a:cubicBezTo>
                  <a:cubicBezTo>
                    <a:pt x="554" y="196"/>
                    <a:pt x="554" y="218"/>
                    <a:pt x="576" y="231"/>
                  </a:cubicBezTo>
                  <a:lnTo>
                    <a:pt x="832" y="379"/>
                  </a:lnTo>
                  <a:cubicBezTo>
                    <a:pt x="823" y="383"/>
                    <a:pt x="814" y="387"/>
                    <a:pt x="806" y="391"/>
                  </a:cubicBezTo>
                  <a:lnTo>
                    <a:pt x="684" y="461"/>
                  </a:lnTo>
                  <a:cubicBezTo>
                    <a:pt x="679" y="464"/>
                    <a:pt x="674" y="469"/>
                    <a:pt x="669" y="472"/>
                  </a:cubicBezTo>
                  <a:lnTo>
                    <a:pt x="414" y="325"/>
                  </a:lnTo>
                  <a:cubicBezTo>
                    <a:pt x="403" y="318"/>
                    <a:pt x="388" y="315"/>
                    <a:pt x="373" y="315"/>
                  </a:cubicBezTo>
                  <a:cubicBezTo>
                    <a:pt x="358" y="315"/>
                    <a:pt x="342" y="318"/>
                    <a:pt x="331" y="325"/>
                  </a:cubicBezTo>
                  <a:cubicBezTo>
                    <a:pt x="308" y="338"/>
                    <a:pt x="308" y="360"/>
                    <a:pt x="331" y="372"/>
                  </a:cubicBezTo>
                  <a:lnTo>
                    <a:pt x="611" y="534"/>
                  </a:lnTo>
                  <a:cubicBezTo>
                    <a:pt x="584" y="592"/>
                    <a:pt x="608" y="655"/>
                    <a:pt x="684" y="698"/>
                  </a:cubicBezTo>
                  <a:lnTo>
                    <a:pt x="827" y="782"/>
                  </a:lnTo>
                  <a:cubicBezTo>
                    <a:pt x="764" y="867"/>
                    <a:pt x="770" y="965"/>
                    <a:pt x="841" y="1050"/>
                  </a:cubicBezTo>
                  <a:lnTo>
                    <a:pt x="608" y="1185"/>
                  </a:lnTo>
                  <a:lnTo>
                    <a:pt x="159" y="926"/>
                  </a:lnTo>
                  <a:cubicBezTo>
                    <a:pt x="142" y="916"/>
                    <a:pt x="119" y="912"/>
                    <a:pt x="97" y="912"/>
                  </a:cubicBezTo>
                  <a:cubicBezTo>
                    <a:pt x="75" y="912"/>
                    <a:pt x="52" y="916"/>
                    <a:pt x="36" y="926"/>
                  </a:cubicBezTo>
                  <a:cubicBezTo>
                    <a:pt x="1" y="946"/>
                    <a:pt x="1" y="978"/>
                    <a:pt x="36" y="998"/>
                  </a:cubicBezTo>
                  <a:lnTo>
                    <a:pt x="608" y="1328"/>
                  </a:lnTo>
                  <a:lnTo>
                    <a:pt x="942" y="1135"/>
                  </a:lnTo>
                  <a:cubicBezTo>
                    <a:pt x="948" y="1139"/>
                    <a:pt x="1247" y="1312"/>
                    <a:pt x="1247" y="1312"/>
                  </a:cubicBezTo>
                  <a:lnTo>
                    <a:pt x="650" y="1656"/>
                  </a:lnTo>
                  <a:cubicBezTo>
                    <a:pt x="617" y="1676"/>
                    <a:pt x="617" y="1709"/>
                    <a:pt x="650" y="1728"/>
                  </a:cubicBezTo>
                  <a:cubicBezTo>
                    <a:pt x="668" y="1738"/>
                    <a:pt x="690" y="1743"/>
                    <a:pt x="713" y="1743"/>
                  </a:cubicBezTo>
                  <a:cubicBezTo>
                    <a:pt x="735" y="1743"/>
                    <a:pt x="758" y="1738"/>
                    <a:pt x="775" y="1728"/>
                  </a:cubicBezTo>
                  <a:lnTo>
                    <a:pt x="1371" y="1383"/>
                  </a:lnTo>
                  <a:lnTo>
                    <a:pt x="1587" y="1508"/>
                  </a:lnTo>
                  <a:cubicBezTo>
                    <a:pt x="1609" y="1521"/>
                    <a:pt x="1632" y="1531"/>
                    <a:pt x="1656" y="1541"/>
                  </a:cubicBezTo>
                  <a:lnTo>
                    <a:pt x="1315" y="1737"/>
                  </a:lnTo>
                  <a:lnTo>
                    <a:pt x="1888" y="2068"/>
                  </a:lnTo>
                  <a:cubicBezTo>
                    <a:pt x="1905" y="2077"/>
                    <a:pt x="1927" y="2082"/>
                    <a:pt x="1949" y="2082"/>
                  </a:cubicBezTo>
                  <a:cubicBezTo>
                    <a:pt x="1972" y="2082"/>
                    <a:pt x="1994" y="2077"/>
                    <a:pt x="2012" y="2068"/>
                  </a:cubicBezTo>
                  <a:cubicBezTo>
                    <a:pt x="2046" y="2048"/>
                    <a:pt x="2046" y="2016"/>
                    <a:pt x="2012" y="1996"/>
                  </a:cubicBezTo>
                  <a:lnTo>
                    <a:pt x="1564" y="1737"/>
                  </a:lnTo>
                  <a:lnTo>
                    <a:pt x="1823" y="1588"/>
                  </a:lnTo>
                  <a:cubicBezTo>
                    <a:pt x="1877" y="1598"/>
                    <a:pt x="1933" y="1602"/>
                    <a:pt x="1989" y="1602"/>
                  </a:cubicBezTo>
                  <a:cubicBezTo>
                    <a:pt x="2132" y="1602"/>
                    <a:pt x="2274" y="1571"/>
                    <a:pt x="2383" y="1508"/>
                  </a:cubicBezTo>
                  <a:lnTo>
                    <a:pt x="2619" y="1372"/>
                  </a:lnTo>
                  <a:cubicBezTo>
                    <a:pt x="2771" y="1284"/>
                    <a:pt x="2816" y="1159"/>
                    <a:pt x="2757" y="1048"/>
                  </a:cubicBezTo>
                  <a:lnTo>
                    <a:pt x="3016" y="899"/>
                  </a:lnTo>
                  <a:lnTo>
                    <a:pt x="3464" y="1158"/>
                  </a:lnTo>
                  <a:cubicBezTo>
                    <a:pt x="3481" y="1167"/>
                    <a:pt x="3504" y="1172"/>
                    <a:pt x="3526" y="1172"/>
                  </a:cubicBezTo>
                  <a:cubicBezTo>
                    <a:pt x="3549" y="1172"/>
                    <a:pt x="3571" y="1167"/>
                    <a:pt x="3588" y="1158"/>
                  </a:cubicBezTo>
                  <a:cubicBezTo>
                    <a:pt x="3622" y="1138"/>
                    <a:pt x="3622" y="1106"/>
                    <a:pt x="3588" y="1086"/>
                  </a:cubicBezTo>
                  <a:lnTo>
                    <a:pt x="3016" y="756"/>
                  </a:lnTo>
                  <a:lnTo>
                    <a:pt x="2675" y="952"/>
                  </a:lnTo>
                  <a:cubicBezTo>
                    <a:pt x="2658" y="938"/>
                    <a:pt x="2640" y="925"/>
                    <a:pt x="2619" y="912"/>
                  </a:cubicBezTo>
                  <a:lnTo>
                    <a:pt x="2375" y="773"/>
                  </a:lnTo>
                  <a:lnTo>
                    <a:pt x="2972" y="428"/>
                  </a:lnTo>
                  <a:cubicBezTo>
                    <a:pt x="3006" y="408"/>
                    <a:pt x="3007" y="376"/>
                    <a:pt x="2972" y="356"/>
                  </a:cubicBezTo>
                  <a:cubicBezTo>
                    <a:pt x="2955" y="346"/>
                    <a:pt x="2933" y="341"/>
                    <a:pt x="2910" y="341"/>
                  </a:cubicBezTo>
                  <a:cubicBezTo>
                    <a:pt x="2888" y="341"/>
                    <a:pt x="2866" y="346"/>
                    <a:pt x="2848" y="355"/>
                  </a:cubicBezTo>
                  <a:lnTo>
                    <a:pt x="2252" y="700"/>
                  </a:lnTo>
                  <a:lnTo>
                    <a:pt x="1979" y="542"/>
                  </a:lnTo>
                  <a:cubicBezTo>
                    <a:pt x="1973" y="540"/>
                    <a:pt x="2308" y="346"/>
                    <a:pt x="2308" y="346"/>
                  </a:cubicBezTo>
                  <a:lnTo>
                    <a:pt x="1736" y="16"/>
                  </a:lnTo>
                  <a:cubicBezTo>
                    <a:pt x="1719" y="6"/>
                    <a:pt x="1696" y="1"/>
                    <a:pt x="16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63;p56">
              <a:extLst>
                <a:ext uri="{FF2B5EF4-FFF2-40B4-BE49-F238E27FC236}">
                  <a16:creationId xmlns:a16="http://schemas.microsoft.com/office/drawing/2014/main" id="{D6E59D4F-0836-1AB3-16D7-4C8791C5DE68}"/>
                </a:ext>
              </a:extLst>
            </p:cNvPr>
            <p:cNvSpPr/>
            <p:nvPr/>
          </p:nvSpPr>
          <p:spPr>
            <a:xfrm>
              <a:off x="-4448418" y="4012817"/>
              <a:ext cx="325482" cy="181599"/>
            </a:xfrm>
            <a:custGeom>
              <a:avLst/>
              <a:gdLst/>
              <a:ahLst/>
              <a:cxnLst/>
              <a:rect l="l" t="t" r="r" b="b"/>
              <a:pathLst>
                <a:path w="5316" h="2966" extrusionOk="0">
                  <a:moveTo>
                    <a:pt x="1274" y="1139"/>
                  </a:moveTo>
                  <a:cubicBezTo>
                    <a:pt x="1181" y="1202"/>
                    <a:pt x="1099" y="1262"/>
                    <a:pt x="1023" y="1319"/>
                  </a:cubicBezTo>
                  <a:cubicBezTo>
                    <a:pt x="996" y="1339"/>
                    <a:pt x="970" y="1360"/>
                    <a:pt x="943" y="1381"/>
                  </a:cubicBezTo>
                  <a:lnTo>
                    <a:pt x="902" y="1415"/>
                  </a:lnTo>
                  <a:lnTo>
                    <a:pt x="933" y="1452"/>
                  </a:lnTo>
                  <a:cubicBezTo>
                    <a:pt x="973" y="1500"/>
                    <a:pt x="1006" y="1550"/>
                    <a:pt x="1033" y="1602"/>
                  </a:cubicBezTo>
                  <a:cubicBezTo>
                    <a:pt x="1050" y="1638"/>
                    <a:pt x="1065" y="1675"/>
                    <a:pt x="1076" y="1714"/>
                  </a:cubicBezTo>
                  <a:cubicBezTo>
                    <a:pt x="1090" y="1764"/>
                    <a:pt x="1096" y="1813"/>
                    <a:pt x="1098" y="1857"/>
                  </a:cubicBezTo>
                  <a:cubicBezTo>
                    <a:pt x="1098" y="1875"/>
                    <a:pt x="1098" y="1894"/>
                    <a:pt x="1096" y="1912"/>
                  </a:cubicBezTo>
                  <a:lnTo>
                    <a:pt x="1093" y="1950"/>
                  </a:lnTo>
                  <a:lnTo>
                    <a:pt x="1149" y="1973"/>
                  </a:lnTo>
                  <a:cubicBezTo>
                    <a:pt x="2092" y="2339"/>
                    <a:pt x="2918" y="2523"/>
                    <a:pt x="3703" y="2541"/>
                  </a:cubicBezTo>
                  <a:lnTo>
                    <a:pt x="3439" y="2388"/>
                  </a:lnTo>
                  <a:cubicBezTo>
                    <a:pt x="2793" y="2340"/>
                    <a:pt x="2109" y="2173"/>
                    <a:pt x="1339" y="1878"/>
                  </a:cubicBezTo>
                  <a:cubicBezTo>
                    <a:pt x="1340" y="1870"/>
                    <a:pt x="1340" y="1862"/>
                    <a:pt x="1339" y="1855"/>
                  </a:cubicBezTo>
                  <a:cubicBezTo>
                    <a:pt x="1337" y="1805"/>
                    <a:pt x="1330" y="1750"/>
                    <a:pt x="1315" y="1691"/>
                  </a:cubicBezTo>
                  <a:cubicBezTo>
                    <a:pt x="1301" y="1646"/>
                    <a:pt x="1286" y="1605"/>
                    <a:pt x="1265" y="1564"/>
                  </a:cubicBezTo>
                  <a:cubicBezTo>
                    <a:pt x="1242" y="1518"/>
                    <a:pt x="1212" y="1473"/>
                    <a:pt x="1181" y="1430"/>
                  </a:cubicBezTo>
                  <a:cubicBezTo>
                    <a:pt x="1192" y="1421"/>
                    <a:pt x="1203" y="1412"/>
                    <a:pt x="1215" y="1404"/>
                  </a:cubicBezTo>
                  <a:cubicBezTo>
                    <a:pt x="1284" y="1351"/>
                    <a:pt x="1361" y="1296"/>
                    <a:pt x="1445" y="1237"/>
                  </a:cubicBezTo>
                  <a:lnTo>
                    <a:pt x="1274" y="1139"/>
                  </a:lnTo>
                  <a:close/>
                  <a:moveTo>
                    <a:pt x="2413" y="361"/>
                  </a:moveTo>
                  <a:cubicBezTo>
                    <a:pt x="2645" y="449"/>
                    <a:pt x="2917" y="495"/>
                    <a:pt x="3192" y="495"/>
                  </a:cubicBezTo>
                  <a:cubicBezTo>
                    <a:pt x="3282" y="495"/>
                    <a:pt x="3372" y="491"/>
                    <a:pt x="3461" y="481"/>
                  </a:cubicBezTo>
                  <a:cubicBezTo>
                    <a:pt x="3820" y="769"/>
                    <a:pt x="4096" y="1040"/>
                    <a:pt x="4292" y="1301"/>
                  </a:cubicBezTo>
                  <a:cubicBezTo>
                    <a:pt x="4390" y="1433"/>
                    <a:pt x="4469" y="1562"/>
                    <a:pt x="4525" y="1689"/>
                  </a:cubicBezTo>
                  <a:cubicBezTo>
                    <a:pt x="4539" y="1717"/>
                    <a:pt x="4551" y="1746"/>
                    <a:pt x="4562" y="1774"/>
                  </a:cubicBezTo>
                  <a:cubicBezTo>
                    <a:pt x="4578" y="1814"/>
                    <a:pt x="4591" y="1853"/>
                    <a:pt x="4602" y="1893"/>
                  </a:cubicBezTo>
                  <a:cubicBezTo>
                    <a:pt x="4675" y="2145"/>
                    <a:pt x="4665" y="2389"/>
                    <a:pt x="4577" y="2635"/>
                  </a:cubicBezTo>
                  <a:cubicBezTo>
                    <a:pt x="4331" y="2666"/>
                    <a:pt x="4083" y="2682"/>
                    <a:pt x="3833" y="2682"/>
                  </a:cubicBezTo>
                  <a:cubicBezTo>
                    <a:pt x="2909" y="2682"/>
                    <a:pt x="1943" y="2466"/>
                    <a:pt x="833" y="2016"/>
                  </a:cubicBezTo>
                  <a:cubicBezTo>
                    <a:pt x="850" y="1964"/>
                    <a:pt x="858" y="1911"/>
                    <a:pt x="857" y="1858"/>
                  </a:cubicBezTo>
                  <a:cubicBezTo>
                    <a:pt x="855" y="1817"/>
                    <a:pt x="849" y="1775"/>
                    <a:pt x="837" y="1734"/>
                  </a:cubicBezTo>
                  <a:cubicBezTo>
                    <a:pt x="828" y="1702"/>
                    <a:pt x="816" y="1671"/>
                    <a:pt x="800" y="1639"/>
                  </a:cubicBezTo>
                  <a:cubicBezTo>
                    <a:pt x="759" y="1559"/>
                    <a:pt x="699" y="1483"/>
                    <a:pt x="616" y="1412"/>
                  </a:cubicBezTo>
                  <a:cubicBezTo>
                    <a:pt x="682" y="1353"/>
                    <a:pt x="752" y="1295"/>
                    <a:pt x="831" y="1235"/>
                  </a:cubicBezTo>
                  <a:cubicBezTo>
                    <a:pt x="991" y="1113"/>
                    <a:pt x="1180" y="985"/>
                    <a:pt x="1422" y="834"/>
                  </a:cubicBezTo>
                  <a:cubicBezTo>
                    <a:pt x="1808" y="622"/>
                    <a:pt x="2103" y="481"/>
                    <a:pt x="2413" y="361"/>
                  </a:cubicBezTo>
                  <a:close/>
                  <a:moveTo>
                    <a:pt x="2472" y="1"/>
                  </a:moveTo>
                  <a:cubicBezTo>
                    <a:pt x="2378" y="31"/>
                    <a:pt x="2289" y="64"/>
                    <a:pt x="2200" y="97"/>
                  </a:cubicBezTo>
                  <a:cubicBezTo>
                    <a:pt x="2175" y="107"/>
                    <a:pt x="2149" y="116"/>
                    <a:pt x="2123" y="126"/>
                  </a:cubicBezTo>
                  <a:cubicBezTo>
                    <a:pt x="1790" y="254"/>
                    <a:pt x="1483" y="404"/>
                    <a:pt x="1110" y="607"/>
                  </a:cubicBezTo>
                  <a:cubicBezTo>
                    <a:pt x="1096" y="615"/>
                    <a:pt x="1085" y="620"/>
                    <a:pt x="1072" y="628"/>
                  </a:cubicBezTo>
                  <a:cubicBezTo>
                    <a:pt x="1063" y="634"/>
                    <a:pt x="1055" y="639"/>
                    <a:pt x="1046" y="644"/>
                  </a:cubicBezTo>
                  <a:cubicBezTo>
                    <a:pt x="697" y="862"/>
                    <a:pt x="441" y="1041"/>
                    <a:pt x="221" y="1234"/>
                  </a:cubicBezTo>
                  <a:cubicBezTo>
                    <a:pt x="205" y="1248"/>
                    <a:pt x="189" y="1264"/>
                    <a:pt x="172" y="1279"/>
                  </a:cubicBezTo>
                  <a:cubicBezTo>
                    <a:pt x="113" y="1332"/>
                    <a:pt x="56" y="1387"/>
                    <a:pt x="1" y="1444"/>
                  </a:cubicBezTo>
                  <a:cubicBezTo>
                    <a:pt x="116" y="1494"/>
                    <a:pt x="205" y="1557"/>
                    <a:pt x="265" y="1628"/>
                  </a:cubicBezTo>
                  <a:cubicBezTo>
                    <a:pt x="281" y="1646"/>
                    <a:pt x="295" y="1664"/>
                    <a:pt x="307" y="1683"/>
                  </a:cubicBezTo>
                  <a:cubicBezTo>
                    <a:pt x="348" y="1747"/>
                    <a:pt x="366" y="1814"/>
                    <a:pt x="362" y="1882"/>
                  </a:cubicBezTo>
                  <a:cubicBezTo>
                    <a:pt x="361" y="1900"/>
                    <a:pt x="359" y="1918"/>
                    <a:pt x="354" y="1937"/>
                  </a:cubicBezTo>
                  <a:cubicBezTo>
                    <a:pt x="340" y="1996"/>
                    <a:pt x="307" y="2055"/>
                    <a:pt x="255" y="2110"/>
                  </a:cubicBezTo>
                  <a:cubicBezTo>
                    <a:pt x="252" y="2113"/>
                    <a:pt x="250" y="2117"/>
                    <a:pt x="246" y="2120"/>
                  </a:cubicBezTo>
                  <a:cubicBezTo>
                    <a:pt x="600" y="2273"/>
                    <a:pt x="964" y="2415"/>
                    <a:pt x="1336" y="2537"/>
                  </a:cubicBezTo>
                  <a:cubicBezTo>
                    <a:pt x="1504" y="2592"/>
                    <a:pt x="1674" y="2641"/>
                    <a:pt x="1846" y="2688"/>
                  </a:cubicBezTo>
                  <a:cubicBezTo>
                    <a:pt x="2486" y="2859"/>
                    <a:pt x="3154" y="2965"/>
                    <a:pt x="3850" y="2965"/>
                  </a:cubicBezTo>
                  <a:cubicBezTo>
                    <a:pt x="4224" y="2965"/>
                    <a:pt x="4605" y="2934"/>
                    <a:pt x="4995" y="2867"/>
                  </a:cubicBezTo>
                  <a:cubicBezTo>
                    <a:pt x="5316" y="2225"/>
                    <a:pt x="5119" y="1622"/>
                    <a:pt x="4655" y="1059"/>
                  </a:cubicBezTo>
                  <a:cubicBezTo>
                    <a:pt x="4575" y="962"/>
                    <a:pt x="4487" y="866"/>
                    <a:pt x="4392" y="771"/>
                  </a:cubicBezTo>
                  <a:cubicBezTo>
                    <a:pt x="4174" y="553"/>
                    <a:pt x="3921" y="340"/>
                    <a:pt x="3647" y="134"/>
                  </a:cubicBezTo>
                  <a:cubicBezTo>
                    <a:pt x="3549" y="167"/>
                    <a:pt x="3445" y="188"/>
                    <a:pt x="3342" y="198"/>
                  </a:cubicBezTo>
                  <a:cubicBezTo>
                    <a:pt x="3310" y="200"/>
                    <a:pt x="3280" y="202"/>
                    <a:pt x="3248" y="204"/>
                  </a:cubicBezTo>
                  <a:cubicBezTo>
                    <a:pt x="3229" y="204"/>
                    <a:pt x="3210" y="205"/>
                    <a:pt x="3191" y="205"/>
                  </a:cubicBezTo>
                  <a:cubicBezTo>
                    <a:pt x="3097" y="205"/>
                    <a:pt x="3004" y="196"/>
                    <a:pt x="2914" y="179"/>
                  </a:cubicBezTo>
                  <a:cubicBezTo>
                    <a:pt x="2880" y="173"/>
                    <a:pt x="2847" y="165"/>
                    <a:pt x="2815" y="156"/>
                  </a:cubicBezTo>
                  <a:cubicBezTo>
                    <a:pt x="2684" y="122"/>
                    <a:pt x="2566" y="70"/>
                    <a:pt x="2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64;p56">
              <a:extLst>
                <a:ext uri="{FF2B5EF4-FFF2-40B4-BE49-F238E27FC236}">
                  <a16:creationId xmlns:a16="http://schemas.microsoft.com/office/drawing/2014/main" id="{E7A4AE09-EE26-D95C-6173-ACE07DACD493}"/>
                </a:ext>
              </a:extLst>
            </p:cNvPr>
            <p:cNvSpPr/>
            <p:nvPr/>
          </p:nvSpPr>
          <p:spPr>
            <a:xfrm>
              <a:off x="-2055588" y="3514396"/>
              <a:ext cx="302951" cy="174925"/>
            </a:xfrm>
            <a:custGeom>
              <a:avLst/>
              <a:gdLst/>
              <a:ahLst/>
              <a:cxnLst/>
              <a:rect l="l" t="t" r="r" b="b"/>
              <a:pathLst>
                <a:path w="4948" h="2857" extrusionOk="0">
                  <a:moveTo>
                    <a:pt x="1521" y="239"/>
                  </a:moveTo>
                  <a:lnTo>
                    <a:pt x="271" y="961"/>
                  </a:lnTo>
                  <a:lnTo>
                    <a:pt x="287" y="961"/>
                  </a:lnTo>
                  <a:cubicBezTo>
                    <a:pt x="297" y="960"/>
                    <a:pt x="307" y="960"/>
                    <a:pt x="318" y="960"/>
                  </a:cubicBezTo>
                  <a:cubicBezTo>
                    <a:pt x="329" y="960"/>
                    <a:pt x="339" y="960"/>
                    <a:pt x="350" y="961"/>
                  </a:cubicBezTo>
                  <a:cubicBezTo>
                    <a:pt x="360" y="961"/>
                    <a:pt x="369" y="961"/>
                    <a:pt x="379" y="962"/>
                  </a:cubicBezTo>
                  <a:cubicBezTo>
                    <a:pt x="410" y="963"/>
                    <a:pt x="441" y="965"/>
                    <a:pt x="472" y="970"/>
                  </a:cubicBezTo>
                  <a:lnTo>
                    <a:pt x="1987" y="1177"/>
                  </a:lnTo>
                  <a:lnTo>
                    <a:pt x="1553" y="426"/>
                  </a:lnTo>
                  <a:cubicBezTo>
                    <a:pt x="1542" y="408"/>
                    <a:pt x="1536" y="391"/>
                    <a:pt x="1529" y="373"/>
                  </a:cubicBezTo>
                  <a:cubicBezTo>
                    <a:pt x="1528" y="368"/>
                    <a:pt x="1527" y="362"/>
                    <a:pt x="1524" y="356"/>
                  </a:cubicBezTo>
                  <a:cubicBezTo>
                    <a:pt x="1521" y="344"/>
                    <a:pt x="1519" y="333"/>
                    <a:pt x="1518" y="320"/>
                  </a:cubicBezTo>
                  <a:cubicBezTo>
                    <a:pt x="1517" y="313"/>
                    <a:pt x="1517" y="308"/>
                    <a:pt x="1517" y="301"/>
                  </a:cubicBezTo>
                  <a:cubicBezTo>
                    <a:pt x="1515" y="289"/>
                    <a:pt x="1517" y="277"/>
                    <a:pt x="1518" y="266"/>
                  </a:cubicBezTo>
                  <a:cubicBezTo>
                    <a:pt x="1519" y="259"/>
                    <a:pt x="1519" y="254"/>
                    <a:pt x="1520" y="248"/>
                  </a:cubicBezTo>
                  <a:cubicBezTo>
                    <a:pt x="1520" y="245"/>
                    <a:pt x="1520" y="243"/>
                    <a:pt x="1521" y="239"/>
                  </a:cubicBezTo>
                  <a:close/>
                  <a:moveTo>
                    <a:pt x="1935" y="0"/>
                  </a:moveTo>
                  <a:lnTo>
                    <a:pt x="1832" y="60"/>
                  </a:lnTo>
                  <a:cubicBezTo>
                    <a:pt x="1678" y="149"/>
                    <a:pt x="1625" y="279"/>
                    <a:pt x="1693" y="398"/>
                  </a:cubicBezTo>
                  <a:lnTo>
                    <a:pt x="2206" y="1284"/>
                  </a:lnTo>
                  <a:cubicBezTo>
                    <a:pt x="2287" y="1423"/>
                    <a:pt x="2484" y="1536"/>
                    <a:pt x="2724" y="1583"/>
                  </a:cubicBezTo>
                  <a:lnTo>
                    <a:pt x="4257" y="1879"/>
                  </a:lnTo>
                  <a:cubicBezTo>
                    <a:pt x="4318" y="1890"/>
                    <a:pt x="4379" y="1896"/>
                    <a:pt x="4440" y="1896"/>
                  </a:cubicBezTo>
                  <a:cubicBezTo>
                    <a:pt x="4590" y="1896"/>
                    <a:pt x="4734" y="1862"/>
                    <a:pt x="4844" y="1799"/>
                  </a:cubicBezTo>
                  <a:lnTo>
                    <a:pt x="4948" y="1739"/>
                  </a:lnTo>
                  <a:lnTo>
                    <a:pt x="1935" y="0"/>
                  </a:lnTo>
                  <a:close/>
                  <a:moveTo>
                    <a:pt x="2909" y="1710"/>
                  </a:moveTo>
                  <a:lnTo>
                    <a:pt x="3268" y="2585"/>
                  </a:lnTo>
                  <a:cubicBezTo>
                    <a:pt x="3275" y="2603"/>
                    <a:pt x="3280" y="2620"/>
                    <a:pt x="3282" y="2638"/>
                  </a:cubicBezTo>
                  <a:cubicBezTo>
                    <a:pt x="3283" y="2643"/>
                    <a:pt x="3283" y="2649"/>
                    <a:pt x="3283" y="2655"/>
                  </a:cubicBezTo>
                  <a:cubicBezTo>
                    <a:pt x="3284" y="2667"/>
                    <a:pt x="3284" y="2679"/>
                    <a:pt x="3283" y="2692"/>
                  </a:cubicBezTo>
                  <a:cubicBezTo>
                    <a:pt x="3283" y="2694"/>
                    <a:pt x="3283" y="2697"/>
                    <a:pt x="3283" y="2701"/>
                  </a:cubicBezTo>
                  <a:lnTo>
                    <a:pt x="4533" y="1979"/>
                  </a:lnTo>
                  <a:lnTo>
                    <a:pt x="4519" y="1979"/>
                  </a:lnTo>
                  <a:cubicBezTo>
                    <a:pt x="4508" y="1980"/>
                    <a:pt x="4498" y="1980"/>
                    <a:pt x="4487" y="1980"/>
                  </a:cubicBezTo>
                  <a:cubicBezTo>
                    <a:pt x="4467" y="1981"/>
                    <a:pt x="4447" y="1981"/>
                    <a:pt x="4426" y="1981"/>
                  </a:cubicBezTo>
                  <a:cubicBezTo>
                    <a:pt x="4415" y="1981"/>
                    <a:pt x="4405" y="1981"/>
                    <a:pt x="4394" y="1980"/>
                  </a:cubicBezTo>
                  <a:cubicBezTo>
                    <a:pt x="4372" y="1980"/>
                    <a:pt x="4352" y="1978"/>
                    <a:pt x="4331" y="1977"/>
                  </a:cubicBezTo>
                  <a:cubicBezTo>
                    <a:pt x="4320" y="1976"/>
                    <a:pt x="4311" y="1974"/>
                    <a:pt x="4301" y="1973"/>
                  </a:cubicBezTo>
                  <a:cubicBezTo>
                    <a:pt x="4271" y="1970"/>
                    <a:pt x="4240" y="1967"/>
                    <a:pt x="4211" y="1960"/>
                  </a:cubicBezTo>
                  <a:lnTo>
                    <a:pt x="2909" y="1710"/>
                  </a:lnTo>
                  <a:close/>
                  <a:moveTo>
                    <a:pt x="323" y="1046"/>
                  </a:moveTo>
                  <a:cubicBezTo>
                    <a:pt x="205" y="1046"/>
                    <a:pt x="90" y="1071"/>
                    <a:pt x="1" y="1117"/>
                  </a:cubicBezTo>
                  <a:lnTo>
                    <a:pt x="3012" y="2856"/>
                  </a:lnTo>
                  <a:cubicBezTo>
                    <a:pt x="3119" y="2787"/>
                    <a:pt x="3161" y="2695"/>
                    <a:pt x="3123" y="2604"/>
                  </a:cubicBezTo>
                  <a:lnTo>
                    <a:pt x="2744" y="1677"/>
                  </a:lnTo>
                  <a:lnTo>
                    <a:pt x="2676" y="1665"/>
                  </a:lnTo>
                  <a:cubicBezTo>
                    <a:pt x="2534" y="1637"/>
                    <a:pt x="2404" y="1590"/>
                    <a:pt x="2298" y="1530"/>
                  </a:cubicBezTo>
                  <a:cubicBezTo>
                    <a:pt x="2193" y="1469"/>
                    <a:pt x="2112" y="1393"/>
                    <a:pt x="2065" y="1311"/>
                  </a:cubicBezTo>
                  <a:lnTo>
                    <a:pt x="2042" y="1273"/>
                  </a:lnTo>
                  <a:lnTo>
                    <a:pt x="437" y="1053"/>
                  </a:lnTo>
                  <a:cubicBezTo>
                    <a:pt x="399" y="1048"/>
                    <a:pt x="361" y="1046"/>
                    <a:pt x="323" y="1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65;p56">
              <a:extLst>
                <a:ext uri="{FF2B5EF4-FFF2-40B4-BE49-F238E27FC236}">
                  <a16:creationId xmlns:a16="http://schemas.microsoft.com/office/drawing/2014/main" id="{62F8C7DC-6335-82AC-9D2E-7CA5CE8DBC21}"/>
                </a:ext>
              </a:extLst>
            </p:cNvPr>
            <p:cNvSpPr/>
            <p:nvPr/>
          </p:nvSpPr>
          <p:spPr>
            <a:xfrm>
              <a:off x="-3476482" y="4643972"/>
              <a:ext cx="302951" cy="174925"/>
            </a:xfrm>
            <a:custGeom>
              <a:avLst/>
              <a:gdLst/>
              <a:ahLst/>
              <a:cxnLst/>
              <a:rect l="l" t="t" r="r" b="b"/>
              <a:pathLst>
                <a:path w="4948" h="2857" extrusionOk="0">
                  <a:moveTo>
                    <a:pt x="1521" y="240"/>
                  </a:moveTo>
                  <a:lnTo>
                    <a:pt x="271" y="961"/>
                  </a:lnTo>
                  <a:lnTo>
                    <a:pt x="350" y="961"/>
                  </a:lnTo>
                  <a:cubicBezTo>
                    <a:pt x="360" y="961"/>
                    <a:pt x="369" y="961"/>
                    <a:pt x="379" y="963"/>
                  </a:cubicBezTo>
                  <a:cubicBezTo>
                    <a:pt x="410" y="964"/>
                    <a:pt x="441" y="966"/>
                    <a:pt x="472" y="970"/>
                  </a:cubicBezTo>
                  <a:lnTo>
                    <a:pt x="1987" y="1178"/>
                  </a:lnTo>
                  <a:lnTo>
                    <a:pt x="1553" y="427"/>
                  </a:lnTo>
                  <a:cubicBezTo>
                    <a:pt x="1542" y="408"/>
                    <a:pt x="1536" y="392"/>
                    <a:pt x="1529" y="374"/>
                  </a:cubicBezTo>
                  <a:cubicBezTo>
                    <a:pt x="1528" y="368"/>
                    <a:pt x="1527" y="362"/>
                    <a:pt x="1524" y="357"/>
                  </a:cubicBezTo>
                  <a:cubicBezTo>
                    <a:pt x="1521" y="344"/>
                    <a:pt x="1519" y="333"/>
                    <a:pt x="1518" y="321"/>
                  </a:cubicBezTo>
                  <a:cubicBezTo>
                    <a:pt x="1517" y="314"/>
                    <a:pt x="1517" y="308"/>
                    <a:pt x="1517" y="302"/>
                  </a:cubicBezTo>
                  <a:cubicBezTo>
                    <a:pt x="1515" y="289"/>
                    <a:pt x="1517" y="278"/>
                    <a:pt x="1518" y="267"/>
                  </a:cubicBezTo>
                  <a:cubicBezTo>
                    <a:pt x="1519" y="260"/>
                    <a:pt x="1519" y="254"/>
                    <a:pt x="1520" y="249"/>
                  </a:cubicBezTo>
                  <a:cubicBezTo>
                    <a:pt x="1521" y="245"/>
                    <a:pt x="1520" y="243"/>
                    <a:pt x="1521" y="240"/>
                  </a:cubicBezTo>
                  <a:close/>
                  <a:moveTo>
                    <a:pt x="1935" y="1"/>
                  </a:moveTo>
                  <a:lnTo>
                    <a:pt x="1832" y="61"/>
                  </a:lnTo>
                  <a:cubicBezTo>
                    <a:pt x="1678" y="149"/>
                    <a:pt x="1625" y="279"/>
                    <a:pt x="1693" y="399"/>
                  </a:cubicBezTo>
                  <a:lnTo>
                    <a:pt x="2206" y="1285"/>
                  </a:lnTo>
                  <a:cubicBezTo>
                    <a:pt x="2287" y="1423"/>
                    <a:pt x="2484" y="1538"/>
                    <a:pt x="2724" y="1584"/>
                  </a:cubicBezTo>
                  <a:lnTo>
                    <a:pt x="4257" y="1879"/>
                  </a:lnTo>
                  <a:cubicBezTo>
                    <a:pt x="4318" y="1891"/>
                    <a:pt x="4381" y="1897"/>
                    <a:pt x="4442" y="1897"/>
                  </a:cubicBezTo>
                  <a:cubicBezTo>
                    <a:pt x="4591" y="1897"/>
                    <a:pt x="4735" y="1863"/>
                    <a:pt x="4844" y="1799"/>
                  </a:cubicBezTo>
                  <a:lnTo>
                    <a:pt x="4948" y="1741"/>
                  </a:lnTo>
                  <a:lnTo>
                    <a:pt x="1935" y="1"/>
                  </a:lnTo>
                  <a:close/>
                  <a:moveTo>
                    <a:pt x="2909" y="1710"/>
                  </a:moveTo>
                  <a:lnTo>
                    <a:pt x="3268" y="2585"/>
                  </a:lnTo>
                  <a:cubicBezTo>
                    <a:pt x="3275" y="2603"/>
                    <a:pt x="3280" y="2621"/>
                    <a:pt x="3282" y="2638"/>
                  </a:cubicBezTo>
                  <a:cubicBezTo>
                    <a:pt x="3283" y="2644"/>
                    <a:pt x="3283" y="2649"/>
                    <a:pt x="3283" y="2655"/>
                  </a:cubicBezTo>
                  <a:cubicBezTo>
                    <a:pt x="3284" y="2667"/>
                    <a:pt x="3284" y="2680"/>
                    <a:pt x="3283" y="2692"/>
                  </a:cubicBezTo>
                  <a:cubicBezTo>
                    <a:pt x="3282" y="2694"/>
                    <a:pt x="3283" y="2698"/>
                    <a:pt x="3283" y="2701"/>
                  </a:cubicBezTo>
                  <a:lnTo>
                    <a:pt x="4533" y="1979"/>
                  </a:lnTo>
                  <a:lnTo>
                    <a:pt x="4519" y="1979"/>
                  </a:lnTo>
                  <a:cubicBezTo>
                    <a:pt x="4508" y="1980"/>
                    <a:pt x="4498" y="1980"/>
                    <a:pt x="4487" y="1980"/>
                  </a:cubicBezTo>
                  <a:cubicBezTo>
                    <a:pt x="4467" y="1982"/>
                    <a:pt x="4447" y="1982"/>
                    <a:pt x="4426" y="1982"/>
                  </a:cubicBezTo>
                  <a:cubicBezTo>
                    <a:pt x="4415" y="1982"/>
                    <a:pt x="4405" y="1982"/>
                    <a:pt x="4394" y="1980"/>
                  </a:cubicBezTo>
                  <a:cubicBezTo>
                    <a:pt x="4372" y="1980"/>
                    <a:pt x="4352" y="1978"/>
                    <a:pt x="4331" y="1977"/>
                  </a:cubicBezTo>
                  <a:cubicBezTo>
                    <a:pt x="4320" y="1976"/>
                    <a:pt x="4311" y="1975"/>
                    <a:pt x="4301" y="1975"/>
                  </a:cubicBezTo>
                  <a:cubicBezTo>
                    <a:pt x="4271" y="1971"/>
                    <a:pt x="4240" y="1967"/>
                    <a:pt x="4211" y="1961"/>
                  </a:cubicBezTo>
                  <a:lnTo>
                    <a:pt x="2909" y="1710"/>
                  </a:lnTo>
                  <a:close/>
                  <a:moveTo>
                    <a:pt x="326" y="1046"/>
                  </a:moveTo>
                  <a:cubicBezTo>
                    <a:pt x="207" y="1046"/>
                    <a:pt x="91" y="1072"/>
                    <a:pt x="1" y="1118"/>
                  </a:cubicBezTo>
                  <a:lnTo>
                    <a:pt x="3012" y="2857"/>
                  </a:lnTo>
                  <a:cubicBezTo>
                    <a:pt x="3119" y="2788"/>
                    <a:pt x="3161" y="2696"/>
                    <a:pt x="3123" y="2604"/>
                  </a:cubicBezTo>
                  <a:lnTo>
                    <a:pt x="2744" y="1678"/>
                  </a:lnTo>
                  <a:lnTo>
                    <a:pt x="2676" y="1665"/>
                  </a:lnTo>
                  <a:cubicBezTo>
                    <a:pt x="2535" y="1637"/>
                    <a:pt x="2404" y="1591"/>
                    <a:pt x="2299" y="1530"/>
                  </a:cubicBezTo>
                  <a:cubicBezTo>
                    <a:pt x="2193" y="1469"/>
                    <a:pt x="2112" y="1394"/>
                    <a:pt x="2065" y="1312"/>
                  </a:cubicBezTo>
                  <a:lnTo>
                    <a:pt x="2042" y="1273"/>
                  </a:lnTo>
                  <a:lnTo>
                    <a:pt x="438" y="1054"/>
                  </a:lnTo>
                  <a:cubicBezTo>
                    <a:pt x="401" y="1049"/>
                    <a:pt x="363" y="1046"/>
                    <a:pt x="326" y="1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66;p56">
              <a:extLst>
                <a:ext uri="{FF2B5EF4-FFF2-40B4-BE49-F238E27FC236}">
                  <a16:creationId xmlns:a16="http://schemas.microsoft.com/office/drawing/2014/main" id="{325DF5DD-021A-AB9E-6AF8-AA67C3E2C483}"/>
                </a:ext>
              </a:extLst>
            </p:cNvPr>
            <p:cNvSpPr/>
            <p:nvPr/>
          </p:nvSpPr>
          <p:spPr>
            <a:xfrm>
              <a:off x="-3253136" y="3318970"/>
              <a:ext cx="302889" cy="174864"/>
            </a:xfrm>
            <a:custGeom>
              <a:avLst/>
              <a:gdLst/>
              <a:ahLst/>
              <a:cxnLst/>
              <a:rect l="l" t="t" r="r" b="b"/>
              <a:pathLst>
                <a:path w="4947" h="2856" extrusionOk="0">
                  <a:moveTo>
                    <a:pt x="3427" y="239"/>
                  </a:moveTo>
                  <a:cubicBezTo>
                    <a:pt x="3427" y="242"/>
                    <a:pt x="3427" y="244"/>
                    <a:pt x="3428" y="248"/>
                  </a:cubicBezTo>
                  <a:cubicBezTo>
                    <a:pt x="3429" y="253"/>
                    <a:pt x="3429" y="259"/>
                    <a:pt x="3430" y="266"/>
                  </a:cubicBezTo>
                  <a:cubicBezTo>
                    <a:pt x="3431" y="277"/>
                    <a:pt x="3431" y="288"/>
                    <a:pt x="3431" y="301"/>
                  </a:cubicBezTo>
                  <a:cubicBezTo>
                    <a:pt x="3431" y="307"/>
                    <a:pt x="3430" y="313"/>
                    <a:pt x="3430" y="320"/>
                  </a:cubicBezTo>
                  <a:cubicBezTo>
                    <a:pt x="3429" y="332"/>
                    <a:pt x="3426" y="344"/>
                    <a:pt x="3422" y="356"/>
                  </a:cubicBezTo>
                  <a:cubicBezTo>
                    <a:pt x="3421" y="362"/>
                    <a:pt x="3420" y="367"/>
                    <a:pt x="3418" y="373"/>
                  </a:cubicBezTo>
                  <a:cubicBezTo>
                    <a:pt x="3412" y="391"/>
                    <a:pt x="3404" y="408"/>
                    <a:pt x="3394" y="426"/>
                  </a:cubicBezTo>
                  <a:lnTo>
                    <a:pt x="2961" y="1177"/>
                  </a:lnTo>
                  <a:lnTo>
                    <a:pt x="4476" y="970"/>
                  </a:lnTo>
                  <a:cubicBezTo>
                    <a:pt x="4507" y="965"/>
                    <a:pt x="4537" y="963"/>
                    <a:pt x="4569" y="962"/>
                  </a:cubicBezTo>
                  <a:cubicBezTo>
                    <a:pt x="4578" y="961"/>
                    <a:pt x="4588" y="961"/>
                    <a:pt x="4597" y="961"/>
                  </a:cubicBezTo>
                  <a:lnTo>
                    <a:pt x="4677" y="961"/>
                  </a:lnTo>
                  <a:lnTo>
                    <a:pt x="3427" y="239"/>
                  </a:lnTo>
                  <a:close/>
                  <a:moveTo>
                    <a:pt x="3012" y="0"/>
                  </a:moveTo>
                  <a:lnTo>
                    <a:pt x="0" y="1740"/>
                  </a:lnTo>
                  <a:lnTo>
                    <a:pt x="104" y="1798"/>
                  </a:lnTo>
                  <a:cubicBezTo>
                    <a:pt x="213" y="1862"/>
                    <a:pt x="357" y="1896"/>
                    <a:pt x="505" y="1896"/>
                  </a:cubicBezTo>
                  <a:cubicBezTo>
                    <a:pt x="567" y="1896"/>
                    <a:pt x="629" y="1890"/>
                    <a:pt x="689" y="1878"/>
                  </a:cubicBezTo>
                  <a:lnTo>
                    <a:pt x="2224" y="1583"/>
                  </a:lnTo>
                  <a:cubicBezTo>
                    <a:pt x="2464" y="1537"/>
                    <a:pt x="2661" y="1422"/>
                    <a:pt x="2742" y="1284"/>
                  </a:cubicBezTo>
                  <a:lnTo>
                    <a:pt x="3253" y="399"/>
                  </a:lnTo>
                  <a:cubicBezTo>
                    <a:pt x="3323" y="278"/>
                    <a:pt x="3270" y="149"/>
                    <a:pt x="3116" y="60"/>
                  </a:cubicBezTo>
                  <a:lnTo>
                    <a:pt x="3012" y="0"/>
                  </a:lnTo>
                  <a:close/>
                  <a:moveTo>
                    <a:pt x="2038" y="1709"/>
                  </a:moveTo>
                  <a:lnTo>
                    <a:pt x="737" y="1961"/>
                  </a:lnTo>
                  <a:cubicBezTo>
                    <a:pt x="706" y="1966"/>
                    <a:pt x="676" y="1970"/>
                    <a:pt x="645" y="1974"/>
                  </a:cubicBezTo>
                  <a:cubicBezTo>
                    <a:pt x="636" y="1975"/>
                    <a:pt x="626" y="1975"/>
                    <a:pt x="617" y="1976"/>
                  </a:cubicBezTo>
                  <a:cubicBezTo>
                    <a:pt x="596" y="1979"/>
                    <a:pt x="574" y="1980"/>
                    <a:pt x="553" y="1981"/>
                  </a:cubicBezTo>
                  <a:lnTo>
                    <a:pt x="520" y="1981"/>
                  </a:lnTo>
                  <a:cubicBezTo>
                    <a:pt x="500" y="1981"/>
                    <a:pt x="480" y="1981"/>
                    <a:pt x="460" y="1980"/>
                  </a:cubicBezTo>
                  <a:cubicBezTo>
                    <a:pt x="449" y="1980"/>
                    <a:pt x="439" y="1980"/>
                    <a:pt x="428" y="1979"/>
                  </a:cubicBezTo>
                  <a:lnTo>
                    <a:pt x="413" y="1979"/>
                  </a:lnTo>
                  <a:lnTo>
                    <a:pt x="1664" y="2700"/>
                  </a:lnTo>
                  <a:cubicBezTo>
                    <a:pt x="1663" y="2697"/>
                    <a:pt x="1664" y="2694"/>
                    <a:pt x="1664" y="2691"/>
                  </a:cubicBezTo>
                  <a:cubicBezTo>
                    <a:pt x="1663" y="2679"/>
                    <a:pt x="1663" y="2667"/>
                    <a:pt x="1663" y="2654"/>
                  </a:cubicBezTo>
                  <a:cubicBezTo>
                    <a:pt x="1664" y="2649"/>
                    <a:pt x="1664" y="2643"/>
                    <a:pt x="1664" y="2637"/>
                  </a:cubicBezTo>
                  <a:cubicBezTo>
                    <a:pt x="1668" y="2619"/>
                    <a:pt x="1672" y="2602"/>
                    <a:pt x="1679" y="2584"/>
                  </a:cubicBezTo>
                  <a:lnTo>
                    <a:pt x="2038" y="1709"/>
                  </a:lnTo>
                  <a:close/>
                  <a:moveTo>
                    <a:pt x="4624" y="1045"/>
                  </a:moveTo>
                  <a:cubicBezTo>
                    <a:pt x="4586" y="1045"/>
                    <a:pt x="4548" y="1048"/>
                    <a:pt x="4510" y="1053"/>
                  </a:cubicBezTo>
                  <a:lnTo>
                    <a:pt x="2904" y="1273"/>
                  </a:lnTo>
                  <a:lnTo>
                    <a:pt x="2883" y="1311"/>
                  </a:lnTo>
                  <a:cubicBezTo>
                    <a:pt x="2834" y="1393"/>
                    <a:pt x="2754" y="1468"/>
                    <a:pt x="2649" y="1529"/>
                  </a:cubicBezTo>
                  <a:cubicBezTo>
                    <a:pt x="2543" y="1590"/>
                    <a:pt x="2412" y="1637"/>
                    <a:pt x="2271" y="1664"/>
                  </a:cubicBezTo>
                  <a:lnTo>
                    <a:pt x="2204" y="1677"/>
                  </a:lnTo>
                  <a:lnTo>
                    <a:pt x="1824" y="2604"/>
                  </a:lnTo>
                  <a:cubicBezTo>
                    <a:pt x="1787" y="2695"/>
                    <a:pt x="1829" y="2787"/>
                    <a:pt x="1935" y="2856"/>
                  </a:cubicBezTo>
                  <a:lnTo>
                    <a:pt x="4947" y="1117"/>
                  </a:lnTo>
                  <a:cubicBezTo>
                    <a:pt x="4856" y="1070"/>
                    <a:pt x="4742" y="1045"/>
                    <a:pt x="4624"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67;p56">
              <a:extLst>
                <a:ext uri="{FF2B5EF4-FFF2-40B4-BE49-F238E27FC236}">
                  <a16:creationId xmlns:a16="http://schemas.microsoft.com/office/drawing/2014/main" id="{ADC92350-33C6-890D-54AE-5F88F1819C6F}"/>
                </a:ext>
              </a:extLst>
            </p:cNvPr>
            <p:cNvSpPr/>
            <p:nvPr/>
          </p:nvSpPr>
          <p:spPr>
            <a:xfrm>
              <a:off x="-2192179" y="3811759"/>
              <a:ext cx="414261" cy="227213"/>
            </a:xfrm>
            <a:custGeom>
              <a:avLst/>
              <a:gdLst/>
              <a:ahLst/>
              <a:cxnLst/>
              <a:rect l="l" t="t" r="r" b="b"/>
              <a:pathLst>
                <a:path w="6766" h="3711" extrusionOk="0">
                  <a:moveTo>
                    <a:pt x="6232" y="509"/>
                  </a:moveTo>
                  <a:lnTo>
                    <a:pt x="6232" y="509"/>
                  </a:lnTo>
                  <a:cubicBezTo>
                    <a:pt x="6236" y="537"/>
                    <a:pt x="6229" y="565"/>
                    <a:pt x="6212" y="595"/>
                  </a:cubicBezTo>
                  <a:cubicBezTo>
                    <a:pt x="6194" y="624"/>
                    <a:pt x="6161" y="653"/>
                    <a:pt x="6111" y="682"/>
                  </a:cubicBezTo>
                  <a:cubicBezTo>
                    <a:pt x="6071" y="706"/>
                    <a:pt x="6030" y="723"/>
                    <a:pt x="5988" y="735"/>
                  </a:cubicBezTo>
                  <a:cubicBezTo>
                    <a:pt x="5947" y="747"/>
                    <a:pt x="5906" y="753"/>
                    <a:pt x="5867" y="755"/>
                  </a:cubicBezTo>
                  <a:cubicBezTo>
                    <a:pt x="5859" y="755"/>
                    <a:pt x="5851" y="755"/>
                    <a:pt x="5843" y="755"/>
                  </a:cubicBezTo>
                  <a:cubicBezTo>
                    <a:pt x="5813" y="755"/>
                    <a:pt x="5784" y="752"/>
                    <a:pt x="5755" y="746"/>
                  </a:cubicBezTo>
                  <a:cubicBezTo>
                    <a:pt x="5719" y="737"/>
                    <a:pt x="5688" y="725"/>
                    <a:pt x="5661" y="710"/>
                  </a:cubicBezTo>
                  <a:cubicBezTo>
                    <a:pt x="5635" y="695"/>
                    <a:pt x="5617" y="679"/>
                    <a:pt x="5604" y="662"/>
                  </a:cubicBezTo>
                  <a:cubicBezTo>
                    <a:pt x="5592" y="646"/>
                    <a:pt x="5585" y="630"/>
                    <a:pt x="5583" y="613"/>
                  </a:cubicBezTo>
                  <a:cubicBezTo>
                    <a:pt x="5581" y="596"/>
                    <a:pt x="5582" y="579"/>
                    <a:pt x="5585" y="563"/>
                  </a:cubicBezTo>
                  <a:cubicBezTo>
                    <a:pt x="5590" y="546"/>
                    <a:pt x="5594" y="530"/>
                    <a:pt x="5600" y="516"/>
                  </a:cubicBezTo>
                  <a:lnTo>
                    <a:pt x="6232" y="509"/>
                  </a:lnTo>
                  <a:close/>
                  <a:moveTo>
                    <a:pt x="5465" y="0"/>
                  </a:moveTo>
                  <a:cubicBezTo>
                    <a:pt x="5440" y="0"/>
                    <a:pt x="5413" y="2"/>
                    <a:pt x="5384" y="6"/>
                  </a:cubicBezTo>
                  <a:cubicBezTo>
                    <a:pt x="5341" y="11"/>
                    <a:pt x="5294" y="22"/>
                    <a:pt x="5245" y="36"/>
                  </a:cubicBezTo>
                  <a:cubicBezTo>
                    <a:pt x="5196" y="52"/>
                    <a:pt x="5146" y="73"/>
                    <a:pt x="5097" y="101"/>
                  </a:cubicBezTo>
                  <a:cubicBezTo>
                    <a:pt x="5051" y="127"/>
                    <a:pt x="5014" y="156"/>
                    <a:pt x="4986" y="186"/>
                  </a:cubicBezTo>
                  <a:cubicBezTo>
                    <a:pt x="4959" y="216"/>
                    <a:pt x="4941" y="247"/>
                    <a:pt x="4934" y="277"/>
                  </a:cubicBezTo>
                  <a:cubicBezTo>
                    <a:pt x="4926" y="308"/>
                    <a:pt x="4931" y="338"/>
                    <a:pt x="4947" y="367"/>
                  </a:cubicBezTo>
                  <a:cubicBezTo>
                    <a:pt x="4961" y="396"/>
                    <a:pt x="4991" y="424"/>
                    <a:pt x="5033" y="448"/>
                  </a:cubicBezTo>
                  <a:cubicBezTo>
                    <a:pt x="5088" y="480"/>
                    <a:pt x="5146" y="499"/>
                    <a:pt x="5209" y="507"/>
                  </a:cubicBezTo>
                  <a:cubicBezTo>
                    <a:pt x="5272" y="514"/>
                    <a:pt x="5336" y="518"/>
                    <a:pt x="5403" y="519"/>
                  </a:cubicBezTo>
                  <a:cubicBezTo>
                    <a:pt x="5388" y="543"/>
                    <a:pt x="5378" y="569"/>
                    <a:pt x="5372" y="595"/>
                  </a:cubicBezTo>
                  <a:cubicBezTo>
                    <a:pt x="5367" y="622"/>
                    <a:pt x="5367" y="649"/>
                    <a:pt x="5372" y="675"/>
                  </a:cubicBezTo>
                  <a:cubicBezTo>
                    <a:pt x="5378" y="702"/>
                    <a:pt x="5390" y="728"/>
                    <a:pt x="5411" y="752"/>
                  </a:cubicBezTo>
                  <a:cubicBezTo>
                    <a:pt x="5430" y="777"/>
                    <a:pt x="5458" y="800"/>
                    <a:pt x="5495" y="821"/>
                  </a:cubicBezTo>
                  <a:cubicBezTo>
                    <a:pt x="5538" y="846"/>
                    <a:pt x="5590" y="865"/>
                    <a:pt x="5647" y="877"/>
                  </a:cubicBezTo>
                  <a:cubicBezTo>
                    <a:pt x="5696" y="888"/>
                    <a:pt x="5747" y="893"/>
                    <a:pt x="5801" y="893"/>
                  </a:cubicBezTo>
                  <a:cubicBezTo>
                    <a:pt x="5812" y="893"/>
                    <a:pt x="5822" y="892"/>
                    <a:pt x="5833" y="892"/>
                  </a:cubicBezTo>
                  <a:cubicBezTo>
                    <a:pt x="5899" y="889"/>
                    <a:pt x="5966" y="878"/>
                    <a:pt x="6033" y="859"/>
                  </a:cubicBezTo>
                  <a:cubicBezTo>
                    <a:pt x="6101" y="841"/>
                    <a:pt x="6167" y="813"/>
                    <a:pt x="6230" y="777"/>
                  </a:cubicBezTo>
                  <a:cubicBezTo>
                    <a:pt x="6306" y="733"/>
                    <a:pt x="6359" y="688"/>
                    <a:pt x="6389" y="642"/>
                  </a:cubicBezTo>
                  <a:cubicBezTo>
                    <a:pt x="6420" y="596"/>
                    <a:pt x="6435" y="551"/>
                    <a:pt x="6435" y="506"/>
                  </a:cubicBezTo>
                  <a:lnTo>
                    <a:pt x="6661" y="502"/>
                  </a:lnTo>
                  <a:cubicBezTo>
                    <a:pt x="6678" y="502"/>
                    <a:pt x="6690" y="501"/>
                    <a:pt x="6700" y="499"/>
                  </a:cubicBezTo>
                  <a:cubicBezTo>
                    <a:pt x="6709" y="497"/>
                    <a:pt x="6717" y="492"/>
                    <a:pt x="6725" y="488"/>
                  </a:cubicBezTo>
                  <a:cubicBezTo>
                    <a:pt x="6746" y="476"/>
                    <a:pt x="6759" y="462"/>
                    <a:pt x="6762" y="444"/>
                  </a:cubicBezTo>
                  <a:cubicBezTo>
                    <a:pt x="6765" y="427"/>
                    <a:pt x="6759" y="413"/>
                    <a:pt x="6742" y="403"/>
                  </a:cubicBezTo>
                  <a:cubicBezTo>
                    <a:pt x="6730" y="396"/>
                    <a:pt x="6717" y="393"/>
                    <a:pt x="6701" y="393"/>
                  </a:cubicBezTo>
                  <a:lnTo>
                    <a:pt x="6422" y="396"/>
                  </a:lnTo>
                  <a:cubicBezTo>
                    <a:pt x="6412" y="371"/>
                    <a:pt x="6397" y="346"/>
                    <a:pt x="6380" y="322"/>
                  </a:cubicBezTo>
                  <a:cubicBezTo>
                    <a:pt x="6362" y="299"/>
                    <a:pt x="6343" y="277"/>
                    <a:pt x="6322" y="258"/>
                  </a:cubicBezTo>
                  <a:cubicBezTo>
                    <a:pt x="6301" y="238"/>
                    <a:pt x="6281" y="221"/>
                    <a:pt x="6260" y="205"/>
                  </a:cubicBezTo>
                  <a:cubicBezTo>
                    <a:pt x="6238" y="189"/>
                    <a:pt x="6219" y="177"/>
                    <a:pt x="6202" y="167"/>
                  </a:cubicBezTo>
                  <a:cubicBezTo>
                    <a:pt x="6176" y="152"/>
                    <a:pt x="6153" y="144"/>
                    <a:pt x="6130" y="142"/>
                  </a:cubicBezTo>
                  <a:cubicBezTo>
                    <a:pt x="6128" y="142"/>
                    <a:pt x="6125" y="142"/>
                    <a:pt x="6123" y="142"/>
                  </a:cubicBezTo>
                  <a:cubicBezTo>
                    <a:pt x="6102" y="142"/>
                    <a:pt x="6078" y="150"/>
                    <a:pt x="6051" y="165"/>
                  </a:cubicBezTo>
                  <a:cubicBezTo>
                    <a:pt x="6021" y="183"/>
                    <a:pt x="6005" y="196"/>
                    <a:pt x="6004" y="207"/>
                  </a:cubicBezTo>
                  <a:cubicBezTo>
                    <a:pt x="6003" y="220"/>
                    <a:pt x="6010" y="231"/>
                    <a:pt x="6024" y="242"/>
                  </a:cubicBezTo>
                  <a:cubicBezTo>
                    <a:pt x="6051" y="260"/>
                    <a:pt x="6084" y="282"/>
                    <a:pt x="6121" y="308"/>
                  </a:cubicBezTo>
                  <a:cubicBezTo>
                    <a:pt x="6158" y="332"/>
                    <a:pt x="6188" y="364"/>
                    <a:pt x="6211" y="400"/>
                  </a:cubicBezTo>
                  <a:lnTo>
                    <a:pt x="5628" y="404"/>
                  </a:lnTo>
                  <a:lnTo>
                    <a:pt x="5517" y="404"/>
                  </a:lnTo>
                  <a:cubicBezTo>
                    <a:pt x="5477" y="404"/>
                    <a:pt x="5439" y="402"/>
                    <a:pt x="5401" y="400"/>
                  </a:cubicBezTo>
                  <a:cubicBezTo>
                    <a:pt x="5363" y="396"/>
                    <a:pt x="5329" y="392"/>
                    <a:pt x="5296" y="385"/>
                  </a:cubicBezTo>
                  <a:cubicBezTo>
                    <a:pt x="5263" y="378"/>
                    <a:pt x="5235" y="368"/>
                    <a:pt x="5211" y="355"/>
                  </a:cubicBezTo>
                  <a:cubicBezTo>
                    <a:pt x="5166" y="328"/>
                    <a:pt x="5145" y="299"/>
                    <a:pt x="5149" y="267"/>
                  </a:cubicBezTo>
                  <a:cubicBezTo>
                    <a:pt x="5154" y="234"/>
                    <a:pt x="5181" y="204"/>
                    <a:pt x="5231" y="175"/>
                  </a:cubicBezTo>
                  <a:cubicBezTo>
                    <a:pt x="5267" y="154"/>
                    <a:pt x="5300" y="141"/>
                    <a:pt x="5334" y="135"/>
                  </a:cubicBezTo>
                  <a:cubicBezTo>
                    <a:pt x="5367" y="131"/>
                    <a:pt x="5397" y="127"/>
                    <a:pt x="5425" y="126"/>
                  </a:cubicBezTo>
                  <a:cubicBezTo>
                    <a:pt x="5455" y="125"/>
                    <a:pt x="5481" y="125"/>
                    <a:pt x="5503" y="125"/>
                  </a:cubicBezTo>
                  <a:cubicBezTo>
                    <a:pt x="5526" y="124"/>
                    <a:pt x="5545" y="119"/>
                    <a:pt x="5560" y="110"/>
                  </a:cubicBezTo>
                  <a:cubicBezTo>
                    <a:pt x="5582" y="98"/>
                    <a:pt x="5594" y="83"/>
                    <a:pt x="5595" y="64"/>
                  </a:cubicBezTo>
                  <a:cubicBezTo>
                    <a:pt x="5598" y="45"/>
                    <a:pt x="5590" y="31"/>
                    <a:pt x="5569" y="19"/>
                  </a:cubicBezTo>
                  <a:cubicBezTo>
                    <a:pt x="5555" y="10"/>
                    <a:pt x="5530" y="5"/>
                    <a:pt x="5497" y="1"/>
                  </a:cubicBezTo>
                  <a:cubicBezTo>
                    <a:pt x="5487" y="1"/>
                    <a:pt x="5476" y="0"/>
                    <a:pt x="5465" y="0"/>
                  </a:cubicBezTo>
                  <a:close/>
                  <a:moveTo>
                    <a:pt x="4406" y="588"/>
                  </a:moveTo>
                  <a:cubicBezTo>
                    <a:pt x="4386" y="588"/>
                    <a:pt x="4365" y="588"/>
                    <a:pt x="4344" y="590"/>
                  </a:cubicBezTo>
                  <a:cubicBezTo>
                    <a:pt x="4289" y="595"/>
                    <a:pt x="4235" y="605"/>
                    <a:pt x="4180" y="621"/>
                  </a:cubicBezTo>
                  <a:cubicBezTo>
                    <a:pt x="4126" y="635"/>
                    <a:pt x="4077" y="655"/>
                    <a:pt x="4035" y="679"/>
                  </a:cubicBezTo>
                  <a:cubicBezTo>
                    <a:pt x="3998" y="701"/>
                    <a:pt x="3979" y="720"/>
                    <a:pt x="3982" y="737"/>
                  </a:cubicBezTo>
                  <a:cubicBezTo>
                    <a:pt x="3983" y="753"/>
                    <a:pt x="3992" y="767"/>
                    <a:pt x="4009" y="777"/>
                  </a:cubicBezTo>
                  <a:cubicBezTo>
                    <a:pt x="4026" y="786"/>
                    <a:pt x="4046" y="792"/>
                    <a:pt x="4070" y="794"/>
                  </a:cubicBezTo>
                  <a:cubicBezTo>
                    <a:pt x="4075" y="795"/>
                    <a:pt x="4080" y="795"/>
                    <a:pt x="4085" y="795"/>
                  </a:cubicBezTo>
                  <a:cubicBezTo>
                    <a:pt x="4104" y="795"/>
                    <a:pt x="4120" y="790"/>
                    <a:pt x="4135" y="782"/>
                  </a:cubicBezTo>
                  <a:cubicBezTo>
                    <a:pt x="4155" y="769"/>
                    <a:pt x="4181" y="758"/>
                    <a:pt x="4210" y="748"/>
                  </a:cubicBezTo>
                  <a:cubicBezTo>
                    <a:pt x="4240" y="739"/>
                    <a:pt x="4270" y="731"/>
                    <a:pt x="4302" y="728"/>
                  </a:cubicBezTo>
                  <a:cubicBezTo>
                    <a:pt x="4319" y="725"/>
                    <a:pt x="4337" y="724"/>
                    <a:pt x="4355" y="724"/>
                  </a:cubicBezTo>
                  <a:cubicBezTo>
                    <a:pt x="4368" y="724"/>
                    <a:pt x="4380" y="724"/>
                    <a:pt x="4393" y="725"/>
                  </a:cubicBezTo>
                  <a:cubicBezTo>
                    <a:pt x="4423" y="728"/>
                    <a:pt x="4449" y="735"/>
                    <a:pt x="4472" y="749"/>
                  </a:cubicBezTo>
                  <a:cubicBezTo>
                    <a:pt x="4482" y="755"/>
                    <a:pt x="4495" y="765"/>
                    <a:pt x="4513" y="778"/>
                  </a:cubicBezTo>
                  <a:cubicBezTo>
                    <a:pt x="4531" y="793"/>
                    <a:pt x="4550" y="807"/>
                    <a:pt x="4571" y="823"/>
                  </a:cubicBezTo>
                  <a:cubicBezTo>
                    <a:pt x="4591" y="838"/>
                    <a:pt x="4609" y="853"/>
                    <a:pt x="4626" y="867"/>
                  </a:cubicBezTo>
                  <a:cubicBezTo>
                    <a:pt x="4644" y="881"/>
                    <a:pt x="4656" y="890"/>
                    <a:pt x="4664" y="895"/>
                  </a:cubicBezTo>
                  <a:cubicBezTo>
                    <a:pt x="4684" y="907"/>
                    <a:pt x="4710" y="912"/>
                    <a:pt x="4741" y="913"/>
                  </a:cubicBezTo>
                  <a:cubicBezTo>
                    <a:pt x="4772" y="913"/>
                    <a:pt x="4794" y="911"/>
                    <a:pt x="4807" y="908"/>
                  </a:cubicBezTo>
                  <a:lnTo>
                    <a:pt x="4807" y="908"/>
                  </a:lnTo>
                  <a:cubicBezTo>
                    <a:pt x="4797" y="916"/>
                    <a:pt x="4794" y="928"/>
                    <a:pt x="4794" y="945"/>
                  </a:cubicBezTo>
                  <a:cubicBezTo>
                    <a:pt x="4795" y="962"/>
                    <a:pt x="4806" y="976"/>
                    <a:pt x="4827" y="989"/>
                  </a:cubicBezTo>
                  <a:cubicBezTo>
                    <a:pt x="4836" y="994"/>
                    <a:pt x="4856" y="1003"/>
                    <a:pt x="4885" y="1017"/>
                  </a:cubicBezTo>
                  <a:cubicBezTo>
                    <a:pt x="4915" y="1030"/>
                    <a:pt x="4946" y="1044"/>
                    <a:pt x="4979" y="1059"/>
                  </a:cubicBezTo>
                  <a:cubicBezTo>
                    <a:pt x="5012" y="1074"/>
                    <a:pt x="5044" y="1089"/>
                    <a:pt x="5073" y="1103"/>
                  </a:cubicBezTo>
                  <a:cubicBezTo>
                    <a:pt x="5103" y="1116"/>
                    <a:pt x="5124" y="1125"/>
                    <a:pt x="5134" y="1131"/>
                  </a:cubicBezTo>
                  <a:cubicBezTo>
                    <a:pt x="5157" y="1144"/>
                    <a:pt x="5169" y="1160"/>
                    <a:pt x="5170" y="1177"/>
                  </a:cubicBezTo>
                  <a:cubicBezTo>
                    <a:pt x="5171" y="1194"/>
                    <a:pt x="5165" y="1211"/>
                    <a:pt x="5154" y="1229"/>
                  </a:cubicBezTo>
                  <a:cubicBezTo>
                    <a:pt x="5143" y="1246"/>
                    <a:pt x="5127" y="1261"/>
                    <a:pt x="5109" y="1276"/>
                  </a:cubicBezTo>
                  <a:cubicBezTo>
                    <a:pt x="5090" y="1292"/>
                    <a:pt x="5072" y="1304"/>
                    <a:pt x="5055" y="1313"/>
                  </a:cubicBezTo>
                  <a:cubicBezTo>
                    <a:pt x="5033" y="1327"/>
                    <a:pt x="5026" y="1340"/>
                    <a:pt x="5033" y="1354"/>
                  </a:cubicBezTo>
                  <a:cubicBezTo>
                    <a:pt x="5041" y="1368"/>
                    <a:pt x="5051" y="1378"/>
                    <a:pt x="5065" y="1386"/>
                  </a:cubicBezTo>
                  <a:cubicBezTo>
                    <a:pt x="5084" y="1397"/>
                    <a:pt x="5105" y="1403"/>
                    <a:pt x="5128" y="1403"/>
                  </a:cubicBezTo>
                  <a:cubicBezTo>
                    <a:pt x="5133" y="1403"/>
                    <a:pt x="5138" y="1403"/>
                    <a:pt x="5144" y="1402"/>
                  </a:cubicBezTo>
                  <a:cubicBezTo>
                    <a:pt x="5172" y="1399"/>
                    <a:pt x="5202" y="1389"/>
                    <a:pt x="5234" y="1371"/>
                  </a:cubicBezTo>
                  <a:cubicBezTo>
                    <a:pt x="5276" y="1346"/>
                    <a:pt x="5312" y="1319"/>
                    <a:pt x="5340" y="1288"/>
                  </a:cubicBezTo>
                  <a:cubicBezTo>
                    <a:pt x="5368" y="1259"/>
                    <a:pt x="5387" y="1229"/>
                    <a:pt x="5397" y="1198"/>
                  </a:cubicBezTo>
                  <a:cubicBezTo>
                    <a:pt x="5407" y="1168"/>
                    <a:pt x="5407" y="1139"/>
                    <a:pt x="5396" y="1112"/>
                  </a:cubicBezTo>
                  <a:cubicBezTo>
                    <a:pt x="5386" y="1083"/>
                    <a:pt x="5363" y="1059"/>
                    <a:pt x="5327" y="1038"/>
                  </a:cubicBezTo>
                  <a:cubicBezTo>
                    <a:pt x="5315" y="1030"/>
                    <a:pt x="5292" y="1020"/>
                    <a:pt x="5262" y="1007"/>
                  </a:cubicBezTo>
                  <a:cubicBezTo>
                    <a:pt x="5232" y="992"/>
                    <a:pt x="5199" y="978"/>
                    <a:pt x="5166" y="963"/>
                  </a:cubicBezTo>
                  <a:cubicBezTo>
                    <a:pt x="5134" y="948"/>
                    <a:pt x="5103" y="934"/>
                    <a:pt x="5075" y="921"/>
                  </a:cubicBezTo>
                  <a:cubicBezTo>
                    <a:pt x="5047" y="909"/>
                    <a:pt x="5029" y="901"/>
                    <a:pt x="5021" y="896"/>
                  </a:cubicBezTo>
                  <a:cubicBezTo>
                    <a:pt x="5006" y="887"/>
                    <a:pt x="5003" y="880"/>
                    <a:pt x="5009" y="871"/>
                  </a:cubicBezTo>
                  <a:cubicBezTo>
                    <a:pt x="5014" y="862"/>
                    <a:pt x="5022" y="853"/>
                    <a:pt x="5031" y="844"/>
                  </a:cubicBezTo>
                  <a:cubicBezTo>
                    <a:pt x="5040" y="835"/>
                    <a:pt x="5046" y="824"/>
                    <a:pt x="5048" y="814"/>
                  </a:cubicBezTo>
                  <a:cubicBezTo>
                    <a:pt x="5051" y="804"/>
                    <a:pt x="5042" y="793"/>
                    <a:pt x="5021" y="780"/>
                  </a:cubicBezTo>
                  <a:cubicBezTo>
                    <a:pt x="5004" y="770"/>
                    <a:pt x="4988" y="765"/>
                    <a:pt x="4973" y="765"/>
                  </a:cubicBezTo>
                  <a:cubicBezTo>
                    <a:pt x="4970" y="765"/>
                    <a:pt x="4967" y="765"/>
                    <a:pt x="4964" y="766"/>
                  </a:cubicBezTo>
                  <a:cubicBezTo>
                    <a:pt x="4945" y="767"/>
                    <a:pt x="4929" y="770"/>
                    <a:pt x="4912" y="776"/>
                  </a:cubicBezTo>
                  <a:cubicBezTo>
                    <a:pt x="4896" y="780"/>
                    <a:pt x="4881" y="785"/>
                    <a:pt x="4868" y="789"/>
                  </a:cubicBezTo>
                  <a:cubicBezTo>
                    <a:pt x="4863" y="791"/>
                    <a:pt x="4858" y="791"/>
                    <a:pt x="4853" y="791"/>
                  </a:cubicBezTo>
                  <a:cubicBezTo>
                    <a:pt x="4844" y="791"/>
                    <a:pt x="4834" y="789"/>
                    <a:pt x="4825" y="783"/>
                  </a:cubicBezTo>
                  <a:cubicBezTo>
                    <a:pt x="4817" y="779"/>
                    <a:pt x="4806" y="770"/>
                    <a:pt x="4789" y="757"/>
                  </a:cubicBezTo>
                  <a:cubicBezTo>
                    <a:pt x="4772" y="743"/>
                    <a:pt x="4753" y="729"/>
                    <a:pt x="4733" y="713"/>
                  </a:cubicBezTo>
                  <a:cubicBezTo>
                    <a:pt x="4713" y="697"/>
                    <a:pt x="4692" y="681"/>
                    <a:pt x="4673" y="667"/>
                  </a:cubicBezTo>
                  <a:cubicBezTo>
                    <a:pt x="4655" y="652"/>
                    <a:pt x="4639" y="641"/>
                    <a:pt x="4627" y="634"/>
                  </a:cubicBezTo>
                  <a:cubicBezTo>
                    <a:pt x="4593" y="615"/>
                    <a:pt x="4552" y="601"/>
                    <a:pt x="4501" y="595"/>
                  </a:cubicBezTo>
                  <a:cubicBezTo>
                    <a:pt x="4470" y="590"/>
                    <a:pt x="4439" y="588"/>
                    <a:pt x="4406" y="588"/>
                  </a:cubicBezTo>
                  <a:close/>
                  <a:moveTo>
                    <a:pt x="3737" y="930"/>
                  </a:moveTo>
                  <a:cubicBezTo>
                    <a:pt x="3720" y="930"/>
                    <a:pt x="3705" y="934"/>
                    <a:pt x="3690" y="943"/>
                  </a:cubicBezTo>
                  <a:lnTo>
                    <a:pt x="3195" y="1229"/>
                  </a:lnTo>
                  <a:cubicBezTo>
                    <a:pt x="3171" y="1242"/>
                    <a:pt x="3175" y="1260"/>
                    <a:pt x="3207" y="1283"/>
                  </a:cubicBezTo>
                  <a:lnTo>
                    <a:pt x="3582" y="1544"/>
                  </a:lnTo>
                  <a:cubicBezTo>
                    <a:pt x="3586" y="1547"/>
                    <a:pt x="3591" y="1552"/>
                    <a:pt x="3598" y="1556"/>
                  </a:cubicBezTo>
                  <a:cubicBezTo>
                    <a:pt x="3605" y="1561"/>
                    <a:pt x="3610" y="1564"/>
                    <a:pt x="3616" y="1566"/>
                  </a:cubicBezTo>
                  <a:cubicBezTo>
                    <a:pt x="3635" y="1578"/>
                    <a:pt x="3655" y="1583"/>
                    <a:pt x="3677" y="1584"/>
                  </a:cubicBezTo>
                  <a:cubicBezTo>
                    <a:pt x="3698" y="1584"/>
                    <a:pt x="3724" y="1577"/>
                    <a:pt x="3753" y="1560"/>
                  </a:cubicBezTo>
                  <a:lnTo>
                    <a:pt x="3995" y="1420"/>
                  </a:lnTo>
                  <a:cubicBezTo>
                    <a:pt x="4057" y="1384"/>
                    <a:pt x="4121" y="1365"/>
                    <a:pt x="4188" y="1363"/>
                  </a:cubicBezTo>
                  <a:cubicBezTo>
                    <a:pt x="4192" y="1363"/>
                    <a:pt x="4195" y="1362"/>
                    <a:pt x="4199" y="1362"/>
                  </a:cubicBezTo>
                  <a:cubicBezTo>
                    <a:pt x="4262" y="1362"/>
                    <a:pt x="4324" y="1380"/>
                    <a:pt x="4385" y="1416"/>
                  </a:cubicBezTo>
                  <a:lnTo>
                    <a:pt x="4414" y="1432"/>
                  </a:lnTo>
                  <a:cubicBezTo>
                    <a:pt x="4479" y="1471"/>
                    <a:pt x="4511" y="1508"/>
                    <a:pt x="4506" y="1546"/>
                  </a:cubicBezTo>
                  <a:cubicBezTo>
                    <a:pt x="4502" y="1584"/>
                    <a:pt x="4468" y="1622"/>
                    <a:pt x="4405" y="1659"/>
                  </a:cubicBezTo>
                  <a:cubicBezTo>
                    <a:pt x="4350" y="1690"/>
                    <a:pt x="4293" y="1709"/>
                    <a:pt x="4231" y="1717"/>
                  </a:cubicBezTo>
                  <a:cubicBezTo>
                    <a:pt x="4215" y="1720"/>
                    <a:pt x="4200" y="1721"/>
                    <a:pt x="4185" y="1721"/>
                  </a:cubicBezTo>
                  <a:cubicBezTo>
                    <a:pt x="4143" y="1721"/>
                    <a:pt x="4106" y="1711"/>
                    <a:pt x="4073" y="1693"/>
                  </a:cubicBezTo>
                  <a:cubicBezTo>
                    <a:pt x="4055" y="1681"/>
                    <a:pt x="4034" y="1677"/>
                    <a:pt x="4010" y="1676"/>
                  </a:cubicBezTo>
                  <a:cubicBezTo>
                    <a:pt x="3986" y="1676"/>
                    <a:pt x="3956" y="1687"/>
                    <a:pt x="3919" y="1707"/>
                  </a:cubicBezTo>
                  <a:cubicBezTo>
                    <a:pt x="3892" y="1723"/>
                    <a:pt x="3876" y="1739"/>
                    <a:pt x="3870" y="1753"/>
                  </a:cubicBezTo>
                  <a:cubicBezTo>
                    <a:pt x="3866" y="1768"/>
                    <a:pt x="3877" y="1784"/>
                    <a:pt x="3906" y="1801"/>
                  </a:cubicBezTo>
                  <a:cubicBezTo>
                    <a:pt x="3942" y="1821"/>
                    <a:pt x="3984" y="1837"/>
                    <a:pt x="4034" y="1846"/>
                  </a:cubicBezTo>
                  <a:cubicBezTo>
                    <a:pt x="4066" y="1852"/>
                    <a:pt x="4100" y="1855"/>
                    <a:pt x="4136" y="1855"/>
                  </a:cubicBezTo>
                  <a:cubicBezTo>
                    <a:pt x="4155" y="1855"/>
                    <a:pt x="4173" y="1854"/>
                    <a:pt x="4192" y="1852"/>
                  </a:cubicBezTo>
                  <a:cubicBezTo>
                    <a:pt x="4249" y="1849"/>
                    <a:pt x="4307" y="1838"/>
                    <a:pt x="4369" y="1819"/>
                  </a:cubicBezTo>
                  <a:cubicBezTo>
                    <a:pt x="4430" y="1801"/>
                    <a:pt x="4491" y="1774"/>
                    <a:pt x="4552" y="1739"/>
                  </a:cubicBezTo>
                  <a:cubicBezTo>
                    <a:pt x="4602" y="1709"/>
                    <a:pt x="4645" y="1678"/>
                    <a:pt x="4679" y="1645"/>
                  </a:cubicBezTo>
                  <a:cubicBezTo>
                    <a:pt x="4711" y="1611"/>
                    <a:pt x="4733" y="1578"/>
                    <a:pt x="4740" y="1543"/>
                  </a:cubicBezTo>
                  <a:cubicBezTo>
                    <a:pt x="4747" y="1508"/>
                    <a:pt x="4740" y="1472"/>
                    <a:pt x="4717" y="1437"/>
                  </a:cubicBezTo>
                  <a:cubicBezTo>
                    <a:pt x="4693" y="1401"/>
                    <a:pt x="4652" y="1365"/>
                    <a:pt x="4591" y="1330"/>
                  </a:cubicBezTo>
                  <a:lnTo>
                    <a:pt x="4562" y="1313"/>
                  </a:lnTo>
                  <a:cubicBezTo>
                    <a:pt x="4503" y="1279"/>
                    <a:pt x="4443" y="1257"/>
                    <a:pt x="4384" y="1244"/>
                  </a:cubicBezTo>
                  <a:cubicBezTo>
                    <a:pt x="4341" y="1235"/>
                    <a:pt x="4298" y="1231"/>
                    <a:pt x="4255" y="1231"/>
                  </a:cubicBezTo>
                  <a:cubicBezTo>
                    <a:pt x="4239" y="1231"/>
                    <a:pt x="4222" y="1232"/>
                    <a:pt x="4206" y="1233"/>
                  </a:cubicBezTo>
                  <a:cubicBezTo>
                    <a:pt x="4147" y="1238"/>
                    <a:pt x="4090" y="1250"/>
                    <a:pt x="4032" y="1270"/>
                  </a:cubicBezTo>
                  <a:cubicBezTo>
                    <a:pt x="3976" y="1291"/>
                    <a:pt x="3921" y="1315"/>
                    <a:pt x="3867" y="1347"/>
                  </a:cubicBezTo>
                  <a:lnTo>
                    <a:pt x="3718" y="1431"/>
                  </a:lnTo>
                  <a:lnTo>
                    <a:pt x="3447" y="1248"/>
                  </a:lnTo>
                  <a:lnTo>
                    <a:pt x="3833" y="1025"/>
                  </a:lnTo>
                  <a:cubicBezTo>
                    <a:pt x="3852" y="1015"/>
                    <a:pt x="3859" y="1002"/>
                    <a:pt x="3852" y="989"/>
                  </a:cubicBezTo>
                  <a:cubicBezTo>
                    <a:pt x="3847" y="975"/>
                    <a:pt x="3835" y="963"/>
                    <a:pt x="3816" y="953"/>
                  </a:cubicBezTo>
                  <a:cubicBezTo>
                    <a:pt x="3799" y="943"/>
                    <a:pt x="3779" y="936"/>
                    <a:pt x="3754" y="931"/>
                  </a:cubicBezTo>
                  <a:cubicBezTo>
                    <a:pt x="3748" y="931"/>
                    <a:pt x="3743" y="930"/>
                    <a:pt x="3737" y="930"/>
                  </a:cubicBezTo>
                  <a:close/>
                  <a:moveTo>
                    <a:pt x="2776" y="1675"/>
                  </a:moveTo>
                  <a:cubicBezTo>
                    <a:pt x="2823" y="1675"/>
                    <a:pt x="2871" y="1689"/>
                    <a:pt x="2921" y="1717"/>
                  </a:cubicBezTo>
                  <a:cubicBezTo>
                    <a:pt x="2975" y="1749"/>
                    <a:pt x="3000" y="1780"/>
                    <a:pt x="2994" y="1811"/>
                  </a:cubicBezTo>
                  <a:cubicBezTo>
                    <a:pt x="2990" y="1841"/>
                    <a:pt x="2960" y="1872"/>
                    <a:pt x="2906" y="1903"/>
                  </a:cubicBezTo>
                  <a:cubicBezTo>
                    <a:pt x="2853" y="1934"/>
                    <a:pt x="2801" y="1950"/>
                    <a:pt x="2748" y="1954"/>
                  </a:cubicBezTo>
                  <a:cubicBezTo>
                    <a:pt x="2744" y="1954"/>
                    <a:pt x="2740" y="1954"/>
                    <a:pt x="2736" y="1954"/>
                  </a:cubicBezTo>
                  <a:cubicBezTo>
                    <a:pt x="2687" y="1954"/>
                    <a:pt x="2637" y="1940"/>
                    <a:pt x="2587" y="1911"/>
                  </a:cubicBezTo>
                  <a:cubicBezTo>
                    <a:pt x="2531" y="1879"/>
                    <a:pt x="2507" y="1848"/>
                    <a:pt x="2512" y="1818"/>
                  </a:cubicBezTo>
                  <a:cubicBezTo>
                    <a:pt x="2518" y="1788"/>
                    <a:pt x="2548" y="1757"/>
                    <a:pt x="2601" y="1726"/>
                  </a:cubicBezTo>
                  <a:cubicBezTo>
                    <a:pt x="2655" y="1696"/>
                    <a:pt x="2707" y="1678"/>
                    <a:pt x="2760" y="1676"/>
                  </a:cubicBezTo>
                  <a:cubicBezTo>
                    <a:pt x="2765" y="1675"/>
                    <a:pt x="2770" y="1675"/>
                    <a:pt x="2776" y="1675"/>
                  </a:cubicBezTo>
                  <a:close/>
                  <a:moveTo>
                    <a:pt x="3242" y="1922"/>
                  </a:moveTo>
                  <a:cubicBezTo>
                    <a:pt x="3303" y="1922"/>
                    <a:pt x="3365" y="1940"/>
                    <a:pt x="3428" y="1976"/>
                  </a:cubicBezTo>
                  <a:lnTo>
                    <a:pt x="3455" y="1992"/>
                  </a:lnTo>
                  <a:cubicBezTo>
                    <a:pt x="3521" y="2030"/>
                    <a:pt x="3554" y="2069"/>
                    <a:pt x="3552" y="2107"/>
                  </a:cubicBezTo>
                  <a:cubicBezTo>
                    <a:pt x="3549" y="2145"/>
                    <a:pt x="3517" y="2182"/>
                    <a:pt x="3454" y="2218"/>
                  </a:cubicBezTo>
                  <a:cubicBezTo>
                    <a:pt x="3393" y="2254"/>
                    <a:pt x="3329" y="2274"/>
                    <a:pt x="3261" y="2276"/>
                  </a:cubicBezTo>
                  <a:cubicBezTo>
                    <a:pt x="3257" y="2276"/>
                    <a:pt x="3254" y="2276"/>
                    <a:pt x="3250" y="2276"/>
                  </a:cubicBezTo>
                  <a:cubicBezTo>
                    <a:pt x="3187" y="2276"/>
                    <a:pt x="3123" y="2258"/>
                    <a:pt x="3060" y="2221"/>
                  </a:cubicBezTo>
                  <a:lnTo>
                    <a:pt x="3031" y="2205"/>
                  </a:lnTo>
                  <a:cubicBezTo>
                    <a:pt x="2966" y="2167"/>
                    <a:pt x="2936" y="2128"/>
                    <a:pt x="2940" y="2091"/>
                  </a:cubicBezTo>
                  <a:cubicBezTo>
                    <a:pt x="2945" y="2053"/>
                    <a:pt x="2978" y="2016"/>
                    <a:pt x="3040" y="1980"/>
                  </a:cubicBezTo>
                  <a:cubicBezTo>
                    <a:pt x="3102" y="1944"/>
                    <a:pt x="3166" y="1925"/>
                    <a:pt x="3232" y="1922"/>
                  </a:cubicBezTo>
                  <a:cubicBezTo>
                    <a:pt x="3235" y="1922"/>
                    <a:pt x="3239" y="1922"/>
                    <a:pt x="3242" y="1922"/>
                  </a:cubicBezTo>
                  <a:close/>
                  <a:moveTo>
                    <a:pt x="2821" y="1542"/>
                  </a:moveTo>
                  <a:cubicBezTo>
                    <a:pt x="2804" y="1542"/>
                    <a:pt x="2787" y="1542"/>
                    <a:pt x="2770" y="1544"/>
                  </a:cubicBezTo>
                  <a:cubicBezTo>
                    <a:pt x="2719" y="1550"/>
                    <a:pt x="2668" y="1561"/>
                    <a:pt x="2617" y="1579"/>
                  </a:cubicBezTo>
                  <a:cubicBezTo>
                    <a:pt x="2566" y="1598"/>
                    <a:pt x="2517" y="1621"/>
                    <a:pt x="2467" y="1649"/>
                  </a:cubicBezTo>
                  <a:cubicBezTo>
                    <a:pt x="2419" y="1678"/>
                    <a:pt x="2378" y="1706"/>
                    <a:pt x="2347" y="1735"/>
                  </a:cubicBezTo>
                  <a:cubicBezTo>
                    <a:pt x="2315" y="1765"/>
                    <a:pt x="2295" y="1794"/>
                    <a:pt x="2286" y="1824"/>
                  </a:cubicBezTo>
                  <a:cubicBezTo>
                    <a:pt x="2278" y="1854"/>
                    <a:pt x="2281" y="1883"/>
                    <a:pt x="2298" y="1912"/>
                  </a:cubicBezTo>
                  <a:cubicBezTo>
                    <a:pt x="2315" y="1943"/>
                    <a:pt x="2348" y="1971"/>
                    <a:pt x="2396" y="1999"/>
                  </a:cubicBezTo>
                  <a:cubicBezTo>
                    <a:pt x="2460" y="2036"/>
                    <a:pt x="2527" y="2059"/>
                    <a:pt x="2593" y="2064"/>
                  </a:cubicBezTo>
                  <a:cubicBezTo>
                    <a:pt x="2610" y="2066"/>
                    <a:pt x="2626" y="2066"/>
                    <a:pt x="2643" y="2066"/>
                  </a:cubicBezTo>
                  <a:cubicBezTo>
                    <a:pt x="2693" y="2066"/>
                    <a:pt x="2741" y="2060"/>
                    <a:pt x="2788" y="2046"/>
                  </a:cubicBezTo>
                  <a:lnTo>
                    <a:pt x="2788" y="2046"/>
                  </a:lnTo>
                  <a:cubicBezTo>
                    <a:pt x="2750" y="2091"/>
                    <a:pt x="2735" y="2136"/>
                    <a:pt x="2746" y="2182"/>
                  </a:cubicBezTo>
                  <a:cubicBezTo>
                    <a:pt x="2757" y="2230"/>
                    <a:pt x="2802" y="2276"/>
                    <a:pt x="2880" y="2321"/>
                  </a:cubicBezTo>
                  <a:lnTo>
                    <a:pt x="2898" y="2332"/>
                  </a:lnTo>
                  <a:cubicBezTo>
                    <a:pt x="2956" y="2365"/>
                    <a:pt x="3013" y="2386"/>
                    <a:pt x="3072" y="2399"/>
                  </a:cubicBezTo>
                  <a:cubicBezTo>
                    <a:pt x="3113" y="2406"/>
                    <a:pt x="3153" y="2410"/>
                    <a:pt x="3193" y="2410"/>
                  </a:cubicBezTo>
                  <a:cubicBezTo>
                    <a:pt x="3212" y="2410"/>
                    <a:pt x="3231" y="2409"/>
                    <a:pt x="3250" y="2408"/>
                  </a:cubicBezTo>
                  <a:cubicBezTo>
                    <a:pt x="3309" y="2403"/>
                    <a:pt x="3367" y="2391"/>
                    <a:pt x="3424" y="2370"/>
                  </a:cubicBezTo>
                  <a:cubicBezTo>
                    <a:pt x="3481" y="2351"/>
                    <a:pt x="3536" y="2325"/>
                    <a:pt x="3588" y="2296"/>
                  </a:cubicBezTo>
                  <a:cubicBezTo>
                    <a:pt x="3641" y="2266"/>
                    <a:pt x="3683" y="2234"/>
                    <a:pt x="3718" y="2202"/>
                  </a:cubicBezTo>
                  <a:cubicBezTo>
                    <a:pt x="3752" y="2169"/>
                    <a:pt x="3773" y="2135"/>
                    <a:pt x="3781" y="2101"/>
                  </a:cubicBezTo>
                  <a:cubicBezTo>
                    <a:pt x="3789" y="2068"/>
                    <a:pt x="3784" y="2034"/>
                    <a:pt x="3763" y="1999"/>
                  </a:cubicBezTo>
                  <a:cubicBezTo>
                    <a:pt x="3743" y="1965"/>
                    <a:pt x="3705" y="1931"/>
                    <a:pt x="3648" y="1899"/>
                  </a:cubicBezTo>
                  <a:lnTo>
                    <a:pt x="3630" y="1889"/>
                  </a:lnTo>
                  <a:cubicBezTo>
                    <a:pt x="3552" y="1842"/>
                    <a:pt x="3472" y="1816"/>
                    <a:pt x="3391" y="1811"/>
                  </a:cubicBezTo>
                  <a:cubicBezTo>
                    <a:pt x="3374" y="1810"/>
                    <a:pt x="3358" y="1809"/>
                    <a:pt x="3341" y="1809"/>
                  </a:cubicBezTo>
                  <a:cubicBezTo>
                    <a:pt x="3278" y="1809"/>
                    <a:pt x="3215" y="1818"/>
                    <a:pt x="3154" y="1836"/>
                  </a:cubicBezTo>
                  <a:cubicBezTo>
                    <a:pt x="3184" y="1798"/>
                    <a:pt x="3195" y="1761"/>
                    <a:pt x="3186" y="1722"/>
                  </a:cubicBezTo>
                  <a:cubicBezTo>
                    <a:pt x="3177" y="1684"/>
                    <a:pt x="3139" y="1645"/>
                    <a:pt x="3074" y="1608"/>
                  </a:cubicBezTo>
                  <a:cubicBezTo>
                    <a:pt x="3026" y="1580"/>
                    <a:pt x="2975" y="1561"/>
                    <a:pt x="2924" y="1552"/>
                  </a:cubicBezTo>
                  <a:cubicBezTo>
                    <a:pt x="2890" y="1545"/>
                    <a:pt x="2855" y="1542"/>
                    <a:pt x="2821" y="1542"/>
                  </a:cubicBezTo>
                  <a:close/>
                  <a:moveTo>
                    <a:pt x="1909" y="2005"/>
                  </a:moveTo>
                  <a:cubicBezTo>
                    <a:pt x="1901" y="2005"/>
                    <a:pt x="1892" y="2006"/>
                    <a:pt x="1882" y="2007"/>
                  </a:cubicBezTo>
                  <a:cubicBezTo>
                    <a:pt x="1853" y="2010"/>
                    <a:pt x="1831" y="2017"/>
                    <a:pt x="1813" y="2027"/>
                  </a:cubicBezTo>
                  <a:lnTo>
                    <a:pt x="1220" y="2369"/>
                  </a:lnTo>
                  <a:cubicBezTo>
                    <a:pt x="1202" y="2381"/>
                    <a:pt x="1189" y="2394"/>
                    <a:pt x="1183" y="2410"/>
                  </a:cubicBezTo>
                  <a:cubicBezTo>
                    <a:pt x="1178" y="2426"/>
                    <a:pt x="1181" y="2438"/>
                    <a:pt x="1195" y="2446"/>
                  </a:cubicBezTo>
                  <a:lnTo>
                    <a:pt x="1428" y="2580"/>
                  </a:lnTo>
                  <a:cubicBezTo>
                    <a:pt x="1438" y="2586"/>
                    <a:pt x="1450" y="2589"/>
                    <a:pt x="1466" y="2589"/>
                  </a:cubicBezTo>
                  <a:cubicBezTo>
                    <a:pt x="1474" y="2589"/>
                    <a:pt x="1482" y="2588"/>
                    <a:pt x="1491" y="2587"/>
                  </a:cubicBezTo>
                  <a:cubicBezTo>
                    <a:pt x="1519" y="2583"/>
                    <a:pt x="1544" y="2574"/>
                    <a:pt x="1567" y="2561"/>
                  </a:cubicBezTo>
                  <a:cubicBezTo>
                    <a:pt x="1591" y="2547"/>
                    <a:pt x="1607" y="2531"/>
                    <a:pt x="1615" y="2516"/>
                  </a:cubicBezTo>
                  <a:cubicBezTo>
                    <a:pt x="1623" y="2499"/>
                    <a:pt x="1619" y="2486"/>
                    <a:pt x="1605" y="2477"/>
                  </a:cubicBezTo>
                  <a:lnTo>
                    <a:pt x="1462" y="2395"/>
                  </a:lnTo>
                  <a:lnTo>
                    <a:pt x="1857" y="2167"/>
                  </a:lnTo>
                  <a:lnTo>
                    <a:pt x="1951" y="2221"/>
                  </a:lnTo>
                  <a:lnTo>
                    <a:pt x="2261" y="2930"/>
                  </a:lnTo>
                  <a:cubicBezTo>
                    <a:pt x="2265" y="2938"/>
                    <a:pt x="2272" y="2946"/>
                    <a:pt x="2283" y="2953"/>
                  </a:cubicBezTo>
                  <a:cubicBezTo>
                    <a:pt x="2299" y="2962"/>
                    <a:pt x="2320" y="2967"/>
                    <a:pt x="2344" y="2967"/>
                  </a:cubicBezTo>
                  <a:cubicBezTo>
                    <a:pt x="2353" y="2967"/>
                    <a:pt x="2363" y="2967"/>
                    <a:pt x="2374" y="2965"/>
                  </a:cubicBezTo>
                  <a:cubicBezTo>
                    <a:pt x="2412" y="2961"/>
                    <a:pt x="2445" y="2950"/>
                    <a:pt x="2473" y="2935"/>
                  </a:cubicBezTo>
                  <a:cubicBezTo>
                    <a:pt x="2498" y="2920"/>
                    <a:pt x="2508" y="2904"/>
                    <a:pt x="2501" y="2890"/>
                  </a:cubicBezTo>
                  <a:lnTo>
                    <a:pt x="2159" y="2173"/>
                  </a:lnTo>
                  <a:cubicBezTo>
                    <a:pt x="2154" y="2160"/>
                    <a:pt x="2146" y="2146"/>
                    <a:pt x="2136" y="2134"/>
                  </a:cubicBezTo>
                  <a:cubicBezTo>
                    <a:pt x="2126" y="2120"/>
                    <a:pt x="2115" y="2110"/>
                    <a:pt x="2101" y="2102"/>
                  </a:cubicBezTo>
                  <a:lnTo>
                    <a:pt x="1945" y="2012"/>
                  </a:lnTo>
                  <a:cubicBezTo>
                    <a:pt x="1936" y="2007"/>
                    <a:pt x="1924" y="2005"/>
                    <a:pt x="1909" y="2005"/>
                  </a:cubicBezTo>
                  <a:close/>
                  <a:moveTo>
                    <a:pt x="870" y="2629"/>
                  </a:moveTo>
                  <a:cubicBezTo>
                    <a:pt x="854" y="2629"/>
                    <a:pt x="838" y="2630"/>
                    <a:pt x="821" y="2631"/>
                  </a:cubicBezTo>
                  <a:cubicBezTo>
                    <a:pt x="763" y="2634"/>
                    <a:pt x="707" y="2643"/>
                    <a:pt x="651" y="2659"/>
                  </a:cubicBezTo>
                  <a:cubicBezTo>
                    <a:pt x="596" y="2673"/>
                    <a:pt x="546" y="2694"/>
                    <a:pt x="504" y="2718"/>
                  </a:cubicBezTo>
                  <a:cubicBezTo>
                    <a:pt x="472" y="2736"/>
                    <a:pt x="456" y="2753"/>
                    <a:pt x="457" y="2768"/>
                  </a:cubicBezTo>
                  <a:cubicBezTo>
                    <a:pt x="459" y="2784"/>
                    <a:pt x="470" y="2796"/>
                    <a:pt x="489" y="2807"/>
                  </a:cubicBezTo>
                  <a:cubicBezTo>
                    <a:pt x="510" y="2820"/>
                    <a:pt x="533" y="2827"/>
                    <a:pt x="556" y="2828"/>
                  </a:cubicBezTo>
                  <a:cubicBezTo>
                    <a:pt x="560" y="2828"/>
                    <a:pt x="564" y="2828"/>
                    <a:pt x="568" y="2828"/>
                  </a:cubicBezTo>
                  <a:cubicBezTo>
                    <a:pt x="587" y="2828"/>
                    <a:pt x="603" y="2824"/>
                    <a:pt x="617" y="2816"/>
                  </a:cubicBezTo>
                  <a:cubicBezTo>
                    <a:pt x="646" y="2798"/>
                    <a:pt x="678" y="2786"/>
                    <a:pt x="712" y="2777"/>
                  </a:cubicBezTo>
                  <a:cubicBezTo>
                    <a:pt x="744" y="2768"/>
                    <a:pt x="777" y="2763"/>
                    <a:pt x="807" y="2762"/>
                  </a:cubicBezTo>
                  <a:cubicBezTo>
                    <a:pt x="815" y="2762"/>
                    <a:pt x="823" y="2761"/>
                    <a:pt x="830" y="2761"/>
                  </a:cubicBezTo>
                  <a:cubicBezTo>
                    <a:pt x="853" y="2761"/>
                    <a:pt x="874" y="2764"/>
                    <a:pt x="894" y="2769"/>
                  </a:cubicBezTo>
                  <a:cubicBezTo>
                    <a:pt x="921" y="2775"/>
                    <a:pt x="944" y="2783"/>
                    <a:pt x="963" y="2794"/>
                  </a:cubicBezTo>
                  <a:lnTo>
                    <a:pt x="1591" y="3156"/>
                  </a:lnTo>
                  <a:cubicBezTo>
                    <a:pt x="1619" y="3172"/>
                    <a:pt x="1635" y="3189"/>
                    <a:pt x="1640" y="3206"/>
                  </a:cubicBezTo>
                  <a:cubicBezTo>
                    <a:pt x="1644" y="3222"/>
                    <a:pt x="1642" y="3239"/>
                    <a:pt x="1633" y="3256"/>
                  </a:cubicBezTo>
                  <a:cubicBezTo>
                    <a:pt x="1624" y="3272"/>
                    <a:pt x="1610" y="3288"/>
                    <a:pt x="1591" y="3303"/>
                  </a:cubicBezTo>
                  <a:cubicBezTo>
                    <a:pt x="1573" y="3319"/>
                    <a:pt x="1553" y="3332"/>
                    <a:pt x="1531" y="3344"/>
                  </a:cubicBezTo>
                  <a:cubicBezTo>
                    <a:pt x="1508" y="3357"/>
                    <a:pt x="1501" y="3370"/>
                    <a:pt x="1509" y="3384"/>
                  </a:cubicBezTo>
                  <a:cubicBezTo>
                    <a:pt x="1517" y="3396"/>
                    <a:pt x="1529" y="3409"/>
                    <a:pt x="1546" y="3418"/>
                  </a:cubicBezTo>
                  <a:cubicBezTo>
                    <a:pt x="1566" y="3430"/>
                    <a:pt x="1589" y="3436"/>
                    <a:pt x="1614" y="3437"/>
                  </a:cubicBezTo>
                  <a:cubicBezTo>
                    <a:pt x="1615" y="3437"/>
                    <a:pt x="1616" y="3437"/>
                    <a:pt x="1617" y="3437"/>
                  </a:cubicBezTo>
                  <a:cubicBezTo>
                    <a:pt x="1642" y="3437"/>
                    <a:pt x="1672" y="3427"/>
                    <a:pt x="1706" y="3406"/>
                  </a:cubicBezTo>
                  <a:cubicBezTo>
                    <a:pt x="1749" y="3382"/>
                    <a:pt x="1785" y="3355"/>
                    <a:pt x="1813" y="3325"/>
                  </a:cubicBezTo>
                  <a:cubicBezTo>
                    <a:pt x="1842" y="3295"/>
                    <a:pt x="1861" y="3266"/>
                    <a:pt x="1870" y="3234"/>
                  </a:cubicBezTo>
                  <a:cubicBezTo>
                    <a:pt x="1881" y="3203"/>
                    <a:pt x="1877" y="3172"/>
                    <a:pt x="1861" y="3141"/>
                  </a:cubicBezTo>
                  <a:cubicBezTo>
                    <a:pt x="1847" y="3110"/>
                    <a:pt x="1815" y="3081"/>
                    <a:pt x="1769" y="3054"/>
                  </a:cubicBezTo>
                  <a:lnTo>
                    <a:pt x="1140" y="2691"/>
                  </a:lnTo>
                  <a:cubicBezTo>
                    <a:pt x="1097" y="2667"/>
                    <a:pt x="1047" y="2650"/>
                    <a:pt x="992" y="2640"/>
                  </a:cubicBezTo>
                  <a:cubicBezTo>
                    <a:pt x="952" y="2632"/>
                    <a:pt x="911" y="2629"/>
                    <a:pt x="870" y="2629"/>
                  </a:cubicBezTo>
                  <a:close/>
                  <a:moveTo>
                    <a:pt x="242" y="2891"/>
                  </a:moveTo>
                  <a:cubicBezTo>
                    <a:pt x="217" y="2891"/>
                    <a:pt x="189" y="2901"/>
                    <a:pt x="157" y="2919"/>
                  </a:cubicBezTo>
                  <a:cubicBezTo>
                    <a:pt x="114" y="2942"/>
                    <a:pt x="80" y="2971"/>
                    <a:pt x="54" y="3003"/>
                  </a:cubicBezTo>
                  <a:cubicBezTo>
                    <a:pt x="28" y="3035"/>
                    <a:pt x="12" y="3067"/>
                    <a:pt x="7" y="3101"/>
                  </a:cubicBezTo>
                  <a:cubicBezTo>
                    <a:pt x="0" y="3134"/>
                    <a:pt x="6" y="3167"/>
                    <a:pt x="23" y="3199"/>
                  </a:cubicBezTo>
                  <a:cubicBezTo>
                    <a:pt x="41" y="3232"/>
                    <a:pt x="70" y="3260"/>
                    <a:pt x="113" y="3285"/>
                  </a:cubicBezTo>
                  <a:lnTo>
                    <a:pt x="741" y="3647"/>
                  </a:lnTo>
                  <a:cubicBezTo>
                    <a:pt x="788" y="3674"/>
                    <a:pt x="838" y="3692"/>
                    <a:pt x="892" y="3701"/>
                  </a:cubicBezTo>
                  <a:cubicBezTo>
                    <a:pt x="925" y="3707"/>
                    <a:pt x="959" y="3710"/>
                    <a:pt x="993" y="3710"/>
                  </a:cubicBezTo>
                  <a:cubicBezTo>
                    <a:pt x="1012" y="3710"/>
                    <a:pt x="1032" y="3709"/>
                    <a:pt x="1052" y="3707"/>
                  </a:cubicBezTo>
                  <a:cubicBezTo>
                    <a:pt x="1105" y="3701"/>
                    <a:pt x="1158" y="3691"/>
                    <a:pt x="1209" y="3674"/>
                  </a:cubicBezTo>
                  <a:cubicBezTo>
                    <a:pt x="1260" y="3658"/>
                    <a:pt x="1307" y="3637"/>
                    <a:pt x="1349" y="3612"/>
                  </a:cubicBezTo>
                  <a:cubicBezTo>
                    <a:pt x="1386" y="3591"/>
                    <a:pt x="1403" y="3573"/>
                    <a:pt x="1403" y="3558"/>
                  </a:cubicBezTo>
                  <a:cubicBezTo>
                    <a:pt x="1402" y="3545"/>
                    <a:pt x="1391" y="3531"/>
                    <a:pt x="1370" y="3519"/>
                  </a:cubicBezTo>
                  <a:cubicBezTo>
                    <a:pt x="1354" y="3509"/>
                    <a:pt x="1333" y="3502"/>
                    <a:pt x="1311" y="3498"/>
                  </a:cubicBezTo>
                  <a:cubicBezTo>
                    <a:pt x="1306" y="3497"/>
                    <a:pt x="1301" y="3497"/>
                    <a:pt x="1296" y="3497"/>
                  </a:cubicBezTo>
                  <a:cubicBezTo>
                    <a:pt x="1278" y="3497"/>
                    <a:pt x="1260" y="3502"/>
                    <a:pt x="1241" y="3512"/>
                  </a:cubicBezTo>
                  <a:cubicBezTo>
                    <a:pt x="1220" y="3524"/>
                    <a:pt x="1196" y="3536"/>
                    <a:pt x="1170" y="3546"/>
                  </a:cubicBezTo>
                  <a:cubicBezTo>
                    <a:pt x="1144" y="3557"/>
                    <a:pt x="1117" y="3565"/>
                    <a:pt x="1088" y="3571"/>
                  </a:cubicBezTo>
                  <a:cubicBezTo>
                    <a:pt x="1068" y="3574"/>
                    <a:pt x="1049" y="3575"/>
                    <a:pt x="1030" y="3575"/>
                  </a:cubicBezTo>
                  <a:cubicBezTo>
                    <a:pt x="1020" y="3575"/>
                    <a:pt x="1011" y="3575"/>
                    <a:pt x="1001" y="3574"/>
                  </a:cubicBezTo>
                  <a:cubicBezTo>
                    <a:pt x="972" y="3572"/>
                    <a:pt x="944" y="3562"/>
                    <a:pt x="917" y="3546"/>
                  </a:cubicBezTo>
                  <a:lnTo>
                    <a:pt x="287" y="3183"/>
                  </a:lnTo>
                  <a:cubicBezTo>
                    <a:pt x="269" y="3173"/>
                    <a:pt x="256" y="3160"/>
                    <a:pt x="244" y="3144"/>
                  </a:cubicBezTo>
                  <a:cubicBezTo>
                    <a:pt x="234" y="3128"/>
                    <a:pt x="231" y="3111"/>
                    <a:pt x="233" y="3095"/>
                  </a:cubicBezTo>
                  <a:cubicBezTo>
                    <a:pt x="235" y="3076"/>
                    <a:pt x="244" y="3057"/>
                    <a:pt x="259" y="3038"/>
                  </a:cubicBezTo>
                  <a:cubicBezTo>
                    <a:pt x="274" y="3019"/>
                    <a:pt x="296" y="3001"/>
                    <a:pt x="327" y="2984"/>
                  </a:cubicBezTo>
                  <a:cubicBezTo>
                    <a:pt x="343" y="2974"/>
                    <a:pt x="350" y="2963"/>
                    <a:pt x="348" y="2948"/>
                  </a:cubicBezTo>
                  <a:cubicBezTo>
                    <a:pt x="346" y="2935"/>
                    <a:pt x="334" y="2921"/>
                    <a:pt x="313" y="2909"/>
                  </a:cubicBezTo>
                  <a:cubicBezTo>
                    <a:pt x="294" y="2897"/>
                    <a:pt x="271" y="2892"/>
                    <a:pt x="245" y="2891"/>
                  </a:cubicBezTo>
                  <a:cubicBezTo>
                    <a:pt x="244" y="2891"/>
                    <a:pt x="243" y="2891"/>
                    <a:pt x="242" y="28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68;p56">
              <a:extLst>
                <a:ext uri="{FF2B5EF4-FFF2-40B4-BE49-F238E27FC236}">
                  <a16:creationId xmlns:a16="http://schemas.microsoft.com/office/drawing/2014/main" id="{F2BC7FF9-2C78-BEE8-2CDE-3601393FC4A8}"/>
                </a:ext>
              </a:extLst>
            </p:cNvPr>
            <p:cNvSpPr/>
            <p:nvPr/>
          </p:nvSpPr>
          <p:spPr>
            <a:xfrm>
              <a:off x="-4142419" y="3833800"/>
              <a:ext cx="388668" cy="239458"/>
            </a:xfrm>
            <a:custGeom>
              <a:avLst/>
              <a:gdLst/>
              <a:ahLst/>
              <a:cxnLst/>
              <a:rect l="l" t="t" r="r" b="b"/>
              <a:pathLst>
                <a:path w="6348" h="3911" extrusionOk="0">
                  <a:moveTo>
                    <a:pt x="4251" y="523"/>
                  </a:moveTo>
                  <a:cubicBezTo>
                    <a:pt x="4369" y="523"/>
                    <a:pt x="4489" y="533"/>
                    <a:pt x="4608" y="554"/>
                  </a:cubicBezTo>
                  <a:cubicBezTo>
                    <a:pt x="5236" y="668"/>
                    <a:pt x="5585" y="1054"/>
                    <a:pt x="5388" y="1417"/>
                  </a:cubicBezTo>
                  <a:cubicBezTo>
                    <a:pt x="5229" y="1711"/>
                    <a:pt x="4759" y="1899"/>
                    <a:pt x="4251" y="1899"/>
                  </a:cubicBezTo>
                  <a:cubicBezTo>
                    <a:pt x="4133" y="1899"/>
                    <a:pt x="4013" y="1889"/>
                    <a:pt x="3894" y="1867"/>
                  </a:cubicBezTo>
                  <a:cubicBezTo>
                    <a:pt x="3266" y="1754"/>
                    <a:pt x="2916" y="1367"/>
                    <a:pt x="3114" y="1005"/>
                  </a:cubicBezTo>
                  <a:cubicBezTo>
                    <a:pt x="3274" y="711"/>
                    <a:pt x="3744" y="523"/>
                    <a:pt x="4251" y="523"/>
                  </a:cubicBezTo>
                  <a:close/>
                  <a:moveTo>
                    <a:pt x="4636" y="0"/>
                  </a:moveTo>
                  <a:lnTo>
                    <a:pt x="4308" y="252"/>
                  </a:lnTo>
                  <a:lnTo>
                    <a:pt x="3901" y="272"/>
                  </a:lnTo>
                  <a:lnTo>
                    <a:pt x="3502" y="59"/>
                  </a:lnTo>
                  <a:lnTo>
                    <a:pt x="3041" y="198"/>
                  </a:lnTo>
                  <a:lnTo>
                    <a:pt x="3116" y="508"/>
                  </a:lnTo>
                  <a:lnTo>
                    <a:pt x="2854" y="690"/>
                  </a:lnTo>
                  <a:lnTo>
                    <a:pt x="2310" y="702"/>
                  </a:lnTo>
                  <a:lnTo>
                    <a:pt x="2154" y="988"/>
                  </a:lnTo>
                  <a:lnTo>
                    <a:pt x="2588" y="1177"/>
                  </a:lnTo>
                  <a:lnTo>
                    <a:pt x="2625" y="1414"/>
                  </a:lnTo>
                  <a:lnTo>
                    <a:pt x="2255" y="1643"/>
                  </a:lnTo>
                  <a:lnTo>
                    <a:pt x="2496" y="1910"/>
                  </a:lnTo>
                  <a:lnTo>
                    <a:pt x="3034" y="1866"/>
                  </a:lnTo>
                  <a:lnTo>
                    <a:pt x="3349" y="2018"/>
                  </a:lnTo>
                  <a:lnTo>
                    <a:pt x="3369" y="2331"/>
                  </a:lnTo>
                  <a:lnTo>
                    <a:pt x="3866" y="2421"/>
                  </a:lnTo>
                  <a:lnTo>
                    <a:pt x="4192" y="2171"/>
                  </a:lnTo>
                  <a:lnTo>
                    <a:pt x="4601" y="2150"/>
                  </a:lnTo>
                  <a:lnTo>
                    <a:pt x="5000" y="2364"/>
                  </a:lnTo>
                  <a:lnTo>
                    <a:pt x="5462" y="2224"/>
                  </a:lnTo>
                  <a:lnTo>
                    <a:pt x="5385" y="1914"/>
                  </a:lnTo>
                  <a:lnTo>
                    <a:pt x="5648" y="1732"/>
                  </a:lnTo>
                  <a:lnTo>
                    <a:pt x="6191" y="1720"/>
                  </a:lnTo>
                  <a:lnTo>
                    <a:pt x="6348" y="1434"/>
                  </a:lnTo>
                  <a:lnTo>
                    <a:pt x="5913" y="1245"/>
                  </a:lnTo>
                  <a:lnTo>
                    <a:pt x="5877" y="1008"/>
                  </a:lnTo>
                  <a:lnTo>
                    <a:pt x="6246" y="779"/>
                  </a:lnTo>
                  <a:lnTo>
                    <a:pt x="6007" y="512"/>
                  </a:lnTo>
                  <a:lnTo>
                    <a:pt x="5467" y="556"/>
                  </a:lnTo>
                  <a:lnTo>
                    <a:pt x="5153" y="404"/>
                  </a:lnTo>
                  <a:lnTo>
                    <a:pt x="5133" y="91"/>
                  </a:lnTo>
                  <a:lnTo>
                    <a:pt x="4636" y="0"/>
                  </a:lnTo>
                  <a:close/>
                  <a:moveTo>
                    <a:pt x="1828" y="2299"/>
                  </a:moveTo>
                  <a:cubicBezTo>
                    <a:pt x="1923" y="2299"/>
                    <a:pt x="2020" y="2307"/>
                    <a:pt x="2115" y="2325"/>
                  </a:cubicBezTo>
                  <a:cubicBezTo>
                    <a:pt x="2623" y="2417"/>
                    <a:pt x="2905" y="2729"/>
                    <a:pt x="2746" y="3022"/>
                  </a:cubicBezTo>
                  <a:cubicBezTo>
                    <a:pt x="2617" y="3260"/>
                    <a:pt x="2237" y="3412"/>
                    <a:pt x="1827" y="3412"/>
                  </a:cubicBezTo>
                  <a:cubicBezTo>
                    <a:pt x="1732" y="3412"/>
                    <a:pt x="1634" y="3404"/>
                    <a:pt x="1538" y="3386"/>
                  </a:cubicBezTo>
                  <a:cubicBezTo>
                    <a:pt x="1031" y="3294"/>
                    <a:pt x="748" y="2982"/>
                    <a:pt x="908" y="2689"/>
                  </a:cubicBezTo>
                  <a:cubicBezTo>
                    <a:pt x="1037" y="2452"/>
                    <a:pt x="1417" y="2299"/>
                    <a:pt x="1828" y="2299"/>
                  </a:cubicBezTo>
                  <a:close/>
                  <a:moveTo>
                    <a:pt x="1887" y="1801"/>
                  </a:moveTo>
                  <a:lnTo>
                    <a:pt x="1444" y="1825"/>
                  </a:lnTo>
                  <a:lnTo>
                    <a:pt x="1327" y="2085"/>
                  </a:lnTo>
                  <a:lnTo>
                    <a:pt x="1016" y="2178"/>
                  </a:lnTo>
                  <a:lnTo>
                    <a:pt x="579" y="2085"/>
                  </a:lnTo>
                  <a:lnTo>
                    <a:pt x="293" y="2283"/>
                  </a:lnTo>
                  <a:lnTo>
                    <a:pt x="529" y="2514"/>
                  </a:lnTo>
                  <a:lnTo>
                    <a:pt x="424" y="2707"/>
                  </a:lnTo>
                  <a:lnTo>
                    <a:pt x="0" y="2820"/>
                  </a:lnTo>
                  <a:lnTo>
                    <a:pt x="40" y="3077"/>
                  </a:lnTo>
                  <a:lnTo>
                    <a:pt x="491" y="3144"/>
                  </a:lnTo>
                  <a:lnTo>
                    <a:pt x="653" y="3323"/>
                  </a:lnTo>
                  <a:lnTo>
                    <a:pt x="492" y="3576"/>
                  </a:lnTo>
                  <a:lnTo>
                    <a:pt x="833" y="3741"/>
                  </a:lnTo>
                  <a:lnTo>
                    <a:pt x="1235" y="3605"/>
                  </a:lnTo>
                  <a:lnTo>
                    <a:pt x="1570" y="3666"/>
                  </a:lnTo>
                  <a:lnTo>
                    <a:pt x="1765" y="3910"/>
                  </a:lnTo>
                  <a:lnTo>
                    <a:pt x="2208" y="3888"/>
                  </a:lnTo>
                  <a:lnTo>
                    <a:pt x="2325" y="3626"/>
                  </a:lnTo>
                  <a:lnTo>
                    <a:pt x="2636" y="3533"/>
                  </a:lnTo>
                  <a:lnTo>
                    <a:pt x="3074" y="3626"/>
                  </a:lnTo>
                  <a:lnTo>
                    <a:pt x="3360" y="3428"/>
                  </a:lnTo>
                  <a:lnTo>
                    <a:pt x="3124" y="3197"/>
                  </a:lnTo>
                  <a:lnTo>
                    <a:pt x="3229" y="3004"/>
                  </a:lnTo>
                  <a:lnTo>
                    <a:pt x="3652" y="2891"/>
                  </a:lnTo>
                  <a:lnTo>
                    <a:pt x="3613" y="2634"/>
                  </a:lnTo>
                  <a:lnTo>
                    <a:pt x="3161" y="2567"/>
                  </a:lnTo>
                  <a:lnTo>
                    <a:pt x="2999" y="2388"/>
                  </a:lnTo>
                  <a:lnTo>
                    <a:pt x="3161" y="2135"/>
                  </a:lnTo>
                  <a:lnTo>
                    <a:pt x="2819" y="1970"/>
                  </a:lnTo>
                  <a:lnTo>
                    <a:pt x="2417" y="2106"/>
                  </a:lnTo>
                  <a:lnTo>
                    <a:pt x="2082" y="2046"/>
                  </a:lnTo>
                  <a:lnTo>
                    <a:pt x="1887" y="1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69;p56">
              <a:extLst>
                <a:ext uri="{FF2B5EF4-FFF2-40B4-BE49-F238E27FC236}">
                  <a16:creationId xmlns:a16="http://schemas.microsoft.com/office/drawing/2014/main" id="{D862535C-0F9F-33F3-968F-8F44E68DA5D7}"/>
                </a:ext>
              </a:extLst>
            </p:cNvPr>
            <p:cNvSpPr/>
            <p:nvPr/>
          </p:nvSpPr>
          <p:spPr>
            <a:xfrm>
              <a:off x="-3692849" y="3048606"/>
              <a:ext cx="390566" cy="240560"/>
            </a:xfrm>
            <a:custGeom>
              <a:avLst/>
              <a:gdLst/>
              <a:ahLst/>
              <a:cxnLst/>
              <a:rect l="l" t="t" r="r" b="b"/>
              <a:pathLst>
                <a:path w="6379" h="3929" extrusionOk="0">
                  <a:moveTo>
                    <a:pt x="2109" y="525"/>
                  </a:moveTo>
                  <a:cubicBezTo>
                    <a:pt x="2617" y="525"/>
                    <a:pt x="3089" y="714"/>
                    <a:pt x="3250" y="1010"/>
                  </a:cubicBezTo>
                  <a:cubicBezTo>
                    <a:pt x="3448" y="1373"/>
                    <a:pt x="3097" y="1762"/>
                    <a:pt x="2466" y="1877"/>
                  </a:cubicBezTo>
                  <a:cubicBezTo>
                    <a:pt x="2347" y="1898"/>
                    <a:pt x="2227" y="1908"/>
                    <a:pt x="2108" y="1908"/>
                  </a:cubicBezTo>
                  <a:cubicBezTo>
                    <a:pt x="1598" y="1908"/>
                    <a:pt x="1125" y="1719"/>
                    <a:pt x="964" y="1424"/>
                  </a:cubicBezTo>
                  <a:cubicBezTo>
                    <a:pt x="766" y="1059"/>
                    <a:pt x="1117" y="671"/>
                    <a:pt x="1749" y="557"/>
                  </a:cubicBezTo>
                  <a:cubicBezTo>
                    <a:pt x="1869" y="535"/>
                    <a:pt x="1990" y="525"/>
                    <a:pt x="2109" y="525"/>
                  </a:cubicBezTo>
                  <a:close/>
                  <a:moveTo>
                    <a:pt x="1721" y="1"/>
                  </a:moveTo>
                  <a:lnTo>
                    <a:pt x="1222" y="91"/>
                  </a:lnTo>
                  <a:lnTo>
                    <a:pt x="1201" y="406"/>
                  </a:lnTo>
                  <a:lnTo>
                    <a:pt x="885" y="558"/>
                  </a:lnTo>
                  <a:lnTo>
                    <a:pt x="344" y="514"/>
                  </a:lnTo>
                  <a:lnTo>
                    <a:pt x="102" y="782"/>
                  </a:lnTo>
                  <a:lnTo>
                    <a:pt x="473" y="1013"/>
                  </a:lnTo>
                  <a:lnTo>
                    <a:pt x="437" y="1251"/>
                  </a:lnTo>
                  <a:lnTo>
                    <a:pt x="0" y="1440"/>
                  </a:lnTo>
                  <a:lnTo>
                    <a:pt x="157" y="1728"/>
                  </a:lnTo>
                  <a:lnTo>
                    <a:pt x="703" y="1741"/>
                  </a:lnTo>
                  <a:lnTo>
                    <a:pt x="967" y="1923"/>
                  </a:lnTo>
                  <a:lnTo>
                    <a:pt x="891" y="2235"/>
                  </a:lnTo>
                  <a:lnTo>
                    <a:pt x="1355" y="2375"/>
                  </a:lnTo>
                  <a:lnTo>
                    <a:pt x="1756" y="2161"/>
                  </a:lnTo>
                  <a:lnTo>
                    <a:pt x="2166" y="2182"/>
                  </a:lnTo>
                  <a:lnTo>
                    <a:pt x="2494" y="2433"/>
                  </a:lnTo>
                  <a:lnTo>
                    <a:pt x="2993" y="2343"/>
                  </a:lnTo>
                  <a:lnTo>
                    <a:pt x="3014" y="2028"/>
                  </a:lnTo>
                  <a:lnTo>
                    <a:pt x="3330" y="1876"/>
                  </a:lnTo>
                  <a:lnTo>
                    <a:pt x="3870" y="1920"/>
                  </a:lnTo>
                  <a:lnTo>
                    <a:pt x="4113" y="1652"/>
                  </a:lnTo>
                  <a:lnTo>
                    <a:pt x="3741" y="1420"/>
                  </a:lnTo>
                  <a:lnTo>
                    <a:pt x="3778" y="1183"/>
                  </a:lnTo>
                  <a:lnTo>
                    <a:pt x="4214" y="993"/>
                  </a:lnTo>
                  <a:lnTo>
                    <a:pt x="4057" y="706"/>
                  </a:lnTo>
                  <a:lnTo>
                    <a:pt x="3511" y="693"/>
                  </a:lnTo>
                  <a:lnTo>
                    <a:pt x="3248" y="511"/>
                  </a:lnTo>
                  <a:lnTo>
                    <a:pt x="3323" y="199"/>
                  </a:lnTo>
                  <a:lnTo>
                    <a:pt x="2860" y="59"/>
                  </a:lnTo>
                  <a:lnTo>
                    <a:pt x="2459" y="273"/>
                  </a:lnTo>
                  <a:lnTo>
                    <a:pt x="2050" y="252"/>
                  </a:lnTo>
                  <a:lnTo>
                    <a:pt x="1721" y="1"/>
                  </a:lnTo>
                  <a:close/>
                  <a:moveTo>
                    <a:pt x="4544" y="2310"/>
                  </a:moveTo>
                  <a:cubicBezTo>
                    <a:pt x="4955" y="2310"/>
                    <a:pt x="5337" y="2463"/>
                    <a:pt x="5467" y="2702"/>
                  </a:cubicBezTo>
                  <a:cubicBezTo>
                    <a:pt x="5627" y="2996"/>
                    <a:pt x="5343" y="3310"/>
                    <a:pt x="4833" y="3403"/>
                  </a:cubicBezTo>
                  <a:cubicBezTo>
                    <a:pt x="4737" y="3420"/>
                    <a:pt x="4640" y="3428"/>
                    <a:pt x="4544" y="3428"/>
                  </a:cubicBezTo>
                  <a:cubicBezTo>
                    <a:pt x="4132" y="3428"/>
                    <a:pt x="3749" y="3275"/>
                    <a:pt x="3619" y="3037"/>
                  </a:cubicBezTo>
                  <a:cubicBezTo>
                    <a:pt x="3459" y="2742"/>
                    <a:pt x="3743" y="2429"/>
                    <a:pt x="4253" y="2336"/>
                  </a:cubicBezTo>
                  <a:cubicBezTo>
                    <a:pt x="4350" y="2319"/>
                    <a:pt x="4448" y="2310"/>
                    <a:pt x="4544" y="2310"/>
                  </a:cubicBezTo>
                  <a:close/>
                  <a:moveTo>
                    <a:pt x="4482" y="1810"/>
                  </a:moveTo>
                  <a:lnTo>
                    <a:pt x="4286" y="2056"/>
                  </a:lnTo>
                  <a:lnTo>
                    <a:pt x="3949" y="2117"/>
                  </a:lnTo>
                  <a:lnTo>
                    <a:pt x="3546" y="1979"/>
                  </a:lnTo>
                  <a:lnTo>
                    <a:pt x="3202" y="2145"/>
                  </a:lnTo>
                  <a:lnTo>
                    <a:pt x="3365" y="2399"/>
                  </a:lnTo>
                  <a:lnTo>
                    <a:pt x="3202" y="2579"/>
                  </a:lnTo>
                  <a:lnTo>
                    <a:pt x="2748" y="2647"/>
                  </a:lnTo>
                  <a:lnTo>
                    <a:pt x="2708" y="2905"/>
                  </a:lnTo>
                  <a:lnTo>
                    <a:pt x="3134" y="3017"/>
                  </a:lnTo>
                  <a:lnTo>
                    <a:pt x="3240" y="3212"/>
                  </a:lnTo>
                  <a:lnTo>
                    <a:pt x="3002" y="3444"/>
                  </a:lnTo>
                  <a:lnTo>
                    <a:pt x="3289" y="3644"/>
                  </a:lnTo>
                  <a:lnTo>
                    <a:pt x="3729" y="3549"/>
                  </a:lnTo>
                  <a:lnTo>
                    <a:pt x="4042" y="3644"/>
                  </a:lnTo>
                  <a:lnTo>
                    <a:pt x="4159" y="3905"/>
                  </a:lnTo>
                  <a:lnTo>
                    <a:pt x="4605" y="3928"/>
                  </a:lnTo>
                  <a:lnTo>
                    <a:pt x="4801" y="3682"/>
                  </a:lnTo>
                  <a:lnTo>
                    <a:pt x="5137" y="3621"/>
                  </a:lnTo>
                  <a:lnTo>
                    <a:pt x="5540" y="3758"/>
                  </a:lnTo>
                  <a:lnTo>
                    <a:pt x="5884" y="3593"/>
                  </a:lnTo>
                  <a:lnTo>
                    <a:pt x="5722" y="3340"/>
                  </a:lnTo>
                  <a:lnTo>
                    <a:pt x="5885" y="3158"/>
                  </a:lnTo>
                  <a:lnTo>
                    <a:pt x="6339" y="3091"/>
                  </a:lnTo>
                  <a:lnTo>
                    <a:pt x="6378" y="2833"/>
                  </a:lnTo>
                  <a:lnTo>
                    <a:pt x="5953" y="2720"/>
                  </a:lnTo>
                  <a:lnTo>
                    <a:pt x="5847" y="2527"/>
                  </a:lnTo>
                  <a:lnTo>
                    <a:pt x="6084" y="2293"/>
                  </a:lnTo>
                  <a:lnTo>
                    <a:pt x="5797" y="2095"/>
                  </a:lnTo>
                  <a:lnTo>
                    <a:pt x="5358" y="2189"/>
                  </a:lnTo>
                  <a:lnTo>
                    <a:pt x="5045" y="2094"/>
                  </a:lnTo>
                  <a:lnTo>
                    <a:pt x="4928" y="1833"/>
                  </a:lnTo>
                  <a:lnTo>
                    <a:pt x="4482" y="181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70;p56">
              <a:extLst>
                <a:ext uri="{FF2B5EF4-FFF2-40B4-BE49-F238E27FC236}">
                  <a16:creationId xmlns:a16="http://schemas.microsoft.com/office/drawing/2014/main" id="{612FD725-35EC-E436-C5B6-4ACABA45DB72}"/>
                </a:ext>
              </a:extLst>
            </p:cNvPr>
            <p:cNvSpPr/>
            <p:nvPr/>
          </p:nvSpPr>
          <p:spPr>
            <a:xfrm>
              <a:off x="-2950320" y="3227808"/>
              <a:ext cx="162312" cy="93738"/>
            </a:xfrm>
            <a:custGeom>
              <a:avLst/>
              <a:gdLst/>
              <a:ahLst/>
              <a:cxnLst/>
              <a:rect l="l" t="t" r="r" b="b"/>
              <a:pathLst>
                <a:path w="2651" h="1531" extrusionOk="0">
                  <a:moveTo>
                    <a:pt x="1327" y="362"/>
                  </a:moveTo>
                  <a:cubicBezTo>
                    <a:pt x="1624" y="362"/>
                    <a:pt x="1899" y="473"/>
                    <a:pt x="1993" y="645"/>
                  </a:cubicBezTo>
                  <a:cubicBezTo>
                    <a:pt x="2108" y="857"/>
                    <a:pt x="1903" y="1084"/>
                    <a:pt x="1535" y="1151"/>
                  </a:cubicBezTo>
                  <a:cubicBezTo>
                    <a:pt x="1465" y="1164"/>
                    <a:pt x="1395" y="1170"/>
                    <a:pt x="1326" y="1170"/>
                  </a:cubicBezTo>
                  <a:cubicBezTo>
                    <a:pt x="1028" y="1170"/>
                    <a:pt x="753" y="1059"/>
                    <a:pt x="659" y="887"/>
                  </a:cubicBezTo>
                  <a:cubicBezTo>
                    <a:pt x="544" y="674"/>
                    <a:pt x="749" y="447"/>
                    <a:pt x="1117" y="381"/>
                  </a:cubicBezTo>
                  <a:cubicBezTo>
                    <a:pt x="1187" y="368"/>
                    <a:pt x="1258" y="362"/>
                    <a:pt x="1327" y="362"/>
                  </a:cubicBezTo>
                  <a:close/>
                  <a:moveTo>
                    <a:pt x="1281" y="0"/>
                  </a:moveTo>
                  <a:lnTo>
                    <a:pt x="1139" y="178"/>
                  </a:lnTo>
                  <a:lnTo>
                    <a:pt x="896" y="222"/>
                  </a:lnTo>
                  <a:lnTo>
                    <a:pt x="606" y="123"/>
                  </a:lnTo>
                  <a:lnTo>
                    <a:pt x="357" y="243"/>
                  </a:lnTo>
                  <a:lnTo>
                    <a:pt x="475" y="426"/>
                  </a:lnTo>
                  <a:lnTo>
                    <a:pt x="357" y="557"/>
                  </a:lnTo>
                  <a:lnTo>
                    <a:pt x="29" y="605"/>
                  </a:lnTo>
                  <a:lnTo>
                    <a:pt x="1" y="792"/>
                  </a:lnTo>
                  <a:lnTo>
                    <a:pt x="308" y="873"/>
                  </a:lnTo>
                  <a:lnTo>
                    <a:pt x="384" y="1014"/>
                  </a:lnTo>
                  <a:lnTo>
                    <a:pt x="213" y="1182"/>
                  </a:lnTo>
                  <a:lnTo>
                    <a:pt x="420" y="1325"/>
                  </a:lnTo>
                  <a:lnTo>
                    <a:pt x="737" y="1257"/>
                  </a:lnTo>
                  <a:lnTo>
                    <a:pt x="964" y="1326"/>
                  </a:lnTo>
                  <a:lnTo>
                    <a:pt x="1048" y="1514"/>
                  </a:lnTo>
                  <a:lnTo>
                    <a:pt x="1370" y="1531"/>
                  </a:lnTo>
                  <a:lnTo>
                    <a:pt x="1511" y="1354"/>
                  </a:lnTo>
                  <a:lnTo>
                    <a:pt x="1754" y="1309"/>
                  </a:lnTo>
                  <a:lnTo>
                    <a:pt x="2046" y="1408"/>
                  </a:lnTo>
                  <a:lnTo>
                    <a:pt x="2294" y="1289"/>
                  </a:lnTo>
                  <a:lnTo>
                    <a:pt x="2176" y="1105"/>
                  </a:lnTo>
                  <a:lnTo>
                    <a:pt x="2295" y="974"/>
                  </a:lnTo>
                  <a:lnTo>
                    <a:pt x="2621" y="926"/>
                  </a:lnTo>
                  <a:lnTo>
                    <a:pt x="2651" y="740"/>
                  </a:lnTo>
                  <a:lnTo>
                    <a:pt x="2343" y="658"/>
                  </a:lnTo>
                  <a:lnTo>
                    <a:pt x="2267" y="518"/>
                  </a:lnTo>
                  <a:lnTo>
                    <a:pt x="2439" y="349"/>
                  </a:lnTo>
                  <a:lnTo>
                    <a:pt x="2231" y="206"/>
                  </a:lnTo>
                  <a:lnTo>
                    <a:pt x="1914" y="274"/>
                  </a:lnTo>
                  <a:lnTo>
                    <a:pt x="1688" y="206"/>
                  </a:lnTo>
                  <a:lnTo>
                    <a:pt x="1603" y="17"/>
                  </a:lnTo>
                  <a:lnTo>
                    <a:pt x="12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671;p56">
              <a:extLst>
                <a:ext uri="{FF2B5EF4-FFF2-40B4-BE49-F238E27FC236}">
                  <a16:creationId xmlns:a16="http://schemas.microsoft.com/office/drawing/2014/main" id="{C3D65C9C-7DFF-4B56-AFF5-28CD6ADD28BD}"/>
                </a:ext>
              </a:extLst>
            </p:cNvPr>
            <p:cNvSpPr/>
            <p:nvPr/>
          </p:nvSpPr>
          <p:spPr>
            <a:xfrm>
              <a:off x="-2636362" y="3803861"/>
              <a:ext cx="131699" cy="76044"/>
            </a:xfrm>
            <a:custGeom>
              <a:avLst/>
              <a:gdLst/>
              <a:ahLst/>
              <a:cxnLst/>
              <a:rect l="l" t="t" r="r" b="b"/>
              <a:pathLst>
                <a:path w="2151" h="1242" extrusionOk="0">
                  <a:moveTo>
                    <a:pt x="1076" y="294"/>
                  </a:moveTo>
                  <a:cubicBezTo>
                    <a:pt x="1317" y="294"/>
                    <a:pt x="1541" y="384"/>
                    <a:pt x="1617" y="523"/>
                  </a:cubicBezTo>
                  <a:cubicBezTo>
                    <a:pt x="1710" y="696"/>
                    <a:pt x="1544" y="880"/>
                    <a:pt x="1245" y="934"/>
                  </a:cubicBezTo>
                  <a:cubicBezTo>
                    <a:pt x="1189" y="944"/>
                    <a:pt x="1132" y="949"/>
                    <a:pt x="1076" y="949"/>
                  </a:cubicBezTo>
                  <a:cubicBezTo>
                    <a:pt x="834" y="949"/>
                    <a:pt x="611" y="860"/>
                    <a:pt x="535" y="719"/>
                  </a:cubicBezTo>
                  <a:cubicBezTo>
                    <a:pt x="441" y="547"/>
                    <a:pt x="607" y="363"/>
                    <a:pt x="906" y="309"/>
                  </a:cubicBezTo>
                  <a:cubicBezTo>
                    <a:pt x="963" y="299"/>
                    <a:pt x="1020" y="294"/>
                    <a:pt x="1076" y="294"/>
                  </a:cubicBezTo>
                  <a:close/>
                  <a:moveTo>
                    <a:pt x="1039" y="1"/>
                  </a:moveTo>
                  <a:lnTo>
                    <a:pt x="924" y="145"/>
                  </a:lnTo>
                  <a:lnTo>
                    <a:pt x="727" y="181"/>
                  </a:lnTo>
                  <a:lnTo>
                    <a:pt x="491" y="101"/>
                  </a:lnTo>
                  <a:lnTo>
                    <a:pt x="290" y="198"/>
                  </a:lnTo>
                  <a:lnTo>
                    <a:pt x="385" y="346"/>
                  </a:lnTo>
                  <a:lnTo>
                    <a:pt x="289" y="452"/>
                  </a:lnTo>
                  <a:lnTo>
                    <a:pt x="25" y="492"/>
                  </a:lnTo>
                  <a:lnTo>
                    <a:pt x="1" y="643"/>
                  </a:lnTo>
                  <a:lnTo>
                    <a:pt x="250" y="709"/>
                  </a:lnTo>
                  <a:lnTo>
                    <a:pt x="312" y="823"/>
                  </a:lnTo>
                  <a:lnTo>
                    <a:pt x="173" y="959"/>
                  </a:lnTo>
                  <a:lnTo>
                    <a:pt x="341" y="1075"/>
                  </a:lnTo>
                  <a:lnTo>
                    <a:pt x="599" y="1020"/>
                  </a:lnTo>
                  <a:lnTo>
                    <a:pt x="781" y="1075"/>
                  </a:lnTo>
                  <a:lnTo>
                    <a:pt x="850" y="1228"/>
                  </a:lnTo>
                  <a:lnTo>
                    <a:pt x="1112" y="1242"/>
                  </a:lnTo>
                  <a:lnTo>
                    <a:pt x="1226" y="1099"/>
                  </a:lnTo>
                  <a:lnTo>
                    <a:pt x="1423" y="1063"/>
                  </a:lnTo>
                  <a:lnTo>
                    <a:pt x="1660" y="1143"/>
                  </a:lnTo>
                  <a:lnTo>
                    <a:pt x="1861" y="1046"/>
                  </a:lnTo>
                  <a:lnTo>
                    <a:pt x="1766" y="897"/>
                  </a:lnTo>
                  <a:lnTo>
                    <a:pt x="1861" y="791"/>
                  </a:lnTo>
                  <a:lnTo>
                    <a:pt x="2127" y="752"/>
                  </a:lnTo>
                  <a:lnTo>
                    <a:pt x="2151" y="601"/>
                  </a:lnTo>
                  <a:lnTo>
                    <a:pt x="1901" y="534"/>
                  </a:lnTo>
                  <a:lnTo>
                    <a:pt x="1839" y="421"/>
                  </a:lnTo>
                  <a:lnTo>
                    <a:pt x="1978" y="285"/>
                  </a:lnTo>
                  <a:lnTo>
                    <a:pt x="1809" y="167"/>
                  </a:lnTo>
                  <a:lnTo>
                    <a:pt x="1553" y="223"/>
                  </a:lnTo>
                  <a:lnTo>
                    <a:pt x="1369" y="167"/>
                  </a:lnTo>
                  <a:lnTo>
                    <a:pt x="1300" y="14"/>
                  </a:lnTo>
                  <a:lnTo>
                    <a:pt x="10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672;p56">
              <a:extLst>
                <a:ext uri="{FF2B5EF4-FFF2-40B4-BE49-F238E27FC236}">
                  <a16:creationId xmlns:a16="http://schemas.microsoft.com/office/drawing/2014/main" id="{8EA2FE88-657C-13F7-F4A8-344D457BEDDA}"/>
                </a:ext>
              </a:extLst>
            </p:cNvPr>
            <p:cNvSpPr/>
            <p:nvPr/>
          </p:nvSpPr>
          <p:spPr>
            <a:xfrm>
              <a:off x="-2869198" y="3866003"/>
              <a:ext cx="215702" cy="124535"/>
            </a:xfrm>
            <a:custGeom>
              <a:avLst/>
              <a:gdLst/>
              <a:ahLst/>
              <a:cxnLst/>
              <a:rect l="l" t="t" r="r" b="b"/>
              <a:pathLst>
                <a:path w="3523" h="2034" extrusionOk="0">
                  <a:moveTo>
                    <a:pt x="1761" y="480"/>
                  </a:moveTo>
                  <a:cubicBezTo>
                    <a:pt x="2156" y="480"/>
                    <a:pt x="2523" y="627"/>
                    <a:pt x="2649" y="856"/>
                  </a:cubicBezTo>
                  <a:cubicBezTo>
                    <a:pt x="2802" y="1139"/>
                    <a:pt x="2529" y="1441"/>
                    <a:pt x="2041" y="1529"/>
                  </a:cubicBezTo>
                  <a:cubicBezTo>
                    <a:pt x="1948" y="1546"/>
                    <a:pt x="1855" y="1554"/>
                    <a:pt x="1763" y="1554"/>
                  </a:cubicBezTo>
                  <a:cubicBezTo>
                    <a:pt x="1367" y="1554"/>
                    <a:pt x="1000" y="1408"/>
                    <a:pt x="875" y="1178"/>
                  </a:cubicBezTo>
                  <a:cubicBezTo>
                    <a:pt x="722" y="896"/>
                    <a:pt x="994" y="594"/>
                    <a:pt x="1483" y="505"/>
                  </a:cubicBezTo>
                  <a:cubicBezTo>
                    <a:pt x="1575" y="488"/>
                    <a:pt x="1669" y="480"/>
                    <a:pt x="1761" y="480"/>
                  </a:cubicBezTo>
                  <a:close/>
                  <a:moveTo>
                    <a:pt x="1703" y="0"/>
                  </a:moveTo>
                  <a:lnTo>
                    <a:pt x="1515" y="236"/>
                  </a:lnTo>
                  <a:lnTo>
                    <a:pt x="1192" y="294"/>
                  </a:lnTo>
                  <a:lnTo>
                    <a:pt x="804" y="162"/>
                  </a:lnTo>
                  <a:lnTo>
                    <a:pt x="474" y="322"/>
                  </a:lnTo>
                  <a:lnTo>
                    <a:pt x="631" y="566"/>
                  </a:lnTo>
                  <a:lnTo>
                    <a:pt x="474" y="739"/>
                  </a:lnTo>
                  <a:lnTo>
                    <a:pt x="38" y="804"/>
                  </a:lnTo>
                  <a:lnTo>
                    <a:pt x="0" y="1051"/>
                  </a:lnTo>
                  <a:lnTo>
                    <a:pt x="409" y="1159"/>
                  </a:lnTo>
                  <a:lnTo>
                    <a:pt x="510" y="1346"/>
                  </a:lnTo>
                  <a:lnTo>
                    <a:pt x="283" y="1570"/>
                  </a:lnTo>
                  <a:lnTo>
                    <a:pt x="559" y="1760"/>
                  </a:lnTo>
                  <a:lnTo>
                    <a:pt x="980" y="1670"/>
                  </a:lnTo>
                  <a:lnTo>
                    <a:pt x="1280" y="1760"/>
                  </a:lnTo>
                  <a:lnTo>
                    <a:pt x="1393" y="2011"/>
                  </a:lnTo>
                  <a:lnTo>
                    <a:pt x="1821" y="2034"/>
                  </a:lnTo>
                  <a:lnTo>
                    <a:pt x="2009" y="1798"/>
                  </a:lnTo>
                  <a:lnTo>
                    <a:pt x="2332" y="1739"/>
                  </a:lnTo>
                  <a:lnTo>
                    <a:pt x="2720" y="1871"/>
                  </a:lnTo>
                  <a:lnTo>
                    <a:pt x="3050" y="1712"/>
                  </a:lnTo>
                  <a:lnTo>
                    <a:pt x="2893" y="1469"/>
                  </a:lnTo>
                  <a:lnTo>
                    <a:pt x="3050" y="1295"/>
                  </a:lnTo>
                  <a:lnTo>
                    <a:pt x="3485" y="1230"/>
                  </a:lnTo>
                  <a:lnTo>
                    <a:pt x="3522" y="982"/>
                  </a:lnTo>
                  <a:lnTo>
                    <a:pt x="3115" y="874"/>
                  </a:lnTo>
                  <a:lnTo>
                    <a:pt x="3013" y="688"/>
                  </a:lnTo>
                  <a:lnTo>
                    <a:pt x="3241" y="464"/>
                  </a:lnTo>
                  <a:lnTo>
                    <a:pt x="2965" y="274"/>
                  </a:lnTo>
                  <a:lnTo>
                    <a:pt x="2544" y="364"/>
                  </a:lnTo>
                  <a:lnTo>
                    <a:pt x="2243" y="273"/>
                  </a:lnTo>
                  <a:lnTo>
                    <a:pt x="2131" y="22"/>
                  </a:lnTo>
                  <a:lnTo>
                    <a:pt x="1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673;p56">
              <a:extLst>
                <a:ext uri="{FF2B5EF4-FFF2-40B4-BE49-F238E27FC236}">
                  <a16:creationId xmlns:a16="http://schemas.microsoft.com/office/drawing/2014/main" id="{BB7C7150-EE20-FBF5-4ECD-2B57F25D9A1D}"/>
                </a:ext>
              </a:extLst>
            </p:cNvPr>
            <p:cNvSpPr/>
            <p:nvPr/>
          </p:nvSpPr>
          <p:spPr>
            <a:xfrm>
              <a:off x="-4102991" y="3426173"/>
              <a:ext cx="458528" cy="242581"/>
            </a:xfrm>
            <a:custGeom>
              <a:avLst/>
              <a:gdLst/>
              <a:ahLst/>
              <a:cxnLst/>
              <a:rect l="l" t="t" r="r" b="b"/>
              <a:pathLst>
                <a:path w="7489" h="3962" extrusionOk="0">
                  <a:moveTo>
                    <a:pt x="4288" y="483"/>
                  </a:moveTo>
                  <a:lnTo>
                    <a:pt x="4288" y="483"/>
                  </a:lnTo>
                  <a:cubicBezTo>
                    <a:pt x="4289" y="514"/>
                    <a:pt x="4284" y="544"/>
                    <a:pt x="4273" y="574"/>
                  </a:cubicBezTo>
                  <a:lnTo>
                    <a:pt x="5119" y="622"/>
                  </a:lnTo>
                  <a:cubicBezTo>
                    <a:pt x="5122" y="591"/>
                    <a:pt x="5126" y="561"/>
                    <a:pt x="5135" y="530"/>
                  </a:cubicBezTo>
                  <a:lnTo>
                    <a:pt x="4288" y="483"/>
                  </a:lnTo>
                  <a:close/>
                  <a:moveTo>
                    <a:pt x="3570" y="153"/>
                  </a:moveTo>
                  <a:cubicBezTo>
                    <a:pt x="3718" y="153"/>
                    <a:pt x="3866" y="185"/>
                    <a:pt x="3980" y="250"/>
                  </a:cubicBezTo>
                  <a:cubicBezTo>
                    <a:pt x="4208" y="380"/>
                    <a:pt x="4211" y="594"/>
                    <a:pt x="3984" y="725"/>
                  </a:cubicBezTo>
                  <a:cubicBezTo>
                    <a:pt x="3870" y="792"/>
                    <a:pt x="3720" y="825"/>
                    <a:pt x="3570" y="825"/>
                  </a:cubicBezTo>
                  <a:cubicBezTo>
                    <a:pt x="3422" y="825"/>
                    <a:pt x="3274" y="792"/>
                    <a:pt x="3160" y="728"/>
                  </a:cubicBezTo>
                  <a:cubicBezTo>
                    <a:pt x="2931" y="597"/>
                    <a:pt x="2929" y="384"/>
                    <a:pt x="3156" y="252"/>
                  </a:cubicBezTo>
                  <a:cubicBezTo>
                    <a:pt x="3269" y="186"/>
                    <a:pt x="3420" y="153"/>
                    <a:pt x="3570" y="153"/>
                  </a:cubicBezTo>
                  <a:close/>
                  <a:moveTo>
                    <a:pt x="3570" y="99"/>
                  </a:moveTo>
                  <a:cubicBezTo>
                    <a:pt x="3397" y="99"/>
                    <a:pt x="3222" y="138"/>
                    <a:pt x="3090" y="215"/>
                  </a:cubicBezTo>
                  <a:cubicBezTo>
                    <a:pt x="2829" y="367"/>
                    <a:pt x="2831" y="615"/>
                    <a:pt x="3096" y="766"/>
                  </a:cubicBezTo>
                  <a:cubicBezTo>
                    <a:pt x="3227" y="841"/>
                    <a:pt x="3398" y="878"/>
                    <a:pt x="3570" y="878"/>
                  </a:cubicBezTo>
                  <a:cubicBezTo>
                    <a:pt x="3744" y="878"/>
                    <a:pt x="3917" y="840"/>
                    <a:pt x="4050" y="762"/>
                  </a:cubicBezTo>
                  <a:cubicBezTo>
                    <a:pt x="4311" y="610"/>
                    <a:pt x="4309" y="363"/>
                    <a:pt x="4044" y="212"/>
                  </a:cubicBezTo>
                  <a:cubicBezTo>
                    <a:pt x="3913" y="137"/>
                    <a:pt x="3742" y="99"/>
                    <a:pt x="3570" y="99"/>
                  </a:cubicBezTo>
                  <a:close/>
                  <a:moveTo>
                    <a:pt x="6271" y="1"/>
                  </a:moveTo>
                  <a:cubicBezTo>
                    <a:pt x="5986" y="1"/>
                    <a:pt x="5700" y="64"/>
                    <a:pt x="5483" y="190"/>
                  </a:cubicBezTo>
                  <a:cubicBezTo>
                    <a:pt x="5053" y="441"/>
                    <a:pt x="5056" y="847"/>
                    <a:pt x="5492" y="1095"/>
                  </a:cubicBezTo>
                  <a:cubicBezTo>
                    <a:pt x="5708" y="1218"/>
                    <a:pt x="5990" y="1280"/>
                    <a:pt x="6271" y="1280"/>
                  </a:cubicBezTo>
                  <a:cubicBezTo>
                    <a:pt x="6557" y="1280"/>
                    <a:pt x="6842" y="1217"/>
                    <a:pt x="7058" y="1090"/>
                  </a:cubicBezTo>
                  <a:cubicBezTo>
                    <a:pt x="7489" y="839"/>
                    <a:pt x="7485" y="435"/>
                    <a:pt x="7051" y="186"/>
                  </a:cubicBezTo>
                  <a:cubicBezTo>
                    <a:pt x="6835" y="62"/>
                    <a:pt x="6553" y="1"/>
                    <a:pt x="6271" y="1"/>
                  </a:cubicBezTo>
                  <a:close/>
                  <a:moveTo>
                    <a:pt x="3749" y="890"/>
                  </a:moveTo>
                  <a:cubicBezTo>
                    <a:pt x="3697" y="898"/>
                    <a:pt x="3645" y="902"/>
                    <a:pt x="3591" y="903"/>
                  </a:cubicBezTo>
                  <a:lnTo>
                    <a:pt x="3759" y="1581"/>
                  </a:lnTo>
                  <a:cubicBezTo>
                    <a:pt x="3811" y="1574"/>
                    <a:pt x="3864" y="1571"/>
                    <a:pt x="3917" y="1569"/>
                  </a:cubicBezTo>
                  <a:lnTo>
                    <a:pt x="3749" y="890"/>
                  </a:lnTo>
                  <a:close/>
                  <a:moveTo>
                    <a:pt x="2257" y="1932"/>
                  </a:moveTo>
                  <a:cubicBezTo>
                    <a:pt x="2255" y="1963"/>
                    <a:pt x="2248" y="1993"/>
                    <a:pt x="2237" y="2024"/>
                  </a:cubicBezTo>
                  <a:lnTo>
                    <a:pt x="3034" y="2084"/>
                  </a:lnTo>
                  <a:cubicBezTo>
                    <a:pt x="3036" y="2053"/>
                    <a:pt x="3042" y="2022"/>
                    <a:pt x="3053" y="1993"/>
                  </a:cubicBezTo>
                  <a:lnTo>
                    <a:pt x="2257" y="1932"/>
                  </a:lnTo>
                  <a:close/>
                  <a:moveTo>
                    <a:pt x="1161" y="1338"/>
                  </a:moveTo>
                  <a:cubicBezTo>
                    <a:pt x="1406" y="1338"/>
                    <a:pt x="1651" y="1392"/>
                    <a:pt x="1838" y="1499"/>
                  </a:cubicBezTo>
                  <a:cubicBezTo>
                    <a:pt x="2216" y="1715"/>
                    <a:pt x="2220" y="2069"/>
                    <a:pt x="1845" y="2286"/>
                  </a:cubicBezTo>
                  <a:cubicBezTo>
                    <a:pt x="1656" y="2396"/>
                    <a:pt x="1408" y="2451"/>
                    <a:pt x="1159" y="2451"/>
                  </a:cubicBezTo>
                  <a:cubicBezTo>
                    <a:pt x="914" y="2451"/>
                    <a:pt x="669" y="2398"/>
                    <a:pt x="481" y="2290"/>
                  </a:cubicBezTo>
                  <a:cubicBezTo>
                    <a:pt x="103" y="2074"/>
                    <a:pt x="99" y="1722"/>
                    <a:pt x="474" y="1503"/>
                  </a:cubicBezTo>
                  <a:cubicBezTo>
                    <a:pt x="663" y="1393"/>
                    <a:pt x="912" y="1338"/>
                    <a:pt x="1161" y="1338"/>
                  </a:cubicBezTo>
                  <a:close/>
                  <a:moveTo>
                    <a:pt x="1160" y="1286"/>
                  </a:moveTo>
                  <a:cubicBezTo>
                    <a:pt x="888" y="1286"/>
                    <a:pt x="615" y="1346"/>
                    <a:pt x="409" y="1466"/>
                  </a:cubicBezTo>
                  <a:cubicBezTo>
                    <a:pt x="0" y="1705"/>
                    <a:pt x="4" y="2091"/>
                    <a:pt x="417" y="2328"/>
                  </a:cubicBezTo>
                  <a:cubicBezTo>
                    <a:pt x="623" y="2445"/>
                    <a:pt x="892" y="2504"/>
                    <a:pt x="1160" y="2504"/>
                  </a:cubicBezTo>
                  <a:cubicBezTo>
                    <a:pt x="1432" y="2504"/>
                    <a:pt x="1704" y="2444"/>
                    <a:pt x="1910" y="2323"/>
                  </a:cubicBezTo>
                  <a:cubicBezTo>
                    <a:pt x="2320" y="2084"/>
                    <a:pt x="2317" y="1698"/>
                    <a:pt x="1902" y="1462"/>
                  </a:cubicBezTo>
                  <a:cubicBezTo>
                    <a:pt x="1697" y="1344"/>
                    <a:pt x="1429" y="1286"/>
                    <a:pt x="1160" y="1286"/>
                  </a:cubicBezTo>
                  <a:close/>
                  <a:moveTo>
                    <a:pt x="3970" y="1592"/>
                  </a:moveTo>
                  <a:cubicBezTo>
                    <a:pt x="3739" y="1592"/>
                    <a:pt x="3509" y="1643"/>
                    <a:pt x="3333" y="1745"/>
                  </a:cubicBezTo>
                  <a:cubicBezTo>
                    <a:pt x="2985" y="1948"/>
                    <a:pt x="2989" y="2276"/>
                    <a:pt x="3340" y="2476"/>
                  </a:cubicBezTo>
                  <a:cubicBezTo>
                    <a:pt x="3515" y="2576"/>
                    <a:pt x="3742" y="2626"/>
                    <a:pt x="3970" y="2626"/>
                  </a:cubicBezTo>
                  <a:cubicBezTo>
                    <a:pt x="4201" y="2626"/>
                    <a:pt x="4431" y="2575"/>
                    <a:pt x="4606" y="2473"/>
                  </a:cubicBezTo>
                  <a:cubicBezTo>
                    <a:pt x="4954" y="2270"/>
                    <a:pt x="4952" y="1943"/>
                    <a:pt x="4600" y="1742"/>
                  </a:cubicBezTo>
                  <a:cubicBezTo>
                    <a:pt x="4425" y="1642"/>
                    <a:pt x="4197" y="1592"/>
                    <a:pt x="3970" y="1592"/>
                  </a:cubicBezTo>
                  <a:close/>
                  <a:moveTo>
                    <a:pt x="1687" y="2453"/>
                  </a:moveTo>
                  <a:cubicBezTo>
                    <a:pt x="1641" y="2467"/>
                    <a:pt x="1591" y="2480"/>
                    <a:pt x="1542" y="2490"/>
                  </a:cubicBezTo>
                  <a:lnTo>
                    <a:pt x="2063" y="3150"/>
                  </a:lnTo>
                  <a:cubicBezTo>
                    <a:pt x="2109" y="3134"/>
                    <a:pt x="2158" y="3122"/>
                    <a:pt x="2208" y="3112"/>
                  </a:cubicBezTo>
                  <a:lnTo>
                    <a:pt x="1687" y="2453"/>
                  </a:lnTo>
                  <a:close/>
                  <a:moveTo>
                    <a:pt x="2457" y="3113"/>
                  </a:moveTo>
                  <a:cubicBezTo>
                    <a:pt x="2267" y="3113"/>
                    <a:pt x="2078" y="3155"/>
                    <a:pt x="1935" y="3239"/>
                  </a:cubicBezTo>
                  <a:cubicBezTo>
                    <a:pt x="1649" y="3405"/>
                    <a:pt x="1651" y="3674"/>
                    <a:pt x="1939" y="3839"/>
                  </a:cubicBezTo>
                  <a:cubicBezTo>
                    <a:pt x="2083" y="3920"/>
                    <a:pt x="2269" y="3961"/>
                    <a:pt x="2456" y="3961"/>
                  </a:cubicBezTo>
                  <a:cubicBezTo>
                    <a:pt x="2645" y="3961"/>
                    <a:pt x="2835" y="3919"/>
                    <a:pt x="2979" y="3835"/>
                  </a:cubicBezTo>
                  <a:cubicBezTo>
                    <a:pt x="3264" y="3669"/>
                    <a:pt x="3261" y="3401"/>
                    <a:pt x="2973" y="3235"/>
                  </a:cubicBezTo>
                  <a:cubicBezTo>
                    <a:pt x="2830" y="3154"/>
                    <a:pt x="2643" y="3113"/>
                    <a:pt x="2457" y="31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674;p56">
              <a:extLst>
                <a:ext uri="{FF2B5EF4-FFF2-40B4-BE49-F238E27FC236}">
                  <a16:creationId xmlns:a16="http://schemas.microsoft.com/office/drawing/2014/main" id="{8F134404-C8CC-73B2-3107-36FCB3D7A80E}"/>
                </a:ext>
              </a:extLst>
            </p:cNvPr>
            <p:cNvSpPr/>
            <p:nvPr/>
          </p:nvSpPr>
          <p:spPr>
            <a:xfrm>
              <a:off x="-3903950" y="4391057"/>
              <a:ext cx="422527" cy="236703"/>
            </a:xfrm>
            <a:custGeom>
              <a:avLst/>
              <a:gdLst/>
              <a:ahLst/>
              <a:cxnLst/>
              <a:rect l="l" t="t" r="r" b="b"/>
              <a:pathLst>
                <a:path w="6901" h="3866" extrusionOk="0">
                  <a:moveTo>
                    <a:pt x="1569" y="1"/>
                  </a:moveTo>
                  <a:cubicBezTo>
                    <a:pt x="1295" y="1"/>
                    <a:pt x="1021" y="61"/>
                    <a:pt x="812" y="182"/>
                  </a:cubicBezTo>
                  <a:lnTo>
                    <a:pt x="418" y="410"/>
                  </a:lnTo>
                  <a:cubicBezTo>
                    <a:pt x="0" y="651"/>
                    <a:pt x="0" y="1043"/>
                    <a:pt x="418" y="1284"/>
                  </a:cubicBezTo>
                  <a:lnTo>
                    <a:pt x="1644" y="1992"/>
                  </a:lnTo>
                  <a:cubicBezTo>
                    <a:pt x="1851" y="2112"/>
                    <a:pt x="2124" y="2174"/>
                    <a:pt x="2399" y="2174"/>
                  </a:cubicBezTo>
                  <a:cubicBezTo>
                    <a:pt x="2560" y="2174"/>
                    <a:pt x="2721" y="2153"/>
                    <a:pt x="2872" y="2109"/>
                  </a:cubicBezTo>
                  <a:lnTo>
                    <a:pt x="2336" y="1800"/>
                  </a:lnTo>
                  <a:cubicBezTo>
                    <a:pt x="2244" y="1792"/>
                    <a:pt x="2160" y="1768"/>
                    <a:pt x="2096" y="1731"/>
                  </a:cubicBezTo>
                  <a:lnTo>
                    <a:pt x="870" y="1023"/>
                  </a:lnTo>
                  <a:cubicBezTo>
                    <a:pt x="702" y="926"/>
                    <a:pt x="702" y="768"/>
                    <a:pt x="870" y="671"/>
                  </a:cubicBezTo>
                  <a:lnTo>
                    <a:pt x="1265" y="443"/>
                  </a:lnTo>
                  <a:cubicBezTo>
                    <a:pt x="1349" y="394"/>
                    <a:pt x="1459" y="370"/>
                    <a:pt x="1569" y="370"/>
                  </a:cubicBezTo>
                  <a:cubicBezTo>
                    <a:pt x="1680" y="370"/>
                    <a:pt x="1790" y="394"/>
                    <a:pt x="1874" y="443"/>
                  </a:cubicBezTo>
                  <a:lnTo>
                    <a:pt x="3100" y="1151"/>
                  </a:lnTo>
                  <a:cubicBezTo>
                    <a:pt x="3164" y="1188"/>
                    <a:pt x="3206" y="1237"/>
                    <a:pt x="3220" y="1290"/>
                  </a:cubicBezTo>
                  <a:lnTo>
                    <a:pt x="3757" y="1599"/>
                  </a:lnTo>
                  <a:cubicBezTo>
                    <a:pt x="3958" y="1363"/>
                    <a:pt x="3881" y="1079"/>
                    <a:pt x="3553" y="890"/>
                  </a:cubicBezTo>
                  <a:lnTo>
                    <a:pt x="2327" y="182"/>
                  </a:lnTo>
                  <a:cubicBezTo>
                    <a:pt x="2118" y="61"/>
                    <a:pt x="1844" y="1"/>
                    <a:pt x="1569" y="1"/>
                  </a:cubicBezTo>
                  <a:close/>
                  <a:moveTo>
                    <a:pt x="2306" y="1078"/>
                  </a:moveTo>
                  <a:cubicBezTo>
                    <a:pt x="2235" y="1078"/>
                    <a:pt x="2164" y="1094"/>
                    <a:pt x="2109" y="1125"/>
                  </a:cubicBezTo>
                  <a:lnTo>
                    <a:pt x="2051" y="1159"/>
                  </a:lnTo>
                  <a:cubicBezTo>
                    <a:pt x="1943" y="1222"/>
                    <a:pt x="1943" y="1323"/>
                    <a:pt x="2051" y="1387"/>
                  </a:cubicBezTo>
                  <a:lnTo>
                    <a:pt x="4397" y="2741"/>
                  </a:lnTo>
                  <a:cubicBezTo>
                    <a:pt x="4452" y="2773"/>
                    <a:pt x="4523" y="2788"/>
                    <a:pt x="4595" y="2788"/>
                  </a:cubicBezTo>
                  <a:cubicBezTo>
                    <a:pt x="4666" y="2788"/>
                    <a:pt x="4737" y="2773"/>
                    <a:pt x="4792" y="2741"/>
                  </a:cubicBezTo>
                  <a:lnTo>
                    <a:pt x="4850" y="2707"/>
                  </a:lnTo>
                  <a:cubicBezTo>
                    <a:pt x="4958" y="2644"/>
                    <a:pt x="4958" y="2543"/>
                    <a:pt x="4850" y="2480"/>
                  </a:cubicBezTo>
                  <a:lnTo>
                    <a:pt x="2503" y="1125"/>
                  </a:lnTo>
                  <a:cubicBezTo>
                    <a:pt x="2449" y="1094"/>
                    <a:pt x="2378" y="1078"/>
                    <a:pt x="2306" y="1078"/>
                  </a:cubicBezTo>
                  <a:close/>
                  <a:moveTo>
                    <a:pt x="4503" y="1693"/>
                  </a:moveTo>
                  <a:cubicBezTo>
                    <a:pt x="4342" y="1693"/>
                    <a:pt x="4180" y="1714"/>
                    <a:pt x="4029" y="1757"/>
                  </a:cubicBezTo>
                  <a:lnTo>
                    <a:pt x="4565" y="2067"/>
                  </a:lnTo>
                  <a:cubicBezTo>
                    <a:pt x="4656" y="2075"/>
                    <a:pt x="4741" y="2098"/>
                    <a:pt x="4805" y="2135"/>
                  </a:cubicBezTo>
                  <a:lnTo>
                    <a:pt x="6031" y="2844"/>
                  </a:lnTo>
                  <a:cubicBezTo>
                    <a:pt x="6199" y="2940"/>
                    <a:pt x="6199" y="3098"/>
                    <a:pt x="6031" y="3195"/>
                  </a:cubicBezTo>
                  <a:lnTo>
                    <a:pt x="5636" y="3424"/>
                  </a:lnTo>
                  <a:cubicBezTo>
                    <a:pt x="5552" y="3472"/>
                    <a:pt x="5442" y="3496"/>
                    <a:pt x="5332" y="3496"/>
                  </a:cubicBezTo>
                  <a:cubicBezTo>
                    <a:pt x="5221" y="3496"/>
                    <a:pt x="5111" y="3472"/>
                    <a:pt x="5027" y="3424"/>
                  </a:cubicBezTo>
                  <a:lnTo>
                    <a:pt x="3801" y="2715"/>
                  </a:lnTo>
                  <a:cubicBezTo>
                    <a:pt x="3736" y="2678"/>
                    <a:pt x="3695" y="2630"/>
                    <a:pt x="3681" y="2577"/>
                  </a:cubicBezTo>
                  <a:lnTo>
                    <a:pt x="3145" y="2267"/>
                  </a:lnTo>
                  <a:lnTo>
                    <a:pt x="3145" y="2267"/>
                  </a:lnTo>
                  <a:cubicBezTo>
                    <a:pt x="2943" y="2502"/>
                    <a:pt x="3020" y="2787"/>
                    <a:pt x="3348" y="2977"/>
                  </a:cubicBezTo>
                  <a:lnTo>
                    <a:pt x="4575" y="3685"/>
                  </a:lnTo>
                  <a:cubicBezTo>
                    <a:pt x="4784" y="3805"/>
                    <a:pt x="5058" y="3866"/>
                    <a:pt x="5332" y="3866"/>
                  </a:cubicBezTo>
                  <a:cubicBezTo>
                    <a:pt x="5606" y="3866"/>
                    <a:pt x="5880" y="3805"/>
                    <a:pt x="6089" y="3685"/>
                  </a:cubicBezTo>
                  <a:lnTo>
                    <a:pt x="6484" y="3456"/>
                  </a:lnTo>
                  <a:cubicBezTo>
                    <a:pt x="6901" y="3215"/>
                    <a:pt x="6901" y="2823"/>
                    <a:pt x="6484" y="2582"/>
                  </a:cubicBezTo>
                  <a:lnTo>
                    <a:pt x="5257" y="1874"/>
                  </a:lnTo>
                  <a:cubicBezTo>
                    <a:pt x="5050" y="1755"/>
                    <a:pt x="4778" y="1693"/>
                    <a:pt x="4503" y="16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675;p56">
              <a:extLst>
                <a:ext uri="{FF2B5EF4-FFF2-40B4-BE49-F238E27FC236}">
                  <a16:creationId xmlns:a16="http://schemas.microsoft.com/office/drawing/2014/main" id="{8BD235B4-4AE8-AA17-50CA-AB88EACAB3EF}"/>
                </a:ext>
              </a:extLst>
            </p:cNvPr>
            <p:cNvSpPr/>
            <p:nvPr/>
          </p:nvSpPr>
          <p:spPr>
            <a:xfrm>
              <a:off x="-2208465" y="3709332"/>
              <a:ext cx="272582" cy="152639"/>
            </a:xfrm>
            <a:custGeom>
              <a:avLst/>
              <a:gdLst/>
              <a:ahLst/>
              <a:cxnLst/>
              <a:rect l="l" t="t" r="r" b="b"/>
              <a:pathLst>
                <a:path w="4452" h="2493" extrusionOk="0">
                  <a:moveTo>
                    <a:pt x="3441" y="0"/>
                  </a:moveTo>
                  <a:cubicBezTo>
                    <a:pt x="3264" y="0"/>
                    <a:pt x="3086" y="40"/>
                    <a:pt x="2952" y="118"/>
                  </a:cubicBezTo>
                  <a:lnTo>
                    <a:pt x="2160" y="574"/>
                  </a:lnTo>
                  <a:cubicBezTo>
                    <a:pt x="1948" y="696"/>
                    <a:pt x="1899" y="879"/>
                    <a:pt x="2028" y="1031"/>
                  </a:cubicBezTo>
                  <a:lnTo>
                    <a:pt x="2374" y="832"/>
                  </a:lnTo>
                  <a:cubicBezTo>
                    <a:pt x="2383" y="798"/>
                    <a:pt x="2410" y="767"/>
                    <a:pt x="2452" y="743"/>
                  </a:cubicBezTo>
                  <a:lnTo>
                    <a:pt x="3243" y="286"/>
                  </a:lnTo>
                  <a:cubicBezTo>
                    <a:pt x="3297" y="254"/>
                    <a:pt x="3368" y="239"/>
                    <a:pt x="3439" y="239"/>
                  </a:cubicBezTo>
                  <a:cubicBezTo>
                    <a:pt x="3510" y="239"/>
                    <a:pt x="3582" y="254"/>
                    <a:pt x="3636" y="286"/>
                  </a:cubicBezTo>
                  <a:lnTo>
                    <a:pt x="3891" y="433"/>
                  </a:lnTo>
                  <a:cubicBezTo>
                    <a:pt x="3999" y="495"/>
                    <a:pt x="3999" y="598"/>
                    <a:pt x="3891" y="660"/>
                  </a:cubicBezTo>
                  <a:lnTo>
                    <a:pt x="3099" y="1117"/>
                  </a:lnTo>
                  <a:cubicBezTo>
                    <a:pt x="3059" y="1140"/>
                    <a:pt x="3003" y="1156"/>
                    <a:pt x="2945" y="1161"/>
                  </a:cubicBezTo>
                  <a:lnTo>
                    <a:pt x="2599" y="1361"/>
                  </a:lnTo>
                  <a:cubicBezTo>
                    <a:pt x="2696" y="1389"/>
                    <a:pt x="2800" y="1402"/>
                    <a:pt x="2904" y="1402"/>
                  </a:cubicBezTo>
                  <a:cubicBezTo>
                    <a:pt x="3082" y="1402"/>
                    <a:pt x="3258" y="1362"/>
                    <a:pt x="3391" y="1285"/>
                  </a:cubicBezTo>
                  <a:lnTo>
                    <a:pt x="4182" y="829"/>
                  </a:lnTo>
                  <a:cubicBezTo>
                    <a:pt x="4452" y="673"/>
                    <a:pt x="4452" y="420"/>
                    <a:pt x="4182" y="264"/>
                  </a:cubicBezTo>
                  <a:lnTo>
                    <a:pt x="3928" y="117"/>
                  </a:lnTo>
                  <a:cubicBezTo>
                    <a:pt x="3794" y="39"/>
                    <a:pt x="3617" y="0"/>
                    <a:pt x="3441" y="0"/>
                  </a:cubicBezTo>
                  <a:close/>
                  <a:moveTo>
                    <a:pt x="2964" y="695"/>
                  </a:moveTo>
                  <a:cubicBezTo>
                    <a:pt x="2918" y="695"/>
                    <a:pt x="2872" y="705"/>
                    <a:pt x="2837" y="725"/>
                  </a:cubicBezTo>
                  <a:lnTo>
                    <a:pt x="1323" y="1600"/>
                  </a:lnTo>
                  <a:cubicBezTo>
                    <a:pt x="1254" y="1640"/>
                    <a:pt x="1254" y="1706"/>
                    <a:pt x="1323" y="1746"/>
                  </a:cubicBezTo>
                  <a:lnTo>
                    <a:pt x="1362" y="1768"/>
                  </a:lnTo>
                  <a:cubicBezTo>
                    <a:pt x="1397" y="1788"/>
                    <a:pt x="1442" y="1798"/>
                    <a:pt x="1488" y="1798"/>
                  </a:cubicBezTo>
                  <a:cubicBezTo>
                    <a:pt x="1534" y="1798"/>
                    <a:pt x="1580" y="1788"/>
                    <a:pt x="1615" y="1768"/>
                  </a:cubicBezTo>
                  <a:lnTo>
                    <a:pt x="3128" y="894"/>
                  </a:lnTo>
                  <a:cubicBezTo>
                    <a:pt x="3198" y="853"/>
                    <a:pt x="3198" y="788"/>
                    <a:pt x="3128" y="747"/>
                  </a:cubicBezTo>
                  <a:lnTo>
                    <a:pt x="3091" y="725"/>
                  </a:lnTo>
                  <a:cubicBezTo>
                    <a:pt x="3056" y="705"/>
                    <a:pt x="3010" y="695"/>
                    <a:pt x="2964" y="695"/>
                  </a:cubicBezTo>
                  <a:close/>
                  <a:moveTo>
                    <a:pt x="1548" y="1091"/>
                  </a:moveTo>
                  <a:cubicBezTo>
                    <a:pt x="1370" y="1091"/>
                    <a:pt x="1194" y="1131"/>
                    <a:pt x="1061" y="1208"/>
                  </a:cubicBezTo>
                  <a:lnTo>
                    <a:pt x="269" y="1665"/>
                  </a:lnTo>
                  <a:cubicBezTo>
                    <a:pt x="0" y="1821"/>
                    <a:pt x="0" y="2074"/>
                    <a:pt x="269" y="2229"/>
                  </a:cubicBezTo>
                  <a:lnTo>
                    <a:pt x="524" y="2376"/>
                  </a:lnTo>
                  <a:cubicBezTo>
                    <a:pt x="658" y="2453"/>
                    <a:pt x="836" y="2492"/>
                    <a:pt x="1012" y="2492"/>
                  </a:cubicBezTo>
                  <a:cubicBezTo>
                    <a:pt x="1189" y="2492"/>
                    <a:pt x="1366" y="2453"/>
                    <a:pt x="1500" y="2376"/>
                  </a:cubicBezTo>
                  <a:lnTo>
                    <a:pt x="2292" y="1920"/>
                  </a:lnTo>
                  <a:cubicBezTo>
                    <a:pt x="2503" y="1798"/>
                    <a:pt x="2553" y="1615"/>
                    <a:pt x="2424" y="1463"/>
                  </a:cubicBezTo>
                  <a:lnTo>
                    <a:pt x="2424" y="1463"/>
                  </a:lnTo>
                  <a:lnTo>
                    <a:pt x="2077" y="1662"/>
                  </a:lnTo>
                  <a:cubicBezTo>
                    <a:pt x="2069" y="1696"/>
                    <a:pt x="2042" y="1727"/>
                    <a:pt x="2000" y="1751"/>
                  </a:cubicBezTo>
                  <a:lnTo>
                    <a:pt x="1209" y="2208"/>
                  </a:lnTo>
                  <a:cubicBezTo>
                    <a:pt x="1154" y="2240"/>
                    <a:pt x="1084" y="2255"/>
                    <a:pt x="1012" y="2255"/>
                  </a:cubicBezTo>
                  <a:cubicBezTo>
                    <a:pt x="941" y="2255"/>
                    <a:pt x="870" y="2240"/>
                    <a:pt x="816" y="2208"/>
                  </a:cubicBezTo>
                  <a:lnTo>
                    <a:pt x="561" y="2060"/>
                  </a:lnTo>
                  <a:cubicBezTo>
                    <a:pt x="453" y="1999"/>
                    <a:pt x="453" y="1896"/>
                    <a:pt x="561" y="1834"/>
                  </a:cubicBezTo>
                  <a:lnTo>
                    <a:pt x="1353" y="1377"/>
                  </a:lnTo>
                  <a:cubicBezTo>
                    <a:pt x="1394" y="1353"/>
                    <a:pt x="1448" y="1338"/>
                    <a:pt x="1507" y="1333"/>
                  </a:cubicBezTo>
                  <a:lnTo>
                    <a:pt x="1853" y="1133"/>
                  </a:lnTo>
                  <a:cubicBezTo>
                    <a:pt x="1756" y="1105"/>
                    <a:pt x="1651" y="1091"/>
                    <a:pt x="1548" y="10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676;p56">
              <a:extLst>
                <a:ext uri="{FF2B5EF4-FFF2-40B4-BE49-F238E27FC236}">
                  <a16:creationId xmlns:a16="http://schemas.microsoft.com/office/drawing/2014/main" id="{70A26561-18DE-20D5-1249-4995A6D05815}"/>
                </a:ext>
              </a:extLst>
            </p:cNvPr>
            <p:cNvSpPr/>
            <p:nvPr/>
          </p:nvSpPr>
          <p:spPr>
            <a:xfrm>
              <a:off x="-2880708" y="4238916"/>
              <a:ext cx="321135" cy="179823"/>
            </a:xfrm>
            <a:custGeom>
              <a:avLst/>
              <a:gdLst/>
              <a:ahLst/>
              <a:cxnLst/>
              <a:rect l="l" t="t" r="r" b="b"/>
              <a:pathLst>
                <a:path w="5245" h="2937" extrusionOk="0">
                  <a:moveTo>
                    <a:pt x="4052" y="1"/>
                  </a:moveTo>
                  <a:cubicBezTo>
                    <a:pt x="3843" y="1"/>
                    <a:pt x="3635" y="46"/>
                    <a:pt x="3476" y="138"/>
                  </a:cubicBezTo>
                  <a:lnTo>
                    <a:pt x="2545" y="676"/>
                  </a:lnTo>
                  <a:cubicBezTo>
                    <a:pt x="2295" y="820"/>
                    <a:pt x="2236" y="1035"/>
                    <a:pt x="2390" y="1215"/>
                  </a:cubicBezTo>
                  <a:lnTo>
                    <a:pt x="2797" y="980"/>
                  </a:lnTo>
                  <a:cubicBezTo>
                    <a:pt x="2807" y="939"/>
                    <a:pt x="2839" y="902"/>
                    <a:pt x="2888" y="874"/>
                  </a:cubicBezTo>
                  <a:lnTo>
                    <a:pt x="3820" y="336"/>
                  </a:lnTo>
                  <a:cubicBezTo>
                    <a:pt x="3884" y="299"/>
                    <a:pt x="3968" y="281"/>
                    <a:pt x="4052" y="281"/>
                  </a:cubicBezTo>
                  <a:cubicBezTo>
                    <a:pt x="4136" y="281"/>
                    <a:pt x="4219" y="299"/>
                    <a:pt x="4284" y="336"/>
                  </a:cubicBezTo>
                  <a:lnTo>
                    <a:pt x="4583" y="509"/>
                  </a:lnTo>
                  <a:cubicBezTo>
                    <a:pt x="4710" y="583"/>
                    <a:pt x="4710" y="703"/>
                    <a:pt x="4583" y="777"/>
                  </a:cubicBezTo>
                  <a:lnTo>
                    <a:pt x="3651" y="1315"/>
                  </a:lnTo>
                  <a:cubicBezTo>
                    <a:pt x="3602" y="1344"/>
                    <a:pt x="3539" y="1362"/>
                    <a:pt x="3469" y="1367"/>
                  </a:cubicBezTo>
                  <a:lnTo>
                    <a:pt x="3062" y="1603"/>
                  </a:lnTo>
                  <a:cubicBezTo>
                    <a:pt x="3176" y="1635"/>
                    <a:pt x="3299" y="1651"/>
                    <a:pt x="3421" y="1651"/>
                  </a:cubicBezTo>
                  <a:cubicBezTo>
                    <a:pt x="3631" y="1651"/>
                    <a:pt x="3838" y="1604"/>
                    <a:pt x="3995" y="1514"/>
                  </a:cubicBezTo>
                  <a:lnTo>
                    <a:pt x="4927" y="975"/>
                  </a:lnTo>
                  <a:cubicBezTo>
                    <a:pt x="5244" y="792"/>
                    <a:pt x="5244" y="494"/>
                    <a:pt x="4927" y="311"/>
                  </a:cubicBezTo>
                  <a:lnTo>
                    <a:pt x="4627" y="138"/>
                  </a:lnTo>
                  <a:cubicBezTo>
                    <a:pt x="4468" y="46"/>
                    <a:pt x="4260" y="1"/>
                    <a:pt x="4052" y="1"/>
                  </a:cubicBezTo>
                  <a:close/>
                  <a:moveTo>
                    <a:pt x="3491" y="819"/>
                  </a:moveTo>
                  <a:cubicBezTo>
                    <a:pt x="3437" y="819"/>
                    <a:pt x="3383" y="831"/>
                    <a:pt x="3342" y="855"/>
                  </a:cubicBezTo>
                  <a:lnTo>
                    <a:pt x="1559" y="1884"/>
                  </a:lnTo>
                  <a:cubicBezTo>
                    <a:pt x="1476" y="1931"/>
                    <a:pt x="1476" y="2009"/>
                    <a:pt x="1559" y="2056"/>
                  </a:cubicBezTo>
                  <a:lnTo>
                    <a:pt x="1604" y="2082"/>
                  </a:lnTo>
                  <a:cubicBezTo>
                    <a:pt x="1645" y="2106"/>
                    <a:pt x="1699" y="2119"/>
                    <a:pt x="1753" y="2119"/>
                  </a:cubicBezTo>
                  <a:cubicBezTo>
                    <a:pt x="1807" y="2119"/>
                    <a:pt x="1861" y="2106"/>
                    <a:pt x="1902" y="2082"/>
                  </a:cubicBezTo>
                  <a:lnTo>
                    <a:pt x="3686" y="1053"/>
                  </a:lnTo>
                  <a:cubicBezTo>
                    <a:pt x="3768" y="1006"/>
                    <a:pt x="3768" y="928"/>
                    <a:pt x="3686" y="881"/>
                  </a:cubicBezTo>
                  <a:lnTo>
                    <a:pt x="3641" y="855"/>
                  </a:lnTo>
                  <a:cubicBezTo>
                    <a:pt x="3600" y="831"/>
                    <a:pt x="3545" y="819"/>
                    <a:pt x="3491" y="819"/>
                  </a:cubicBezTo>
                  <a:close/>
                  <a:moveTo>
                    <a:pt x="1823" y="1286"/>
                  </a:moveTo>
                  <a:cubicBezTo>
                    <a:pt x="1614" y="1286"/>
                    <a:pt x="1407" y="1333"/>
                    <a:pt x="1250" y="1423"/>
                  </a:cubicBezTo>
                  <a:lnTo>
                    <a:pt x="318" y="1962"/>
                  </a:lnTo>
                  <a:cubicBezTo>
                    <a:pt x="0" y="2145"/>
                    <a:pt x="0" y="2443"/>
                    <a:pt x="318" y="2626"/>
                  </a:cubicBezTo>
                  <a:lnTo>
                    <a:pt x="618" y="2800"/>
                  </a:lnTo>
                  <a:cubicBezTo>
                    <a:pt x="777" y="2891"/>
                    <a:pt x="985" y="2936"/>
                    <a:pt x="1193" y="2936"/>
                  </a:cubicBezTo>
                  <a:cubicBezTo>
                    <a:pt x="1401" y="2936"/>
                    <a:pt x="1609" y="2891"/>
                    <a:pt x="1768" y="2800"/>
                  </a:cubicBezTo>
                  <a:lnTo>
                    <a:pt x="2700" y="2261"/>
                  </a:lnTo>
                  <a:cubicBezTo>
                    <a:pt x="2949" y="2117"/>
                    <a:pt x="3008" y="1902"/>
                    <a:pt x="2855" y="1722"/>
                  </a:cubicBezTo>
                  <a:lnTo>
                    <a:pt x="2855" y="1722"/>
                  </a:lnTo>
                  <a:lnTo>
                    <a:pt x="2447" y="1957"/>
                  </a:lnTo>
                  <a:cubicBezTo>
                    <a:pt x="2437" y="1998"/>
                    <a:pt x="2405" y="2035"/>
                    <a:pt x="2356" y="2062"/>
                  </a:cubicBezTo>
                  <a:lnTo>
                    <a:pt x="1425" y="2600"/>
                  </a:lnTo>
                  <a:cubicBezTo>
                    <a:pt x="1360" y="2637"/>
                    <a:pt x="1276" y="2656"/>
                    <a:pt x="1193" y="2656"/>
                  </a:cubicBezTo>
                  <a:cubicBezTo>
                    <a:pt x="1109" y="2656"/>
                    <a:pt x="1025" y="2637"/>
                    <a:pt x="962" y="2600"/>
                  </a:cubicBezTo>
                  <a:lnTo>
                    <a:pt x="661" y="2427"/>
                  </a:lnTo>
                  <a:cubicBezTo>
                    <a:pt x="534" y="2354"/>
                    <a:pt x="534" y="2233"/>
                    <a:pt x="661" y="2160"/>
                  </a:cubicBezTo>
                  <a:lnTo>
                    <a:pt x="1593" y="1622"/>
                  </a:lnTo>
                  <a:cubicBezTo>
                    <a:pt x="1642" y="1594"/>
                    <a:pt x="1706" y="1576"/>
                    <a:pt x="1775" y="1570"/>
                  </a:cubicBezTo>
                  <a:lnTo>
                    <a:pt x="2182" y="1335"/>
                  </a:lnTo>
                  <a:cubicBezTo>
                    <a:pt x="2068" y="1302"/>
                    <a:pt x="1945" y="1286"/>
                    <a:pt x="1823" y="1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677;p56">
              <a:extLst>
                <a:ext uri="{FF2B5EF4-FFF2-40B4-BE49-F238E27FC236}">
                  <a16:creationId xmlns:a16="http://schemas.microsoft.com/office/drawing/2014/main" id="{9C5E842F-ED56-F84F-9376-C527FFCCC1DE}"/>
                </a:ext>
              </a:extLst>
            </p:cNvPr>
            <p:cNvSpPr/>
            <p:nvPr/>
          </p:nvSpPr>
          <p:spPr>
            <a:xfrm>
              <a:off x="-4501928" y="3898146"/>
              <a:ext cx="114249" cy="65696"/>
            </a:xfrm>
            <a:custGeom>
              <a:avLst/>
              <a:gdLst/>
              <a:ahLst/>
              <a:cxnLst/>
              <a:rect l="l" t="t" r="r" b="b"/>
              <a:pathLst>
                <a:path w="1866" h="1073" extrusionOk="0">
                  <a:moveTo>
                    <a:pt x="780" y="155"/>
                  </a:moveTo>
                  <a:cubicBezTo>
                    <a:pt x="852" y="155"/>
                    <a:pt x="923" y="177"/>
                    <a:pt x="995" y="219"/>
                  </a:cubicBezTo>
                  <a:lnTo>
                    <a:pt x="1485" y="501"/>
                  </a:lnTo>
                  <a:cubicBezTo>
                    <a:pt x="1561" y="544"/>
                    <a:pt x="1597" y="588"/>
                    <a:pt x="1593" y="632"/>
                  </a:cubicBezTo>
                  <a:cubicBezTo>
                    <a:pt x="1591" y="675"/>
                    <a:pt x="1554" y="717"/>
                    <a:pt x="1482" y="758"/>
                  </a:cubicBezTo>
                  <a:lnTo>
                    <a:pt x="1259" y="887"/>
                  </a:lnTo>
                  <a:lnTo>
                    <a:pt x="326" y="349"/>
                  </a:lnTo>
                  <a:lnTo>
                    <a:pt x="549" y="220"/>
                  </a:lnTo>
                  <a:cubicBezTo>
                    <a:pt x="620" y="179"/>
                    <a:pt x="695" y="157"/>
                    <a:pt x="769" y="155"/>
                  </a:cubicBezTo>
                  <a:cubicBezTo>
                    <a:pt x="773" y="155"/>
                    <a:pt x="776" y="155"/>
                    <a:pt x="780" y="155"/>
                  </a:cubicBezTo>
                  <a:close/>
                  <a:moveTo>
                    <a:pt x="822" y="1"/>
                  </a:moveTo>
                  <a:cubicBezTo>
                    <a:pt x="807" y="1"/>
                    <a:pt x="792" y="1"/>
                    <a:pt x="777" y="2"/>
                  </a:cubicBezTo>
                  <a:cubicBezTo>
                    <a:pt x="708" y="7"/>
                    <a:pt x="642" y="20"/>
                    <a:pt x="576" y="42"/>
                  </a:cubicBezTo>
                  <a:cubicBezTo>
                    <a:pt x="511" y="64"/>
                    <a:pt x="448" y="92"/>
                    <a:pt x="387" y="127"/>
                  </a:cubicBezTo>
                  <a:lnTo>
                    <a:pt x="54" y="320"/>
                  </a:lnTo>
                  <a:cubicBezTo>
                    <a:pt x="27" y="334"/>
                    <a:pt x="11" y="351"/>
                    <a:pt x="7" y="367"/>
                  </a:cubicBezTo>
                  <a:cubicBezTo>
                    <a:pt x="1" y="383"/>
                    <a:pt x="7" y="395"/>
                    <a:pt x="23" y="404"/>
                  </a:cubicBezTo>
                  <a:lnTo>
                    <a:pt x="1162" y="1062"/>
                  </a:lnTo>
                  <a:cubicBezTo>
                    <a:pt x="1175" y="1069"/>
                    <a:pt x="1191" y="1073"/>
                    <a:pt x="1212" y="1073"/>
                  </a:cubicBezTo>
                  <a:cubicBezTo>
                    <a:pt x="1217" y="1073"/>
                    <a:pt x="1222" y="1073"/>
                    <a:pt x="1227" y="1072"/>
                  </a:cubicBezTo>
                  <a:cubicBezTo>
                    <a:pt x="1255" y="1069"/>
                    <a:pt x="1282" y="1060"/>
                    <a:pt x="1309" y="1045"/>
                  </a:cubicBezTo>
                  <a:lnTo>
                    <a:pt x="1643" y="851"/>
                  </a:lnTo>
                  <a:cubicBezTo>
                    <a:pt x="1704" y="816"/>
                    <a:pt x="1753" y="780"/>
                    <a:pt x="1790" y="742"/>
                  </a:cubicBezTo>
                  <a:cubicBezTo>
                    <a:pt x="1829" y="705"/>
                    <a:pt x="1851" y="667"/>
                    <a:pt x="1858" y="627"/>
                  </a:cubicBezTo>
                  <a:cubicBezTo>
                    <a:pt x="1866" y="588"/>
                    <a:pt x="1857" y="547"/>
                    <a:pt x="1830" y="507"/>
                  </a:cubicBezTo>
                  <a:cubicBezTo>
                    <a:pt x="1803" y="466"/>
                    <a:pt x="1754" y="426"/>
                    <a:pt x="1684" y="385"/>
                  </a:cubicBezTo>
                  <a:lnTo>
                    <a:pt x="1196" y="103"/>
                  </a:lnTo>
                  <a:cubicBezTo>
                    <a:pt x="1126" y="62"/>
                    <a:pt x="1055" y="35"/>
                    <a:pt x="984" y="19"/>
                  </a:cubicBezTo>
                  <a:cubicBezTo>
                    <a:pt x="930" y="7"/>
                    <a:pt x="875" y="1"/>
                    <a:pt x="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678;p56">
              <a:extLst>
                <a:ext uri="{FF2B5EF4-FFF2-40B4-BE49-F238E27FC236}">
                  <a16:creationId xmlns:a16="http://schemas.microsoft.com/office/drawing/2014/main" id="{E9965B30-B3EB-96A3-7A8D-38AAA25E7FF1}"/>
                </a:ext>
              </a:extLst>
            </p:cNvPr>
            <p:cNvSpPr/>
            <p:nvPr/>
          </p:nvSpPr>
          <p:spPr>
            <a:xfrm>
              <a:off x="-4427663" y="3850085"/>
              <a:ext cx="123250" cy="70901"/>
            </a:xfrm>
            <a:custGeom>
              <a:avLst/>
              <a:gdLst/>
              <a:ahLst/>
              <a:cxnLst/>
              <a:rect l="l" t="t" r="r" b="b"/>
              <a:pathLst>
                <a:path w="2013" h="1158" extrusionOk="0">
                  <a:moveTo>
                    <a:pt x="784" y="0"/>
                  </a:moveTo>
                  <a:cubicBezTo>
                    <a:pt x="763" y="0"/>
                    <a:pt x="744" y="5"/>
                    <a:pt x="726" y="16"/>
                  </a:cubicBezTo>
                  <a:lnTo>
                    <a:pt x="54" y="404"/>
                  </a:lnTo>
                  <a:cubicBezTo>
                    <a:pt x="32" y="416"/>
                    <a:pt x="18" y="430"/>
                    <a:pt x="9" y="447"/>
                  </a:cubicBezTo>
                  <a:cubicBezTo>
                    <a:pt x="1" y="464"/>
                    <a:pt x="5" y="479"/>
                    <a:pt x="25" y="490"/>
                  </a:cubicBezTo>
                  <a:lnTo>
                    <a:pt x="1161" y="1145"/>
                  </a:lnTo>
                  <a:cubicBezTo>
                    <a:pt x="1174" y="1153"/>
                    <a:pt x="1189" y="1157"/>
                    <a:pt x="1207" y="1157"/>
                  </a:cubicBezTo>
                  <a:cubicBezTo>
                    <a:pt x="1216" y="1157"/>
                    <a:pt x="1224" y="1156"/>
                    <a:pt x="1234" y="1154"/>
                  </a:cubicBezTo>
                  <a:cubicBezTo>
                    <a:pt x="1263" y="1150"/>
                    <a:pt x="1288" y="1141"/>
                    <a:pt x="1309" y="1129"/>
                  </a:cubicBezTo>
                  <a:lnTo>
                    <a:pt x="1981" y="741"/>
                  </a:lnTo>
                  <a:cubicBezTo>
                    <a:pt x="2004" y="728"/>
                    <a:pt x="2013" y="713"/>
                    <a:pt x="2006" y="697"/>
                  </a:cubicBezTo>
                  <a:cubicBezTo>
                    <a:pt x="2001" y="681"/>
                    <a:pt x="1988" y="668"/>
                    <a:pt x="1968" y="657"/>
                  </a:cubicBezTo>
                  <a:cubicBezTo>
                    <a:pt x="1945" y="643"/>
                    <a:pt x="1921" y="635"/>
                    <a:pt x="1892" y="633"/>
                  </a:cubicBezTo>
                  <a:cubicBezTo>
                    <a:pt x="1888" y="633"/>
                    <a:pt x="1884" y="632"/>
                    <a:pt x="1879" y="632"/>
                  </a:cubicBezTo>
                  <a:cubicBezTo>
                    <a:pt x="1858" y="632"/>
                    <a:pt x="1838" y="637"/>
                    <a:pt x="1820" y="648"/>
                  </a:cubicBezTo>
                  <a:lnTo>
                    <a:pt x="1260" y="971"/>
                  </a:lnTo>
                  <a:lnTo>
                    <a:pt x="864" y="743"/>
                  </a:lnTo>
                  <a:lnTo>
                    <a:pt x="1155" y="576"/>
                  </a:lnTo>
                  <a:cubicBezTo>
                    <a:pt x="1177" y="562"/>
                    <a:pt x="1186" y="549"/>
                    <a:pt x="1182" y="533"/>
                  </a:cubicBezTo>
                  <a:cubicBezTo>
                    <a:pt x="1177" y="518"/>
                    <a:pt x="1167" y="506"/>
                    <a:pt x="1150" y="497"/>
                  </a:cubicBezTo>
                  <a:cubicBezTo>
                    <a:pt x="1131" y="486"/>
                    <a:pt x="1109" y="479"/>
                    <a:pt x="1083" y="477"/>
                  </a:cubicBezTo>
                  <a:cubicBezTo>
                    <a:pt x="1079" y="476"/>
                    <a:pt x="1075" y="476"/>
                    <a:pt x="1071" y="476"/>
                  </a:cubicBezTo>
                  <a:cubicBezTo>
                    <a:pt x="1049" y="476"/>
                    <a:pt x="1029" y="482"/>
                    <a:pt x="1011" y="492"/>
                  </a:cubicBezTo>
                  <a:lnTo>
                    <a:pt x="720" y="660"/>
                  </a:lnTo>
                  <a:lnTo>
                    <a:pt x="326" y="433"/>
                  </a:lnTo>
                  <a:lnTo>
                    <a:pt x="887" y="109"/>
                  </a:lnTo>
                  <a:cubicBezTo>
                    <a:pt x="908" y="97"/>
                    <a:pt x="917" y="82"/>
                    <a:pt x="913" y="67"/>
                  </a:cubicBezTo>
                  <a:cubicBezTo>
                    <a:pt x="907" y="51"/>
                    <a:pt x="894" y="36"/>
                    <a:pt x="871" y="23"/>
                  </a:cubicBezTo>
                  <a:cubicBezTo>
                    <a:pt x="852" y="13"/>
                    <a:pt x="828" y="5"/>
                    <a:pt x="801" y="1"/>
                  </a:cubicBezTo>
                  <a:cubicBezTo>
                    <a:pt x="795" y="1"/>
                    <a:pt x="790" y="0"/>
                    <a:pt x="7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679;p56">
              <a:extLst>
                <a:ext uri="{FF2B5EF4-FFF2-40B4-BE49-F238E27FC236}">
                  <a16:creationId xmlns:a16="http://schemas.microsoft.com/office/drawing/2014/main" id="{1463B46D-6AA5-7C59-DB01-8F3AFA19186F}"/>
                </a:ext>
              </a:extLst>
            </p:cNvPr>
            <p:cNvSpPr/>
            <p:nvPr/>
          </p:nvSpPr>
          <p:spPr>
            <a:xfrm>
              <a:off x="-3103075" y="3164992"/>
              <a:ext cx="85412" cy="49165"/>
            </a:xfrm>
            <a:custGeom>
              <a:avLst/>
              <a:gdLst/>
              <a:ahLst/>
              <a:cxnLst/>
              <a:rect l="l" t="t" r="r" b="b"/>
              <a:pathLst>
                <a:path w="1395" h="803" extrusionOk="0">
                  <a:moveTo>
                    <a:pt x="563" y="0"/>
                  </a:moveTo>
                  <a:cubicBezTo>
                    <a:pt x="543" y="0"/>
                    <a:pt x="523" y="1"/>
                    <a:pt x="503" y="3"/>
                  </a:cubicBezTo>
                  <a:cubicBezTo>
                    <a:pt x="450" y="7"/>
                    <a:pt x="395" y="19"/>
                    <a:pt x="340" y="37"/>
                  </a:cubicBezTo>
                  <a:cubicBezTo>
                    <a:pt x="283" y="54"/>
                    <a:pt x="229" y="78"/>
                    <a:pt x="177" y="108"/>
                  </a:cubicBezTo>
                  <a:cubicBezTo>
                    <a:pt x="131" y="135"/>
                    <a:pt x="93" y="163"/>
                    <a:pt x="63" y="193"/>
                  </a:cubicBezTo>
                  <a:cubicBezTo>
                    <a:pt x="33" y="224"/>
                    <a:pt x="14" y="255"/>
                    <a:pt x="7" y="288"/>
                  </a:cubicBezTo>
                  <a:cubicBezTo>
                    <a:pt x="1" y="319"/>
                    <a:pt x="8" y="353"/>
                    <a:pt x="30" y="386"/>
                  </a:cubicBezTo>
                  <a:cubicBezTo>
                    <a:pt x="52" y="419"/>
                    <a:pt x="92" y="452"/>
                    <a:pt x="148" y="485"/>
                  </a:cubicBezTo>
                  <a:lnTo>
                    <a:pt x="556" y="720"/>
                  </a:lnTo>
                  <a:cubicBezTo>
                    <a:pt x="612" y="753"/>
                    <a:pt x="669" y="775"/>
                    <a:pt x="727" y="788"/>
                  </a:cubicBezTo>
                  <a:cubicBezTo>
                    <a:pt x="772" y="797"/>
                    <a:pt x="816" y="802"/>
                    <a:pt x="860" y="802"/>
                  </a:cubicBezTo>
                  <a:cubicBezTo>
                    <a:pt x="872" y="802"/>
                    <a:pt x="884" y="802"/>
                    <a:pt x="896" y="801"/>
                  </a:cubicBezTo>
                  <a:cubicBezTo>
                    <a:pt x="952" y="798"/>
                    <a:pt x="1006" y="788"/>
                    <a:pt x="1058" y="770"/>
                  </a:cubicBezTo>
                  <a:cubicBezTo>
                    <a:pt x="1111" y="753"/>
                    <a:pt x="1160" y="730"/>
                    <a:pt x="1207" y="703"/>
                  </a:cubicBezTo>
                  <a:cubicBezTo>
                    <a:pt x="1260" y="673"/>
                    <a:pt x="1300" y="642"/>
                    <a:pt x="1330" y="610"/>
                  </a:cubicBezTo>
                  <a:cubicBezTo>
                    <a:pt x="1361" y="578"/>
                    <a:pt x="1380" y="547"/>
                    <a:pt x="1388" y="515"/>
                  </a:cubicBezTo>
                  <a:cubicBezTo>
                    <a:pt x="1395" y="484"/>
                    <a:pt x="1391" y="454"/>
                    <a:pt x="1376" y="426"/>
                  </a:cubicBezTo>
                  <a:cubicBezTo>
                    <a:pt x="1361" y="398"/>
                    <a:pt x="1334" y="372"/>
                    <a:pt x="1296" y="351"/>
                  </a:cubicBezTo>
                  <a:cubicBezTo>
                    <a:pt x="1267" y="334"/>
                    <a:pt x="1242" y="326"/>
                    <a:pt x="1219" y="326"/>
                  </a:cubicBezTo>
                  <a:cubicBezTo>
                    <a:pt x="1217" y="326"/>
                    <a:pt x="1216" y="326"/>
                    <a:pt x="1214" y="326"/>
                  </a:cubicBezTo>
                  <a:cubicBezTo>
                    <a:pt x="1191" y="328"/>
                    <a:pt x="1165" y="337"/>
                    <a:pt x="1136" y="354"/>
                  </a:cubicBezTo>
                  <a:cubicBezTo>
                    <a:pt x="1113" y="367"/>
                    <a:pt x="1098" y="380"/>
                    <a:pt x="1091" y="392"/>
                  </a:cubicBezTo>
                  <a:cubicBezTo>
                    <a:pt x="1084" y="405"/>
                    <a:pt x="1088" y="416"/>
                    <a:pt x="1105" y="428"/>
                  </a:cubicBezTo>
                  <a:cubicBezTo>
                    <a:pt x="1119" y="439"/>
                    <a:pt x="1133" y="450"/>
                    <a:pt x="1148" y="462"/>
                  </a:cubicBezTo>
                  <a:cubicBezTo>
                    <a:pt x="1162" y="476"/>
                    <a:pt x="1172" y="489"/>
                    <a:pt x="1175" y="505"/>
                  </a:cubicBezTo>
                  <a:cubicBezTo>
                    <a:pt x="1180" y="522"/>
                    <a:pt x="1175" y="539"/>
                    <a:pt x="1163" y="559"/>
                  </a:cubicBezTo>
                  <a:cubicBezTo>
                    <a:pt x="1150" y="578"/>
                    <a:pt x="1126" y="600"/>
                    <a:pt x="1086" y="622"/>
                  </a:cubicBezTo>
                  <a:cubicBezTo>
                    <a:pt x="1025" y="657"/>
                    <a:pt x="963" y="675"/>
                    <a:pt x="903" y="677"/>
                  </a:cubicBezTo>
                  <a:cubicBezTo>
                    <a:pt x="901" y="677"/>
                    <a:pt x="899" y="677"/>
                    <a:pt x="897" y="677"/>
                  </a:cubicBezTo>
                  <a:cubicBezTo>
                    <a:pt x="838" y="677"/>
                    <a:pt x="778" y="660"/>
                    <a:pt x="718" y="626"/>
                  </a:cubicBezTo>
                  <a:lnTo>
                    <a:pt x="311" y="391"/>
                  </a:lnTo>
                  <a:cubicBezTo>
                    <a:pt x="249" y="355"/>
                    <a:pt x="220" y="320"/>
                    <a:pt x="222" y="284"/>
                  </a:cubicBezTo>
                  <a:cubicBezTo>
                    <a:pt x="225" y="249"/>
                    <a:pt x="256" y="215"/>
                    <a:pt x="316" y="181"/>
                  </a:cubicBezTo>
                  <a:cubicBezTo>
                    <a:pt x="355" y="157"/>
                    <a:pt x="392" y="142"/>
                    <a:pt x="426" y="136"/>
                  </a:cubicBezTo>
                  <a:cubicBezTo>
                    <a:pt x="454" y="130"/>
                    <a:pt x="479" y="127"/>
                    <a:pt x="502" y="127"/>
                  </a:cubicBezTo>
                  <a:cubicBezTo>
                    <a:pt x="508" y="127"/>
                    <a:pt x="514" y="127"/>
                    <a:pt x="520" y="128"/>
                  </a:cubicBezTo>
                  <a:cubicBezTo>
                    <a:pt x="547" y="130"/>
                    <a:pt x="571" y="135"/>
                    <a:pt x="593" y="142"/>
                  </a:cubicBezTo>
                  <a:cubicBezTo>
                    <a:pt x="614" y="149"/>
                    <a:pt x="631" y="157"/>
                    <a:pt x="645" y="163"/>
                  </a:cubicBezTo>
                  <a:cubicBezTo>
                    <a:pt x="657" y="169"/>
                    <a:pt x="671" y="173"/>
                    <a:pt x="686" y="173"/>
                  </a:cubicBezTo>
                  <a:cubicBezTo>
                    <a:pt x="692" y="173"/>
                    <a:pt x="698" y="172"/>
                    <a:pt x="704" y="171"/>
                  </a:cubicBezTo>
                  <a:cubicBezTo>
                    <a:pt x="727" y="167"/>
                    <a:pt x="751" y="158"/>
                    <a:pt x="775" y="144"/>
                  </a:cubicBezTo>
                  <a:cubicBezTo>
                    <a:pt x="802" y="128"/>
                    <a:pt x="818" y="113"/>
                    <a:pt x="821" y="100"/>
                  </a:cubicBezTo>
                  <a:cubicBezTo>
                    <a:pt x="825" y="86"/>
                    <a:pt x="811" y="70"/>
                    <a:pt x="780" y="52"/>
                  </a:cubicBezTo>
                  <a:cubicBezTo>
                    <a:pt x="743" y="31"/>
                    <a:pt x="700" y="16"/>
                    <a:pt x="653" y="7"/>
                  </a:cubicBezTo>
                  <a:cubicBezTo>
                    <a:pt x="623" y="2"/>
                    <a:pt x="594"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680;p56">
              <a:extLst>
                <a:ext uri="{FF2B5EF4-FFF2-40B4-BE49-F238E27FC236}">
                  <a16:creationId xmlns:a16="http://schemas.microsoft.com/office/drawing/2014/main" id="{98FF662A-F4D3-7058-D9BA-A972F91CCFBB}"/>
                </a:ext>
              </a:extLst>
            </p:cNvPr>
            <p:cNvSpPr/>
            <p:nvPr/>
          </p:nvSpPr>
          <p:spPr>
            <a:xfrm>
              <a:off x="-3045646" y="3132054"/>
              <a:ext cx="85350" cy="48982"/>
            </a:xfrm>
            <a:custGeom>
              <a:avLst/>
              <a:gdLst/>
              <a:ahLst/>
              <a:cxnLst/>
              <a:rect l="l" t="t" r="r" b="b"/>
              <a:pathLst>
                <a:path w="1394" h="800" extrusionOk="0">
                  <a:moveTo>
                    <a:pt x="502" y="126"/>
                  </a:moveTo>
                  <a:cubicBezTo>
                    <a:pt x="561" y="126"/>
                    <a:pt x="618" y="143"/>
                    <a:pt x="676" y="177"/>
                  </a:cubicBezTo>
                  <a:lnTo>
                    <a:pt x="1083" y="411"/>
                  </a:lnTo>
                  <a:cubicBezTo>
                    <a:pt x="1145" y="447"/>
                    <a:pt x="1174" y="482"/>
                    <a:pt x="1172" y="518"/>
                  </a:cubicBezTo>
                  <a:cubicBezTo>
                    <a:pt x="1168" y="554"/>
                    <a:pt x="1138" y="588"/>
                    <a:pt x="1080" y="621"/>
                  </a:cubicBezTo>
                  <a:cubicBezTo>
                    <a:pt x="1022" y="655"/>
                    <a:pt x="963" y="673"/>
                    <a:pt x="903" y="674"/>
                  </a:cubicBezTo>
                  <a:cubicBezTo>
                    <a:pt x="901" y="674"/>
                    <a:pt x="899" y="674"/>
                    <a:pt x="897" y="674"/>
                  </a:cubicBezTo>
                  <a:cubicBezTo>
                    <a:pt x="838" y="674"/>
                    <a:pt x="779" y="656"/>
                    <a:pt x="719" y="622"/>
                  </a:cubicBezTo>
                  <a:lnTo>
                    <a:pt x="313" y="387"/>
                  </a:lnTo>
                  <a:cubicBezTo>
                    <a:pt x="251" y="352"/>
                    <a:pt x="221" y="316"/>
                    <a:pt x="222" y="281"/>
                  </a:cubicBezTo>
                  <a:cubicBezTo>
                    <a:pt x="225" y="246"/>
                    <a:pt x="255" y="212"/>
                    <a:pt x="314" y="178"/>
                  </a:cubicBezTo>
                  <a:cubicBezTo>
                    <a:pt x="370" y="146"/>
                    <a:pt x="430" y="128"/>
                    <a:pt x="492" y="126"/>
                  </a:cubicBezTo>
                  <a:cubicBezTo>
                    <a:pt x="495" y="126"/>
                    <a:pt x="499" y="126"/>
                    <a:pt x="502" y="126"/>
                  </a:cubicBezTo>
                  <a:close/>
                  <a:moveTo>
                    <a:pt x="533" y="0"/>
                  </a:moveTo>
                  <a:cubicBezTo>
                    <a:pt x="521" y="0"/>
                    <a:pt x="509" y="1"/>
                    <a:pt x="497" y="1"/>
                  </a:cubicBezTo>
                  <a:cubicBezTo>
                    <a:pt x="441" y="6"/>
                    <a:pt x="387" y="16"/>
                    <a:pt x="334" y="34"/>
                  </a:cubicBezTo>
                  <a:cubicBezTo>
                    <a:pt x="280" y="52"/>
                    <a:pt x="229" y="75"/>
                    <a:pt x="182" y="103"/>
                  </a:cubicBezTo>
                  <a:cubicBezTo>
                    <a:pt x="132" y="131"/>
                    <a:pt x="93" y="160"/>
                    <a:pt x="61" y="191"/>
                  </a:cubicBezTo>
                  <a:cubicBezTo>
                    <a:pt x="31" y="222"/>
                    <a:pt x="12" y="254"/>
                    <a:pt x="6" y="285"/>
                  </a:cubicBezTo>
                  <a:cubicBezTo>
                    <a:pt x="1" y="317"/>
                    <a:pt x="8" y="349"/>
                    <a:pt x="31" y="382"/>
                  </a:cubicBezTo>
                  <a:cubicBezTo>
                    <a:pt x="52" y="416"/>
                    <a:pt x="92" y="448"/>
                    <a:pt x="149" y="481"/>
                  </a:cubicBezTo>
                  <a:lnTo>
                    <a:pt x="556" y="716"/>
                  </a:lnTo>
                  <a:cubicBezTo>
                    <a:pt x="613" y="749"/>
                    <a:pt x="669" y="772"/>
                    <a:pt x="727" y="784"/>
                  </a:cubicBezTo>
                  <a:cubicBezTo>
                    <a:pt x="772" y="795"/>
                    <a:pt x="817" y="800"/>
                    <a:pt x="861" y="800"/>
                  </a:cubicBezTo>
                  <a:cubicBezTo>
                    <a:pt x="872" y="800"/>
                    <a:pt x="884" y="799"/>
                    <a:pt x="896" y="799"/>
                  </a:cubicBezTo>
                  <a:cubicBezTo>
                    <a:pt x="951" y="795"/>
                    <a:pt x="1005" y="784"/>
                    <a:pt x="1059" y="766"/>
                  </a:cubicBezTo>
                  <a:cubicBezTo>
                    <a:pt x="1112" y="749"/>
                    <a:pt x="1163" y="726"/>
                    <a:pt x="1212" y="697"/>
                  </a:cubicBezTo>
                  <a:cubicBezTo>
                    <a:pt x="1261" y="669"/>
                    <a:pt x="1300" y="640"/>
                    <a:pt x="1330" y="610"/>
                  </a:cubicBezTo>
                  <a:cubicBezTo>
                    <a:pt x="1361" y="579"/>
                    <a:pt x="1380" y="548"/>
                    <a:pt x="1387" y="515"/>
                  </a:cubicBezTo>
                  <a:cubicBezTo>
                    <a:pt x="1394" y="482"/>
                    <a:pt x="1386" y="450"/>
                    <a:pt x="1364" y="417"/>
                  </a:cubicBezTo>
                  <a:cubicBezTo>
                    <a:pt x="1342" y="383"/>
                    <a:pt x="1302" y="351"/>
                    <a:pt x="1246" y="318"/>
                  </a:cubicBezTo>
                  <a:lnTo>
                    <a:pt x="840" y="83"/>
                  </a:lnTo>
                  <a:cubicBezTo>
                    <a:pt x="782" y="50"/>
                    <a:pt x="725" y="27"/>
                    <a:pt x="667" y="15"/>
                  </a:cubicBezTo>
                  <a:cubicBezTo>
                    <a:pt x="622" y="5"/>
                    <a:pt x="578"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681;p56">
              <a:extLst>
                <a:ext uri="{FF2B5EF4-FFF2-40B4-BE49-F238E27FC236}">
                  <a16:creationId xmlns:a16="http://schemas.microsoft.com/office/drawing/2014/main" id="{C7EB4E9A-9B5E-8000-5E96-42EE4605B55D}"/>
                </a:ext>
              </a:extLst>
            </p:cNvPr>
            <p:cNvSpPr/>
            <p:nvPr/>
          </p:nvSpPr>
          <p:spPr>
            <a:xfrm>
              <a:off x="-2993300" y="3097095"/>
              <a:ext cx="93004" cy="53451"/>
            </a:xfrm>
            <a:custGeom>
              <a:avLst/>
              <a:gdLst/>
              <a:ahLst/>
              <a:cxnLst/>
              <a:rect l="l" t="t" r="r" b="b"/>
              <a:pathLst>
                <a:path w="1519" h="873" extrusionOk="0">
                  <a:moveTo>
                    <a:pt x="636" y="126"/>
                  </a:moveTo>
                  <a:cubicBezTo>
                    <a:pt x="693" y="126"/>
                    <a:pt x="752" y="143"/>
                    <a:pt x="809" y="177"/>
                  </a:cubicBezTo>
                  <a:lnTo>
                    <a:pt x="1207" y="407"/>
                  </a:lnTo>
                  <a:cubicBezTo>
                    <a:pt x="1269" y="443"/>
                    <a:pt x="1299" y="478"/>
                    <a:pt x="1296" y="514"/>
                  </a:cubicBezTo>
                  <a:cubicBezTo>
                    <a:pt x="1294" y="549"/>
                    <a:pt x="1264" y="584"/>
                    <a:pt x="1205" y="617"/>
                  </a:cubicBezTo>
                  <a:lnTo>
                    <a:pt x="1024" y="722"/>
                  </a:lnTo>
                  <a:lnTo>
                    <a:pt x="265" y="283"/>
                  </a:lnTo>
                  <a:lnTo>
                    <a:pt x="446" y="178"/>
                  </a:lnTo>
                  <a:cubicBezTo>
                    <a:pt x="505" y="145"/>
                    <a:pt x="564" y="128"/>
                    <a:pt x="625" y="127"/>
                  </a:cubicBezTo>
                  <a:cubicBezTo>
                    <a:pt x="629" y="126"/>
                    <a:pt x="632" y="126"/>
                    <a:pt x="636" y="126"/>
                  </a:cubicBezTo>
                  <a:close/>
                  <a:moveTo>
                    <a:pt x="667" y="0"/>
                  </a:moveTo>
                  <a:cubicBezTo>
                    <a:pt x="655" y="0"/>
                    <a:pt x="643" y="1"/>
                    <a:pt x="631" y="2"/>
                  </a:cubicBezTo>
                  <a:cubicBezTo>
                    <a:pt x="576" y="5"/>
                    <a:pt x="522" y="15"/>
                    <a:pt x="469" y="33"/>
                  </a:cubicBezTo>
                  <a:cubicBezTo>
                    <a:pt x="415" y="51"/>
                    <a:pt x="364" y="75"/>
                    <a:pt x="314" y="103"/>
                  </a:cubicBezTo>
                  <a:lnTo>
                    <a:pt x="42" y="259"/>
                  </a:lnTo>
                  <a:cubicBezTo>
                    <a:pt x="21" y="272"/>
                    <a:pt x="8" y="285"/>
                    <a:pt x="4" y="298"/>
                  </a:cubicBezTo>
                  <a:cubicBezTo>
                    <a:pt x="0" y="311"/>
                    <a:pt x="5" y="321"/>
                    <a:pt x="17" y="329"/>
                  </a:cubicBezTo>
                  <a:lnTo>
                    <a:pt x="945" y="864"/>
                  </a:lnTo>
                  <a:cubicBezTo>
                    <a:pt x="954" y="870"/>
                    <a:pt x="967" y="873"/>
                    <a:pt x="982" y="873"/>
                  </a:cubicBezTo>
                  <a:cubicBezTo>
                    <a:pt x="987" y="873"/>
                    <a:pt x="992" y="873"/>
                    <a:pt x="998" y="872"/>
                  </a:cubicBezTo>
                  <a:cubicBezTo>
                    <a:pt x="1020" y="870"/>
                    <a:pt x="1043" y="862"/>
                    <a:pt x="1064" y="849"/>
                  </a:cubicBezTo>
                  <a:lnTo>
                    <a:pt x="1337" y="693"/>
                  </a:lnTo>
                  <a:cubicBezTo>
                    <a:pt x="1385" y="665"/>
                    <a:pt x="1426" y="634"/>
                    <a:pt x="1456" y="604"/>
                  </a:cubicBezTo>
                  <a:cubicBezTo>
                    <a:pt x="1488" y="574"/>
                    <a:pt x="1506" y="542"/>
                    <a:pt x="1511" y="511"/>
                  </a:cubicBezTo>
                  <a:cubicBezTo>
                    <a:pt x="1518" y="478"/>
                    <a:pt x="1510" y="445"/>
                    <a:pt x="1489" y="413"/>
                  </a:cubicBezTo>
                  <a:cubicBezTo>
                    <a:pt x="1466" y="379"/>
                    <a:pt x="1428" y="346"/>
                    <a:pt x="1371" y="313"/>
                  </a:cubicBezTo>
                  <a:lnTo>
                    <a:pt x="972" y="83"/>
                  </a:lnTo>
                  <a:cubicBezTo>
                    <a:pt x="916" y="50"/>
                    <a:pt x="858" y="27"/>
                    <a:pt x="801" y="15"/>
                  </a:cubicBezTo>
                  <a:cubicBezTo>
                    <a:pt x="756" y="5"/>
                    <a:pt x="71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682;p56">
              <a:extLst>
                <a:ext uri="{FF2B5EF4-FFF2-40B4-BE49-F238E27FC236}">
                  <a16:creationId xmlns:a16="http://schemas.microsoft.com/office/drawing/2014/main" id="{D083605C-D195-E5F5-B11D-57FD301F2D6A}"/>
                </a:ext>
              </a:extLst>
            </p:cNvPr>
            <p:cNvSpPr/>
            <p:nvPr/>
          </p:nvSpPr>
          <p:spPr>
            <a:xfrm>
              <a:off x="-2932932" y="3057912"/>
              <a:ext cx="100412" cy="57737"/>
            </a:xfrm>
            <a:custGeom>
              <a:avLst/>
              <a:gdLst/>
              <a:ahLst/>
              <a:cxnLst/>
              <a:rect l="l" t="t" r="r" b="b"/>
              <a:pathLst>
                <a:path w="1640" h="943" extrusionOk="0">
                  <a:moveTo>
                    <a:pt x="638" y="1"/>
                  </a:moveTo>
                  <a:cubicBezTo>
                    <a:pt x="621" y="1"/>
                    <a:pt x="606" y="5"/>
                    <a:pt x="592" y="13"/>
                  </a:cubicBezTo>
                  <a:lnTo>
                    <a:pt x="45" y="330"/>
                  </a:lnTo>
                  <a:cubicBezTo>
                    <a:pt x="28" y="339"/>
                    <a:pt x="15" y="351"/>
                    <a:pt x="9" y="365"/>
                  </a:cubicBezTo>
                  <a:cubicBezTo>
                    <a:pt x="1" y="378"/>
                    <a:pt x="5" y="390"/>
                    <a:pt x="21" y="399"/>
                  </a:cubicBezTo>
                  <a:lnTo>
                    <a:pt x="945" y="933"/>
                  </a:lnTo>
                  <a:cubicBezTo>
                    <a:pt x="956" y="939"/>
                    <a:pt x="968" y="942"/>
                    <a:pt x="983" y="942"/>
                  </a:cubicBezTo>
                  <a:cubicBezTo>
                    <a:pt x="990" y="942"/>
                    <a:pt x="997" y="941"/>
                    <a:pt x="1005" y="940"/>
                  </a:cubicBezTo>
                  <a:cubicBezTo>
                    <a:pt x="1029" y="937"/>
                    <a:pt x="1049" y="929"/>
                    <a:pt x="1067" y="920"/>
                  </a:cubicBezTo>
                  <a:lnTo>
                    <a:pt x="1614" y="603"/>
                  </a:lnTo>
                  <a:cubicBezTo>
                    <a:pt x="1632" y="593"/>
                    <a:pt x="1639" y="581"/>
                    <a:pt x="1635" y="568"/>
                  </a:cubicBezTo>
                  <a:cubicBezTo>
                    <a:pt x="1630" y="555"/>
                    <a:pt x="1619" y="545"/>
                    <a:pt x="1603" y="536"/>
                  </a:cubicBezTo>
                  <a:cubicBezTo>
                    <a:pt x="1585" y="524"/>
                    <a:pt x="1565" y="518"/>
                    <a:pt x="1542" y="515"/>
                  </a:cubicBezTo>
                  <a:cubicBezTo>
                    <a:pt x="1538" y="515"/>
                    <a:pt x="1535" y="515"/>
                    <a:pt x="1531" y="515"/>
                  </a:cubicBezTo>
                  <a:cubicBezTo>
                    <a:pt x="1513" y="515"/>
                    <a:pt x="1497" y="519"/>
                    <a:pt x="1483" y="528"/>
                  </a:cubicBezTo>
                  <a:lnTo>
                    <a:pt x="1027" y="791"/>
                  </a:lnTo>
                  <a:lnTo>
                    <a:pt x="704" y="606"/>
                  </a:lnTo>
                  <a:lnTo>
                    <a:pt x="941" y="468"/>
                  </a:lnTo>
                  <a:cubicBezTo>
                    <a:pt x="960" y="458"/>
                    <a:pt x="967" y="447"/>
                    <a:pt x="963" y="434"/>
                  </a:cubicBezTo>
                  <a:cubicBezTo>
                    <a:pt x="959" y="422"/>
                    <a:pt x="951" y="412"/>
                    <a:pt x="938" y="405"/>
                  </a:cubicBezTo>
                  <a:cubicBezTo>
                    <a:pt x="922" y="396"/>
                    <a:pt x="904" y="390"/>
                    <a:pt x="882" y="388"/>
                  </a:cubicBezTo>
                  <a:cubicBezTo>
                    <a:pt x="880" y="388"/>
                    <a:pt x="878" y="388"/>
                    <a:pt x="876" y="388"/>
                  </a:cubicBezTo>
                  <a:cubicBezTo>
                    <a:pt x="857" y="388"/>
                    <a:pt x="839" y="392"/>
                    <a:pt x="824" y="401"/>
                  </a:cubicBezTo>
                  <a:lnTo>
                    <a:pt x="587" y="538"/>
                  </a:lnTo>
                  <a:lnTo>
                    <a:pt x="266" y="353"/>
                  </a:lnTo>
                  <a:lnTo>
                    <a:pt x="724" y="90"/>
                  </a:lnTo>
                  <a:cubicBezTo>
                    <a:pt x="741" y="80"/>
                    <a:pt x="747" y="68"/>
                    <a:pt x="744" y="55"/>
                  </a:cubicBezTo>
                  <a:cubicBezTo>
                    <a:pt x="739" y="42"/>
                    <a:pt x="729" y="30"/>
                    <a:pt x="710" y="20"/>
                  </a:cubicBezTo>
                  <a:cubicBezTo>
                    <a:pt x="694" y="11"/>
                    <a:pt x="675" y="4"/>
                    <a:pt x="653" y="2"/>
                  </a:cubicBezTo>
                  <a:cubicBezTo>
                    <a:pt x="648" y="1"/>
                    <a:pt x="643" y="1"/>
                    <a:pt x="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683;p56">
              <a:extLst>
                <a:ext uri="{FF2B5EF4-FFF2-40B4-BE49-F238E27FC236}">
                  <a16:creationId xmlns:a16="http://schemas.microsoft.com/office/drawing/2014/main" id="{73C142E6-12C0-E74C-75C4-26D4453BF401}"/>
                </a:ext>
              </a:extLst>
            </p:cNvPr>
            <p:cNvSpPr/>
            <p:nvPr/>
          </p:nvSpPr>
          <p:spPr>
            <a:xfrm>
              <a:off x="-2546178" y="4020164"/>
              <a:ext cx="110821" cy="63860"/>
            </a:xfrm>
            <a:custGeom>
              <a:avLst/>
              <a:gdLst/>
              <a:ahLst/>
              <a:cxnLst/>
              <a:rect l="l" t="t" r="r" b="b"/>
              <a:pathLst>
                <a:path w="1810" h="1043" extrusionOk="0">
                  <a:moveTo>
                    <a:pt x="724" y="1"/>
                  </a:moveTo>
                  <a:cubicBezTo>
                    <a:pt x="700" y="1"/>
                    <a:pt x="676" y="2"/>
                    <a:pt x="652" y="4"/>
                  </a:cubicBezTo>
                  <a:cubicBezTo>
                    <a:pt x="583" y="10"/>
                    <a:pt x="512" y="25"/>
                    <a:pt x="440" y="47"/>
                  </a:cubicBezTo>
                  <a:cubicBezTo>
                    <a:pt x="368" y="70"/>
                    <a:pt x="298" y="102"/>
                    <a:pt x="229" y="140"/>
                  </a:cubicBezTo>
                  <a:cubicBezTo>
                    <a:pt x="170" y="175"/>
                    <a:pt x="120" y="212"/>
                    <a:pt x="81" y="251"/>
                  </a:cubicBezTo>
                  <a:cubicBezTo>
                    <a:pt x="41" y="291"/>
                    <a:pt x="18" y="331"/>
                    <a:pt x="9" y="374"/>
                  </a:cubicBezTo>
                  <a:cubicBezTo>
                    <a:pt x="1" y="416"/>
                    <a:pt x="11" y="458"/>
                    <a:pt x="39" y="501"/>
                  </a:cubicBezTo>
                  <a:cubicBezTo>
                    <a:pt x="67" y="544"/>
                    <a:pt x="118" y="587"/>
                    <a:pt x="192" y="630"/>
                  </a:cubicBezTo>
                  <a:lnTo>
                    <a:pt x="720" y="935"/>
                  </a:lnTo>
                  <a:cubicBezTo>
                    <a:pt x="794" y="976"/>
                    <a:pt x="868" y="1007"/>
                    <a:pt x="942" y="1023"/>
                  </a:cubicBezTo>
                  <a:cubicBezTo>
                    <a:pt x="1001" y="1036"/>
                    <a:pt x="1059" y="1042"/>
                    <a:pt x="1115" y="1042"/>
                  </a:cubicBezTo>
                  <a:cubicBezTo>
                    <a:pt x="1131" y="1042"/>
                    <a:pt x="1147" y="1042"/>
                    <a:pt x="1163" y="1041"/>
                  </a:cubicBezTo>
                  <a:cubicBezTo>
                    <a:pt x="1234" y="1036"/>
                    <a:pt x="1305" y="1023"/>
                    <a:pt x="1372" y="999"/>
                  </a:cubicBezTo>
                  <a:cubicBezTo>
                    <a:pt x="1441" y="976"/>
                    <a:pt x="1505" y="948"/>
                    <a:pt x="1565" y="913"/>
                  </a:cubicBezTo>
                  <a:cubicBezTo>
                    <a:pt x="1634" y="874"/>
                    <a:pt x="1687" y="835"/>
                    <a:pt x="1726" y="793"/>
                  </a:cubicBezTo>
                  <a:cubicBezTo>
                    <a:pt x="1765" y="751"/>
                    <a:pt x="1790" y="710"/>
                    <a:pt x="1800" y="669"/>
                  </a:cubicBezTo>
                  <a:cubicBezTo>
                    <a:pt x="1809" y="629"/>
                    <a:pt x="1805" y="590"/>
                    <a:pt x="1785" y="553"/>
                  </a:cubicBezTo>
                  <a:cubicBezTo>
                    <a:pt x="1765" y="517"/>
                    <a:pt x="1730" y="484"/>
                    <a:pt x="1681" y="455"/>
                  </a:cubicBezTo>
                  <a:cubicBezTo>
                    <a:pt x="1644" y="435"/>
                    <a:pt x="1612" y="424"/>
                    <a:pt x="1583" y="424"/>
                  </a:cubicBezTo>
                  <a:cubicBezTo>
                    <a:pt x="1581" y="424"/>
                    <a:pt x="1578" y="424"/>
                    <a:pt x="1575" y="425"/>
                  </a:cubicBezTo>
                  <a:cubicBezTo>
                    <a:pt x="1545" y="427"/>
                    <a:pt x="1510" y="438"/>
                    <a:pt x="1473" y="460"/>
                  </a:cubicBezTo>
                  <a:cubicBezTo>
                    <a:pt x="1443" y="476"/>
                    <a:pt x="1424" y="493"/>
                    <a:pt x="1415" y="509"/>
                  </a:cubicBezTo>
                  <a:cubicBezTo>
                    <a:pt x="1405" y="525"/>
                    <a:pt x="1412" y="541"/>
                    <a:pt x="1433" y="556"/>
                  </a:cubicBezTo>
                  <a:cubicBezTo>
                    <a:pt x="1451" y="570"/>
                    <a:pt x="1469" y="585"/>
                    <a:pt x="1488" y="601"/>
                  </a:cubicBezTo>
                  <a:cubicBezTo>
                    <a:pt x="1506" y="617"/>
                    <a:pt x="1519" y="636"/>
                    <a:pt x="1524" y="657"/>
                  </a:cubicBezTo>
                  <a:cubicBezTo>
                    <a:pt x="1530" y="677"/>
                    <a:pt x="1524" y="701"/>
                    <a:pt x="1509" y="725"/>
                  </a:cubicBezTo>
                  <a:cubicBezTo>
                    <a:pt x="1493" y="751"/>
                    <a:pt x="1459" y="778"/>
                    <a:pt x="1408" y="808"/>
                  </a:cubicBezTo>
                  <a:cubicBezTo>
                    <a:pt x="1328" y="854"/>
                    <a:pt x="1250" y="877"/>
                    <a:pt x="1170" y="880"/>
                  </a:cubicBezTo>
                  <a:cubicBezTo>
                    <a:pt x="1168" y="880"/>
                    <a:pt x="1166" y="880"/>
                    <a:pt x="1164" y="880"/>
                  </a:cubicBezTo>
                  <a:cubicBezTo>
                    <a:pt x="1087" y="880"/>
                    <a:pt x="1009" y="857"/>
                    <a:pt x="931" y="813"/>
                  </a:cubicBezTo>
                  <a:lnTo>
                    <a:pt x="403" y="508"/>
                  </a:lnTo>
                  <a:cubicBezTo>
                    <a:pt x="323" y="462"/>
                    <a:pt x="285" y="416"/>
                    <a:pt x="288" y="370"/>
                  </a:cubicBezTo>
                  <a:cubicBezTo>
                    <a:pt x="291" y="324"/>
                    <a:pt x="331" y="279"/>
                    <a:pt x="408" y="234"/>
                  </a:cubicBezTo>
                  <a:cubicBezTo>
                    <a:pt x="460" y="205"/>
                    <a:pt x="509" y="185"/>
                    <a:pt x="553" y="176"/>
                  </a:cubicBezTo>
                  <a:cubicBezTo>
                    <a:pt x="587" y="169"/>
                    <a:pt x="618" y="166"/>
                    <a:pt x="647" y="166"/>
                  </a:cubicBezTo>
                  <a:cubicBezTo>
                    <a:pt x="656" y="166"/>
                    <a:pt x="665" y="166"/>
                    <a:pt x="673" y="167"/>
                  </a:cubicBezTo>
                  <a:cubicBezTo>
                    <a:pt x="709" y="169"/>
                    <a:pt x="742" y="175"/>
                    <a:pt x="769" y="185"/>
                  </a:cubicBezTo>
                  <a:cubicBezTo>
                    <a:pt x="797" y="195"/>
                    <a:pt x="818" y="204"/>
                    <a:pt x="836" y="212"/>
                  </a:cubicBezTo>
                  <a:cubicBezTo>
                    <a:pt x="852" y="220"/>
                    <a:pt x="869" y="225"/>
                    <a:pt x="888" y="225"/>
                  </a:cubicBezTo>
                  <a:cubicBezTo>
                    <a:pt x="896" y="225"/>
                    <a:pt x="905" y="224"/>
                    <a:pt x="914" y="222"/>
                  </a:cubicBezTo>
                  <a:cubicBezTo>
                    <a:pt x="943" y="218"/>
                    <a:pt x="973" y="205"/>
                    <a:pt x="1005" y="187"/>
                  </a:cubicBezTo>
                  <a:cubicBezTo>
                    <a:pt x="1041" y="167"/>
                    <a:pt x="1062" y="148"/>
                    <a:pt x="1066" y="130"/>
                  </a:cubicBezTo>
                  <a:cubicBezTo>
                    <a:pt x="1071" y="113"/>
                    <a:pt x="1053" y="93"/>
                    <a:pt x="1011" y="69"/>
                  </a:cubicBezTo>
                  <a:cubicBezTo>
                    <a:pt x="963" y="41"/>
                    <a:pt x="907" y="22"/>
                    <a:pt x="847" y="10"/>
                  </a:cubicBezTo>
                  <a:cubicBezTo>
                    <a:pt x="807" y="4"/>
                    <a:pt x="766" y="1"/>
                    <a:pt x="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684;p56">
              <a:extLst>
                <a:ext uri="{FF2B5EF4-FFF2-40B4-BE49-F238E27FC236}">
                  <a16:creationId xmlns:a16="http://schemas.microsoft.com/office/drawing/2014/main" id="{E572B9C5-2F85-71A2-D3D1-B3C7641BD720}"/>
                </a:ext>
              </a:extLst>
            </p:cNvPr>
            <p:cNvSpPr/>
            <p:nvPr/>
          </p:nvSpPr>
          <p:spPr>
            <a:xfrm>
              <a:off x="-2471729" y="3977430"/>
              <a:ext cx="110821" cy="63554"/>
            </a:xfrm>
            <a:custGeom>
              <a:avLst/>
              <a:gdLst/>
              <a:ahLst/>
              <a:cxnLst/>
              <a:rect l="l" t="t" r="r" b="b"/>
              <a:pathLst>
                <a:path w="1810" h="1038" extrusionOk="0">
                  <a:moveTo>
                    <a:pt x="649" y="163"/>
                  </a:moveTo>
                  <a:cubicBezTo>
                    <a:pt x="726" y="163"/>
                    <a:pt x="802" y="186"/>
                    <a:pt x="878" y="230"/>
                  </a:cubicBezTo>
                  <a:lnTo>
                    <a:pt x="1406" y="534"/>
                  </a:lnTo>
                  <a:cubicBezTo>
                    <a:pt x="1486" y="580"/>
                    <a:pt x="1525" y="626"/>
                    <a:pt x="1521" y="672"/>
                  </a:cubicBezTo>
                  <a:cubicBezTo>
                    <a:pt x="1517" y="718"/>
                    <a:pt x="1477" y="763"/>
                    <a:pt x="1403" y="806"/>
                  </a:cubicBezTo>
                  <a:cubicBezTo>
                    <a:pt x="1327" y="850"/>
                    <a:pt x="1250" y="873"/>
                    <a:pt x="1171" y="874"/>
                  </a:cubicBezTo>
                  <a:cubicBezTo>
                    <a:pt x="1169" y="874"/>
                    <a:pt x="1167" y="874"/>
                    <a:pt x="1165" y="874"/>
                  </a:cubicBezTo>
                  <a:cubicBezTo>
                    <a:pt x="1089" y="874"/>
                    <a:pt x="1011" y="852"/>
                    <a:pt x="933" y="807"/>
                  </a:cubicBezTo>
                  <a:lnTo>
                    <a:pt x="405" y="502"/>
                  </a:lnTo>
                  <a:cubicBezTo>
                    <a:pt x="325" y="456"/>
                    <a:pt x="287" y="410"/>
                    <a:pt x="289" y="365"/>
                  </a:cubicBezTo>
                  <a:cubicBezTo>
                    <a:pt x="293" y="320"/>
                    <a:pt x="331" y="275"/>
                    <a:pt x="407" y="231"/>
                  </a:cubicBezTo>
                  <a:cubicBezTo>
                    <a:pt x="482" y="188"/>
                    <a:pt x="558" y="166"/>
                    <a:pt x="638" y="163"/>
                  </a:cubicBezTo>
                  <a:cubicBezTo>
                    <a:pt x="642" y="163"/>
                    <a:pt x="646" y="163"/>
                    <a:pt x="649" y="163"/>
                  </a:cubicBezTo>
                  <a:close/>
                  <a:moveTo>
                    <a:pt x="701" y="0"/>
                  </a:moveTo>
                  <a:cubicBezTo>
                    <a:pt x="683" y="0"/>
                    <a:pt x="665" y="1"/>
                    <a:pt x="646" y="2"/>
                  </a:cubicBezTo>
                  <a:cubicBezTo>
                    <a:pt x="574" y="7"/>
                    <a:pt x="503" y="21"/>
                    <a:pt x="433" y="44"/>
                  </a:cubicBezTo>
                  <a:cubicBezTo>
                    <a:pt x="365" y="68"/>
                    <a:pt x="299" y="97"/>
                    <a:pt x="236" y="133"/>
                  </a:cubicBezTo>
                  <a:cubicBezTo>
                    <a:pt x="172" y="170"/>
                    <a:pt x="120" y="208"/>
                    <a:pt x="81" y="248"/>
                  </a:cubicBezTo>
                  <a:cubicBezTo>
                    <a:pt x="40" y="287"/>
                    <a:pt x="17" y="329"/>
                    <a:pt x="9" y="369"/>
                  </a:cubicBezTo>
                  <a:cubicBezTo>
                    <a:pt x="1" y="411"/>
                    <a:pt x="11" y="454"/>
                    <a:pt x="40" y="497"/>
                  </a:cubicBezTo>
                  <a:cubicBezTo>
                    <a:pt x="69" y="539"/>
                    <a:pt x="120" y="581"/>
                    <a:pt x="195" y="624"/>
                  </a:cubicBezTo>
                  <a:lnTo>
                    <a:pt x="723" y="929"/>
                  </a:lnTo>
                  <a:cubicBezTo>
                    <a:pt x="796" y="972"/>
                    <a:pt x="870" y="1001"/>
                    <a:pt x="943" y="1018"/>
                  </a:cubicBezTo>
                  <a:cubicBezTo>
                    <a:pt x="1002" y="1031"/>
                    <a:pt x="1059" y="1037"/>
                    <a:pt x="1115" y="1037"/>
                  </a:cubicBezTo>
                  <a:cubicBezTo>
                    <a:pt x="1131" y="1037"/>
                    <a:pt x="1147" y="1037"/>
                    <a:pt x="1163" y="1036"/>
                  </a:cubicBezTo>
                  <a:cubicBezTo>
                    <a:pt x="1235" y="1031"/>
                    <a:pt x="1305" y="1018"/>
                    <a:pt x="1375" y="994"/>
                  </a:cubicBezTo>
                  <a:cubicBezTo>
                    <a:pt x="1443" y="972"/>
                    <a:pt x="1510" y="941"/>
                    <a:pt x="1574" y="905"/>
                  </a:cubicBezTo>
                  <a:cubicBezTo>
                    <a:pt x="1636" y="869"/>
                    <a:pt x="1688" y="831"/>
                    <a:pt x="1728" y="791"/>
                  </a:cubicBezTo>
                  <a:cubicBezTo>
                    <a:pt x="1768" y="751"/>
                    <a:pt x="1793" y="711"/>
                    <a:pt x="1800" y="669"/>
                  </a:cubicBezTo>
                  <a:cubicBezTo>
                    <a:pt x="1809" y="626"/>
                    <a:pt x="1799" y="584"/>
                    <a:pt x="1771" y="541"/>
                  </a:cubicBezTo>
                  <a:cubicBezTo>
                    <a:pt x="1743" y="498"/>
                    <a:pt x="1692" y="455"/>
                    <a:pt x="1618" y="412"/>
                  </a:cubicBezTo>
                  <a:lnTo>
                    <a:pt x="1090" y="107"/>
                  </a:lnTo>
                  <a:cubicBezTo>
                    <a:pt x="1017" y="64"/>
                    <a:pt x="942" y="35"/>
                    <a:pt x="867" y="19"/>
                  </a:cubicBezTo>
                  <a:cubicBezTo>
                    <a:pt x="811" y="6"/>
                    <a:pt x="756" y="0"/>
                    <a:pt x="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685;p56">
              <a:extLst>
                <a:ext uri="{FF2B5EF4-FFF2-40B4-BE49-F238E27FC236}">
                  <a16:creationId xmlns:a16="http://schemas.microsoft.com/office/drawing/2014/main" id="{3714AA54-9B1E-43ED-FD7A-08E7DBDB5D6B}"/>
                </a:ext>
              </a:extLst>
            </p:cNvPr>
            <p:cNvSpPr/>
            <p:nvPr/>
          </p:nvSpPr>
          <p:spPr>
            <a:xfrm>
              <a:off x="-2403770" y="3932063"/>
              <a:ext cx="120678" cy="69370"/>
            </a:xfrm>
            <a:custGeom>
              <a:avLst/>
              <a:gdLst/>
              <a:ahLst/>
              <a:cxnLst/>
              <a:rect l="l" t="t" r="r" b="b"/>
              <a:pathLst>
                <a:path w="1971" h="1133" extrusionOk="0">
                  <a:moveTo>
                    <a:pt x="818" y="163"/>
                  </a:moveTo>
                  <a:cubicBezTo>
                    <a:pt x="895" y="163"/>
                    <a:pt x="973" y="185"/>
                    <a:pt x="1051" y="230"/>
                  </a:cubicBezTo>
                  <a:lnTo>
                    <a:pt x="1568" y="528"/>
                  </a:lnTo>
                  <a:cubicBezTo>
                    <a:pt x="1648" y="574"/>
                    <a:pt x="1686" y="621"/>
                    <a:pt x="1682" y="667"/>
                  </a:cubicBezTo>
                  <a:cubicBezTo>
                    <a:pt x="1680" y="712"/>
                    <a:pt x="1641" y="757"/>
                    <a:pt x="1564" y="801"/>
                  </a:cubicBezTo>
                  <a:lnTo>
                    <a:pt x="1329" y="937"/>
                  </a:lnTo>
                  <a:lnTo>
                    <a:pt x="344" y="368"/>
                  </a:lnTo>
                  <a:lnTo>
                    <a:pt x="579" y="232"/>
                  </a:lnTo>
                  <a:cubicBezTo>
                    <a:pt x="656" y="188"/>
                    <a:pt x="733" y="166"/>
                    <a:pt x="812" y="163"/>
                  </a:cubicBezTo>
                  <a:cubicBezTo>
                    <a:pt x="814" y="163"/>
                    <a:pt x="816" y="163"/>
                    <a:pt x="818" y="163"/>
                  </a:cubicBezTo>
                  <a:close/>
                  <a:moveTo>
                    <a:pt x="868" y="1"/>
                  </a:moveTo>
                  <a:cubicBezTo>
                    <a:pt x="852" y="1"/>
                    <a:pt x="836" y="1"/>
                    <a:pt x="820" y="2"/>
                  </a:cubicBezTo>
                  <a:cubicBezTo>
                    <a:pt x="748" y="7"/>
                    <a:pt x="677" y="20"/>
                    <a:pt x="608" y="44"/>
                  </a:cubicBezTo>
                  <a:cubicBezTo>
                    <a:pt x="540" y="67"/>
                    <a:pt x="473" y="96"/>
                    <a:pt x="409" y="133"/>
                  </a:cubicBezTo>
                  <a:lnTo>
                    <a:pt x="55" y="337"/>
                  </a:lnTo>
                  <a:cubicBezTo>
                    <a:pt x="27" y="354"/>
                    <a:pt x="11" y="369"/>
                    <a:pt x="6" y="386"/>
                  </a:cubicBezTo>
                  <a:cubicBezTo>
                    <a:pt x="0" y="403"/>
                    <a:pt x="7" y="417"/>
                    <a:pt x="24" y="427"/>
                  </a:cubicBezTo>
                  <a:lnTo>
                    <a:pt x="1226" y="1122"/>
                  </a:lnTo>
                  <a:cubicBezTo>
                    <a:pt x="1239" y="1129"/>
                    <a:pt x="1256" y="1133"/>
                    <a:pt x="1277" y="1133"/>
                  </a:cubicBezTo>
                  <a:cubicBezTo>
                    <a:pt x="1283" y="1133"/>
                    <a:pt x="1290" y="1132"/>
                    <a:pt x="1296" y="1132"/>
                  </a:cubicBezTo>
                  <a:cubicBezTo>
                    <a:pt x="1326" y="1128"/>
                    <a:pt x="1354" y="1119"/>
                    <a:pt x="1382" y="1102"/>
                  </a:cubicBezTo>
                  <a:lnTo>
                    <a:pt x="1735" y="899"/>
                  </a:lnTo>
                  <a:cubicBezTo>
                    <a:pt x="1798" y="863"/>
                    <a:pt x="1850" y="824"/>
                    <a:pt x="1891" y="784"/>
                  </a:cubicBezTo>
                  <a:cubicBezTo>
                    <a:pt x="1931" y="744"/>
                    <a:pt x="1955" y="704"/>
                    <a:pt x="1963" y="662"/>
                  </a:cubicBezTo>
                  <a:cubicBezTo>
                    <a:pt x="1971" y="621"/>
                    <a:pt x="1961" y="578"/>
                    <a:pt x="1932" y="535"/>
                  </a:cubicBezTo>
                  <a:cubicBezTo>
                    <a:pt x="1904" y="492"/>
                    <a:pt x="1854" y="449"/>
                    <a:pt x="1779" y="407"/>
                  </a:cubicBezTo>
                  <a:lnTo>
                    <a:pt x="1262" y="108"/>
                  </a:lnTo>
                  <a:cubicBezTo>
                    <a:pt x="1188" y="65"/>
                    <a:pt x="1114" y="36"/>
                    <a:pt x="1040" y="19"/>
                  </a:cubicBezTo>
                  <a:cubicBezTo>
                    <a:pt x="982" y="7"/>
                    <a:pt x="925"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686;p56">
              <a:extLst>
                <a:ext uri="{FF2B5EF4-FFF2-40B4-BE49-F238E27FC236}">
                  <a16:creationId xmlns:a16="http://schemas.microsoft.com/office/drawing/2014/main" id="{E189EC06-3FB0-C911-6663-EE22EBAF789D}"/>
                </a:ext>
              </a:extLst>
            </p:cNvPr>
            <p:cNvSpPr/>
            <p:nvPr/>
          </p:nvSpPr>
          <p:spPr>
            <a:xfrm>
              <a:off x="-2325342" y="3881248"/>
              <a:ext cx="130230" cy="74880"/>
            </a:xfrm>
            <a:custGeom>
              <a:avLst/>
              <a:gdLst/>
              <a:ahLst/>
              <a:cxnLst/>
              <a:rect l="l" t="t" r="r" b="b"/>
              <a:pathLst>
                <a:path w="2127" h="1223" extrusionOk="0">
                  <a:moveTo>
                    <a:pt x="829" y="0"/>
                  </a:moveTo>
                  <a:cubicBezTo>
                    <a:pt x="807" y="0"/>
                    <a:pt x="786" y="5"/>
                    <a:pt x="767" y="17"/>
                  </a:cubicBezTo>
                  <a:lnTo>
                    <a:pt x="57" y="427"/>
                  </a:lnTo>
                  <a:cubicBezTo>
                    <a:pt x="34" y="439"/>
                    <a:pt x="19" y="455"/>
                    <a:pt x="10" y="473"/>
                  </a:cubicBezTo>
                  <a:cubicBezTo>
                    <a:pt x="1" y="491"/>
                    <a:pt x="6" y="506"/>
                    <a:pt x="27" y="517"/>
                  </a:cubicBezTo>
                  <a:lnTo>
                    <a:pt x="1227" y="1210"/>
                  </a:lnTo>
                  <a:cubicBezTo>
                    <a:pt x="1241" y="1218"/>
                    <a:pt x="1257" y="1222"/>
                    <a:pt x="1276" y="1222"/>
                  </a:cubicBezTo>
                  <a:cubicBezTo>
                    <a:pt x="1285" y="1222"/>
                    <a:pt x="1294" y="1221"/>
                    <a:pt x="1303" y="1220"/>
                  </a:cubicBezTo>
                  <a:cubicBezTo>
                    <a:pt x="1335" y="1215"/>
                    <a:pt x="1361" y="1206"/>
                    <a:pt x="1383" y="1193"/>
                  </a:cubicBezTo>
                  <a:lnTo>
                    <a:pt x="2094" y="783"/>
                  </a:lnTo>
                  <a:cubicBezTo>
                    <a:pt x="2118" y="769"/>
                    <a:pt x="2127" y="754"/>
                    <a:pt x="2120" y="737"/>
                  </a:cubicBezTo>
                  <a:cubicBezTo>
                    <a:pt x="2114" y="720"/>
                    <a:pt x="2101" y="706"/>
                    <a:pt x="2080" y="694"/>
                  </a:cubicBezTo>
                  <a:cubicBezTo>
                    <a:pt x="2056" y="680"/>
                    <a:pt x="2030" y="671"/>
                    <a:pt x="2000" y="669"/>
                  </a:cubicBezTo>
                  <a:cubicBezTo>
                    <a:pt x="1995" y="668"/>
                    <a:pt x="1989" y="668"/>
                    <a:pt x="1984" y="668"/>
                  </a:cubicBezTo>
                  <a:cubicBezTo>
                    <a:pt x="1961" y="668"/>
                    <a:pt x="1941" y="674"/>
                    <a:pt x="1923" y="684"/>
                  </a:cubicBezTo>
                  <a:lnTo>
                    <a:pt x="1330" y="1026"/>
                  </a:lnTo>
                  <a:lnTo>
                    <a:pt x="914" y="785"/>
                  </a:lnTo>
                  <a:lnTo>
                    <a:pt x="1220" y="608"/>
                  </a:lnTo>
                  <a:cubicBezTo>
                    <a:pt x="1245" y="594"/>
                    <a:pt x="1254" y="579"/>
                    <a:pt x="1249" y="563"/>
                  </a:cubicBezTo>
                  <a:cubicBezTo>
                    <a:pt x="1244" y="547"/>
                    <a:pt x="1234" y="534"/>
                    <a:pt x="1216" y="525"/>
                  </a:cubicBezTo>
                  <a:cubicBezTo>
                    <a:pt x="1195" y="513"/>
                    <a:pt x="1172" y="506"/>
                    <a:pt x="1144" y="504"/>
                  </a:cubicBezTo>
                  <a:cubicBezTo>
                    <a:pt x="1140" y="503"/>
                    <a:pt x="1136" y="503"/>
                    <a:pt x="1132" y="503"/>
                  </a:cubicBezTo>
                  <a:cubicBezTo>
                    <a:pt x="1109" y="503"/>
                    <a:pt x="1087" y="509"/>
                    <a:pt x="1068" y="519"/>
                  </a:cubicBezTo>
                  <a:lnTo>
                    <a:pt x="761" y="697"/>
                  </a:lnTo>
                  <a:lnTo>
                    <a:pt x="345" y="457"/>
                  </a:lnTo>
                  <a:lnTo>
                    <a:pt x="937" y="115"/>
                  </a:lnTo>
                  <a:cubicBezTo>
                    <a:pt x="960" y="103"/>
                    <a:pt x="969" y="87"/>
                    <a:pt x="965" y="71"/>
                  </a:cubicBezTo>
                  <a:cubicBezTo>
                    <a:pt x="959" y="54"/>
                    <a:pt x="944" y="38"/>
                    <a:pt x="921" y="25"/>
                  </a:cubicBezTo>
                  <a:cubicBezTo>
                    <a:pt x="900" y="13"/>
                    <a:pt x="876" y="5"/>
                    <a:pt x="846" y="1"/>
                  </a:cubicBezTo>
                  <a:cubicBezTo>
                    <a:pt x="840" y="1"/>
                    <a:pt x="835" y="0"/>
                    <a:pt x="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687;p56">
              <a:extLst>
                <a:ext uri="{FF2B5EF4-FFF2-40B4-BE49-F238E27FC236}">
                  <a16:creationId xmlns:a16="http://schemas.microsoft.com/office/drawing/2014/main" id="{16C46593-838A-82C9-6437-92A6FBF1E21C}"/>
                </a:ext>
              </a:extLst>
            </p:cNvPr>
            <p:cNvSpPr/>
            <p:nvPr/>
          </p:nvSpPr>
          <p:spPr>
            <a:xfrm>
              <a:off x="-3157626" y="4069694"/>
              <a:ext cx="437527" cy="252622"/>
            </a:xfrm>
            <a:custGeom>
              <a:avLst/>
              <a:gdLst/>
              <a:ahLst/>
              <a:cxnLst/>
              <a:rect l="l" t="t" r="r" b="b"/>
              <a:pathLst>
                <a:path w="7146" h="4126" extrusionOk="0">
                  <a:moveTo>
                    <a:pt x="4174" y="154"/>
                  </a:moveTo>
                  <a:lnTo>
                    <a:pt x="6879" y="1716"/>
                  </a:lnTo>
                  <a:lnTo>
                    <a:pt x="2973" y="3971"/>
                  </a:lnTo>
                  <a:lnTo>
                    <a:pt x="268" y="2409"/>
                  </a:lnTo>
                  <a:lnTo>
                    <a:pt x="4174" y="154"/>
                  </a:lnTo>
                  <a:close/>
                  <a:moveTo>
                    <a:pt x="4174" y="1"/>
                  </a:moveTo>
                  <a:lnTo>
                    <a:pt x="1" y="2409"/>
                  </a:lnTo>
                  <a:lnTo>
                    <a:pt x="2973" y="4126"/>
                  </a:lnTo>
                  <a:lnTo>
                    <a:pt x="7146" y="1716"/>
                  </a:lnTo>
                  <a:lnTo>
                    <a:pt x="4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688;p56">
              <a:extLst>
                <a:ext uri="{FF2B5EF4-FFF2-40B4-BE49-F238E27FC236}">
                  <a16:creationId xmlns:a16="http://schemas.microsoft.com/office/drawing/2014/main" id="{88140DBB-8758-8588-D460-955EA15BA07F}"/>
                </a:ext>
              </a:extLst>
            </p:cNvPr>
            <p:cNvSpPr/>
            <p:nvPr/>
          </p:nvSpPr>
          <p:spPr>
            <a:xfrm>
              <a:off x="-3089605" y="4109551"/>
              <a:ext cx="234315" cy="134087"/>
            </a:xfrm>
            <a:custGeom>
              <a:avLst/>
              <a:gdLst/>
              <a:ahLst/>
              <a:cxnLst/>
              <a:rect l="l" t="t" r="r" b="b"/>
              <a:pathLst>
                <a:path w="3827" h="2190" extrusionOk="0">
                  <a:moveTo>
                    <a:pt x="3117" y="0"/>
                  </a:moveTo>
                  <a:cubicBezTo>
                    <a:pt x="3071" y="0"/>
                    <a:pt x="3026" y="10"/>
                    <a:pt x="2992" y="30"/>
                  </a:cubicBezTo>
                  <a:lnTo>
                    <a:pt x="69" y="1718"/>
                  </a:lnTo>
                  <a:cubicBezTo>
                    <a:pt x="0" y="1757"/>
                    <a:pt x="0" y="1823"/>
                    <a:pt x="69" y="1862"/>
                  </a:cubicBezTo>
                  <a:lnTo>
                    <a:pt x="585" y="2159"/>
                  </a:lnTo>
                  <a:cubicBezTo>
                    <a:pt x="605" y="2172"/>
                    <a:pt x="630" y="2180"/>
                    <a:pt x="656" y="2185"/>
                  </a:cubicBezTo>
                  <a:cubicBezTo>
                    <a:pt x="673" y="2188"/>
                    <a:pt x="690" y="2190"/>
                    <a:pt x="708" y="2190"/>
                  </a:cubicBezTo>
                  <a:cubicBezTo>
                    <a:pt x="754" y="2190"/>
                    <a:pt x="800" y="2180"/>
                    <a:pt x="835" y="2159"/>
                  </a:cubicBezTo>
                  <a:lnTo>
                    <a:pt x="3758" y="472"/>
                  </a:lnTo>
                  <a:cubicBezTo>
                    <a:pt x="3825" y="433"/>
                    <a:pt x="3827" y="368"/>
                    <a:pt x="3758" y="328"/>
                  </a:cubicBezTo>
                  <a:lnTo>
                    <a:pt x="3242" y="30"/>
                  </a:lnTo>
                  <a:cubicBezTo>
                    <a:pt x="3207" y="10"/>
                    <a:pt x="3162" y="0"/>
                    <a:pt x="3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689;p56">
              <a:extLst>
                <a:ext uri="{FF2B5EF4-FFF2-40B4-BE49-F238E27FC236}">
                  <a16:creationId xmlns:a16="http://schemas.microsoft.com/office/drawing/2014/main" id="{67FF082E-F071-3F2B-55FA-29F532C960C7}"/>
                </a:ext>
              </a:extLst>
            </p:cNvPr>
            <p:cNvSpPr/>
            <p:nvPr/>
          </p:nvSpPr>
          <p:spPr>
            <a:xfrm>
              <a:off x="-3027157" y="4145673"/>
              <a:ext cx="234315" cy="134026"/>
            </a:xfrm>
            <a:custGeom>
              <a:avLst/>
              <a:gdLst/>
              <a:ahLst/>
              <a:cxnLst/>
              <a:rect l="l" t="t" r="r" b="b"/>
              <a:pathLst>
                <a:path w="3827" h="2189" extrusionOk="0">
                  <a:moveTo>
                    <a:pt x="3118" y="0"/>
                  </a:moveTo>
                  <a:cubicBezTo>
                    <a:pt x="3073" y="0"/>
                    <a:pt x="3027" y="10"/>
                    <a:pt x="2993" y="30"/>
                  </a:cubicBezTo>
                  <a:lnTo>
                    <a:pt x="69" y="1718"/>
                  </a:lnTo>
                  <a:cubicBezTo>
                    <a:pt x="0" y="1757"/>
                    <a:pt x="0" y="1822"/>
                    <a:pt x="69" y="1861"/>
                  </a:cubicBezTo>
                  <a:lnTo>
                    <a:pt x="585" y="2159"/>
                  </a:lnTo>
                  <a:cubicBezTo>
                    <a:pt x="620" y="2179"/>
                    <a:pt x="665" y="2189"/>
                    <a:pt x="710" y="2189"/>
                  </a:cubicBezTo>
                  <a:cubicBezTo>
                    <a:pt x="755" y="2189"/>
                    <a:pt x="800" y="2179"/>
                    <a:pt x="835" y="2159"/>
                  </a:cubicBezTo>
                  <a:lnTo>
                    <a:pt x="3758" y="471"/>
                  </a:lnTo>
                  <a:cubicBezTo>
                    <a:pt x="3827" y="432"/>
                    <a:pt x="3827" y="368"/>
                    <a:pt x="3758" y="327"/>
                  </a:cubicBezTo>
                  <a:lnTo>
                    <a:pt x="3242" y="30"/>
                  </a:lnTo>
                  <a:cubicBezTo>
                    <a:pt x="3208" y="10"/>
                    <a:pt x="3163" y="0"/>
                    <a:pt x="3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690;p56">
              <a:extLst>
                <a:ext uri="{FF2B5EF4-FFF2-40B4-BE49-F238E27FC236}">
                  <a16:creationId xmlns:a16="http://schemas.microsoft.com/office/drawing/2014/main" id="{A156D0B9-4339-7B1C-1DDE-A1BA7D450219}"/>
                </a:ext>
              </a:extLst>
            </p:cNvPr>
            <p:cNvSpPr/>
            <p:nvPr/>
          </p:nvSpPr>
          <p:spPr>
            <a:xfrm>
              <a:off x="-4423316" y="3570905"/>
              <a:ext cx="419649" cy="242336"/>
            </a:xfrm>
            <a:custGeom>
              <a:avLst/>
              <a:gdLst/>
              <a:ahLst/>
              <a:cxnLst/>
              <a:rect l="l" t="t" r="r" b="b"/>
              <a:pathLst>
                <a:path w="6854" h="3958" extrusionOk="0">
                  <a:moveTo>
                    <a:pt x="2851" y="148"/>
                  </a:moveTo>
                  <a:lnTo>
                    <a:pt x="6598" y="2311"/>
                  </a:lnTo>
                  <a:lnTo>
                    <a:pt x="4004" y="3810"/>
                  </a:lnTo>
                  <a:lnTo>
                    <a:pt x="256" y="1646"/>
                  </a:lnTo>
                  <a:lnTo>
                    <a:pt x="2851" y="148"/>
                  </a:lnTo>
                  <a:close/>
                  <a:moveTo>
                    <a:pt x="2851" y="1"/>
                  </a:moveTo>
                  <a:lnTo>
                    <a:pt x="1" y="1646"/>
                  </a:lnTo>
                  <a:lnTo>
                    <a:pt x="4004" y="3958"/>
                  </a:lnTo>
                  <a:lnTo>
                    <a:pt x="6854" y="2311"/>
                  </a:lnTo>
                  <a:lnTo>
                    <a:pt x="2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691;p56">
              <a:extLst>
                <a:ext uri="{FF2B5EF4-FFF2-40B4-BE49-F238E27FC236}">
                  <a16:creationId xmlns:a16="http://schemas.microsoft.com/office/drawing/2014/main" id="{E8E2E0DA-FE2D-7FB1-5DF6-6862A05B93D1}"/>
                </a:ext>
              </a:extLst>
            </p:cNvPr>
            <p:cNvSpPr/>
            <p:nvPr/>
          </p:nvSpPr>
          <p:spPr>
            <a:xfrm>
              <a:off x="-4293643" y="3609170"/>
              <a:ext cx="224825" cy="128638"/>
            </a:xfrm>
            <a:custGeom>
              <a:avLst/>
              <a:gdLst/>
              <a:ahLst/>
              <a:cxnLst/>
              <a:rect l="l" t="t" r="r" b="b"/>
              <a:pathLst>
                <a:path w="3672" h="2101" extrusionOk="0">
                  <a:moveTo>
                    <a:pt x="681" y="0"/>
                  </a:moveTo>
                  <a:cubicBezTo>
                    <a:pt x="638" y="0"/>
                    <a:pt x="595" y="10"/>
                    <a:pt x="562" y="29"/>
                  </a:cubicBezTo>
                  <a:lnTo>
                    <a:pt x="67" y="315"/>
                  </a:lnTo>
                  <a:cubicBezTo>
                    <a:pt x="1" y="352"/>
                    <a:pt x="1" y="415"/>
                    <a:pt x="67" y="452"/>
                  </a:cubicBezTo>
                  <a:lnTo>
                    <a:pt x="2871" y="2072"/>
                  </a:lnTo>
                  <a:cubicBezTo>
                    <a:pt x="2904" y="2091"/>
                    <a:pt x="2948" y="2101"/>
                    <a:pt x="2992" y="2101"/>
                  </a:cubicBezTo>
                  <a:cubicBezTo>
                    <a:pt x="3009" y="2101"/>
                    <a:pt x="3026" y="2099"/>
                    <a:pt x="3042" y="2096"/>
                  </a:cubicBezTo>
                  <a:cubicBezTo>
                    <a:pt x="3067" y="2091"/>
                    <a:pt x="3091" y="2083"/>
                    <a:pt x="3111" y="2072"/>
                  </a:cubicBezTo>
                  <a:lnTo>
                    <a:pt x="3605" y="1787"/>
                  </a:lnTo>
                  <a:cubicBezTo>
                    <a:pt x="3672" y="1748"/>
                    <a:pt x="3672" y="1686"/>
                    <a:pt x="3605" y="1648"/>
                  </a:cubicBezTo>
                  <a:lnTo>
                    <a:pt x="800" y="29"/>
                  </a:lnTo>
                  <a:cubicBezTo>
                    <a:pt x="768" y="10"/>
                    <a:pt x="725" y="0"/>
                    <a:pt x="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692;p56">
              <a:extLst>
                <a:ext uri="{FF2B5EF4-FFF2-40B4-BE49-F238E27FC236}">
                  <a16:creationId xmlns:a16="http://schemas.microsoft.com/office/drawing/2014/main" id="{9A3D717E-5F04-43B0-C317-20FE6FA6FF63}"/>
                </a:ext>
              </a:extLst>
            </p:cNvPr>
            <p:cNvSpPr/>
            <p:nvPr/>
          </p:nvSpPr>
          <p:spPr>
            <a:xfrm>
              <a:off x="-4353582" y="3643761"/>
              <a:ext cx="224825" cy="128638"/>
            </a:xfrm>
            <a:custGeom>
              <a:avLst/>
              <a:gdLst/>
              <a:ahLst/>
              <a:cxnLst/>
              <a:rect l="l" t="t" r="r" b="b"/>
              <a:pathLst>
                <a:path w="3672" h="2101" extrusionOk="0">
                  <a:moveTo>
                    <a:pt x="681" y="0"/>
                  </a:moveTo>
                  <a:cubicBezTo>
                    <a:pt x="637" y="0"/>
                    <a:pt x="594" y="10"/>
                    <a:pt x="561" y="29"/>
                  </a:cubicBezTo>
                  <a:lnTo>
                    <a:pt x="67" y="315"/>
                  </a:lnTo>
                  <a:cubicBezTo>
                    <a:pt x="0" y="352"/>
                    <a:pt x="1" y="415"/>
                    <a:pt x="67" y="453"/>
                  </a:cubicBezTo>
                  <a:lnTo>
                    <a:pt x="2872" y="2072"/>
                  </a:lnTo>
                  <a:cubicBezTo>
                    <a:pt x="2904" y="2091"/>
                    <a:pt x="2947" y="2101"/>
                    <a:pt x="2990" y="2101"/>
                  </a:cubicBezTo>
                  <a:cubicBezTo>
                    <a:pt x="3034" y="2101"/>
                    <a:pt x="3077" y="2091"/>
                    <a:pt x="3110" y="2072"/>
                  </a:cubicBezTo>
                  <a:lnTo>
                    <a:pt x="3605" y="1787"/>
                  </a:lnTo>
                  <a:cubicBezTo>
                    <a:pt x="3671" y="1749"/>
                    <a:pt x="3671" y="1687"/>
                    <a:pt x="3605" y="1648"/>
                  </a:cubicBezTo>
                  <a:lnTo>
                    <a:pt x="801" y="29"/>
                  </a:lnTo>
                  <a:cubicBezTo>
                    <a:pt x="768" y="10"/>
                    <a:pt x="724" y="0"/>
                    <a:pt x="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693;p56">
              <a:extLst>
                <a:ext uri="{FF2B5EF4-FFF2-40B4-BE49-F238E27FC236}">
                  <a16:creationId xmlns:a16="http://schemas.microsoft.com/office/drawing/2014/main" id="{FC4B6A80-36F6-06AE-8E6F-B8BC640166D9}"/>
                </a:ext>
              </a:extLst>
            </p:cNvPr>
            <p:cNvSpPr/>
            <p:nvPr/>
          </p:nvSpPr>
          <p:spPr>
            <a:xfrm>
              <a:off x="-2427281" y="3510049"/>
              <a:ext cx="69003" cy="31471"/>
            </a:xfrm>
            <a:custGeom>
              <a:avLst/>
              <a:gdLst/>
              <a:ahLst/>
              <a:cxnLst/>
              <a:rect l="l" t="t" r="r" b="b"/>
              <a:pathLst>
                <a:path w="1127" h="514" extrusionOk="0">
                  <a:moveTo>
                    <a:pt x="591" y="182"/>
                  </a:moveTo>
                  <a:lnTo>
                    <a:pt x="723" y="258"/>
                  </a:lnTo>
                  <a:lnTo>
                    <a:pt x="554" y="324"/>
                  </a:lnTo>
                  <a:lnTo>
                    <a:pt x="424" y="248"/>
                  </a:lnTo>
                  <a:lnTo>
                    <a:pt x="591" y="182"/>
                  </a:lnTo>
                  <a:close/>
                  <a:moveTo>
                    <a:pt x="796" y="0"/>
                  </a:moveTo>
                  <a:cubicBezTo>
                    <a:pt x="790" y="0"/>
                    <a:pt x="785" y="1"/>
                    <a:pt x="781" y="3"/>
                  </a:cubicBezTo>
                  <a:lnTo>
                    <a:pt x="582" y="83"/>
                  </a:lnTo>
                  <a:lnTo>
                    <a:pt x="465" y="14"/>
                  </a:lnTo>
                  <a:cubicBezTo>
                    <a:pt x="456" y="9"/>
                    <a:pt x="446" y="7"/>
                    <a:pt x="435" y="7"/>
                  </a:cubicBezTo>
                  <a:cubicBezTo>
                    <a:pt x="433" y="7"/>
                    <a:pt x="430" y="7"/>
                    <a:pt x="428" y="7"/>
                  </a:cubicBezTo>
                  <a:cubicBezTo>
                    <a:pt x="413" y="8"/>
                    <a:pt x="401" y="12"/>
                    <a:pt x="390" y="19"/>
                  </a:cubicBezTo>
                  <a:cubicBezTo>
                    <a:pt x="377" y="26"/>
                    <a:pt x="370" y="33"/>
                    <a:pt x="368" y="41"/>
                  </a:cubicBezTo>
                  <a:cubicBezTo>
                    <a:pt x="367" y="49"/>
                    <a:pt x="373" y="56"/>
                    <a:pt x="385" y="64"/>
                  </a:cubicBezTo>
                  <a:lnTo>
                    <a:pt x="482" y="119"/>
                  </a:lnTo>
                  <a:lnTo>
                    <a:pt x="314" y="186"/>
                  </a:lnTo>
                  <a:lnTo>
                    <a:pt x="198" y="119"/>
                  </a:lnTo>
                  <a:cubicBezTo>
                    <a:pt x="190" y="114"/>
                    <a:pt x="180" y="112"/>
                    <a:pt x="168" y="112"/>
                  </a:cubicBezTo>
                  <a:cubicBezTo>
                    <a:pt x="166" y="112"/>
                    <a:pt x="164" y="112"/>
                    <a:pt x="161" y="112"/>
                  </a:cubicBezTo>
                  <a:cubicBezTo>
                    <a:pt x="147" y="113"/>
                    <a:pt x="133" y="116"/>
                    <a:pt x="122" y="123"/>
                  </a:cubicBezTo>
                  <a:cubicBezTo>
                    <a:pt x="109" y="130"/>
                    <a:pt x="104" y="138"/>
                    <a:pt x="103" y="146"/>
                  </a:cubicBezTo>
                  <a:cubicBezTo>
                    <a:pt x="102" y="154"/>
                    <a:pt x="106" y="162"/>
                    <a:pt x="117" y="168"/>
                  </a:cubicBezTo>
                  <a:lnTo>
                    <a:pt x="213" y="223"/>
                  </a:lnTo>
                  <a:lnTo>
                    <a:pt x="19" y="302"/>
                  </a:lnTo>
                  <a:cubicBezTo>
                    <a:pt x="5" y="310"/>
                    <a:pt x="0" y="319"/>
                    <a:pt x="5" y="330"/>
                  </a:cubicBezTo>
                  <a:cubicBezTo>
                    <a:pt x="9" y="342"/>
                    <a:pt x="19" y="352"/>
                    <a:pt x="34" y="360"/>
                  </a:cubicBezTo>
                  <a:cubicBezTo>
                    <a:pt x="44" y="365"/>
                    <a:pt x="55" y="370"/>
                    <a:pt x="71" y="372"/>
                  </a:cubicBezTo>
                  <a:cubicBezTo>
                    <a:pt x="78" y="374"/>
                    <a:pt x="85" y="374"/>
                    <a:pt x="91" y="374"/>
                  </a:cubicBezTo>
                  <a:cubicBezTo>
                    <a:pt x="98" y="374"/>
                    <a:pt x="104" y="373"/>
                    <a:pt x="109" y="371"/>
                  </a:cubicBezTo>
                  <a:lnTo>
                    <a:pt x="323" y="287"/>
                  </a:lnTo>
                  <a:lnTo>
                    <a:pt x="454" y="362"/>
                  </a:lnTo>
                  <a:lnTo>
                    <a:pt x="258" y="440"/>
                  </a:lnTo>
                  <a:cubicBezTo>
                    <a:pt x="245" y="449"/>
                    <a:pt x="239" y="458"/>
                    <a:pt x="243" y="469"/>
                  </a:cubicBezTo>
                  <a:cubicBezTo>
                    <a:pt x="248" y="480"/>
                    <a:pt x="258" y="489"/>
                    <a:pt x="274" y="498"/>
                  </a:cubicBezTo>
                  <a:cubicBezTo>
                    <a:pt x="284" y="504"/>
                    <a:pt x="296" y="508"/>
                    <a:pt x="312" y="512"/>
                  </a:cubicBezTo>
                  <a:cubicBezTo>
                    <a:pt x="319" y="513"/>
                    <a:pt x="325" y="513"/>
                    <a:pt x="330" y="513"/>
                  </a:cubicBezTo>
                  <a:cubicBezTo>
                    <a:pt x="337" y="513"/>
                    <a:pt x="343" y="512"/>
                    <a:pt x="348" y="511"/>
                  </a:cubicBezTo>
                  <a:lnTo>
                    <a:pt x="563" y="425"/>
                  </a:lnTo>
                  <a:lnTo>
                    <a:pt x="679" y="493"/>
                  </a:lnTo>
                  <a:cubicBezTo>
                    <a:pt x="687" y="496"/>
                    <a:pt x="697" y="500"/>
                    <a:pt x="710" y="500"/>
                  </a:cubicBezTo>
                  <a:cubicBezTo>
                    <a:pt x="712" y="500"/>
                    <a:pt x="714" y="499"/>
                    <a:pt x="716" y="499"/>
                  </a:cubicBezTo>
                  <a:cubicBezTo>
                    <a:pt x="732" y="499"/>
                    <a:pt x="746" y="496"/>
                    <a:pt x="757" y="489"/>
                  </a:cubicBezTo>
                  <a:cubicBezTo>
                    <a:pt x="769" y="482"/>
                    <a:pt x="775" y="475"/>
                    <a:pt x="775" y="466"/>
                  </a:cubicBezTo>
                  <a:cubicBezTo>
                    <a:pt x="775" y="457"/>
                    <a:pt x="769" y="449"/>
                    <a:pt x="760" y="443"/>
                  </a:cubicBezTo>
                  <a:lnTo>
                    <a:pt x="663" y="387"/>
                  </a:lnTo>
                  <a:lnTo>
                    <a:pt x="832" y="321"/>
                  </a:lnTo>
                  <a:lnTo>
                    <a:pt x="947" y="388"/>
                  </a:lnTo>
                  <a:cubicBezTo>
                    <a:pt x="956" y="392"/>
                    <a:pt x="969" y="395"/>
                    <a:pt x="983" y="395"/>
                  </a:cubicBezTo>
                  <a:cubicBezTo>
                    <a:pt x="999" y="395"/>
                    <a:pt x="1012" y="390"/>
                    <a:pt x="1024" y="383"/>
                  </a:cubicBezTo>
                  <a:cubicBezTo>
                    <a:pt x="1035" y="377"/>
                    <a:pt x="1042" y="369"/>
                    <a:pt x="1042" y="361"/>
                  </a:cubicBezTo>
                  <a:cubicBezTo>
                    <a:pt x="1042" y="352"/>
                    <a:pt x="1036" y="344"/>
                    <a:pt x="1027" y="338"/>
                  </a:cubicBezTo>
                  <a:lnTo>
                    <a:pt x="930" y="283"/>
                  </a:lnTo>
                  <a:lnTo>
                    <a:pt x="1106" y="213"/>
                  </a:lnTo>
                  <a:cubicBezTo>
                    <a:pt x="1121" y="204"/>
                    <a:pt x="1126" y="195"/>
                    <a:pt x="1122" y="184"/>
                  </a:cubicBezTo>
                  <a:cubicBezTo>
                    <a:pt x="1117" y="174"/>
                    <a:pt x="1108" y="165"/>
                    <a:pt x="1094" y="157"/>
                  </a:cubicBezTo>
                  <a:cubicBezTo>
                    <a:pt x="1082" y="150"/>
                    <a:pt x="1070" y="145"/>
                    <a:pt x="1056" y="142"/>
                  </a:cubicBezTo>
                  <a:cubicBezTo>
                    <a:pt x="1049" y="141"/>
                    <a:pt x="1043" y="140"/>
                    <a:pt x="1037" y="140"/>
                  </a:cubicBezTo>
                  <a:cubicBezTo>
                    <a:pt x="1031" y="140"/>
                    <a:pt x="1026" y="141"/>
                    <a:pt x="1022" y="142"/>
                  </a:cubicBezTo>
                  <a:lnTo>
                    <a:pt x="822" y="220"/>
                  </a:lnTo>
                  <a:lnTo>
                    <a:pt x="690" y="145"/>
                  </a:lnTo>
                  <a:lnTo>
                    <a:pt x="865" y="75"/>
                  </a:lnTo>
                  <a:cubicBezTo>
                    <a:pt x="881" y="66"/>
                    <a:pt x="886" y="57"/>
                    <a:pt x="882" y="47"/>
                  </a:cubicBezTo>
                  <a:cubicBezTo>
                    <a:pt x="877" y="35"/>
                    <a:pt x="868" y="26"/>
                    <a:pt x="853" y="17"/>
                  </a:cubicBezTo>
                  <a:cubicBezTo>
                    <a:pt x="841" y="11"/>
                    <a:pt x="829" y="6"/>
                    <a:pt x="815" y="3"/>
                  </a:cubicBezTo>
                  <a:cubicBezTo>
                    <a:pt x="808" y="1"/>
                    <a:pt x="802" y="0"/>
                    <a:pt x="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694;p56">
              <a:extLst>
                <a:ext uri="{FF2B5EF4-FFF2-40B4-BE49-F238E27FC236}">
                  <a16:creationId xmlns:a16="http://schemas.microsoft.com/office/drawing/2014/main" id="{0AFF2498-3DE1-FC59-C21C-423357239B5C}"/>
                </a:ext>
              </a:extLst>
            </p:cNvPr>
            <p:cNvSpPr/>
            <p:nvPr/>
          </p:nvSpPr>
          <p:spPr>
            <a:xfrm>
              <a:off x="-2366791" y="3540110"/>
              <a:ext cx="66982" cy="36001"/>
            </a:xfrm>
            <a:custGeom>
              <a:avLst/>
              <a:gdLst/>
              <a:ahLst/>
              <a:cxnLst/>
              <a:rect l="l" t="t" r="r" b="b"/>
              <a:pathLst>
                <a:path w="1094" h="588" extrusionOk="0">
                  <a:moveTo>
                    <a:pt x="432" y="292"/>
                  </a:moveTo>
                  <a:cubicBezTo>
                    <a:pt x="443" y="292"/>
                    <a:pt x="455" y="293"/>
                    <a:pt x="468" y="297"/>
                  </a:cubicBezTo>
                  <a:cubicBezTo>
                    <a:pt x="503" y="304"/>
                    <a:pt x="542" y="321"/>
                    <a:pt x="585" y="347"/>
                  </a:cubicBezTo>
                  <a:lnTo>
                    <a:pt x="619" y="366"/>
                  </a:lnTo>
                  <a:lnTo>
                    <a:pt x="577" y="391"/>
                  </a:lnTo>
                  <a:cubicBezTo>
                    <a:pt x="566" y="397"/>
                    <a:pt x="554" y="401"/>
                    <a:pt x="538" y="404"/>
                  </a:cubicBezTo>
                  <a:cubicBezTo>
                    <a:pt x="526" y="405"/>
                    <a:pt x="514" y="406"/>
                    <a:pt x="502" y="406"/>
                  </a:cubicBezTo>
                  <a:cubicBezTo>
                    <a:pt x="497" y="406"/>
                    <a:pt x="492" y="406"/>
                    <a:pt x="487" y="406"/>
                  </a:cubicBezTo>
                  <a:cubicBezTo>
                    <a:pt x="470" y="405"/>
                    <a:pt x="452" y="401"/>
                    <a:pt x="434" y="397"/>
                  </a:cubicBezTo>
                  <a:cubicBezTo>
                    <a:pt x="415" y="392"/>
                    <a:pt x="399" y="384"/>
                    <a:pt x="384" y="377"/>
                  </a:cubicBezTo>
                  <a:cubicBezTo>
                    <a:pt x="365" y="365"/>
                    <a:pt x="353" y="354"/>
                    <a:pt x="351" y="342"/>
                  </a:cubicBezTo>
                  <a:cubicBezTo>
                    <a:pt x="348" y="329"/>
                    <a:pt x="356" y="318"/>
                    <a:pt x="375" y="307"/>
                  </a:cubicBezTo>
                  <a:cubicBezTo>
                    <a:pt x="393" y="297"/>
                    <a:pt x="411" y="292"/>
                    <a:pt x="432" y="292"/>
                  </a:cubicBezTo>
                  <a:close/>
                  <a:moveTo>
                    <a:pt x="525" y="0"/>
                  </a:moveTo>
                  <a:cubicBezTo>
                    <a:pt x="521" y="0"/>
                    <a:pt x="517" y="0"/>
                    <a:pt x="513" y="0"/>
                  </a:cubicBezTo>
                  <a:cubicBezTo>
                    <a:pt x="450" y="2"/>
                    <a:pt x="389" y="12"/>
                    <a:pt x="330" y="29"/>
                  </a:cubicBezTo>
                  <a:cubicBezTo>
                    <a:pt x="270" y="45"/>
                    <a:pt x="215" y="69"/>
                    <a:pt x="164" y="98"/>
                  </a:cubicBezTo>
                  <a:cubicBezTo>
                    <a:pt x="104" y="132"/>
                    <a:pt x="63" y="167"/>
                    <a:pt x="38" y="203"/>
                  </a:cubicBezTo>
                  <a:cubicBezTo>
                    <a:pt x="12" y="238"/>
                    <a:pt x="1" y="273"/>
                    <a:pt x="3" y="307"/>
                  </a:cubicBezTo>
                  <a:cubicBezTo>
                    <a:pt x="5" y="341"/>
                    <a:pt x="19" y="373"/>
                    <a:pt x="45" y="404"/>
                  </a:cubicBezTo>
                  <a:cubicBezTo>
                    <a:pt x="71" y="434"/>
                    <a:pt x="104" y="462"/>
                    <a:pt x="147" y="487"/>
                  </a:cubicBezTo>
                  <a:cubicBezTo>
                    <a:pt x="166" y="498"/>
                    <a:pt x="189" y="509"/>
                    <a:pt x="215" y="522"/>
                  </a:cubicBezTo>
                  <a:cubicBezTo>
                    <a:pt x="241" y="533"/>
                    <a:pt x="267" y="543"/>
                    <a:pt x="292" y="551"/>
                  </a:cubicBezTo>
                  <a:cubicBezTo>
                    <a:pt x="318" y="560"/>
                    <a:pt x="342" y="566"/>
                    <a:pt x="362" y="569"/>
                  </a:cubicBezTo>
                  <a:cubicBezTo>
                    <a:pt x="371" y="570"/>
                    <a:pt x="378" y="571"/>
                    <a:pt x="385" y="571"/>
                  </a:cubicBezTo>
                  <a:cubicBezTo>
                    <a:pt x="395" y="571"/>
                    <a:pt x="403" y="570"/>
                    <a:pt x="410" y="567"/>
                  </a:cubicBezTo>
                  <a:cubicBezTo>
                    <a:pt x="415" y="563"/>
                    <a:pt x="419" y="558"/>
                    <a:pt x="421" y="550"/>
                  </a:cubicBezTo>
                  <a:cubicBezTo>
                    <a:pt x="424" y="542"/>
                    <a:pt x="421" y="535"/>
                    <a:pt x="411" y="530"/>
                  </a:cubicBezTo>
                  <a:cubicBezTo>
                    <a:pt x="404" y="526"/>
                    <a:pt x="396" y="523"/>
                    <a:pt x="385" y="521"/>
                  </a:cubicBezTo>
                  <a:cubicBezTo>
                    <a:pt x="375" y="517"/>
                    <a:pt x="361" y="513"/>
                    <a:pt x="345" y="508"/>
                  </a:cubicBezTo>
                  <a:cubicBezTo>
                    <a:pt x="330" y="504"/>
                    <a:pt x="312" y="497"/>
                    <a:pt x="291" y="489"/>
                  </a:cubicBezTo>
                  <a:cubicBezTo>
                    <a:pt x="272" y="481"/>
                    <a:pt x="250" y="470"/>
                    <a:pt x="227" y="457"/>
                  </a:cubicBezTo>
                  <a:cubicBezTo>
                    <a:pt x="177" y="427"/>
                    <a:pt x="143" y="399"/>
                    <a:pt x="125" y="371"/>
                  </a:cubicBezTo>
                  <a:cubicBezTo>
                    <a:pt x="106" y="343"/>
                    <a:pt x="100" y="316"/>
                    <a:pt x="106" y="289"/>
                  </a:cubicBezTo>
                  <a:cubicBezTo>
                    <a:pt x="111" y="263"/>
                    <a:pt x="127" y="237"/>
                    <a:pt x="153" y="213"/>
                  </a:cubicBezTo>
                  <a:cubicBezTo>
                    <a:pt x="178" y="188"/>
                    <a:pt x="209" y="166"/>
                    <a:pt x="245" y="145"/>
                  </a:cubicBezTo>
                  <a:cubicBezTo>
                    <a:pt x="285" y="122"/>
                    <a:pt x="327" y="103"/>
                    <a:pt x="372" y="87"/>
                  </a:cubicBezTo>
                  <a:cubicBezTo>
                    <a:pt x="417" y="73"/>
                    <a:pt x="466" y="64"/>
                    <a:pt x="517" y="60"/>
                  </a:cubicBezTo>
                  <a:cubicBezTo>
                    <a:pt x="525" y="60"/>
                    <a:pt x="533" y="60"/>
                    <a:pt x="541" y="60"/>
                  </a:cubicBezTo>
                  <a:cubicBezTo>
                    <a:pt x="584" y="60"/>
                    <a:pt x="628" y="64"/>
                    <a:pt x="673" y="75"/>
                  </a:cubicBezTo>
                  <a:cubicBezTo>
                    <a:pt x="727" y="87"/>
                    <a:pt x="782" y="110"/>
                    <a:pt x="840" y="143"/>
                  </a:cubicBezTo>
                  <a:cubicBezTo>
                    <a:pt x="939" y="200"/>
                    <a:pt x="987" y="256"/>
                    <a:pt x="984" y="312"/>
                  </a:cubicBezTo>
                  <a:cubicBezTo>
                    <a:pt x="981" y="368"/>
                    <a:pt x="932" y="422"/>
                    <a:pt x="840" y="476"/>
                  </a:cubicBezTo>
                  <a:cubicBezTo>
                    <a:pt x="825" y="484"/>
                    <a:pt x="808" y="493"/>
                    <a:pt x="789" y="502"/>
                  </a:cubicBezTo>
                  <a:cubicBezTo>
                    <a:pt x="770" y="512"/>
                    <a:pt x="751" y="518"/>
                    <a:pt x="729" y="525"/>
                  </a:cubicBezTo>
                  <a:cubicBezTo>
                    <a:pt x="709" y="531"/>
                    <a:pt x="689" y="534"/>
                    <a:pt x="670" y="535"/>
                  </a:cubicBezTo>
                  <a:cubicBezTo>
                    <a:pt x="668" y="535"/>
                    <a:pt x="666" y="535"/>
                    <a:pt x="664" y="535"/>
                  </a:cubicBezTo>
                  <a:cubicBezTo>
                    <a:pt x="647" y="535"/>
                    <a:pt x="632" y="531"/>
                    <a:pt x="618" y="523"/>
                  </a:cubicBezTo>
                  <a:cubicBezTo>
                    <a:pt x="606" y="516"/>
                    <a:pt x="599" y="507"/>
                    <a:pt x="598" y="497"/>
                  </a:cubicBezTo>
                  <a:cubicBezTo>
                    <a:pt x="598" y="487"/>
                    <a:pt x="604" y="477"/>
                    <a:pt x="619" y="466"/>
                  </a:cubicBezTo>
                  <a:lnTo>
                    <a:pt x="792" y="364"/>
                  </a:lnTo>
                  <a:cubicBezTo>
                    <a:pt x="815" y="352"/>
                    <a:pt x="830" y="338"/>
                    <a:pt x="838" y="323"/>
                  </a:cubicBezTo>
                  <a:cubicBezTo>
                    <a:pt x="845" y="308"/>
                    <a:pt x="847" y="293"/>
                    <a:pt x="843" y="277"/>
                  </a:cubicBezTo>
                  <a:cubicBezTo>
                    <a:pt x="839" y="262"/>
                    <a:pt x="828" y="246"/>
                    <a:pt x="814" y="230"/>
                  </a:cubicBezTo>
                  <a:cubicBezTo>
                    <a:pt x="798" y="214"/>
                    <a:pt x="778" y="200"/>
                    <a:pt x="753" y="185"/>
                  </a:cubicBezTo>
                  <a:cubicBezTo>
                    <a:pt x="735" y="175"/>
                    <a:pt x="715" y="165"/>
                    <a:pt x="693" y="156"/>
                  </a:cubicBezTo>
                  <a:cubicBezTo>
                    <a:pt x="672" y="147"/>
                    <a:pt x="651" y="140"/>
                    <a:pt x="630" y="134"/>
                  </a:cubicBezTo>
                  <a:cubicBezTo>
                    <a:pt x="610" y="130"/>
                    <a:pt x="591" y="127"/>
                    <a:pt x="574" y="125"/>
                  </a:cubicBezTo>
                  <a:cubicBezTo>
                    <a:pt x="571" y="125"/>
                    <a:pt x="569" y="125"/>
                    <a:pt x="566" y="125"/>
                  </a:cubicBezTo>
                  <a:cubicBezTo>
                    <a:pt x="554" y="125"/>
                    <a:pt x="544" y="127"/>
                    <a:pt x="537" y="131"/>
                  </a:cubicBezTo>
                  <a:cubicBezTo>
                    <a:pt x="530" y="136"/>
                    <a:pt x="523" y="142"/>
                    <a:pt x="519" y="151"/>
                  </a:cubicBezTo>
                  <a:cubicBezTo>
                    <a:pt x="514" y="160"/>
                    <a:pt x="517" y="168"/>
                    <a:pt x="526" y="173"/>
                  </a:cubicBezTo>
                  <a:cubicBezTo>
                    <a:pt x="530" y="176"/>
                    <a:pt x="537" y="177"/>
                    <a:pt x="545" y="179"/>
                  </a:cubicBezTo>
                  <a:cubicBezTo>
                    <a:pt x="554" y="182"/>
                    <a:pt x="564" y="183"/>
                    <a:pt x="575" y="186"/>
                  </a:cubicBezTo>
                  <a:cubicBezTo>
                    <a:pt x="586" y="188"/>
                    <a:pt x="600" y="193"/>
                    <a:pt x="615" y="198"/>
                  </a:cubicBezTo>
                  <a:cubicBezTo>
                    <a:pt x="629" y="203"/>
                    <a:pt x="645" y="211"/>
                    <a:pt x="663" y="221"/>
                  </a:cubicBezTo>
                  <a:cubicBezTo>
                    <a:pt x="729" y="259"/>
                    <a:pt x="737" y="294"/>
                    <a:pt x="685" y="324"/>
                  </a:cubicBezTo>
                  <a:lnTo>
                    <a:pt x="667" y="334"/>
                  </a:lnTo>
                  <a:lnTo>
                    <a:pt x="626" y="310"/>
                  </a:lnTo>
                  <a:cubicBezTo>
                    <a:pt x="592" y="291"/>
                    <a:pt x="560" y="274"/>
                    <a:pt x="529" y="261"/>
                  </a:cubicBezTo>
                  <a:cubicBezTo>
                    <a:pt x="497" y="246"/>
                    <a:pt x="467" y="236"/>
                    <a:pt x="437" y="230"/>
                  </a:cubicBezTo>
                  <a:cubicBezTo>
                    <a:pt x="416" y="225"/>
                    <a:pt x="396" y="223"/>
                    <a:pt x="377" y="223"/>
                  </a:cubicBezTo>
                  <a:cubicBezTo>
                    <a:pt x="369" y="223"/>
                    <a:pt x="361" y="224"/>
                    <a:pt x="353" y="225"/>
                  </a:cubicBezTo>
                  <a:cubicBezTo>
                    <a:pt x="326" y="228"/>
                    <a:pt x="300" y="236"/>
                    <a:pt x="277" y="250"/>
                  </a:cubicBezTo>
                  <a:cubicBezTo>
                    <a:pt x="255" y="262"/>
                    <a:pt x="242" y="275"/>
                    <a:pt x="235" y="288"/>
                  </a:cubicBezTo>
                  <a:cubicBezTo>
                    <a:pt x="228" y="301"/>
                    <a:pt x="227" y="315"/>
                    <a:pt x="231" y="327"/>
                  </a:cubicBezTo>
                  <a:cubicBezTo>
                    <a:pt x="235" y="341"/>
                    <a:pt x="244" y="354"/>
                    <a:pt x="256" y="366"/>
                  </a:cubicBezTo>
                  <a:cubicBezTo>
                    <a:pt x="269" y="379"/>
                    <a:pt x="285" y="390"/>
                    <a:pt x="303" y="400"/>
                  </a:cubicBezTo>
                  <a:cubicBezTo>
                    <a:pt x="334" y="419"/>
                    <a:pt x="367" y="431"/>
                    <a:pt x="399" y="436"/>
                  </a:cubicBezTo>
                  <a:cubicBezTo>
                    <a:pt x="433" y="442"/>
                    <a:pt x="469" y="444"/>
                    <a:pt x="509" y="444"/>
                  </a:cubicBezTo>
                  <a:cubicBezTo>
                    <a:pt x="493" y="459"/>
                    <a:pt x="488" y="476"/>
                    <a:pt x="495" y="496"/>
                  </a:cubicBezTo>
                  <a:cubicBezTo>
                    <a:pt x="501" y="515"/>
                    <a:pt x="520" y="535"/>
                    <a:pt x="553" y="553"/>
                  </a:cubicBezTo>
                  <a:cubicBezTo>
                    <a:pt x="581" y="569"/>
                    <a:pt x="610" y="579"/>
                    <a:pt x="642" y="584"/>
                  </a:cubicBezTo>
                  <a:cubicBezTo>
                    <a:pt x="658" y="586"/>
                    <a:pt x="674" y="587"/>
                    <a:pt x="690" y="587"/>
                  </a:cubicBezTo>
                  <a:cubicBezTo>
                    <a:pt x="706" y="587"/>
                    <a:pt x="723" y="586"/>
                    <a:pt x="740" y="584"/>
                  </a:cubicBezTo>
                  <a:cubicBezTo>
                    <a:pt x="772" y="579"/>
                    <a:pt x="806" y="570"/>
                    <a:pt x="839" y="558"/>
                  </a:cubicBezTo>
                  <a:cubicBezTo>
                    <a:pt x="871" y="545"/>
                    <a:pt x="904" y="531"/>
                    <a:pt x="933" y="513"/>
                  </a:cubicBezTo>
                  <a:cubicBezTo>
                    <a:pt x="1041" y="451"/>
                    <a:pt x="1093" y="384"/>
                    <a:pt x="1090" y="313"/>
                  </a:cubicBezTo>
                  <a:cubicBezTo>
                    <a:pt x="1085" y="243"/>
                    <a:pt x="1024" y="173"/>
                    <a:pt x="907" y="105"/>
                  </a:cubicBezTo>
                  <a:cubicBezTo>
                    <a:pt x="842" y="68"/>
                    <a:pt x="776" y="41"/>
                    <a:pt x="709" y="24"/>
                  </a:cubicBezTo>
                  <a:cubicBezTo>
                    <a:pt x="647" y="8"/>
                    <a:pt x="586" y="0"/>
                    <a:pt x="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695;p56">
              <a:extLst>
                <a:ext uri="{FF2B5EF4-FFF2-40B4-BE49-F238E27FC236}">
                  <a16:creationId xmlns:a16="http://schemas.microsoft.com/office/drawing/2014/main" id="{7DDDB965-403E-B236-9F5D-045A54F105B5}"/>
                </a:ext>
              </a:extLst>
            </p:cNvPr>
            <p:cNvSpPr/>
            <p:nvPr/>
          </p:nvSpPr>
          <p:spPr>
            <a:xfrm>
              <a:off x="-2311934" y="3570354"/>
              <a:ext cx="78983" cy="50573"/>
            </a:xfrm>
            <a:custGeom>
              <a:avLst/>
              <a:gdLst/>
              <a:ahLst/>
              <a:cxnLst/>
              <a:rect l="l" t="t" r="r" b="b"/>
              <a:pathLst>
                <a:path w="1290" h="826" extrusionOk="0">
                  <a:moveTo>
                    <a:pt x="628" y="65"/>
                  </a:moveTo>
                  <a:cubicBezTo>
                    <a:pt x="630" y="65"/>
                    <a:pt x="632" y="65"/>
                    <a:pt x="634" y="65"/>
                  </a:cubicBezTo>
                  <a:cubicBezTo>
                    <a:pt x="657" y="67"/>
                    <a:pt x="678" y="74"/>
                    <a:pt x="700" y="87"/>
                  </a:cubicBezTo>
                  <a:cubicBezTo>
                    <a:pt x="722" y="100"/>
                    <a:pt x="734" y="112"/>
                    <a:pt x="738" y="126"/>
                  </a:cubicBezTo>
                  <a:cubicBezTo>
                    <a:pt x="741" y="138"/>
                    <a:pt x="732" y="152"/>
                    <a:pt x="711" y="164"/>
                  </a:cubicBezTo>
                  <a:lnTo>
                    <a:pt x="557" y="252"/>
                  </a:lnTo>
                  <a:cubicBezTo>
                    <a:pt x="539" y="262"/>
                    <a:pt x="521" y="268"/>
                    <a:pt x="502" y="268"/>
                  </a:cubicBezTo>
                  <a:cubicBezTo>
                    <a:pt x="499" y="268"/>
                    <a:pt x="495" y="268"/>
                    <a:pt x="492" y="268"/>
                  </a:cubicBezTo>
                  <a:cubicBezTo>
                    <a:pt x="470" y="265"/>
                    <a:pt x="447" y="259"/>
                    <a:pt x="425" y="246"/>
                  </a:cubicBezTo>
                  <a:cubicBezTo>
                    <a:pt x="403" y="233"/>
                    <a:pt x="391" y="220"/>
                    <a:pt x="387" y="208"/>
                  </a:cubicBezTo>
                  <a:cubicBezTo>
                    <a:pt x="385" y="194"/>
                    <a:pt x="394" y="182"/>
                    <a:pt x="416" y="170"/>
                  </a:cubicBezTo>
                  <a:lnTo>
                    <a:pt x="569" y="82"/>
                  </a:lnTo>
                  <a:cubicBezTo>
                    <a:pt x="588" y="71"/>
                    <a:pt x="608" y="65"/>
                    <a:pt x="628" y="65"/>
                  </a:cubicBezTo>
                  <a:close/>
                  <a:moveTo>
                    <a:pt x="602" y="0"/>
                  </a:moveTo>
                  <a:cubicBezTo>
                    <a:pt x="562" y="0"/>
                    <a:pt x="523" y="11"/>
                    <a:pt x="485" y="33"/>
                  </a:cubicBezTo>
                  <a:lnTo>
                    <a:pt x="332" y="122"/>
                  </a:lnTo>
                  <a:cubicBezTo>
                    <a:pt x="309" y="136"/>
                    <a:pt x="293" y="149"/>
                    <a:pt x="285" y="163"/>
                  </a:cubicBezTo>
                  <a:cubicBezTo>
                    <a:pt x="277" y="178"/>
                    <a:pt x="275" y="191"/>
                    <a:pt x="278" y="205"/>
                  </a:cubicBezTo>
                  <a:cubicBezTo>
                    <a:pt x="282" y="218"/>
                    <a:pt x="291" y="232"/>
                    <a:pt x="304" y="245"/>
                  </a:cubicBezTo>
                  <a:cubicBezTo>
                    <a:pt x="319" y="259"/>
                    <a:pt x="337" y="272"/>
                    <a:pt x="359" y="285"/>
                  </a:cubicBezTo>
                  <a:cubicBezTo>
                    <a:pt x="380" y="297"/>
                    <a:pt x="402" y="307"/>
                    <a:pt x="426" y="315"/>
                  </a:cubicBezTo>
                  <a:cubicBezTo>
                    <a:pt x="449" y="324"/>
                    <a:pt x="473" y="328"/>
                    <a:pt x="497" y="331"/>
                  </a:cubicBezTo>
                  <a:cubicBezTo>
                    <a:pt x="505" y="331"/>
                    <a:pt x="512" y="332"/>
                    <a:pt x="520" y="332"/>
                  </a:cubicBezTo>
                  <a:cubicBezTo>
                    <a:pt x="536" y="332"/>
                    <a:pt x="552" y="330"/>
                    <a:pt x="568" y="327"/>
                  </a:cubicBezTo>
                  <a:cubicBezTo>
                    <a:pt x="592" y="322"/>
                    <a:pt x="616" y="313"/>
                    <a:pt x="640" y="299"/>
                  </a:cubicBezTo>
                  <a:lnTo>
                    <a:pt x="793" y="211"/>
                  </a:lnTo>
                  <a:cubicBezTo>
                    <a:pt x="816" y="198"/>
                    <a:pt x="832" y="183"/>
                    <a:pt x="840" y="170"/>
                  </a:cubicBezTo>
                  <a:cubicBezTo>
                    <a:pt x="849" y="156"/>
                    <a:pt x="851" y="142"/>
                    <a:pt x="847" y="128"/>
                  </a:cubicBezTo>
                  <a:cubicBezTo>
                    <a:pt x="843" y="115"/>
                    <a:pt x="834" y="101"/>
                    <a:pt x="820" y="87"/>
                  </a:cubicBezTo>
                  <a:cubicBezTo>
                    <a:pt x="806" y="74"/>
                    <a:pt x="788" y="60"/>
                    <a:pt x="767" y="49"/>
                  </a:cubicBezTo>
                  <a:cubicBezTo>
                    <a:pt x="723" y="23"/>
                    <a:pt x="677" y="8"/>
                    <a:pt x="628" y="2"/>
                  </a:cubicBezTo>
                  <a:cubicBezTo>
                    <a:pt x="620" y="1"/>
                    <a:pt x="611" y="0"/>
                    <a:pt x="602" y="0"/>
                  </a:cubicBezTo>
                  <a:close/>
                  <a:moveTo>
                    <a:pt x="1228" y="280"/>
                  </a:moveTo>
                  <a:cubicBezTo>
                    <a:pt x="1223" y="280"/>
                    <a:pt x="1218" y="281"/>
                    <a:pt x="1213" y="281"/>
                  </a:cubicBezTo>
                  <a:lnTo>
                    <a:pt x="34" y="479"/>
                  </a:lnTo>
                  <a:cubicBezTo>
                    <a:pt x="26" y="480"/>
                    <a:pt x="19" y="483"/>
                    <a:pt x="15" y="486"/>
                  </a:cubicBezTo>
                  <a:cubicBezTo>
                    <a:pt x="5" y="492"/>
                    <a:pt x="0" y="499"/>
                    <a:pt x="0" y="509"/>
                  </a:cubicBezTo>
                  <a:cubicBezTo>
                    <a:pt x="1" y="518"/>
                    <a:pt x="7" y="526"/>
                    <a:pt x="20" y="533"/>
                  </a:cubicBezTo>
                  <a:cubicBezTo>
                    <a:pt x="28" y="538"/>
                    <a:pt x="38" y="541"/>
                    <a:pt x="48" y="544"/>
                  </a:cubicBezTo>
                  <a:cubicBezTo>
                    <a:pt x="54" y="545"/>
                    <a:pt x="60" y="545"/>
                    <a:pt x="66" y="545"/>
                  </a:cubicBezTo>
                  <a:cubicBezTo>
                    <a:pt x="70" y="545"/>
                    <a:pt x="75" y="545"/>
                    <a:pt x="79" y="545"/>
                  </a:cubicBezTo>
                  <a:lnTo>
                    <a:pt x="1253" y="349"/>
                  </a:lnTo>
                  <a:cubicBezTo>
                    <a:pt x="1261" y="346"/>
                    <a:pt x="1268" y="344"/>
                    <a:pt x="1274" y="341"/>
                  </a:cubicBezTo>
                  <a:cubicBezTo>
                    <a:pt x="1286" y="334"/>
                    <a:pt x="1289" y="325"/>
                    <a:pt x="1287" y="315"/>
                  </a:cubicBezTo>
                  <a:cubicBezTo>
                    <a:pt x="1284" y="305"/>
                    <a:pt x="1277" y="297"/>
                    <a:pt x="1266" y="290"/>
                  </a:cubicBezTo>
                  <a:cubicBezTo>
                    <a:pt x="1259" y="287"/>
                    <a:pt x="1251" y="283"/>
                    <a:pt x="1242" y="281"/>
                  </a:cubicBezTo>
                  <a:cubicBezTo>
                    <a:pt x="1238" y="281"/>
                    <a:pt x="1233" y="280"/>
                    <a:pt x="1228" y="280"/>
                  </a:cubicBezTo>
                  <a:close/>
                  <a:moveTo>
                    <a:pt x="775" y="559"/>
                  </a:moveTo>
                  <a:cubicBezTo>
                    <a:pt x="778" y="559"/>
                    <a:pt x="782" y="559"/>
                    <a:pt x="785" y="559"/>
                  </a:cubicBezTo>
                  <a:cubicBezTo>
                    <a:pt x="807" y="560"/>
                    <a:pt x="829" y="568"/>
                    <a:pt x="851" y="581"/>
                  </a:cubicBezTo>
                  <a:cubicBezTo>
                    <a:pt x="873" y="593"/>
                    <a:pt x="886" y="607"/>
                    <a:pt x="890" y="619"/>
                  </a:cubicBezTo>
                  <a:cubicBezTo>
                    <a:pt x="892" y="633"/>
                    <a:pt x="883" y="645"/>
                    <a:pt x="861" y="657"/>
                  </a:cubicBezTo>
                  <a:lnTo>
                    <a:pt x="708" y="745"/>
                  </a:lnTo>
                  <a:cubicBezTo>
                    <a:pt x="690" y="756"/>
                    <a:pt x="672" y="761"/>
                    <a:pt x="653" y="761"/>
                  </a:cubicBezTo>
                  <a:cubicBezTo>
                    <a:pt x="650" y="761"/>
                    <a:pt x="646" y="761"/>
                    <a:pt x="643" y="761"/>
                  </a:cubicBezTo>
                  <a:cubicBezTo>
                    <a:pt x="621" y="760"/>
                    <a:pt x="598" y="752"/>
                    <a:pt x="575" y="739"/>
                  </a:cubicBezTo>
                  <a:cubicBezTo>
                    <a:pt x="554" y="727"/>
                    <a:pt x="542" y="714"/>
                    <a:pt x="538" y="701"/>
                  </a:cubicBezTo>
                  <a:cubicBezTo>
                    <a:pt x="536" y="689"/>
                    <a:pt x="545" y="676"/>
                    <a:pt x="566" y="664"/>
                  </a:cubicBezTo>
                  <a:lnTo>
                    <a:pt x="720" y="575"/>
                  </a:lnTo>
                  <a:cubicBezTo>
                    <a:pt x="738" y="564"/>
                    <a:pt x="756" y="559"/>
                    <a:pt x="775" y="559"/>
                  </a:cubicBezTo>
                  <a:close/>
                  <a:moveTo>
                    <a:pt x="752" y="495"/>
                  </a:moveTo>
                  <a:cubicBezTo>
                    <a:pt x="713" y="495"/>
                    <a:pt x="674" y="506"/>
                    <a:pt x="636" y="528"/>
                  </a:cubicBezTo>
                  <a:lnTo>
                    <a:pt x="483" y="616"/>
                  </a:lnTo>
                  <a:cubicBezTo>
                    <a:pt x="459" y="629"/>
                    <a:pt x="444" y="643"/>
                    <a:pt x="436" y="657"/>
                  </a:cubicBezTo>
                  <a:cubicBezTo>
                    <a:pt x="428" y="671"/>
                    <a:pt x="426" y="684"/>
                    <a:pt x="429" y="699"/>
                  </a:cubicBezTo>
                  <a:cubicBezTo>
                    <a:pt x="432" y="712"/>
                    <a:pt x="441" y="726"/>
                    <a:pt x="455" y="738"/>
                  </a:cubicBezTo>
                  <a:cubicBezTo>
                    <a:pt x="470" y="752"/>
                    <a:pt x="488" y="765"/>
                    <a:pt x="510" y="778"/>
                  </a:cubicBezTo>
                  <a:cubicBezTo>
                    <a:pt x="530" y="790"/>
                    <a:pt x="553" y="800"/>
                    <a:pt x="577" y="808"/>
                  </a:cubicBezTo>
                  <a:cubicBezTo>
                    <a:pt x="600" y="817"/>
                    <a:pt x="624" y="823"/>
                    <a:pt x="648" y="824"/>
                  </a:cubicBezTo>
                  <a:cubicBezTo>
                    <a:pt x="655" y="825"/>
                    <a:pt x="663" y="825"/>
                    <a:pt x="671" y="825"/>
                  </a:cubicBezTo>
                  <a:cubicBezTo>
                    <a:pt x="687" y="825"/>
                    <a:pt x="703" y="824"/>
                    <a:pt x="718" y="821"/>
                  </a:cubicBezTo>
                  <a:cubicBezTo>
                    <a:pt x="743" y="816"/>
                    <a:pt x="767" y="807"/>
                    <a:pt x="791" y="794"/>
                  </a:cubicBezTo>
                  <a:lnTo>
                    <a:pt x="944" y="705"/>
                  </a:lnTo>
                  <a:cubicBezTo>
                    <a:pt x="967" y="691"/>
                    <a:pt x="983" y="678"/>
                    <a:pt x="991" y="663"/>
                  </a:cubicBezTo>
                  <a:cubicBezTo>
                    <a:pt x="999" y="649"/>
                    <a:pt x="1002" y="636"/>
                    <a:pt x="998" y="622"/>
                  </a:cubicBezTo>
                  <a:cubicBezTo>
                    <a:pt x="994" y="609"/>
                    <a:pt x="985" y="595"/>
                    <a:pt x="971" y="582"/>
                  </a:cubicBezTo>
                  <a:cubicBezTo>
                    <a:pt x="956" y="568"/>
                    <a:pt x="939" y="555"/>
                    <a:pt x="918" y="542"/>
                  </a:cubicBezTo>
                  <a:cubicBezTo>
                    <a:pt x="874" y="518"/>
                    <a:pt x="828" y="502"/>
                    <a:pt x="778" y="496"/>
                  </a:cubicBezTo>
                  <a:cubicBezTo>
                    <a:pt x="770" y="495"/>
                    <a:pt x="761" y="495"/>
                    <a:pt x="752" y="4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696;p56">
              <a:extLst>
                <a:ext uri="{FF2B5EF4-FFF2-40B4-BE49-F238E27FC236}">
                  <a16:creationId xmlns:a16="http://schemas.microsoft.com/office/drawing/2014/main" id="{4507D56A-0073-DB4B-CAA1-0A9522A64EFB}"/>
                </a:ext>
              </a:extLst>
            </p:cNvPr>
            <p:cNvSpPr/>
            <p:nvPr/>
          </p:nvSpPr>
          <p:spPr>
            <a:xfrm>
              <a:off x="-2226159" y="3604150"/>
              <a:ext cx="21674" cy="12490"/>
            </a:xfrm>
            <a:custGeom>
              <a:avLst/>
              <a:gdLst/>
              <a:ahLst/>
              <a:cxnLst/>
              <a:rect l="l" t="t" r="r" b="b"/>
              <a:pathLst>
                <a:path w="354" h="204" extrusionOk="0">
                  <a:moveTo>
                    <a:pt x="53" y="1"/>
                  </a:moveTo>
                  <a:cubicBezTo>
                    <a:pt x="49" y="1"/>
                    <a:pt x="45" y="1"/>
                    <a:pt x="42" y="2"/>
                  </a:cubicBezTo>
                  <a:cubicBezTo>
                    <a:pt x="33" y="4"/>
                    <a:pt x="25" y="6"/>
                    <a:pt x="19" y="10"/>
                  </a:cubicBezTo>
                  <a:cubicBezTo>
                    <a:pt x="9" y="15"/>
                    <a:pt x="3" y="22"/>
                    <a:pt x="2" y="30"/>
                  </a:cubicBezTo>
                  <a:cubicBezTo>
                    <a:pt x="1" y="38"/>
                    <a:pt x="4" y="43"/>
                    <a:pt x="12" y="48"/>
                  </a:cubicBezTo>
                  <a:cubicBezTo>
                    <a:pt x="16" y="50"/>
                    <a:pt x="20" y="51"/>
                    <a:pt x="26" y="52"/>
                  </a:cubicBezTo>
                  <a:lnTo>
                    <a:pt x="201" y="87"/>
                  </a:lnTo>
                  <a:cubicBezTo>
                    <a:pt x="201" y="87"/>
                    <a:pt x="262" y="189"/>
                    <a:pt x="270" y="198"/>
                  </a:cubicBezTo>
                  <a:cubicBezTo>
                    <a:pt x="278" y="201"/>
                    <a:pt x="286" y="204"/>
                    <a:pt x="296" y="204"/>
                  </a:cubicBezTo>
                  <a:cubicBezTo>
                    <a:pt x="298" y="204"/>
                    <a:pt x="300" y="203"/>
                    <a:pt x="303" y="203"/>
                  </a:cubicBezTo>
                  <a:cubicBezTo>
                    <a:pt x="315" y="202"/>
                    <a:pt x="326" y="199"/>
                    <a:pt x="335" y="194"/>
                  </a:cubicBezTo>
                  <a:cubicBezTo>
                    <a:pt x="350" y="185"/>
                    <a:pt x="353" y="175"/>
                    <a:pt x="348" y="162"/>
                  </a:cubicBezTo>
                  <a:lnTo>
                    <a:pt x="287" y="60"/>
                  </a:lnTo>
                  <a:cubicBezTo>
                    <a:pt x="284" y="55"/>
                    <a:pt x="279" y="50"/>
                    <a:pt x="272" y="47"/>
                  </a:cubicBezTo>
                  <a:cubicBezTo>
                    <a:pt x="267" y="43"/>
                    <a:pt x="259" y="41"/>
                    <a:pt x="248" y="38"/>
                  </a:cubicBezTo>
                  <a:lnTo>
                    <a:pt x="72" y="3"/>
                  </a:lnTo>
                  <a:cubicBezTo>
                    <a:pt x="65" y="1"/>
                    <a:pt x="59" y="1"/>
                    <a:pt x="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697;p56">
              <a:extLst>
                <a:ext uri="{FF2B5EF4-FFF2-40B4-BE49-F238E27FC236}">
                  <a16:creationId xmlns:a16="http://schemas.microsoft.com/office/drawing/2014/main" id="{2F94F7D9-2E67-DE36-4085-D2FACFC760D6}"/>
                </a:ext>
              </a:extLst>
            </p:cNvPr>
            <p:cNvSpPr/>
            <p:nvPr/>
          </p:nvSpPr>
          <p:spPr>
            <a:xfrm>
              <a:off x="-2230199" y="3621231"/>
              <a:ext cx="64717" cy="44206"/>
            </a:xfrm>
            <a:custGeom>
              <a:avLst/>
              <a:gdLst/>
              <a:ahLst/>
              <a:cxnLst/>
              <a:rect l="l" t="t" r="r" b="b"/>
              <a:pathLst>
                <a:path w="1057" h="722" extrusionOk="0">
                  <a:moveTo>
                    <a:pt x="361" y="257"/>
                  </a:moveTo>
                  <a:cubicBezTo>
                    <a:pt x="371" y="257"/>
                    <a:pt x="381" y="257"/>
                    <a:pt x="391" y="258"/>
                  </a:cubicBezTo>
                  <a:cubicBezTo>
                    <a:pt x="410" y="260"/>
                    <a:pt x="428" y="262"/>
                    <a:pt x="446" y="263"/>
                  </a:cubicBezTo>
                  <a:lnTo>
                    <a:pt x="454" y="512"/>
                  </a:lnTo>
                  <a:cubicBezTo>
                    <a:pt x="448" y="513"/>
                    <a:pt x="441" y="513"/>
                    <a:pt x="434" y="513"/>
                  </a:cubicBezTo>
                  <a:cubicBezTo>
                    <a:pt x="408" y="513"/>
                    <a:pt x="381" y="510"/>
                    <a:pt x="353" y="504"/>
                  </a:cubicBezTo>
                  <a:cubicBezTo>
                    <a:pt x="318" y="497"/>
                    <a:pt x="284" y="485"/>
                    <a:pt x="251" y="465"/>
                  </a:cubicBezTo>
                  <a:cubicBezTo>
                    <a:pt x="222" y="449"/>
                    <a:pt x="202" y="433"/>
                    <a:pt x="187" y="416"/>
                  </a:cubicBezTo>
                  <a:cubicBezTo>
                    <a:pt x="174" y="401"/>
                    <a:pt x="166" y="385"/>
                    <a:pt x="165" y="369"/>
                  </a:cubicBezTo>
                  <a:cubicBezTo>
                    <a:pt x="163" y="353"/>
                    <a:pt x="167" y="339"/>
                    <a:pt x="176" y="325"/>
                  </a:cubicBezTo>
                  <a:cubicBezTo>
                    <a:pt x="185" y="310"/>
                    <a:pt x="200" y="298"/>
                    <a:pt x="218" y="288"/>
                  </a:cubicBezTo>
                  <a:cubicBezTo>
                    <a:pt x="236" y="278"/>
                    <a:pt x="254" y="270"/>
                    <a:pt x="273" y="265"/>
                  </a:cubicBezTo>
                  <a:cubicBezTo>
                    <a:pt x="292" y="261"/>
                    <a:pt x="312" y="258"/>
                    <a:pt x="332" y="258"/>
                  </a:cubicBezTo>
                  <a:cubicBezTo>
                    <a:pt x="342" y="257"/>
                    <a:pt x="352" y="257"/>
                    <a:pt x="361" y="257"/>
                  </a:cubicBezTo>
                  <a:close/>
                  <a:moveTo>
                    <a:pt x="695" y="1"/>
                  </a:moveTo>
                  <a:cubicBezTo>
                    <a:pt x="670" y="1"/>
                    <a:pt x="646" y="3"/>
                    <a:pt x="622" y="6"/>
                  </a:cubicBezTo>
                  <a:cubicBezTo>
                    <a:pt x="587" y="13"/>
                    <a:pt x="556" y="24"/>
                    <a:pt x="526" y="41"/>
                  </a:cubicBezTo>
                  <a:cubicBezTo>
                    <a:pt x="489" y="63"/>
                    <a:pt x="467" y="85"/>
                    <a:pt x="458" y="110"/>
                  </a:cubicBezTo>
                  <a:cubicBezTo>
                    <a:pt x="450" y="135"/>
                    <a:pt x="444" y="161"/>
                    <a:pt x="443" y="187"/>
                  </a:cubicBezTo>
                  <a:cubicBezTo>
                    <a:pt x="415" y="181"/>
                    <a:pt x="385" y="176"/>
                    <a:pt x="353" y="174"/>
                  </a:cubicBezTo>
                  <a:cubicBezTo>
                    <a:pt x="337" y="173"/>
                    <a:pt x="321" y="173"/>
                    <a:pt x="306" y="173"/>
                  </a:cubicBezTo>
                  <a:cubicBezTo>
                    <a:pt x="290" y="173"/>
                    <a:pt x="275" y="173"/>
                    <a:pt x="260" y="174"/>
                  </a:cubicBezTo>
                  <a:cubicBezTo>
                    <a:pt x="228" y="176"/>
                    <a:pt x="198" y="182"/>
                    <a:pt x="168" y="190"/>
                  </a:cubicBezTo>
                  <a:cubicBezTo>
                    <a:pt x="139" y="198"/>
                    <a:pt x="112" y="208"/>
                    <a:pt x="87" y="223"/>
                  </a:cubicBezTo>
                  <a:cubicBezTo>
                    <a:pt x="57" y="240"/>
                    <a:pt x="35" y="260"/>
                    <a:pt x="21" y="282"/>
                  </a:cubicBezTo>
                  <a:cubicBezTo>
                    <a:pt x="6" y="306"/>
                    <a:pt x="1" y="330"/>
                    <a:pt x="3" y="356"/>
                  </a:cubicBezTo>
                  <a:cubicBezTo>
                    <a:pt x="6" y="381"/>
                    <a:pt x="19" y="408"/>
                    <a:pt x="41" y="434"/>
                  </a:cubicBezTo>
                  <a:cubicBezTo>
                    <a:pt x="64" y="461"/>
                    <a:pt x="95" y="487"/>
                    <a:pt x="139" y="512"/>
                  </a:cubicBezTo>
                  <a:cubicBezTo>
                    <a:pt x="191" y="541"/>
                    <a:pt x="244" y="563"/>
                    <a:pt x="298" y="574"/>
                  </a:cubicBezTo>
                  <a:cubicBezTo>
                    <a:pt x="353" y="586"/>
                    <a:pt x="406" y="592"/>
                    <a:pt x="459" y="592"/>
                  </a:cubicBezTo>
                  <a:lnTo>
                    <a:pt x="463" y="681"/>
                  </a:lnTo>
                  <a:cubicBezTo>
                    <a:pt x="463" y="688"/>
                    <a:pt x="466" y="692"/>
                    <a:pt x="468" y="697"/>
                  </a:cubicBezTo>
                  <a:cubicBezTo>
                    <a:pt x="471" y="700"/>
                    <a:pt x="475" y="703"/>
                    <a:pt x="480" y="707"/>
                  </a:cubicBezTo>
                  <a:cubicBezTo>
                    <a:pt x="495" y="715"/>
                    <a:pt x="512" y="719"/>
                    <a:pt x="532" y="721"/>
                  </a:cubicBezTo>
                  <a:cubicBezTo>
                    <a:pt x="535" y="722"/>
                    <a:pt x="537" y="722"/>
                    <a:pt x="540" y="722"/>
                  </a:cubicBezTo>
                  <a:cubicBezTo>
                    <a:pt x="557" y="722"/>
                    <a:pt x="571" y="718"/>
                    <a:pt x="580" y="712"/>
                  </a:cubicBezTo>
                  <a:cubicBezTo>
                    <a:pt x="588" y="709"/>
                    <a:pt x="592" y="703"/>
                    <a:pt x="592" y="697"/>
                  </a:cubicBezTo>
                  <a:lnTo>
                    <a:pt x="588" y="587"/>
                  </a:lnTo>
                  <a:cubicBezTo>
                    <a:pt x="619" y="583"/>
                    <a:pt x="647" y="577"/>
                    <a:pt x="675" y="571"/>
                  </a:cubicBezTo>
                  <a:cubicBezTo>
                    <a:pt x="703" y="564"/>
                    <a:pt x="729" y="556"/>
                    <a:pt x="752" y="548"/>
                  </a:cubicBezTo>
                  <a:cubicBezTo>
                    <a:pt x="775" y="540"/>
                    <a:pt x="796" y="531"/>
                    <a:pt x="814" y="523"/>
                  </a:cubicBezTo>
                  <a:cubicBezTo>
                    <a:pt x="832" y="515"/>
                    <a:pt x="847" y="508"/>
                    <a:pt x="859" y="501"/>
                  </a:cubicBezTo>
                  <a:cubicBezTo>
                    <a:pt x="877" y="491"/>
                    <a:pt x="886" y="482"/>
                    <a:pt x="889" y="473"/>
                  </a:cubicBezTo>
                  <a:cubicBezTo>
                    <a:pt x="891" y="464"/>
                    <a:pt x="882" y="453"/>
                    <a:pt x="862" y="441"/>
                  </a:cubicBezTo>
                  <a:cubicBezTo>
                    <a:pt x="841" y="430"/>
                    <a:pt x="824" y="423"/>
                    <a:pt x="811" y="423"/>
                  </a:cubicBezTo>
                  <a:cubicBezTo>
                    <a:pt x="810" y="423"/>
                    <a:pt x="808" y="423"/>
                    <a:pt x="806" y="423"/>
                  </a:cubicBezTo>
                  <a:cubicBezTo>
                    <a:pt x="794" y="423"/>
                    <a:pt x="783" y="426"/>
                    <a:pt x="771" y="431"/>
                  </a:cubicBezTo>
                  <a:cubicBezTo>
                    <a:pt x="749" y="441"/>
                    <a:pt x="723" y="455"/>
                    <a:pt x="694" y="469"/>
                  </a:cubicBezTo>
                  <a:cubicBezTo>
                    <a:pt x="664" y="484"/>
                    <a:pt x="628" y="495"/>
                    <a:pt x="584" y="504"/>
                  </a:cubicBezTo>
                  <a:lnTo>
                    <a:pt x="579" y="274"/>
                  </a:lnTo>
                  <a:cubicBezTo>
                    <a:pt x="579" y="261"/>
                    <a:pt x="578" y="246"/>
                    <a:pt x="579" y="231"/>
                  </a:cubicBezTo>
                  <a:cubicBezTo>
                    <a:pt x="579" y="216"/>
                    <a:pt x="580" y="200"/>
                    <a:pt x="584" y="185"/>
                  </a:cubicBezTo>
                  <a:cubicBezTo>
                    <a:pt x="588" y="171"/>
                    <a:pt x="594" y="157"/>
                    <a:pt x="602" y="144"/>
                  </a:cubicBezTo>
                  <a:cubicBezTo>
                    <a:pt x="610" y="131"/>
                    <a:pt x="621" y="120"/>
                    <a:pt x="637" y="111"/>
                  </a:cubicBezTo>
                  <a:cubicBezTo>
                    <a:pt x="666" y="94"/>
                    <a:pt x="699" y="86"/>
                    <a:pt x="733" y="86"/>
                  </a:cubicBezTo>
                  <a:cubicBezTo>
                    <a:pt x="736" y="86"/>
                    <a:pt x="738" y="86"/>
                    <a:pt x="740" y="86"/>
                  </a:cubicBezTo>
                  <a:cubicBezTo>
                    <a:pt x="779" y="89"/>
                    <a:pt x="815" y="100"/>
                    <a:pt x="850" y="119"/>
                  </a:cubicBezTo>
                  <a:cubicBezTo>
                    <a:pt x="873" y="133"/>
                    <a:pt x="889" y="146"/>
                    <a:pt x="896" y="160"/>
                  </a:cubicBezTo>
                  <a:cubicBezTo>
                    <a:pt x="901" y="172"/>
                    <a:pt x="906" y="184"/>
                    <a:pt x="906" y="196"/>
                  </a:cubicBezTo>
                  <a:cubicBezTo>
                    <a:pt x="907" y="207"/>
                    <a:pt x="908" y="217"/>
                    <a:pt x="908" y="226"/>
                  </a:cubicBezTo>
                  <a:cubicBezTo>
                    <a:pt x="909" y="235"/>
                    <a:pt x="914" y="243"/>
                    <a:pt x="925" y="249"/>
                  </a:cubicBezTo>
                  <a:cubicBezTo>
                    <a:pt x="940" y="258"/>
                    <a:pt x="958" y="262"/>
                    <a:pt x="979" y="262"/>
                  </a:cubicBezTo>
                  <a:cubicBezTo>
                    <a:pt x="982" y="262"/>
                    <a:pt x="985" y="262"/>
                    <a:pt x="987" y="262"/>
                  </a:cubicBezTo>
                  <a:cubicBezTo>
                    <a:pt x="1006" y="262"/>
                    <a:pt x="1021" y="259"/>
                    <a:pt x="1032" y="252"/>
                  </a:cubicBezTo>
                  <a:cubicBezTo>
                    <a:pt x="1043" y="246"/>
                    <a:pt x="1050" y="237"/>
                    <a:pt x="1053" y="224"/>
                  </a:cubicBezTo>
                  <a:cubicBezTo>
                    <a:pt x="1057" y="210"/>
                    <a:pt x="1056" y="196"/>
                    <a:pt x="1049" y="179"/>
                  </a:cubicBezTo>
                  <a:cubicBezTo>
                    <a:pt x="1043" y="162"/>
                    <a:pt x="1031" y="144"/>
                    <a:pt x="1013" y="125"/>
                  </a:cubicBezTo>
                  <a:cubicBezTo>
                    <a:pt x="995" y="104"/>
                    <a:pt x="969" y="85"/>
                    <a:pt x="936" y="66"/>
                  </a:cubicBezTo>
                  <a:cubicBezTo>
                    <a:pt x="905" y="48"/>
                    <a:pt x="872" y="33"/>
                    <a:pt x="836" y="22"/>
                  </a:cubicBezTo>
                  <a:cubicBezTo>
                    <a:pt x="800" y="12"/>
                    <a:pt x="764" y="4"/>
                    <a:pt x="729" y="2"/>
                  </a:cubicBezTo>
                  <a:cubicBezTo>
                    <a:pt x="718" y="1"/>
                    <a:pt x="706"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698;p56">
              <a:extLst>
                <a:ext uri="{FF2B5EF4-FFF2-40B4-BE49-F238E27FC236}">
                  <a16:creationId xmlns:a16="http://schemas.microsoft.com/office/drawing/2014/main" id="{DBC82C08-5DF1-17C7-248A-579CB157BC2E}"/>
                </a:ext>
              </a:extLst>
            </p:cNvPr>
            <p:cNvSpPr/>
            <p:nvPr/>
          </p:nvSpPr>
          <p:spPr>
            <a:xfrm>
              <a:off x="-2492913" y="3541640"/>
              <a:ext cx="59390" cy="33675"/>
            </a:xfrm>
            <a:custGeom>
              <a:avLst/>
              <a:gdLst/>
              <a:ahLst/>
              <a:cxnLst/>
              <a:rect l="l" t="t" r="r" b="b"/>
              <a:pathLst>
                <a:path w="970" h="550" extrusionOk="0">
                  <a:moveTo>
                    <a:pt x="692" y="1"/>
                  </a:moveTo>
                  <a:cubicBezTo>
                    <a:pt x="663" y="1"/>
                    <a:pt x="634" y="3"/>
                    <a:pt x="605" y="8"/>
                  </a:cubicBezTo>
                  <a:cubicBezTo>
                    <a:pt x="568" y="15"/>
                    <a:pt x="534" y="26"/>
                    <a:pt x="505" y="43"/>
                  </a:cubicBezTo>
                  <a:lnTo>
                    <a:pt x="77" y="291"/>
                  </a:lnTo>
                  <a:cubicBezTo>
                    <a:pt x="44" y="309"/>
                    <a:pt x="24" y="328"/>
                    <a:pt x="13" y="349"/>
                  </a:cubicBezTo>
                  <a:cubicBezTo>
                    <a:pt x="2" y="371"/>
                    <a:pt x="0" y="391"/>
                    <a:pt x="6" y="412"/>
                  </a:cubicBezTo>
                  <a:cubicBezTo>
                    <a:pt x="13" y="434"/>
                    <a:pt x="25" y="454"/>
                    <a:pt x="45" y="474"/>
                  </a:cubicBezTo>
                  <a:cubicBezTo>
                    <a:pt x="64" y="495"/>
                    <a:pt x="89" y="513"/>
                    <a:pt x="117" y="529"/>
                  </a:cubicBezTo>
                  <a:cubicBezTo>
                    <a:pt x="140" y="543"/>
                    <a:pt x="160" y="550"/>
                    <a:pt x="177" y="550"/>
                  </a:cubicBezTo>
                  <a:cubicBezTo>
                    <a:pt x="178" y="550"/>
                    <a:pt x="179" y="550"/>
                    <a:pt x="180" y="550"/>
                  </a:cubicBezTo>
                  <a:cubicBezTo>
                    <a:pt x="198" y="550"/>
                    <a:pt x="214" y="545"/>
                    <a:pt x="228" y="537"/>
                  </a:cubicBezTo>
                  <a:cubicBezTo>
                    <a:pt x="239" y="531"/>
                    <a:pt x="248" y="523"/>
                    <a:pt x="252" y="514"/>
                  </a:cubicBezTo>
                  <a:cubicBezTo>
                    <a:pt x="258" y="505"/>
                    <a:pt x="252" y="496"/>
                    <a:pt x="237" y="487"/>
                  </a:cubicBezTo>
                  <a:cubicBezTo>
                    <a:pt x="222" y="479"/>
                    <a:pt x="208" y="470"/>
                    <a:pt x="195" y="459"/>
                  </a:cubicBezTo>
                  <a:cubicBezTo>
                    <a:pt x="183" y="448"/>
                    <a:pt x="174" y="438"/>
                    <a:pt x="168" y="427"/>
                  </a:cubicBezTo>
                  <a:cubicBezTo>
                    <a:pt x="161" y="415"/>
                    <a:pt x="160" y="403"/>
                    <a:pt x="163" y="392"/>
                  </a:cubicBezTo>
                  <a:cubicBezTo>
                    <a:pt x="166" y="381"/>
                    <a:pt x="177" y="370"/>
                    <a:pt x="195" y="359"/>
                  </a:cubicBezTo>
                  <a:lnTo>
                    <a:pt x="624" y="112"/>
                  </a:lnTo>
                  <a:cubicBezTo>
                    <a:pt x="636" y="105"/>
                    <a:pt x="652" y="99"/>
                    <a:pt x="670" y="95"/>
                  </a:cubicBezTo>
                  <a:cubicBezTo>
                    <a:pt x="684" y="91"/>
                    <a:pt x="699" y="90"/>
                    <a:pt x="715" y="90"/>
                  </a:cubicBezTo>
                  <a:cubicBezTo>
                    <a:pt x="720" y="90"/>
                    <a:pt x="725" y="90"/>
                    <a:pt x="730" y="90"/>
                  </a:cubicBezTo>
                  <a:cubicBezTo>
                    <a:pt x="750" y="91"/>
                    <a:pt x="773" y="95"/>
                    <a:pt x="795" y="100"/>
                  </a:cubicBezTo>
                  <a:cubicBezTo>
                    <a:pt x="818" y="106"/>
                    <a:pt x="839" y="115"/>
                    <a:pt x="859" y="127"/>
                  </a:cubicBezTo>
                  <a:cubicBezTo>
                    <a:pt x="869" y="132"/>
                    <a:pt x="882" y="136"/>
                    <a:pt x="895" y="136"/>
                  </a:cubicBezTo>
                  <a:cubicBezTo>
                    <a:pt x="897" y="136"/>
                    <a:pt x="899" y="135"/>
                    <a:pt x="901" y="135"/>
                  </a:cubicBezTo>
                  <a:cubicBezTo>
                    <a:pt x="918" y="135"/>
                    <a:pt x="934" y="130"/>
                    <a:pt x="948" y="122"/>
                  </a:cubicBezTo>
                  <a:cubicBezTo>
                    <a:pt x="961" y="114"/>
                    <a:pt x="967" y="105"/>
                    <a:pt x="969" y="95"/>
                  </a:cubicBezTo>
                  <a:cubicBezTo>
                    <a:pt x="970" y="85"/>
                    <a:pt x="960" y="73"/>
                    <a:pt x="936" y="60"/>
                  </a:cubicBezTo>
                  <a:cubicBezTo>
                    <a:pt x="908" y="44"/>
                    <a:pt x="874" y="31"/>
                    <a:pt x="837" y="20"/>
                  </a:cubicBezTo>
                  <a:cubicBezTo>
                    <a:pt x="799" y="10"/>
                    <a:pt x="760" y="4"/>
                    <a:pt x="721" y="1"/>
                  </a:cubicBezTo>
                  <a:cubicBezTo>
                    <a:pt x="711" y="1"/>
                    <a:pt x="702" y="1"/>
                    <a:pt x="6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699;p56">
              <a:extLst>
                <a:ext uri="{FF2B5EF4-FFF2-40B4-BE49-F238E27FC236}">
                  <a16:creationId xmlns:a16="http://schemas.microsoft.com/office/drawing/2014/main" id="{E0BEAB97-4CA4-5C33-B513-D5390717F008}"/>
                </a:ext>
              </a:extLst>
            </p:cNvPr>
            <p:cNvSpPr/>
            <p:nvPr/>
          </p:nvSpPr>
          <p:spPr>
            <a:xfrm>
              <a:off x="-2473076" y="3552538"/>
              <a:ext cx="58594" cy="34226"/>
            </a:xfrm>
            <a:custGeom>
              <a:avLst/>
              <a:gdLst/>
              <a:ahLst/>
              <a:cxnLst/>
              <a:rect l="l" t="t" r="r" b="b"/>
              <a:pathLst>
                <a:path w="957" h="559" extrusionOk="0">
                  <a:moveTo>
                    <a:pt x="790" y="0"/>
                  </a:moveTo>
                  <a:cubicBezTo>
                    <a:pt x="772" y="1"/>
                    <a:pt x="756" y="5"/>
                    <a:pt x="744" y="13"/>
                  </a:cubicBezTo>
                  <a:cubicBezTo>
                    <a:pt x="729" y="22"/>
                    <a:pt x="721" y="31"/>
                    <a:pt x="719" y="40"/>
                  </a:cubicBezTo>
                  <a:cubicBezTo>
                    <a:pt x="718" y="49"/>
                    <a:pt x="722" y="56"/>
                    <a:pt x="734" y="63"/>
                  </a:cubicBezTo>
                  <a:cubicBezTo>
                    <a:pt x="754" y="76"/>
                    <a:pt x="770" y="88"/>
                    <a:pt x="780" y="100"/>
                  </a:cubicBezTo>
                  <a:cubicBezTo>
                    <a:pt x="790" y="114"/>
                    <a:pt x="795" y="126"/>
                    <a:pt x="797" y="139"/>
                  </a:cubicBezTo>
                  <a:cubicBezTo>
                    <a:pt x="799" y="150"/>
                    <a:pt x="795" y="162"/>
                    <a:pt x="789" y="172"/>
                  </a:cubicBezTo>
                  <a:cubicBezTo>
                    <a:pt x="782" y="183"/>
                    <a:pt x="772" y="192"/>
                    <a:pt x="759" y="199"/>
                  </a:cubicBezTo>
                  <a:lnTo>
                    <a:pt x="332" y="447"/>
                  </a:lnTo>
                  <a:cubicBezTo>
                    <a:pt x="312" y="457"/>
                    <a:pt x="293" y="464"/>
                    <a:pt x="274" y="465"/>
                  </a:cubicBezTo>
                  <a:cubicBezTo>
                    <a:pt x="267" y="466"/>
                    <a:pt x="260" y="466"/>
                    <a:pt x="253" y="466"/>
                  </a:cubicBezTo>
                  <a:cubicBezTo>
                    <a:pt x="240" y="466"/>
                    <a:pt x="228" y="465"/>
                    <a:pt x="214" y="463"/>
                  </a:cubicBezTo>
                  <a:cubicBezTo>
                    <a:pt x="194" y="460"/>
                    <a:pt x="176" y="454"/>
                    <a:pt x="158" y="447"/>
                  </a:cubicBezTo>
                  <a:cubicBezTo>
                    <a:pt x="141" y="439"/>
                    <a:pt x="124" y="431"/>
                    <a:pt x="111" y="424"/>
                  </a:cubicBezTo>
                  <a:cubicBezTo>
                    <a:pt x="99" y="416"/>
                    <a:pt x="88" y="413"/>
                    <a:pt x="77" y="413"/>
                  </a:cubicBezTo>
                  <a:cubicBezTo>
                    <a:pt x="72" y="413"/>
                    <a:pt x="68" y="414"/>
                    <a:pt x="64" y="415"/>
                  </a:cubicBezTo>
                  <a:cubicBezTo>
                    <a:pt x="49" y="417"/>
                    <a:pt x="35" y="422"/>
                    <a:pt x="23" y="429"/>
                  </a:cubicBezTo>
                  <a:cubicBezTo>
                    <a:pt x="9" y="437"/>
                    <a:pt x="2" y="446"/>
                    <a:pt x="0" y="455"/>
                  </a:cubicBezTo>
                  <a:cubicBezTo>
                    <a:pt x="0" y="465"/>
                    <a:pt x="12" y="478"/>
                    <a:pt x="37" y="492"/>
                  </a:cubicBezTo>
                  <a:cubicBezTo>
                    <a:pt x="66" y="508"/>
                    <a:pt x="97" y="523"/>
                    <a:pt x="132" y="534"/>
                  </a:cubicBezTo>
                  <a:cubicBezTo>
                    <a:pt x="167" y="545"/>
                    <a:pt x="203" y="553"/>
                    <a:pt x="240" y="556"/>
                  </a:cubicBezTo>
                  <a:cubicBezTo>
                    <a:pt x="254" y="558"/>
                    <a:pt x="268" y="558"/>
                    <a:pt x="281" y="558"/>
                  </a:cubicBezTo>
                  <a:cubicBezTo>
                    <a:pt x="304" y="558"/>
                    <a:pt x="327" y="557"/>
                    <a:pt x="350" y="553"/>
                  </a:cubicBezTo>
                  <a:cubicBezTo>
                    <a:pt x="386" y="546"/>
                    <a:pt x="419" y="535"/>
                    <a:pt x="452" y="516"/>
                  </a:cubicBezTo>
                  <a:lnTo>
                    <a:pt x="880" y="269"/>
                  </a:lnTo>
                  <a:cubicBezTo>
                    <a:pt x="909" y="252"/>
                    <a:pt x="929" y="233"/>
                    <a:pt x="941" y="211"/>
                  </a:cubicBezTo>
                  <a:cubicBezTo>
                    <a:pt x="953" y="188"/>
                    <a:pt x="956" y="167"/>
                    <a:pt x="952" y="143"/>
                  </a:cubicBezTo>
                  <a:cubicBezTo>
                    <a:pt x="949" y="121"/>
                    <a:pt x="937" y="99"/>
                    <a:pt x="919" y="77"/>
                  </a:cubicBezTo>
                  <a:cubicBezTo>
                    <a:pt x="901" y="54"/>
                    <a:pt x="878" y="35"/>
                    <a:pt x="848" y="19"/>
                  </a:cubicBezTo>
                  <a:cubicBezTo>
                    <a:pt x="827" y="6"/>
                    <a:pt x="808" y="0"/>
                    <a:pt x="7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700;p56">
              <a:extLst>
                <a:ext uri="{FF2B5EF4-FFF2-40B4-BE49-F238E27FC236}">
                  <a16:creationId xmlns:a16="http://schemas.microsoft.com/office/drawing/2014/main" id="{3BCA37E4-7F67-AE47-95D0-EB794A32E51B}"/>
                </a:ext>
              </a:extLst>
            </p:cNvPr>
            <p:cNvSpPr/>
            <p:nvPr/>
          </p:nvSpPr>
          <p:spPr>
            <a:xfrm>
              <a:off x="-2439281" y="3569987"/>
              <a:ext cx="69860" cy="31838"/>
            </a:xfrm>
            <a:custGeom>
              <a:avLst/>
              <a:gdLst/>
              <a:ahLst/>
              <a:cxnLst/>
              <a:rect l="l" t="t" r="r" b="b"/>
              <a:pathLst>
                <a:path w="1141" h="520" extrusionOk="0">
                  <a:moveTo>
                    <a:pt x="644" y="0"/>
                  </a:moveTo>
                  <a:cubicBezTo>
                    <a:pt x="633" y="0"/>
                    <a:pt x="625" y="2"/>
                    <a:pt x="618" y="6"/>
                  </a:cubicBezTo>
                  <a:lnTo>
                    <a:pt x="461" y="97"/>
                  </a:lnTo>
                  <a:cubicBezTo>
                    <a:pt x="451" y="103"/>
                    <a:pt x="447" y="112"/>
                    <a:pt x="452" y="122"/>
                  </a:cubicBezTo>
                  <a:cubicBezTo>
                    <a:pt x="457" y="133"/>
                    <a:pt x="468" y="143"/>
                    <a:pt x="483" y="152"/>
                  </a:cubicBezTo>
                  <a:cubicBezTo>
                    <a:pt x="499" y="161"/>
                    <a:pt x="517" y="168"/>
                    <a:pt x="536" y="171"/>
                  </a:cubicBezTo>
                  <a:cubicBezTo>
                    <a:pt x="542" y="172"/>
                    <a:pt x="548" y="172"/>
                    <a:pt x="553" y="172"/>
                  </a:cubicBezTo>
                  <a:cubicBezTo>
                    <a:pt x="565" y="172"/>
                    <a:pt x="574" y="171"/>
                    <a:pt x="581" y="167"/>
                  </a:cubicBezTo>
                  <a:lnTo>
                    <a:pt x="678" y="110"/>
                  </a:lnTo>
                  <a:lnTo>
                    <a:pt x="948" y="266"/>
                  </a:lnTo>
                  <a:lnTo>
                    <a:pt x="884" y="303"/>
                  </a:lnTo>
                  <a:lnTo>
                    <a:pt x="48" y="425"/>
                  </a:lnTo>
                  <a:cubicBezTo>
                    <a:pt x="37" y="427"/>
                    <a:pt x="28" y="429"/>
                    <a:pt x="21" y="434"/>
                  </a:cubicBezTo>
                  <a:cubicBezTo>
                    <a:pt x="5" y="443"/>
                    <a:pt x="0" y="455"/>
                    <a:pt x="5" y="470"/>
                  </a:cubicBezTo>
                  <a:cubicBezTo>
                    <a:pt x="10" y="484"/>
                    <a:pt x="23" y="497"/>
                    <a:pt x="42" y="508"/>
                  </a:cubicBezTo>
                  <a:cubicBezTo>
                    <a:pt x="55" y="516"/>
                    <a:pt x="70" y="520"/>
                    <a:pt x="84" y="520"/>
                  </a:cubicBezTo>
                  <a:cubicBezTo>
                    <a:pt x="88" y="520"/>
                    <a:pt x="91" y="520"/>
                    <a:pt x="95" y="519"/>
                  </a:cubicBezTo>
                  <a:lnTo>
                    <a:pt x="940" y="385"/>
                  </a:lnTo>
                  <a:cubicBezTo>
                    <a:pt x="956" y="383"/>
                    <a:pt x="971" y="380"/>
                    <a:pt x="987" y="376"/>
                  </a:cubicBezTo>
                  <a:cubicBezTo>
                    <a:pt x="1001" y="372"/>
                    <a:pt x="1014" y="367"/>
                    <a:pt x="1023" y="363"/>
                  </a:cubicBezTo>
                  <a:lnTo>
                    <a:pt x="1130" y="301"/>
                  </a:lnTo>
                  <a:cubicBezTo>
                    <a:pt x="1139" y="295"/>
                    <a:pt x="1141" y="287"/>
                    <a:pt x="1136" y="276"/>
                  </a:cubicBezTo>
                  <a:cubicBezTo>
                    <a:pt x="1133" y="265"/>
                    <a:pt x="1125" y="256"/>
                    <a:pt x="1113" y="249"/>
                  </a:cubicBezTo>
                  <a:lnTo>
                    <a:pt x="709" y="16"/>
                  </a:lnTo>
                  <a:cubicBezTo>
                    <a:pt x="696" y="8"/>
                    <a:pt x="679" y="3"/>
                    <a:pt x="661" y="1"/>
                  </a:cubicBezTo>
                  <a:cubicBezTo>
                    <a:pt x="655" y="0"/>
                    <a:pt x="650" y="0"/>
                    <a:pt x="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701;p56">
              <a:extLst>
                <a:ext uri="{FF2B5EF4-FFF2-40B4-BE49-F238E27FC236}">
                  <a16:creationId xmlns:a16="http://schemas.microsoft.com/office/drawing/2014/main" id="{67DC5D78-F12F-FE6C-B134-3E847945AD19}"/>
                </a:ext>
              </a:extLst>
            </p:cNvPr>
            <p:cNvSpPr/>
            <p:nvPr/>
          </p:nvSpPr>
          <p:spPr>
            <a:xfrm>
              <a:off x="-2399117" y="3596497"/>
              <a:ext cx="63247" cy="36246"/>
            </a:xfrm>
            <a:custGeom>
              <a:avLst/>
              <a:gdLst/>
              <a:ahLst/>
              <a:cxnLst/>
              <a:rect l="l" t="t" r="r" b="b"/>
              <a:pathLst>
                <a:path w="1033" h="592" extrusionOk="0">
                  <a:moveTo>
                    <a:pt x="694" y="90"/>
                  </a:moveTo>
                  <a:cubicBezTo>
                    <a:pt x="697" y="90"/>
                    <a:pt x="700" y="90"/>
                    <a:pt x="703" y="91"/>
                  </a:cubicBezTo>
                  <a:cubicBezTo>
                    <a:pt x="738" y="93"/>
                    <a:pt x="774" y="105"/>
                    <a:pt x="811" y="126"/>
                  </a:cubicBezTo>
                  <a:cubicBezTo>
                    <a:pt x="848" y="147"/>
                    <a:pt x="868" y="167"/>
                    <a:pt x="871" y="187"/>
                  </a:cubicBezTo>
                  <a:cubicBezTo>
                    <a:pt x="876" y="209"/>
                    <a:pt x="859" y="229"/>
                    <a:pt x="822" y="252"/>
                  </a:cubicBezTo>
                  <a:cubicBezTo>
                    <a:pt x="788" y="271"/>
                    <a:pt x="755" y="280"/>
                    <a:pt x="722" y="280"/>
                  </a:cubicBezTo>
                  <a:cubicBezTo>
                    <a:pt x="718" y="280"/>
                    <a:pt x="715" y="280"/>
                    <a:pt x="711" y="280"/>
                  </a:cubicBezTo>
                  <a:cubicBezTo>
                    <a:pt x="675" y="279"/>
                    <a:pt x="639" y="266"/>
                    <a:pt x="603" y="246"/>
                  </a:cubicBezTo>
                  <a:cubicBezTo>
                    <a:pt x="566" y="225"/>
                    <a:pt x="547" y="204"/>
                    <a:pt x="543" y="183"/>
                  </a:cubicBezTo>
                  <a:cubicBezTo>
                    <a:pt x="539" y="163"/>
                    <a:pt x="556" y="141"/>
                    <a:pt x="594" y="120"/>
                  </a:cubicBezTo>
                  <a:cubicBezTo>
                    <a:pt x="628" y="100"/>
                    <a:pt x="661" y="90"/>
                    <a:pt x="694" y="90"/>
                  </a:cubicBezTo>
                  <a:close/>
                  <a:moveTo>
                    <a:pt x="371" y="259"/>
                  </a:moveTo>
                  <a:cubicBezTo>
                    <a:pt x="374" y="259"/>
                    <a:pt x="378" y="259"/>
                    <a:pt x="381" y="260"/>
                  </a:cubicBezTo>
                  <a:cubicBezTo>
                    <a:pt x="426" y="261"/>
                    <a:pt x="469" y="274"/>
                    <a:pt x="512" y="299"/>
                  </a:cubicBezTo>
                  <a:cubicBezTo>
                    <a:pt x="555" y="323"/>
                    <a:pt x="577" y="349"/>
                    <a:pt x="580" y="373"/>
                  </a:cubicBezTo>
                  <a:cubicBezTo>
                    <a:pt x="583" y="399"/>
                    <a:pt x="562" y="425"/>
                    <a:pt x="516" y="451"/>
                  </a:cubicBezTo>
                  <a:lnTo>
                    <a:pt x="498" y="461"/>
                  </a:lnTo>
                  <a:cubicBezTo>
                    <a:pt x="454" y="487"/>
                    <a:pt x="411" y="499"/>
                    <a:pt x="368" y="499"/>
                  </a:cubicBezTo>
                  <a:cubicBezTo>
                    <a:pt x="366" y="499"/>
                    <a:pt x="364" y="499"/>
                    <a:pt x="362" y="499"/>
                  </a:cubicBezTo>
                  <a:cubicBezTo>
                    <a:pt x="317" y="499"/>
                    <a:pt x="273" y="486"/>
                    <a:pt x="230" y="461"/>
                  </a:cubicBezTo>
                  <a:cubicBezTo>
                    <a:pt x="189" y="437"/>
                    <a:pt x="166" y="412"/>
                    <a:pt x="164" y="386"/>
                  </a:cubicBezTo>
                  <a:cubicBezTo>
                    <a:pt x="161" y="359"/>
                    <a:pt x="182" y="333"/>
                    <a:pt x="228" y="306"/>
                  </a:cubicBezTo>
                  <a:lnTo>
                    <a:pt x="247" y="296"/>
                  </a:lnTo>
                  <a:cubicBezTo>
                    <a:pt x="289" y="272"/>
                    <a:pt x="330" y="259"/>
                    <a:pt x="371" y="259"/>
                  </a:cubicBezTo>
                  <a:close/>
                  <a:moveTo>
                    <a:pt x="663" y="0"/>
                  </a:moveTo>
                  <a:cubicBezTo>
                    <a:pt x="639" y="0"/>
                    <a:pt x="615" y="3"/>
                    <a:pt x="591" y="7"/>
                  </a:cubicBezTo>
                  <a:cubicBezTo>
                    <a:pt x="556" y="13"/>
                    <a:pt x="522" y="26"/>
                    <a:pt x="489" y="46"/>
                  </a:cubicBezTo>
                  <a:cubicBezTo>
                    <a:pt x="444" y="70"/>
                    <a:pt x="420" y="96"/>
                    <a:pt x="413" y="123"/>
                  </a:cubicBezTo>
                  <a:cubicBezTo>
                    <a:pt x="405" y="149"/>
                    <a:pt x="413" y="175"/>
                    <a:pt x="433" y="200"/>
                  </a:cubicBezTo>
                  <a:cubicBezTo>
                    <a:pt x="392" y="188"/>
                    <a:pt x="351" y="181"/>
                    <a:pt x="309" y="181"/>
                  </a:cubicBezTo>
                  <a:cubicBezTo>
                    <a:pt x="297" y="181"/>
                    <a:pt x="284" y="182"/>
                    <a:pt x="272" y="183"/>
                  </a:cubicBezTo>
                  <a:cubicBezTo>
                    <a:pt x="217" y="187"/>
                    <a:pt x="163" y="204"/>
                    <a:pt x="109" y="236"/>
                  </a:cubicBezTo>
                  <a:lnTo>
                    <a:pt x="96" y="243"/>
                  </a:lnTo>
                  <a:cubicBezTo>
                    <a:pt x="58" y="265"/>
                    <a:pt x="32" y="288"/>
                    <a:pt x="18" y="311"/>
                  </a:cubicBezTo>
                  <a:cubicBezTo>
                    <a:pt x="4" y="334"/>
                    <a:pt x="1" y="358"/>
                    <a:pt x="6" y="381"/>
                  </a:cubicBezTo>
                  <a:cubicBezTo>
                    <a:pt x="12" y="404"/>
                    <a:pt x="27" y="427"/>
                    <a:pt x="50" y="450"/>
                  </a:cubicBezTo>
                  <a:cubicBezTo>
                    <a:pt x="74" y="471"/>
                    <a:pt x="103" y="493"/>
                    <a:pt x="139" y="514"/>
                  </a:cubicBezTo>
                  <a:cubicBezTo>
                    <a:pt x="175" y="534"/>
                    <a:pt x="212" y="551"/>
                    <a:pt x="251" y="565"/>
                  </a:cubicBezTo>
                  <a:cubicBezTo>
                    <a:pt x="289" y="578"/>
                    <a:pt x="328" y="587"/>
                    <a:pt x="369" y="589"/>
                  </a:cubicBezTo>
                  <a:cubicBezTo>
                    <a:pt x="381" y="591"/>
                    <a:pt x="393" y="591"/>
                    <a:pt x="405" y="591"/>
                  </a:cubicBezTo>
                  <a:cubicBezTo>
                    <a:pt x="433" y="591"/>
                    <a:pt x="461" y="588"/>
                    <a:pt x="489" y="583"/>
                  </a:cubicBezTo>
                  <a:cubicBezTo>
                    <a:pt x="529" y="575"/>
                    <a:pt x="568" y="560"/>
                    <a:pt x="608" y="538"/>
                  </a:cubicBezTo>
                  <a:lnTo>
                    <a:pt x="620" y="531"/>
                  </a:lnTo>
                  <a:cubicBezTo>
                    <a:pt x="673" y="499"/>
                    <a:pt x="705" y="468"/>
                    <a:pt x="711" y="436"/>
                  </a:cubicBezTo>
                  <a:cubicBezTo>
                    <a:pt x="718" y="405"/>
                    <a:pt x="709" y="373"/>
                    <a:pt x="682" y="343"/>
                  </a:cubicBezTo>
                  <a:lnTo>
                    <a:pt x="682" y="343"/>
                  </a:lnTo>
                  <a:cubicBezTo>
                    <a:pt x="715" y="352"/>
                    <a:pt x="748" y="357"/>
                    <a:pt x="781" y="357"/>
                  </a:cubicBezTo>
                  <a:cubicBezTo>
                    <a:pt x="793" y="357"/>
                    <a:pt x="804" y="356"/>
                    <a:pt x="816" y="355"/>
                  </a:cubicBezTo>
                  <a:cubicBezTo>
                    <a:pt x="862" y="352"/>
                    <a:pt x="907" y="337"/>
                    <a:pt x="951" y="311"/>
                  </a:cubicBezTo>
                  <a:cubicBezTo>
                    <a:pt x="984" y="292"/>
                    <a:pt x="1006" y="273"/>
                    <a:pt x="1018" y="253"/>
                  </a:cubicBezTo>
                  <a:cubicBezTo>
                    <a:pt x="1029" y="233"/>
                    <a:pt x="1032" y="212"/>
                    <a:pt x="1025" y="192"/>
                  </a:cubicBezTo>
                  <a:cubicBezTo>
                    <a:pt x="1020" y="172"/>
                    <a:pt x="1006" y="153"/>
                    <a:pt x="985" y="132"/>
                  </a:cubicBezTo>
                  <a:cubicBezTo>
                    <a:pt x="964" y="112"/>
                    <a:pt x="935" y="93"/>
                    <a:pt x="903" y="74"/>
                  </a:cubicBezTo>
                  <a:cubicBezTo>
                    <a:pt x="869" y="53"/>
                    <a:pt x="835" y="38"/>
                    <a:pt x="800" y="26"/>
                  </a:cubicBezTo>
                  <a:cubicBezTo>
                    <a:pt x="765" y="14"/>
                    <a:pt x="730" y="6"/>
                    <a:pt x="696" y="2"/>
                  </a:cubicBezTo>
                  <a:cubicBezTo>
                    <a:pt x="685" y="1"/>
                    <a:pt x="674" y="0"/>
                    <a:pt x="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702;p56">
              <a:extLst>
                <a:ext uri="{FF2B5EF4-FFF2-40B4-BE49-F238E27FC236}">
                  <a16:creationId xmlns:a16="http://schemas.microsoft.com/office/drawing/2014/main" id="{15BAEAA1-3B51-27CE-7090-80F69D60653C}"/>
                </a:ext>
              </a:extLst>
            </p:cNvPr>
            <p:cNvSpPr/>
            <p:nvPr/>
          </p:nvSpPr>
          <p:spPr>
            <a:xfrm>
              <a:off x="-2358893" y="3618109"/>
              <a:ext cx="67043" cy="37655"/>
            </a:xfrm>
            <a:custGeom>
              <a:avLst/>
              <a:gdLst/>
              <a:ahLst/>
              <a:cxnLst/>
              <a:rect l="l" t="t" r="r" b="b"/>
              <a:pathLst>
                <a:path w="1095" h="615" extrusionOk="0">
                  <a:moveTo>
                    <a:pt x="718" y="0"/>
                  </a:moveTo>
                  <a:cubicBezTo>
                    <a:pt x="706" y="0"/>
                    <a:pt x="692" y="4"/>
                    <a:pt x="676" y="11"/>
                  </a:cubicBezTo>
                  <a:lnTo>
                    <a:pt x="368" y="159"/>
                  </a:lnTo>
                  <a:cubicBezTo>
                    <a:pt x="364" y="160"/>
                    <a:pt x="359" y="162"/>
                    <a:pt x="355" y="164"/>
                  </a:cubicBezTo>
                  <a:cubicBezTo>
                    <a:pt x="349" y="168"/>
                    <a:pt x="345" y="170"/>
                    <a:pt x="341" y="171"/>
                  </a:cubicBezTo>
                  <a:cubicBezTo>
                    <a:pt x="328" y="179"/>
                    <a:pt x="321" y="187"/>
                    <a:pt x="321" y="196"/>
                  </a:cubicBezTo>
                  <a:cubicBezTo>
                    <a:pt x="321" y="205"/>
                    <a:pt x="330" y="214"/>
                    <a:pt x="350" y="226"/>
                  </a:cubicBezTo>
                  <a:lnTo>
                    <a:pt x="515" y="321"/>
                  </a:lnTo>
                  <a:cubicBezTo>
                    <a:pt x="558" y="346"/>
                    <a:pt x="580" y="370"/>
                    <a:pt x="582" y="398"/>
                  </a:cubicBezTo>
                  <a:cubicBezTo>
                    <a:pt x="585" y="423"/>
                    <a:pt x="564" y="449"/>
                    <a:pt x="520" y="474"/>
                  </a:cubicBezTo>
                  <a:lnTo>
                    <a:pt x="500" y="486"/>
                  </a:lnTo>
                  <a:cubicBezTo>
                    <a:pt x="457" y="511"/>
                    <a:pt x="415" y="523"/>
                    <a:pt x="372" y="523"/>
                  </a:cubicBezTo>
                  <a:cubicBezTo>
                    <a:pt x="370" y="523"/>
                    <a:pt x="368" y="523"/>
                    <a:pt x="366" y="523"/>
                  </a:cubicBezTo>
                  <a:cubicBezTo>
                    <a:pt x="321" y="520"/>
                    <a:pt x="276" y="508"/>
                    <a:pt x="233" y="482"/>
                  </a:cubicBezTo>
                  <a:cubicBezTo>
                    <a:pt x="196" y="461"/>
                    <a:pt x="173" y="438"/>
                    <a:pt x="163" y="414"/>
                  </a:cubicBezTo>
                  <a:cubicBezTo>
                    <a:pt x="153" y="390"/>
                    <a:pt x="163" y="369"/>
                    <a:pt x="194" y="351"/>
                  </a:cubicBezTo>
                  <a:cubicBezTo>
                    <a:pt x="206" y="345"/>
                    <a:pt x="212" y="336"/>
                    <a:pt x="213" y="327"/>
                  </a:cubicBezTo>
                  <a:cubicBezTo>
                    <a:pt x="213" y="318"/>
                    <a:pt x="201" y="305"/>
                    <a:pt x="176" y="292"/>
                  </a:cubicBezTo>
                  <a:cubicBezTo>
                    <a:pt x="157" y="280"/>
                    <a:pt x="140" y="274"/>
                    <a:pt x="122" y="273"/>
                  </a:cubicBezTo>
                  <a:cubicBezTo>
                    <a:pt x="119" y="272"/>
                    <a:pt x="116" y="272"/>
                    <a:pt x="113" y="272"/>
                  </a:cubicBezTo>
                  <a:cubicBezTo>
                    <a:pt x="98" y="272"/>
                    <a:pt x="82" y="277"/>
                    <a:pt x="66" y="286"/>
                  </a:cubicBezTo>
                  <a:cubicBezTo>
                    <a:pt x="41" y="300"/>
                    <a:pt x="24" y="316"/>
                    <a:pt x="14" y="336"/>
                  </a:cubicBezTo>
                  <a:cubicBezTo>
                    <a:pt x="2" y="356"/>
                    <a:pt x="0" y="376"/>
                    <a:pt x="5" y="399"/>
                  </a:cubicBezTo>
                  <a:cubicBezTo>
                    <a:pt x="9" y="420"/>
                    <a:pt x="23" y="444"/>
                    <a:pt x="44" y="468"/>
                  </a:cubicBezTo>
                  <a:cubicBezTo>
                    <a:pt x="66" y="492"/>
                    <a:pt x="97" y="516"/>
                    <a:pt x="139" y="539"/>
                  </a:cubicBezTo>
                  <a:cubicBezTo>
                    <a:pt x="174" y="560"/>
                    <a:pt x="211" y="577"/>
                    <a:pt x="250" y="590"/>
                  </a:cubicBezTo>
                  <a:cubicBezTo>
                    <a:pt x="290" y="602"/>
                    <a:pt x="329" y="611"/>
                    <a:pt x="371" y="614"/>
                  </a:cubicBezTo>
                  <a:cubicBezTo>
                    <a:pt x="381" y="615"/>
                    <a:pt x="391" y="615"/>
                    <a:pt x="402" y="615"/>
                  </a:cubicBezTo>
                  <a:cubicBezTo>
                    <a:pt x="433" y="615"/>
                    <a:pt x="464" y="611"/>
                    <a:pt x="496" y="605"/>
                  </a:cubicBezTo>
                  <a:cubicBezTo>
                    <a:pt x="537" y="596"/>
                    <a:pt x="580" y="579"/>
                    <a:pt x="621" y="555"/>
                  </a:cubicBezTo>
                  <a:lnTo>
                    <a:pt x="641" y="544"/>
                  </a:lnTo>
                  <a:cubicBezTo>
                    <a:pt x="680" y="520"/>
                    <a:pt x="709" y="498"/>
                    <a:pt x="722" y="474"/>
                  </a:cubicBezTo>
                  <a:cubicBezTo>
                    <a:pt x="737" y="450"/>
                    <a:pt x="741" y="427"/>
                    <a:pt x="736" y="404"/>
                  </a:cubicBezTo>
                  <a:cubicBezTo>
                    <a:pt x="730" y="381"/>
                    <a:pt x="715" y="358"/>
                    <a:pt x="692" y="336"/>
                  </a:cubicBezTo>
                  <a:cubicBezTo>
                    <a:pt x="669" y="313"/>
                    <a:pt x="639" y="292"/>
                    <a:pt x="603" y="270"/>
                  </a:cubicBezTo>
                  <a:lnTo>
                    <a:pt x="501" y="213"/>
                  </a:lnTo>
                  <a:lnTo>
                    <a:pt x="718" y="106"/>
                  </a:lnTo>
                  <a:lnTo>
                    <a:pt x="980" y="258"/>
                  </a:lnTo>
                  <a:cubicBezTo>
                    <a:pt x="990" y="263"/>
                    <a:pt x="1001" y="265"/>
                    <a:pt x="1012" y="265"/>
                  </a:cubicBezTo>
                  <a:cubicBezTo>
                    <a:pt x="1016" y="265"/>
                    <a:pt x="1020" y="265"/>
                    <a:pt x="1024" y="265"/>
                  </a:cubicBezTo>
                  <a:cubicBezTo>
                    <a:pt x="1040" y="264"/>
                    <a:pt x="1054" y="258"/>
                    <a:pt x="1067" y="251"/>
                  </a:cubicBezTo>
                  <a:cubicBezTo>
                    <a:pt x="1078" y="244"/>
                    <a:pt x="1087" y="236"/>
                    <a:pt x="1090" y="226"/>
                  </a:cubicBezTo>
                  <a:cubicBezTo>
                    <a:pt x="1095" y="217"/>
                    <a:pt x="1090" y="208"/>
                    <a:pt x="1078" y="202"/>
                  </a:cubicBezTo>
                  <a:lnTo>
                    <a:pt x="740" y="6"/>
                  </a:lnTo>
                  <a:cubicBezTo>
                    <a:pt x="734" y="2"/>
                    <a:pt x="726" y="0"/>
                    <a:pt x="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703;p56">
              <a:extLst>
                <a:ext uri="{FF2B5EF4-FFF2-40B4-BE49-F238E27FC236}">
                  <a16:creationId xmlns:a16="http://schemas.microsoft.com/office/drawing/2014/main" id="{52107EC9-430F-A5F5-EF65-3673CCA3D053}"/>
                </a:ext>
              </a:extLst>
            </p:cNvPr>
            <p:cNvSpPr/>
            <p:nvPr/>
          </p:nvSpPr>
          <p:spPr>
            <a:xfrm>
              <a:off x="-2326260" y="3637394"/>
              <a:ext cx="59268" cy="34348"/>
            </a:xfrm>
            <a:custGeom>
              <a:avLst/>
              <a:gdLst/>
              <a:ahLst/>
              <a:cxnLst/>
              <a:rect l="l" t="t" r="r" b="b"/>
              <a:pathLst>
                <a:path w="968" h="561" extrusionOk="0">
                  <a:moveTo>
                    <a:pt x="789" y="0"/>
                  </a:moveTo>
                  <a:cubicBezTo>
                    <a:pt x="769" y="1"/>
                    <a:pt x="753" y="5"/>
                    <a:pt x="742" y="12"/>
                  </a:cubicBezTo>
                  <a:cubicBezTo>
                    <a:pt x="731" y="18"/>
                    <a:pt x="724" y="26"/>
                    <a:pt x="721" y="35"/>
                  </a:cubicBezTo>
                  <a:cubicBezTo>
                    <a:pt x="718" y="45"/>
                    <a:pt x="723" y="53"/>
                    <a:pt x="736" y="61"/>
                  </a:cubicBezTo>
                  <a:cubicBezTo>
                    <a:pt x="750" y="69"/>
                    <a:pt x="763" y="79"/>
                    <a:pt x="776" y="90"/>
                  </a:cubicBezTo>
                  <a:cubicBezTo>
                    <a:pt x="787" y="103"/>
                    <a:pt x="795" y="114"/>
                    <a:pt x="799" y="126"/>
                  </a:cubicBezTo>
                  <a:cubicBezTo>
                    <a:pt x="805" y="139"/>
                    <a:pt x="805" y="151"/>
                    <a:pt x="803" y="162"/>
                  </a:cubicBezTo>
                  <a:cubicBezTo>
                    <a:pt x="799" y="175"/>
                    <a:pt x="790" y="185"/>
                    <a:pt x="775" y="193"/>
                  </a:cubicBezTo>
                  <a:cubicBezTo>
                    <a:pt x="768" y="197"/>
                    <a:pt x="757" y="203"/>
                    <a:pt x="740" y="210"/>
                  </a:cubicBezTo>
                  <a:cubicBezTo>
                    <a:pt x="723" y="217"/>
                    <a:pt x="706" y="224"/>
                    <a:pt x="687" y="232"/>
                  </a:cubicBezTo>
                  <a:cubicBezTo>
                    <a:pt x="669" y="240"/>
                    <a:pt x="652" y="247"/>
                    <a:pt x="635" y="255"/>
                  </a:cubicBezTo>
                  <a:cubicBezTo>
                    <a:pt x="619" y="262"/>
                    <a:pt x="608" y="266"/>
                    <a:pt x="602" y="269"/>
                  </a:cubicBezTo>
                  <a:cubicBezTo>
                    <a:pt x="589" y="277"/>
                    <a:pt x="582" y="287"/>
                    <a:pt x="581" y="300"/>
                  </a:cubicBezTo>
                  <a:cubicBezTo>
                    <a:pt x="581" y="311"/>
                    <a:pt x="583" y="320"/>
                    <a:pt x="588" y="326"/>
                  </a:cubicBezTo>
                  <a:cubicBezTo>
                    <a:pt x="579" y="321"/>
                    <a:pt x="564" y="320"/>
                    <a:pt x="544" y="320"/>
                  </a:cubicBezTo>
                  <a:cubicBezTo>
                    <a:pt x="523" y="320"/>
                    <a:pt x="507" y="325"/>
                    <a:pt x="492" y="334"/>
                  </a:cubicBezTo>
                  <a:cubicBezTo>
                    <a:pt x="485" y="337"/>
                    <a:pt x="475" y="345"/>
                    <a:pt x="459" y="356"/>
                  </a:cubicBezTo>
                  <a:cubicBezTo>
                    <a:pt x="444" y="367"/>
                    <a:pt x="427" y="380"/>
                    <a:pt x="409" y="393"/>
                  </a:cubicBezTo>
                  <a:cubicBezTo>
                    <a:pt x="391" y="406"/>
                    <a:pt x="374" y="418"/>
                    <a:pt x="358" y="430"/>
                  </a:cubicBezTo>
                  <a:cubicBezTo>
                    <a:pt x="342" y="442"/>
                    <a:pt x="331" y="450"/>
                    <a:pt x="324" y="454"/>
                  </a:cubicBezTo>
                  <a:cubicBezTo>
                    <a:pt x="308" y="463"/>
                    <a:pt x="290" y="468"/>
                    <a:pt x="270" y="468"/>
                  </a:cubicBezTo>
                  <a:cubicBezTo>
                    <a:pt x="267" y="468"/>
                    <a:pt x="263" y="468"/>
                    <a:pt x="260" y="468"/>
                  </a:cubicBezTo>
                  <a:cubicBezTo>
                    <a:pt x="243" y="468"/>
                    <a:pt x="226" y="466"/>
                    <a:pt x="209" y="462"/>
                  </a:cubicBezTo>
                  <a:cubicBezTo>
                    <a:pt x="189" y="457"/>
                    <a:pt x="170" y="451"/>
                    <a:pt x="152" y="444"/>
                  </a:cubicBezTo>
                  <a:cubicBezTo>
                    <a:pt x="135" y="436"/>
                    <a:pt x="120" y="429"/>
                    <a:pt x="109" y="423"/>
                  </a:cubicBezTo>
                  <a:cubicBezTo>
                    <a:pt x="97" y="417"/>
                    <a:pt x="86" y="413"/>
                    <a:pt x="74" y="413"/>
                  </a:cubicBezTo>
                  <a:cubicBezTo>
                    <a:pt x="69" y="413"/>
                    <a:pt x="65" y="414"/>
                    <a:pt x="61" y="415"/>
                  </a:cubicBezTo>
                  <a:cubicBezTo>
                    <a:pt x="44" y="418"/>
                    <a:pt x="31" y="421"/>
                    <a:pt x="22" y="427"/>
                  </a:cubicBezTo>
                  <a:cubicBezTo>
                    <a:pt x="7" y="436"/>
                    <a:pt x="1" y="446"/>
                    <a:pt x="4" y="457"/>
                  </a:cubicBezTo>
                  <a:cubicBezTo>
                    <a:pt x="8" y="469"/>
                    <a:pt x="20" y="481"/>
                    <a:pt x="42" y="494"/>
                  </a:cubicBezTo>
                  <a:cubicBezTo>
                    <a:pt x="71" y="509"/>
                    <a:pt x="102" y="524"/>
                    <a:pt x="138" y="535"/>
                  </a:cubicBezTo>
                  <a:cubicBezTo>
                    <a:pt x="173" y="546"/>
                    <a:pt x="208" y="553"/>
                    <a:pt x="244" y="558"/>
                  </a:cubicBezTo>
                  <a:cubicBezTo>
                    <a:pt x="262" y="559"/>
                    <a:pt x="280" y="560"/>
                    <a:pt x="297" y="560"/>
                  </a:cubicBezTo>
                  <a:cubicBezTo>
                    <a:pt x="314" y="560"/>
                    <a:pt x="331" y="559"/>
                    <a:pt x="348" y="558"/>
                  </a:cubicBezTo>
                  <a:cubicBezTo>
                    <a:pt x="380" y="553"/>
                    <a:pt x="409" y="544"/>
                    <a:pt x="433" y="531"/>
                  </a:cubicBezTo>
                  <a:cubicBezTo>
                    <a:pt x="442" y="525"/>
                    <a:pt x="455" y="516"/>
                    <a:pt x="471" y="505"/>
                  </a:cubicBezTo>
                  <a:cubicBezTo>
                    <a:pt x="487" y="492"/>
                    <a:pt x="504" y="480"/>
                    <a:pt x="522" y="467"/>
                  </a:cubicBezTo>
                  <a:cubicBezTo>
                    <a:pt x="539" y="454"/>
                    <a:pt x="556" y="442"/>
                    <a:pt x="571" y="430"/>
                  </a:cubicBezTo>
                  <a:cubicBezTo>
                    <a:pt x="585" y="420"/>
                    <a:pt x="594" y="412"/>
                    <a:pt x="601" y="409"/>
                  </a:cubicBezTo>
                  <a:cubicBezTo>
                    <a:pt x="607" y="405"/>
                    <a:pt x="614" y="403"/>
                    <a:pt x="621" y="403"/>
                  </a:cubicBezTo>
                  <a:cubicBezTo>
                    <a:pt x="624" y="403"/>
                    <a:pt x="627" y="404"/>
                    <a:pt x="630" y="405"/>
                  </a:cubicBezTo>
                  <a:cubicBezTo>
                    <a:pt x="641" y="407"/>
                    <a:pt x="652" y="410"/>
                    <a:pt x="662" y="414"/>
                  </a:cubicBezTo>
                  <a:cubicBezTo>
                    <a:pt x="673" y="417"/>
                    <a:pt x="684" y="419"/>
                    <a:pt x="697" y="420"/>
                  </a:cubicBezTo>
                  <a:cubicBezTo>
                    <a:pt x="698" y="420"/>
                    <a:pt x="700" y="421"/>
                    <a:pt x="701" y="421"/>
                  </a:cubicBezTo>
                  <a:cubicBezTo>
                    <a:pt x="713" y="421"/>
                    <a:pt x="725" y="417"/>
                    <a:pt x="737" y="409"/>
                  </a:cubicBezTo>
                  <a:cubicBezTo>
                    <a:pt x="751" y="401"/>
                    <a:pt x="757" y="394"/>
                    <a:pt x="755" y="387"/>
                  </a:cubicBezTo>
                  <a:cubicBezTo>
                    <a:pt x="753" y="380"/>
                    <a:pt x="749" y="373"/>
                    <a:pt x="743" y="366"/>
                  </a:cubicBezTo>
                  <a:cubicBezTo>
                    <a:pt x="737" y="361"/>
                    <a:pt x="732" y="355"/>
                    <a:pt x="727" y="349"/>
                  </a:cubicBezTo>
                  <a:cubicBezTo>
                    <a:pt x="722" y="344"/>
                    <a:pt x="724" y="338"/>
                    <a:pt x="734" y="333"/>
                  </a:cubicBezTo>
                  <a:cubicBezTo>
                    <a:pt x="739" y="329"/>
                    <a:pt x="750" y="325"/>
                    <a:pt x="766" y="318"/>
                  </a:cubicBezTo>
                  <a:cubicBezTo>
                    <a:pt x="781" y="311"/>
                    <a:pt x="799" y="304"/>
                    <a:pt x="817" y="296"/>
                  </a:cubicBezTo>
                  <a:cubicBezTo>
                    <a:pt x="835" y="289"/>
                    <a:pt x="853" y="281"/>
                    <a:pt x="871" y="273"/>
                  </a:cubicBezTo>
                  <a:cubicBezTo>
                    <a:pt x="888" y="265"/>
                    <a:pt x="902" y="259"/>
                    <a:pt x="910" y="255"/>
                  </a:cubicBezTo>
                  <a:cubicBezTo>
                    <a:pt x="933" y="241"/>
                    <a:pt x="948" y="226"/>
                    <a:pt x="957" y="205"/>
                  </a:cubicBezTo>
                  <a:cubicBezTo>
                    <a:pt x="965" y="185"/>
                    <a:pt x="967" y="165"/>
                    <a:pt x="961" y="143"/>
                  </a:cubicBezTo>
                  <a:cubicBezTo>
                    <a:pt x="956" y="122"/>
                    <a:pt x="945" y="101"/>
                    <a:pt x="927" y="79"/>
                  </a:cubicBezTo>
                  <a:cubicBezTo>
                    <a:pt x="909" y="58"/>
                    <a:pt x="885" y="39"/>
                    <a:pt x="857" y="22"/>
                  </a:cubicBezTo>
                  <a:cubicBezTo>
                    <a:pt x="831" y="7"/>
                    <a:pt x="808"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704;p56">
              <a:extLst>
                <a:ext uri="{FF2B5EF4-FFF2-40B4-BE49-F238E27FC236}">
                  <a16:creationId xmlns:a16="http://schemas.microsoft.com/office/drawing/2014/main" id="{752185E4-8D6E-9F7C-BAF2-30D97F703AD8}"/>
                </a:ext>
              </a:extLst>
            </p:cNvPr>
            <p:cNvSpPr/>
            <p:nvPr/>
          </p:nvSpPr>
          <p:spPr>
            <a:xfrm>
              <a:off x="-2289403" y="3660231"/>
              <a:ext cx="64778" cy="44206"/>
            </a:xfrm>
            <a:custGeom>
              <a:avLst/>
              <a:gdLst/>
              <a:ahLst/>
              <a:cxnLst/>
              <a:rect l="l" t="t" r="r" b="b"/>
              <a:pathLst>
                <a:path w="1058" h="722" extrusionOk="0">
                  <a:moveTo>
                    <a:pt x="362" y="257"/>
                  </a:moveTo>
                  <a:cubicBezTo>
                    <a:pt x="372" y="257"/>
                    <a:pt x="381" y="257"/>
                    <a:pt x="391" y="258"/>
                  </a:cubicBezTo>
                  <a:cubicBezTo>
                    <a:pt x="410" y="260"/>
                    <a:pt x="429" y="261"/>
                    <a:pt x="446" y="264"/>
                  </a:cubicBezTo>
                  <a:lnTo>
                    <a:pt x="455" y="512"/>
                  </a:lnTo>
                  <a:cubicBezTo>
                    <a:pt x="448" y="513"/>
                    <a:pt x="441" y="513"/>
                    <a:pt x="434" y="513"/>
                  </a:cubicBezTo>
                  <a:cubicBezTo>
                    <a:pt x="407" y="513"/>
                    <a:pt x="381" y="510"/>
                    <a:pt x="354" y="505"/>
                  </a:cubicBezTo>
                  <a:cubicBezTo>
                    <a:pt x="319" y="498"/>
                    <a:pt x="285" y="485"/>
                    <a:pt x="250" y="465"/>
                  </a:cubicBezTo>
                  <a:cubicBezTo>
                    <a:pt x="223" y="449"/>
                    <a:pt x="203" y="434"/>
                    <a:pt x="188" y="417"/>
                  </a:cubicBezTo>
                  <a:cubicBezTo>
                    <a:pt x="175" y="400"/>
                    <a:pt x="167" y="384"/>
                    <a:pt x="165" y="369"/>
                  </a:cubicBezTo>
                  <a:cubicBezTo>
                    <a:pt x="164" y="354"/>
                    <a:pt x="167" y="339"/>
                    <a:pt x="177" y="325"/>
                  </a:cubicBezTo>
                  <a:cubicBezTo>
                    <a:pt x="186" y="311"/>
                    <a:pt x="200" y="298"/>
                    <a:pt x="219" y="288"/>
                  </a:cubicBezTo>
                  <a:cubicBezTo>
                    <a:pt x="236" y="278"/>
                    <a:pt x="255" y="270"/>
                    <a:pt x="274" y="266"/>
                  </a:cubicBezTo>
                  <a:cubicBezTo>
                    <a:pt x="293" y="261"/>
                    <a:pt x="313" y="258"/>
                    <a:pt x="332" y="258"/>
                  </a:cubicBezTo>
                  <a:cubicBezTo>
                    <a:pt x="343" y="257"/>
                    <a:pt x="352" y="257"/>
                    <a:pt x="362" y="257"/>
                  </a:cubicBezTo>
                  <a:close/>
                  <a:moveTo>
                    <a:pt x="694" y="1"/>
                  </a:moveTo>
                  <a:cubicBezTo>
                    <a:pt x="670" y="1"/>
                    <a:pt x="647" y="3"/>
                    <a:pt x="623" y="7"/>
                  </a:cubicBezTo>
                  <a:cubicBezTo>
                    <a:pt x="588" y="14"/>
                    <a:pt x="555" y="25"/>
                    <a:pt x="527" y="42"/>
                  </a:cubicBezTo>
                  <a:cubicBezTo>
                    <a:pt x="490" y="63"/>
                    <a:pt x="468" y="86"/>
                    <a:pt x="459" y="110"/>
                  </a:cubicBezTo>
                  <a:cubicBezTo>
                    <a:pt x="450" y="135"/>
                    <a:pt x="445" y="161"/>
                    <a:pt x="443" y="187"/>
                  </a:cubicBezTo>
                  <a:cubicBezTo>
                    <a:pt x="416" y="181"/>
                    <a:pt x="385" y="177"/>
                    <a:pt x="354" y="175"/>
                  </a:cubicBezTo>
                  <a:cubicBezTo>
                    <a:pt x="338" y="173"/>
                    <a:pt x="322" y="173"/>
                    <a:pt x="307" y="173"/>
                  </a:cubicBezTo>
                  <a:cubicBezTo>
                    <a:pt x="291" y="173"/>
                    <a:pt x="275" y="173"/>
                    <a:pt x="259" y="175"/>
                  </a:cubicBezTo>
                  <a:cubicBezTo>
                    <a:pt x="229" y="177"/>
                    <a:pt x="198" y="182"/>
                    <a:pt x="169" y="190"/>
                  </a:cubicBezTo>
                  <a:cubicBezTo>
                    <a:pt x="140" y="197"/>
                    <a:pt x="113" y="208"/>
                    <a:pt x="87" y="223"/>
                  </a:cubicBezTo>
                  <a:cubicBezTo>
                    <a:pt x="58" y="240"/>
                    <a:pt x="35" y="260"/>
                    <a:pt x="21" y="283"/>
                  </a:cubicBezTo>
                  <a:cubicBezTo>
                    <a:pt x="6" y="306"/>
                    <a:pt x="0" y="330"/>
                    <a:pt x="4" y="356"/>
                  </a:cubicBezTo>
                  <a:cubicBezTo>
                    <a:pt x="7" y="382"/>
                    <a:pt x="19" y="408"/>
                    <a:pt x="42" y="435"/>
                  </a:cubicBezTo>
                  <a:cubicBezTo>
                    <a:pt x="63" y="462"/>
                    <a:pt x="96" y="488"/>
                    <a:pt x="140" y="512"/>
                  </a:cubicBezTo>
                  <a:cubicBezTo>
                    <a:pt x="191" y="542"/>
                    <a:pt x="245" y="563"/>
                    <a:pt x="299" y="574"/>
                  </a:cubicBezTo>
                  <a:cubicBezTo>
                    <a:pt x="354" y="587"/>
                    <a:pt x="407" y="592"/>
                    <a:pt x="460" y="592"/>
                  </a:cubicBezTo>
                  <a:lnTo>
                    <a:pt x="463" y="681"/>
                  </a:lnTo>
                  <a:cubicBezTo>
                    <a:pt x="464" y="688"/>
                    <a:pt x="465" y="693"/>
                    <a:pt x="469" y="696"/>
                  </a:cubicBezTo>
                  <a:cubicBezTo>
                    <a:pt x="471" y="700"/>
                    <a:pt x="475" y="704"/>
                    <a:pt x="481" y="706"/>
                  </a:cubicBezTo>
                  <a:cubicBezTo>
                    <a:pt x="496" y="715"/>
                    <a:pt x="513" y="720"/>
                    <a:pt x="533" y="721"/>
                  </a:cubicBezTo>
                  <a:cubicBezTo>
                    <a:pt x="537" y="721"/>
                    <a:pt x="541" y="721"/>
                    <a:pt x="545" y="721"/>
                  </a:cubicBezTo>
                  <a:cubicBezTo>
                    <a:pt x="560" y="721"/>
                    <a:pt x="572" y="718"/>
                    <a:pt x="581" y="713"/>
                  </a:cubicBezTo>
                  <a:cubicBezTo>
                    <a:pt x="589" y="708"/>
                    <a:pt x="593" y="704"/>
                    <a:pt x="593" y="697"/>
                  </a:cubicBezTo>
                  <a:lnTo>
                    <a:pt x="589" y="588"/>
                  </a:lnTo>
                  <a:cubicBezTo>
                    <a:pt x="620" y="583"/>
                    <a:pt x="648" y="578"/>
                    <a:pt x="676" y="571"/>
                  </a:cubicBezTo>
                  <a:cubicBezTo>
                    <a:pt x="704" y="564"/>
                    <a:pt x="730" y="556"/>
                    <a:pt x="752" y="548"/>
                  </a:cubicBezTo>
                  <a:cubicBezTo>
                    <a:pt x="776" y="539"/>
                    <a:pt x="796" y="532"/>
                    <a:pt x="814" y="524"/>
                  </a:cubicBezTo>
                  <a:cubicBezTo>
                    <a:pt x="832" y="515"/>
                    <a:pt x="848" y="508"/>
                    <a:pt x="859" y="501"/>
                  </a:cubicBezTo>
                  <a:cubicBezTo>
                    <a:pt x="876" y="491"/>
                    <a:pt x="886" y="482"/>
                    <a:pt x="889" y="473"/>
                  </a:cubicBezTo>
                  <a:cubicBezTo>
                    <a:pt x="892" y="464"/>
                    <a:pt x="883" y="454"/>
                    <a:pt x="863" y="441"/>
                  </a:cubicBezTo>
                  <a:cubicBezTo>
                    <a:pt x="841" y="430"/>
                    <a:pt x="825" y="423"/>
                    <a:pt x="811" y="423"/>
                  </a:cubicBezTo>
                  <a:cubicBezTo>
                    <a:pt x="809" y="423"/>
                    <a:pt x="807" y="423"/>
                    <a:pt x="805" y="423"/>
                  </a:cubicBezTo>
                  <a:cubicBezTo>
                    <a:pt x="793" y="423"/>
                    <a:pt x="783" y="426"/>
                    <a:pt x="772" y="431"/>
                  </a:cubicBezTo>
                  <a:cubicBezTo>
                    <a:pt x="750" y="441"/>
                    <a:pt x="724" y="454"/>
                    <a:pt x="694" y="468"/>
                  </a:cubicBezTo>
                  <a:cubicBezTo>
                    <a:pt x="665" y="483"/>
                    <a:pt x="627" y="496"/>
                    <a:pt x="585" y="505"/>
                  </a:cubicBezTo>
                  <a:lnTo>
                    <a:pt x="580" y="275"/>
                  </a:lnTo>
                  <a:cubicBezTo>
                    <a:pt x="579" y="261"/>
                    <a:pt x="579" y="247"/>
                    <a:pt x="579" y="231"/>
                  </a:cubicBezTo>
                  <a:cubicBezTo>
                    <a:pt x="579" y="215"/>
                    <a:pt x="581" y="200"/>
                    <a:pt x="585" y="186"/>
                  </a:cubicBezTo>
                  <a:cubicBezTo>
                    <a:pt x="588" y="171"/>
                    <a:pt x="594" y="158"/>
                    <a:pt x="602" y="144"/>
                  </a:cubicBezTo>
                  <a:cubicBezTo>
                    <a:pt x="609" y="132"/>
                    <a:pt x="622" y="121"/>
                    <a:pt x="638" y="112"/>
                  </a:cubicBezTo>
                  <a:cubicBezTo>
                    <a:pt x="667" y="95"/>
                    <a:pt x="699" y="87"/>
                    <a:pt x="734" y="87"/>
                  </a:cubicBezTo>
                  <a:cubicBezTo>
                    <a:pt x="736" y="87"/>
                    <a:pt x="739" y="87"/>
                    <a:pt x="741" y="87"/>
                  </a:cubicBezTo>
                  <a:cubicBezTo>
                    <a:pt x="780" y="89"/>
                    <a:pt x="816" y="99"/>
                    <a:pt x="849" y="119"/>
                  </a:cubicBezTo>
                  <a:cubicBezTo>
                    <a:pt x="874" y="133"/>
                    <a:pt x="890" y="146"/>
                    <a:pt x="895" y="160"/>
                  </a:cubicBezTo>
                  <a:cubicBezTo>
                    <a:pt x="902" y="172"/>
                    <a:pt x="906" y="185"/>
                    <a:pt x="907" y="196"/>
                  </a:cubicBezTo>
                  <a:cubicBezTo>
                    <a:pt x="908" y="207"/>
                    <a:pt x="909" y="217"/>
                    <a:pt x="909" y="226"/>
                  </a:cubicBezTo>
                  <a:cubicBezTo>
                    <a:pt x="909" y="235"/>
                    <a:pt x="915" y="242"/>
                    <a:pt x="926" y="249"/>
                  </a:cubicBezTo>
                  <a:cubicBezTo>
                    <a:pt x="939" y="257"/>
                    <a:pt x="959" y="261"/>
                    <a:pt x="980" y="262"/>
                  </a:cubicBezTo>
                  <a:cubicBezTo>
                    <a:pt x="983" y="263"/>
                    <a:pt x="986" y="263"/>
                    <a:pt x="988" y="263"/>
                  </a:cubicBezTo>
                  <a:cubicBezTo>
                    <a:pt x="1007" y="263"/>
                    <a:pt x="1022" y="259"/>
                    <a:pt x="1033" y="252"/>
                  </a:cubicBezTo>
                  <a:cubicBezTo>
                    <a:pt x="1043" y="247"/>
                    <a:pt x="1051" y="237"/>
                    <a:pt x="1054" y="224"/>
                  </a:cubicBezTo>
                  <a:cubicBezTo>
                    <a:pt x="1058" y="211"/>
                    <a:pt x="1057" y="196"/>
                    <a:pt x="1050" y="179"/>
                  </a:cubicBezTo>
                  <a:cubicBezTo>
                    <a:pt x="1043" y="162"/>
                    <a:pt x="1032" y="144"/>
                    <a:pt x="1014" y="124"/>
                  </a:cubicBezTo>
                  <a:cubicBezTo>
                    <a:pt x="996" y="105"/>
                    <a:pt x="970" y="86"/>
                    <a:pt x="936" y="66"/>
                  </a:cubicBezTo>
                  <a:cubicBezTo>
                    <a:pt x="906" y="48"/>
                    <a:pt x="872" y="34"/>
                    <a:pt x="837" y="23"/>
                  </a:cubicBezTo>
                  <a:cubicBezTo>
                    <a:pt x="801" y="11"/>
                    <a:pt x="765" y="5"/>
                    <a:pt x="729" y="2"/>
                  </a:cubicBezTo>
                  <a:cubicBezTo>
                    <a:pt x="717" y="1"/>
                    <a:pt x="706"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705;p56">
              <a:extLst>
                <a:ext uri="{FF2B5EF4-FFF2-40B4-BE49-F238E27FC236}">
                  <a16:creationId xmlns:a16="http://schemas.microsoft.com/office/drawing/2014/main" id="{DBB0CFD2-BE78-7080-F465-1F346ABAF308}"/>
                </a:ext>
              </a:extLst>
            </p:cNvPr>
            <p:cNvSpPr/>
            <p:nvPr/>
          </p:nvSpPr>
          <p:spPr>
            <a:xfrm>
              <a:off x="-2556831" y="3584497"/>
              <a:ext cx="37287" cy="21491"/>
            </a:xfrm>
            <a:custGeom>
              <a:avLst/>
              <a:gdLst/>
              <a:ahLst/>
              <a:cxnLst/>
              <a:rect l="l" t="t" r="r" b="b"/>
              <a:pathLst>
                <a:path w="609" h="351" extrusionOk="0">
                  <a:moveTo>
                    <a:pt x="413" y="0"/>
                  </a:moveTo>
                  <a:cubicBezTo>
                    <a:pt x="394" y="0"/>
                    <a:pt x="379" y="4"/>
                    <a:pt x="366" y="11"/>
                  </a:cubicBezTo>
                  <a:cubicBezTo>
                    <a:pt x="354" y="19"/>
                    <a:pt x="348" y="28"/>
                    <a:pt x="353" y="38"/>
                  </a:cubicBezTo>
                  <a:lnTo>
                    <a:pt x="450" y="258"/>
                  </a:lnTo>
                  <a:lnTo>
                    <a:pt x="67" y="202"/>
                  </a:lnTo>
                  <a:cubicBezTo>
                    <a:pt x="63" y="202"/>
                    <a:pt x="60" y="202"/>
                    <a:pt x="57" y="202"/>
                  </a:cubicBezTo>
                  <a:cubicBezTo>
                    <a:pt x="44" y="202"/>
                    <a:pt x="31" y="205"/>
                    <a:pt x="21" y="211"/>
                  </a:cubicBezTo>
                  <a:cubicBezTo>
                    <a:pt x="6" y="219"/>
                    <a:pt x="0" y="229"/>
                    <a:pt x="3" y="242"/>
                  </a:cubicBezTo>
                  <a:cubicBezTo>
                    <a:pt x="5" y="254"/>
                    <a:pt x="12" y="264"/>
                    <a:pt x="25" y="272"/>
                  </a:cubicBezTo>
                  <a:cubicBezTo>
                    <a:pt x="32" y="275"/>
                    <a:pt x="39" y="278"/>
                    <a:pt x="45" y="279"/>
                  </a:cubicBezTo>
                  <a:lnTo>
                    <a:pt x="522" y="349"/>
                  </a:lnTo>
                  <a:cubicBezTo>
                    <a:pt x="529" y="350"/>
                    <a:pt x="536" y="350"/>
                    <a:pt x="543" y="350"/>
                  </a:cubicBezTo>
                  <a:cubicBezTo>
                    <a:pt x="549" y="350"/>
                    <a:pt x="555" y="350"/>
                    <a:pt x="561" y="349"/>
                  </a:cubicBezTo>
                  <a:cubicBezTo>
                    <a:pt x="572" y="346"/>
                    <a:pt x="581" y="343"/>
                    <a:pt x="588" y="338"/>
                  </a:cubicBezTo>
                  <a:cubicBezTo>
                    <a:pt x="596" y="335"/>
                    <a:pt x="601" y="329"/>
                    <a:pt x="605" y="323"/>
                  </a:cubicBezTo>
                  <a:cubicBezTo>
                    <a:pt x="608" y="316"/>
                    <a:pt x="608" y="308"/>
                    <a:pt x="606" y="300"/>
                  </a:cubicBezTo>
                  <a:lnTo>
                    <a:pt x="485" y="24"/>
                  </a:lnTo>
                  <a:cubicBezTo>
                    <a:pt x="483" y="21"/>
                    <a:pt x="480" y="16"/>
                    <a:pt x="473" y="13"/>
                  </a:cubicBezTo>
                  <a:cubicBezTo>
                    <a:pt x="460" y="5"/>
                    <a:pt x="443" y="2"/>
                    <a:pt x="421" y="1"/>
                  </a:cubicBezTo>
                  <a:cubicBezTo>
                    <a:pt x="419" y="0"/>
                    <a:pt x="416"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706;p56">
              <a:extLst>
                <a:ext uri="{FF2B5EF4-FFF2-40B4-BE49-F238E27FC236}">
                  <a16:creationId xmlns:a16="http://schemas.microsoft.com/office/drawing/2014/main" id="{4FD55174-DE1A-8F91-1587-17F9807B3DFE}"/>
                </a:ext>
              </a:extLst>
            </p:cNvPr>
            <p:cNvSpPr/>
            <p:nvPr/>
          </p:nvSpPr>
          <p:spPr>
            <a:xfrm>
              <a:off x="-2520831" y="3599068"/>
              <a:ext cx="63370" cy="36308"/>
            </a:xfrm>
            <a:custGeom>
              <a:avLst/>
              <a:gdLst/>
              <a:ahLst/>
              <a:cxnLst/>
              <a:rect l="l" t="t" r="r" b="b"/>
              <a:pathLst>
                <a:path w="1035" h="593" extrusionOk="0">
                  <a:moveTo>
                    <a:pt x="631" y="0"/>
                  </a:moveTo>
                  <a:cubicBezTo>
                    <a:pt x="600" y="0"/>
                    <a:pt x="569" y="4"/>
                    <a:pt x="537" y="10"/>
                  </a:cubicBezTo>
                  <a:cubicBezTo>
                    <a:pt x="494" y="20"/>
                    <a:pt x="452" y="37"/>
                    <a:pt x="410" y="61"/>
                  </a:cubicBezTo>
                  <a:lnTo>
                    <a:pt x="109" y="236"/>
                  </a:lnTo>
                  <a:cubicBezTo>
                    <a:pt x="67" y="259"/>
                    <a:pt x="37" y="284"/>
                    <a:pt x="22" y="309"/>
                  </a:cubicBezTo>
                  <a:cubicBezTo>
                    <a:pt x="6" y="334"/>
                    <a:pt x="0" y="357"/>
                    <a:pt x="5" y="381"/>
                  </a:cubicBezTo>
                  <a:cubicBezTo>
                    <a:pt x="9" y="404"/>
                    <a:pt x="23" y="428"/>
                    <a:pt x="45" y="451"/>
                  </a:cubicBezTo>
                  <a:cubicBezTo>
                    <a:pt x="68" y="473"/>
                    <a:pt x="96" y="493"/>
                    <a:pt x="130" y="514"/>
                  </a:cubicBezTo>
                  <a:cubicBezTo>
                    <a:pt x="168" y="536"/>
                    <a:pt x="208" y="553"/>
                    <a:pt x="249" y="567"/>
                  </a:cubicBezTo>
                  <a:cubicBezTo>
                    <a:pt x="291" y="580"/>
                    <a:pt x="331" y="588"/>
                    <a:pt x="372" y="591"/>
                  </a:cubicBezTo>
                  <a:cubicBezTo>
                    <a:pt x="384" y="592"/>
                    <a:pt x="395" y="592"/>
                    <a:pt x="407" y="592"/>
                  </a:cubicBezTo>
                  <a:cubicBezTo>
                    <a:pt x="434" y="592"/>
                    <a:pt x="460" y="590"/>
                    <a:pt x="485" y="586"/>
                  </a:cubicBezTo>
                  <a:cubicBezTo>
                    <a:pt x="523" y="579"/>
                    <a:pt x="554" y="568"/>
                    <a:pt x="582" y="552"/>
                  </a:cubicBezTo>
                  <a:cubicBezTo>
                    <a:pt x="605" y="538"/>
                    <a:pt x="616" y="527"/>
                    <a:pt x="614" y="517"/>
                  </a:cubicBezTo>
                  <a:cubicBezTo>
                    <a:pt x="612" y="507"/>
                    <a:pt x="599" y="496"/>
                    <a:pt x="578" y="483"/>
                  </a:cubicBezTo>
                  <a:cubicBezTo>
                    <a:pt x="562" y="473"/>
                    <a:pt x="545" y="468"/>
                    <a:pt x="529" y="464"/>
                  </a:cubicBezTo>
                  <a:cubicBezTo>
                    <a:pt x="524" y="463"/>
                    <a:pt x="520" y="463"/>
                    <a:pt x="515" y="463"/>
                  </a:cubicBezTo>
                  <a:cubicBezTo>
                    <a:pt x="504" y="463"/>
                    <a:pt x="493" y="465"/>
                    <a:pt x="483" y="470"/>
                  </a:cubicBezTo>
                  <a:cubicBezTo>
                    <a:pt x="470" y="475"/>
                    <a:pt x="455" y="482"/>
                    <a:pt x="439" y="488"/>
                  </a:cubicBezTo>
                  <a:cubicBezTo>
                    <a:pt x="422" y="495"/>
                    <a:pt x="404" y="498"/>
                    <a:pt x="384" y="500"/>
                  </a:cubicBezTo>
                  <a:cubicBezTo>
                    <a:pt x="380" y="500"/>
                    <a:pt x="375" y="501"/>
                    <a:pt x="370" y="501"/>
                  </a:cubicBezTo>
                  <a:cubicBezTo>
                    <a:pt x="354" y="501"/>
                    <a:pt x="335" y="499"/>
                    <a:pt x="315" y="495"/>
                  </a:cubicBezTo>
                  <a:cubicBezTo>
                    <a:pt x="291" y="490"/>
                    <a:pt x="264" y="479"/>
                    <a:pt x="235" y="462"/>
                  </a:cubicBezTo>
                  <a:cubicBezTo>
                    <a:pt x="189" y="436"/>
                    <a:pt x="166" y="410"/>
                    <a:pt x="165" y="383"/>
                  </a:cubicBezTo>
                  <a:cubicBezTo>
                    <a:pt x="162" y="357"/>
                    <a:pt x="184" y="331"/>
                    <a:pt x="230" y="304"/>
                  </a:cubicBezTo>
                  <a:lnTo>
                    <a:pt x="530" y="131"/>
                  </a:lnTo>
                  <a:cubicBezTo>
                    <a:pt x="575" y="106"/>
                    <a:pt x="618" y="92"/>
                    <a:pt x="662" y="92"/>
                  </a:cubicBezTo>
                  <a:cubicBezTo>
                    <a:pt x="663" y="92"/>
                    <a:pt x="665" y="93"/>
                    <a:pt x="667" y="93"/>
                  </a:cubicBezTo>
                  <a:cubicBezTo>
                    <a:pt x="712" y="94"/>
                    <a:pt x="757" y="107"/>
                    <a:pt x="801" y="133"/>
                  </a:cubicBezTo>
                  <a:cubicBezTo>
                    <a:pt x="830" y="150"/>
                    <a:pt x="849" y="166"/>
                    <a:pt x="858" y="180"/>
                  </a:cubicBezTo>
                  <a:cubicBezTo>
                    <a:pt x="867" y="195"/>
                    <a:pt x="871" y="209"/>
                    <a:pt x="868" y="220"/>
                  </a:cubicBezTo>
                  <a:cubicBezTo>
                    <a:pt x="866" y="232"/>
                    <a:pt x="860" y="242"/>
                    <a:pt x="850" y="251"/>
                  </a:cubicBezTo>
                  <a:cubicBezTo>
                    <a:pt x="840" y="260"/>
                    <a:pt x="831" y="268"/>
                    <a:pt x="823" y="274"/>
                  </a:cubicBezTo>
                  <a:cubicBezTo>
                    <a:pt x="812" y="281"/>
                    <a:pt x="809" y="290"/>
                    <a:pt x="812" y="300"/>
                  </a:cubicBezTo>
                  <a:cubicBezTo>
                    <a:pt x="818" y="309"/>
                    <a:pt x="829" y="319"/>
                    <a:pt x="847" y="329"/>
                  </a:cubicBezTo>
                  <a:cubicBezTo>
                    <a:pt x="867" y="341"/>
                    <a:pt x="886" y="348"/>
                    <a:pt x="903" y="349"/>
                  </a:cubicBezTo>
                  <a:cubicBezTo>
                    <a:pt x="905" y="349"/>
                    <a:pt x="906" y="349"/>
                    <a:pt x="907" y="349"/>
                  </a:cubicBezTo>
                  <a:cubicBezTo>
                    <a:pt x="923" y="349"/>
                    <a:pt x="942" y="344"/>
                    <a:pt x="964" y="331"/>
                  </a:cubicBezTo>
                  <a:cubicBezTo>
                    <a:pt x="992" y="316"/>
                    <a:pt x="1011" y="298"/>
                    <a:pt x="1021" y="277"/>
                  </a:cubicBezTo>
                  <a:cubicBezTo>
                    <a:pt x="1033" y="257"/>
                    <a:pt x="1035" y="236"/>
                    <a:pt x="1028" y="213"/>
                  </a:cubicBezTo>
                  <a:cubicBezTo>
                    <a:pt x="1023" y="189"/>
                    <a:pt x="1008" y="167"/>
                    <a:pt x="985" y="143"/>
                  </a:cubicBezTo>
                  <a:cubicBezTo>
                    <a:pt x="963" y="120"/>
                    <a:pt x="932" y="96"/>
                    <a:pt x="893" y="73"/>
                  </a:cubicBezTo>
                  <a:cubicBezTo>
                    <a:pt x="859" y="54"/>
                    <a:pt x="822" y="37"/>
                    <a:pt x="784" y="25"/>
                  </a:cubicBezTo>
                  <a:cubicBezTo>
                    <a:pt x="744" y="11"/>
                    <a:pt x="704" y="4"/>
                    <a:pt x="663" y="1"/>
                  </a:cubicBezTo>
                  <a:cubicBezTo>
                    <a:pt x="653" y="0"/>
                    <a:pt x="642" y="0"/>
                    <a:pt x="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707;p56">
              <a:extLst>
                <a:ext uri="{FF2B5EF4-FFF2-40B4-BE49-F238E27FC236}">
                  <a16:creationId xmlns:a16="http://schemas.microsoft.com/office/drawing/2014/main" id="{50B7B501-30EE-2625-67A1-4C9553006A81}"/>
                </a:ext>
              </a:extLst>
            </p:cNvPr>
            <p:cNvSpPr/>
            <p:nvPr/>
          </p:nvSpPr>
          <p:spPr>
            <a:xfrm>
              <a:off x="-2478403" y="3623558"/>
              <a:ext cx="63247" cy="36308"/>
            </a:xfrm>
            <a:custGeom>
              <a:avLst/>
              <a:gdLst/>
              <a:ahLst/>
              <a:cxnLst/>
              <a:rect l="l" t="t" r="r" b="b"/>
              <a:pathLst>
                <a:path w="1033" h="593" extrusionOk="0">
                  <a:moveTo>
                    <a:pt x="669" y="93"/>
                  </a:moveTo>
                  <a:cubicBezTo>
                    <a:pt x="714" y="95"/>
                    <a:pt x="757" y="108"/>
                    <a:pt x="800" y="133"/>
                  </a:cubicBezTo>
                  <a:cubicBezTo>
                    <a:pt x="843" y="158"/>
                    <a:pt x="866" y="182"/>
                    <a:pt x="868" y="209"/>
                  </a:cubicBezTo>
                  <a:cubicBezTo>
                    <a:pt x="870" y="235"/>
                    <a:pt x="849" y="261"/>
                    <a:pt x="803" y="288"/>
                  </a:cubicBezTo>
                  <a:lnTo>
                    <a:pt x="502" y="462"/>
                  </a:lnTo>
                  <a:cubicBezTo>
                    <a:pt x="457" y="487"/>
                    <a:pt x="414" y="500"/>
                    <a:pt x="370" y="500"/>
                  </a:cubicBezTo>
                  <a:cubicBezTo>
                    <a:pt x="368" y="500"/>
                    <a:pt x="366" y="500"/>
                    <a:pt x="364" y="500"/>
                  </a:cubicBezTo>
                  <a:cubicBezTo>
                    <a:pt x="319" y="498"/>
                    <a:pt x="276" y="485"/>
                    <a:pt x="233" y="461"/>
                  </a:cubicBezTo>
                  <a:cubicBezTo>
                    <a:pt x="189" y="436"/>
                    <a:pt x="167" y="410"/>
                    <a:pt x="165" y="384"/>
                  </a:cubicBezTo>
                  <a:cubicBezTo>
                    <a:pt x="164" y="358"/>
                    <a:pt x="187" y="332"/>
                    <a:pt x="232" y="306"/>
                  </a:cubicBezTo>
                  <a:lnTo>
                    <a:pt x="533" y="132"/>
                  </a:lnTo>
                  <a:cubicBezTo>
                    <a:pt x="578" y="106"/>
                    <a:pt x="623" y="93"/>
                    <a:pt x="669" y="93"/>
                  </a:cubicBezTo>
                  <a:close/>
                  <a:moveTo>
                    <a:pt x="639" y="0"/>
                  </a:moveTo>
                  <a:cubicBezTo>
                    <a:pt x="606" y="0"/>
                    <a:pt x="573" y="4"/>
                    <a:pt x="539" y="12"/>
                  </a:cubicBezTo>
                  <a:cubicBezTo>
                    <a:pt x="496" y="21"/>
                    <a:pt x="455" y="38"/>
                    <a:pt x="413" y="63"/>
                  </a:cubicBezTo>
                  <a:lnTo>
                    <a:pt x="111" y="236"/>
                  </a:lnTo>
                  <a:cubicBezTo>
                    <a:pt x="69" y="261"/>
                    <a:pt x="40" y="285"/>
                    <a:pt x="23" y="310"/>
                  </a:cubicBezTo>
                  <a:cubicBezTo>
                    <a:pt x="6" y="334"/>
                    <a:pt x="1" y="358"/>
                    <a:pt x="5" y="382"/>
                  </a:cubicBezTo>
                  <a:cubicBezTo>
                    <a:pt x="10" y="405"/>
                    <a:pt x="23" y="429"/>
                    <a:pt x="46" y="452"/>
                  </a:cubicBezTo>
                  <a:cubicBezTo>
                    <a:pt x="69" y="474"/>
                    <a:pt x="99" y="495"/>
                    <a:pt x="135" y="517"/>
                  </a:cubicBezTo>
                  <a:cubicBezTo>
                    <a:pt x="171" y="537"/>
                    <a:pt x="208" y="554"/>
                    <a:pt x="247" y="568"/>
                  </a:cubicBezTo>
                  <a:cubicBezTo>
                    <a:pt x="287" y="581"/>
                    <a:pt x="327" y="589"/>
                    <a:pt x="369" y="591"/>
                  </a:cubicBezTo>
                  <a:cubicBezTo>
                    <a:pt x="380" y="592"/>
                    <a:pt x="390" y="592"/>
                    <a:pt x="401" y="592"/>
                  </a:cubicBezTo>
                  <a:cubicBezTo>
                    <a:pt x="432" y="592"/>
                    <a:pt x="463" y="589"/>
                    <a:pt x="495" y="582"/>
                  </a:cubicBezTo>
                  <a:cubicBezTo>
                    <a:pt x="538" y="573"/>
                    <a:pt x="580" y="556"/>
                    <a:pt x="622" y="531"/>
                  </a:cubicBezTo>
                  <a:lnTo>
                    <a:pt x="923" y="358"/>
                  </a:lnTo>
                  <a:cubicBezTo>
                    <a:pt x="966" y="333"/>
                    <a:pt x="994" y="309"/>
                    <a:pt x="1011" y="284"/>
                  </a:cubicBezTo>
                  <a:cubicBezTo>
                    <a:pt x="1027" y="260"/>
                    <a:pt x="1032" y="235"/>
                    <a:pt x="1028" y="212"/>
                  </a:cubicBezTo>
                  <a:cubicBezTo>
                    <a:pt x="1022" y="188"/>
                    <a:pt x="1009" y="164"/>
                    <a:pt x="986" y="142"/>
                  </a:cubicBezTo>
                  <a:cubicBezTo>
                    <a:pt x="962" y="118"/>
                    <a:pt x="934" y="97"/>
                    <a:pt x="898" y="77"/>
                  </a:cubicBezTo>
                  <a:cubicBezTo>
                    <a:pt x="862" y="55"/>
                    <a:pt x="824" y="38"/>
                    <a:pt x="784" y="25"/>
                  </a:cubicBezTo>
                  <a:cubicBezTo>
                    <a:pt x="745" y="12"/>
                    <a:pt x="705" y="4"/>
                    <a:pt x="664" y="1"/>
                  </a:cubicBezTo>
                  <a:cubicBezTo>
                    <a:pt x="656" y="1"/>
                    <a:pt x="648" y="0"/>
                    <a:pt x="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708;p56">
              <a:extLst>
                <a:ext uri="{FF2B5EF4-FFF2-40B4-BE49-F238E27FC236}">
                  <a16:creationId xmlns:a16="http://schemas.microsoft.com/office/drawing/2014/main" id="{2F35D25C-C874-CAA1-6C89-06573323E5BA}"/>
                </a:ext>
              </a:extLst>
            </p:cNvPr>
            <p:cNvSpPr/>
            <p:nvPr/>
          </p:nvSpPr>
          <p:spPr>
            <a:xfrm>
              <a:off x="-2439219" y="3645904"/>
              <a:ext cx="68880" cy="39614"/>
            </a:xfrm>
            <a:custGeom>
              <a:avLst/>
              <a:gdLst/>
              <a:ahLst/>
              <a:cxnLst/>
              <a:rect l="l" t="t" r="r" b="b"/>
              <a:pathLst>
                <a:path w="1125" h="647" extrusionOk="0">
                  <a:moveTo>
                    <a:pt x="758" y="112"/>
                  </a:moveTo>
                  <a:lnTo>
                    <a:pt x="892" y="190"/>
                  </a:lnTo>
                  <a:cubicBezTo>
                    <a:pt x="935" y="215"/>
                    <a:pt x="958" y="241"/>
                    <a:pt x="960" y="267"/>
                  </a:cubicBezTo>
                  <a:cubicBezTo>
                    <a:pt x="962" y="293"/>
                    <a:pt x="939" y="318"/>
                    <a:pt x="894" y="346"/>
                  </a:cubicBezTo>
                  <a:lnTo>
                    <a:pt x="599" y="516"/>
                  </a:lnTo>
                  <a:cubicBezTo>
                    <a:pt x="555" y="540"/>
                    <a:pt x="512" y="554"/>
                    <a:pt x="468" y="554"/>
                  </a:cubicBezTo>
                  <a:cubicBezTo>
                    <a:pt x="467" y="554"/>
                    <a:pt x="465" y="554"/>
                    <a:pt x="463" y="554"/>
                  </a:cubicBezTo>
                  <a:cubicBezTo>
                    <a:pt x="418" y="553"/>
                    <a:pt x="373" y="539"/>
                    <a:pt x="330" y="514"/>
                  </a:cubicBezTo>
                  <a:lnTo>
                    <a:pt x="196" y="437"/>
                  </a:lnTo>
                  <a:lnTo>
                    <a:pt x="758" y="112"/>
                  </a:lnTo>
                  <a:close/>
                  <a:moveTo>
                    <a:pt x="728" y="1"/>
                  </a:moveTo>
                  <a:cubicBezTo>
                    <a:pt x="716" y="1"/>
                    <a:pt x="707" y="2"/>
                    <a:pt x="700" y="7"/>
                  </a:cubicBezTo>
                  <a:lnTo>
                    <a:pt x="13" y="403"/>
                  </a:lnTo>
                  <a:cubicBezTo>
                    <a:pt x="4" y="409"/>
                    <a:pt x="0" y="416"/>
                    <a:pt x="4" y="427"/>
                  </a:cubicBezTo>
                  <a:cubicBezTo>
                    <a:pt x="6" y="436"/>
                    <a:pt x="16" y="446"/>
                    <a:pt x="32" y="455"/>
                  </a:cubicBezTo>
                  <a:lnTo>
                    <a:pt x="233" y="571"/>
                  </a:lnTo>
                  <a:cubicBezTo>
                    <a:pt x="269" y="592"/>
                    <a:pt x="307" y="609"/>
                    <a:pt x="346" y="623"/>
                  </a:cubicBezTo>
                  <a:cubicBezTo>
                    <a:pt x="387" y="635"/>
                    <a:pt x="426" y="643"/>
                    <a:pt x="468" y="646"/>
                  </a:cubicBezTo>
                  <a:cubicBezTo>
                    <a:pt x="476" y="647"/>
                    <a:pt x="484" y="647"/>
                    <a:pt x="492" y="647"/>
                  </a:cubicBezTo>
                  <a:cubicBezTo>
                    <a:pt x="525" y="647"/>
                    <a:pt x="558" y="643"/>
                    <a:pt x="593" y="636"/>
                  </a:cubicBezTo>
                  <a:cubicBezTo>
                    <a:pt x="635" y="626"/>
                    <a:pt x="677" y="610"/>
                    <a:pt x="720" y="585"/>
                  </a:cubicBezTo>
                  <a:lnTo>
                    <a:pt x="1015" y="415"/>
                  </a:lnTo>
                  <a:cubicBezTo>
                    <a:pt x="1057" y="391"/>
                    <a:pt x="1086" y="366"/>
                    <a:pt x="1102" y="342"/>
                  </a:cubicBezTo>
                  <a:cubicBezTo>
                    <a:pt x="1119" y="317"/>
                    <a:pt x="1124" y="293"/>
                    <a:pt x="1120" y="269"/>
                  </a:cubicBezTo>
                  <a:cubicBezTo>
                    <a:pt x="1115" y="245"/>
                    <a:pt x="1102" y="222"/>
                    <a:pt x="1078" y="199"/>
                  </a:cubicBezTo>
                  <a:cubicBezTo>
                    <a:pt x="1055" y="177"/>
                    <a:pt x="1026" y="155"/>
                    <a:pt x="990" y="134"/>
                  </a:cubicBezTo>
                  <a:lnTo>
                    <a:pt x="789" y="18"/>
                  </a:lnTo>
                  <a:cubicBezTo>
                    <a:pt x="773" y="9"/>
                    <a:pt x="756" y="3"/>
                    <a:pt x="739" y="1"/>
                  </a:cubicBezTo>
                  <a:cubicBezTo>
                    <a:pt x="735" y="1"/>
                    <a:pt x="732" y="1"/>
                    <a:pt x="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709;p56">
              <a:extLst>
                <a:ext uri="{FF2B5EF4-FFF2-40B4-BE49-F238E27FC236}">
                  <a16:creationId xmlns:a16="http://schemas.microsoft.com/office/drawing/2014/main" id="{1DC270CA-9E92-30EE-F85F-A65CBD09B7B7}"/>
                </a:ext>
              </a:extLst>
            </p:cNvPr>
            <p:cNvSpPr/>
            <p:nvPr/>
          </p:nvSpPr>
          <p:spPr>
            <a:xfrm>
              <a:off x="-2394464" y="3671802"/>
              <a:ext cx="74268" cy="42675"/>
            </a:xfrm>
            <a:custGeom>
              <a:avLst/>
              <a:gdLst/>
              <a:ahLst/>
              <a:cxnLst/>
              <a:rect l="l" t="t" r="r" b="b"/>
              <a:pathLst>
                <a:path w="1213" h="697" extrusionOk="0">
                  <a:moveTo>
                    <a:pt x="728" y="0"/>
                  </a:moveTo>
                  <a:cubicBezTo>
                    <a:pt x="717" y="0"/>
                    <a:pt x="707" y="2"/>
                    <a:pt x="699" y="7"/>
                  </a:cubicBezTo>
                  <a:lnTo>
                    <a:pt x="15" y="402"/>
                  </a:lnTo>
                  <a:cubicBezTo>
                    <a:pt x="4" y="409"/>
                    <a:pt x="0" y="418"/>
                    <a:pt x="5" y="428"/>
                  </a:cubicBezTo>
                  <a:cubicBezTo>
                    <a:pt x="10" y="438"/>
                    <a:pt x="19" y="446"/>
                    <a:pt x="32" y="454"/>
                  </a:cubicBezTo>
                  <a:lnTo>
                    <a:pt x="437" y="688"/>
                  </a:lnTo>
                  <a:cubicBezTo>
                    <a:pt x="447" y="694"/>
                    <a:pt x="458" y="697"/>
                    <a:pt x="470" y="697"/>
                  </a:cubicBezTo>
                  <a:cubicBezTo>
                    <a:pt x="474" y="697"/>
                    <a:pt x="478" y="697"/>
                    <a:pt x="482" y="696"/>
                  </a:cubicBezTo>
                  <a:cubicBezTo>
                    <a:pt x="499" y="695"/>
                    <a:pt x="513" y="690"/>
                    <a:pt x="525" y="684"/>
                  </a:cubicBezTo>
                  <a:cubicBezTo>
                    <a:pt x="538" y="676"/>
                    <a:pt x="546" y="667"/>
                    <a:pt x="550" y="657"/>
                  </a:cubicBezTo>
                  <a:cubicBezTo>
                    <a:pt x="552" y="648"/>
                    <a:pt x="547" y="639"/>
                    <a:pt x="534" y="632"/>
                  </a:cubicBezTo>
                  <a:lnTo>
                    <a:pt x="196" y="436"/>
                  </a:lnTo>
                  <a:lnTo>
                    <a:pt x="435" y="299"/>
                  </a:lnTo>
                  <a:lnTo>
                    <a:pt x="609" y="400"/>
                  </a:lnTo>
                  <a:cubicBezTo>
                    <a:pt x="621" y="407"/>
                    <a:pt x="635" y="410"/>
                    <a:pt x="648" y="410"/>
                  </a:cubicBezTo>
                  <a:cubicBezTo>
                    <a:pt x="650" y="410"/>
                    <a:pt x="651" y="410"/>
                    <a:pt x="653" y="410"/>
                  </a:cubicBezTo>
                  <a:cubicBezTo>
                    <a:pt x="669" y="408"/>
                    <a:pt x="683" y="404"/>
                    <a:pt x="692" y="399"/>
                  </a:cubicBezTo>
                  <a:cubicBezTo>
                    <a:pt x="704" y="392"/>
                    <a:pt x="711" y="384"/>
                    <a:pt x="713" y="375"/>
                  </a:cubicBezTo>
                  <a:cubicBezTo>
                    <a:pt x="715" y="366"/>
                    <a:pt x="710" y="357"/>
                    <a:pt x="697" y="350"/>
                  </a:cubicBezTo>
                  <a:lnTo>
                    <a:pt x="522" y="249"/>
                  </a:lnTo>
                  <a:lnTo>
                    <a:pt x="758" y="112"/>
                  </a:lnTo>
                  <a:lnTo>
                    <a:pt x="1096" y="308"/>
                  </a:lnTo>
                  <a:cubicBezTo>
                    <a:pt x="1107" y="313"/>
                    <a:pt x="1118" y="316"/>
                    <a:pt x="1131" y="316"/>
                  </a:cubicBezTo>
                  <a:cubicBezTo>
                    <a:pt x="1134" y="316"/>
                    <a:pt x="1137" y="316"/>
                    <a:pt x="1141" y="316"/>
                  </a:cubicBezTo>
                  <a:cubicBezTo>
                    <a:pt x="1157" y="314"/>
                    <a:pt x="1172" y="310"/>
                    <a:pt x="1186" y="302"/>
                  </a:cubicBezTo>
                  <a:cubicBezTo>
                    <a:pt x="1197" y="295"/>
                    <a:pt x="1205" y="286"/>
                    <a:pt x="1208" y="277"/>
                  </a:cubicBezTo>
                  <a:cubicBezTo>
                    <a:pt x="1213" y="268"/>
                    <a:pt x="1207" y="259"/>
                    <a:pt x="1194" y="251"/>
                  </a:cubicBezTo>
                  <a:lnTo>
                    <a:pt x="788" y="17"/>
                  </a:lnTo>
                  <a:cubicBezTo>
                    <a:pt x="776" y="10"/>
                    <a:pt x="760" y="5"/>
                    <a:pt x="743" y="1"/>
                  </a:cubicBezTo>
                  <a:cubicBezTo>
                    <a:pt x="738" y="1"/>
                    <a:pt x="733" y="0"/>
                    <a:pt x="7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710;p56">
              <a:extLst>
                <a:ext uri="{FF2B5EF4-FFF2-40B4-BE49-F238E27FC236}">
                  <a16:creationId xmlns:a16="http://schemas.microsoft.com/office/drawing/2014/main" id="{9C62A8E3-00E3-F268-0C6F-2D4D6B7884ED}"/>
                </a:ext>
              </a:extLst>
            </p:cNvPr>
            <p:cNvSpPr/>
            <p:nvPr/>
          </p:nvSpPr>
          <p:spPr>
            <a:xfrm>
              <a:off x="-2341995" y="3700761"/>
              <a:ext cx="66921" cy="35940"/>
            </a:xfrm>
            <a:custGeom>
              <a:avLst/>
              <a:gdLst/>
              <a:ahLst/>
              <a:cxnLst/>
              <a:rect l="l" t="t" r="r" b="b"/>
              <a:pathLst>
                <a:path w="1093" h="587" extrusionOk="0">
                  <a:moveTo>
                    <a:pt x="431" y="291"/>
                  </a:moveTo>
                  <a:cubicBezTo>
                    <a:pt x="443" y="291"/>
                    <a:pt x="455" y="293"/>
                    <a:pt x="467" y="296"/>
                  </a:cubicBezTo>
                  <a:cubicBezTo>
                    <a:pt x="502" y="305"/>
                    <a:pt x="542" y="322"/>
                    <a:pt x="585" y="347"/>
                  </a:cubicBezTo>
                  <a:lnTo>
                    <a:pt x="618" y="366"/>
                  </a:lnTo>
                  <a:lnTo>
                    <a:pt x="577" y="391"/>
                  </a:lnTo>
                  <a:cubicBezTo>
                    <a:pt x="567" y="397"/>
                    <a:pt x="553" y="401"/>
                    <a:pt x="537" y="403"/>
                  </a:cubicBezTo>
                  <a:cubicBezTo>
                    <a:pt x="526" y="405"/>
                    <a:pt x="514" y="406"/>
                    <a:pt x="501" y="406"/>
                  </a:cubicBezTo>
                  <a:cubicBezTo>
                    <a:pt x="496" y="406"/>
                    <a:pt x="491" y="406"/>
                    <a:pt x="487" y="406"/>
                  </a:cubicBezTo>
                  <a:cubicBezTo>
                    <a:pt x="470" y="404"/>
                    <a:pt x="452" y="402"/>
                    <a:pt x="434" y="397"/>
                  </a:cubicBezTo>
                  <a:cubicBezTo>
                    <a:pt x="416" y="392"/>
                    <a:pt x="399" y="385"/>
                    <a:pt x="383" y="376"/>
                  </a:cubicBezTo>
                  <a:cubicBezTo>
                    <a:pt x="364" y="365"/>
                    <a:pt x="354" y="354"/>
                    <a:pt x="350" y="341"/>
                  </a:cubicBezTo>
                  <a:cubicBezTo>
                    <a:pt x="347" y="329"/>
                    <a:pt x="355" y="318"/>
                    <a:pt x="374" y="306"/>
                  </a:cubicBezTo>
                  <a:cubicBezTo>
                    <a:pt x="392" y="296"/>
                    <a:pt x="411" y="291"/>
                    <a:pt x="431" y="291"/>
                  </a:cubicBezTo>
                  <a:close/>
                  <a:moveTo>
                    <a:pt x="525" y="0"/>
                  </a:moveTo>
                  <a:cubicBezTo>
                    <a:pt x="521" y="0"/>
                    <a:pt x="518" y="0"/>
                    <a:pt x="514" y="0"/>
                  </a:cubicBezTo>
                  <a:cubicBezTo>
                    <a:pt x="449" y="2"/>
                    <a:pt x="389" y="11"/>
                    <a:pt x="329" y="28"/>
                  </a:cubicBezTo>
                  <a:cubicBezTo>
                    <a:pt x="269" y="45"/>
                    <a:pt x="214" y="69"/>
                    <a:pt x="163" y="98"/>
                  </a:cubicBezTo>
                  <a:cubicBezTo>
                    <a:pt x="104" y="133"/>
                    <a:pt x="62" y="167"/>
                    <a:pt x="37" y="203"/>
                  </a:cubicBezTo>
                  <a:cubicBezTo>
                    <a:pt x="11" y="238"/>
                    <a:pt x="0" y="273"/>
                    <a:pt x="2" y="306"/>
                  </a:cubicBezTo>
                  <a:cubicBezTo>
                    <a:pt x="5" y="340"/>
                    <a:pt x="18" y="373"/>
                    <a:pt x="44" y="403"/>
                  </a:cubicBezTo>
                  <a:cubicBezTo>
                    <a:pt x="70" y="434"/>
                    <a:pt x="104" y="462"/>
                    <a:pt x="146" y="487"/>
                  </a:cubicBezTo>
                  <a:cubicBezTo>
                    <a:pt x="166" y="498"/>
                    <a:pt x="189" y="509"/>
                    <a:pt x="215" y="522"/>
                  </a:cubicBezTo>
                  <a:cubicBezTo>
                    <a:pt x="241" y="533"/>
                    <a:pt x="266" y="543"/>
                    <a:pt x="292" y="552"/>
                  </a:cubicBezTo>
                  <a:cubicBezTo>
                    <a:pt x="318" y="560"/>
                    <a:pt x="341" y="565"/>
                    <a:pt x="363" y="569"/>
                  </a:cubicBezTo>
                  <a:cubicBezTo>
                    <a:pt x="371" y="571"/>
                    <a:pt x="379" y="572"/>
                    <a:pt x="386" y="572"/>
                  </a:cubicBezTo>
                  <a:cubicBezTo>
                    <a:pt x="395" y="572"/>
                    <a:pt x="403" y="570"/>
                    <a:pt x="409" y="567"/>
                  </a:cubicBezTo>
                  <a:cubicBezTo>
                    <a:pt x="414" y="563"/>
                    <a:pt x="418" y="558"/>
                    <a:pt x="421" y="550"/>
                  </a:cubicBezTo>
                  <a:cubicBezTo>
                    <a:pt x="423" y="542"/>
                    <a:pt x="420" y="535"/>
                    <a:pt x="410" y="529"/>
                  </a:cubicBezTo>
                  <a:cubicBezTo>
                    <a:pt x="404" y="526"/>
                    <a:pt x="395" y="523"/>
                    <a:pt x="385" y="520"/>
                  </a:cubicBezTo>
                  <a:cubicBezTo>
                    <a:pt x="374" y="517"/>
                    <a:pt x="360" y="514"/>
                    <a:pt x="345" y="508"/>
                  </a:cubicBezTo>
                  <a:cubicBezTo>
                    <a:pt x="329" y="504"/>
                    <a:pt x="311" y="497"/>
                    <a:pt x="291" y="489"/>
                  </a:cubicBezTo>
                  <a:cubicBezTo>
                    <a:pt x="271" y="481"/>
                    <a:pt x="250" y="470"/>
                    <a:pt x="226" y="456"/>
                  </a:cubicBezTo>
                  <a:cubicBezTo>
                    <a:pt x="176" y="427"/>
                    <a:pt x="142" y="399"/>
                    <a:pt x="124" y="371"/>
                  </a:cubicBezTo>
                  <a:cubicBezTo>
                    <a:pt x="106" y="342"/>
                    <a:pt x="99" y="315"/>
                    <a:pt x="105" y="288"/>
                  </a:cubicBezTo>
                  <a:cubicBezTo>
                    <a:pt x="110" y="263"/>
                    <a:pt x="126" y="237"/>
                    <a:pt x="152" y="213"/>
                  </a:cubicBezTo>
                  <a:cubicBezTo>
                    <a:pt x="177" y="188"/>
                    <a:pt x="208" y="166"/>
                    <a:pt x="244" y="144"/>
                  </a:cubicBezTo>
                  <a:cubicBezTo>
                    <a:pt x="284" y="122"/>
                    <a:pt x="327" y="103"/>
                    <a:pt x="372" y="87"/>
                  </a:cubicBezTo>
                  <a:cubicBezTo>
                    <a:pt x="418" y="72"/>
                    <a:pt x="465" y="63"/>
                    <a:pt x="516" y="60"/>
                  </a:cubicBezTo>
                  <a:cubicBezTo>
                    <a:pt x="524" y="59"/>
                    <a:pt x="533" y="59"/>
                    <a:pt x="541" y="59"/>
                  </a:cubicBezTo>
                  <a:cubicBezTo>
                    <a:pt x="584" y="59"/>
                    <a:pt x="627" y="64"/>
                    <a:pt x="672" y="74"/>
                  </a:cubicBezTo>
                  <a:cubicBezTo>
                    <a:pt x="726" y="87"/>
                    <a:pt x="782" y="111"/>
                    <a:pt x="839" y="143"/>
                  </a:cubicBezTo>
                  <a:cubicBezTo>
                    <a:pt x="938" y="201"/>
                    <a:pt x="987" y="257"/>
                    <a:pt x="983" y="312"/>
                  </a:cubicBezTo>
                  <a:cubicBezTo>
                    <a:pt x="980" y="367"/>
                    <a:pt x="931" y="422"/>
                    <a:pt x="839" y="475"/>
                  </a:cubicBezTo>
                  <a:cubicBezTo>
                    <a:pt x="824" y="483"/>
                    <a:pt x="807" y="492"/>
                    <a:pt x="788" y="502"/>
                  </a:cubicBezTo>
                  <a:cubicBezTo>
                    <a:pt x="769" y="511"/>
                    <a:pt x="750" y="519"/>
                    <a:pt x="730" y="525"/>
                  </a:cubicBezTo>
                  <a:cubicBezTo>
                    <a:pt x="708" y="531"/>
                    <a:pt x="689" y="534"/>
                    <a:pt x="669" y="535"/>
                  </a:cubicBezTo>
                  <a:cubicBezTo>
                    <a:pt x="667" y="535"/>
                    <a:pt x="665" y="535"/>
                    <a:pt x="663" y="535"/>
                  </a:cubicBezTo>
                  <a:cubicBezTo>
                    <a:pt x="646" y="535"/>
                    <a:pt x="631" y="531"/>
                    <a:pt x="617" y="523"/>
                  </a:cubicBezTo>
                  <a:cubicBezTo>
                    <a:pt x="605" y="516"/>
                    <a:pt x="598" y="507"/>
                    <a:pt x="597" y="497"/>
                  </a:cubicBezTo>
                  <a:cubicBezTo>
                    <a:pt x="597" y="488"/>
                    <a:pt x="604" y="476"/>
                    <a:pt x="618" y="465"/>
                  </a:cubicBezTo>
                  <a:lnTo>
                    <a:pt x="792" y="365"/>
                  </a:lnTo>
                  <a:cubicBezTo>
                    <a:pt x="814" y="351"/>
                    <a:pt x="829" y="338"/>
                    <a:pt x="837" y="323"/>
                  </a:cubicBezTo>
                  <a:cubicBezTo>
                    <a:pt x="845" y="308"/>
                    <a:pt x="846" y="293"/>
                    <a:pt x="842" y="277"/>
                  </a:cubicBezTo>
                  <a:cubicBezTo>
                    <a:pt x="838" y="261"/>
                    <a:pt x="828" y="246"/>
                    <a:pt x="813" y="230"/>
                  </a:cubicBezTo>
                  <a:cubicBezTo>
                    <a:pt x="797" y="215"/>
                    <a:pt x="777" y="199"/>
                    <a:pt x="752" y="185"/>
                  </a:cubicBezTo>
                  <a:cubicBezTo>
                    <a:pt x="734" y="175"/>
                    <a:pt x="714" y="165"/>
                    <a:pt x="693" y="157"/>
                  </a:cubicBezTo>
                  <a:cubicBezTo>
                    <a:pt x="671" y="148"/>
                    <a:pt x="650" y="140"/>
                    <a:pt x="630" y="135"/>
                  </a:cubicBezTo>
                  <a:cubicBezTo>
                    <a:pt x="609" y="130"/>
                    <a:pt x="590" y="126"/>
                    <a:pt x="574" y="125"/>
                  </a:cubicBezTo>
                  <a:cubicBezTo>
                    <a:pt x="557" y="125"/>
                    <a:pt x="545" y="126"/>
                    <a:pt x="536" y="132"/>
                  </a:cubicBezTo>
                  <a:cubicBezTo>
                    <a:pt x="529" y="135"/>
                    <a:pt x="523" y="142"/>
                    <a:pt x="518" y="151"/>
                  </a:cubicBezTo>
                  <a:cubicBezTo>
                    <a:pt x="514" y="160"/>
                    <a:pt x="516" y="168"/>
                    <a:pt x="525" y="174"/>
                  </a:cubicBezTo>
                  <a:cubicBezTo>
                    <a:pt x="529" y="176"/>
                    <a:pt x="536" y="178"/>
                    <a:pt x="545" y="179"/>
                  </a:cubicBezTo>
                  <a:cubicBezTo>
                    <a:pt x="553" y="181"/>
                    <a:pt x="563" y="184"/>
                    <a:pt x="574" y="186"/>
                  </a:cubicBezTo>
                  <a:cubicBezTo>
                    <a:pt x="586" y="188"/>
                    <a:pt x="599" y="193"/>
                    <a:pt x="614" y="198"/>
                  </a:cubicBezTo>
                  <a:cubicBezTo>
                    <a:pt x="628" y="203"/>
                    <a:pt x="645" y="211"/>
                    <a:pt x="662" y="221"/>
                  </a:cubicBezTo>
                  <a:cubicBezTo>
                    <a:pt x="730" y="260"/>
                    <a:pt x="737" y="294"/>
                    <a:pt x="685" y="323"/>
                  </a:cubicBezTo>
                  <a:lnTo>
                    <a:pt x="668" y="333"/>
                  </a:lnTo>
                  <a:lnTo>
                    <a:pt x="625" y="310"/>
                  </a:lnTo>
                  <a:cubicBezTo>
                    <a:pt x="592" y="291"/>
                    <a:pt x="560" y="274"/>
                    <a:pt x="528" y="260"/>
                  </a:cubicBezTo>
                  <a:cubicBezTo>
                    <a:pt x="497" y="247"/>
                    <a:pt x="466" y="237"/>
                    <a:pt x="437" y="230"/>
                  </a:cubicBezTo>
                  <a:cubicBezTo>
                    <a:pt x="417" y="226"/>
                    <a:pt x="398" y="224"/>
                    <a:pt x="379" y="224"/>
                  </a:cubicBezTo>
                  <a:cubicBezTo>
                    <a:pt x="370" y="224"/>
                    <a:pt x="361" y="224"/>
                    <a:pt x="353" y="225"/>
                  </a:cubicBezTo>
                  <a:cubicBezTo>
                    <a:pt x="326" y="228"/>
                    <a:pt x="300" y="237"/>
                    <a:pt x="276" y="250"/>
                  </a:cubicBezTo>
                  <a:cubicBezTo>
                    <a:pt x="255" y="263"/>
                    <a:pt x="241" y="275"/>
                    <a:pt x="234" y="288"/>
                  </a:cubicBezTo>
                  <a:cubicBezTo>
                    <a:pt x="228" y="301"/>
                    <a:pt x="226" y="314"/>
                    <a:pt x="231" y="328"/>
                  </a:cubicBezTo>
                  <a:cubicBezTo>
                    <a:pt x="235" y="340"/>
                    <a:pt x="243" y="354"/>
                    <a:pt x="256" y="366"/>
                  </a:cubicBezTo>
                  <a:cubicBezTo>
                    <a:pt x="268" y="379"/>
                    <a:pt x="284" y="390"/>
                    <a:pt x="302" y="401"/>
                  </a:cubicBezTo>
                  <a:cubicBezTo>
                    <a:pt x="333" y="419"/>
                    <a:pt x="366" y="431"/>
                    <a:pt x="399" y="436"/>
                  </a:cubicBezTo>
                  <a:cubicBezTo>
                    <a:pt x="428" y="441"/>
                    <a:pt x="459" y="444"/>
                    <a:pt x="493" y="444"/>
                  </a:cubicBezTo>
                  <a:cubicBezTo>
                    <a:pt x="498" y="444"/>
                    <a:pt x="503" y="444"/>
                    <a:pt x="508" y="444"/>
                  </a:cubicBezTo>
                  <a:lnTo>
                    <a:pt x="508" y="444"/>
                  </a:lnTo>
                  <a:cubicBezTo>
                    <a:pt x="492" y="458"/>
                    <a:pt x="488" y="475"/>
                    <a:pt x="494" y="496"/>
                  </a:cubicBezTo>
                  <a:cubicBezTo>
                    <a:pt x="501" y="516"/>
                    <a:pt x="520" y="535"/>
                    <a:pt x="552" y="553"/>
                  </a:cubicBezTo>
                  <a:cubicBezTo>
                    <a:pt x="580" y="569"/>
                    <a:pt x="609" y="580"/>
                    <a:pt x="642" y="583"/>
                  </a:cubicBezTo>
                  <a:cubicBezTo>
                    <a:pt x="658" y="586"/>
                    <a:pt x="674" y="587"/>
                    <a:pt x="690" y="587"/>
                  </a:cubicBezTo>
                  <a:cubicBezTo>
                    <a:pt x="706" y="587"/>
                    <a:pt x="722" y="586"/>
                    <a:pt x="739" y="583"/>
                  </a:cubicBezTo>
                  <a:cubicBezTo>
                    <a:pt x="773" y="579"/>
                    <a:pt x="805" y="570"/>
                    <a:pt x="838" y="558"/>
                  </a:cubicBezTo>
                  <a:cubicBezTo>
                    <a:pt x="872" y="545"/>
                    <a:pt x="903" y="531"/>
                    <a:pt x="934" y="513"/>
                  </a:cubicBezTo>
                  <a:cubicBezTo>
                    <a:pt x="1041" y="451"/>
                    <a:pt x="1092" y="384"/>
                    <a:pt x="1089" y="313"/>
                  </a:cubicBezTo>
                  <a:cubicBezTo>
                    <a:pt x="1084" y="242"/>
                    <a:pt x="1024" y="174"/>
                    <a:pt x="907" y="105"/>
                  </a:cubicBezTo>
                  <a:cubicBezTo>
                    <a:pt x="841" y="68"/>
                    <a:pt x="775" y="41"/>
                    <a:pt x="708" y="24"/>
                  </a:cubicBezTo>
                  <a:cubicBezTo>
                    <a:pt x="646" y="8"/>
                    <a:pt x="585" y="0"/>
                    <a:pt x="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711;p56">
              <a:extLst>
                <a:ext uri="{FF2B5EF4-FFF2-40B4-BE49-F238E27FC236}">
                  <a16:creationId xmlns:a16="http://schemas.microsoft.com/office/drawing/2014/main" id="{FD12F07E-7F55-4A3F-E307-85347F2E15FC}"/>
                </a:ext>
              </a:extLst>
            </p:cNvPr>
            <p:cNvSpPr/>
            <p:nvPr/>
          </p:nvSpPr>
          <p:spPr>
            <a:xfrm>
              <a:off x="-2620382" y="3615109"/>
              <a:ext cx="63186" cy="36063"/>
            </a:xfrm>
            <a:custGeom>
              <a:avLst/>
              <a:gdLst/>
              <a:ahLst/>
              <a:cxnLst/>
              <a:rect l="l" t="t" r="r" b="b"/>
              <a:pathLst>
                <a:path w="1032" h="589" extrusionOk="0">
                  <a:moveTo>
                    <a:pt x="640" y="0"/>
                  </a:moveTo>
                  <a:cubicBezTo>
                    <a:pt x="608" y="0"/>
                    <a:pt x="580" y="5"/>
                    <a:pt x="555" y="11"/>
                  </a:cubicBezTo>
                  <a:cubicBezTo>
                    <a:pt x="528" y="19"/>
                    <a:pt x="506" y="28"/>
                    <a:pt x="490" y="37"/>
                  </a:cubicBezTo>
                  <a:cubicBezTo>
                    <a:pt x="470" y="48"/>
                    <a:pt x="460" y="58"/>
                    <a:pt x="461" y="67"/>
                  </a:cubicBezTo>
                  <a:cubicBezTo>
                    <a:pt x="461" y="75"/>
                    <a:pt x="474" y="87"/>
                    <a:pt x="501" y="102"/>
                  </a:cubicBezTo>
                  <a:cubicBezTo>
                    <a:pt x="524" y="115"/>
                    <a:pt x="542" y="121"/>
                    <a:pt x="559" y="121"/>
                  </a:cubicBezTo>
                  <a:cubicBezTo>
                    <a:pt x="574" y="121"/>
                    <a:pt x="589" y="118"/>
                    <a:pt x="603" y="110"/>
                  </a:cubicBezTo>
                  <a:cubicBezTo>
                    <a:pt x="613" y="103"/>
                    <a:pt x="625" y="99"/>
                    <a:pt x="640" y="95"/>
                  </a:cubicBezTo>
                  <a:cubicBezTo>
                    <a:pt x="650" y="92"/>
                    <a:pt x="662" y="90"/>
                    <a:pt x="674" y="90"/>
                  </a:cubicBezTo>
                  <a:cubicBezTo>
                    <a:pt x="678" y="90"/>
                    <a:pt x="682" y="90"/>
                    <a:pt x="686" y="91"/>
                  </a:cubicBezTo>
                  <a:cubicBezTo>
                    <a:pt x="703" y="91"/>
                    <a:pt x="722" y="94"/>
                    <a:pt x="742" y="100"/>
                  </a:cubicBezTo>
                  <a:cubicBezTo>
                    <a:pt x="761" y="106"/>
                    <a:pt x="783" y="115"/>
                    <a:pt x="806" y="129"/>
                  </a:cubicBezTo>
                  <a:cubicBezTo>
                    <a:pt x="844" y="150"/>
                    <a:pt x="863" y="172"/>
                    <a:pt x="866" y="192"/>
                  </a:cubicBezTo>
                  <a:cubicBezTo>
                    <a:pt x="868" y="213"/>
                    <a:pt x="851" y="234"/>
                    <a:pt x="813" y="256"/>
                  </a:cubicBezTo>
                  <a:cubicBezTo>
                    <a:pt x="789" y="270"/>
                    <a:pt x="768" y="279"/>
                    <a:pt x="747" y="284"/>
                  </a:cubicBezTo>
                  <a:cubicBezTo>
                    <a:pt x="731" y="289"/>
                    <a:pt x="716" y="290"/>
                    <a:pt x="701" y="290"/>
                  </a:cubicBezTo>
                  <a:cubicBezTo>
                    <a:pt x="697" y="290"/>
                    <a:pt x="692" y="290"/>
                    <a:pt x="688" y="290"/>
                  </a:cubicBezTo>
                  <a:cubicBezTo>
                    <a:pt x="669" y="289"/>
                    <a:pt x="651" y="284"/>
                    <a:pt x="633" y="279"/>
                  </a:cubicBezTo>
                  <a:cubicBezTo>
                    <a:pt x="616" y="272"/>
                    <a:pt x="598" y="263"/>
                    <a:pt x="581" y="254"/>
                  </a:cubicBezTo>
                  <a:cubicBezTo>
                    <a:pt x="569" y="247"/>
                    <a:pt x="558" y="243"/>
                    <a:pt x="546" y="243"/>
                  </a:cubicBezTo>
                  <a:cubicBezTo>
                    <a:pt x="543" y="243"/>
                    <a:pt x="540" y="243"/>
                    <a:pt x="537" y="244"/>
                  </a:cubicBezTo>
                  <a:cubicBezTo>
                    <a:pt x="523" y="246"/>
                    <a:pt x="509" y="251"/>
                    <a:pt x="498" y="257"/>
                  </a:cubicBezTo>
                  <a:cubicBezTo>
                    <a:pt x="487" y="263"/>
                    <a:pt x="480" y="271"/>
                    <a:pt x="476" y="279"/>
                  </a:cubicBezTo>
                  <a:cubicBezTo>
                    <a:pt x="473" y="288"/>
                    <a:pt x="479" y="296"/>
                    <a:pt x="493" y="305"/>
                  </a:cubicBezTo>
                  <a:cubicBezTo>
                    <a:pt x="535" y="328"/>
                    <a:pt x="560" y="353"/>
                    <a:pt x="568" y="377"/>
                  </a:cubicBezTo>
                  <a:cubicBezTo>
                    <a:pt x="577" y="401"/>
                    <a:pt x="560" y="425"/>
                    <a:pt x="519" y="450"/>
                  </a:cubicBezTo>
                  <a:lnTo>
                    <a:pt x="499" y="461"/>
                  </a:lnTo>
                  <a:cubicBezTo>
                    <a:pt x="456" y="486"/>
                    <a:pt x="414" y="498"/>
                    <a:pt x="373" y="498"/>
                  </a:cubicBezTo>
                  <a:cubicBezTo>
                    <a:pt x="371" y="498"/>
                    <a:pt x="369" y="498"/>
                    <a:pt x="367" y="498"/>
                  </a:cubicBezTo>
                  <a:cubicBezTo>
                    <a:pt x="324" y="497"/>
                    <a:pt x="280" y="483"/>
                    <a:pt x="233" y="456"/>
                  </a:cubicBezTo>
                  <a:cubicBezTo>
                    <a:pt x="187" y="428"/>
                    <a:pt x="162" y="404"/>
                    <a:pt x="159" y="381"/>
                  </a:cubicBezTo>
                  <a:cubicBezTo>
                    <a:pt x="157" y="358"/>
                    <a:pt x="166" y="340"/>
                    <a:pt x="189" y="326"/>
                  </a:cubicBezTo>
                  <a:cubicBezTo>
                    <a:pt x="203" y="318"/>
                    <a:pt x="208" y="310"/>
                    <a:pt x="207" y="301"/>
                  </a:cubicBezTo>
                  <a:cubicBezTo>
                    <a:pt x="206" y="292"/>
                    <a:pt x="193" y="281"/>
                    <a:pt x="168" y="266"/>
                  </a:cubicBezTo>
                  <a:cubicBezTo>
                    <a:pt x="148" y="254"/>
                    <a:pt x="130" y="248"/>
                    <a:pt x="115" y="247"/>
                  </a:cubicBezTo>
                  <a:cubicBezTo>
                    <a:pt x="113" y="247"/>
                    <a:pt x="112" y="247"/>
                    <a:pt x="110" y="247"/>
                  </a:cubicBezTo>
                  <a:cubicBezTo>
                    <a:pt x="96" y="247"/>
                    <a:pt x="82" y="252"/>
                    <a:pt x="65" y="261"/>
                  </a:cubicBezTo>
                  <a:cubicBezTo>
                    <a:pt x="45" y="273"/>
                    <a:pt x="28" y="288"/>
                    <a:pt x="16" y="306"/>
                  </a:cubicBezTo>
                  <a:cubicBezTo>
                    <a:pt x="5" y="324"/>
                    <a:pt x="0" y="343"/>
                    <a:pt x="2" y="365"/>
                  </a:cubicBezTo>
                  <a:cubicBezTo>
                    <a:pt x="6" y="387"/>
                    <a:pt x="17" y="410"/>
                    <a:pt x="37" y="435"/>
                  </a:cubicBezTo>
                  <a:cubicBezTo>
                    <a:pt x="58" y="460"/>
                    <a:pt x="90" y="486"/>
                    <a:pt x="134" y="511"/>
                  </a:cubicBezTo>
                  <a:cubicBezTo>
                    <a:pt x="170" y="532"/>
                    <a:pt x="207" y="549"/>
                    <a:pt x="247" y="562"/>
                  </a:cubicBezTo>
                  <a:cubicBezTo>
                    <a:pt x="286" y="576"/>
                    <a:pt x="327" y="584"/>
                    <a:pt x="368" y="587"/>
                  </a:cubicBezTo>
                  <a:cubicBezTo>
                    <a:pt x="380" y="588"/>
                    <a:pt x="393" y="589"/>
                    <a:pt x="405" y="589"/>
                  </a:cubicBezTo>
                  <a:cubicBezTo>
                    <a:pt x="434" y="589"/>
                    <a:pt x="464" y="586"/>
                    <a:pt x="494" y="579"/>
                  </a:cubicBezTo>
                  <a:cubicBezTo>
                    <a:pt x="536" y="570"/>
                    <a:pt x="578" y="555"/>
                    <a:pt x="619" y="531"/>
                  </a:cubicBezTo>
                  <a:lnTo>
                    <a:pt x="640" y="520"/>
                  </a:lnTo>
                  <a:cubicBezTo>
                    <a:pt x="684" y="494"/>
                    <a:pt x="707" y="468"/>
                    <a:pt x="712" y="440"/>
                  </a:cubicBezTo>
                  <a:cubicBezTo>
                    <a:pt x="715" y="413"/>
                    <a:pt x="706" y="386"/>
                    <a:pt x="684" y="360"/>
                  </a:cubicBezTo>
                  <a:lnTo>
                    <a:pt x="684" y="360"/>
                  </a:lnTo>
                  <a:cubicBezTo>
                    <a:pt x="704" y="364"/>
                    <a:pt x="725" y="367"/>
                    <a:pt x="747" y="367"/>
                  </a:cubicBezTo>
                  <a:cubicBezTo>
                    <a:pt x="768" y="367"/>
                    <a:pt x="790" y="365"/>
                    <a:pt x="812" y="361"/>
                  </a:cubicBezTo>
                  <a:cubicBezTo>
                    <a:pt x="859" y="354"/>
                    <a:pt x="904" y="337"/>
                    <a:pt x="947" y="313"/>
                  </a:cubicBezTo>
                  <a:cubicBezTo>
                    <a:pt x="981" y="292"/>
                    <a:pt x="1005" y="273"/>
                    <a:pt x="1017" y="253"/>
                  </a:cubicBezTo>
                  <a:cubicBezTo>
                    <a:pt x="1028" y="233"/>
                    <a:pt x="1032" y="212"/>
                    <a:pt x="1026" y="193"/>
                  </a:cubicBezTo>
                  <a:cubicBezTo>
                    <a:pt x="1020" y="173"/>
                    <a:pt x="1007" y="153"/>
                    <a:pt x="985" y="132"/>
                  </a:cubicBezTo>
                  <a:cubicBezTo>
                    <a:pt x="964" y="113"/>
                    <a:pt x="937" y="93"/>
                    <a:pt x="903" y="74"/>
                  </a:cubicBezTo>
                  <a:cubicBezTo>
                    <a:pt x="856" y="47"/>
                    <a:pt x="811" y="28"/>
                    <a:pt x="768" y="17"/>
                  </a:cubicBezTo>
                  <a:cubicBezTo>
                    <a:pt x="725" y="6"/>
                    <a:pt x="686" y="1"/>
                    <a:pt x="651" y="1"/>
                  </a:cubicBezTo>
                  <a:cubicBezTo>
                    <a:pt x="647" y="0"/>
                    <a:pt x="644"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712;p56">
              <a:extLst>
                <a:ext uri="{FF2B5EF4-FFF2-40B4-BE49-F238E27FC236}">
                  <a16:creationId xmlns:a16="http://schemas.microsoft.com/office/drawing/2014/main" id="{58AAA326-DF09-103F-0172-A6E3122C37BB}"/>
                </a:ext>
              </a:extLst>
            </p:cNvPr>
            <p:cNvSpPr/>
            <p:nvPr/>
          </p:nvSpPr>
          <p:spPr>
            <a:xfrm>
              <a:off x="-2577097" y="3643088"/>
              <a:ext cx="69003" cy="31471"/>
            </a:xfrm>
            <a:custGeom>
              <a:avLst/>
              <a:gdLst/>
              <a:ahLst/>
              <a:cxnLst/>
              <a:rect l="l" t="t" r="r" b="b"/>
              <a:pathLst>
                <a:path w="1127" h="514" extrusionOk="0">
                  <a:moveTo>
                    <a:pt x="591" y="182"/>
                  </a:moveTo>
                  <a:lnTo>
                    <a:pt x="723" y="259"/>
                  </a:lnTo>
                  <a:lnTo>
                    <a:pt x="554" y="324"/>
                  </a:lnTo>
                  <a:lnTo>
                    <a:pt x="424" y="249"/>
                  </a:lnTo>
                  <a:lnTo>
                    <a:pt x="591" y="182"/>
                  </a:lnTo>
                  <a:close/>
                  <a:moveTo>
                    <a:pt x="796" y="0"/>
                  </a:moveTo>
                  <a:cubicBezTo>
                    <a:pt x="790" y="0"/>
                    <a:pt x="785" y="1"/>
                    <a:pt x="781" y="3"/>
                  </a:cubicBezTo>
                  <a:lnTo>
                    <a:pt x="582" y="83"/>
                  </a:lnTo>
                  <a:lnTo>
                    <a:pt x="465" y="14"/>
                  </a:lnTo>
                  <a:cubicBezTo>
                    <a:pt x="456" y="10"/>
                    <a:pt x="446" y="7"/>
                    <a:pt x="435" y="7"/>
                  </a:cubicBezTo>
                  <a:cubicBezTo>
                    <a:pt x="433" y="7"/>
                    <a:pt x="430" y="7"/>
                    <a:pt x="428" y="8"/>
                  </a:cubicBezTo>
                  <a:cubicBezTo>
                    <a:pt x="414" y="9"/>
                    <a:pt x="401" y="12"/>
                    <a:pt x="390" y="19"/>
                  </a:cubicBezTo>
                  <a:cubicBezTo>
                    <a:pt x="377" y="27"/>
                    <a:pt x="371" y="33"/>
                    <a:pt x="368" y="41"/>
                  </a:cubicBezTo>
                  <a:cubicBezTo>
                    <a:pt x="367" y="49"/>
                    <a:pt x="373" y="56"/>
                    <a:pt x="385" y="64"/>
                  </a:cubicBezTo>
                  <a:lnTo>
                    <a:pt x="482" y="119"/>
                  </a:lnTo>
                  <a:lnTo>
                    <a:pt x="314" y="187"/>
                  </a:lnTo>
                  <a:lnTo>
                    <a:pt x="198" y="119"/>
                  </a:lnTo>
                  <a:cubicBezTo>
                    <a:pt x="190" y="114"/>
                    <a:pt x="180" y="112"/>
                    <a:pt x="168" y="112"/>
                  </a:cubicBezTo>
                  <a:cubicBezTo>
                    <a:pt x="166" y="112"/>
                    <a:pt x="164" y="112"/>
                    <a:pt x="161" y="112"/>
                  </a:cubicBezTo>
                  <a:cubicBezTo>
                    <a:pt x="147" y="113"/>
                    <a:pt x="133" y="117"/>
                    <a:pt x="122" y="124"/>
                  </a:cubicBezTo>
                  <a:cubicBezTo>
                    <a:pt x="109" y="130"/>
                    <a:pt x="104" y="138"/>
                    <a:pt x="103" y="146"/>
                  </a:cubicBezTo>
                  <a:cubicBezTo>
                    <a:pt x="102" y="154"/>
                    <a:pt x="106" y="162"/>
                    <a:pt x="117" y="169"/>
                  </a:cubicBezTo>
                  <a:lnTo>
                    <a:pt x="213" y="224"/>
                  </a:lnTo>
                  <a:lnTo>
                    <a:pt x="19" y="303"/>
                  </a:lnTo>
                  <a:cubicBezTo>
                    <a:pt x="5" y="310"/>
                    <a:pt x="0" y="319"/>
                    <a:pt x="5" y="331"/>
                  </a:cubicBezTo>
                  <a:cubicBezTo>
                    <a:pt x="9" y="342"/>
                    <a:pt x="19" y="352"/>
                    <a:pt x="35" y="360"/>
                  </a:cubicBezTo>
                  <a:cubicBezTo>
                    <a:pt x="44" y="366"/>
                    <a:pt x="57" y="370"/>
                    <a:pt x="71" y="372"/>
                  </a:cubicBezTo>
                  <a:cubicBezTo>
                    <a:pt x="79" y="374"/>
                    <a:pt x="85" y="375"/>
                    <a:pt x="91" y="375"/>
                  </a:cubicBezTo>
                  <a:cubicBezTo>
                    <a:pt x="98" y="375"/>
                    <a:pt x="104" y="374"/>
                    <a:pt x="109" y="371"/>
                  </a:cubicBezTo>
                  <a:lnTo>
                    <a:pt x="323" y="287"/>
                  </a:lnTo>
                  <a:lnTo>
                    <a:pt x="454" y="362"/>
                  </a:lnTo>
                  <a:lnTo>
                    <a:pt x="258" y="440"/>
                  </a:lnTo>
                  <a:cubicBezTo>
                    <a:pt x="245" y="449"/>
                    <a:pt x="239" y="458"/>
                    <a:pt x="243" y="469"/>
                  </a:cubicBezTo>
                  <a:cubicBezTo>
                    <a:pt x="248" y="479"/>
                    <a:pt x="258" y="489"/>
                    <a:pt x="274" y="498"/>
                  </a:cubicBezTo>
                  <a:cubicBezTo>
                    <a:pt x="284" y="504"/>
                    <a:pt x="298" y="509"/>
                    <a:pt x="312" y="512"/>
                  </a:cubicBezTo>
                  <a:cubicBezTo>
                    <a:pt x="319" y="513"/>
                    <a:pt x="325" y="514"/>
                    <a:pt x="330" y="514"/>
                  </a:cubicBezTo>
                  <a:cubicBezTo>
                    <a:pt x="337" y="514"/>
                    <a:pt x="343" y="513"/>
                    <a:pt x="348" y="511"/>
                  </a:cubicBezTo>
                  <a:lnTo>
                    <a:pt x="563" y="425"/>
                  </a:lnTo>
                  <a:lnTo>
                    <a:pt x="679" y="493"/>
                  </a:lnTo>
                  <a:cubicBezTo>
                    <a:pt x="687" y="497"/>
                    <a:pt x="697" y="500"/>
                    <a:pt x="710" y="500"/>
                  </a:cubicBezTo>
                  <a:cubicBezTo>
                    <a:pt x="712" y="500"/>
                    <a:pt x="714" y="500"/>
                    <a:pt x="716" y="500"/>
                  </a:cubicBezTo>
                  <a:cubicBezTo>
                    <a:pt x="732" y="500"/>
                    <a:pt x="746" y="496"/>
                    <a:pt x="757" y="489"/>
                  </a:cubicBezTo>
                  <a:cubicBezTo>
                    <a:pt x="769" y="483"/>
                    <a:pt x="775" y="475"/>
                    <a:pt x="775" y="466"/>
                  </a:cubicBezTo>
                  <a:cubicBezTo>
                    <a:pt x="775" y="457"/>
                    <a:pt x="770" y="449"/>
                    <a:pt x="760" y="443"/>
                  </a:cubicBezTo>
                  <a:lnTo>
                    <a:pt x="664" y="387"/>
                  </a:lnTo>
                  <a:lnTo>
                    <a:pt x="832" y="322"/>
                  </a:lnTo>
                  <a:lnTo>
                    <a:pt x="947" y="388"/>
                  </a:lnTo>
                  <a:cubicBezTo>
                    <a:pt x="956" y="393"/>
                    <a:pt x="969" y="395"/>
                    <a:pt x="984" y="395"/>
                  </a:cubicBezTo>
                  <a:cubicBezTo>
                    <a:pt x="999" y="395"/>
                    <a:pt x="1013" y="390"/>
                    <a:pt x="1024" y="384"/>
                  </a:cubicBezTo>
                  <a:cubicBezTo>
                    <a:pt x="1036" y="377"/>
                    <a:pt x="1042" y="369"/>
                    <a:pt x="1042" y="361"/>
                  </a:cubicBezTo>
                  <a:cubicBezTo>
                    <a:pt x="1042" y="352"/>
                    <a:pt x="1037" y="344"/>
                    <a:pt x="1027" y="339"/>
                  </a:cubicBezTo>
                  <a:lnTo>
                    <a:pt x="930" y="283"/>
                  </a:lnTo>
                  <a:lnTo>
                    <a:pt x="1107" y="215"/>
                  </a:lnTo>
                  <a:cubicBezTo>
                    <a:pt x="1121" y="206"/>
                    <a:pt x="1126" y="196"/>
                    <a:pt x="1122" y="185"/>
                  </a:cubicBezTo>
                  <a:cubicBezTo>
                    <a:pt x="1118" y="174"/>
                    <a:pt x="1108" y="165"/>
                    <a:pt x="1095" y="157"/>
                  </a:cubicBezTo>
                  <a:cubicBezTo>
                    <a:pt x="1084" y="151"/>
                    <a:pt x="1070" y="146"/>
                    <a:pt x="1056" y="143"/>
                  </a:cubicBezTo>
                  <a:cubicBezTo>
                    <a:pt x="1049" y="141"/>
                    <a:pt x="1043" y="140"/>
                    <a:pt x="1037" y="140"/>
                  </a:cubicBezTo>
                  <a:cubicBezTo>
                    <a:pt x="1031" y="140"/>
                    <a:pt x="1026" y="141"/>
                    <a:pt x="1022" y="143"/>
                  </a:cubicBezTo>
                  <a:lnTo>
                    <a:pt x="822" y="221"/>
                  </a:lnTo>
                  <a:lnTo>
                    <a:pt x="691" y="145"/>
                  </a:lnTo>
                  <a:lnTo>
                    <a:pt x="865" y="75"/>
                  </a:lnTo>
                  <a:cubicBezTo>
                    <a:pt x="881" y="66"/>
                    <a:pt x="886" y="57"/>
                    <a:pt x="882" y="47"/>
                  </a:cubicBezTo>
                  <a:cubicBezTo>
                    <a:pt x="879" y="36"/>
                    <a:pt x="868" y="27"/>
                    <a:pt x="854" y="18"/>
                  </a:cubicBezTo>
                  <a:cubicBezTo>
                    <a:pt x="843" y="11"/>
                    <a:pt x="829" y="6"/>
                    <a:pt x="816" y="3"/>
                  </a:cubicBezTo>
                  <a:cubicBezTo>
                    <a:pt x="808" y="1"/>
                    <a:pt x="802" y="0"/>
                    <a:pt x="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713;p56">
              <a:extLst>
                <a:ext uri="{FF2B5EF4-FFF2-40B4-BE49-F238E27FC236}">
                  <a16:creationId xmlns:a16="http://schemas.microsoft.com/office/drawing/2014/main" id="{35787DA7-E14F-81DE-CB5A-3EA58A19FCA1}"/>
                </a:ext>
              </a:extLst>
            </p:cNvPr>
            <p:cNvSpPr/>
            <p:nvPr/>
          </p:nvSpPr>
          <p:spPr>
            <a:xfrm>
              <a:off x="-2530689" y="3668128"/>
              <a:ext cx="66003" cy="34961"/>
            </a:xfrm>
            <a:custGeom>
              <a:avLst/>
              <a:gdLst/>
              <a:ahLst/>
              <a:cxnLst/>
              <a:rect l="l" t="t" r="r" b="b"/>
              <a:pathLst>
                <a:path w="1078" h="571" extrusionOk="0">
                  <a:moveTo>
                    <a:pt x="667" y="85"/>
                  </a:moveTo>
                  <a:cubicBezTo>
                    <a:pt x="673" y="85"/>
                    <a:pt x="680" y="85"/>
                    <a:pt x="686" y="86"/>
                  </a:cubicBezTo>
                  <a:cubicBezTo>
                    <a:pt x="721" y="89"/>
                    <a:pt x="756" y="100"/>
                    <a:pt x="791" y="117"/>
                  </a:cubicBezTo>
                  <a:lnTo>
                    <a:pt x="603" y="225"/>
                  </a:lnTo>
                  <a:cubicBezTo>
                    <a:pt x="592" y="213"/>
                    <a:pt x="583" y="202"/>
                    <a:pt x="576" y="191"/>
                  </a:cubicBezTo>
                  <a:cubicBezTo>
                    <a:pt x="568" y="180"/>
                    <a:pt x="563" y="169"/>
                    <a:pt x="561" y="159"/>
                  </a:cubicBezTo>
                  <a:cubicBezTo>
                    <a:pt x="559" y="149"/>
                    <a:pt x="560" y="140"/>
                    <a:pt x="565" y="130"/>
                  </a:cubicBezTo>
                  <a:cubicBezTo>
                    <a:pt x="570" y="121"/>
                    <a:pt x="580" y="112"/>
                    <a:pt x="595" y="104"/>
                  </a:cubicBezTo>
                  <a:cubicBezTo>
                    <a:pt x="617" y="91"/>
                    <a:pt x="641" y="85"/>
                    <a:pt x="667" y="85"/>
                  </a:cubicBezTo>
                  <a:close/>
                  <a:moveTo>
                    <a:pt x="521" y="334"/>
                  </a:moveTo>
                  <a:cubicBezTo>
                    <a:pt x="538" y="356"/>
                    <a:pt x="548" y="378"/>
                    <a:pt x="551" y="399"/>
                  </a:cubicBezTo>
                  <a:cubicBezTo>
                    <a:pt x="553" y="419"/>
                    <a:pt x="537" y="440"/>
                    <a:pt x="506" y="459"/>
                  </a:cubicBezTo>
                  <a:cubicBezTo>
                    <a:pt x="477" y="475"/>
                    <a:pt x="448" y="483"/>
                    <a:pt x="415" y="483"/>
                  </a:cubicBezTo>
                  <a:cubicBezTo>
                    <a:pt x="413" y="483"/>
                    <a:pt x="411" y="483"/>
                    <a:pt x="409" y="482"/>
                  </a:cubicBezTo>
                  <a:cubicBezTo>
                    <a:pt x="375" y="482"/>
                    <a:pt x="339" y="475"/>
                    <a:pt x="303" y="460"/>
                  </a:cubicBezTo>
                  <a:lnTo>
                    <a:pt x="521" y="334"/>
                  </a:lnTo>
                  <a:close/>
                  <a:moveTo>
                    <a:pt x="645" y="0"/>
                  </a:moveTo>
                  <a:cubicBezTo>
                    <a:pt x="621" y="0"/>
                    <a:pt x="597" y="2"/>
                    <a:pt x="572" y="6"/>
                  </a:cubicBezTo>
                  <a:cubicBezTo>
                    <a:pt x="536" y="13"/>
                    <a:pt x="502" y="25"/>
                    <a:pt x="470" y="43"/>
                  </a:cubicBezTo>
                  <a:cubicBezTo>
                    <a:pt x="437" y="62"/>
                    <a:pt x="416" y="83"/>
                    <a:pt x="407" y="103"/>
                  </a:cubicBezTo>
                  <a:cubicBezTo>
                    <a:pt x="398" y="123"/>
                    <a:pt x="395" y="144"/>
                    <a:pt x="401" y="164"/>
                  </a:cubicBezTo>
                  <a:cubicBezTo>
                    <a:pt x="407" y="184"/>
                    <a:pt x="417" y="205"/>
                    <a:pt x="432" y="226"/>
                  </a:cubicBezTo>
                  <a:cubicBezTo>
                    <a:pt x="449" y="246"/>
                    <a:pt x="466" y="266"/>
                    <a:pt x="483" y="285"/>
                  </a:cubicBezTo>
                  <a:lnTo>
                    <a:pt x="240" y="426"/>
                  </a:lnTo>
                  <a:cubicBezTo>
                    <a:pt x="213" y="408"/>
                    <a:pt x="195" y="391"/>
                    <a:pt x="184" y="376"/>
                  </a:cubicBezTo>
                  <a:cubicBezTo>
                    <a:pt x="174" y="360"/>
                    <a:pt x="166" y="344"/>
                    <a:pt x="162" y="330"/>
                  </a:cubicBezTo>
                  <a:cubicBezTo>
                    <a:pt x="158" y="318"/>
                    <a:pt x="154" y="306"/>
                    <a:pt x="153" y="296"/>
                  </a:cubicBezTo>
                  <a:cubicBezTo>
                    <a:pt x="151" y="287"/>
                    <a:pt x="145" y="279"/>
                    <a:pt x="136" y="273"/>
                  </a:cubicBezTo>
                  <a:cubicBezTo>
                    <a:pt x="130" y="270"/>
                    <a:pt x="121" y="266"/>
                    <a:pt x="110" y="265"/>
                  </a:cubicBezTo>
                  <a:cubicBezTo>
                    <a:pt x="103" y="264"/>
                    <a:pt x="96" y="264"/>
                    <a:pt x="89" y="264"/>
                  </a:cubicBezTo>
                  <a:cubicBezTo>
                    <a:pt x="85" y="264"/>
                    <a:pt x="82" y="264"/>
                    <a:pt x="79" y="264"/>
                  </a:cubicBezTo>
                  <a:cubicBezTo>
                    <a:pt x="69" y="264"/>
                    <a:pt x="59" y="265"/>
                    <a:pt x="49" y="269"/>
                  </a:cubicBezTo>
                  <a:cubicBezTo>
                    <a:pt x="40" y="271"/>
                    <a:pt x="32" y="274"/>
                    <a:pt x="25" y="278"/>
                  </a:cubicBezTo>
                  <a:cubicBezTo>
                    <a:pt x="12" y="284"/>
                    <a:pt x="5" y="296"/>
                    <a:pt x="2" y="310"/>
                  </a:cubicBezTo>
                  <a:cubicBezTo>
                    <a:pt x="0" y="325"/>
                    <a:pt x="2" y="342"/>
                    <a:pt x="11" y="361"/>
                  </a:cubicBezTo>
                  <a:cubicBezTo>
                    <a:pt x="20" y="380"/>
                    <a:pt x="35" y="400"/>
                    <a:pt x="55" y="422"/>
                  </a:cubicBezTo>
                  <a:cubicBezTo>
                    <a:pt x="77" y="442"/>
                    <a:pt x="105" y="463"/>
                    <a:pt x="141" y="484"/>
                  </a:cubicBezTo>
                  <a:lnTo>
                    <a:pt x="107" y="503"/>
                  </a:lnTo>
                  <a:cubicBezTo>
                    <a:pt x="101" y="506"/>
                    <a:pt x="99" y="512"/>
                    <a:pt x="100" y="517"/>
                  </a:cubicBezTo>
                  <a:cubicBezTo>
                    <a:pt x="101" y="524"/>
                    <a:pt x="106" y="530"/>
                    <a:pt x="116" y="535"/>
                  </a:cubicBezTo>
                  <a:cubicBezTo>
                    <a:pt x="125" y="540"/>
                    <a:pt x="135" y="543"/>
                    <a:pt x="146" y="544"/>
                  </a:cubicBezTo>
                  <a:cubicBezTo>
                    <a:pt x="151" y="545"/>
                    <a:pt x="154" y="546"/>
                    <a:pt x="158" y="546"/>
                  </a:cubicBezTo>
                  <a:cubicBezTo>
                    <a:pt x="165" y="546"/>
                    <a:pt x="170" y="544"/>
                    <a:pt x="175" y="541"/>
                  </a:cubicBezTo>
                  <a:lnTo>
                    <a:pt x="210" y="521"/>
                  </a:lnTo>
                  <a:cubicBezTo>
                    <a:pt x="278" y="552"/>
                    <a:pt x="350" y="569"/>
                    <a:pt x="423" y="570"/>
                  </a:cubicBezTo>
                  <a:cubicBezTo>
                    <a:pt x="426" y="570"/>
                    <a:pt x="428" y="570"/>
                    <a:pt x="430" y="570"/>
                  </a:cubicBezTo>
                  <a:cubicBezTo>
                    <a:pt x="502" y="570"/>
                    <a:pt x="568" y="553"/>
                    <a:pt x="630" y="517"/>
                  </a:cubicBezTo>
                  <a:cubicBezTo>
                    <a:pt x="666" y="497"/>
                    <a:pt x="689" y="477"/>
                    <a:pt x="700" y="455"/>
                  </a:cubicBezTo>
                  <a:cubicBezTo>
                    <a:pt x="713" y="434"/>
                    <a:pt x="717" y="414"/>
                    <a:pt x="714" y="392"/>
                  </a:cubicBezTo>
                  <a:cubicBezTo>
                    <a:pt x="711" y="372"/>
                    <a:pt x="703" y="351"/>
                    <a:pt x="688" y="330"/>
                  </a:cubicBezTo>
                  <a:cubicBezTo>
                    <a:pt x="675" y="310"/>
                    <a:pt x="659" y="290"/>
                    <a:pt x="642" y="271"/>
                  </a:cubicBezTo>
                  <a:lnTo>
                    <a:pt x="853" y="150"/>
                  </a:lnTo>
                  <a:cubicBezTo>
                    <a:pt x="871" y="163"/>
                    <a:pt x="885" y="174"/>
                    <a:pt x="895" y="184"/>
                  </a:cubicBezTo>
                  <a:cubicBezTo>
                    <a:pt x="905" y="195"/>
                    <a:pt x="914" y="204"/>
                    <a:pt x="920" y="213"/>
                  </a:cubicBezTo>
                  <a:cubicBezTo>
                    <a:pt x="926" y="221"/>
                    <a:pt x="930" y="229"/>
                    <a:pt x="935" y="236"/>
                  </a:cubicBezTo>
                  <a:cubicBezTo>
                    <a:pt x="939" y="242"/>
                    <a:pt x="944" y="247"/>
                    <a:pt x="950" y="251"/>
                  </a:cubicBezTo>
                  <a:cubicBezTo>
                    <a:pt x="959" y="256"/>
                    <a:pt x="968" y="260"/>
                    <a:pt x="980" y="261"/>
                  </a:cubicBezTo>
                  <a:cubicBezTo>
                    <a:pt x="985" y="261"/>
                    <a:pt x="990" y="261"/>
                    <a:pt x="995" y="261"/>
                  </a:cubicBezTo>
                  <a:cubicBezTo>
                    <a:pt x="1000" y="261"/>
                    <a:pt x="1006" y="261"/>
                    <a:pt x="1011" y="261"/>
                  </a:cubicBezTo>
                  <a:cubicBezTo>
                    <a:pt x="1021" y="260"/>
                    <a:pt x="1030" y="257"/>
                    <a:pt x="1039" y="254"/>
                  </a:cubicBezTo>
                  <a:cubicBezTo>
                    <a:pt x="1048" y="252"/>
                    <a:pt x="1055" y="248"/>
                    <a:pt x="1061" y="246"/>
                  </a:cubicBezTo>
                  <a:cubicBezTo>
                    <a:pt x="1073" y="238"/>
                    <a:pt x="1078" y="229"/>
                    <a:pt x="1074" y="217"/>
                  </a:cubicBezTo>
                  <a:cubicBezTo>
                    <a:pt x="1072" y="204"/>
                    <a:pt x="1064" y="191"/>
                    <a:pt x="1052" y="176"/>
                  </a:cubicBezTo>
                  <a:cubicBezTo>
                    <a:pt x="1039" y="163"/>
                    <a:pt x="1023" y="148"/>
                    <a:pt x="1005" y="133"/>
                  </a:cubicBezTo>
                  <a:cubicBezTo>
                    <a:pt x="985" y="119"/>
                    <a:pt x="966" y="106"/>
                    <a:pt x="947" y="95"/>
                  </a:cubicBezTo>
                  <a:lnTo>
                    <a:pt x="975" y="79"/>
                  </a:lnTo>
                  <a:cubicBezTo>
                    <a:pt x="982" y="75"/>
                    <a:pt x="984" y="70"/>
                    <a:pt x="981" y="64"/>
                  </a:cubicBezTo>
                  <a:cubicBezTo>
                    <a:pt x="979" y="56"/>
                    <a:pt x="974" y="50"/>
                    <a:pt x="965" y="46"/>
                  </a:cubicBezTo>
                  <a:cubicBezTo>
                    <a:pt x="956" y="40"/>
                    <a:pt x="945" y="37"/>
                    <a:pt x="935" y="35"/>
                  </a:cubicBezTo>
                  <a:cubicBezTo>
                    <a:pt x="923" y="35"/>
                    <a:pt x="914" y="37"/>
                    <a:pt x="909" y="40"/>
                  </a:cubicBezTo>
                  <a:lnTo>
                    <a:pt x="878" y="58"/>
                  </a:lnTo>
                  <a:cubicBezTo>
                    <a:pt x="848" y="43"/>
                    <a:pt x="816" y="31"/>
                    <a:pt x="783" y="21"/>
                  </a:cubicBezTo>
                  <a:cubicBezTo>
                    <a:pt x="749" y="11"/>
                    <a:pt x="714" y="4"/>
                    <a:pt x="679" y="2"/>
                  </a:cubicBezTo>
                  <a:cubicBezTo>
                    <a:pt x="668" y="1"/>
                    <a:pt x="656" y="0"/>
                    <a:pt x="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714;p56">
              <a:extLst>
                <a:ext uri="{FF2B5EF4-FFF2-40B4-BE49-F238E27FC236}">
                  <a16:creationId xmlns:a16="http://schemas.microsoft.com/office/drawing/2014/main" id="{3638E03B-654D-AEB4-9AB3-078BE1C75896}"/>
                </a:ext>
              </a:extLst>
            </p:cNvPr>
            <p:cNvSpPr/>
            <p:nvPr/>
          </p:nvSpPr>
          <p:spPr>
            <a:xfrm>
              <a:off x="-2487219" y="3688699"/>
              <a:ext cx="78983" cy="50573"/>
            </a:xfrm>
            <a:custGeom>
              <a:avLst/>
              <a:gdLst/>
              <a:ahLst/>
              <a:cxnLst/>
              <a:rect l="l" t="t" r="r" b="b"/>
              <a:pathLst>
                <a:path w="1290" h="826" extrusionOk="0">
                  <a:moveTo>
                    <a:pt x="629" y="65"/>
                  </a:moveTo>
                  <a:cubicBezTo>
                    <a:pt x="631" y="65"/>
                    <a:pt x="633" y="65"/>
                    <a:pt x="635" y="65"/>
                  </a:cubicBezTo>
                  <a:cubicBezTo>
                    <a:pt x="656" y="68"/>
                    <a:pt x="679" y="74"/>
                    <a:pt x="701" y="87"/>
                  </a:cubicBezTo>
                  <a:cubicBezTo>
                    <a:pt x="722" y="100"/>
                    <a:pt x="735" y="113"/>
                    <a:pt x="738" y="126"/>
                  </a:cubicBezTo>
                  <a:cubicBezTo>
                    <a:pt x="742" y="139"/>
                    <a:pt x="733" y="151"/>
                    <a:pt x="711" y="163"/>
                  </a:cubicBezTo>
                  <a:lnTo>
                    <a:pt x="558" y="252"/>
                  </a:lnTo>
                  <a:cubicBezTo>
                    <a:pt x="539" y="264"/>
                    <a:pt x="519" y="268"/>
                    <a:pt x="498" y="268"/>
                  </a:cubicBezTo>
                  <a:cubicBezTo>
                    <a:pt x="496" y="268"/>
                    <a:pt x="494" y="268"/>
                    <a:pt x="492" y="268"/>
                  </a:cubicBezTo>
                  <a:cubicBezTo>
                    <a:pt x="469" y="266"/>
                    <a:pt x="448" y="259"/>
                    <a:pt x="425" y="246"/>
                  </a:cubicBezTo>
                  <a:cubicBezTo>
                    <a:pt x="403" y="233"/>
                    <a:pt x="390" y="221"/>
                    <a:pt x="388" y="207"/>
                  </a:cubicBezTo>
                  <a:cubicBezTo>
                    <a:pt x="385" y="195"/>
                    <a:pt x="395" y="183"/>
                    <a:pt x="416" y="170"/>
                  </a:cubicBezTo>
                  <a:lnTo>
                    <a:pt x="569" y="82"/>
                  </a:lnTo>
                  <a:cubicBezTo>
                    <a:pt x="589" y="71"/>
                    <a:pt x="609" y="65"/>
                    <a:pt x="629" y="65"/>
                  </a:cubicBezTo>
                  <a:close/>
                  <a:moveTo>
                    <a:pt x="602" y="1"/>
                  </a:moveTo>
                  <a:cubicBezTo>
                    <a:pt x="563" y="1"/>
                    <a:pt x="524" y="12"/>
                    <a:pt x="486" y="34"/>
                  </a:cubicBezTo>
                  <a:lnTo>
                    <a:pt x="333" y="122"/>
                  </a:lnTo>
                  <a:cubicBezTo>
                    <a:pt x="309" y="135"/>
                    <a:pt x="293" y="150"/>
                    <a:pt x="286" y="163"/>
                  </a:cubicBezTo>
                  <a:cubicBezTo>
                    <a:pt x="278" y="177"/>
                    <a:pt x="274" y="192"/>
                    <a:pt x="279" y="205"/>
                  </a:cubicBezTo>
                  <a:cubicBezTo>
                    <a:pt x="282" y="219"/>
                    <a:pt x="291" y="232"/>
                    <a:pt x="305" y="246"/>
                  </a:cubicBezTo>
                  <a:cubicBezTo>
                    <a:pt x="319" y="259"/>
                    <a:pt x="337" y="271"/>
                    <a:pt x="359" y="284"/>
                  </a:cubicBezTo>
                  <a:cubicBezTo>
                    <a:pt x="380" y="296"/>
                    <a:pt x="403" y="306"/>
                    <a:pt x="426" y="315"/>
                  </a:cubicBezTo>
                  <a:cubicBezTo>
                    <a:pt x="450" y="323"/>
                    <a:pt x="474" y="329"/>
                    <a:pt x="497" y="331"/>
                  </a:cubicBezTo>
                  <a:cubicBezTo>
                    <a:pt x="505" y="332"/>
                    <a:pt x="512" y="332"/>
                    <a:pt x="520" y="332"/>
                  </a:cubicBezTo>
                  <a:cubicBezTo>
                    <a:pt x="536" y="332"/>
                    <a:pt x="552" y="331"/>
                    <a:pt x="568" y="327"/>
                  </a:cubicBezTo>
                  <a:cubicBezTo>
                    <a:pt x="593" y="322"/>
                    <a:pt x="617" y="313"/>
                    <a:pt x="640" y="300"/>
                  </a:cubicBezTo>
                  <a:lnTo>
                    <a:pt x="793" y="211"/>
                  </a:lnTo>
                  <a:cubicBezTo>
                    <a:pt x="817" y="197"/>
                    <a:pt x="833" y="184"/>
                    <a:pt x="841" y="170"/>
                  </a:cubicBezTo>
                  <a:cubicBezTo>
                    <a:pt x="850" y="155"/>
                    <a:pt x="852" y="142"/>
                    <a:pt x="847" y="128"/>
                  </a:cubicBezTo>
                  <a:cubicBezTo>
                    <a:pt x="844" y="115"/>
                    <a:pt x="835" y="101"/>
                    <a:pt x="820" y="88"/>
                  </a:cubicBezTo>
                  <a:cubicBezTo>
                    <a:pt x="806" y="74"/>
                    <a:pt x="789" y="61"/>
                    <a:pt x="767" y="49"/>
                  </a:cubicBezTo>
                  <a:cubicBezTo>
                    <a:pt x="724" y="24"/>
                    <a:pt x="676" y="8"/>
                    <a:pt x="628" y="2"/>
                  </a:cubicBezTo>
                  <a:cubicBezTo>
                    <a:pt x="619" y="1"/>
                    <a:pt x="611" y="1"/>
                    <a:pt x="602" y="1"/>
                  </a:cubicBezTo>
                  <a:close/>
                  <a:moveTo>
                    <a:pt x="1228" y="280"/>
                  </a:moveTo>
                  <a:cubicBezTo>
                    <a:pt x="1224" y="280"/>
                    <a:pt x="1218" y="280"/>
                    <a:pt x="1213" y="282"/>
                  </a:cubicBezTo>
                  <a:lnTo>
                    <a:pt x="34" y="480"/>
                  </a:lnTo>
                  <a:cubicBezTo>
                    <a:pt x="27" y="481"/>
                    <a:pt x="20" y="483"/>
                    <a:pt x="15" y="485"/>
                  </a:cubicBezTo>
                  <a:cubicBezTo>
                    <a:pt x="5" y="491"/>
                    <a:pt x="1" y="499"/>
                    <a:pt x="1" y="508"/>
                  </a:cubicBezTo>
                  <a:cubicBezTo>
                    <a:pt x="2" y="518"/>
                    <a:pt x="7" y="526"/>
                    <a:pt x="21" y="534"/>
                  </a:cubicBezTo>
                  <a:cubicBezTo>
                    <a:pt x="29" y="538"/>
                    <a:pt x="39" y="542"/>
                    <a:pt x="49" y="544"/>
                  </a:cubicBezTo>
                  <a:cubicBezTo>
                    <a:pt x="55" y="545"/>
                    <a:pt x="61" y="546"/>
                    <a:pt x="67" y="546"/>
                  </a:cubicBezTo>
                  <a:cubicBezTo>
                    <a:pt x="71" y="546"/>
                    <a:pt x="75" y="546"/>
                    <a:pt x="79" y="545"/>
                  </a:cubicBezTo>
                  <a:lnTo>
                    <a:pt x="1254" y="348"/>
                  </a:lnTo>
                  <a:cubicBezTo>
                    <a:pt x="1262" y="347"/>
                    <a:pt x="1269" y="345"/>
                    <a:pt x="1274" y="340"/>
                  </a:cubicBezTo>
                  <a:cubicBezTo>
                    <a:pt x="1287" y="333"/>
                    <a:pt x="1290" y="326"/>
                    <a:pt x="1288" y="315"/>
                  </a:cubicBezTo>
                  <a:cubicBezTo>
                    <a:pt x="1284" y="305"/>
                    <a:pt x="1278" y="297"/>
                    <a:pt x="1266" y="291"/>
                  </a:cubicBezTo>
                  <a:cubicBezTo>
                    <a:pt x="1260" y="286"/>
                    <a:pt x="1252" y="284"/>
                    <a:pt x="1243" y="282"/>
                  </a:cubicBezTo>
                  <a:cubicBezTo>
                    <a:pt x="1238" y="280"/>
                    <a:pt x="1233" y="280"/>
                    <a:pt x="1228" y="280"/>
                  </a:cubicBezTo>
                  <a:close/>
                  <a:moveTo>
                    <a:pt x="776" y="559"/>
                  </a:moveTo>
                  <a:cubicBezTo>
                    <a:pt x="779" y="559"/>
                    <a:pt x="782" y="559"/>
                    <a:pt x="785" y="560"/>
                  </a:cubicBezTo>
                  <a:cubicBezTo>
                    <a:pt x="808" y="561"/>
                    <a:pt x="829" y="568"/>
                    <a:pt x="852" y="581"/>
                  </a:cubicBezTo>
                  <a:cubicBezTo>
                    <a:pt x="873" y="594"/>
                    <a:pt x="887" y="606"/>
                    <a:pt x="889" y="619"/>
                  </a:cubicBezTo>
                  <a:cubicBezTo>
                    <a:pt x="892" y="632"/>
                    <a:pt x="883" y="645"/>
                    <a:pt x="862" y="658"/>
                  </a:cubicBezTo>
                  <a:lnTo>
                    <a:pt x="709" y="746"/>
                  </a:lnTo>
                  <a:cubicBezTo>
                    <a:pt x="691" y="756"/>
                    <a:pt x="672" y="762"/>
                    <a:pt x="653" y="762"/>
                  </a:cubicBezTo>
                  <a:cubicBezTo>
                    <a:pt x="650" y="762"/>
                    <a:pt x="647" y="762"/>
                    <a:pt x="644" y="761"/>
                  </a:cubicBezTo>
                  <a:cubicBezTo>
                    <a:pt x="621" y="760"/>
                    <a:pt x="599" y="752"/>
                    <a:pt x="576" y="740"/>
                  </a:cubicBezTo>
                  <a:cubicBezTo>
                    <a:pt x="555" y="726"/>
                    <a:pt x="542" y="714"/>
                    <a:pt x="539" y="702"/>
                  </a:cubicBezTo>
                  <a:cubicBezTo>
                    <a:pt x="537" y="688"/>
                    <a:pt x="546" y="676"/>
                    <a:pt x="567" y="663"/>
                  </a:cubicBezTo>
                  <a:lnTo>
                    <a:pt x="720" y="576"/>
                  </a:lnTo>
                  <a:cubicBezTo>
                    <a:pt x="738" y="565"/>
                    <a:pt x="757" y="559"/>
                    <a:pt x="776" y="559"/>
                  </a:cubicBezTo>
                  <a:close/>
                  <a:moveTo>
                    <a:pt x="754" y="494"/>
                  </a:moveTo>
                  <a:cubicBezTo>
                    <a:pt x="714" y="494"/>
                    <a:pt x="675" y="506"/>
                    <a:pt x="637" y="527"/>
                  </a:cubicBezTo>
                  <a:lnTo>
                    <a:pt x="484" y="616"/>
                  </a:lnTo>
                  <a:cubicBezTo>
                    <a:pt x="460" y="630"/>
                    <a:pt x="444" y="643"/>
                    <a:pt x="436" y="658"/>
                  </a:cubicBezTo>
                  <a:cubicBezTo>
                    <a:pt x="427" y="671"/>
                    <a:pt x="425" y="685"/>
                    <a:pt x="430" y="698"/>
                  </a:cubicBezTo>
                  <a:cubicBezTo>
                    <a:pt x="433" y="712"/>
                    <a:pt x="442" y="725"/>
                    <a:pt x="456" y="739"/>
                  </a:cubicBezTo>
                  <a:cubicBezTo>
                    <a:pt x="470" y="752"/>
                    <a:pt x="488" y="765"/>
                    <a:pt x="510" y="778"/>
                  </a:cubicBezTo>
                  <a:cubicBezTo>
                    <a:pt x="531" y="791"/>
                    <a:pt x="554" y="801"/>
                    <a:pt x="577" y="809"/>
                  </a:cubicBezTo>
                  <a:cubicBezTo>
                    <a:pt x="601" y="818"/>
                    <a:pt x="624" y="822"/>
                    <a:pt x="648" y="824"/>
                  </a:cubicBezTo>
                  <a:cubicBezTo>
                    <a:pt x="656" y="825"/>
                    <a:pt x="664" y="825"/>
                    <a:pt x="672" y="825"/>
                  </a:cubicBezTo>
                  <a:cubicBezTo>
                    <a:pt x="688" y="825"/>
                    <a:pt x="703" y="824"/>
                    <a:pt x="719" y="821"/>
                  </a:cubicBezTo>
                  <a:cubicBezTo>
                    <a:pt x="744" y="816"/>
                    <a:pt x="767" y="806"/>
                    <a:pt x="791" y="793"/>
                  </a:cubicBezTo>
                  <a:lnTo>
                    <a:pt x="944" y="705"/>
                  </a:lnTo>
                  <a:cubicBezTo>
                    <a:pt x="968" y="691"/>
                    <a:pt x="984" y="678"/>
                    <a:pt x="992" y="663"/>
                  </a:cubicBezTo>
                  <a:cubicBezTo>
                    <a:pt x="999" y="650"/>
                    <a:pt x="1002" y="636"/>
                    <a:pt x="998" y="623"/>
                  </a:cubicBezTo>
                  <a:cubicBezTo>
                    <a:pt x="995" y="608"/>
                    <a:pt x="986" y="595"/>
                    <a:pt x="971" y="581"/>
                  </a:cubicBezTo>
                  <a:cubicBezTo>
                    <a:pt x="957" y="568"/>
                    <a:pt x="939" y="555"/>
                    <a:pt x="918" y="543"/>
                  </a:cubicBezTo>
                  <a:cubicBezTo>
                    <a:pt x="873" y="517"/>
                    <a:pt x="827" y="502"/>
                    <a:pt x="779" y="496"/>
                  </a:cubicBezTo>
                  <a:cubicBezTo>
                    <a:pt x="771" y="495"/>
                    <a:pt x="762" y="494"/>
                    <a:pt x="754" y="4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715;p56">
              <a:extLst>
                <a:ext uri="{FF2B5EF4-FFF2-40B4-BE49-F238E27FC236}">
                  <a16:creationId xmlns:a16="http://schemas.microsoft.com/office/drawing/2014/main" id="{BCAE9A7A-F063-6C0D-062E-A8F7981F40B4}"/>
                </a:ext>
              </a:extLst>
            </p:cNvPr>
            <p:cNvSpPr/>
            <p:nvPr/>
          </p:nvSpPr>
          <p:spPr>
            <a:xfrm>
              <a:off x="-2421587" y="3735719"/>
              <a:ext cx="37348" cy="21491"/>
            </a:xfrm>
            <a:custGeom>
              <a:avLst/>
              <a:gdLst/>
              <a:ahLst/>
              <a:cxnLst/>
              <a:rect l="l" t="t" r="r" b="b"/>
              <a:pathLst>
                <a:path w="610" h="351" extrusionOk="0">
                  <a:moveTo>
                    <a:pt x="71" y="0"/>
                  </a:moveTo>
                  <a:cubicBezTo>
                    <a:pt x="63" y="0"/>
                    <a:pt x="56" y="1"/>
                    <a:pt x="49" y="2"/>
                  </a:cubicBezTo>
                  <a:cubicBezTo>
                    <a:pt x="37" y="5"/>
                    <a:pt x="27" y="8"/>
                    <a:pt x="20" y="11"/>
                  </a:cubicBezTo>
                  <a:cubicBezTo>
                    <a:pt x="13" y="16"/>
                    <a:pt x="9" y="20"/>
                    <a:pt x="4" y="27"/>
                  </a:cubicBezTo>
                  <a:cubicBezTo>
                    <a:pt x="1" y="34"/>
                    <a:pt x="1" y="42"/>
                    <a:pt x="4" y="50"/>
                  </a:cubicBezTo>
                  <a:lnTo>
                    <a:pt x="124" y="325"/>
                  </a:lnTo>
                  <a:cubicBezTo>
                    <a:pt x="126" y="329"/>
                    <a:pt x="130" y="333"/>
                    <a:pt x="138" y="338"/>
                  </a:cubicBezTo>
                  <a:cubicBezTo>
                    <a:pt x="149" y="345"/>
                    <a:pt x="166" y="348"/>
                    <a:pt x="189" y="350"/>
                  </a:cubicBezTo>
                  <a:cubicBezTo>
                    <a:pt x="191" y="350"/>
                    <a:pt x="194" y="350"/>
                    <a:pt x="197" y="350"/>
                  </a:cubicBezTo>
                  <a:cubicBezTo>
                    <a:pt x="215" y="350"/>
                    <a:pt x="230" y="347"/>
                    <a:pt x="243" y="340"/>
                  </a:cubicBezTo>
                  <a:cubicBezTo>
                    <a:pt x="257" y="331"/>
                    <a:pt x="262" y="322"/>
                    <a:pt x="256" y="312"/>
                  </a:cubicBezTo>
                  <a:lnTo>
                    <a:pt x="161" y="92"/>
                  </a:lnTo>
                  <a:lnTo>
                    <a:pt x="542" y="148"/>
                  </a:lnTo>
                  <a:cubicBezTo>
                    <a:pt x="547" y="148"/>
                    <a:pt x="551" y="148"/>
                    <a:pt x="555" y="148"/>
                  </a:cubicBezTo>
                  <a:cubicBezTo>
                    <a:pt x="568" y="148"/>
                    <a:pt x="579" y="146"/>
                    <a:pt x="588" y="140"/>
                  </a:cubicBezTo>
                  <a:cubicBezTo>
                    <a:pt x="603" y="132"/>
                    <a:pt x="610" y="121"/>
                    <a:pt x="608" y="108"/>
                  </a:cubicBezTo>
                  <a:cubicBezTo>
                    <a:pt x="605" y="96"/>
                    <a:pt x="599" y="86"/>
                    <a:pt x="586" y="79"/>
                  </a:cubicBezTo>
                  <a:cubicBezTo>
                    <a:pt x="578" y="74"/>
                    <a:pt x="572" y="72"/>
                    <a:pt x="565" y="71"/>
                  </a:cubicBezTo>
                  <a:lnTo>
                    <a:pt x="87" y="1"/>
                  </a:lnTo>
                  <a:cubicBezTo>
                    <a:pt x="82" y="1"/>
                    <a:pt x="76" y="0"/>
                    <a:pt x="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716;p56">
              <a:extLst>
                <a:ext uri="{FF2B5EF4-FFF2-40B4-BE49-F238E27FC236}">
                  <a16:creationId xmlns:a16="http://schemas.microsoft.com/office/drawing/2014/main" id="{8D4960A4-F41C-5863-CF6E-B7E258F907CE}"/>
                </a:ext>
              </a:extLst>
            </p:cNvPr>
            <p:cNvSpPr/>
            <p:nvPr/>
          </p:nvSpPr>
          <p:spPr>
            <a:xfrm>
              <a:off x="-2390362" y="3739699"/>
              <a:ext cx="64349" cy="36981"/>
            </a:xfrm>
            <a:custGeom>
              <a:avLst/>
              <a:gdLst/>
              <a:ahLst/>
              <a:cxnLst/>
              <a:rect l="l" t="t" r="r" b="b"/>
              <a:pathLst>
                <a:path w="1051" h="604" extrusionOk="0">
                  <a:moveTo>
                    <a:pt x="526" y="0"/>
                  </a:moveTo>
                  <a:cubicBezTo>
                    <a:pt x="522" y="0"/>
                    <a:pt x="518" y="1"/>
                    <a:pt x="513" y="2"/>
                  </a:cubicBezTo>
                  <a:cubicBezTo>
                    <a:pt x="496" y="4"/>
                    <a:pt x="482" y="8"/>
                    <a:pt x="470" y="15"/>
                  </a:cubicBezTo>
                  <a:cubicBezTo>
                    <a:pt x="456" y="23"/>
                    <a:pt x="448" y="32"/>
                    <a:pt x="444" y="42"/>
                  </a:cubicBezTo>
                  <a:cubicBezTo>
                    <a:pt x="441" y="51"/>
                    <a:pt x="446" y="60"/>
                    <a:pt x="459" y="67"/>
                  </a:cubicBezTo>
                  <a:lnTo>
                    <a:pt x="636" y="169"/>
                  </a:lnTo>
                  <a:lnTo>
                    <a:pt x="15" y="527"/>
                  </a:lnTo>
                  <a:cubicBezTo>
                    <a:pt x="3" y="534"/>
                    <a:pt x="1" y="542"/>
                    <a:pt x="7" y="553"/>
                  </a:cubicBezTo>
                  <a:cubicBezTo>
                    <a:pt x="13" y="565"/>
                    <a:pt x="24" y="574"/>
                    <a:pt x="39" y="583"/>
                  </a:cubicBezTo>
                  <a:cubicBezTo>
                    <a:pt x="55" y="592"/>
                    <a:pt x="72" y="597"/>
                    <a:pt x="91" y="602"/>
                  </a:cubicBezTo>
                  <a:cubicBezTo>
                    <a:pt x="97" y="603"/>
                    <a:pt x="103" y="604"/>
                    <a:pt x="109" y="604"/>
                  </a:cubicBezTo>
                  <a:cubicBezTo>
                    <a:pt x="120" y="604"/>
                    <a:pt x="129" y="602"/>
                    <a:pt x="136" y="597"/>
                  </a:cubicBezTo>
                  <a:lnTo>
                    <a:pt x="756" y="239"/>
                  </a:lnTo>
                  <a:lnTo>
                    <a:pt x="931" y="340"/>
                  </a:lnTo>
                  <a:cubicBezTo>
                    <a:pt x="942" y="346"/>
                    <a:pt x="953" y="349"/>
                    <a:pt x="966" y="349"/>
                  </a:cubicBezTo>
                  <a:cubicBezTo>
                    <a:pt x="969" y="349"/>
                    <a:pt x="972" y="349"/>
                    <a:pt x="976" y="348"/>
                  </a:cubicBezTo>
                  <a:cubicBezTo>
                    <a:pt x="994" y="346"/>
                    <a:pt x="1009" y="342"/>
                    <a:pt x="1022" y="333"/>
                  </a:cubicBezTo>
                  <a:cubicBezTo>
                    <a:pt x="1034" y="326"/>
                    <a:pt x="1042" y="318"/>
                    <a:pt x="1046" y="309"/>
                  </a:cubicBezTo>
                  <a:cubicBezTo>
                    <a:pt x="1050" y="299"/>
                    <a:pt x="1045" y="290"/>
                    <a:pt x="1031" y="282"/>
                  </a:cubicBezTo>
                  <a:lnTo>
                    <a:pt x="559" y="9"/>
                  </a:lnTo>
                  <a:cubicBezTo>
                    <a:pt x="549" y="4"/>
                    <a:pt x="538" y="0"/>
                    <a:pt x="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717;p56">
              <a:extLst>
                <a:ext uri="{FF2B5EF4-FFF2-40B4-BE49-F238E27FC236}">
                  <a16:creationId xmlns:a16="http://schemas.microsoft.com/office/drawing/2014/main" id="{562F163E-D108-B533-10BC-F34C75970437}"/>
                </a:ext>
              </a:extLst>
            </p:cNvPr>
            <p:cNvSpPr/>
            <p:nvPr/>
          </p:nvSpPr>
          <p:spPr>
            <a:xfrm>
              <a:off x="-2681668" y="3652578"/>
              <a:ext cx="63309" cy="36246"/>
            </a:xfrm>
            <a:custGeom>
              <a:avLst/>
              <a:gdLst/>
              <a:ahLst/>
              <a:cxnLst/>
              <a:rect l="l" t="t" r="r" b="b"/>
              <a:pathLst>
                <a:path w="1034" h="592" extrusionOk="0">
                  <a:moveTo>
                    <a:pt x="365" y="258"/>
                  </a:moveTo>
                  <a:cubicBezTo>
                    <a:pt x="370" y="258"/>
                    <a:pt x="375" y="259"/>
                    <a:pt x="380" y="259"/>
                  </a:cubicBezTo>
                  <a:cubicBezTo>
                    <a:pt x="423" y="264"/>
                    <a:pt x="465" y="277"/>
                    <a:pt x="506" y="301"/>
                  </a:cubicBezTo>
                  <a:cubicBezTo>
                    <a:pt x="550" y="325"/>
                    <a:pt x="572" y="350"/>
                    <a:pt x="577" y="375"/>
                  </a:cubicBezTo>
                  <a:cubicBezTo>
                    <a:pt x="580" y="400"/>
                    <a:pt x="559" y="427"/>
                    <a:pt x="511" y="454"/>
                  </a:cubicBezTo>
                  <a:lnTo>
                    <a:pt x="493" y="464"/>
                  </a:lnTo>
                  <a:cubicBezTo>
                    <a:pt x="449" y="490"/>
                    <a:pt x="406" y="502"/>
                    <a:pt x="363" y="502"/>
                  </a:cubicBezTo>
                  <a:cubicBezTo>
                    <a:pt x="361" y="502"/>
                    <a:pt x="359" y="502"/>
                    <a:pt x="357" y="502"/>
                  </a:cubicBezTo>
                  <a:cubicBezTo>
                    <a:pt x="312" y="501"/>
                    <a:pt x="268" y="489"/>
                    <a:pt x="225" y="464"/>
                  </a:cubicBezTo>
                  <a:cubicBezTo>
                    <a:pt x="182" y="439"/>
                    <a:pt x="160" y="413"/>
                    <a:pt x="158" y="387"/>
                  </a:cubicBezTo>
                  <a:cubicBezTo>
                    <a:pt x="154" y="362"/>
                    <a:pt x="177" y="334"/>
                    <a:pt x="223" y="307"/>
                  </a:cubicBezTo>
                  <a:lnTo>
                    <a:pt x="249" y="293"/>
                  </a:lnTo>
                  <a:cubicBezTo>
                    <a:pt x="289" y="270"/>
                    <a:pt x="327" y="258"/>
                    <a:pt x="365" y="258"/>
                  </a:cubicBezTo>
                  <a:close/>
                  <a:moveTo>
                    <a:pt x="639" y="0"/>
                  </a:moveTo>
                  <a:cubicBezTo>
                    <a:pt x="606" y="0"/>
                    <a:pt x="571" y="4"/>
                    <a:pt x="537" y="11"/>
                  </a:cubicBezTo>
                  <a:cubicBezTo>
                    <a:pt x="495" y="20"/>
                    <a:pt x="453" y="37"/>
                    <a:pt x="411" y="62"/>
                  </a:cubicBezTo>
                  <a:lnTo>
                    <a:pt x="109" y="235"/>
                  </a:lnTo>
                  <a:cubicBezTo>
                    <a:pt x="68" y="260"/>
                    <a:pt x="38" y="284"/>
                    <a:pt x="23" y="309"/>
                  </a:cubicBezTo>
                  <a:cubicBezTo>
                    <a:pt x="6" y="333"/>
                    <a:pt x="0" y="358"/>
                    <a:pt x="5" y="382"/>
                  </a:cubicBezTo>
                  <a:cubicBezTo>
                    <a:pt x="9" y="404"/>
                    <a:pt x="23" y="428"/>
                    <a:pt x="46" y="450"/>
                  </a:cubicBezTo>
                  <a:cubicBezTo>
                    <a:pt x="69" y="474"/>
                    <a:pt x="98" y="496"/>
                    <a:pt x="134" y="517"/>
                  </a:cubicBezTo>
                  <a:cubicBezTo>
                    <a:pt x="170" y="537"/>
                    <a:pt x="207" y="554"/>
                    <a:pt x="247" y="568"/>
                  </a:cubicBezTo>
                  <a:cubicBezTo>
                    <a:pt x="286" y="580"/>
                    <a:pt x="327" y="588"/>
                    <a:pt x="368" y="591"/>
                  </a:cubicBezTo>
                  <a:cubicBezTo>
                    <a:pt x="376" y="592"/>
                    <a:pt x="385" y="592"/>
                    <a:pt x="393" y="592"/>
                  </a:cubicBezTo>
                  <a:cubicBezTo>
                    <a:pt x="425" y="592"/>
                    <a:pt x="459" y="588"/>
                    <a:pt x="493" y="581"/>
                  </a:cubicBezTo>
                  <a:cubicBezTo>
                    <a:pt x="536" y="571"/>
                    <a:pt x="578" y="554"/>
                    <a:pt x="620" y="530"/>
                  </a:cubicBezTo>
                  <a:lnTo>
                    <a:pt x="639" y="519"/>
                  </a:lnTo>
                  <a:cubicBezTo>
                    <a:pt x="679" y="497"/>
                    <a:pt x="706" y="473"/>
                    <a:pt x="722" y="450"/>
                  </a:cubicBezTo>
                  <a:cubicBezTo>
                    <a:pt x="736" y="428"/>
                    <a:pt x="742" y="405"/>
                    <a:pt x="736" y="384"/>
                  </a:cubicBezTo>
                  <a:cubicBezTo>
                    <a:pt x="732" y="363"/>
                    <a:pt x="718" y="341"/>
                    <a:pt x="697" y="321"/>
                  </a:cubicBezTo>
                  <a:cubicBezTo>
                    <a:pt x="677" y="301"/>
                    <a:pt x="650" y="282"/>
                    <a:pt x="618" y="264"/>
                  </a:cubicBezTo>
                  <a:cubicBezTo>
                    <a:pt x="587" y="246"/>
                    <a:pt x="552" y="231"/>
                    <a:pt x="516" y="220"/>
                  </a:cubicBezTo>
                  <a:cubicBezTo>
                    <a:pt x="485" y="211"/>
                    <a:pt x="453" y="206"/>
                    <a:pt x="418" y="206"/>
                  </a:cubicBezTo>
                  <a:cubicBezTo>
                    <a:pt x="412" y="206"/>
                    <a:pt x="406" y="206"/>
                    <a:pt x="400" y="206"/>
                  </a:cubicBezTo>
                  <a:lnTo>
                    <a:pt x="530" y="131"/>
                  </a:lnTo>
                  <a:cubicBezTo>
                    <a:pt x="572" y="106"/>
                    <a:pt x="615" y="93"/>
                    <a:pt x="657" y="93"/>
                  </a:cubicBezTo>
                  <a:cubicBezTo>
                    <a:pt x="661" y="93"/>
                    <a:pt x="664" y="93"/>
                    <a:pt x="668" y="94"/>
                  </a:cubicBezTo>
                  <a:cubicBezTo>
                    <a:pt x="713" y="95"/>
                    <a:pt x="758" y="108"/>
                    <a:pt x="802" y="133"/>
                  </a:cubicBezTo>
                  <a:cubicBezTo>
                    <a:pt x="821" y="144"/>
                    <a:pt x="836" y="155"/>
                    <a:pt x="848" y="167"/>
                  </a:cubicBezTo>
                  <a:cubicBezTo>
                    <a:pt x="860" y="179"/>
                    <a:pt x="868" y="190"/>
                    <a:pt x="872" y="202"/>
                  </a:cubicBezTo>
                  <a:cubicBezTo>
                    <a:pt x="875" y="213"/>
                    <a:pt x="875" y="224"/>
                    <a:pt x="872" y="235"/>
                  </a:cubicBezTo>
                  <a:cubicBezTo>
                    <a:pt x="867" y="246"/>
                    <a:pt x="858" y="256"/>
                    <a:pt x="843" y="264"/>
                  </a:cubicBezTo>
                  <a:cubicBezTo>
                    <a:pt x="827" y="273"/>
                    <a:pt x="822" y="283"/>
                    <a:pt x="829" y="294"/>
                  </a:cubicBezTo>
                  <a:cubicBezTo>
                    <a:pt x="836" y="304"/>
                    <a:pt x="848" y="314"/>
                    <a:pt x="865" y="323"/>
                  </a:cubicBezTo>
                  <a:cubicBezTo>
                    <a:pt x="883" y="334"/>
                    <a:pt x="901" y="341"/>
                    <a:pt x="917" y="342"/>
                  </a:cubicBezTo>
                  <a:cubicBezTo>
                    <a:pt x="919" y="343"/>
                    <a:pt x="922" y="343"/>
                    <a:pt x="925" y="343"/>
                  </a:cubicBezTo>
                  <a:cubicBezTo>
                    <a:pt x="938" y="343"/>
                    <a:pt x="952" y="338"/>
                    <a:pt x="967" y="330"/>
                  </a:cubicBezTo>
                  <a:cubicBezTo>
                    <a:pt x="990" y="316"/>
                    <a:pt x="1007" y="301"/>
                    <a:pt x="1018" y="283"/>
                  </a:cubicBezTo>
                  <a:cubicBezTo>
                    <a:pt x="1029" y="265"/>
                    <a:pt x="1034" y="244"/>
                    <a:pt x="1031" y="222"/>
                  </a:cubicBezTo>
                  <a:cubicBezTo>
                    <a:pt x="1028" y="200"/>
                    <a:pt x="1017" y="177"/>
                    <a:pt x="997" y="152"/>
                  </a:cubicBezTo>
                  <a:cubicBezTo>
                    <a:pt x="976" y="127"/>
                    <a:pt x="945" y="103"/>
                    <a:pt x="902" y="79"/>
                  </a:cubicBezTo>
                  <a:cubicBezTo>
                    <a:pt x="866" y="57"/>
                    <a:pt x="828" y="41"/>
                    <a:pt x="787" y="27"/>
                  </a:cubicBezTo>
                  <a:cubicBezTo>
                    <a:pt x="747" y="12"/>
                    <a:pt x="706" y="5"/>
                    <a:pt x="664" y="1"/>
                  </a:cubicBezTo>
                  <a:cubicBezTo>
                    <a:pt x="656" y="1"/>
                    <a:pt x="648" y="0"/>
                    <a:pt x="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718;p56">
              <a:extLst>
                <a:ext uri="{FF2B5EF4-FFF2-40B4-BE49-F238E27FC236}">
                  <a16:creationId xmlns:a16="http://schemas.microsoft.com/office/drawing/2014/main" id="{7EEC5B3A-4E32-1D8F-722A-F60964E031D5}"/>
                </a:ext>
              </a:extLst>
            </p:cNvPr>
            <p:cNvSpPr/>
            <p:nvPr/>
          </p:nvSpPr>
          <p:spPr>
            <a:xfrm>
              <a:off x="-2642300" y="3672292"/>
              <a:ext cx="69921" cy="31899"/>
            </a:xfrm>
            <a:custGeom>
              <a:avLst/>
              <a:gdLst/>
              <a:ahLst/>
              <a:cxnLst/>
              <a:rect l="l" t="t" r="r" b="b"/>
              <a:pathLst>
                <a:path w="1142" h="521" extrusionOk="0">
                  <a:moveTo>
                    <a:pt x="647" y="0"/>
                  </a:moveTo>
                  <a:cubicBezTo>
                    <a:pt x="635" y="0"/>
                    <a:pt x="626" y="2"/>
                    <a:pt x="619" y="6"/>
                  </a:cubicBezTo>
                  <a:lnTo>
                    <a:pt x="461" y="98"/>
                  </a:lnTo>
                  <a:cubicBezTo>
                    <a:pt x="450" y="104"/>
                    <a:pt x="447" y="112"/>
                    <a:pt x="453" y="123"/>
                  </a:cubicBezTo>
                  <a:cubicBezTo>
                    <a:pt x="457" y="133"/>
                    <a:pt x="467" y="143"/>
                    <a:pt x="483" y="152"/>
                  </a:cubicBezTo>
                  <a:cubicBezTo>
                    <a:pt x="500" y="162"/>
                    <a:pt x="517" y="168"/>
                    <a:pt x="536" y="171"/>
                  </a:cubicBezTo>
                  <a:cubicBezTo>
                    <a:pt x="543" y="172"/>
                    <a:pt x="550" y="173"/>
                    <a:pt x="556" y="173"/>
                  </a:cubicBezTo>
                  <a:cubicBezTo>
                    <a:pt x="566" y="173"/>
                    <a:pt x="575" y="171"/>
                    <a:pt x="581" y="167"/>
                  </a:cubicBezTo>
                  <a:lnTo>
                    <a:pt x="678" y="110"/>
                  </a:lnTo>
                  <a:lnTo>
                    <a:pt x="948" y="267"/>
                  </a:lnTo>
                  <a:lnTo>
                    <a:pt x="884" y="304"/>
                  </a:lnTo>
                  <a:lnTo>
                    <a:pt x="47" y="426"/>
                  </a:lnTo>
                  <a:cubicBezTo>
                    <a:pt x="37" y="427"/>
                    <a:pt x="28" y="429"/>
                    <a:pt x="21" y="434"/>
                  </a:cubicBezTo>
                  <a:cubicBezTo>
                    <a:pt x="6" y="443"/>
                    <a:pt x="0" y="455"/>
                    <a:pt x="6" y="470"/>
                  </a:cubicBezTo>
                  <a:cubicBezTo>
                    <a:pt x="11" y="484"/>
                    <a:pt x="24" y="498"/>
                    <a:pt x="42" y="508"/>
                  </a:cubicBezTo>
                  <a:cubicBezTo>
                    <a:pt x="57" y="516"/>
                    <a:pt x="72" y="521"/>
                    <a:pt x="86" y="521"/>
                  </a:cubicBezTo>
                  <a:cubicBezTo>
                    <a:pt x="89" y="521"/>
                    <a:pt x="92" y="521"/>
                    <a:pt x="95" y="520"/>
                  </a:cubicBezTo>
                  <a:lnTo>
                    <a:pt x="940" y="385"/>
                  </a:lnTo>
                  <a:cubicBezTo>
                    <a:pt x="956" y="383"/>
                    <a:pt x="972" y="380"/>
                    <a:pt x="986" y="376"/>
                  </a:cubicBezTo>
                  <a:cubicBezTo>
                    <a:pt x="1002" y="372"/>
                    <a:pt x="1013" y="367"/>
                    <a:pt x="1022" y="363"/>
                  </a:cubicBezTo>
                  <a:lnTo>
                    <a:pt x="1129" y="301"/>
                  </a:lnTo>
                  <a:cubicBezTo>
                    <a:pt x="1138" y="296"/>
                    <a:pt x="1142" y="287"/>
                    <a:pt x="1137" y="276"/>
                  </a:cubicBezTo>
                  <a:cubicBezTo>
                    <a:pt x="1133" y="266"/>
                    <a:pt x="1125" y="256"/>
                    <a:pt x="1113" y="249"/>
                  </a:cubicBezTo>
                  <a:lnTo>
                    <a:pt x="708" y="16"/>
                  </a:lnTo>
                  <a:cubicBezTo>
                    <a:pt x="696" y="8"/>
                    <a:pt x="680" y="3"/>
                    <a:pt x="661" y="1"/>
                  </a:cubicBezTo>
                  <a:cubicBezTo>
                    <a:pt x="656" y="1"/>
                    <a:pt x="651" y="0"/>
                    <a:pt x="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719;p56">
              <a:extLst>
                <a:ext uri="{FF2B5EF4-FFF2-40B4-BE49-F238E27FC236}">
                  <a16:creationId xmlns:a16="http://schemas.microsoft.com/office/drawing/2014/main" id="{783FED6C-89E2-D35F-92F9-3934FC5C56F3}"/>
                </a:ext>
              </a:extLst>
            </p:cNvPr>
            <p:cNvSpPr/>
            <p:nvPr/>
          </p:nvSpPr>
          <p:spPr>
            <a:xfrm>
              <a:off x="-2602137" y="3698801"/>
              <a:ext cx="63186" cy="36246"/>
            </a:xfrm>
            <a:custGeom>
              <a:avLst/>
              <a:gdLst/>
              <a:ahLst/>
              <a:cxnLst/>
              <a:rect l="l" t="t" r="r" b="b"/>
              <a:pathLst>
                <a:path w="1032" h="592" extrusionOk="0">
                  <a:moveTo>
                    <a:pt x="692" y="92"/>
                  </a:moveTo>
                  <a:cubicBezTo>
                    <a:pt x="696" y="92"/>
                    <a:pt x="700" y="92"/>
                    <a:pt x="703" y="92"/>
                  </a:cubicBezTo>
                  <a:cubicBezTo>
                    <a:pt x="739" y="94"/>
                    <a:pt x="775" y="105"/>
                    <a:pt x="811" y="127"/>
                  </a:cubicBezTo>
                  <a:cubicBezTo>
                    <a:pt x="847" y="147"/>
                    <a:pt x="868" y="168"/>
                    <a:pt x="872" y="189"/>
                  </a:cubicBezTo>
                  <a:cubicBezTo>
                    <a:pt x="875" y="209"/>
                    <a:pt x="859" y="230"/>
                    <a:pt x="821" y="252"/>
                  </a:cubicBezTo>
                  <a:cubicBezTo>
                    <a:pt x="788" y="271"/>
                    <a:pt x="755" y="281"/>
                    <a:pt x="722" y="281"/>
                  </a:cubicBezTo>
                  <a:cubicBezTo>
                    <a:pt x="719" y="281"/>
                    <a:pt x="715" y="281"/>
                    <a:pt x="712" y="281"/>
                  </a:cubicBezTo>
                  <a:cubicBezTo>
                    <a:pt x="676" y="279"/>
                    <a:pt x="640" y="268"/>
                    <a:pt x="603" y="246"/>
                  </a:cubicBezTo>
                  <a:cubicBezTo>
                    <a:pt x="567" y="226"/>
                    <a:pt x="547" y="204"/>
                    <a:pt x="543" y="184"/>
                  </a:cubicBezTo>
                  <a:cubicBezTo>
                    <a:pt x="540" y="163"/>
                    <a:pt x="557" y="141"/>
                    <a:pt x="594" y="120"/>
                  </a:cubicBezTo>
                  <a:cubicBezTo>
                    <a:pt x="627" y="101"/>
                    <a:pt x="660" y="92"/>
                    <a:pt x="692" y="92"/>
                  </a:cubicBezTo>
                  <a:close/>
                  <a:moveTo>
                    <a:pt x="371" y="259"/>
                  </a:moveTo>
                  <a:cubicBezTo>
                    <a:pt x="374" y="259"/>
                    <a:pt x="378" y="259"/>
                    <a:pt x="381" y="260"/>
                  </a:cubicBezTo>
                  <a:cubicBezTo>
                    <a:pt x="426" y="261"/>
                    <a:pt x="470" y="274"/>
                    <a:pt x="512" y="299"/>
                  </a:cubicBezTo>
                  <a:cubicBezTo>
                    <a:pt x="555" y="324"/>
                    <a:pt x="577" y="349"/>
                    <a:pt x="580" y="374"/>
                  </a:cubicBezTo>
                  <a:cubicBezTo>
                    <a:pt x="583" y="399"/>
                    <a:pt x="561" y="425"/>
                    <a:pt x="517" y="451"/>
                  </a:cubicBezTo>
                  <a:lnTo>
                    <a:pt x="498" y="461"/>
                  </a:lnTo>
                  <a:cubicBezTo>
                    <a:pt x="455" y="487"/>
                    <a:pt x="411" y="500"/>
                    <a:pt x="369" y="500"/>
                  </a:cubicBezTo>
                  <a:cubicBezTo>
                    <a:pt x="367" y="500"/>
                    <a:pt x="365" y="500"/>
                    <a:pt x="363" y="499"/>
                  </a:cubicBezTo>
                  <a:cubicBezTo>
                    <a:pt x="318" y="499"/>
                    <a:pt x="274" y="486"/>
                    <a:pt x="230" y="461"/>
                  </a:cubicBezTo>
                  <a:cubicBezTo>
                    <a:pt x="189" y="438"/>
                    <a:pt x="166" y="412"/>
                    <a:pt x="164" y="386"/>
                  </a:cubicBezTo>
                  <a:cubicBezTo>
                    <a:pt x="160" y="359"/>
                    <a:pt x="183" y="333"/>
                    <a:pt x="229" y="306"/>
                  </a:cubicBezTo>
                  <a:lnTo>
                    <a:pt x="247" y="296"/>
                  </a:lnTo>
                  <a:cubicBezTo>
                    <a:pt x="289" y="272"/>
                    <a:pt x="330" y="259"/>
                    <a:pt x="371" y="259"/>
                  </a:cubicBezTo>
                  <a:close/>
                  <a:moveTo>
                    <a:pt x="664" y="0"/>
                  </a:moveTo>
                  <a:cubicBezTo>
                    <a:pt x="640" y="0"/>
                    <a:pt x="616" y="3"/>
                    <a:pt x="592" y="7"/>
                  </a:cubicBezTo>
                  <a:cubicBezTo>
                    <a:pt x="557" y="13"/>
                    <a:pt x="522" y="27"/>
                    <a:pt x="489" y="46"/>
                  </a:cubicBezTo>
                  <a:cubicBezTo>
                    <a:pt x="445" y="70"/>
                    <a:pt x="419" y="96"/>
                    <a:pt x="413" y="123"/>
                  </a:cubicBezTo>
                  <a:cubicBezTo>
                    <a:pt x="406" y="149"/>
                    <a:pt x="413" y="175"/>
                    <a:pt x="434" y="200"/>
                  </a:cubicBezTo>
                  <a:cubicBezTo>
                    <a:pt x="393" y="188"/>
                    <a:pt x="351" y="182"/>
                    <a:pt x="308" y="182"/>
                  </a:cubicBezTo>
                  <a:cubicBezTo>
                    <a:pt x="296" y="182"/>
                    <a:pt x="284" y="182"/>
                    <a:pt x="272" y="183"/>
                  </a:cubicBezTo>
                  <a:cubicBezTo>
                    <a:pt x="218" y="188"/>
                    <a:pt x="163" y="204"/>
                    <a:pt x="109" y="236"/>
                  </a:cubicBezTo>
                  <a:lnTo>
                    <a:pt x="96" y="243"/>
                  </a:lnTo>
                  <a:cubicBezTo>
                    <a:pt x="58" y="265"/>
                    <a:pt x="32" y="288"/>
                    <a:pt x="19" y="311"/>
                  </a:cubicBezTo>
                  <a:cubicBezTo>
                    <a:pt x="5" y="335"/>
                    <a:pt x="0" y="358"/>
                    <a:pt x="6" y="381"/>
                  </a:cubicBezTo>
                  <a:cubicBezTo>
                    <a:pt x="13" y="405"/>
                    <a:pt x="28" y="427"/>
                    <a:pt x="51" y="450"/>
                  </a:cubicBezTo>
                  <a:cubicBezTo>
                    <a:pt x="74" y="472"/>
                    <a:pt x="104" y="494"/>
                    <a:pt x="139" y="514"/>
                  </a:cubicBezTo>
                  <a:cubicBezTo>
                    <a:pt x="175" y="534"/>
                    <a:pt x="212" y="551"/>
                    <a:pt x="250" y="565"/>
                  </a:cubicBezTo>
                  <a:cubicBezTo>
                    <a:pt x="290" y="578"/>
                    <a:pt x="329" y="587"/>
                    <a:pt x="369" y="591"/>
                  </a:cubicBezTo>
                  <a:cubicBezTo>
                    <a:pt x="379" y="591"/>
                    <a:pt x="388" y="592"/>
                    <a:pt x="398" y="592"/>
                  </a:cubicBezTo>
                  <a:cubicBezTo>
                    <a:pt x="428" y="592"/>
                    <a:pt x="459" y="589"/>
                    <a:pt x="489" y="583"/>
                  </a:cubicBezTo>
                  <a:cubicBezTo>
                    <a:pt x="530" y="575"/>
                    <a:pt x="569" y="560"/>
                    <a:pt x="607" y="538"/>
                  </a:cubicBezTo>
                  <a:lnTo>
                    <a:pt x="620" y="531"/>
                  </a:lnTo>
                  <a:cubicBezTo>
                    <a:pt x="674" y="499"/>
                    <a:pt x="704" y="468"/>
                    <a:pt x="711" y="436"/>
                  </a:cubicBezTo>
                  <a:cubicBezTo>
                    <a:pt x="719" y="405"/>
                    <a:pt x="709" y="373"/>
                    <a:pt x="683" y="343"/>
                  </a:cubicBezTo>
                  <a:lnTo>
                    <a:pt x="683" y="343"/>
                  </a:lnTo>
                  <a:cubicBezTo>
                    <a:pt x="717" y="353"/>
                    <a:pt x="751" y="358"/>
                    <a:pt x="786" y="358"/>
                  </a:cubicBezTo>
                  <a:cubicBezTo>
                    <a:pt x="796" y="358"/>
                    <a:pt x="806" y="357"/>
                    <a:pt x="816" y="356"/>
                  </a:cubicBezTo>
                  <a:cubicBezTo>
                    <a:pt x="862" y="352"/>
                    <a:pt x="907" y="337"/>
                    <a:pt x="951" y="313"/>
                  </a:cubicBezTo>
                  <a:cubicBezTo>
                    <a:pt x="985" y="293"/>
                    <a:pt x="1006" y="273"/>
                    <a:pt x="1018" y="253"/>
                  </a:cubicBezTo>
                  <a:cubicBezTo>
                    <a:pt x="1030" y="233"/>
                    <a:pt x="1032" y="212"/>
                    <a:pt x="1026" y="193"/>
                  </a:cubicBezTo>
                  <a:cubicBezTo>
                    <a:pt x="1020" y="173"/>
                    <a:pt x="1006" y="153"/>
                    <a:pt x="985" y="132"/>
                  </a:cubicBezTo>
                  <a:cubicBezTo>
                    <a:pt x="963" y="112"/>
                    <a:pt x="936" y="93"/>
                    <a:pt x="902" y="74"/>
                  </a:cubicBezTo>
                  <a:cubicBezTo>
                    <a:pt x="869" y="55"/>
                    <a:pt x="835" y="39"/>
                    <a:pt x="800" y="27"/>
                  </a:cubicBezTo>
                  <a:cubicBezTo>
                    <a:pt x="766" y="14"/>
                    <a:pt x="731" y="6"/>
                    <a:pt x="696" y="2"/>
                  </a:cubicBezTo>
                  <a:cubicBezTo>
                    <a:pt x="686" y="1"/>
                    <a:pt x="675" y="0"/>
                    <a:pt x="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720;p56">
              <a:extLst>
                <a:ext uri="{FF2B5EF4-FFF2-40B4-BE49-F238E27FC236}">
                  <a16:creationId xmlns:a16="http://schemas.microsoft.com/office/drawing/2014/main" id="{81FF46D6-5A57-BFB9-0D58-EC6D7B164628}"/>
                </a:ext>
              </a:extLst>
            </p:cNvPr>
            <p:cNvSpPr/>
            <p:nvPr/>
          </p:nvSpPr>
          <p:spPr>
            <a:xfrm>
              <a:off x="-2554995" y="3734556"/>
              <a:ext cx="30001" cy="17327"/>
            </a:xfrm>
            <a:custGeom>
              <a:avLst/>
              <a:gdLst/>
              <a:ahLst/>
              <a:cxnLst/>
              <a:rect l="l" t="t" r="r" b="b"/>
              <a:pathLst>
                <a:path w="490" h="283" extrusionOk="0">
                  <a:moveTo>
                    <a:pt x="75" y="1"/>
                  </a:moveTo>
                  <a:cubicBezTo>
                    <a:pt x="73" y="1"/>
                    <a:pt x="70" y="1"/>
                    <a:pt x="68" y="1"/>
                  </a:cubicBezTo>
                  <a:cubicBezTo>
                    <a:pt x="53" y="2"/>
                    <a:pt x="38" y="7"/>
                    <a:pt x="24" y="15"/>
                  </a:cubicBezTo>
                  <a:cubicBezTo>
                    <a:pt x="11" y="22"/>
                    <a:pt x="3" y="30"/>
                    <a:pt x="2" y="39"/>
                  </a:cubicBezTo>
                  <a:cubicBezTo>
                    <a:pt x="1" y="48"/>
                    <a:pt x="6" y="56"/>
                    <a:pt x="18" y="63"/>
                  </a:cubicBezTo>
                  <a:lnTo>
                    <a:pt x="149" y="140"/>
                  </a:lnTo>
                  <a:lnTo>
                    <a:pt x="30" y="208"/>
                  </a:lnTo>
                  <a:cubicBezTo>
                    <a:pt x="19" y="214"/>
                    <a:pt x="15" y="222"/>
                    <a:pt x="19" y="232"/>
                  </a:cubicBezTo>
                  <a:cubicBezTo>
                    <a:pt x="22" y="241"/>
                    <a:pt x="31" y="250"/>
                    <a:pt x="46" y="258"/>
                  </a:cubicBezTo>
                  <a:cubicBezTo>
                    <a:pt x="60" y="267"/>
                    <a:pt x="76" y="272"/>
                    <a:pt x="92" y="274"/>
                  </a:cubicBezTo>
                  <a:cubicBezTo>
                    <a:pt x="95" y="274"/>
                    <a:pt x="97" y="274"/>
                    <a:pt x="100" y="274"/>
                  </a:cubicBezTo>
                  <a:cubicBezTo>
                    <a:pt x="112" y="274"/>
                    <a:pt x="122" y="271"/>
                    <a:pt x="131" y="267"/>
                  </a:cubicBezTo>
                  <a:lnTo>
                    <a:pt x="251" y="198"/>
                  </a:lnTo>
                  <a:lnTo>
                    <a:pt x="381" y="274"/>
                  </a:lnTo>
                  <a:cubicBezTo>
                    <a:pt x="393" y="279"/>
                    <a:pt x="406" y="283"/>
                    <a:pt x="422" y="283"/>
                  </a:cubicBezTo>
                  <a:cubicBezTo>
                    <a:pt x="439" y="281"/>
                    <a:pt x="453" y="278"/>
                    <a:pt x="467" y="270"/>
                  </a:cubicBezTo>
                  <a:cubicBezTo>
                    <a:pt x="480" y="262"/>
                    <a:pt x="487" y="253"/>
                    <a:pt x="488" y="244"/>
                  </a:cubicBezTo>
                  <a:cubicBezTo>
                    <a:pt x="489" y="234"/>
                    <a:pt x="485" y="226"/>
                    <a:pt x="474" y="220"/>
                  </a:cubicBezTo>
                  <a:lnTo>
                    <a:pt x="343" y="144"/>
                  </a:lnTo>
                  <a:lnTo>
                    <a:pt x="462" y="75"/>
                  </a:lnTo>
                  <a:cubicBezTo>
                    <a:pt x="471" y="70"/>
                    <a:pt x="476" y="63"/>
                    <a:pt x="474" y="53"/>
                  </a:cubicBezTo>
                  <a:cubicBezTo>
                    <a:pt x="473" y="44"/>
                    <a:pt x="464" y="35"/>
                    <a:pt x="449" y="26"/>
                  </a:cubicBezTo>
                  <a:cubicBezTo>
                    <a:pt x="434" y="18"/>
                    <a:pt x="418" y="12"/>
                    <a:pt x="402" y="11"/>
                  </a:cubicBezTo>
                  <a:cubicBezTo>
                    <a:pt x="397" y="11"/>
                    <a:pt x="393" y="10"/>
                    <a:pt x="389" y="10"/>
                  </a:cubicBezTo>
                  <a:cubicBezTo>
                    <a:pt x="377" y="10"/>
                    <a:pt x="369" y="13"/>
                    <a:pt x="361" y="17"/>
                  </a:cubicBezTo>
                  <a:lnTo>
                    <a:pt x="242" y="86"/>
                  </a:lnTo>
                  <a:lnTo>
                    <a:pt x="110" y="10"/>
                  </a:lnTo>
                  <a:cubicBezTo>
                    <a:pt x="100" y="4"/>
                    <a:pt x="89" y="1"/>
                    <a:pt x="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721;p56">
              <a:extLst>
                <a:ext uri="{FF2B5EF4-FFF2-40B4-BE49-F238E27FC236}">
                  <a16:creationId xmlns:a16="http://schemas.microsoft.com/office/drawing/2014/main" id="{36F110EB-FF10-5D4C-6D91-16747989EA36}"/>
                </a:ext>
              </a:extLst>
            </p:cNvPr>
            <p:cNvSpPr/>
            <p:nvPr/>
          </p:nvSpPr>
          <p:spPr>
            <a:xfrm>
              <a:off x="-2518076" y="3738536"/>
              <a:ext cx="65145" cy="37532"/>
            </a:xfrm>
            <a:custGeom>
              <a:avLst/>
              <a:gdLst/>
              <a:ahLst/>
              <a:cxnLst/>
              <a:rect l="l" t="t" r="r" b="b"/>
              <a:pathLst>
                <a:path w="1064" h="613" extrusionOk="0">
                  <a:moveTo>
                    <a:pt x="472" y="0"/>
                  </a:moveTo>
                  <a:cubicBezTo>
                    <a:pt x="462" y="0"/>
                    <a:pt x="453" y="2"/>
                    <a:pt x="446" y="7"/>
                  </a:cubicBezTo>
                  <a:cubicBezTo>
                    <a:pt x="442" y="9"/>
                    <a:pt x="438" y="14"/>
                    <a:pt x="436" y="18"/>
                  </a:cubicBezTo>
                  <a:cubicBezTo>
                    <a:pt x="436" y="18"/>
                    <a:pt x="285" y="377"/>
                    <a:pt x="277" y="385"/>
                  </a:cubicBezTo>
                  <a:lnTo>
                    <a:pt x="15" y="536"/>
                  </a:lnTo>
                  <a:cubicBezTo>
                    <a:pt x="2" y="543"/>
                    <a:pt x="0" y="552"/>
                    <a:pt x="7" y="563"/>
                  </a:cubicBezTo>
                  <a:cubicBezTo>
                    <a:pt x="13" y="573"/>
                    <a:pt x="24" y="584"/>
                    <a:pt x="38" y="593"/>
                  </a:cubicBezTo>
                  <a:cubicBezTo>
                    <a:pt x="54" y="602"/>
                    <a:pt x="71" y="607"/>
                    <a:pt x="89" y="611"/>
                  </a:cubicBezTo>
                  <a:cubicBezTo>
                    <a:pt x="96" y="612"/>
                    <a:pt x="102" y="613"/>
                    <a:pt x="108" y="613"/>
                  </a:cubicBezTo>
                  <a:cubicBezTo>
                    <a:pt x="119" y="613"/>
                    <a:pt x="128" y="610"/>
                    <a:pt x="135" y="606"/>
                  </a:cubicBezTo>
                  <a:lnTo>
                    <a:pt x="398" y="455"/>
                  </a:lnTo>
                  <a:cubicBezTo>
                    <a:pt x="401" y="453"/>
                    <a:pt x="406" y="452"/>
                    <a:pt x="411" y="450"/>
                  </a:cubicBezTo>
                  <a:lnTo>
                    <a:pt x="1033" y="363"/>
                  </a:lnTo>
                  <a:cubicBezTo>
                    <a:pt x="1037" y="362"/>
                    <a:pt x="1042" y="361"/>
                    <a:pt x="1052" y="356"/>
                  </a:cubicBezTo>
                  <a:cubicBezTo>
                    <a:pt x="1059" y="352"/>
                    <a:pt x="1062" y="347"/>
                    <a:pt x="1063" y="341"/>
                  </a:cubicBezTo>
                  <a:cubicBezTo>
                    <a:pt x="1063" y="335"/>
                    <a:pt x="1062" y="329"/>
                    <a:pt x="1059" y="322"/>
                  </a:cubicBezTo>
                  <a:cubicBezTo>
                    <a:pt x="1056" y="316"/>
                    <a:pt x="1051" y="309"/>
                    <a:pt x="1044" y="302"/>
                  </a:cubicBezTo>
                  <a:cubicBezTo>
                    <a:pt x="1037" y="296"/>
                    <a:pt x="1029" y="291"/>
                    <a:pt x="1021" y="286"/>
                  </a:cubicBezTo>
                  <a:cubicBezTo>
                    <a:pt x="1009" y="279"/>
                    <a:pt x="995" y="276"/>
                    <a:pt x="978" y="276"/>
                  </a:cubicBezTo>
                  <a:cubicBezTo>
                    <a:pt x="972" y="276"/>
                    <a:pt x="965" y="276"/>
                    <a:pt x="957" y="277"/>
                  </a:cubicBezTo>
                  <a:lnTo>
                    <a:pt x="443" y="359"/>
                  </a:lnTo>
                  <a:lnTo>
                    <a:pt x="583" y="62"/>
                  </a:lnTo>
                  <a:cubicBezTo>
                    <a:pt x="586" y="54"/>
                    <a:pt x="587" y="48"/>
                    <a:pt x="586" y="42"/>
                  </a:cubicBezTo>
                  <a:cubicBezTo>
                    <a:pt x="583" y="36"/>
                    <a:pt x="578" y="30"/>
                    <a:pt x="568" y="24"/>
                  </a:cubicBezTo>
                  <a:cubicBezTo>
                    <a:pt x="560" y="19"/>
                    <a:pt x="550" y="15"/>
                    <a:pt x="540" y="11"/>
                  </a:cubicBezTo>
                  <a:cubicBezTo>
                    <a:pt x="528" y="8"/>
                    <a:pt x="517" y="5"/>
                    <a:pt x="506" y="2"/>
                  </a:cubicBezTo>
                  <a:cubicBezTo>
                    <a:pt x="493" y="0"/>
                    <a:pt x="483"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722;p56">
              <a:extLst>
                <a:ext uri="{FF2B5EF4-FFF2-40B4-BE49-F238E27FC236}">
                  <a16:creationId xmlns:a16="http://schemas.microsoft.com/office/drawing/2014/main" id="{1929BF51-68E4-876C-EFDF-F1D7689598E9}"/>
                </a:ext>
              </a:extLst>
            </p:cNvPr>
            <p:cNvSpPr/>
            <p:nvPr/>
          </p:nvSpPr>
          <p:spPr>
            <a:xfrm>
              <a:off x="-2477546" y="3774964"/>
              <a:ext cx="66860" cy="36001"/>
            </a:xfrm>
            <a:custGeom>
              <a:avLst/>
              <a:gdLst/>
              <a:ahLst/>
              <a:cxnLst/>
              <a:rect l="l" t="t" r="r" b="b"/>
              <a:pathLst>
                <a:path w="1092" h="588" extrusionOk="0">
                  <a:moveTo>
                    <a:pt x="431" y="291"/>
                  </a:moveTo>
                  <a:cubicBezTo>
                    <a:pt x="443" y="291"/>
                    <a:pt x="455" y="293"/>
                    <a:pt x="468" y="296"/>
                  </a:cubicBezTo>
                  <a:cubicBezTo>
                    <a:pt x="501" y="305"/>
                    <a:pt x="541" y="321"/>
                    <a:pt x="584" y="347"/>
                  </a:cubicBezTo>
                  <a:lnTo>
                    <a:pt x="618" y="366"/>
                  </a:lnTo>
                  <a:lnTo>
                    <a:pt x="576" y="391"/>
                  </a:lnTo>
                  <a:cubicBezTo>
                    <a:pt x="566" y="396"/>
                    <a:pt x="552" y="401"/>
                    <a:pt x="536" y="403"/>
                  </a:cubicBezTo>
                  <a:cubicBezTo>
                    <a:pt x="525" y="405"/>
                    <a:pt x="513" y="406"/>
                    <a:pt x="500" y="406"/>
                  </a:cubicBezTo>
                  <a:cubicBezTo>
                    <a:pt x="496" y="406"/>
                    <a:pt x="491" y="405"/>
                    <a:pt x="487" y="405"/>
                  </a:cubicBezTo>
                  <a:cubicBezTo>
                    <a:pt x="469" y="404"/>
                    <a:pt x="451" y="401"/>
                    <a:pt x="433" y="396"/>
                  </a:cubicBezTo>
                  <a:cubicBezTo>
                    <a:pt x="415" y="392"/>
                    <a:pt x="398" y="385"/>
                    <a:pt x="383" y="376"/>
                  </a:cubicBezTo>
                  <a:cubicBezTo>
                    <a:pt x="364" y="365"/>
                    <a:pt x="353" y="353"/>
                    <a:pt x="349" y="341"/>
                  </a:cubicBezTo>
                  <a:cubicBezTo>
                    <a:pt x="346" y="329"/>
                    <a:pt x="354" y="317"/>
                    <a:pt x="374" y="306"/>
                  </a:cubicBezTo>
                  <a:cubicBezTo>
                    <a:pt x="391" y="296"/>
                    <a:pt x="410" y="291"/>
                    <a:pt x="431" y="291"/>
                  </a:cubicBezTo>
                  <a:close/>
                  <a:moveTo>
                    <a:pt x="534" y="1"/>
                  </a:moveTo>
                  <a:cubicBezTo>
                    <a:pt x="527" y="1"/>
                    <a:pt x="520" y="1"/>
                    <a:pt x="513" y="1"/>
                  </a:cubicBezTo>
                  <a:cubicBezTo>
                    <a:pt x="448" y="2"/>
                    <a:pt x="388" y="11"/>
                    <a:pt x="328" y="28"/>
                  </a:cubicBezTo>
                  <a:cubicBezTo>
                    <a:pt x="268" y="45"/>
                    <a:pt x="213" y="68"/>
                    <a:pt x="162" y="98"/>
                  </a:cubicBezTo>
                  <a:cubicBezTo>
                    <a:pt x="103" y="133"/>
                    <a:pt x="61" y="168"/>
                    <a:pt x="36" y="202"/>
                  </a:cubicBezTo>
                  <a:cubicBezTo>
                    <a:pt x="12" y="237"/>
                    <a:pt x="0" y="272"/>
                    <a:pt x="1" y="306"/>
                  </a:cubicBezTo>
                  <a:cubicBezTo>
                    <a:pt x="4" y="340"/>
                    <a:pt x="17" y="373"/>
                    <a:pt x="43" y="403"/>
                  </a:cubicBezTo>
                  <a:cubicBezTo>
                    <a:pt x="69" y="434"/>
                    <a:pt x="103" y="461"/>
                    <a:pt x="146" y="486"/>
                  </a:cubicBezTo>
                  <a:cubicBezTo>
                    <a:pt x="165" y="498"/>
                    <a:pt x="188" y="509"/>
                    <a:pt x="214" y="521"/>
                  </a:cubicBezTo>
                  <a:cubicBezTo>
                    <a:pt x="240" y="532"/>
                    <a:pt x="265" y="543"/>
                    <a:pt x="291" y="552"/>
                  </a:cubicBezTo>
                  <a:cubicBezTo>
                    <a:pt x="317" y="559"/>
                    <a:pt x="340" y="565"/>
                    <a:pt x="362" y="570"/>
                  </a:cubicBezTo>
                  <a:cubicBezTo>
                    <a:pt x="370" y="571"/>
                    <a:pt x="377" y="571"/>
                    <a:pt x="383" y="571"/>
                  </a:cubicBezTo>
                  <a:cubicBezTo>
                    <a:pt x="393" y="571"/>
                    <a:pt x="402" y="570"/>
                    <a:pt x="408" y="566"/>
                  </a:cubicBezTo>
                  <a:cubicBezTo>
                    <a:pt x="414" y="563"/>
                    <a:pt x="417" y="557"/>
                    <a:pt x="420" y="549"/>
                  </a:cubicBezTo>
                  <a:cubicBezTo>
                    <a:pt x="423" y="543"/>
                    <a:pt x="419" y="536"/>
                    <a:pt x="409" y="530"/>
                  </a:cubicBezTo>
                  <a:cubicBezTo>
                    <a:pt x="403" y="527"/>
                    <a:pt x="394" y="522"/>
                    <a:pt x="384" y="520"/>
                  </a:cubicBezTo>
                  <a:cubicBezTo>
                    <a:pt x="373" y="517"/>
                    <a:pt x="359" y="513"/>
                    <a:pt x="344" y="509"/>
                  </a:cubicBezTo>
                  <a:cubicBezTo>
                    <a:pt x="328" y="503"/>
                    <a:pt x="310" y="496"/>
                    <a:pt x="291" y="489"/>
                  </a:cubicBezTo>
                  <a:cubicBezTo>
                    <a:pt x="271" y="481"/>
                    <a:pt x="249" y="469"/>
                    <a:pt x="225" y="456"/>
                  </a:cubicBezTo>
                  <a:cubicBezTo>
                    <a:pt x="175" y="427"/>
                    <a:pt x="141" y="398"/>
                    <a:pt x="123" y="370"/>
                  </a:cubicBezTo>
                  <a:cubicBezTo>
                    <a:pt x="105" y="342"/>
                    <a:pt x="98" y="315"/>
                    <a:pt x="104" y="288"/>
                  </a:cubicBezTo>
                  <a:cubicBezTo>
                    <a:pt x="110" y="262"/>
                    <a:pt x="125" y="236"/>
                    <a:pt x="151" y="213"/>
                  </a:cubicBezTo>
                  <a:cubicBezTo>
                    <a:pt x="177" y="188"/>
                    <a:pt x="207" y="165"/>
                    <a:pt x="245" y="144"/>
                  </a:cubicBezTo>
                  <a:cubicBezTo>
                    <a:pt x="283" y="121"/>
                    <a:pt x="326" y="102"/>
                    <a:pt x="371" y="87"/>
                  </a:cubicBezTo>
                  <a:cubicBezTo>
                    <a:pt x="417" y="72"/>
                    <a:pt x="464" y="63"/>
                    <a:pt x="515" y="59"/>
                  </a:cubicBezTo>
                  <a:cubicBezTo>
                    <a:pt x="523" y="59"/>
                    <a:pt x="532" y="59"/>
                    <a:pt x="540" y="59"/>
                  </a:cubicBezTo>
                  <a:cubicBezTo>
                    <a:pt x="583" y="59"/>
                    <a:pt x="626" y="64"/>
                    <a:pt x="671" y="74"/>
                  </a:cubicBezTo>
                  <a:cubicBezTo>
                    <a:pt x="725" y="87"/>
                    <a:pt x="781" y="110"/>
                    <a:pt x="838" y="143"/>
                  </a:cubicBezTo>
                  <a:cubicBezTo>
                    <a:pt x="937" y="200"/>
                    <a:pt x="986" y="257"/>
                    <a:pt x="982" y="312"/>
                  </a:cubicBezTo>
                  <a:cubicBezTo>
                    <a:pt x="979" y="367"/>
                    <a:pt x="930" y="422"/>
                    <a:pt x="838" y="475"/>
                  </a:cubicBezTo>
                  <a:cubicBezTo>
                    <a:pt x="823" y="483"/>
                    <a:pt x="807" y="492"/>
                    <a:pt x="787" y="501"/>
                  </a:cubicBezTo>
                  <a:cubicBezTo>
                    <a:pt x="768" y="511"/>
                    <a:pt x="749" y="519"/>
                    <a:pt x="729" y="525"/>
                  </a:cubicBezTo>
                  <a:cubicBezTo>
                    <a:pt x="709" y="530"/>
                    <a:pt x="688" y="534"/>
                    <a:pt x="669" y="535"/>
                  </a:cubicBezTo>
                  <a:cubicBezTo>
                    <a:pt x="667" y="535"/>
                    <a:pt x="665" y="535"/>
                    <a:pt x="663" y="535"/>
                  </a:cubicBezTo>
                  <a:cubicBezTo>
                    <a:pt x="645" y="535"/>
                    <a:pt x="630" y="530"/>
                    <a:pt x="616" y="522"/>
                  </a:cubicBezTo>
                  <a:cubicBezTo>
                    <a:pt x="604" y="516"/>
                    <a:pt x="597" y="507"/>
                    <a:pt x="597" y="496"/>
                  </a:cubicBezTo>
                  <a:cubicBezTo>
                    <a:pt x="596" y="487"/>
                    <a:pt x="603" y="476"/>
                    <a:pt x="617" y="465"/>
                  </a:cubicBezTo>
                  <a:lnTo>
                    <a:pt x="791" y="365"/>
                  </a:lnTo>
                  <a:cubicBezTo>
                    <a:pt x="813" y="351"/>
                    <a:pt x="828" y="338"/>
                    <a:pt x="836" y="323"/>
                  </a:cubicBezTo>
                  <a:cubicBezTo>
                    <a:pt x="844" y="307"/>
                    <a:pt x="846" y="293"/>
                    <a:pt x="841" y="277"/>
                  </a:cubicBezTo>
                  <a:cubicBezTo>
                    <a:pt x="837" y="261"/>
                    <a:pt x="828" y="245"/>
                    <a:pt x="812" y="230"/>
                  </a:cubicBezTo>
                  <a:cubicBezTo>
                    <a:pt x="796" y="214"/>
                    <a:pt x="777" y="199"/>
                    <a:pt x="751" y="184"/>
                  </a:cubicBezTo>
                  <a:cubicBezTo>
                    <a:pt x="733" y="174"/>
                    <a:pt x="713" y="164"/>
                    <a:pt x="692" y="155"/>
                  </a:cubicBezTo>
                  <a:cubicBezTo>
                    <a:pt x="670" y="147"/>
                    <a:pt x="649" y="139"/>
                    <a:pt x="629" y="134"/>
                  </a:cubicBezTo>
                  <a:cubicBezTo>
                    <a:pt x="608" y="129"/>
                    <a:pt x="590" y="126"/>
                    <a:pt x="573" y="125"/>
                  </a:cubicBezTo>
                  <a:cubicBezTo>
                    <a:pt x="571" y="125"/>
                    <a:pt x="568" y="125"/>
                    <a:pt x="565" y="125"/>
                  </a:cubicBezTo>
                  <a:cubicBezTo>
                    <a:pt x="552" y="125"/>
                    <a:pt x="543" y="127"/>
                    <a:pt x="536" y="130"/>
                  </a:cubicBezTo>
                  <a:cubicBezTo>
                    <a:pt x="528" y="135"/>
                    <a:pt x="523" y="142"/>
                    <a:pt x="517" y="151"/>
                  </a:cubicBezTo>
                  <a:cubicBezTo>
                    <a:pt x="513" y="160"/>
                    <a:pt x="515" y="168"/>
                    <a:pt x="524" y="172"/>
                  </a:cubicBezTo>
                  <a:cubicBezTo>
                    <a:pt x="528" y="175"/>
                    <a:pt x="535" y="178"/>
                    <a:pt x="543" y="179"/>
                  </a:cubicBezTo>
                  <a:cubicBezTo>
                    <a:pt x="552" y="181"/>
                    <a:pt x="562" y="183"/>
                    <a:pt x="573" y="186"/>
                  </a:cubicBezTo>
                  <a:cubicBezTo>
                    <a:pt x="585" y="188"/>
                    <a:pt x="598" y="192"/>
                    <a:pt x="613" y="198"/>
                  </a:cubicBezTo>
                  <a:cubicBezTo>
                    <a:pt x="627" y="202"/>
                    <a:pt x="643" y="210"/>
                    <a:pt x="661" y="221"/>
                  </a:cubicBezTo>
                  <a:cubicBezTo>
                    <a:pt x="728" y="259"/>
                    <a:pt x="736" y="294"/>
                    <a:pt x="684" y="323"/>
                  </a:cubicBezTo>
                  <a:lnTo>
                    <a:pt x="666" y="333"/>
                  </a:lnTo>
                  <a:lnTo>
                    <a:pt x="624" y="309"/>
                  </a:lnTo>
                  <a:cubicBezTo>
                    <a:pt x="590" y="290"/>
                    <a:pt x="559" y="273"/>
                    <a:pt x="527" y="260"/>
                  </a:cubicBezTo>
                  <a:cubicBezTo>
                    <a:pt x="496" y="245"/>
                    <a:pt x="465" y="236"/>
                    <a:pt x="435" y="230"/>
                  </a:cubicBezTo>
                  <a:cubicBezTo>
                    <a:pt x="415" y="226"/>
                    <a:pt x="396" y="223"/>
                    <a:pt x="377" y="223"/>
                  </a:cubicBezTo>
                  <a:cubicBezTo>
                    <a:pt x="368" y="223"/>
                    <a:pt x="360" y="224"/>
                    <a:pt x="352" y="225"/>
                  </a:cubicBezTo>
                  <a:cubicBezTo>
                    <a:pt x="325" y="227"/>
                    <a:pt x="299" y="236"/>
                    <a:pt x="275" y="250"/>
                  </a:cubicBezTo>
                  <a:cubicBezTo>
                    <a:pt x="254" y="262"/>
                    <a:pt x="240" y="275"/>
                    <a:pt x="233" y="287"/>
                  </a:cubicBezTo>
                  <a:cubicBezTo>
                    <a:pt x="227" y="300"/>
                    <a:pt x="225" y="314"/>
                    <a:pt x="229" y="327"/>
                  </a:cubicBezTo>
                  <a:cubicBezTo>
                    <a:pt x="233" y="340"/>
                    <a:pt x="242" y="353"/>
                    <a:pt x="255" y="366"/>
                  </a:cubicBezTo>
                  <a:cubicBezTo>
                    <a:pt x="267" y="378"/>
                    <a:pt x="283" y="389"/>
                    <a:pt x="301" y="400"/>
                  </a:cubicBezTo>
                  <a:cubicBezTo>
                    <a:pt x="332" y="419"/>
                    <a:pt x="365" y="430"/>
                    <a:pt x="398" y="436"/>
                  </a:cubicBezTo>
                  <a:cubicBezTo>
                    <a:pt x="432" y="441"/>
                    <a:pt x="468" y="443"/>
                    <a:pt x="507" y="443"/>
                  </a:cubicBezTo>
                  <a:cubicBezTo>
                    <a:pt x="491" y="458"/>
                    <a:pt x="487" y="475"/>
                    <a:pt x="493" y="495"/>
                  </a:cubicBezTo>
                  <a:cubicBezTo>
                    <a:pt x="500" y="516"/>
                    <a:pt x="519" y="535"/>
                    <a:pt x="551" y="553"/>
                  </a:cubicBezTo>
                  <a:cubicBezTo>
                    <a:pt x="579" y="570"/>
                    <a:pt x="608" y="580"/>
                    <a:pt x="641" y="584"/>
                  </a:cubicBezTo>
                  <a:cubicBezTo>
                    <a:pt x="655" y="586"/>
                    <a:pt x="669" y="587"/>
                    <a:pt x="683" y="587"/>
                  </a:cubicBezTo>
                  <a:cubicBezTo>
                    <a:pt x="701" y="587"/>
                    <a:pt x="720" y="586"/>
                    <a:pt x="738" y="583"/>
                  </a:cubicBezTo>
                  <a:cubicBezTo>
                    <a:pt x="772" y="579"/>
                    <a:pt x="804" y="570"/>
                    <a:pt x="837" y="557"/>
                  </a:cubicBezTo>
                  <a:cubicBezTo>
                    <a:pt x="871" y="545"/>
                    <a:pt x="902" y="530"/>
                    <a:pt x="933" y="512"/>
                  </a:cubicBezTo>
                  <a:cubicBezTo>
                    <a:pt x="1040" y="450"/>
                    <a:pt x="1091" y="384"/>
                    <a:pt x="1088" y="313"/>
                  </a:cubicBezTo>
                  <a:cubicBezTo>
                    <a:pt x="1084" y="242"/>
                    <a:pt x="1023" y="173"/>
                    <a:pt x="906" y="105"/>
                  </a:cubicBezTo>
                  <a:cubicBezTo>
                    <a:pt x="840" y="67"/>
                    <a:pt x="774" y="40"/>
                    <a:pt x="707" y="23"/>
                  </a:cubicBezTo>
                  <a:cubicBezTo>
                    <a:pt x="648" y="8"/>
                    <a:pt x="590" y="1"/>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723;p56">
              <a:extLst>
                <a:ext uri="{FF2B5EF4-FFF2-40B4-BE49-F238E27FC236}">
                  <a16:creationId xmlns:a16="http://schemas.microsoft.com/office/drawing/2014/main" id="{4CC1279C-F3E4-379B-8ACE-1FA75F4609AE}"/>
                </a:ext>
              </a:extLst>
            </p:cNvPr>
            <p:cNvSpPr/>
            <p:nvPr/>
          </p:nvSpPr>
          <p:spPr>
            <a:xfrm>
              <a:off x="-3982011" y="4587769"/>
              <a:ext cx="126985" cy="72676"/>
            </a:xfrm>
            <a:custGeom>
              <a:avLst/>
              <a:gdLst/>
              <a:ahLst/>
              <a:cxnLst/>
              <a:rect l="l" t="t" r="r" b="b"/>
              <a:pathLst>
                <a:path w="2074" h="1187" extrusionOk="0">
                  <a:moveTo>
                    <a:pt x="1272" y="0"/>
                  </a:moveTo>
                  <a:cubicBezTo>
                    <a:pt x="1208" y="0"/>
                    <a:pt x="1143" y="8"/>
                    <a:pt x="1077" y="21"/>
                  </a:cubicBezTo>
                  <a:cubicBezTo>
                    <a:pt x="991" y="41"/>
                    <a:pt x="907" y="74"/>
                    <a:pt x="823" y="123"/>
                  </a:cubicBezTo>
                  <a:lnTo>
                    <a:pt x="219" y="471"/>
                  </a:lnTo>
                  <a:cubicBezTo>
                    <a:pt x="135" y="519"/>
                    <a:pt x="76" y="569"/>
                    <a:pt x="44" y="618"/>
                  </a:cubicBezTo>
                  <a:cubicBezTo>
                    <a:pt x="12" y="667"/>
                    <a:pt x="1" y="715"/>
                    <a:pt x="10" y="762"/>
                  </a:cubicBezTo>
                  <a:cubicBezTo>
                    <a:pt x="19" y="811"/>
                    <a:pt x="46" y="857"/>
                    <a:pt x="91" y="902"/>
                  </a:cubicBezTo>
                  <a:cubicBezTo>
                    <a:pt x="135" y="947"/>
                    <a:pt x="192" y="989"/>
                    <a:pt x="260" y="1028"/>
                  </a:cubicBezTo>
                  <a:cubicBezTo>
                    <a:pt x="337" y="1073"/>
                    <a:pt x="417" y="1109"/>
                    <a:pt x="500" y="1135"/>
                  </a:cubicBezTo>
                  <a:cubicBezTo>
                    <a:pt x="583" y="1161"/>
                    <a:pt x="664" y="1177"/>
                    <a:pt x="744" y="1183"/>
                  </a:cubicBezTo>
                  <a:cubicBezTo>
                    <a:pt x="770" y="1185"/>
                    <a:pt x="797" y="1186"/>
                    <a:pt x="823" y="1186"/>
                  </a:cubicBezTo>
                  <a:cubicBezTo>
                    <a:pt x="874" y="1186"/>
                    <a:pt x="925" y="1182"/>
                    <a:pt x="973" y="1173"/>
                  </a:cubicBezTo>
                  <a:cubicBezTo>
                    <a:pt x="1046" y="1160"/>
                    <a:pt x="1111" y="1137"/>
                    <a:pt x="1167" y="1105"/>
                  </a:cubicBezTo>
                  <a:cubicBezTo>
                    <a:pt x="1213" y="1079"/>
                    <a:pt x="1234" y="1055"/>
                    <a:pt x="1229" y="1035"/>
                  </a:cubicBezTo>
                  <a:cubicBezTo>
                    <a:pt x="1225" y="1015"/>
                    <a:pt x="1201" y="992"/>
                    <a:pt x="1158" y="968"/>
                  </a:cubicBezTo>
                  <a:cubicBezTo>
                    <a:pt x="1124" y="948"/>
                    <a:pt x="1092" y="936"/>
                    <a:pt x="1060" y="929"/>
                  </a:cubicBezTo>
                  <a:cubicBezTo>
                    <a:pt x="1051" y="927"/>
                    <a:pt x="1041" y="926"/>
                    <a:pt x="1032" y="926"/>
                  </a:cubicBezTo>
                  <a:cubicBezTo>
                    <a:pt x="1010" y="926"/>
                    <a:pt x="989" y="931"/>
                    <a:pt x="967" y="941"/>
                  </a:cubicBezTo>
                  <a:cubicBezTo>
                    <a:pt x="941" y="954"/>
                    <a:pt x="912" y="965"/>
                    <a:pt x="879" y="977"/>
                  </a:cubicBezTo>
                  <a:cubicBezTo>
                    <a:pt x="847" y="990"/>
                    <a:pt x="810" y="999"/>
                    <a:pt x="770" y="1002"/>
                  </a:cubicBezTo>
                  <a:cubicBezTo>
                    <a:pt x="759" y="1003"/>
                    <a:pt x="749" y="1003"/>
                    <a:pt x="738" y="1003"/>
                  </a:cubicBezTo>
                  <a:cubicBezTo>
                    <a:pt x="706" y="1003"/>
                    <a:pt x="670" y="999"/>
                    <a:pt x="632" y="991"/>
                  </a:cubicBezTo>
                  <a:cubicBezTo>
                    <a:pt x="583" y="981"/>
                    <a:pt x="529" y="958"/>
                    <a:pt x="471" y="926"/>
                  </a:cubicBezTo>
                  <a:cubicBezTo>
                    <a:pt x="380" y="873"/>
                    <a:pt x="333" y="821"/>
                    <a:pt x="329" y="768"/>
                  </a:cubicBezTo>
                  <a:cubicBezTo>
                    <a:pt x="325" y="716"/>
                    <a:pt x="369" y="663"/>
                    <a:pt x="460" y="610"/>
                  </a:cubicBezTo>
                  <a:lnTo>
                    <a:pt x="1064" y="262"/>
                  </a:lnTo>
                  <a:cubicBezTo>
                    <a:pt x="1153" y="211"/>
                    <a:pt x="1242" y="186"/>
                    <a:pt x="1330" y="186"/>
                  </a:cubicBezTo>
                  <a:cubicBezTo>
                    <a:pt x="1332" y="186"/>
                    <a:pt x="1334" y="186"/>
                    <a:pt x="1336" y="186"/>
                  </a:cubicBezTo>
                  <a:cubicBezTo>
                    <a:pt x="1427" y="188"/>
                    <a:pt x="1516" y="215"/>
                    <a:pt x="1605" y="266"/>
                  </a:cubicBezTo>
                  <a:cubicBezTo>
                    <a:pt x="1664" y="300"/>
                    <a:pt x="1702" y="332"/>
                    <a:pt x="1720" y="361"/>
                  </a:cubicBezTo>
                  <a:cubicBezTo>
                    <a:pt x="1738" y="391"/>
                    <a:pt x="1745" y="417"/>
                    <a:pt x="1740" y="440"/>
                  </a:cubicBezTo>
                  <a:cubicBezTo>
                    <a:pt x="1735" y="464"/>
                    <a:pt x="1723" y="485"/>
                    <a:pt x="1703" y="503"/>
                  </a:cubicBezTo>
                  <a:cubicBezTo>
                    <a:pt x="1684" y="521"/>
                    <a:pt x="1666" y="536"/>
                    <a:pt x="1649" y="547"/>
                  </a:cubicBezTo>
                  <a:cubicBezTo>
                    <a:pt x="1627" y="563"/>
                    <a:pt x="1620" y="580"/>
                    <a:pt x="1629" y="599"/>
                  </a:cubicBezTo>
                  <a:cubicBezTo>
                    <a:pt x="1639" y="618"/>
                    <a:pt x="1661" y="637"/>
                    <a:pt x="1697" y="659"/>
                  </a:cubicBezTo>
                  <a:cubicBezTo>
                    <a:pt x="1739" y="682"/>
                    <a:pt x="1776" y="696"/>
                    <a:pt x="1811" y="699"/>
                  </a:cubicBezTo>
                  <a:cubicBezTo>
                    <a:pt x="1814" y="699"/>
                    <a:pt x="1817" y="700"/>
                    <a:pt x="1820" y="700"/>
                  </a:cubicBezTo>
                  <a:cubicBezTo>
                    <a:pt x="1852" y="700"/>
                    <a:pt x="1889" y="688"/>
                    <a:pt x="1933" y="663"/>
                  </a:cubicBezTo>
                  <a:cubicBezTo>
                    <a:pt x="1988" y="631"/>
                    <a:pt x="2026" y="595"/>
                    <a:pt x="2048" y="554"/>
                  </a:cubicBezTo>
                  <a:cubicBezTo>
                    <a:pt x="2069" y="515"/>
                    <a:pt x="2074" y="471"/>
                    <a:pt x="2061" y="426"/>
                  </a:cubicBezTo>
                  <a:cubicBezTo>
                    <a:pt x="2049" y="381"/>
                    <a:pt x="2020" y="333"/>
                    <a:pt x="1974" y="286"/>
                  </a:cubicBezTo>
                  <a:cubicBezTo>
                    <a:pt x="1929" y="239"/>
                    <a:pt x="1868" y="193"/>
                    <a:pt x="1791" y="148"/>
                  </a:cubicBezTo>
                  <a:cubicBezTo>
                    <a:pt x="1722" y="108"/>
                    <a:pt x="1649" y="75"/>
                    <a:pt x="1570" y="50"/>
                  </a:cubicBezTo>
                  <a:cubicBezTo>
                    <a:pt x="1493" y="24"/>
                    <a:pt x="1413" y="8"/>
                    <a:pt x="1329" y="2"/>
                  </a:cubicBezTo>
                  <a:cubicBezTo>
                    <a:pt x="1310" y="1"/>
                    <a:pt x="1291" y="0"/>
                    <a:pt x="1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724;p56">
              <a:extLst>
                <a:ext uri="{FF2B5EF4-FFF2-40B4-BE49-F238E27FC236}">
                  <a16:creationId xmlns:a16="http://schemas.microsoft.com/office/drawing/2014/main" id="{A5C08F3C-84EA-EA29-A67D-242344460688}"/>
                </a:ext>
              </a:extLst>
            </p:cNvPr>
            <p:cNvSpPr/>
            <p:nvPr/>
          </p:nvSpPr>
          <p:spPr>
            <a:xfrm>
              <a:off x="-3896910" y="4636870"/>
              <a:ext cx="126556" cy="72676"/>
            </a:xfrm>
            <a:custGeom>
              <a:avLst/>
              <a:gdLst/>
              <a:ahLst/>
              <a:cxnLst/>
              <a:rect l="l" t="t" r="r" b="b"/>
              <a:pathLst>
                <a:path w="2067" h="1187" extrusionOk="0">
                  <a:moveTo>
                    <a:pt x="1327" y="188"/>
                  </a:moveTo>
                  <a:cubicBezTo>
                    <a:pt x="1331" y="188"/>
                    <a:pt x="1334" y="188"/>
                    <a:pt x="1338" y="188"/>
                  </a:cubicBezTo>
                  <a:cubicBezTo>
                    <a:pt x="1428" y="189"/>
                    <a:pt x="1516" y="215"/>
                    <a:pt x="1602" y="264"/>
                  </a:cubicBezTo>
                  <a:cubicBezTo>
                    <a:pt x="1687" y="314"/>
                    <a:pt x="1732" y="365"/>
                    <a:pt x="1736" y="418"/>
                  </a:cubicBezTo>
                  <a:cubicBezTo>
                    <a:pt x="1741" y="470"/>
                    <a:pt x="1697" y="523"/>
                    <a:pt x="1606" y="576"/>
                  </a:cubicBezTo>
                  <a:lnTo>
                    <a:pt x="1002" y="924"/>
                  </a:lnTo>
                  <a:cubicBezTo>
                    <a:pt x="915" y="975"/>
                    <a:pt x="827" y="1000"/>
                    <a:pt x="740" y="1000"/>
                  </a:cubicBezTo>
                  <a:cubicBezTo>
                    <a:pt x="736" y="1000"/>
                    <a:pt x="732" y="1000"/>
                    <a:pt x="729" y="1000"/>
                  </a:cubicBezTo>
                  <a:cubicBezTo>
                    <a:pt x="637" y="997"/>
                    <a:pt x="548" y="972"/>
                    <a:pt x="464" y="922"/>
                  </a:cubicBezTo>
                  <a:cubicBezTo>
                    <a:pt x="377" y="872"/>
                    <a:pt x="332" y="821"/>
                    <a:pt x="330" y="769"/>
                  </a:cubicBezTo>
                  <a:cubicBezTo>
                    <a:pt x="327" y="717"/>
                    <a:pt x="372" y="665"/>
                    <a:pt x="463" y="612"/>
                  </a:cubicBezTo>
                  <a:lnTo>
                    <a:pt x="1065" y="264"/>
                  </a:lnTo>
                  <a:cubicBezTo>
                    <a:pt x="1154" y="214"/>
                    <a:pt x="1241" y="188"/>
                    <a:pt x="1327" y="188"/>
                  </a:cubicBezTo>
                  <a:close/>
                  <a:moveTo>
                    <a:pt x="1279" y="1"/>
                  </a:moveTo>
                  <a:cubicBezTo>
                    <a:pt x="1212" y="1"/>
                    <a:pt x="1145" y="8"/>
                    <a:pt x="1078" y="23"/>
                  </a:cubicBezTo>
                  <a:cubicBezTo>
                    <a:pt x="993" y="41"/>
                    <a:pt x="909" y="76"/>
                    <a:pt x="824" y="125"/>
                  </a:cubicBezTo>
                  <a:lnTo>
                    <a:pt x="221" y="473"/>
                  </a:lnTo>
                  <a:cubicBezTo>
                    <a:pt x="136" y="521"/>
                    <a:pt x="78" y="571"/>
                    <a:pt x="45" y="619"/>
                  </a:cubicBezTo>
                  <a:cubicBezTo>
                    <a:pt x="12" y="668"/>
                    <a:pt x="0" y="716"/>
                    <a:pt x="9" y="763"/>
                  </a:cubicBezTo>
                  <a:cubicBezTo>
                    <a:pt x="18" y="811"/>
                    <a:pt x="45" y="858"/>
                    <a:pt x="91" y="903"/>
                  </a:cubicBezTo>
                  <a:cubicBezTo>
                    <a:pt x="136" y="949"/>
                    <a:pt x="196" y="993"/>
                    <a:pt x="269" y="1035"/>
                  </a:cubicBezTo>
                  <a:cubicBezTo>
                    <a:pt x="340" y="1076"/>
                    <a:pt x="416" y="1109"/>
                    <a:pt x="494" y="1136"/>
                  </a:cubicBezTo>
                  <a:cubicBezTo>
                    <a:pt x="573" y="1162"/>
                    <a:pt x="654" y="1179"/>
                    <a:pt x="738" y="1184"/>
                  </a:cubicBezTo>
                  <a:cubicBezTo>
                    <a:pt x="757" y="1186"/>
                    <a:pt x="776" y="1186"/>
                    <a:pt x="794" y="1186"/>
                  </a:cubicBezTo>
                  <a:cubicBezTo>
                    <a:pt x="859" y="1186"/>
                    <a:pt x="924" y="1179"/>
                    <a:pt x="990" y="1164"/>
                  </a:cubicBezTo>
                  <a:cubicBezTo>
                    <a:pt x="1075" y="1146"/>
                    <a:pt x="1160" y="1112"/>
                    <a:pt x="1244" y="1064"/>
                  </a:cubicBezTo>
                  <a:lnTo>
                    <a:pt x="1848" y="715"/>
                  </a:lnTo>
                  <a:cubicBezTo>
                    <a:pt x="1932" y="666"/>
                    <a:pt x="1990" y="618"/>
                    <a:pt x="2022" y="568"/>
                  </a:cubicBezTo>
                  <a:cubicBezTo>
                    <a:pt x="2055" y="519"/>
                    <a:pt x="2066" y="470"/>
                    <a:pt x="2056" y="422"/>
                  </a:cubicBezTo>
                  <a:cubicBezTo>
                    <a:pt x="2046" y="375"/>
                    <a:pt x="2019" y="327"/>
                    <a:pt x="1973" y="282"/>
                  </a:cubicBezTo>
                  <a:cubicBezTo>
                    <a:pt x="1927" y="237"/>
                    <a:pt x="1868" y="193"/>
                    <a:pt x="1797" y="152"/>
                  </a:cubicBezTo>
                  <a:cubicBezTo>
                    <a:pt x="1724" y="110"/>
                    <a:pt x="1649" y="76"/>
                    <a:pt x="1570" y="49"/>
                  </a:cubicBezTo>
                  <a:cubicBezTo>
                    <a:pt x="1491" y="23"/>
                    <a:pt x="1410" y="8"/>
                    <a:pt x="1328" y="2"/>
                  </a:cubicBezTo>
                  <a:cubicBezTo>
                    <a:pt x="1311" y="1"/>
                    <a:pt x="1295"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725;p56">
              <a:extLst>
                <a:ext uri="{FF2B5EF4-FFF2-40B4-BE49-F238E27FC236}">
                  <a16:creationId xmlns:a16="http://schemas.microsoft.com/office/drawing/2014/main" id="{7119B306-AA95-D777-42E1-970E807C7814}"/>
                </a:ext>
              </a:extLst>
            </p:cNvPr>
            <p:cNvSpPr/>
            <p:nvPr/>
          </p:nvSpPr>
          <p:spPr>
            <a:xfrm>
              <a:off x="-3818542" y="4681625"/>
              <a:ext cx="137883" cy="79289"/>
            </a:xfrm>
            <a:custGeom>
              <a:avLst/>
              <a:gdLst/>
              <a:ahLst/>
              <a:cxnLst/>
              <a:rect l="l" t="t" r="r" b="b"/>
              <a:pathLst>
                <a:path w="2252" h="1295" extrusionOk="0">
                  <a:moveTo>
                    <a:pt x="1518" y="225"/>
                  </a:moveTo>
                  <a:lnTo>
                    <a:pt x="1787" y="380"/>
                  </a:lnTo>
                  <a:cubicBezTo>
                    <a:pt x="1874" y="430"/>
                    <a:pt x="1919" y="480"/>
                    <a:pt x="1923" y="533"/>
                  </a:cubicBezTo>
                  <a:cubicBezTo>
                    <a:pt x="1926" y="585"/>
                    <a:pt x="1882" y="638"/>
                    <a:pt x="1791" y="691"/>
                  </a:cubicBezTo>
                  <a:lnTo>
                    <a:pt x="1201" y="1032"/>
                  </a:lnTo>
                  <a:cubicBezTo>
                    <a:pt x="1113" y="1082"/>
                    <a:pt x="1026" y="1108"/>
                    <a:pt x="938" y="1108"/>
                  </a:cubicBezTo>
                  <a:cubicBezTo>
                    <a:pt x="934" y="1108"/>
                    <a:pt x="931" y="1108"/>
                    <a:pt x="927" y="1108"/>
                  </a:cubicBezTo>
                  <a:cubicBezTo>
                    <a:pt x="837" y="1105"/>
                    <a:pt x="748" y="1079"/>
                    <a:pt x="661" y="1030"/>
                  </a:cubicBezTo>
                  <a:lnTo>
                    <a:pt x="393" y="875"/>
                  </a:lnTo>
                  <a:lnTo>
                    <a:pt x="1518" y="225"/>
                  </a:lnTo>
                  <a:close/>
                  <a:moveTo>
                    <a:pt x="1458" y="1"/>
                  </a:moveTo>
                  <a:cubicBezTo>
                    <a:pt x="1435" y="1"/>
                    <a:pt x="1416" y="5"/>
                    <a:pt x="1401" y="13"/>
                  </a:cubicBezTo>
                  <a:lnTo>
                    <a:pt x="27" y="807"/>
                  </a:lnTo>
                  <a:cubicBezTo>
                    <a:pt x="7" y="818"/>
                    <a:pt x="0" y="833"/>
                    <a:pt x="7" y="853"/>
                  </a:cubicBezTo>
                  <a:cubicBezTo>
                    <a:pt x="13" y="872"/>
                    <a:pt x="32" y="891"/>
                    <a:pt x="63" y="909"/>
                  </a:cubicBezTo>
                  <a:lnTo>
                    <a:pt x="467" y="1143"/>
                  </a:lnTo>
                  <a:cubicBezTo>
                    <a:pt x="540" y="1184"/>
                    <a:pt x="615" y="1219"/>
                    <a:pt x="694" y="1245"/>
                  </a:cubicBezTo>
                  <a:cubicBezTo>
                    <a:pt x="774" y="1272"/>
                    <a:pt x="854" y="1287"/>
                    <a:pt x="936" y="1292"/>
                  </a:cubicBezTo>
                  <a:cubicBezTo>
                    <a:pt x="955" y="1294"/>
                    <a:pt x="974" y="1294"/>
                    <a:pt x="992" y="1294"/>
                  </a:cubicBezTo>
                  <a:cubicBezTo>
                    <a:pt x="1056" y="1294"/>
                    <a:pt x="1121" y="1287"/>
                    <a:pt x="1187" y="1272"/>
                  </a:cubicBezTo>
                  <a:cubicBezTo>
                    <a:pt x="1273" y="1254"/>
                    <a:pt x="1357" y="1220"/>
                    <a:pt x="1442" y="1172"/>
                  </a:cubicBezTo>
                  <a:lnTo>
                    <a:pt x="2033" y="831"/>
                  </a:lnTo>
                  <a:cubicBezTo>
                    <a:pt x="2117" y="781"/>
                    <a:pt x="2176" y="733"/>
                    <a:pt x="2207" y="683"/>
                  </a:cubicBezTo>
                  <a:cubicBezTo>
                    <a:pt x="2240" y="634"/>
                    <a:pt x="2251" y="586"/>
                    <a:pt x="2242" y="538"/>
                  </a:cubicBezTo>
                  <a:cubicBezTo>
                    <a:pt x="2233" y="491"/>
                    <a:pt x="2206" y="444"/>
                    <a:pt x="2160" y="399"/>
                  </a:cubicBezTo>
                  <a:cubicBezTo>
                    <a:pt x="2114" y="353"/>
                    <a:pt x="2055" y="309"/>
                    <a:pt x="1982" y="268"/>
                  </a:cubicBezTo>
                  <a:lnTo>
                    <a:pt x="1579" y="34"/>
                  </a:lnTo>
                  <a:cubicBezTo>
                    <a:pt x="1548" y="16"/>
                    <a:pt x="1515" y="5"/>
                    <a:pt x="1481" y="2"/>
                  </a:cubicBezTo>
                  <a:cubicBezTo>
                    <a:pt x="1473" y="1"/>
                    <a:pt x="1465" y="1"/>
                    <a:pt x="1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726;p56">
              <a:extLst>
                <a:ext uri="{FF2B5EF4-FFF2-40B4-BE49-F238E27FC236}">
                  <a16:creationId xmlns:a16="http://schemas.microsoft.com/office/drawing/2014/main" id="{A9ABDF8C-6325-E572-5A6B-7F8999FC3335}"/>
                </a:ext>
              </a:extLst>
            </p:cNvPr>
            <p:cNvSpPr/>
            <p:nvPr/>
          </p:nvSpPr>
          <p:spPr>
            <a:xfrm>
              <a:off x="-3728910" y="4733420"/>
              <a:ext cx="148781" cy="85534"/>
            </a:xfrm>
            <a:custGeom>
              <a:avLst/>
              <a:gdLst/>
              <a:ahLst/>
              <a:cxnLst/>
              <a:rect l="l" t="t" r="r" b="b"/>
              <a:pathLst>
                <a:path w="2430" h="1397" extrusionOk="0">
                  <a:moveTo>
                    <a:pt x="1459" y="0"/>
                  </a:moveTo>
                  <a:cubicBezTo>
                    <a:pt x="1437" y="0"/>
                    <a:pt x="1418" y="5"/>
                    <a:pt x="1401" y="15"/>
                  </a:cubicBezTo>
                  <a:lnTo>
                    <a:pt x="31" y="805"/>
                  </a:lnTo>
                  <a:cubicBezTo>
                    <a:pt x="7" y="819"/>
                    <a:pt x="0" y="836"/>
                    <a:pt x="10" y="856"/>
                  </a:cubicBezTo>
                  <a:cubicBezTo>
                    <a:pt x="21" y="876"/>
                    <a:pt x="40" y="894"/>
                    <a:pt x="64" y="909"/>
                  </a:cubicBezTo>
                  <a:lnTo>
                    <a:pt x="876" y="1378"/>
                  </a:lnTo>
                  <a:cubicBezTo>
                    <a:pt x="898" y="1390"/>
                    <a:pt x="921" y="1397"/>
                    <a:pt x="947" y="1397"/>
                  </a:cubicBezTo>
                  <a:cubicBezTo>
                    <a:pt x="953" y="1397"/>
                    <a:pt x="960" y="1396"/>
                    <a:pt x="966" y="1396"/>
                  </a:cubicBezTo>
                  <a:cubicBezTo>
                    <a:pt x="999" y="1391"/>
                    <a:pt x="1027" y="1382"/>
                    <a:pt x="1051" y="1369"/>
                  </a:cubicBezTo>
                  <a:cubicBezTo>
                    <a:pt x="1079" y="1353"/>
                    <a:pt x="1096" y="1336"/>
                    <a:pt x="1102" y="1317"/>
                  </a:cubicBezTo>
                  <a:cubicBezTo>
                    <a:pt x="1107" y="1298"/>
                    <a:pt x="1097" y="1281"/>
                    <a:pt x="1071" y="1265"/>
                  </a:cubicBezTo>
                  <a:lnTo>
                    <a:pt x="394" y="874"/>
                  </a:lnTo>
                  <a:lnTo>
                    <a:pt x="871" y="599"/>
                  </a:lnTo>
                  <a:lnTo>
                    <a:pt x="1222" y="802"/>
                  </a:lnTo>
                  <a:cubicBezTo>
                    <a:pt x="1244" y="815"/>
                    <a:pt x="1268" y="821"/>
                    <a:pt x="1293" y="821"/>
                  </a:cubicBezTo>
                  <a:cubicBezTo>
                    <a:pt x="1298" y="821"/>
                    <a:pt x="1304" y="821"/>
                    <a:pt x="1310" y="820"/>
                  </a:cubicBezTo>
                  <a:cubicBezTo>
                    <a:pt x="1341" y="817"/>
                    <a:pt x="1367" y="810"/>
                    <a:pt x="1386" y="799"/>
                  </a:cubicBezTo>
                  <a:cubicBezTo>
                    <a:pt x="1410" y="785"/>
                    <a:pt x="1424" y="769"/>
                    <a:pt x="1428" y="751"/>
                  </a:cubicBezTo>
                  <a:cubicBezTo>
                    <a:pt x="1433" y="732"/>
                    <a:pt x="1421" y="715"/>
                    <a:pt x="1397" y="701"/>
                  </a:cubicBezTo>
                  <a:lnTo>
                    <a:pt x="1045" y="498"/>
                  </a:lnTo>
                  <a:lnTo>
                    <a:pt x="1520" y="224"/>
                  </a:lnTo>
                  <a:lnTo>
                    <a:pt x="2197" y="615"/>
                  </a:lnTo>
                  <a:cubicBezTo>
                    <a:pt x="2219" y="628"/>
                    <a:pt x="2244" y="634"/>
                    <a:pt x="2271" y="634"/>
                  </a:cubicBezTo>
                  <a:cubicBezTo>
                    <a:pt x="2276" y="634"/>
                    <a:pt x="2280" y="634"/>
                    <a:pt x="2285" y="633"/>
                  </a:cubicBezTo>
                  <a:cubicBezTo>
                    <a:pt x="2318" y="630"/>
                    <a:pt x="2348" y="620"/>
                    <a:pt x="2376" y="604"/>
                  </a:cubicBezTo>
                  <a:cubicBezTo>
                    <a:pt x="2400" y="590"/>
                    <a:pt x="2416" y="575"/>
                    <a:pt x="2422" y="556"/>
                  </a:cubicBezTo>
                  <a:cubicBezTo>
                    <a:pt x="2429" y="536"/>
                    <a:pt x="2419" y="518"/>
                    <a:pt x="2392" y="503"/>
                  </a:cubicBezTo>
                  <a:lnTo>
                    <a:pt x="1580" y="34"/>
                  </a:lnTo>
                  <a:cubicBezTo>
                    <a:pt x="1555" y="19"/>
                    <a:pt x="1524" y="9"/>
                    <a:pt x="1489" y="3"/>
                  </a:cubicBezTo>
                  <a:cubicBezTo>
                    <a:pt x="1478" y="1"/>
                    <a:pt x="1468" y="0"/>
                    <a:pt x="1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727;p56">
              <a:extLst>
                <a:ext uri="{FF2B5EF4-FFF2-40B4-BE49-F238E27FC236}">
                  <a16:creationId xmlns:a16="http://schemas.microsoft.com/office/drawing/2014/main" id="{27ACA91B-7D90-506C-01C0-378C13C686E3}"/>
                </a:ext>
              </a:extLst>
            </p:cNvPr>
            <p:cNvSpPr/>
            <p:nvPr/>
          </p:nvSpPr>
          <p:spPr>
            <a:xfrm>
              <a:off x="-3333523" y="4335772"/>
              <a:ext cx="495264" cy="271847"/>
            </a:xfrm>
            <a:custGeom>
              <a:avLst/>
              <a:gdLst/>
              <a:ahLst/>
              <a:cxnLst/>
              <a:rect l="l" t="t" r="r" b="b"/>
              <a:pathLst>
                <a:path w="8089" h="4440" extrusionOk="0">
                  <a:moveTo>
                    <a:pt x="1082" y="0"/>
                  </a:moveTo>
                  <a:cubicBezTo>
                    <a:pt x="1026" y="0"/>
                    <a:pt x="978" y="7"/>
                    <a:pt x="935" y="18"/>
                  </a:cubicBezTo>
                  <a:cubicBezTo>
                    <a:pt x="889" y="31"/>
                    <a:pt x="851" y="45"/>
                    <a:pt x="823" y="61"/>
                  </a:cubicBezTo>
                  <a:cubicBezTo>
                    <a:pt x="790" y="81"/>
                    <a:pt x="774" y="98"/>
                    <a:pt x="775" y="112"/>
                  </a:cubicBezTo>
                  <a:cubicBezTo>
                    <a:pt x="776" y="126"/>
                    <a:pt x="799" y="146"/>
                    <a:pt x="844" y="171"/>
                  </a:cubicBezTo>
                  <a:cubicBezTo>
                    <a:pt x="881" y="193"/>
                    <a:pt x="912" y="204"/>
                    <a:pt x="939" y="204"/>
                  </a:cubicBezTo>
                  <a:cubicBezTo>
                    <a:pt x="966" y="204"/>
                    <a:pt x="991" y="197"/>
                    <a:pt x="1014" y="184"/>
                  </a:cubicBezTo>
                  <a:cubicBezTo>
                    <a:pt x="1032" y="174"/>
                    <a:pt x="1052" y="166"/>
                    <a:pt x="1076" y="159"/>
                  </a:cubicBezTo>
                  <a:cubicBezTo>
                    <a:pt x="1095" y="153"/>
                    <a:pt x="1118" y="151"/>
                    <a:pt x="1141" y="151"/>
                  </a:cubicBezTo>
                  <a:cubicBezTo>
                    <a:pt x="1145" y="151"/>
                    <a:pt x="1150" y="151"/>
                    <a:pt x="1154" y="151"/>
                  </a:cubicBezTo>
                  <a:cubicBezTo>
                    <a:pt x="1184" y="152"/>
                    <a:pt x="1214" y="158"/>
                    <a:pt x="1248" y="168"/>
                  </a:cubicBezTo>
                  <a:cubicBezTo>
                    <a:pt x="1282" y="178"/>
                    <a:pt x="1318" y="194"/>
                    <a:pt x="1356" y="216"/>
                  </a:cubicBezTo>
                  <a:cubicBezTo>
                    <a:pt x="1419" y="253"/>
                    <a:pt x="1453" y="287"/>
                    <a:pt x="1457" y="322"/>
                  </a:cubicBezTo>
                  <a:cubicBezTo>
                    <a:pt x="1462" y="357"/>
                    <a:pt x="1433" y="393"/>
                    <a:pt x="1368" y="430"/>
                  </a:cubicBezTo>
                  <a:cubicBezTo>
                    <a:pt x="1329" y="453"/>
                    <a:pt x="1292" y="469"/>
                    <a:pt x="1257" y="478"/>
                  </a:cubicBezTo>
                  <a:cubicBezTo>
                    <a:pt x="1230" y="485"/>
                    <a:pt x="1203" y="489"/>
                    <a:pt x="1177" y="489"/>
                  </a:cubicBezTo>
                  <a:cubicBezTo>
                    <a:pt x="1170" y="489"/>
                    <a:pt x="1164" y="488"/>
                    <a:pt x="1158" y="488"/>
                  </a:cubicBezTo>
                  <a:cubicBezTo>
                    <a:pt x="1126" y="486"/>
                    <a:pt x="1095" y="479"/>
                    <a:pt x="1065" y="468"/>
                  </a:cubicBezTo>
                  <a:cubicBezTo>
                    <a:pt x="1036" y="456"/>
                    <a:pt x="1007" y="443"/>
                    <a:pt x="978" y="426"/>
                  </a:cubicBezTo>
                  <a:cubicBezTo>
                    <a:pt x="958" y="415"/>
                    <a:pt x="938" y="409"/>
                    <a:pt x="918" y="409"/>
                  </a:cubicBezTo>
                  <a:cubicBezTo>
                    <a:pt x="914" y="409"/>
                    <a:pt x="909" y="410"/>
                    <a:pt x="904" y="410"/>
                  </a:cubicBezTo>
                  <a:cubicBezTo>
                    <a:pt x="880" y="412"/>
                    <a:pt x="857" y="420"/>
                    <a:pt x="838" y="432"/>
                  </a:cubicBezTo>
                  <a:cubicBezTo>
                    <a:pt x="819" y="443"/>
                    <a:pt x="806" y="455"/>
                    <a:pt x="801" y="469"/>
                  </a:cubicBezTo>
                  <a:cubicBezTo>
                    <a:pt x="795" y="483"/>
                    <a:pt x="805" y="498"/>
                    <a:pt x="829" y="511"/>
                  </a:cubicBezTo>
                  <a:cubicBezTo>
                    <a:pt x="900" y="552"/>
                    <a:pt x="942" y="593"/>
                    <a:pt x="956" y="634"/>
                  </a:cubicBezTo>
                  <a:cubicBezTo>
                    <a:pt x="971" y="675"/>
                    <a:pt x="943" y="715"/>
                    <a:pt x="873" y="756"/>
                  </a:cubicBezTo>
                  <a:lnTo>
                    <a:pt x="840" y="775"/>
                  </a:lnTo>
                  <a:cubicBezTo>
                    <a:pt x="767" y="817"/>
                    <a:pt x="696" y="838"/>
                    <a:pt x="629" y="838"/>
                  </a:cubicBezTo>
                  <a:cubicBezTo>
                    <a:pt x="625" y="838"/>
                    <a:pt x="622" y="838"/>
                    <a:pt x="618" y="838"/>
                  </a:cubicBezTo>
                  <a:cubicBezTo>
                    <a:pt x="546" y="836"/>
                    <a:pt x="472" y="812"/>
                    <a:pt x="392" y="766"/>
                  </a:cubicBezTo>
                  <a:cubicBezTo>
                    <a:pt x="314" y="721"/>
                    <a:pt x="273" y="679"/>
                    <a:pt x="268" y="640"/>
                  </a:cubicBezTo>
                  <a:cubicBezTo>
                    <a:pt x="263" y="600"/>
                    <a:pt x="279" y="570"/>
                    <a:pt x="318" y="549"/>
                  </a:cubicBezTo>
                  <a:cubicBezTo>
                    <a:pt x="341" y="535"/>
                    <a:pt x="352" y="521"/>
                    <a:pt x="349" y="506"/>
                  </a:cubicBezTo>
                  <a:cubicBezTo>
                    <a:pt x="346" y="491"/>
                    <a:pt x="324" y="471"/>
                    <a:pt x="282" y="447"/>
                  </a:cubicBezTo>
                  <a:cubicBezTo>
                    <a:pt x="248" y="427"/>
                    <a:pt x="218" y="417"/>
                    <a:pt x="193" y="415"/>
                  </a:cubicBezTo>
                  <a:cubicBezTo>
                    <a:pt x="191" y="415"/>
                    <a:pt x="189" y="415"/>
                    <a:pt x="187" y="415"/>
                  </a:cubicBezTo>
                  <a:cubicBezTo>
                    <a:pt x="164" y="415"/>
                    <a:pt x="138" y="422"/>
                    <a:pt x="109" y="438"/>
                  </a:cubicBezTo>
                  <a:cubicBezTo>
                    <a:pt x="75" y="459"/>
                    <a:pt x="47" y="483"/>
                    <a:pt x="27" y="514"/>
                  </a:cubicBezTo>
                  <a:cubicBezTo>
                    <a:pt x="7" y="543"/>
                    <a:pt x="0" y="577"/>
                    <a:pt x="5" y="614"/>
                  </a:cubicBezTo>
                  <a:cubicBezTo>
                    <a:pt x="10" y="651"/>
                    <a:pt x="29" y="691"/>
                    <a:pt x="63" y="732"/>
                  </a:cubicBezTo>
                  <a:cubicBezTo>
                    <a:pt x="97" y="773"/>
                    <a:pt x="151" y="816"/>
                    <a:pt x="227" y="859"/>
                  </a:cubicBezTo>
                  <a:cubicBezTo>
                    <a:pt x="286" y="894"/>
                    <a:pt x="349" y="923"/>
                    <a:pt x="416" y="945"/>
                  </a:cubicBezTo>
                  <a:cubicBezTo>
                    <a:pt x="482" y="969"/>
                    <a:pt x="550" y="982"/>
                    <a:pt x="620" y="988"/>
                  </a:cubicBezTo>
                  <a:cubicBezTo>
                    <a:pt x="639" y="989"/>
                    <a:pt x="658" y="990"/>
                    <a:pt x="678" y="990"/>
                  </a:cubicBezTo>
                  <a:cubicBezTo>
                    <a:pt x="729" y="990"/>
                    <a:pt x="780" y="985"/>
                    <a:pt x="831" y="974"/>
                  </a:cubicBezTo>
                  <a:cubicBezTo>
                    <a:pt x="902" y="960"/>
                    <a:pt x="973" y="933"/>
                    <a:pt x="1043" y="892"/>
                  </a:cubicBezTo>
                  <a:lnTo>
                    <a:pt x="1076" y="873"/>
                  </a:lnTo>
                  <a:cubicBezTo>
                    <a:pt x="1150" y="830"/>
                    <a:pt x="1190" y="786"/>
                    <a:pt x="1197" y="740"/>
                  </a:cubicBezTo>
                  <a:cubicBezTo>
                    <a:pt x="1204" y="694"/>
                    <a:pt x="1188" y="649"/>
                    <a:pt x="1151" y="605"/>
                  </a:cubicBezTo>
                  <a:lnTo>
                    <a:pt x="1151" y="605"/>
                  </a:lnTo>
                  <a:cubicBezTo>
                    <a:pt x="1186" y="613"/>
                    <a:pt x="1222" y="617"/>
                    <a:pt x="1261" y="617"/>
                  </a:cubicBezTo>
                  <a:cubicBezTo>
                    <a:pt x="1295" y="617"/>
                    <a:pt x="1330" y="614"/>
                    <a:pt x="1367" y="607"/>
                  </a:cubicBezTo>
                  <a:cubicBezTo>
                    <a:pt x="1446" y="595"/>
                    <a:pt x="1521" y="567"/>
                    <a:pt x="1595" y="525"/>
                  </a:cubicBezTo>
                  <a:cubicBezTo>
                    <a:pt x="1651" y="492"/>
                    <a:pt x="1690" y="459"/>
                    <a:pt x="1711" y="425"/>
                  </a:cubicBezTo>
                  <a:cubicBezTo>
                    <a:pt x="1731" y="391"/>
                    <a:pt x="1737" y="357"/>
                    <a:pt x="1726" y="323"/>
                  </a:cubicBezTo>
                  <a:cubicBezTo>
                    <a:pt x="1717" y="290"/>
                    <a:pt x="1695" y="257"/>
                    <a:pt x="1659" y="223"/>
                  </a:cubicBezTo>
                  <a:cubicBezTo>
                    <a:pt x="1622" y="189"/>
                    <a:pt x="1576" y="157"/>
                    <a:pt x="1519" y="124"/>
                  </a:cubicBezTo>
                  <a:cubicBezTo>
                    <a:pt x="1440" y="78"/>
                    <a:pt x="1365" y="46"/>
                    <a:pt x="1293" y="28"/>
                  </a:cubicBezTo>
                  <a:cubicBezTo>
                    <a:pt x="1221" y="10"/>
                    <a:pt x="1154" y="0"/>
                    <a:pt x="1095" y="0"/>
                  </a:cubicBezTo>
                  <a:cubicBezTo>
                    <a:pt x="1090" y="0"/>
                    <a:pt x="1086" y="0"/>
                    <a:pt x="1082" y="0"/>
                  </a:cubicBezTo>
                  <a:close/>
                  <a:moveTo>
                    <a:pt x="2185" y="1076"/>
                  </a:moveTo>
                  <a:lnTo>
                    <a:pt x="2408" y="1203"/>
                  </a:lnTo>
                  <a:lnTo>
                    <a:pt x="2123" y="1314"/>
                  </a:lnTo>
                  <a:lnTo>
                    <a:pt x="1902" y="1187"/>
                  </a:lnTo>
                  <a:lnTo>
                    <a:pt x="2185" y="1076"/>
                  </a:lnTo>
                  <a:close/>
                  <a:moveTo>
                    <a:pt x="2531" y="769"/>
                  </a:moveTo>
                  <a:cubicBezTo>
                    <a:pt x="2521" y="769"/>
                    <a:pt x="2512" y="770"/>
                    <a:pt x="2503" y="774"/>
                  </a:cubicBezTo>
                  <a:lnTo>
                    <a:pt x="2170" y="907"/>
                  </a:lnTo>
                  <a:lnTo>
                    <a:pt x="1973" y="793"/>
                  </a:lnTo>
                  <a:cubicBezTo>
                    <a:pt x="1957" y="783"/>
                    <a:pt x="1939" y="779"/>
                    <a:pt x="1918" y="779"/>
                  </a:cubicBezTo>
                  <a:cubicBezTo>
                    <a:pt x="1916" y="779"/>
                    <a:pt x="1913" y="779"/>
                    <a:pt x="1910" y="779"/>
                  </a:cubicBezTo>
                  <a:cubicBezTo>
                    <a:pt x="1886" y="782"/>
                    <a:pt x="1865" y="789"/>
                    <a:pt x="1846" y="800"/>
                  </a:cubicBezTo>
                  <a:cubicBezTo>
                    <a:pt x="1824" y="812"/>
                    <a:pt x="1813" y="825"/>
                    <a:pt x="1811" y="837"/>
                  </a:cubicBezTo>
                  <a:cubicBezTo>
                    <a:pt x="1809" y="850"/>
                    <a:pt x="1818" y="863"/>
                    <a:pt x="1839" y="874"/>
                  </a:cubicBezTo>
                  <a:lnTo>
                    <a:pt x="2001" y="969"/>
                  </a:lnTo>
                  <a:lnTo>
                    <a:pt x="1719" y="1080"/>
                  </a:lnTo>
                  <a:lnTo>
                    <a:pt x="1524" y="968"/>
                  </a:lnTo>
                  <a:cubicBezTo>
                    <a:pt x="1510" y="960"/>
                    <a:pt x="1493" y="956"/>
                    <a:pt x="1474" y="956"/>
                  </a:cubicBezTo>
                  <a:cubicBezTo>
                    <a:pt x="1470" y="956"/>
                    <a:pt x="1466" y="956"/>
                    <a:pt x="1462" y="956"/>
                  </a:cubicBezTo>
                  <a:cubicBezTo>
                    <a:pt x="1437" y="957"/>
                    <a:pt x="1415" y="964"/>
                    <a:pt x="1394" y="975"/>
                  </a:cubicBezTo>
                  <a:cubicBezTo>
                    <a:pt x="1375" y="987"/>
                    <a:pt x="1364" y="1000"/>
                    <a:pt x="1362" y="1014"/>
                  </a:cubicBezTo>
                  <a:cubicBezTo>
                    <a:pt x="1360" y="1027"/>
                    <a:pt x="1368" y="1040"/>
                    <a:pt x="1387" y="1051"/>
                  </a:cubicBezTo>
                  <a:lnTo>
                    <a:pt x="1549" y="1143"/>
                  </a:lnTo>
                  <a:lnTo>
                    <a:pt x="1222" y="1276"/>
                  </a:lnTo>
                  <a:cubicBezTo>
                    <a:pt x="1199" y="1290"/>
                    <a:pt x="1192" y="1305"/>
                    <a:pt x="1198" y="1325"/>
                  </a:cubicBezTo>
                  <a:cubicBezTo>
                    <a:pt x="1206" y="1343"/>
                    <a:pt x="1223" y="1359"/>
                    <a:pt x="1249" y="1374"/>
                  </a:cubicBezTo>
                  <a:cubicBezTo>
                    <a:pt x="1264" y="1383"/>
                    <a:pt x="1285" y="1390"/>
                    <a:pt x="1310" y="1394"/>
                  </a:cubicBezTo>
                  <a:cubicBezTo>
                    <a:pt x="1321" y="1397"/>
                    <a:pt x="1332" y="1398"/>
                    <a:pt x="1341" y="1398"/>
                  </a:cubicBezTo>
                  <a:cubicBezTo>
                    <a:pt x="1354" y="1398"/>
                    <a:pt x="1364" y="1396"/>
                    <a:pt x="1374" y="1392"/>
                  </a:cubicBezTo>
                  <a:lnTo>
                    <a:pt x="1734" y="1250"/>
                  </a:lnTo>
                  <a:lnTo>
                    <a:pt x="1955" y="1377"/>
                  </a:lnTo>
                  <a:lnTo>
                    <a:pt x="1624" y="1508"/>
                  </a:lnTo>
                  <a:cubicBezTo>
                    <a:pt x="1601" y="1522"/>
                    <a:pt x="1594" y="1538"/>
                    <a:pt x="1601" y="1556"/>
                  </a:cubicBezTo>
                  <a:cubicBezTo>
                    <a:pt x="1608" y="1574"/>
                    <a:pt x="1625" y="1591"/>
                    <a:pt x="1651" y="1606"/>
                  </a:cubicBezTo>
                  <a:cubicBezTo>
                    <a:pt x="1668" y="1616"/>
                    <a:pt x="1690" y="1624"/>
                    <a:pt x="1715" y="1629"/>
                  </a:cubicBezTo>
                  <a:cubicBezTo>
                    <a:pt x="1726" y="1630"/>
                    <a:pt x="1736" y="1631"/>
                    <a:pt x="1744" y="1631"/>
                  </a:cubicBezTo>
                  <a:cubicBezTo>
                    <a:pt x="1756" y="1631"/>
                    <a:pt x="1767" y="1630"/>
                    <a:pt x="1776" y="1626"/>
                  </a:cubicBezTo>
                  <a:lnTo>
                    <a:pt x="2139" y="1483"/>
                  </a:lnTo>
                  <a:lnTo>
                    <a:pt x="2333" y="1597"/>
                  </a:lnTo>
                  <a:cubicBezTo>
                    <a:pt x="2349" y="1605"/>
                    <a:pt x="2369" y="1609"/>
                    <a:pt x="2395" y="1609"/>
                  </a:cubicBezTo>
                  <a:cubicBezTo>
                    <a:pt x="2422" y="1609"/>
                    <a:pt x="2445" y="1603"/>
                    <a:pt x="2465" y="1591"/>
                  </a:cubicBezTo>
                  <a:cubicBezTo>
                    <a:pt x="2484" y="1580"/>
                    <a:pt x="2494" y="1567"/>
                    <a:pt x="2494" y="1551"/>
                  </a:cubicBezTo>
                  <a:cubicBezTo>
                    <a:pt x="2494" y="1536"/>
                    <a:pt x="2485" y="1524"/>
                    <a:pt x="2470" y="1514"/>
                  </a:cubicBezTo>
                  <a:lnTo>
                    <a:pt x="2306" y="1420"/>
                  </a:lnTo>
                  <a:lnTo>
                    <a:pt x="2591" y="1309"/>
                  </a:lnTo>
                  <a:lnTo>
                    <a:pt x="2785" y="1420"/>
                  </a:lnTo>
                  <a:cubicBezTo>
                    <a:pt x="2798" y="1428"/>
                    <a:pt x="2816" y="1433"/>
                    <a:pt x="2838" y="1433"/>
                  </a:cubicBezTo>
                  <a:cubicBezTo>
                    <a:pt x="2841" y="1433"/>
                    <a:pt x="2843" y="1433"/>
                    <a:pt x="2846" y="1433"/>
                  </a:cubicBezTo>
                  <a:cubicBezTo>
                    <a:pt x="2871" y="1431"/>
                    <a:pt x="2894" y="1426"/>
                    <a:pt x="2913" y="1415"/>
                  </a:cubicBezTo>
                  <a:cubicBezTo>
                    <a:pt x="2934" y="1403"/>
                    <a:pt x="2943" y="1390"/>
                    <a:pt x="2943" y="1375"/>
                  </a:cubicBezTo>
                  <a:cubicBezTo>
                    <a:pt x="2943" y="1361"/>
                    <a:pt x="2935" y="1348"/>
                    <a:pt x="2918" y="1339"/>
                  </a:cubicBezTo>
                  <a:lnTo>
                    <a:pt x="2756" y="1245"/>
                  </a:lnTo>
                  <a:lnTo>
                    <a:pt x="3053" y="1129"/>
                  </a:lnTo>
                  <a:cubicBezTo>
                    <a:pt x="3077" y="1113"/>
                    <a:pt x="3086" y="1097"/>
                    <a:pt x="3079" y="1079"/>
                  </a:cubicBezTo>
                  <a:cubicBezTo>
                    <a:pt x="3071" y="1062"/>
                    <a:pt x="3056" y="1046"/>
                    <a:pt x="3032" y="1033"/>
                  </a:cubicBezTo>
                  <a:cubicBezTo>
                    <a:pt x="3012" y="1022"/>
                    <a:pt x="2991" y="1013"/>
                    <a:pt x="2967" y="1007"/>
                  </a:cubicBezTo>
                  <a:cubicBezTo>
                    <a:pt x="2956" y="1005"/>
                    <a:pt x="2946" y="1004"/>
                    <a:pt x="2937" y="1004"/>
                  </a:cubicBezTo>
                  <a:cubicBezTo>
                    <a:pt x="2927" y="1004"/>
                    <a:pt x="2918" y="1005"/>
                    <a:pt x="2910" y="1008"/>
                  </a:cubicBezTo>
                  <a:lnTo>
                    <a:pt x="2573" y="1140"/>
                  </a:lnTo>
                  <a:lnTo>
                    <a:pt x="2351" y="1011"/>
                  </a:lnTo>
                  <a:lnTo>
                    <a:pt x="2646" y="894"/>
                  </a:lnTo>
                  <a:cubicBezTo>
                    <a:pt x="2672" y="880"/>
                    <a:pt x="2681" y="864"/>
                    <a:pt x="2675" y="846"/>
                  </a:cubicBezTo>
                  <a:cubicBezTo>
                    <a:pt x="2668" y="829"/>
                    <a:pt x="2651" y="813"/>
                    <a:pt x="2626" y="799"/>
                  </a:cubicBezTo>
                  <a:cubicBezTo>
                    <a:pt x="2607" y="787"/>
                    <a:pt x="2586" y="779"/>
                    <a:pt x="2562" y="773"/>
                  </a:cubicBezTo>
                  <a:cubicBezTo>
                    <a:pt x="2551" y="770"/>
                    <a:pt x="2540" y="769"/>
                    <a:pt x="2531" y="769"/>
                  </a:cubicBezTo>
                  <a:close/>
                  <a:moveTo>
                    <a:pt x="3586" y="1599"/>
                  </a:moveTo>
                  <a:cubicBezTo>
                    <a:pt x="3597" y="1599"/>
                    <a:pt x="3609" y="1600"/>
                    <a:pt x="3620" y="1602"/>
                  </a:cubicBezTo>
                  <a:cubicBezTo>
                    <a:pt x="3678" y="1608"/>
                    <a:pt x="3736" y="1625"/>
                    <a:pt x="3796" y="1653"/>
                  </a:cubicBezTo>
                  <a:lnTo>
                    <a:pt x="3479" y="1836"/>
                  </a:lnTo>
                  <a:cubicBezTo>
                    <a:pt x="3462" y="1817"/>
                    <a:pt x="3446" y="1797"/>
                    <a:pt x="3434" y="1778"/>
                  </a:cubicBezTo>
                  <a:cubicBezTo>
                    <a:pt x="3421" y="1760"/>
                    <a:pt x="3413" y="1742"/>
                    <a:pt x="3410" y="1725"/>
                  </a:cubicBezTo>
                  <a:cubicBezTo>
                    <a:pt x="3405" y="1708"/>
                    <a:pt x="3408" y="1692"/>
                    <a:pt x="3417" y="1676"/>
                  </a:cubicBezTo>
                  <a:cubicBezTo>
                    <a:pt x="3425" y="1660"/>
                    <a:pt x="3441" y="1645"/>
                    <a:pt x="3465" y="1631"/>
                  </a:cubicBezTo>
                  <a:cubicBezTo>
                    <a:pt x="3502" y="1610"/>
                    <a:pt x="3542" y="1599"/>
                    <a:pt x="3586" y="1599"/>
                  </a:cubicBezTo>
                  <a:close/>
                  <a:moveTo>
                    <a:pt x="3342" y="2018"/>
                  </a:moveTo>
                  <a:cubicBezTo>
                    <a:pt x="3370" y="2056"/>
                    <a:pt x="3387" y="2092"/>
                    <a:pt x="3391" y="2129"/>
                  </a:cubicBezTo>
                  <a:cubicBezTo>
                    <a:pt x="3395" y="2163"/>
                    <a:pt x="3370" y="2197"/>
                    <a:pt x="3315" y="2229"/>
                  </a:cubicBezTo>
                  <a:cubicBezTo>
                    <a:pt x="3268" y="2256"/>
                    <a:pt x="3216" y="2270"/>
                    <a:pt x="3160" y="2270"/>
                  </a:cubicBezTo>
                  <a:cubicBezTo>
                    <a:pt x="3158" y="2270"/>
                    <a:pt x="3156" y="2270"/>
                    <a:pt x="3154" y="2270"/>
                  </a:cubicBezTo>
                  <a:cubicBezTo>
                    <a:pt x="3096" y="2268"/>
                    <a:pt x="3036" y="2256"/>
                    <a:pt x="2974" y="2231"/>
                  </a:cubicBezTo>
                  <a:lnTo>
                    <a:pt x="3342" y="2018"/>
                  </a:lnTo>
                  <a:close/>
                  <a:moveTo>
                    <a:pt x="3556" y="1457"/>
                  </a:moveTo>
                  <a:cubicBezTo>
                    <a:pt x="3513" y="1457"/>
                    <a:pt x="3471" y="1460"/>
                    <a:pt x="3428" y="1468"/>
                  </a:cubicBezTo>
                  <a:cubicBezTo>
                    <a:pt x="3368" y="1478"/>
                    <a:pt x="3311" y="1499"/>
                    <a:pt x="3257" y="1531"/>
                  </a:cubicBezTo>
                  <a:cubicBezTo>
                    <a:pt x="3200" y="1563"/>
                    <a:pt x="3166" y="1596"/>
                    <a:pt x="3150" y="1630"/>
                  </a:cubicBezTo>
                  <a:cubicBezTo>
                    <a:pt x="3134" y="1663"/>
                    <a:pt x="3131" y="1698"/>
                    <a:pt x="3140" y="1732"/>
                  </a:cubicBezTo>
                  <a:cubicBezTo>
                    <a:pt x="3149" y="1767"/>
                    <a:pt x="3167" y="1802"/>
                    <a:pt x="3194" y="1836"/>
                  </a:cubicBezTo>
                  <a:cubicBezTo>
                    <a:pt x="3221" y="1871"/>
                    <a:pt x="3250" y="1904"/>
                    <a:pt x="3279" y="1937"/>
                  </a:cubicBezTo>
                  <a:lnTo>
                    <a:pt x="2869" y="2174"/>
                  </a:lnTo>
                  <a:cubicBezTo>
                    <a:pt x="2824" y="2144"/>
                    <a:pt x="2793" y="2115"/>
                    <a:pt x="2775" y="2088"/>
                  </a:cubicBezTo>
                  <a:cubicBezTo>
                    <a:pt x="2757" y="2061"/>
                    <a:pt x="2744" y="2036"/>
                    <a:pt x="2738" y="2014"/>
                  </a:cubicBezTo>
                  <a:cubicBezTo>
                    <a:pt x="2731" y="1991"/>
                    <a:pt x="2726" y="1971"/>
                    <a:pt x="2723" y="1954"/>
                  </a:cubicBezTo>
                  <a:cubicBezTo>
                    <a:pt x="2720" y="1938"/>
                    <a:pt x="2711" y="1925"/>
                    <a:pt x="2695" y="1917"/>
                  </a:cubicBezTo>
                  <a:cubicBezTo>
                    <a:pt x="2684" y="1910"/>
                    <a:pt x="2669" y="1906"/>
                    <a:pt x="2652" y="1902"/>
                  </a:cubicBezTo>
                  <a:cubicBezTo>
                    <a:pt x="2640" y="1901"/>
                    <a:pt x="2627" y="1899"/>
                    <a:pt x="2614" y="1899"/>
                  </a:cubicBezTo>
                  <a:cubicBezTo>
                    <a:pt x="2609" y="1899"/>
                    <a:pt x="2604" y="1900"/>
                    <a:pt x="2599" y="1900"/>
                  </a:cubicBezTo>
                  <a:cubicBezTo>
                    <a:pt x="2581" y="1901"/>
                    <a:pt x="2563" y="1903"/>
                    <a:pt x="2547" y="1908"/>
                  </a:cubicBezTo>
                  <a:cubicBezTo>
                    <a:pt x="2532" y="1912"/>
                    <a:pt x="2518" y="1917"/>
                    <a:pt x="2508" y="1924"/>
                  </a:cubicBezTo>
                  <a:cubicBezTo>
                    <a:pt x="2487" y="1935"/>
                    <a:pt x="2474" y="1954"/>
                    <a:pt x="2470" y="1979"/>
                  </a:cubicBezTo>
                  <a:cubicBezTo>
                    <a:pt x="2464" y="2004"/>
                    <a:pt x="2470" y="2032"/>
                    <a:pt x="2484" y="2064"/>
                  </a:cubicBezTo>
                  <a:cubicBezTo>
                    <a:pt x="2499" y="2096"/>
                    <a:pt x="2524" y="2130"/>
                    <a:pt x="2559" y="2166"/>
                  </a:cubicBezTo>
                  <a:cubicBezTo>
                    <a:pt x="2595" y="2202"/>
                    <a:pt x="2642" y="2237"/>
                    <a:pt x="2702" y="2272"/>
                  </a:cubicBezTo>
                  <a:lnTo>
                    <a:pt x="2648" y="2302"/>
                  </a:lnTo>
                  <a:cubicBezTo>
                    <a:pt x="2637" y="2309"/>
                    <a:pt x="2633" y="2317"/>
                    <a:pt x="2635" y="2327"/>
                  </a:cubicBezTo>
                  <a:cubicBezTo>
                    <a:pt x="2636" y="2338"/>
                    <a:pt x="2645" y="2348"/>
                    <a:pt x="2662" y="2357"/>
                  </a:cubicBezTo>
                  <a:cubicBezTo>
                    <a:pt x="2677" y="2366"/>
                    <a:pt x="2694" y="2371"/>
                    <a:pt x="2714" y="2373"/>
                  </a:cubicBezTo>
                  <a:cubicBezTo>
                    <a:pt x="2720" y="2374"/>
                    <a:pt x="2726" y="2374"/>
                    <a:pt x="2731" y="2374"/>
                  </a:cubicBezTo>
                  <a:cubicBezTo>
                    <a:pt x="2743" y="2374"/>
                    <a:pt x="2752" y="2372"/>
                    <a:pt x="2760" y="2367"/>
                  </a:cubicBezTo>
                  <a:lnTo>
                    <a:pt x="2819" y="2333"/>
                  </a:lnTo>
                  <a:cubicBezTo>
                    <a:pt x="2935" y="2385"/>
                    <a:pt x="3055" y="2413"/>
                    <a:pt x="3180" y="2416"/>
                  </a:cubicBezTo>
                  <a:cubicBezTo>
                    <a:pt x="3186" y="2416"/>
                    <a:pt x="3193" y="2416"/>
                    <a:pt x="3199" y="2416"/>
                  </a:cubicBezTo>
                  <a:cubicBezTo>
                    <a:pt x="3316" y="2416"/>
                    <a:pt x="3425" y="2386"/>
                    <a:pt x="3526" y="2328"/>
                  </a:cubicBezTo>
                  <a:cubicBezTo>
                    <a:pt x="3586" y="2293"/>
                    <a:pt x="3625" y="2259"/>
                    <a:pt x="3645" y="2223"/>
                  </a:cubicBezTo>
                  <a:cubicBezTo>
                    <a:pt x="3665" y="2188"/>
                    <a:pt x="3673" y="2153"/>
                    <a:pt x="3668" y="2117"/>
                  </a:cubicBezTo>
                  <a:cubicBezTo>
                    <a:pt x="3662" y="2082"/>
                    <a:pt x="3649" y="2047"/>
                    <a:pt x="3625" y="2014"/>
                  </a:cubicBezTo>
                  <a:cubicBezTo>
                    <a:pt x="3601" y="1979"/>
                    <a:pt x="3575" y="1945"/>
                    <a:pt x="3547" y="1913"/>
                  </a:cubicBezTo>
                  <a:lnTo>
                    <a:pt x="3901" y="1708"/>
                  </a:lnTo>
                  <a:cubicBezTo>
                    <a:pt x="3931" y="1730"/>
                    <a:pt x="3955" y="1749"/>
                    <a:pt x="3973" y="1767"/>
                  </a:cubicBezTo>
                  <a:cubicBezTo>
                    <a:pt x="3990" y="1785"/>
                    <a:pt x="4003" y="1801"/>
                    <a:pt x="4013" y="1815"/>
                  </a:cubicBezTo>
                  <a:cubicBezTo>
                    <a:pt x="4022" y="1830"/>
                    <a:pt x="4031" y="1842"/>
                    <a:pt x="4038" y="1853"/>
                  </a:cubicBezTo>
                  <a:cubicBezTo>
                    <a:pt x="4045" y="1864"/>
                    <a:pt x="4054" y="1872"/>
                    <a:pt x="4066" y="1879"/>
                  </a:cubicBezTo>
                  <a:cubicBezTo>
                    <a:pt x="4080" y="1886"/>
                    <a:pt x="4096" y="1892"/>
                    <a:pt x="4114" y="1894"/>
                  </a:cubicBezTo>
                  <a:cubicBezTo>
                    <a:pt x="4123" y="1895"/>
                    <a:pt x="4132" y="1896"/>
                    <a:pt x="4141" y="1896"/>
                  </a:cubicBezTo>
                  <a:cubicBezTo>
                    <a:pt x="4149" y="1896"/>
                    <a:pt x="4158" y="1895"/>
                    <a:pt x="4167" y="1894"/>
                  </a:cubicBezTo>
                  <a:cubicBezTo>
                    <a:pt x="4185" y="1892"/>
                    <a:pt x="4200" y="1889"/>
                    <a:pt x="4215" y="1884"/>
                  </a:cubicBezTo>
                  <a:cubicBezTo>
                    <a:pt x="4230" y="1880"/>
                    <a:pt x="4242" y="1875"/>
                    <a:pt x="4250" y="1870"/>
                  </a:cubicBezTo>
                  <a:cubicBezTo>
                    <a:pt x="4271" y="1858"/>
                    <a:pt x="4279" y="1841"/>
                    <a:pt x="4275" y="1820"/>
                  </a:cubicBezTo>
                  <a:cubicBezTo>
                    <a:pt x="4269" y="1800"/>
                    <a:pt x="4257" y="1777"/>
                    <a:pt x="4235" y="1754"/>
                  </a:cubicBezTo>
                  <a:cubicBezTo>
                    <a:pt x="4214" y="1730"/>
                    <a:pt x="4187" y="1705"/>
                    <a:pt x="4155" y="1681"/>
                  </a:cubicBezTo>
                  <a:cubicBezTo>
                    <a:pt x="4124" y="1657"/>
                    <a:pt x="4092" y="1635"/>
                    <a:pt x="4060" y="1617"/>
                  </a:cubicBezTo>
                  <a:lnTo>
                    <a:pt x="4107" y="1589"/>
                  </a:lnTo>
                  <a:cubicBezTo>
                    <a:pt x="4118" y="1583"/>
                    <a:pt x="4122" y="1574"/>
                    <a:pt x="4117" y="1563"/>
                  </a:cubicBezTo>
                  <a:cubicBezTo>
                    <a:pt x="4114" y="1551"/>
                    <a:pt x="4105" y="1542"/>
                    <a:pt x="4090" y="1533"/>
                  </a:cubicBezTo>
                  <a:cubicBezTo>
                    <a:pt x="4073" y="1524"/>
                    <a:pt x="4056" y="1518"/>
                    <a:pt x="4038" y="1517"/>
                  </a:cubicBezTo>
                  <a:cubicBezTo>
                    <a:pt x="4035" y="1517"/>
                    <a:pt x="4032" y="1517"/>
                    <a:pt x="4029" y="1517"/>
                  </a:cubicBezTo>
                  <a:cubicBezTo>
                    <a:pt x="4015" y="1517"/>
                    <a:pt x="4004" y="1519"/>
                    <a:pt x="3994" y="1524"/>
                  </a:cubicBezTo>
                  <a:lnTo>
                    <a:pt x="3945" y="1553"/>
                  </a:lnTo>
                  <a:cubicBezTo>
                    <a:pt x="3894" y="1529"/>
                    <a:pt x="3840" y="1509"/>
                    <a:pt x="3784" y="1491"/>
                  </a:cubicBezTo>
                  <a:cubicBezTo>
                    <a:pt x="3726" y="1474"/>
                    <a:pt x="3668" y="1463"/>
                    <a:pt x="3608" y="1459"/>
                  </a:cubicBezTo>
                  <a:cubicBezTo>
                    <a:pt x="3591" y="1457"/>
                    <a:pt x="3573" y="1457"/>
                    <a:pt x="3556" y="1457"/>
                  </a:cubicBezTo>
                  <a:close/>
                  <a:moveTo>
                    <a:pt x="4712" y="2132"/>
                  </a:moveTo>
                  <a:cubicBezTo>
                    <a:pt x="4717" y="2132"/>
                    <a:pt x="4722" y="2133"/>
                    <a:pt x="4727" y="2133"/>
                  </a:cubicBezTo>
                  <a:cubicBezTo>
                    <a:pt x="4765" y="2135"/>
                    <a:pt x="4802" y="2148"/>
                    <a:pt x="4839" y="2169"/>
                  </a:cubicBezTo>
                  <a:cubicBezTo>
                    <a:pt x="4876" y="2190"/>
                    <a:pt x="4897" y="2212"/>
                    <a:pt x="4903" y="2234"/>
                  </a:cubicBezTo>
                  <a:cubicBezTo>
                    <a:pt x="4909" y="2256"/>
                    <a:pt x="4893" y="2277"/>
                    <a:pt x="4857" y="2297"/>
                  </a:cubicBezTo>
                  <a:lnTo>
                    <a:pt x="4599" y="2447"/>
                  </a:lnTo>
                  <a:cubicBezTo>
                    <a:pt x="4568" y="2465"/>
                    <a:pt x="4536" y="2474"/>
                    <a:pt x="4504" y="2474"/>
                  </a:cubicBezTo>
                  <a:cubicBezTo>
                    <a:pt x="4499" y="2474"/>
                    <a:pt x="4494" y="2474"/>
                    <a:pt x="4489" y="2473"/>
                  </a:cubicBezTo>
                  <a:cubicBezTo>
                    <a:pt x="4450" y="2470"/>
                    <a:pt x="4413" y="2457"/>
                    <a:pt x="4376" y="2436"/>
                  </a:cubicBezTo>
                  <a:cubicBezTo>
                    <a:pt x="4339" y="2415"/>
                    <a:pt x="4317" y="2393"/>
                    <a:pt x="4313" y="2372"/>
                  </a:cubicBezTo>
                  <a:cubicBezTo>
                    <a:pt x="4308" y="2350"/>
                    <a:pt x="4324" y="2329"/>
                    <a:pt x="4360" y="2309"/>
                  </a:cubicBezTo>
                  <a:lnTo>
                    <a:pt x="4618" y="2160"/>
                  </a:lnTo>
                  <a:cubicBezTo>
                    <a:pt x="4649" y="2142"/>
                    <a:pt x="4680" y="2132"/>
                    <a:pt x="4712" y="2132"/>
                  </a:cubicBezTo>
                  <a:close/>
                  <a:moveTo>
                    <a:pt x="4673" y="2023"/>
                  </a:moveTo>
                  <a:cubicBezTo>
                    <a:pt x="4607" y="2023"/>
                    <a:pt x="4542" y="2042"/>
                    <a:pt x="4479" y="2079"/>
                  </a:cubicBezTo>
                  <a:lnTo>
                    <a:pt x="4221" y="2228"/>
                  </a:lnTo>
                  <a:cubicBezTo>
                    <a:pt x="4180" y="2250"/>
                    <a:pt x="4154" y="2274"/>
                    <a:pt x="4140" y="2297"/>
                  </a:cubicBezTo>
                  <a:cubicBezTo>
                    <a:pt x="4126" y="2321"/>
                    <a:pt x="4123" y="2344"/>
                    <a:pt x="4128" y="2367"/>
                  </a:cubicBezTo>
                  <a:cubicBezTo>
                    <a:pt x="4134" y="2390"/>
                    <a:pt x="4150" y="2412"/>
                    <a:pt x="4173" y="2435"/>
                  </a:cubicBezTo>
                  <a:cubicBezTo>
                    <a:pt x="4197" y="2457"/>
                    <a:pt x="4227" y="2479"/>
                    <a:pt x="4265" y="2501"/>
                  </a:cubicBezTo>
                  <a:cubicBezTo>
                    <a:pt x="4299" y="2522"/>
                    <a:pt x="4338" y="2538"/>
                    <a:pt x="4377" y="2553"/>
                  </a:cubicBezTo>
                  <a:cubicBezTo>
                    <a:pt x="4417" y="2567"/>
                    <a:pt x="4456" y="2576"/>
                    <a:pt x="4497" y="2579"/>
                  </a:cubicBezTo>
                  <a:cubicBezTo>
                    <a:pt x="4510" y="2580"/>
                    <a:pt x="4523" y="2581"/>
                    <a:pt x="4536" y="2581"/>
                  </a:cubicBezTo>
                  <a:cubicBezTo>
                    <a:pt x="4563" y="2581"/>
                    <a:pt x="4590" y="2578"/>
                    <a:pt x="4617" y="2572"/>
                  </a:cubicBezTo>
                  <a:cubicBezTo>
                    <a:pt x="4658" y="2564"/>
                    <a:pt x="4697" y="2550"/>
                    <a:pt x="4736" y="2526"/>
                  </a:cubicBezTo>
                  <a:lnTo>
                    <a:pt x="4994" y="2377"/>
                  </a:lnTo>
                  <a:cubicBezTo>
                    <a:pt x="5035" y="2355"/>
                    <a:pt x="5061" y="2331"/>
                    <a:pt x="5075" y="2308"/>
                  </a:cubicBezTo>
                  <a:cubicBezTo>
                    <a:pt x="5089" y="2284"/>
                    <a:pt x="5092" y="2261"/>
                    <a:pt x="5087" y="2238"/>
                  </a:cubicBezTo>
                  <a:cubicBezTo>
                    <a:pt x="5080" y="2215"/>
                    <a:pt x="5065" y="2193"/>
                    <a:pt x="5040" y="2169"/>
                  </a:cubicBezTo>
                  <a:cubicBezTo>
                    <a:pt x="5017" y="2147"/>
                    <a:pt x="4986" y="2125"/>
                    <a:pt x="4950" y="2105"/>
                  </a:cubicBezTo>
                  <a:cubicBezTo>
                    <a:pt x="4877" y="2062"/>
                    <a:pt x="4798" y="2035"/>
                    <a:pt x="4717" y="2026"/>
                  </a:cubicBezTo>
                  <a:cubicBezTo>
                    <a:pt x="4702" y="2024"/>
                    <a:pt x="4688" y="2023"/>
                    <a:pt x="4673" y="2023"/>
                  </a:cubicBezTo>
                  <a:close/>
                  <a:moveTo>
                    <a:pt x="5727" y="2493"/>
                  </a:moveTo>
                  <a:cubicBezTo>
                    <a:pt x="5719" y="2493"/>
                    <a:pt x="5710" y="2494"/>
                    <a:pt x="5701" y="2496"/>
                  </a:cubicBezTo>
                  <a:lnTo>
                    <a:pt x="3718" y="2829"/>
                  </a:lnTo>
                  <a:cubicBezTo>
                    <a:pt x="3705" y="2831"/>
                    <a:pt x="3694" y="2835"/>
                    <a:pt x="3685" y="2840"/>
                  </a:cubicBezTo>
                  <a:cubicBezTo>
                    <a:pt x="3669" y="2849"/>
                    <a:pt x="3661" y="2862"/>
                    <a:pt x="3661" y="2877"/>
                  </a:cubicBezTo>
                  <a:cubicBezTo>
                    <a:pt x="3662" y="2893"/>
                    <a:pt x="3673" y="2908"/>
                    <a:pt x="3695" y="2920"/>
                  </a:cubicBezTo>
                  <a:cubicBezTo>
                    <a:pt x="3708" y="2928"/>
                    <a:pt x="3724" y="2934"/>
                    <a:pt x="3742" y="2937"/>
                  </a:cubicBezTo>
                  <a:cubicBezTo>
                    <a:pt x="3751" y="2939"/>
                    <a:pt x="3761" y="2940"/>
                    <a:pt x="3770" y="2940"/>
                  </a:cubicBezTo>
                  <a:cubicBezTo>
                    <a:pt x="3778" y="2940"/>
                    <a:pt x="3785" y="2939"/>
                    <a:pt x="3793" y="2938"/>
                  </a:cubicBezTo>
                  <a:lnTo>
                    <a:pt x="5770" y="2608"/>
                  </a:lnTo>
                  <a:cubicBezTo>
                    <a:pt x="5782" y="2606"/>
                    <a:pt x="5794" y="2601"/>
                    <a:pt x="5804" y="2596"/>
                  </a:cubicBezTo>
                  <a:cubicBezTo>
                    <a:pt x="5824" y="2583"/>
                    <a:pt x="5831" y="2570"/>
                    <a:pt x="5826" y="2553"/>
                  </a:cubicBezTo>
                  <a:cubicBezTo>
                    <a:pt x="5821" y="2536"/>
                    <a:pt x="5810" y="2522"/>
                    <a:pt x="5790" y="2510"/>
                  </a:cubicBezTo>
                  <a:cubicBezTo>
                    <a:pt x="5779" y="2505"/>
                    <a:pt x="5766" y="2499"/>
                    <a:pt x="5751" y="2496"/>
                  </a:cubicBezTo>
                  <a:cubicBezTo>
                    <a:pt x="5743" y="2494"/>
                    <a:pt x="5735" y="2493"/>
                    <a:pt x="5727" y="2493"/>
                  </a:cubicBezTo>
                  <a:close/>
                  <a:moveTo>
                    <a:pt x="4970" y="2963"/>
                  </a:moveTo>
                  <a:cubicBezTo>
                    <a:pt x="4974" y="2963"/>
                    <a:pt x="4978" y="2963"/>
                    <a:pt x="4982" y="2963"/>
                  </a:cubicBezTo>
                  <a:cubicBezTo>
                    <a:pt x="5019" y="2966"/>
                    <a:pt x="5056" y="2978"/>
                    <a:pt x="5093" y="2999"/>
                  </a:cubicBezTo>
                  <a:cubicBezTo>
                    <a:pt x="5130" y="3020"/>
                    <a:pt x="5152" y="3043"/>
                    <a:pt x="5156" y="3064"/>
                  </a:cubicBezTo>
                  <a:cubicBezTo>
                    <a:pt x="5162" y="3087"/>
                    <a:pt x="5147" y="3107"/>
                    <a:pt x="5111" y="3128"/>
                  </a:cubicBezTo>
                  <a:lnTo>
                    <a:pt x="4853" y="3277"/>
                  </a:lnTo>
                  <a:cubicBezTo>
                    <a:pt x="4821" y="3295"/>
                    <a:pt x="4788" y="3304"/>
                    <a:pt x="4753" y="3304"/>
                  </a:cubicBezTo>
                  <a:cubicBezTo>
                    <a:pt x="4750" y="3304"/>
                    <a:pt x="4746" y="3304"/>
                    <a:pt x="4742" y="3304"/>
                  </a:cubicBezTo>
                  <a:cubicBezTo>
                    <a:pt x="4705" y="3301"/>
                    <a:pt x="4667" y="3288"/>
                    <a:pt x="4629" y="3267"/>
                  </a:cubicBezTo>
                  <a:cubicBezTo>
                    <a:pt x="4592" y="3246"/>
                    <a:pt x="4572" y="3224"/>
                    <a:pt x="4567" y="3203"/>
                  </a:cubicBezTo>
                  <a:cubicBezTo>
                    <a:pt x="4562" y="3180"/>
                    <a:pt x="4578" y="3160"/>
                    <a:pt x="4614" y="3139"/>
                  </a:cubicBezTo>
                  <a:lnTo>
                    <a:pt x="4871" y="2990"/>
                  </a:lnTo>
                  <a:cubicBezTo>
                    <a:pt x="4904" y="2972"/>
                    <a:pt x="4936" y="2963"/>
                    <a:pt x="4970" y="2963"/>
                  </a:cubicBezTo>
                  <a:close/>
                  <a:moveTo>
                    <a:pt x="4929" y="2854"/>
                  </a:moveTo>
                  <a:cubicBezTo>
                    <a:pt x="4862" y="2854"/>
                    <a:pt x="4796" y="2872"/>
                    <a:pt x="4732" y="2909"/>
                  </a:cubicBezTo>
                  <a:lnTo>
                    <a:pt x="4474" y="3058"/>
                  </a:lnTo>
                  <a:cubicBezTo>
                    <a:pt x="4435" y="3081"/>
                    <a:pt x="4409" y="3104"/>
                    <a:pt x="4394" y="3127"/>
                  </a:cubicBezTo>
                  <a:cubicBezTo>
                    <a:pt x="4381" y="3151"/>
                    <a:pt x="4376" y="3175"/>
                    <a:pt x="4383" y="3197"/>
                  </a:cubicBezTo>
                  <a:cubicBezTo>
                    <a:pt x="4388" y="3221"/>
                    <a:pt x="4403" y="3243"/>
                    <a:pt x="4428" y="3266"/>
                  </a:cubicBezTo>
                  <a:cubicBezTo>
                    <a:pt x="4451" y="3288"/>
                    <a:pt x="4481" y="3310"/>
                    <a:pt x="4518" y="3331"/>
                  </a:cubicBezTo>
                  <a:cubicBezTo>
                    <a:pt x="4554" y="3351"/>
                    <a:pt x="4592" y="3369"/>
                    <a:pt x="4632" y="3383"/>
                  </a:cubicBezTo>
                  <a:cubicBezTo>
                    <a:pt x="4671" y="3398"/>
                    <a:pt x="4710" y="3405"/>
                    <a:pt x="4750" y="3410"/>
                  </a:cubicBezTo>
                  <a:cubicBezTo>
                    <a:pt x="4762" y="3411"/>
                    <a:pt x="4774" y="3411"/>
                    <a:pt x="4786" y="3411"/>
                  </a:cubicBezTo>
                  <a:cubicBezTo>
                    <a:pt x="4814" y="3411"/>
                    <a:pt x="4842" y="3409"/>
                    <a:pt x="4871" y="3403"/>
                  </a:cubicBezTo>
                  <a:cubicBezTo>
                    <a:pt x="4912" y="3394"/>
                    <a:pt x="4951" y="3380"/>
                    <a:pt x="4991" y="3356"/>
                  </a:cubicBezTo>
                  <a:lnTo>
                    <a:pt x="5249" y="3207"/>
                  </a:lnTo>
                  <a:cubicBezTo>
                    <a:pt x="5288" y="3185"/>
                    <a:pt x="5315" y="3161"/>
                    <a:pt x="5329" y="3139"/>
                  </a:cubicBezTo>
                  <a:cubicBezTo>
                    <a:pt x="5343" y="3115"/>
                    <a:pt x="5347" y="3091"/>
                    <a:pt x="5341" y="3069"/>
                  </a:cubicBezTo>
                  <a:cubicBezTo>
                    <a:pt x="5334" y="3045"/>
                    <a:pt x="5320" y="3023"/>
                    <a:pt x="5295" y="3000"/>
                  </a:cubicBezTo>
                  <a:cubicBezTo>
                    <a:pt x="5270" y="2978"/>
                    <a:pt x="5241" y="2955"/>
                    <a:pt x="5205" y="2935"/>
                  </a:cubicBezTo>
                  <a:cubicBezTo>
                    <a:pt x="5130" y="2892"/>
                    <a:pt x="5053" y="2866"/>
                    <a:pt x="4972" y="2856"/>
                  </a:cubicBezTo>
                  <a:cubicBezTo>
                    <a:pt x="4958" y="2854"/>
                    <a:pt x="4943" y="2854"/>
                    <a:pt x="4929" y="2854"/>
                  </a:cubicBezTo>
                  <a:close/>
                  <a:moveTo>
                    <a:pt x="5581" y="3315"/>
                  </a:moveTo>
                  <a:cubicBezTo>
                    <a:pt x="5569" y="3315"/>
                    <a:pt x="5557" y="3316"/>
                    <a:pt x="5546" y="3318"/>
                  </a:cubicBezTo>
                  <a:cubicBezTo>
                    <a:pt x="5526" y="3321"/>
                    <a:pt x="5510" y="3327"/>
                    <a:pt x="5498" y="3333"/>
                  </a:cubicBezTo>
                  <a:cubicBezTo>
                    <a:pt x="5486" y="3340"/>
                    <a:pt x="5477" y="3349"/>
                    <a:pt x="5472" y="3360"/>
                  </a:cubicBezTo>
                  <a:cubicBezTo>
                    <a:pt x="5466" y="3372"/>
                    <a:pt x="5466" y="3384"/>
                    <a:pt x="5471" y="3398"/>
                  </a:cubicBezTo>
                  <a:lnTo>
                    <a:pt x="5674" y="3862"/>
                  </a:lnTo>
                  <a:cubicBezTo>
                    <a:pt x="5677" y="3868"/>
                    <a:pt x="5683" y="3875"/>
                    <a:pt x="5696" y="3882"/>
                  </a:cubicBezTo>
                  <a:cubicBezTo>
                    <a:pt x="5716" y="3894"/>
                    <a:pt x="5745" y="3901"/>
                    <a:pt x="5781" y="3903"/>
                  </a:cubicBezTo>
                  <a:cubicBezTo>
                    <a:pt x="5788" y="3904"/>
                    <a:pt x="5794" y="3904"/>
                    <a:pt x="5800" y="3904"/>
                  </a:cubicBezTo>
                  <a:cubicBezTo>
                    <a:pt x="5829" y="3904"/>
                    <a:pt x="5853" y="3897"/>
                    <a:pt x="5874" y="3886"/>
                  </a:cubicBezTo>
                  <a:cubicBezTo>
                    <a:pt x="5897" y="3872"/>
                    <a:pt x="5905" y="3857"/>
                    <a:pt x="5895" y="3840"/>
                  </a:cubicBezTo>
                  <a:lnTo>
                    <a:pt x="5733" y="3470"/>
                  </a:lnTo>
                  <a:lnTo>
                    <a:pt x="6376" y="3563"/>
                  </a:lnTo>
                  <a:cubicBezTo>
                    <a:pt x="6384" y="3564"/>
                    <a:pt x="6391" y="3565"/>
                    <a:pt x="6398" y="3565"/>
                  </a:cubicBezTo>
                  <a:cubicBezTo>
                    <a:pt x="6420" y="3565"/>
                    <a:pt x="6439" y="3560"/>
                    <a:pt x="6455" y="3551"/>
                  </a:cubicBezTo>
                  <a:cubicBezTo>
                    <a:pt x="6480" y="3536"/>
                    <a:pt x="6490" y="3518"/>
                    <a:pt x="6486" y="3497"/>
                  </a:cubicBezTo>
                  <a:cubicBezTo>
                    <a:pt x="6483" y="3475"/>
                    <a:pt x="6470" y="3458"/>
                    <a:pt x="6450" y="3447"/>
                  </a:cubicBezTo>
                  <a:cubicBezTo>
                    <a:pt x="6438" y="3439"/>
                    <a:pt x="6425" y="3436"/>
                    <a:pt x="6414" y="3435"/>
                  </a:cubicBezTo>
                  <a:lnTo>
                    <a:pt x="5611" y="3316"/>
                  </a:lnTo>
                  <a:cubicBezTo>
                    <a:pt x="5601" y="3315"/>
                    <a:pt x="5591" y="3315"/>
                    <a:pt x="5581" y="3315"/>
                  </a:cubicBezTo>
                  <a:close/>
                  <a:moveTo>
                    <a:pt x="7206" y="3425"/>
                  </a:moveTo>
                  <a:cubicBezTo>
                    <a:pt x="7200" y="3425"/>
                    <a:pt x="7193" y="3426"/>
                    <a:pt x="7186" y="3427"/>
                  </a:cubicBezTo>
                  <a:cubicBezTo>
                    <a:pt x="7156" y="3430"/>
                    <a:pt x="7133" y="3438"/>
                    <a:pt x="7112" y="3449"/>
                  </a:cubicBezTo>
                  <a:cubicBezTo>
                    <a:pt x="7089" y="3463"/>
                    <a:pt x="7075" y="3478"/>
                    <a:pt x="7070" y="3494"/>
                  </a:cubicBezTo>
                  <a:cubicBezTo>
                    <a:pt x="7064" y="3510"/>
                    <a:pt x="7072" y="3525"/>
                    <a:pt x="7094" y="3537"/>
                  </a:cubicBezTo>
                  <a:lnTo>
                    <a:pt x="7390" y="3708"/>
                  </a:lnTo>
                  <a:lnTo>
                    <a:pt x="6348" y="4311"/>
                  </a:lnTo>
                  <a:cubicBezTo>
                    <a:pt x="6327" y="4323"/>
                    <a:pt x="6323" y="4338"/>
                    <a:pt x="6333" y="4356"/>
                  </a:cubicBezTo>
                  <a:cubicBezTo>
                    <a:pt x="6344" y="4374"/>
                    <a:pt x="6362" y="4391"/>
                    <a:pt x="6388" y="4405"/>
                  </a:cubicBezTo>
                  <a:cubicBezTo>
                    <a:pt x="6413" y="4420"/>
                    <a:pt x="6441" y="4430"/>
                    <a:pt x="6474" y="4436"/>
                  </a:cubicBezTo>
                  <a:cubicBezTo>
                    <a:pt x="6485" y="4438"/>
                    <a:pt x="6496" y="4440"/>
                    <a:pt x="6506" y="4440"/>
                  </a:cubicBezTo>
                  <a:cubicBezTo>
                    <a:pt x="6523" y="4440"/>
                    <a:pt x="6538" y="4436"/>
                    <a:pt x="6550" y="4428"/>
                  </a:cubicBezTo>
                  <a:lnTo>
                    <a:pt x="7593" y="3825"/>
                  </a:lnTo>
                  <a:lnTo>
                    <a:pt x="7888" y="3997"/>
                  </a:lnTo>
                  <a:cubicBezTo>
                    <a:pt x="7906" y="4006"/>
                    <a:pt x="7925" y="4011"/>
                    <a:pt x="7947" y="4011"/>
                  </a:cubicBezTo>
                  <a:cubicBezTo>
                    <a:pt x="7952" y="4011"/>
                    <a:pt x="7958" y="4011"/>
                    <a:pt x="7965" y="4010"/>
                  </a:cubicBezTo>
                  <a:cubicBezTo>
                    <a:pt x="7994" y="4007"/>
                    <a:pt x="8019" y="3998"/>
                    <a:pt x="8042" y="3984"/>
                  </a:cubicBezTo>
                  <a:cubicBezTo>
                    <a:pt x="8063" y="3973"/>
                    <a:pt x="8075" y="3959"/>
                    <a:pt x="8082" y="3943"/>
                  </a:cubicBezTo>
                  <a:cubicBezTo>
                    <a:pt x="8089" y="3927"/>
                    <a:pt x="8081" y="3912"/>
                    <a:pt x="8057" y="3899"/>
                  </a:cubicBezTo>
                  <a:lnTo>
                    <a:pt x="7263" y="3440"/>
                  </a:lnTo>
                  <a:cubicBezTo>
                    <a:pt x="7246" y="3430"/>
                    <a:pt x="7227" y="3425"/>
                    <a:pt x="7206" y="3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728;p56">
              <a:extLst>
                <a:ext uri="{FF2B5EF4-FFF2-40B4-BE49-F238E27FC236}">
                  <a16:creationId xmlns:a16="http://schemas.microsoft.com/office/drawing/2014/main" id="{6823A54B-EA8D-3011-D503-06AAE2C41036}"/>
                </a:ext>
              </a:extLst>
            </p:cNvPr>
            <p:cNvSpPr/>
            <p:nvPr/>
          </p:nvSpPr>
          <p:spPr>
            <a:xfrm>
              <a:off x="-3633216" y="4299834"/>
              <a:ext cx="464406" cy="271358"/>
            </a:xfrm>
            <a:custGeom>
              <a:avLst/>
              <a:gdLst/>
              <a:ahLst/>
              <a:cxnLst/>
              <a:rect l="l" t="t" r="r" b="b"/>
              <a:pathLst>
                <a:path w="7585" h="4432" extrusionOk="0">
                  <a:moveTo>
                    <a:pt x="622" y="444"/>
                  </a:moveTo>
                  <a:cubicBezTo>
                    <a:pt x="632" y="444"/>
                    <a:pt x="641" y="444"/>
                    <a:pt x="651" y="445"/>
                  </a:cubicBezTo>
                  <a:cubicBezTo>
                    <a:pt x="725" y="451"/>
                    <a:pt x="796" y="475"/>
                    <a:pt x="867" y="515"/>
                  </a:cubicBezTo>
                  <a:cubicBezTo>
                    <a:pt x="942" y="558"/>
                    <a:pt x="981" y="601"/>
                    <a:pt x="988" y="644"/>
                  </a:cubicBezTo>
                  <a:cubicBezTo>
                    <a:pt x="995" y="686"/>
                    <a:pt x="957" y="731"/>
                    <a:pt x="875" y="778"/>
                  </a:cubicBezTo>
                  <a:lnTo>
                    <a:pt x="846" y="796"/>
                  </a:lnTo>
                  <a:cubicBezTo>
                    <a:pt x="770" y="840"/>
                    <a:pt x="696" y="861"/>
                    <a:pt x="622" y="861"/>
                  </a:cubicBezTo>
                  <a:cubicBezTo>
                    <a:pt x="618" y="861"/>
                    <a:pt x="614" y="861"/>
                    <a:pt x="611" y="861"/>
                  </a:cubicBezTo>
                  <a:cubicBezTo>
                    <a:pt x="534" y="859"/>
                    <a:pt x="460" y="837"/>
                    <a:pt x="386" y="794"/>
                  </a:cubicBezTo>
                  <a:cubicBezTo>
                    <a:pt x="312" y="752"/>
                    <a:pt x="273" y="708"/>
                    <a:pt x="269" y="664"/>
                  </a:cubicBezTo>
                  <a:cubicBezTo>
                    <a:pt x="265" y="619"/>
                    <a:pt x="302" y="574"/>
                    <a:pt x="381" y="528"/>
                  </a:cubicBezTo>
                  <a:lnTo>
                    <a:pt x="427" y="501"/>
                  </a:lnTo>
                  <a:cubicBezTo>
                    <a:pt x="494" y="463"/>
                    <a:pt x="558" y="444"/>
                    <a:pt x="622" y="444"/>
                  </a:cubicBezTo>
                  <a:close/>
                  <a:moveTo>
                    <a:pt x="1083" y="1"/>
                  </a:moveTo>
                  <a:cubicBezTo>
                    <a:pt x="1030" y="1"/>
                    <a:pt x="975" y="7"/>
                    <a:pt x="921" y="19"/>
                  </a:cubicBezTo>
                  <a:cubicBezTo>
                    <a:pt x="848" y="34"/>
                    <a:pt x="775" y="64"/>
                    <a:pt x="703" y="105"/>
                  </a:cubicBezTo>
                  <a:lnTo>
                    <a:pt x="187" y="404"/>
                  </a:lnTo>
                  <a:cubicBezTo>
                    <a:pt x="115" y="445"/>
                    <a:pt x="66" y="487"/>
                    <a:pt x="37" y="529"/>
                  </a:cubicBezTo>
                  <a:cubicBezTo>
                    <a:pt x="10" y="571"/>
                    <a:pt x="0" y="612"/>
                    <a:pt x="8" y="653"/>
                  </a:cubicBezTo>
                  <a:cubicBezTo>
                    <a:pt x="16" y="693"/>
                    <a:pt x="39" y="734"/>
                    <a:pt x="78" y="772"/>
                  </a:cubicBezTo>
                  <a:cubicBezTo>
                    <a:pt x="117" y="811"/>
                    <a:pt x="168" y="849"/>
                    <a:pt x="230" y="885"/>
                  </a:cubicBezTo>
                  <a:cubicBezTo>
                    <a:pt x="292" y="921"/>
                    <a:pt x="356" y="949"/>
                    <a:pt x="424" y="971"/>
                  </a:cubicBezTo>
                  <a:cubicBezTo>
                    <a:pt x="490" y="994"/>
                    <a:pt x="560" y="1007"/>
                    <a:pt x="630" y="1012"/>
                  </a:cubicBezTo>
                  <a:cubicBezTo>
                    <a:pt x="645" y="1013"/>
                    <a:pt x="661" y="1013"/>
                    <a:pt x="677" y="1013"/>
                  </a:cubicBezTo>
                  <a:cubicBezTo>
                    <a:pt x="732" y="1013"/>
                    <a:pt x="788" y="1007"/>
                    <a:pt x="845" y="995"/>
                  </a:cubicBezTo>
                  <a:cubicBezTo>
                    <a:pt x="918" y="979"/>
                    <a:pt x="990" y="950"/>
                    <a:pt x="1062" y="908"/>
                  </a:cubicBezTo>
                  <a:lnTo>
                    <a:pt x="1095" y="890"/>
                  </a:lnTo>
                  <a:cubicBezTo>
                    <a:pt x="1163" y="851"/>
                    <a:pt x="1210" y="811"/>
                    <a:pt x="1237" y="772"/>
                  </a:cubicBezTo>
                  <a:cubicBezTo>
                    <a:pt x="1263" y="734"/>
                    <a:pt x="1270" y="695"/>
                    <a:pt x="1263" y="658"/>
                  </a:cubicBezTo>
                  <a:cubicBezTo>
                    <a:pt x="1254" y="621"/>
                    <a:pt x="1231" y="585"/>
                    <a:pt x="1195" y="551"/>
                  </a:cubicBezTo>
                  <a:cubicBezTo>
                    <a:pt x="1159" y="516"/>
                    <a:pt x="1113" y="484"/>
                    <a:pt x="1059" y="452"/>
                  </a:cubicBezTo>
                  <a:cubicBezTo>
                    <a:pt x="1004" y="421"/>
                    <a:pt x="946" y="396"/>
                    <a:pt x="884" y="377"/>
                  </a:cubicBezTo>
                  <a:cubicBezTo>
                    <a:pt x="829" y="360"/>
                    <a:pt x="769" y="352"/>
                    <a:pt x="705" y="352"/>
                  </a:cubicBezTo>
                  <a:cubicBezTo>
                    <a:pt x="698" y="352"/>
                    <a:pt x="691" y="352"/>
                    <a:pt x="684" y="352"/>
                  </a:cubicBezTo>
                  <a:lnTo>
                    <a:pt x="908" y="224"/>
                  </a:lnTo>
                  <a:cubicBezTo>
                    <a:pt x="982" y="181"/>
                    <a:pt x="1057" y="159"/>
                    <a:pt x="1132" y="159"/>
                  </a:cubicBezTo>
                  <a:cubicBezTo>
                    <a:pt x="1136" y="159"/>
                    <a:pt x="1139" y="159"/>
                    <a:pt x="1143" y="159"/>
                  </a:cubicBezTo>
                  <a:cubicBezTo>
                    <a:pt x="1222" y="162"/>
                    <a:pt x="1300" y="185"/>
                    <a:pt x="1374" y="228"/>
                  </a:cubicBezTo>
                  <a:cubicBezTo>
                    <a:pt x="1406" y="246"/>
                    <a:pt x="1431" y="265"/>
                    <a:pt x="1453" y="285"/>
                  </a:cubicBezTo>
                  <a:cubicBezTo>
                    <a:pt x="1473" y="306"/>
                    <a:pt x="1488" y="326"/>
                    <a:pt x="1493" y="345"/>
                  </a:cubicBezTo>
                  <a:cubicBezTo>
                    <a:pt x="1500" y="365"/>
                    <a:pt x="1500" y="383"/>
                    <a:pt x="1493" y="403"/>
                  </a:cubicBezTo>
                  <a:cubicBezTo>
                    <a:pt x="1485" y="421"/>
                    <a:pt x="1470" y="437"/>
                    <a:pt x="1445" y="451"/>
                  </a:cubicBezTo>
                  <a:cubicBezTo>
                    <a:pt x="1417" y="468"/>
                    <a:pt x="1408" y="485"/>
                    <a:pt x="1420" y="503"/>
                  </a:cubicBezTo>
                  <a:cubicBezTo>
                    <a:pt x="1433" y="521"/>
                    <a:pt x="1453" y="538"/>
                    <a:pt x="1481" y="555"/>
                  </a:cubicBezTo>
                  <a:cubicBezTo>
                    <a:pt x="1514" y="573"/>
                    <a:pt x="1544" y="584"/>
                    <a:pt x="1571" y="587"/>
                  </a:cubicBezTo>
                  <a:cubicBezTo>
                    <a:pt x="1574" y="588"/>
                    <a:pt x="1578" y="588"/>
                    <a:pt x="1581" y="588"/>
                  </a:cubicBezTo>
                  <a:cubicBezTo>
                    <a:pt x="1605" y="588"/>
                    <a:pt x="1631" y="581"/>
                    <a:pt x="1659" y="565"/>
                  </a:cubicBezTo>
                  <a:cubicBezTo>
                    <a:pt x="1696" y="542"/>
                    <a:pt x="1725" y="516"/>
                    <a:pt x="1744" y="485"/>
                  </a:cubicBezTo>
                  <a:cubicBezTo>
                    <a:pt x="1765" y="453"/>
                    <a:pt x="1772" y="418"/>
                    <a:pt x="1767" y="380"/>
                  </a:cubicBezTo>
                  <a:cubicBezTo>
                    <a:pt x="1763" y="343"/>
                    <a:pt x="1742" y="302"/>
                    <a:pt x="1707" y="261"/>
                  </a:cubicBezTo>
                  <a:cubicBezTo>
                    <a:pt x="1671" y="219"/>
                    <a:pt x="1618" y="176"/>
                    <a:pt x="1545" y="135"/>
                  </a:cubicBezTo>
                  <a:cubicBezTo>
                    <a:pt x="1483" y="99"/>
                    <a:pt x="1417" y="69"/>
                    <a:pt x="1348" y="46"/>
                  </a:cubicBezTo>
                  <a:cubicBezTo>
                    <a:pt x="1279" y="22"/>
                    <a:pt x="1210" y="8"/>
                    <a:pt x="1138" y="3"/>
                  </a:cubicBezTo>
                  <a:cubicBezTo>
                    <a:pt x="1120" y="1"/>
                    <a:pt x="1101" y="1"/>
                    <a:pt x="1083" y="1"/>
                  </a:cubicBezTo>
                  <a:close/>
                  <a:moveTo>
                    <a:pt x="2207" y="553"/>
                  </a:moveTo>
                  <a:cubicBezTo>
                    <a:pt x="2187" y="553"/>
                    <a:pt x="2172" y="556"/>
                    <a:pt x="2161" y="562"/>
                  </a:cubicBezTo>
                  <a:lnTo>
                    <a:pt x="1890" y="719"/>
                  </a:lnTo>
                  <a:cubicBezTo>
                    <a:pt x="1873" y="729"/>
                    <a:pt x="1867" y="744"/>
                    <a:pt x="1876" y="762"/>
                  </a:cubicBezTo>
                  <a:cubicBezTo>
                    <a:pt x="1884" y="781"/>
                    <a:pt x="1902" y="798"/>
                    <a:pt x="1929" y="814"/>
                  </a:cubicBezTo>
                  <a:cubicBezTo>
                    <a:pt x="1957" y="829"/>
                    <a:pt x="1988" y="840"/>
                    <a:pt x="2020" y="845"/>
                  </a:cubicBezTo>
                  <a:cubicBezTo>
                    <a:pt x="2032" y="847"/>
                    <a:pt x="2043" y="848"/>
                    <a:pt x="2053" y="848"/>
                  </a:cubicBezTo>
                  <a:cubicBezTo>
                    <a:pt x="2071" y="848"/>
                    <a:pt x="2085" y="845"/>
                    <a:pt x="2097" y="838"/>
                  </a:cubicBezTo>
                  <a:lnTo>
                    <a:pt x="2264" y="742"/>
                  </a:lnTo>
                  <a:lnTo>
                    <a:pt x="2725" y="1008"/>
                  </a:lnTo>
                  <a:lnTo>
                    <a:pt x="2616" y="1073"/>
                  </a:lnTo>
                  <a:lnTo>
                    <a:pt x="1183" y="1281"/>
                  </a:lnTo>
                  <a:cubicBezTo>
                    <a:pt x="1165" y="1283"/>
                    <a:pt x="1150" y="1289"/>
                    <a:pt x="1136" y="1296"/>
                  </a:cubicBezTo>
                  <a:cubicBezTo>
                    <a:pt x="1109" y="1311"/>
                    <a:pt x="1100" y="1332"/>
                    <a:pt x="1111" y="1357"/>
                  </a:cubicBezTo>
                  <a:cubicBezTo>
                    <a:pt x="1120" y="1382"/>
                    <a:pt x="1141" y="1405"/>
                    <a:pt x="1174" y="1424"/>
                  </a:cubicBezTo>
                  <a:cubicBezTo>
                    <a:pt x="1197" y="1437"/>
                    <a:pt x="1221" y="1444"/>
                    <a:pt x="1245" y="1444"/>
                  </a:cubicBezTo>
                  <a:cubicBezTo>
                    <a:pt x="1251" y="1444"/>
                    <a:pt x="1258" y="1444"/>
                    <a:pt x="1264" y="1443"/>
                  </a:cubicBezTo>
                  <a:lnTo>
                    <a:pt x="2713" y="1212"/>
                  </a:lnTo>
                  <a:cubicBezTo>
                    <a:pt x="2740" y="1209"/>
                    <a:pt x="2766" y="1203"/>
                    <a:pt x="2792" y="1196"/>
                  </a:cubicBezTo>
                  <a:cubicBezTo>
                    <a:pt x="2819" y="1190"/>
                    <a:pt x="2839" y="1182"/>
                    <a:pt x="2855" y="1173"/>
                  </a:cubicBezTo>
                  <a:lnTo>
                    <a:pt x="3037" y="1068"/>
                  </a:lnTo>
                  <a:cubicBezTo>
                    <a:pt x="3053" y="1059"/>
                    <a:pt x="3056" y="1044"/>
                    <a:pt x="3050" y="1025"/>
                  </a:cubicBezTo>
                  <a:cubicBezTo>
                    <a:pt x="3043" y="1006"/>
                    <a:pt x="3028" y="992"/>
                    <a:pt x="3008" y="979"/>
                  </a:cubicBezTo>
                  <a:lnTo>
                    <a:pt x="2315" y="579"/>
                  </a:lnTo>
                  <a:cubicBezTo>
                    <a:pt x="2293" y="567"/>
                    <a:pt x="2266" y="559"/>
                    <a:pt x="2233" y="555"/>
                  </a:cubicBezTo>
                  <a:cubicBezTo>
                    <a:pt x="2224" y="554"/>
                    <a:pt x="2215" y="553"/>
                    <a:pt x="2207" y="553"/>
                  </a:cubicBezTo>
                  <a:close/>
                  <a:moveTo>
                    <a:pt x="3411" y="1450"/>
                  </a:moveTo>
                  <a:cubicBezTo>
                    <a:pt x="3417" y="1450"/>
                    <a:pt x="3424" y="1450"/>
                    <a:pt x="3430" y="1451"/>
                  </a:cubicBezTo>
                  <a:cubicBezTo>
                    <a:pt x="3492" y="1454"/>
                    <a:pt x="3553" y="1475"/>
                    <a:pt x="3616" y="1511"/>
                  </a:cubicBezTo>
                  <a:cubicBezTo>
                    <a:pt x="3678" y="1547"/>
                    <a:pt x="3713" y="1582"/>
                    <a:pt x="3720" y="1618"/>
                  </a:cubicBezTo>
                  <a:cubicBezTo>
                    <a:pt x="3725" y="1653"/>
                    <a:pt x="3697" y="1689"/>
                    <a:pt x="3633" y="1726"/>
                  </a:cubicBezTo>
                  <a:cubicBezTo>
                    <a:pt x="3575" y="1759"/>
                    <a:pt x="3517" y="1776"/>
                    <a:pt x="3460" y="1776"/>
                  </a:cubicBezTo>
                  <a:cubicBezTo>
                    <a:pt x="3455" y="1776"/>
                    <a:pt x="3450" y="1776"/>
                    <a:pt x="3445" y="1775"/>
                  </a:cubicBezTo>
                  <a:cubicBezTo>
                    <a:pt x="3383" y="1772"/>
                    <a:pt x="3321" y="1752"/>
                    <a:pt x="3259" y="1716"/>
                  </a:cubicBezTo>
                  <a:cubicBezTo>
                    <a:pt x="3197" y="1681"/>
                    <a:pt x="3162" y="1645"/>
                    <a:pt x="3157" y="1609"/>
                  </a:cubicBezTo>
                  <a:cubicBezTo>
                    <a:pt x="3151" y="1574"/>
                    <a:pt x="3179" y="1537"/>
                    <a:pt x="3243" y="1500"/>
                  </a:cubicBezTo>
                  <a:cubicBezTo>
                    <a:pt x="3301" y="1467"/>
                    <a:pt x="3356" y="1450"/>
                    <a:pt x="3411" y="1450"/>
                  </a:cubicBezTo>
                  <a:close/>
                  <a:moveTo>
                    <a:pt x="2868" y="1738"/>
                  </a:moveTo>
                  <a:cubicBezTo>
                    <a:pt x="2872" y="1738"/>
                    <a:pt x="2876" y="1738"/>
                    <a:pt x="2880" y="1738"/>
                  </a:cubicBezTo>
                  <a:cubicBezTo>
                    <a:pt x="2956" y="1741"/>
                    <a:pt x="3030" y="1764"/>
                    <a:pt x="3104" y="1807"/>
                  </a:cubicBezTo>
                  <a:cubicBezTo>
                    <a:pt x="3176" y="1848"/>
                    <a:pt x="3215" y="1891"/>
                    <a:pt x="3220" y="1935"/>
                  </a:cubicBezTo>
                  <a:cubicBezTo>
                    <a:pt x="3224" y="1979"/>
                    <a:pt x="3188" y="2023"/>
                    <a:pt x="3112" y="2067"/>
                  </a:cubicBezTo>
                  <a:lnTo>
                    <a:pt x="3079" y="2086"/>
                  </a:lnTo>
                  <a:cubicBezTo>
                    <a:pt x="3003" y="2130"/>
                    <a:pt x="2927" y="2151"/>
                    <a:pt x="2853" y="2151"/>
                  </a:cubicBezTo>
                  <a:cubicBezTo>
                    <a:pt x="2851" y="2151"/>
                    <a:pt x="2849" y="2151"/>
                    <a:pt x="2847" y="2151"/>
                  </a:cubicBezTo>
                  <a:cubicBezTo>
                    <a:pt x="2770" y="2150"/>
                    <a:pt x="2695" y="2128"/>
                    <a:pt x="2621" y="2085"/>
                  </a:cubicBezTo>
                  <a:cubicBezTo>
                    <a:pt x="2550" y="2043"/>
                    <a:pt x="2511" y="2000"/>
                    <a:pt x="2506" y="1955"/>
                  </a:cubicBezTo>
                  <a:cubicBezTo>
                    <a:pt x="2501" y="1910"/>
                    <a:pt x="2538" y="1864"/>
                    <a:pt x="2617" y="1819"/>
                  </a:cubicBezTo>
                  <a:lnTo>
                    <a:pt x="2650" y="1800"/>
                  </a:lnTo>
                  <a:cubicBezTo>
                    <a:pt x="2723" y="1758"/>
                    <a:pt x="2795" y="1738"/>
                    <a:pt x="2868" y="1738"/>
                  </a:cubicBezTo>
                  <a:close/>
                  <a:moveTo>
                    <a:pt x="3356" y="1295"/>
                  </a:moveTo>
                  <a:cubicBezTo>
                    <a:pt x="3317" y="1295"/>
                    <a:pt x="3278" y="1298"/>
                    <a:pt x="3239" y="1306"/>
                  </a:cubicBezTo>
                  <a:cubicBezTo>
                    <a:pt x="3179" y="1317"/>
                    <a:pt x="3121" y="1339"/>
                    <a:pt x="3064" y="1372"/>
                  </a:cubicBezTo>
                  <a:cubicBezTo>
                    <a:pt x="2989" y="1416"/>
                    <a:pt x="2945" y="1460"/>
                    <a:pt x="2932" y="1505"/>
                  </a:cubicBezTo>
                  <a:cubicBezTo>
                    <a:pt x="2921" y="1550"/>
                    <a:pt x="2932" y="1594"/>
                    <a:pt x="2969" y="1637"/>
                  </a:cubicBezTo>
                  <a:cubicBezTo>
                    <a:pt x="2898" y="1617"/>
                    <a:pt x="2827" y="1606"/>
                    <a:pt x="2755" y="1606"/>
                  </a:cubicBezTo>
                  <a:cubicBezTo>
                    <a:pt x="2734" y="1606"/>
                    <a:pt x="2713" y="1607"/>
                    <a:pt x="2693" y="1609"/>
                  </a:cubicBezTo>
                  <a:cubicBezTo>
                    <a:pt x="2598" y="1615"/>
                    <a:pt x="2505" y="1646"/>
                    <a:pt x="2412" y="1699"/>
                  </a:cubicBezTo>
                  <a:lnTo>
                    <a:pt x="2392" y="1711"/>
                  </a:lnTo>
                  <a:cubicBezTo>
                    <a:pt x="2326" y="1749"/>
                    <a:pt x="2280" y="1788"/>
                    <a:pt x="2257" y="1828"/>
                  </a:cubicBezTo>
                  <a:cubicBezTo>
                    <a:pt x="2233" y="1868"/>
                    <a:pt x="2226" y="1907"/>
                    <a:pt x="2238" y="1948"/>
                  </a:cubicBezTo>
                  <a:cubicBezTo>
                    <a:pt x="2247" y="1987"/>
                    <a:pt x="2273" y="2026"/>
                    <a:pt x="2313" y="2065"/>
                  </a:cubicBezTo>
                  <a:cubicBezTo>
                    <a:pt x="2353" y="2103"/>
                    <a:pt x="2403" y="2140"/>
                    <a:pt x="2465" y="2175"/>
                  </a:cubicBezTo>
                  <a:cubicBezTo>
                    <a:pt x="2526" y="2210"/>
                    <a:pt x="2589" y="2239"/>
                    <a:pt x="2655" y="2263"/>
                  </a:cubicBezTo>
                  <a:cubicBezTo>
                    <a:pt x="2722" y="2286"/>
                    <a:pt x="2789" y="2300"/>
                    <a:pt x="2858" y="2306"/>
                  </a:cubicBezTo>
                  <a:cubicBezTo>
                    <a:pt x="2878" y="2307"/>
                    <a:pt x="2898" y="2308"/>
                    <a:pt x="2917" y="2308"/>
                  </a:cubicBezTo>
                  <a:cubicBezTo>
                    <a:pt x="2966" y="2308"/>
                    <a:pt x="3015" y="2303"/>
                    <a:pt x="3064" y="2294"/>
                  </a:cubicBezTo>
                  <a:cubicBezTo>
                    <a:pt x="3133" y="2280"/>
                    <a:pt x="3200" y="2255"/>
                    <a:pt x="3267" y="2217"/>
                  </a:cubicBezTo>
                  <a:lnTo>
                    <a:pt x="3288" y="2204"/>
                  </a:lnTo>
                  <a:cubicBezTo>
                    <a:pt x="3381" y="2150"/>
                    <a:pt x="3432" y="2097"/>
                    <a:pt x="3445" y="2042"/>
                  </a:cubicBezTo>
                  <a:cubicBezTo>
                    <a:pt x="3457" y="1988"/>
                    <a:pt x="3440" y="1935"/>
                    <a:pt x="3395" y="1883"/>
                  </a:cubicBezTo>
                  <a:lnTo>
                    <a:pt x="3395" y="1883"/>
                  </a:lnTo>
                  <a:cubicBezTo>
                    <a:pt x="3453" y="1899"/>
                    <a:pt x="3511" y="1907"/>
                    <a:pt x="3571" y="1907"/>
                  </a:cubicBezTo>
                  <a:cubicBezTo>
                    <a:pt x="3589" y="1907"/>
                    <a:pt x="3606" y="1906"/>
                    <a:pt x="3624" y="1905"/>
                  </a:cubicBezTo>
                  <a:cubicBezTo>
                    <a:pt x="3703" y="1898"/>
                    <a:pt x="3780" y="1873"/>
                    <a:pt x="3856" y="1829"/>
                  </a:cubicBezTo>
                  <a:cubicBezTo>
                    <a:pt x="3912" y="1797"/>
                    <a:pt x="3950" y="1763"/>
                    <a:pt x="3970" y="1728"/>
                  </a:cubicBezTo>
                  <a:cubicBezTo>
                    <a:pt x="3990" y="1693"/>
                    <a:pt x="3994" y="1659"/>
                    <a:pt x="3984" y="1624"/>
                  </a:cubicBezTo>
                  <a:cubicBezTo>
                    <a:pt x="3973" y="1589"/>
                    <a:pt x="3950" y="1556"/>
                    <a:pt x="3913" y="1521"/>
                  </a:cubicBezTo>
                  <a:cubicBezTo>
                    <a:pt x="3876" y="1487"/>
                    <a:pt x="3829" y="1453"/>
                    <a:pt x="3773" y="1421"/>
                  </a:cubicBezTo>
                  <a:cubicBezTo>
                    <a:pt x="3715" y="1387"/>
                    <a:pt x="3657" y="1360"/>
                    <a:pt x="3597" y="1338"/>
                  </a:cubicBezTo>
                  <a:cubicBezTo>
                    <a:pt x="3538" y="1318"/>
                    <a:pt x="3479" y="1305"/>
                    <a:pt x="3419" y="1298"/>
                  </a:cubicBezTo>
                  <a:cubicBezTo>
                    <a:pt x="3398" y="1296"/>
                    <a:pt x="3377" y="1295"/>
                    <a:pt x="3356" y="1295"/>
                  </a:cubicBezTo>
                  <a:close/>
                  <a:moveTo>
                    <a:pt x="3670" y="2296"/>
                  </a:moveTo>
                  <a:cubicBezTo>
                    <a:pt x="3668" y="2296"/>
                    <a:pt x="3665" y="2297"/>
                    <a:pt x="3662" y="2297"/>
                  </a:cubicBezTo>
                  <a:cubicBezTo>
                    <a:pt x="3635" y="2299"/>
                    <a:pt x="3609" y="2306"/>
                    <a:pt x="3587" y="2319"/>
                  </a:cubicBezTo>
                  <a:cubicBezTo>
                    <a:pt x="3563" y="2333"/>
                    <a:pt x="3551" y="2347"/>
                    <a:pt x="3548" y="2362"/>
                  </a:cubicBezTo>
                  <a:cubicBezTo>
                    <a:pt x="3547" y="2378"/>
                    <a:pt x="3556" y="2391"/>
                    <a:pt x="3575" y="2402"/>
                  </a:cubicBezTo>
                  <a:lnTo>
                    <a:pt x="3802" y="2533"/>
                  </a:lnTo>
                  <a:lnTo>
                    <a:pt x="3596" y="2652"/>
                  </a:lnTo>
                  <a:cubicBezTo>
                    <a:pt x="3578" y="2663"/>
                    <a:pt x="3572" y="2675"/>
                    <a:pt x="3578" y="2692"/>
                  </a:cubicBezTo>
                  <a:cubicBezTo>
                    <a:pt x="3583" y="2708"/>
                    <a:pt x="3599" y="2723"/>
                    <a:pt x="3623" y="2738"/>
                  </a:cubicBezTo>
                  <a:cubicBezTo>
                    <a:pt x="3649" y="2753"/>
                    <a:pt x="3676" y="2762"/>
                    <a:pt x="3703" y="2764"/>
                  </a:cubicBezTo>
                  <a:cubicBezTo>
                    <a:pt x="3708" y="2764"/>
                    <a:pt x="3713" y="2765"/>
                    <a:pt x="3718" y="2765"/>
                  </a:cubicBezTo>
                  <a:cubicBezTo>
                    <a:pt x="3738" y="2765"/>
                    <a:pt x="3755" y="2761"/>
                    <a:pt x="3769" y="2753"/>
                  </a:cubicBezTo>
                  <a:lnTo>
                    <a:pt x="3975" y="2633"/>
                  </a:lnTo>
                  <a:lnTo>
                    <a:pt x="4199" y="2763"/>
                  </a:lnTo>
                  <a:cubicBezTo>
                    <a:pt x="4217" y="2773"/>
                    <a:pt x="4241" y="2779"/>
                    <a:pt x="4268" y="2779"/>
                  </a:cubicBezTo>
                  <a:cubicBezTo>
                    <a:pt x="4296" y="2777"/>
                    <a:pt x="4322" y="2771"/>
                    <a:pt x="4346" y="2757"/>
                  </a:cubicBezTo>
                  <a:cubicBezTo>
                    <a:pt x="4368" y="2744"/>
                    <a:pt x="4381" y="2729"/>
                    <a:pt x="4382" y="2712"/>
                  </a:cubicBezTo>
                  <a:cubicBezTo>
                    <a:pt x="4384" y="2695"/>
                    <a:pt x="4375" y="2682"/>
                    <a:pt x="4357" y="2672"/>
                  </a:cubicBezTo>
                  <a:lnTo>
                    <a:pt x="4133" y="2542"/>
                  </a:lnTo>
                  <a:lnTo>
                    <a:pt x="4337" y="2424"/>
                  </a:lnTo>
                  <a:cubicBezTo>
                    <a:pt x="4354" y="2415"/>
                    <a:pt x="4360" y="2401"/>
                    <a:pt x="4357" y="2386"/>
                  </a:cubicBezTo>
                  <a:cubicBezTo>
                    <a:pt x="4354" y="2370"/>
                    <a:pt x="4339" y="2354"/>
                    <a:pt x="4313" y="2339"/>
                  </a:cubicBezTo>
                  <a:cubicBezTo>
                    <a:pt x="4288" y="2325"/>
                    <a:pt x="4261" y="2316"/>
                    <a:pt x="4232" y="2314"/>
                  </a:cubicBezTo>
                  <a:cubicBezTo>
                    <a:pt x="4226" y="2313"/>
                    <a:pt x="4221" y="2313"/>
                    <a:pt x="4215" y="2313"/>
                  </a:cubicBezTo>
                  <a:cubicBezTo>
                    <a:pt x="4194" y="2313"/>
                    <a:pt x="4177" y="2316"/>
                    <a:pt x="4163" y="2324"/>
                  </a:cubicBezTo>
                  <a:lnTo>
                    <a:pt x="3959" y="2442"/>
                  </a:lnTo>
                  <a:lnTo>
                    <a:pt x="3733" y="2311"/>
                  </a:lnTo>
                  <a:cubicBezTo>
                    <a:pt x="3716" y="2301"/>
                    <a:pt x="3695" y="2296"/>
                    <a:pt x="3670" y="2296"/>
                  </a:cubicBezTo>
                  <a:close/>
                  <a:moveTo>
                    <a:pt x="5401" y="2407"/>
                  </a:moveTo>
                  <a:cubicBezTo>
                    <a:pt x="5396" y="2407"/>
                    <a:pt x="5392" y="2407"/>
                    <a:pt x="5387" y="2407"/>
                  </a:cubicBezTo>
                  <a:cubicBezTo>
                    <a:pt x="5370" y="2407"/>
                    <a:pt x="5355" y="2410"/>
                    <a:pt x="5343" y="2417"/>
                  </a:cubicBezTo>
                  <a:cubicBezTo>
                    <a:pt x="5335" y="2423"/>
                    <a:pt x="5329" y="2429"/>
                    <a:pt x="5324" y="2437"/>
                  </a:cubicBezTo>
                  <a:lnTo>
                    <a:pt x="5066" y="3052"/>
                  </a:lnTo>
                  <a:cubicBezTo>
                    <a:pt x="5065" y="3054"/>
                    <a:pt x="5064" y="3057"/>
                    <a:pt x="5062" y="3060"/>
                  </a:cubicBezTo>
                  <a:cubicBezTo>
                    <a:pt x="5060" y="3062"/>
                    <a:pt x="5056" y="3065"/>
                    <a:pt x="5053" y="3067"/>
                  </a:cubicBezTo>
                  <a:lnTo>
                    <a:pt x="4604" y="3327"/>
                  </a:lnTo>
                  <a:cubicBezTo>
                    <a:pt x="4584" y="3338"/>
                    <a:pt x="4579" y="3353"/>
                    <a:pt x="4590" y="3372"/>
                  </a:cubicBezTo>
                  <a:cubicBezTo>
                    <a:pt x="4601" y="3390"/>
                    <a:pt x="4619" y="3407"/>
                    <a:pt x="4645" y="3423"/>
                  </a:cubicBezTo>
                  <a:cubicBezTo>
                    <a:pt x="4671" y="3437"/>
                    <a:pt x="4700" y="3447"/>
                    <a:pt x="4733" y="3454"/>
                  </a:cubicBezTo>
                  <a:cubicBezTo>
                    <a:pt x="4744" y="3456"/>
                    <a:pt x="4754" y="3457"/>
                    <a:pt x="4764" y="3457"/>
                  </a:cubicBezTo>
                  <a:cubicBezTo>
                    <a:pt x="4782" y="3457"/>
                    <a:pt x="4798" y="3454"/>
                    <a:pt x="4811" y="3446"/>
                  </a:cubicBezTo>
                  <a:lnTo>
                    <a:pt x="5259" y="3187"/>
                  </a:lnTo>
                  <a:cubicBezTo>
                    <a:pt x="5266" y="3184"/>
                    <a:pt x="5274" y="3181"/>
                    <a:pt x="5283" y="3178"/>
                  </a:cubicBezTo>
                  <a:lnTo>
                    <a:pt x="6348" y="3029"/>
                  </a:lnTo>
                  <a:cubicBezTo>
                    <a:pt x="6357" y="3026"/>
                    <a:pt x="6364" y="3025"/>
                    <a:pt x="6368" y="3023"/>
                  </a:cubicBezTo>
                  <a:cubicBezTo>
                    <a:pt x="6373" y="3021"/>
                    <a:pt x="6377" y="3018"/>
                    <a:pt x="6380" y="3017"/>
                  </a:cubicBezTo>
                  <a:cubicBezTo>
                    <a:pt x="6393" y="3009"/>
                    <a:pt x="6398" y="3002"/>
                    <a:pt x="6400" y="2991"/>
                  </a:cubicBezTo>
                  <a:cubicBezTo>
                    <a:pt x="6401" y="2980"/>
                    <a:pt x="6398" y="2970"/>
                    <a:pt x="6393" y="2959"/>
                  </a:cubicBezTo>
                  <a:cubicBezTo>
                    <a:pt x="6388" y="2947"/>
                    <a:pt x="6379" y="2936"/>
                    <a:pt x="6367" y="2925"/>
                  </a:cubicBezTo>
                  <a:cubicBezTo>
                    <a:pt x="6356" y="2914"/>
                    <a:pt x="6343" y="2905"/>
                    <a:pt x="6330" y="2897"/>
                  </a:cubicBezTo>
                  <a:cubicBezTo>
                    <a:pt x="6308" y="2885"/>
                    <a:pt x="6284" y="2879"/>
                    <a:pt x="6256" y="2879"/>
                  </a:cubicBezTo>
                  <a:cubicBezTo>
                    <a:pt x="6245" y="2879"/>
                    <a:pt x="6232" y="2880"/>
                    <a:pt x="6219" y="2882"/>
                  </a:cubicBezTo>
                  <a:lnTo>
                    <a:pt x="5337" y="3023"/>
                  </a:lnTo>
                  <a:lnTo>
                    <a:pt x="5578" y="2512"/>
                  </a:lnTo>
                  <a:cubicBezTo>
                    <a:pt x="5582" y="2498"/>
                    <a:pt x="5584" y="2487"/>
                    <a:pt x="5581" y="2477"/>
                  </a:cubicBezTo>
                  <a:cubicBezTo>
                    <a:pt x="5579" y="2468"/>
                    <a:pt x="5569" y="2458"/>
                    <a:pt x="5552" y="2448"/>
                  </a:cubicBezTo>
                  <a:cubicBezTo>
                    <a:pt x="5537" y="2440"/>
                    <a:pt x="5521" y="2433"/>
                    <a:pt x="5503" y="2426"/>
                  </a:cubicBezTo>
                  <a:cubicBezTo>
                    <a:pt x="5484" y="2419"/>
                    <a:pt x="5465" y="2414"/>
                    <a:pt x="5445" y="2410"/>
                  </a:cubicBezTo>
                  <a:cubicBezTo>
                    <a:pt x="5430" y="2408"/>
                    <a:pt x="5415" y="2407"/>
                    <a:pt x="5401" y="2407"/>
                  </a:cubicBezTo>
                  <a:close/>
                  <a:moveTo>
                    <a:pt x="6451" y="3924"/>
                  </a:moveTo>
                  <a:cubicBezTo>
                    <a:pt x="6471" y="3924"/>
                    <a:pt x="6492" y="3927"/>
                    <a:pt x="6513" y="3933"/>
                  </a:cubicBezTo>
                  <a:cubicBezTo>
                    <a:pt x="6573" y="3947"/>
                    <a:pt x="6639" y="3977"/>
                    <a:pt x="6714" y="4019"/>
                  </a:cubicBezTo>
                  <a:lnTo>
                    <a:pt x="6772" y="4053"/>
                  </a:lnTo>
                  <a:lnTo>
                    <a:pt x="6699" y="4095"/>
                  </a:lnTo>
                  <a:cubicBezTo>
                    <a:pt x="6681" y="4105"/>
                    <a:pt x="6659" y="4113"/>
                    <a:pt x="6633" y="4116"/>
                  </a:cubicBezTo>
                  <a:cubicBezTo>
                    <a:pt x="6612" y="4120"/>
                    <a:pt x="6590" y="4121"/>
                    <a:pt x="6567" y="4121"/>
                  </a:cubicBezTo>
                  <a:cubicBezTo>
                    <a:pt x="6560" y="4121"/>
                    <a:pt x="6553" y="4121"/>
                    <a:pt x="6546" y="4121"/>
                  </a:cubicBezTo>
                  <a:cubicBezTo>
                    <a:pt x="6516" y="4119"/>
                    <a:pt x="6485" y="4113"/>
                    <a:pt x="6454" y="4105"/>
                  </a:cubicBezTo>
                  <a:cubicBezTo>
                    <a:pt x="6423" y="4097"/>
                    <a:pt x="6394" y="4085"/>
                    <a:pt x="6368" y="4070"/>
                  </a:cubicBezTo>
                  <a:cubicBezTo>
                    <a:pt x="6337" y="4051"/>
                    <a:pt x="6317" y="4032"/>
                    <a:pt x="6312" y="4010"/>
                  </a:cubicBezTo>
                  <a:cubicBezTo>
                    <a:pt x="6306" y="3989"/>
                    <a:pt x="6320" y="3970"/>
                    <a:pt x="6353" y="3951"/>
                  </a:cubicBezTo>
                  <a:cubicBezTo>
                    <a:pt x="6383" y="3933"/>
                    <a:pt x="6416" y="3924"/>
                    <a:pt x="6451" y="3924"/>
                  </a:cubicBezTo>
                  <a:close/>
                  <a:moveTo>
                    <a:pt x="6604" y="3426"/>
                  </a:moveTo>
                  <a:cubicBezTo>
                    <a:pt x="6600" y="3426"/>
                    <a:pt x="6596" y="3426"/>
                    <a:pt x="6591" y="3426"/>
                  </a:cubicBezTo>
                  <a:cubicBezTo>
                    <a:pt x="6482" y="3428"/>
                    <a:pt x="6377" y="3444"/>
                    <a:pt x="6275" y="3473"/>
                  </a:cubicBezTo>
                  <a:cubicBezTo>
                    <a:pt x="6173" y="3503"/>
                    <a:pt x="6079" y="3543"/>
                    <a:pt x="5991" y="3594"/>
                  </a:cubicBezTo>
                  <a:cubicBezTo>
                    <a:pt x="5889" y="3652"/>
                    <a:pt x="5817" y="3712"/>
                    <a:pt x="5775" y="3773"/>
                  </a:cubicBezTo>
                  <a:cubicBezTo>
                    <a:pt x="5732" y="3834"/>
                    <a:pt x="5713" y="3893"/>
                    <a:pt x="5716" y="3951"/>
                  </a:cubicBezTo>
                  <a:cubicBezTo>
                    <a:pt x="5719" y="4009"/>
                    <a:pt x="5743" y="4065"/>
                    <a:pt x="5787" y="4116"/>
                  </a:cubicBezTo>
                  <a:cubicBezTo>
                    <a:pt x="5831" y="4169"/>
                    <a:pt x="5889" y="4217"/>
                    <a:pt x="5963" y="4259"/>
                  </a:cubicBezTo>
                  <a:cubicBezTo>
                    <a:pt x="5996" y="4278"/>
                    <a:pt x="6035" y="4299"/>
                    <a:pt x="6080" y="4319"/>
                  </a:cubicBezTo>
                  <a:cubicBezTo>
                    <a:pt x="6124" y="4338"/>
                    <a:pt x="6168" y="4356"/>
                    <a:pt x="6212" y="4371"/>
                  </a:cubicBezTo>
                  <a:cubicBezTo>
                    <a:pt x="6255" y="4384"/>
                    <a:pt x="6296" y="4394"/>
                    <a:pt x="6332" y="4401"/>
                  </a:cubicBezTo>
                  <a:cubicBezTo>
                    <a:pt x="6347" y="4403"/>
                    <a:pt x="6359" y="4405"/>
                    <a:pt x="6371" y="4405"/>
                  </a:cubicBezTo>
                  <a:cubicBezTo>
                    <a:pt x="6388" y="4405"/>
                    <a:pt x="6402" y="4402"/>
                    <a:pt x="6412" y="4396"/>
                  </a:cubicBezTo>
                  <a:cubicBezTo>
                    <a:pt x="6421" y="4390"/>
                    <a:pt x="6428" y="4381"/>
                    <a:pt x="6432" y="4367"/>
                  </a:cubicBezTo>
                  <a:cubicBezTo>
                    <a:pt x="6437" y="4355"/>
                    <a:pt x="6431" y="4344"/>
                    <a:pt x="6414" y="4334"/>
                  </a:cubicBezTo>
                  <a:cubicBezTo>
                    <a:pt x="6404" y="4328"/>
                    <a:pt x="6389" y="4322"/>
                    <a:pt x="6371" y="4317"/>
                  </a:cubicBezTo>
                  <a:cubicBezTo>
                    <a:pt x="6352" y="4311"/>
                    <a:pt x="6330" y="4306"/>
                    <a:pt x="6303" y="4296"/>
                  </a:cubicBezTo>
                  <a:cubicBezTo>
                    <a:pt x="6275" y="4289"/>
                    <a:pt x="6244" y="4277"/>
                    <a:pt x="6210" y="4263"/>
                  </a:cubicBezTo>
                  <a:cubicBezTo>
                    <a:pt x="6177" y="4249"/>
                    <a:pt x="6139" y="4230"/>
                    <a:pt x="6099" y="4208"/>
                  </a:cubicBezTo>
                  <a:cubicBezTo>
                    <a:pt x="6013" y="4158"/>
                    <a:pt x="5955" y="4108"/>
                    <a:pt x="5923" y="4061"/>
                  </a:cubicBezTo>
                  <a:cubicBezTo>
                    <a:pt x="5893" y="4013"/>
                    <a:pt x="5882" y="3965"/>
                    <a:pt x="5892" y="3920"/>
                  </a:cubicBezTo>
                  <a:cubicBezTo>
                    <a:pt x="5902" y="3875"/>
                    <a:pt x="5929" y="3831"/>
                    <a:pt x="5972" y="3790"/>
                  </a:cubicBezTo>
                  <a:cubicBezTo>
                    <a:pt x="6016" y="3748"/>
                    <a:pt x="6069" y="3709"/>
                    <a:pt x="6132" y="3673"/>
                  </a:cubicBezTo>
                  <a:cubicBezTo>
                    <a:pt x="6199" y="3634"/>
                    <a:pt x="6271" y="3602"/>
                    <a:pt x="6349" y="3575"/>
                  </a:cubicBezTo>
                  <a:cubicBezTo>
                    <a:pt x="6427" y="3549"/>
                    <a:pt x="6509" y="3534"/>
                    <a:pt x="6596" y="3529"/>
                  </a:cubicBezTo>
                  <a:cubicBezTo>
                    <a:pt x="6611" y="3528"/>
                    <a:pt x="6627" y="3527"/>
                    <a:pt x="6642" y="3527"/>
                  </a:cubicBezTo>
                  <a:cubicBezTo>
                    <a:pt x="6714" y="3527"/>
                    <a:pt x="6788" y="3536"/>
                    <a:pt x="6864" y="3553"/>
                  </a:cubicBezTo>
                  <a:cubicBezTo>
                    <a:pt x="6957" y="3576"/>
                    <a:pt x="7052" y="3614"/>
                    <a:pt x="7150" y="3670"/>
                  </a:cubicBezTo>
                  <a:cubicBezTo>
                    <a:pt x="7320" y="3768"/>
                    <a:pt x="7402" y="3865"/>
                    <a:pt x="7396" y="3961"/>
                  </a:cubicBezTo>
                  <a:cubicBezTo>
                    <a:pt x="7391" y="4056"/>
                    <a:pt x="7308" y="4149"/>
                    <a:pt x="7150" y="4240"/>
                  </a:cubicBezTo>
                  <a:cubicBezTo>
                    <a:pt x="7125" y="4255"/>
                    <a:pt x="7096" y="4269"/>
                    <a:pt x="7063" y="4285"/>
                  </a:cubicBezTo>
                  <a:cubicBezTo>
                    <a:pt x="7030" y="4301"/>
                    <a:pt x="6996" y="4315"/>
                    <a:pt x="6961" y="4325"/>
                  </a:cubicBezTo>
                  <a:cubicBezTo>
                    <a:pt x="6927" y="4336"/>
                    <a:pt x="6892" y="4342"/>
                    <a:pt x="6859" y="4343"/>
                  </a:cubicBezTo>
                  <a:cubicBezTo>
                    <a:pt x="6857" y="4343"/>
                    <a:pt x="6854" y="4343"/>
                    <a:pt x="6852" y="4343"/>
                  </a:cubicBezTo>
                  <a:cubicBezTo>
                    <a:pt x="6821" y="4343"/>
                    <a:pt x="6794" y="4336"/>
                    <a:pt x="6770" y="4322"/>
                  </a:cubicBezTo>
                  <a:cubicBezTo>
                    <a:pt x="6748" y="4309"/>
                    <a:pt x="6736" y="4294"/>
                    <a:pt x="6735" y="4277"/>
                  </a:cubicBezTo>
                  <a:cubicBezTo>
                    <a:pt x="6735" y="4260"/>
                    <a:pt x="6746" y="4242"/>
                    <a:pt x="6771" y="4222"/>
                  </a:cubicBezTo>
                  <a:lnTo>
                    <a:pt x="7068" y="4050"/>
                  </a:lnTo>
                  <a:cubicBezTo>
                    <a:pt x="7107" y="4028"/>
                    <a:pt x="7133" y="4005"/>
                    <a:pt x="7146" y="3979"/>
                  </a:cubicBezTo>
                  <a:cubicBezTo>
                    <a:pt x="7160" y="3953"/>
                    <a:pt x="7162" y="3927"/>
                    <a:pt x="7155" y="3900"/>
                  </a:cubicBezTo>
                  <a:cubicBezTo>
                    <a:pt x="7148" y="3874"/>
                    <a:pt x="7132" y="3847"/>
                    <a:pt x="7105" y="3820"/>
                  </a:cubicBezTo>
                  <a:cubicBezTo>
                    <a:pt x="7079" y="3793"/>
                    <a:pt x="7044" y="3767"/>
                    <a:pt x="7001" y="3742"/>
                  </a:cubicBezTo>
                  <a:cubicBezTo>
                    <a:pt x="6971" y="3724"/>
                    <a:pt x="6936" y="3708"/>
                    <a:pt x="6898" y="3693"/>
                  </a:cubicBezTo>
                  <a:cubicBezTo>
                    <a:pt x="6861" y="3677"/>
                    <a:pt x="6825" y="3665"/>
                    <a:pt x="6790" y="3656"/>
                  </a:cubicBezTo>
                  <a:cubicBezTo>
                    <a:pt x="6755" y="3647"/>
                    <a:pt x="6724" y="3641"/>
                    <a:pt x="6696" y="3640"/>
                  </a:cubicBezTo>
                  <a:cubicBezTo>
                    <a:pt x="6692" y="3640"/>
                    <a:pt x="6689" y="3640"/>
                    <a:pt x="6685" y="3640"/>
                  </a:cubicBezTo>
                  <a:cubicBezTo>
                    <a:pt x="6661" y="3640"/>
                    <a:pt x="6643" y="3643"/>
                    <a:pt x="6632" y="3650"/>
                  </a:cubicBezTo>
                  <a:cubicBezTo>
                    <a:pt x="6618" y="3658"/>
                    <a:pt x="6608" y="3669"/>
                    <a:pt x="6600" y="3684"/>
                  </a:cubicBezTo>
                  <a:cubicBezTo>
                    <a:pt x="6592" y="3701"/>
                    <a:pt x="6596" y="3713"/>
                    <a:pt x="6611" y="3722"/>
                  </a:cubicBezTo>
                  <a:cubicBezTo>
                    <a:pt x="6619" y="3727"/>
                    <a:pt x="6630" y="3730"/>
                    <a:pt x="6644" y="3733"/>
                  </a:cubicBezTo>
                  <a:cubicBezTo>
                    <a:pt x="6659" y="3736"/>
                    <a:pt x="6675" y="3739"/>
                    <a:pt x="6696" y="3744"/>
                  </a:cubicBezTo>
                  <a:cubicBezTo>
                    <a:pt x="6715" y="3748"/>
                    <a:pt x="6737" y="3755"/>
                    <a:pt x="6763" y="3765"/>
                  </a:cubicBezTo>
                  <a:cubicBezTo>
                    <a:pt x="6789" y="3774"/>
                    <a:pt x="6816" y="3788"/>
                    <a:pt x="6847" y="3804"/>
                  </a:cubicBezTo>
                  <a:cubicBezTo>
                    <a:pt x="6960" y="3871"/>
                    <a:pt x="6974" y="3929"/>
                    <a:pt x="6885" y="3980"/>
                  </a:cubicBezTo>
                  <a:lnTo>
                    <a:pt x="6855" y="3998"/>
                  </a:lnTo>
                  <a:lnTo>
                    <a:pt x="6782" y="3956"/>
                  </a:lnTo>
                  <a:cubicBezTo>
                    <a:pt x="6725" y="3923"/>
                    <a:pt x="6670" y="3894"/>
                    <a:pt x="6616" y="3871"/>
                  </a:cubicBezTo>
                  <a:cubicBezTo>
                    <a:pt x="6562" y="3847"/>
                    <a:pt x="6510" y="3830"/>
                    <a:pt x="6459" y="3820"/>
                  </a:cubicBezTo>
                  <a:cubicBezTo>
                    <a:pt x="6425" y="3812"/>
                    <a:pt x="6391" y="3809"/>
                    <a:pt x="6359" y="3809"/>
                  </a:cubicBezTo>
                  <a:cubicBezTo>
                    <a:pt x="6344" y="3809"/>
                    <a:pt x="6329" y="3810"/>
                    <a:pt x="6315" y="3811"/>
                  </a:cubicBezTo>
                  <a:cubicBezTo>
                    <a:pt x="6269" y="3816"/>
                    <a:pt x="6225" y="3830"/>
                    <a:pt x="6183" y="3854"/>
                  </a:cubicBezTo>
                  <a:cubicBezTo>
                    <a:pt x="6147" y="3874"/>
                    <a:pt x="6124" y="3896"/>
                    <a:pt x="6112" y="3918"/>
                  </a:cubicBezTo>
                  <a:cubicBezTo>
                    <a:pt x="6101" y="3941"/>
                    <a:pt x="6099" y="3963"/>
                    <a:pt x="6106" y="3987"/>
                  </a:cubicBezTo>
                  <a:cubicBezTo>
                    <a:pt x="6114" y="4009"/>
                    <a:pt x="6128" y="4031"/>
                    <a:pt x="6150" y="4052"/>
                  </a:cubicBezTo>
                  <a:cubicBezTo>
                    <a:pt x="6171" y="4074"/>
                    <a:pt x="6197" y="4094"/>
                    <a:pt x="6228" y="4112"/>
                  </a:cubicBezTo>
                  <a:cubicBezTo>
                    <a:pt x="6284" y="4143"/>
                    <a:pt x="6339" y="4164"/>
                    <a:pt x="6395" y="4173"/>
                  </a:cubicBezTo>
                  <a:cubicBezTo>
                    <a:pt x="6446" y="4182"/>
                    <a:pt x="6502" y="4186"/>
                    <a:pt x="6562" y="4186"/>
                  </a:cubicBezTo>
                  <a:cubicBezTo>
                    <a:pt x="6569" y="4186"/>
                    <a:pt x="6575" y="4186"/>
                    <a:pt x="6582" y="4186"/>
                  </a:cubicBezTo>
                  <a:lnTo>
                    <a:pt x="6582" y="4186"/>
                  </a:lnTo>
                  <a:cubicBezTo>
                    <a:pt x="6556" y="4211"/>
                    <a:pt x="6548" y="4240"/>
                    <a:pt x="6558" y="4275"/>
                  </a:cubicBezTo>
                  <a:cubicBezTo>
                    <a:pt x="6570" y="4309"/>
                    <a:pt x="6602" y="4342"/>
                    <a:pt x="6656" y="4373"/>
                  </a:cubicBezTo>
                  <a:cubicBezTo>
                    <a:pt x="6705" y="4401"/>
                    <a:pt x="6757" y="4418"/>
                    <a:pt x="6811" y="4426"/>
                  </a:cubicBezTo>
                  <a:cubicBezTo>
                    <a:pt x="6838" y="4430"/>
                    <a:pt x="6866" y="4432"/>
                    <a:pt x="6894" y="4432"/>
                  </a:cubicBezTo>
                  <a:cubicBezTo>
                    <a:pt x="6922" y="4432"/>
                    <a:pt x="6950" y="4430"/>
                    <a:pt x="6978" y="4426"/>
                  </a:cubicBezTo>
                  <a:cubicBezTo>
                    <a:pt x="7035" y="4417"/>
                    <a:pt x="7091" y="4402"/>
                    <a:pt x="7148" y="4381"/>
                  </a:cubicBezTo>
                  <a:cubicBezTo>
                    <a:pt x="7205" y="4360"/>
                    <a:pt x="7259" y="4334"/>
                    <a:pt x="7311" y="4304"/>
                  </a:cubicBezTo>
                  <a:cubicBezTo>
                    <a:pt x="7495" y="4197"/>
                    <a:pt x="7584" y="4084"/>
                    <a:pt x="7577" y="3962"/>
                  </a:cubicBezTo>
                  <a:cubicBezTo>
                    <a:pt x="7571" y="3840"/>
                    <a:pt x="7466" y="3722"/>
                    <a:pt x="7264" y="3606"/>
                  </a:cubicBezTo>
                  <a:cubicBezTo>
                    <a:pt x="7153" y="3541"/>
                    <a:pt x="7040" y="3495"/>
                    <a:pt x="6925" y="3467"/>
                  </a:cubicBezTo>
                  <a:cubicBezTo>
                    <a:pt x="6815" y="3439"/>
                    <a:pt x="6708" y="3426"/>
                    <a:pt x="6604" y="3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729;p56">
              <a:extLst>
                <a:ext uri="{FF2B5EF4-FFF2-40B4-BE49-F238E27FC236}">
                  <a16:creationId xmlns:a16="http://schemas.microsoft.com/office/drawing/2014/main" id="{793D7EF3-244D-1F64-FDEA-4D544F11BFB0}"/>
                </a:ext>
              </a:extLst>
            </p:cNvPr>
            <p:cNvSpPr/>
            <p:nvPr/>
          </p:nvSpPr>
          <p:spPr>
            <a:xfrm>
              <a:off x="-3775992" y="3110259"/>
              <a:ext cx="31287" cy="18001"/>
            </a:xfrm>
            <a:custGeom>
              <a:avLst/>
              <a:gdLst/>
              <a:ahLst/>
              <a:cxnLst/>
              <a:rect l="l" t="t" r="r" b="b"/>
              <a:pathLst>
                <a:path w="511" h="294" extrusionOk="0">
                  <a:moveTo>
                    <a:pt x="0" y="0"/>
                  </a:moveTo>
                  <a:lnTo>
                    <a:pt x="1" y="68"/>
                  </a:lnTo>
                  <a:lnTo>
                    <a:pt x="510" y="293"/>
                  </a:lnTo>
                  <a:lnTo>
                    <a:pt x="510" y="293"/>
                  </a:lnTo>
                  <a:lnTo>
                    <a:pt x="0" y="0"/>
                  </a:lnTo>
                  <a:close/>
                </a:path>
              </a:pathLst>
            </a:custGeom>
            <a:solidFill>
              <a:srgbClr val="D18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730;p56">
              <a:extLst>
                <a:ext uri="{FF2B5EF4-FFF2-40B4-BE49-F238E27FC236}">
                  <a16:creationId xmlns:a16="http://schemas.microsoft.com/office/drawing/2014/main" id="{D4248958-8B64-7855-1186-1224A8F357EA}"/>
                </a:ext>
              </a:extLst>
            </p:cNvPr>
            <p:cNvSpPr/>
            <p:nvPr/>
          </p:nvSpPr>
          <p:spPr>
            <a:xfrm>
              <a:off x="-4011399" y="3293807"/>
              <a:ext cx="58655" cy="58961"/>
            </a:xfrm>
            <a:custGeom>
              <a:avLst/>
              <a:gdLst/>
              <a:ahLst/>
              <a:cxnLst/>
              <a:rect l="l" t="t" r="r" b="b"/>
              <a:pathLst>
                <a:path w="958" h="963" extrusionOk="0">
                  <a:moveTo>
                    <a:pt x="661" y="0"/>
                  </a:moveTo>
                  <a:lnTo>
                    <a:pt x="1" y="428"/>
                  </a:lnTo>
                  <a:lnTo>
                    <a:pt x="931" y="963"/>
                  </a:lnTo>
                  <a:lnTo>
                    <a:pt x="958" y="163"/>
                  </a:lnTo>
                  <a:lnTo>
                    <a:pt x="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731;p56">
              <a:extLst>
                <a:ext uri="{FF2B5EF4-FFF2-40B4-BE49-F238E27FC236}">
                  <a16:creationId xmlns:a16="http://schemas.microsoft.com/office/drawing/2014/main" id="{0C92AC39-1237-D48C-3C23-E56E2FE6D78D}"/>
                </a:ext>
              </a:extLst>
            </p:cNvPr>
            <p:cNvSpPr/>
            <p:nvPr/>
          </p:nvSpPr>
          <p:spPr>
            <a:xfrm>
              <a:off x="-3821971" y="2972077"/>
              <a:ext cx="1163" cy="796"/>
            </a:xfrm>
            <a:custGeom>
              <a:avLst/>
              <a:gdLst/>
              <a:ahLst/>
              <a:cxnLst/>
              <a:rect l="l" t="t" r="r" b="b"/>
              <a:pathLst>
                <a:path w="19" h="13" extrusionOk="0">
                  <a:moveTo>
                    <a:pt x="18" y="1"/>
                  </a:moveTo>
                  <a:lnTo>
                    <a:pt x="0" y="12"/>
                  </a:lnTo>
                  <a:cubicBezTo>
                    <a:pt x="1" y="12"/>
                    <a:pt x="1" y="13"/>
                    <a:pt x="2" y="13"/>
                  </a:cubicBezTo>
                  <a:cubicBezTo>
                    <a:pt x="8" y="13"/>
                    <a:pt x="18" y="1"/>
                    <a:pt x="18" y="1"/>
                  </a:cubicBezTo>
                  <a:close/>
                </a:path>
              </a:pathLst>
            </a:custGeom>
            <a:solidFill>
              <a:srgbClr val="C4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732;p56">
              <a:extLst>
                <a:ext uri="{FF2B5EF4-FFF2-40B4-BE49-F238E27FC236}">
                  <a16:creationId xmlns:a16="http://schemas.microsoft.com/office/drawing/2014/main" id="{70E1506F-3E0F-F2F1-AF17-7140069E5AB6}"/>
                </a:ext>
              </a:extLst>
            </p:cNvPr>
            <p:cNvSpPr/>
            <p:nvPr/>
          </p:nvSpPr>
          <p:spPr>
            <a:xfrm>
              <a:off x="-3929175" y="3114667"/>
              <a:ext cx="87554" cy="99432"/>
            </a:xfrm>
            <a:custGeom>
              <a:avLst/>
              <a:gdLst/>
              <a:ahLst/>
              <a:cxnLst/>
              <a:rect l="l" t="t" r="r" b="b"/>
              <a:pathLst>
                <a:path w="1430" h="1624" extrusionOk="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733;p56">
              <a:extLst>
                <a:ext uri="{FF2B5EF4-FFF2-40B4-BE49-F238E27FC236}">
                  <a16:creationId xmlns:a16="http://schemas.microsoft.com/office/drawing/2014/main" id="{BB024FB2-F6DC-A531-784C-4952BC0E2EE6}"/>
                </a:ext>
              </a:extLst>
            </p:cNvPr>
            <p:cNvSpPr/>
            <p:nvPr/>
          </p:nvSpPr>
          <p:spPr>
            <a:xfrm>
              <a:off x="-3959542" y="2995403"/>
              <a:ext cx="85656" cy="51002"/>
            </a:xfrm>
            <a:custGeom>
              <a:avLst/>
              <a:gdLst/>
              <a:ahLst/>
              <a:cxnLst/>
              <a:rect l="l" t="t" r="r" b="b"/>
              <a:pathLst>
                <a:path w="1399" h="833" extrusionOk="0">
                  <a:moveTo>
                    <a:pt x="378" y="0"/>
                  </a:moveTo>
                  <a:lnTo>
                    <a:pt x="1" y="223"/>
                  </a:lnTo>
                  <a:lnTo>
                    <a:pt x="522" y="522"/>
                  </a:lnTo>
                  <a:lnTo>
                    <a:pt x="983" y="833"/>
                  </a:lnTo>
                  <a:lnTo>
                    <a:pt x="1398" y="587"/>
                  </a:lnTo>
                  <a:lnTo>
                    <a:pt x="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734;p56">
              <a:extLst>
                <a:ext uri="{FF2B5EF4-FFF2-40B4-BE49-F238E27FC236}">
                  <a16:creationId xmlns:a16="http://schemas.microsoft.com/office/drawing/2014/main" id="{692F53BD-AFF9-255F-29E3-971D6EDEB50C}"/>
                </a:ext>
              </a:extLst>
            </p:cNvPr>
            <p:cNvSpPr/>
            <p:nvPr/>
          </p:nvSpPr>
          <p:spPr>
            <a:xfrm>
              <a:off x="-4059828" y="3023321"/>
              <a:ext cx="105188" cy="135679"/>
            </a:xfrm>
            <a:custGeom>
              <a:avLst/>
              <a:gdLst/>
              <a:ahLst/>
              <a:cxnLst/>
              <a:rect l="l" t="t" r="r" b="b"/>
              <a:pathLst>
                <a:path w="1718" h="2216" extrusionOk="0">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735;p56">
              <a:extLst>
                <a:ext uri="{FF2B5EF4-FFF2-40B4-BE49-F238E27FC236}">
                  <a16:creationId xmlns:a16="http://schemas.microsoft.com/office/drawing/2014/main" id="{6198E03B-1F5C-63FC-7A8B-3E0D5DACF068}"/>
                </a:ext>
              </a:extLst>
            </p:cNvPr>
            <p:cNvSpPr/>
            <p:nvPr/>
          </p:nvSpPr>
          <p:spPr>
            <a:xfrm>
              <a:off x="-4053093" y="3284930"/>
              <a:ext cx="40655" cy="35818"/>
            </a:xfrm>
            <a:custGeom>
              <a:avLst/>
              <a:gdLst/>
              <a:ahLst/>
              <a:cxnLst/>
              <a:rect l="l" t="t" r="r" b="b"/>
              <a:pathLst>
                <a:path w="664" h="585" extrusionOk="0">
                  <a:moveTo>
                    <a:pt x="207" y="1"/>
                  </a:moveTo>
                  <a:lnTo>
                    <a:pt x="1" y="204"/>
                  </a:lnTo>
                  <a:lnTo>
                    <a:pt x="664" y="584"/>
                  </a:lnTo>
                  <a:lnTo>
                    <a:pt x="457" y="144"/>
                  </a:lnTo>
                  <a:lnTo>
                    <a:pt x="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736;p56">
              <a:extLst>
                <a:ext uri="{FF2B5EF4-FFF2-40B4-BE49-F238E27FC236}">
                  <a16:creationId xmlns:a16="http://schemas.microsoft.com/office/drawing/2014/main" id="{E55A7A3F-37A4-7CAE-842F-D6250FE11766}"/>
                </a:ext>
              </a:extLst>
            </p:cNvPr>
            <p:cNvSpPr/>
            <p:nvPr/>
          </p:nvSpPr>
          <p:spPr>
            <a:xfrm>
              <a:off x="-4040481" y="3234236"/>
              <a:ext cx="45920" cy="59513"/>
            </a:xfrm>
            <a:custGeom>
              <a:avLst/>
              <a:gdLst/>
              <a:ahLst/>
              <a:cxnLst/>
              <a:rect l="l" t="t" r="r" b="b"/>
              <a:pathLst>
                <a:path w="750" h="972" extrusionOk="0">
                  <a:moveTo>
                    <a:pt x="484" y="0"/>
                  </a:moveTo>
                  <a:lnTo>
                    <a:pt x="484" y="351"/>
                  </a:lnTo>
                  <a:lnTo>
                    <a:pt x="1" y="829"/>
                  </a:lnTo>
                  <a:lnTo>
                    <a:pt x="251" y="972"/>
                  </a:lnTo>
                  <a:lnTo>
                    <a:pt x="749" y="152"/>
                  </a:lnTo>
                  <a:lnTo>
                    <a:pt x="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737;p56">
              <a:extLst>
                <a:ext uri="{FF2B5EF4-FFF2-40B4-BE49-F238E27FC236}">
                  <a16:creationId xmlns:a16="http://schemas.microsoft.com/office/drawing/2014/main" id="{8D5F3AF7-B34D-998D-694A-B6F94B8F1CCC}"/>
                </a:ext>
              </a:extLst>
            </p:cNvPr>
            <p:cNvSpPr/>
            <p:nvPr/>
          </p:nvSpPr>
          <p:spPr>
            <a:xfrm>
              <a:off x="-4010909" y="3207237"/>
              <a:ext cx="16348" cy="36369"/>
            </a:xfrm>
            <a:custGeom>
              <a:avLst/>
              <a:gdLst/>
              <a:ahLst/>
              <a:cxnLst/>
              <a:rect l="l" t="t" r="r" b="b"/>
              <a:pathLst>
                <a:path w="267" h="594" extrusionOk="0">
                  <a:moveTo>
                    <a:pt x="1" y="1"/>
                  </a:moveTo>
                  <a:lnTo>
                    <a:pt x="1" y="441"/>
                  </a:lnTo>
                  <a:lnTo>
                    <a:pt x="266" y="593"/>
                  </a:lnTo>
                  <a:lnTo>
                    <a:pt x="266" y="593"/>
                  </a:lnTo>
                  <a:lnTo>
                    <a:pt x="262" y="11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738;p56">
              <a:extLst>
                <a:ext uri="{FF2B5EF4-FFF2-40B4-BE49-F238E27FC236}">
                  <a16:creationId xmlns:a16="http://schemas.microsoft.com/office/drawing/2014/main" id="{C090B315-F134-831A-2B7D-76D21C81690C}"/>
                </a:ext>
              </a:extLst>
            </p:cNvPr>
            <p:cNvSpPr/>
            <p:nvPr/>
          </p:nvSpPr>
          <p:spPr>
            <a:xfrm>
              <a:off x="-4019848" y="2991485"/>
              <a:ext cx="92269" cy="67778"/>
            </a:xfrm>
            <a:custGeom>
              <a:avLst/>
              <a:gdLst/>
              <a:ahLst/>
              <a:cxnLst/>
              <a:rect l="l" t="t" r="r" b="b"/>
              <a:pathLst>
                <a:path w="1507" h="1107" extrusionOk="0">
                  <a:moveTo>
                    <a:pt x="486" y="0"/>
                  </a:moveTo>
                  <a:lnTo>
                    <a:pt x="0" y="521"/>
                  </a:lnTo>
                  <a:lnTo>
                    <a:pt x="1022" y="1106"/>
                  </a:lnTo>
                  <a:lnTo>
                    <a:pt x="1507" y="586"/>
                  </a:lnTo>
                  <a:lnTo>
                    <a:pt x="986" y="287"/>
                  </a:lnTo>
                  <a:lnTo>
                    <a:pt x="4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739;p56">
              <a:extLst>
                <a:ext uri="{FF2B5EF4-FFF2-40B4-BE49-F238E27FC236}">
                  <a16:creationId xmlns:a16="http://schemas.microsoft.com/office/drawing/2014/main" id="{DF525A41-E91D-40A2-1BA5-A9154C856599}"/>
                </a:ext>
              </a:extLst>
            </p:cNvPr>
            <p:cNvSpPr/>
            <p:nvPr/>
          </p:nvSpPr>
          <p:spPr>
            <a:xfrm>
              <a:off x="-3936460" y="2940118"/>
              <a:ext cx="178109" cy="94902"/>
            </a:xfrm>
            <a:custGeom>
              <a:avLst/>
              <a:gdLst/>
              <a:ahLst/>
              <a:cxnLst/>
              <a:rect l="l" t="t" r="r" b="b"/>
              <a:pathLst>
                <a:path w="2909" h="1550" extrusionOk="0">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740;p56">
              <a:extLst>
                <a:ext uri="{FF2B5EF4-FFF2-40B4-BE49-F238E27FC236}">
                  <a16:creationId xmlns:a16="http://schemas.microsoft.com/office/drawing/2014/main" id="{ACC180DD-04FD-D75B-80E2-68ED49C5ACCE}"/>
                </a:ext>
              </a:extLst>
            </p:cNvPr>
            <p:cNvSpPr/>
            <p:nvPr/>
          </p:nvSpPr>
          <p:spPr>
            <a:xfrm>
              <a:off x="-4280174" y="3201727"/>
              <a:ext cx="31960" cy="33736"/>
            </a:xfrm>
            <a:custGeom>
              <a:avLst/>
              <a:gdLst/>
              <a:ahLst/>
              <a:cxnLst/>
              <a:rect l="l" t="t" r="r" b="b"/>
              <a:pathLst>
                <a:path w="522" h="551" extrusionOk="0">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741;p56">
              <a:extLst>
                <a:ext uri="{FF2B5EF4-FFF2-40B4-BE49-F238E27FC236}">
                  <a16:creationId xmlns:a16="http://schemas.microsoft.com/office/drawing/2014/main" id="{1B612818-52BD-259B-A94A-48AEEFB3FE48}"/>
                </a:ext>
              </a:extLst>
            </p:cNvPr>
            <p:cNvSpPr/>
            <p:nvPr/>
          </p:nvSpPr>
          <p:spPr>
            <a:xfrm>
              <a:off x="-4259664" y="3276542"/>
              <a:ext cx="104392" cy="134822"/>
            </a:xfrm>
            <a:custGeom>
              <a:avLst/>
              <a:gdLst/>
              <a:ahLst/>
              <a:cxnLst/>
              <a:rect l="l" t="t" r="r" b="b"/>
              <a:pathLst>
                <a:path w="1705" h="2202" extrusionOk="0">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742;p56">
              <a:extLst>
                <a:ext uri="{FF2B5EF4-FFF2-40B4-BE49-F238E27FC236}">
                  <a16:creationId xmlns:a16="http://schemas.microsoft.com/office/drawing/2014/main" id="{1EC388B7-5446-BAAD-E470-1E4032A36AFE}"/>
                </a:ext>
              </a:extLst>
            </p:cNvPr>
            <p:cNvSpPr/>
            <p:nvPr/>
          </p:nvSpPr>
          <p:spPr>
            <a:xfrm>
              <a:off x="-4466235" y="3299378"/>
              <a:ext cx="128454" cy="132862"/>
            </a:xfrm>
            <a:custGeom>
              <a:avLst/>
              <a:gdLst/>
              <a:ahLst/>
              <a:cxnLst/>
              <a:rect l="l" t="t" r="r" b="b"/>
              <a:pathLst>
                <a:path w="2098" h="2170" extrusionOk="0">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743;p56">
              <a:extLst>
                <a:ext uri="{FF2B5EF4-FFF2-40B4-BE49-F238E27FC236}">
                  <a16:creationId xmlns:a16="http://schemas.microsoft.com/office/drawing/2014/main" id="{C567E613-53B1-8E50-2BC1-65E450DD17BE}"/>
                </a:ext>
              </a:extLst>
            </p:cNvPr>
            <p:cNvSpPr/>
            <p:nvPr/>
          </p:nvSpPr>
          <p:spPr>
            <a:xfrm>
              <a:off x="-4424174" y="3254624"/>
              <a:ext cx="86391" cy="80697"/>
            </a:xfrm>
            <a:custGeom>
              <a:avLst/>
              <a:gdLst/>
              <a:ahLst/>
              <a:cxnLst/>
              <a:rect l="l" t="t" r="r" b="b"/>
              <a:pathLst>
                <a:path w="1411" h="1318" extrusionOk="0">
                  <a:moveTo>
                    <a:pt x="0" y="0"/>
                  </a:moveTo>
                  <a:lnTo>
                    <a:pt x="395" y="731"/>
                  </a:lnTo>
                  <a:lnTo>
                    <a:pt x="1411" y="1318"/>
                  </a:lnTo>
                  <a:lnTo>
                    <a:pt x="1016"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744;p56">
              <a:extLst>
                <a:ext uri="{FF2B5EF4-FFF2-40B4-BE49-F238E27FC236}">
                  <a16:creationId xmlns:a16="http://schemas.microsoft.com/office/drawing/2014/main" id="{AFC1530D-3E09-0E5E-9CB3-DDE733BBE228}"/>
                </a:ext>
              </a:extLst>
            </p:cNvPr>
            <p:cNvSpPr/>
            <p:nvPr/>
          </p:nvSpPr>
          <p:spPr>
            <a:xfrm>
              <a:off x="-4466235" y="3396295"/>
              <a:ext cx="128454" cy="179578"/>
            </a:xfrm>
            <a:custGeom>
              <a:avLst/>
              <a:gdLst/>
              <a:ahLst/>
              <a:cxnLst/>
              <a:rect l="l" t="t" r="r" b="b"/>
              <a:pathLst>
                <a:path w="2098" h="2933" extrusionOk="0">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745;p56">
              <a:extLst>
                <a:ext uri="{FF2B5EF4-FFF2-40B4-BE49-F238E27FC236}">
                  <a16:creationId xmlns:a16="http://schemas.microsoft.com/office/drawing/2014/main" id="{39656E42-2952-4EAE-4240-D12D4601C0E7}"/>
                </a:ext>
              </a:extLst>
            </p:cNvPr>
            <p:cNvSpPr/>
            <p:nvPr/>
          </p:nvSpPr>
          <p:spPr>
            <a:xfrm>
              <a:off x="-4290643" y="3533191"/>
              <a:ext cx="61349" cy="50451"/>
            </a:xfrm>
            <a:custGeom>
              <a:avLst/>
              <a:gdLst/>
              <a:ahLst/>
              <a:cxnLst/>
              <a:rect l="l" t="t" r="r" b="b"/>
              <a:pathLst>
                <a:path w="1002" h="824" extrusionOk="0">
                  <a:moveTo>
                    <a:pt x="693" y="1"/>
                  </a:moveTo>
                  <a:lnTo>
                    <a:pt x="171" y="53"/>
                  </a:lnTo>
                  <a:lnTo>
                    <a:pt x="0" y="246"/>
                  </a:lnTo>
                  <a:lnTo>
                    <a:pt x="1001" y="824"/>
                  </a:lnTo>
                  <a:lnTo>
                    <a:pt x="6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746;p56">
              <a:extLst>
                <a:ext uri="{FF2B5EF4-FFF2-40B4-BE49-F238E27FC236}">
                  <a16:creationId xmlns:a16="http://schemas.microsoft.com/office/drawing/2014/main" id="{9EFD0EE8-9C70-E248-824E-7C015E25F0E3}"/>
                </a:ext>
              </a:extLst>
            </p:cNvPr>
            <p:cNvSpPr/>
            <p:nvPr/>
          </p:nvSpPr>
          <p:spPr>
            <a:xfrm>
              <a:off x="-4424174" y="3093667"/>
              <a:ext cx="194885" cy="196844"/>
            </a:xfrm>
            <a:custGeom>
              <a:avLst/>
              <a:gdLst/>
              <a:ahLst/>
              <a:cxnLst/>
              <a:rect l="l" t="t" r="r" b="b"/>
              <a:pathLst>
                <a:path w="3183" h="3215" extrusionOk="0">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747;p56">
              <a:extLst>
                <a:ext uri="{FF2B5EF4-FFF2-40B4-BE49-F238E27FC236}">
                  <a16:creationId xmlns:a16="http://schemas.microsoft.com/office/drawing/2014/main" id="{150B7C2D-E051-ABF0-D818-712AC48194EA}"/>
                </a:ext>
              </a:extLst>
            </p:cNvPr>
            <p:cNvSpPr/>
            <p:nvPr/>
          </p:nvSpPr>
          <p:spPr>
            <a:xfrm>
              <a:off x="-4291562" y="3058280"/>
              <a:ext cx="207682" cy="96432"/>
            </a:xfrm>
            <a:custGeom>
              <a:avLst/>
              <a:gdLst/>
              <a:ahLst/>
              <a:cxnLst/>
              <a:rect l="l" t="t" r="r" b="b"/>
              <a:pathLst>
                <a:path w="3392" h="1575" extrusionOk="0">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748;p56">
              <a:extLst>
                <a:ext uri="{FF2B5EF4-FFF2-40B4-BE49-F238E27FC236}">
                  <a16:creationId xmlns:a16="http://schemas.microsoft.com/office/drawing/2014/main" id="{093F5A26-DF1B-9233-F2C6-5C62FC25F633}"/>
                </a:ext>
              </a:extLst>
            </p:cNvPr>
            <p:cNvSpPr/>
            <p:nvPr/>
          </p:nvSpPr>
          <p:spPr>
            <a:xfrm>
              <a:off x="-4077154" y="3173380"/>
              <a:ext cx="62880" cy="40655"/>
            </a:xfrm>
            <a:custGeom>
              <a:avLst/>
              <a:gdLst/>
              <a:ahLst/>
              <a:cxnLst/>
              <a:rect l="l" t="t" r="r" b="b"/>
              <a:pathLst>
                <a:path w="1027" h="664" extrusionOk="0">
                  <a:moveTo>
                    <a:pt x="63" y="1"/>
                  </a:moveTo>
                  <a:lnTo>
                    <a:pt x="1" y="187"/>
                  </a:lnTo>
                  <a:lnTo>
                    <a:pt x="216" y="663"/>
                  </a:lnTo>
                  <a:lnTo>
                    <a:pt x="1026" y="528"/>
                  </a:lnTo>
                  <a:lnTo>
                    <a:pt x="835" y="443"/>
                  </a:lnTo>
                  <a:lnTo>
                    <a:pt x="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749;p56">
              <a:extLst>
                <a:ext uri="{FF2B5EF4-FFF2-40B4-BE49-F238E27FC236}">
                  <a16:creationId xmlns:a16="http://schemas.microsoft.com/office/drawing/2014/main" id="{3264701F-D1B7-64E9-FF1A-2CCB7CC11FC7}"/>
                </a:ext>
              </a:extLst>
            </p:cNvPr>
            <p:cNvSpPr/>
            <p:nvPr/>
          </p:nvSpPr>
          <p:spPr>
            <a:xfrm>
              <a:off x="-4073358" y="3132666"/>
              <a:ext cx="59329" cy="67901"/>
            </a:xfrm>
            <a:custGeom>
              <a:avLst/>
              <a:gdLst/>
              <a:ahLst/>
              <a:cxnLst/>
              <a:rect l="l" t="t" r="r" b="b"/>
              <a:pathLst>
                <a:path w="969" h="1109" extrusionOk="0">
                  <a:moveTo>
                    <a:pt x="221" y="0"/>
                  </a:moveTo>
                  <a:lnTo>
                    <a:pt x="20" y="606"/>
                  </a:lnTo>
                  <a:lnTo>
                    <a:pt x="1" y="666"/>
                  </a:lnTo>
                  <a:lnTo>
                    <a:pt x="773" y="1108"/>
                  </a:lnTo>
                  <a:lnTo>
                    <a:pt x="969" y="429"/>
                  </a:lnTo>
                  <a:lnTo>
                    <a:pt x="2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750;p56">
              <a:extLst>
                <a:ext uri="{FF2B5EF4-FFF2-40B4-BE49-F238E27FC236}">
                  <a16:creationId xmlns:a16="http://schemas.microsoft.com/office/drawing/2014/main" id="{260BE0A8-1B10-4867-543A-CEC28495FED8}"/>
                </a:ext>
              </a:extLst>
            </p:cNvPr>
            <p:cNvSpPr/>
            <p:nvPr/>
          </p:nvSpPr>
          <p:spPr>
            <a:xfrm>
              <a:off x="-4404153" y="3094218"/>
              <a:ext cx="393322" cy="499550"/>
            </a:xfrm>
            <a:custGeom>
              <a:avLst/>
              <a:gdLst/>
              <a:ahLst/>
              <a:cxnLst/>
              <a:rect l="l" t="t" r="r" b="b"/>
              <a:pathLst>
                <a:path w="6424" h="8159" extrusionOk="0">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751;p56">
              <a:extLst>
                <a:ext uri="{FF2B5EF4-FFF2-40B4-BE49-F238E27FC236}">
                  <a16:creationId xmlns:a16="http://schemas.microsoft.com/office/drawing/2014/main" id="{486FE5F9-9874-08F7-F130-F92CE66583A7}"/>
                </a:ext>
              </a:extLst>
            </p:cNvPr>
            <p:cNvSpPr/>
            <p:nvPr/>
          </p:nvSpPr>
          <p:spPr>
            <a:xfrm>
              <a:off x="-4026093" y="2976056"/>
              <a:ext cx="281399" cy="376729"/>
            </a:xfrm>
            <a:custGeom>
              <a:avLst/>
              <a:gdLst/>
              <a:ahLst/>
              <a:cxnLst/>
              <a:rect l="l" t="t" r="r" b="b"/>
              <a:pathLst>
                <a:path w="4596" h="6153" extrusionOk="0">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752;p56">
              <a:extLst>
                <a:ext uri="{FF2B5EF4-FFF2-40B4-BE49-F238E27FC236}">
                  <a16:creationId xmlns:a16="http://schemas.microsoft.com/office/drawing/2014/main" id="{B8151712-F79C-3BF0-7CB4-824EF417284F}"/>
                </a:ext>
              </a:extLst>
            </p:cNvPr>
            <p:cNvSpPr/>
            <p:nvPr/>
          </p:nvSpPr>
          <p:spPr>
            <a:xfrm>
              <a:off x="-3298258" y="4007552"/>
              <a:ext cx="26940" cy="26940"/>
            </a:xfrm>
            <a:custGeom>
              <a:avLst/>
              <a:gdLst/>
              <a:ahLst/>
              <a:cxnLst/>
              <a:rect l="l" t="t" r="r" b="b"/>
              <a:pathLst>
                <a:path w="440" h="440" extrusionOk="0">
                  <a:moveTo>
                    <a:pt x="220" y="0"/>
                  </a:moveTo>
                  <a:cubicBezTo>
                    <a:pt x="99" y="0"/>
                    <a:pt x="1" y="98"/>
                    <a:pt x="1" y="220"/>
                  </a:cubicBezTo>
                  <a:cubicBezTo>
                    <a:pt x="1" y="341"/>
                    <a:pt x="99" y="439"/>
                    <a:pt x="220" y="439"/>
                  </a:cubicBezTo>
                  <a:cubicBezTo>
                    <a:pt x="342" y="439"/>
                    <a:pt x="440" y="341"/>
                    <a:pt x="440" y="220"/>
                  </a:cubicBezTo>
                  <a:cubicBezTo>
                    <a:pt x="440" y="98"/>
                    <a:pt x="342" y="0"/>
                    <a:pt x="220" y="0"/>
                  </a:cubicBezTo>
                  <a:close/>
                </a:path>
              </a:pathLst>
            </a:custGeom>
            <a:solidFill>
              <a:srgbClr val="030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753;p56">
              <a:extLst>
                <a:ext uri="{FF2B5EF4-FFF2-40B4-BE49-F238E27FC236}">
                  <a16:creationId xmlns:a16="http://schemas.microsoft.com/office/drawing/2014/main" id="{C966E489-1DAA-6FD6-6EE6-D75B32FA285F}"/>
                </a:ext>
              </a:extLst>
            </p:cNvPr>
            <p:cNvSpPr/>
            <p:nvPr/>
          </p:nvSpPr>
          <p:spPr>
            <a:xfrm>
              <a:off x="-3266605" y="4143530"/>
              <a:ext cx="26940" cy="26940"/>
            </a:xfrm>
            <a:custGeom>
              <a:avLst/>
              <a:gdLst/>
              <a:ahLst/>
              <a:cxnLst/>
              <a:rect l="l" t="t" r="r" b="b"/>
              <a:pathLst>
                <a:path w="440" h="440" extrusionOk="0">
                  <a:moveTo>
                    <a:pt x="220" y="1"/>
                  </a:moveTo>
                  <a:cubicBezTo>
                    <a:pt x="99" y="1"/>
                    <a:pt x="1" y="99"/>
                    <a:pt x="1" y="220"/>
                  </a:cubicBezTo>
                  <a:cubicBezTo>
                    <a:pt x="1" y="342"/>
                    <a:pt x="99" y="440"/>
                    <a:pt x="220" y="440"/>
                  </a:cubicBezTo>
                  <a:cubicBezTo>
                    <a:pt x="342" y="440"/>
                    <a:pt x="440" y="342"/>
                    <a:pt x="440" y="220"/>
                  </a:cubicBezTo>
                  <a:cubicBezTo>
                    <a:pt x="440" y="99"/>
                    <a:pt x="342" y="1"/>
                    <a:pt x="220" y="1"/>
                  </a:cubicBezTo>
                  <a:close/>
                </a:path>
              </a:pathLst>
            </a:custGeom>
            <a:solidFill>
              <a:srgbClr val="030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754;p56">
              <a:extLst>
                <a:ext uri="{FF2B5EF4-FFF2-40B4-BE49-F238E27FC236}">
                  <a16:creationId xmlns:a16="http://schemas.microsoft.com/office/drawing/2014/main" id="{72C19117-C870-EE6D-1780-2510939E9FF8}"/>
                </a:ext>
              </a:extLst>
            </p:cNvPr>
            <p:cNvSpPr/>
            <p:nvPr/>
          </p:nvSpPr>
          <p:spPr>
            <a:xfrm>
              <a:off x="-3483033" y="4206039"/>
              <a:ext cx="27001" cy="26940"/>
            </a:xfrm>
            <a:custGeom>
              <a:avLst/>
              <a:gdLst/>
              <a:ahLst/>
              <a:cxnLst/>
              <a:rect l="l" t="t" r="r" b="b"/>
              <a:pathLst>
                <a:path w="441" h="440" extrusionOk="0">
                  <a:moveTo>
                    <a:pt x="220" y="0"/>
                  </a:moveTo>
                  <a:cubicBezTo>
                    <a:pt x="99" y="0"/>
                    <a:pt x="1" y="99"/>
                    <a:pt x="1" y="220"/>
                  </a:cubicBezTo>
                  <a:cubicBezTo>
                    <a:pt x="1" y="341"/>
                    <a:pt x="99" y="439"/>
                    <a:pt x="220" y="439"/>
                  </a:cubicBezTo>
                  <a:cubicBezTo>
                    <a:pt x="341" y="439"/>
                    <a:pt x="440" y="341"/>
                    <a:pt x="440" y="220"/>
                  </a:cubicBezTo>
                  <a:cubicBezTo>
                    <a:pt x="440" y="98"/>
                    <a:pt x="341"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755;p56">
              <a:extLst>
                <a:ext uri="{FF2B5EF4-FFF2-40B4-BE49-F238E27FC236}">
                  <a16:creationId xmlns:a16="http://schemas.microsoft.com/office/drawing/2014/main" id="{5B787CE0-667F-F324-10D6-A05C5AF3B1AA}"/>
                </a:ext>
              </a:extLst>
            </p:cNvPr>
            <p:cNvSpPr/>
            <p:nvPr/>
          </p:nvSpPr>
          <p:spPr>
            <a:xfrm>
              <a:off x="-3645278" y="4109551"/>
              <a:ext cx="26940" cy="26940"/>
            </a:xfrm>
            <a:custGeom>
              <a:avLst/>
              <a:gdLst/>
              <a:ahLst/>
              <a:cxnLst/>
              <a:rect l="l" t="t" r="r" b="b"/>
              <a:pathLst>
                <a:path w="440" h="440" extrusionOk="0">
                  <a:moveTo>
                    <a:pt x="220" y="1"/>
                  </a:moveTo>
                  <a:cubicBezTo>
                    <a:pt x="98" y="1"/>
                    <a:pt x="0" y="99"/>
                    <a:pt x="0" y="220"/>
                  </a:cubicBezTo>
                  <a:cubicBezTo>
                    <a:pt x="0" y="342"/>
                    <a:pt x="98" y="440"/>
                    <a:pt x="220" y="440"/>
                  </a:cubicBezTo>
                  <a:cubicBezTo>
                    <a:pt x="340" y="440"/>
                    <a:pt x="439" y="342"/>
                    <a:pt x="439" y="220"/>
                  </a:cubicBezTo>
                  <a:cubicBezTo>
                    <a:pt x="439" y="99"/>
                    <a:pt x="340"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756;p56">
              <a:extLst>
                <a:ext uri="{FF2B5EF4-FFF2-40B4-BE49-F238E27FC236}">
                  <a16:creationId xmlns:a16="http://schemas.microsoft.com/office/drawing/2014/main" id="{76776F14-75B8-5C1B-B26F-6A2EC454F706}"/>
                </a:ext>
              </a:extLst>
            </p:cNvPr>
            <p:cNvSpPr/>
            <p:nvPr/>
          </p:nvSpPr>
          <p:spPr>
            <a:xfrm>
              <a:off x="-3545727" y="3978777"/>
              <a:ext cx="26940" cy="26940"/>
            </a:xfrm>
            <a:custGeom>
              <a:avLst/>
              <a:gdLst/>
              <a:ahLst/>
              <a:cxnLst/>
              <a:rect l="l" t="t" r="r" b="b"/>
              <a:pathLst>
                <a:path w="440" h="440" extrusionOk="0">
                  <a:moveTo>
                    <a:pt x="220" y="1"/>
                  </a:moveTo>
                  <a:cubicBezTo>
                    <a:pt x="99" y="1"/>
                    <a:pt x="0" y="99"/>
                    <a:pt x="0" y="220"/>
                  </a:cubicBezTo>
                  <a:cubicBezTo>
                    <a:pt x="0" y="342"/>
                    <a:pt x="99" y="440"/>
                    <a:pt x="220" y="440"/>
                  </a:cubicBezTo>
                  <a:cubicBezTo>
                    <a:pt x="341" y="440"/>
                    <a:pt x="439" y="342"/>
                    <a:pt x="439" y="220"/>
                  </a:cubicBezTo>
                  <a:cubicBezTo>
                    <a:pt x="439" y="99"/>
                    <a:pt x="341" y="1"/>
                    <a:pt x="220" y="1"/>
                  </a:cubicBezTo>
                  <a:close/>
                </a:path>
              </a:pathLst>
            </a:custGeom>
            <a:solidFill>
              <a:srgbClr val="030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757;p56">
              <a:extLst>
                <a:ext uri="{FF2B5EF4-FFF2-40B4-BE49-F238E27FC236}">
                  <a16:creationId xmlns:a16="http://schemas.microsoft.com/office/drawing/2014/main" id="{092E40AA-B391-3DAA-2E41-77F6F5B6AA92}"/>
                </a:ext>
              </a:extLst>
            </p:cNvPr>
            <p:cNvSpPr/>
            <p:nvPr/>
          </p:nvSpPr>
          <p:spPr>
            <a:xfrm>
              <a:off x="-3652073" y="3963288"/>
              <a:ext cx="415914" cy="251275"/>
            </a:xfrm>
            <a:custGeom>
              <a:avLst/>
              <a:gdLst/>
              <a:ahLst/>
              <a:cxnLst/>
              <a:rect l="l" t="t" r="r" b="b"/>
              <a:pathLst>
                <a:path w="6793" h="4104" extrusionOk="0">
                  <a:moveTo>
                    <a:pt x="1723" y="0"/>
                  </a:moveTo>
                  <a:lnTo>
                    <a:pt x="1723" y="302"/>
                  </a:lnTo>
                  <a:lnTo>
                    <a:pt x="2819" y="1854"/>
                  </a:lnTo>
                  <a:lnTo>
                    <a:pt x="1" y="1952"/>
                  </a:lnTo>
                  <a:lnTo>
                    <a:pt x="1" y="2253"/>
                  </a:lnTo>
                  <a:lnTo>
                    <a:pt x="72" y="2514"/>
                  </a:lnTo>
                  <a:lnTo>
                    <a:pt x="2967" y="2391"/>
                  </a:lnTo>
                  <a:lnTo>
                    <a:pt x="2754" y="3760"/>
                  </a:lnTo>
                  <a:lnTo>
                    <a:pt x="2754" y="4062"/>
                  </a:lnTo>
                  <a:lnTo>
                    <a:pt x="3204" y="4104"/>
                  </a:lnTo>
                  <a:lnTo>
                    <a:pt x="3897" y="2475"/>
                  </a:lnTo>
                  <a:lnTo>
                    <a:pt x="6585" y="3109"/>
                  </a:lnTo>
                  <a:lnTo>
                    <a:pt x="6792" y="2874"/>
                  </a:lnTo>
                  <a:lnTo>
                    <a:pt x="6792" y="2572"/>
                  </a:lnTo>
                  <a:lnTo>
                    <a:pt x="4325" y="1991"/>
                  </a:lnTo>
                  <a:lnTo>
                    <a:pt x="6199" y="711"/>
                  </a:lnTo>
                  <a:lnTo>
                    <a:pt x="6199" y="409"/>
                  </a:lnTo>
                  <a:lnTo>
                    <a:pt x="5875" y="525"/>
                  </a:lnTo>
                  <a:lnTo>
                    <a:pt x="3659" y="1607"/>
                  </a:lnTo>
                  <a:lnTo>
                    <a:pt x="2129" y="183"/>
                  </a:lnTo>
                  <a:lnTo>
                    <a:pt x="1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758;p56">
              <a:extLst>
                <a:ext uri="{FF2B5EF4-FFF2-40B4-BE49-F238E27FC236}">
                  <a16:creationId xmlns:a16="http://schemas.microsoft.com/office/drawing/2014/main" id="{2AE3C2C3-8FD4-BF23-5760-080FED90B817}"/>
                </a:ext>
              </a:extLst>
            </p:cNvPr>
            <p:cNvSpPr/>
            <p:nvPr/>
          </p:nvSpPr>
          <p:spPr>
            <a:xfrm>
              <a:off x="-3652073" y="3955879"/>
              <a:ext cx="415914" cy="240132"/>
            </a:xfrm>
            <a:custGeom>
              <a:avLst/>
              <a:gdLst/>
              <a:ahLst/>
              <a:cxnLst/>
              <a:rect l="l" t="t" r="r" b="b"/>
              <a:pathLst>
                <a:path w="6793" h="3922" extrusionOk="0">
                  <a:moveTo>
                    <a:pt x="2129" y="1"/>
                  </a:moveTo>
                  <a:lnTo>
                    <a:pt x="1723" y="121"/>
                  </a:lnTo>
                  <a:lnTo>
                    <a:pt x="2819" y="1672"/>
                  </a:lnTo>
                  <a:lnTo>
                    <a:pt x="1" y="2073"/>
                  </a:lnTo>
                  <a:lnTo>
                    <a:pt x="72" y="2333"/>
                  </a:lnTo>
                  <a:lnTo>
                    <a:pt x="2967" y="2210"/>
                  </a:lnTo>
                  <a:lnTo>
                    <a:pt x="2754" y="3881"/>
                  </a:lnTo>
                  <a:lnTo>
                    <a:pt x="3204" y="3922"/>
                  </a:lnTo>
                  <a:lnTo>
                    <a:pt x="3897" y="2294"/>
                  </a:lnTo>
                  <a:lnTo>
                    <a:pt x="6585" y="2927"/>
                  </a:lnTo>
                  <a:lnTo>
                    <a:pt x="6792" y="2693"/>
                  </a:lnTo>
                  <a:lnTo>
                    <a:pt x="4325" y="1810"/>
                  </a:lnTo>
                  <a:lnTo>
                    <a:pt x="6199" y="530"/>
                  </a:lnTo>
                  <a:lnTo>
                    <a:pt x="5875" y="344"/>
                  </a:lnTo>
                  <a:lnTo>
                    <a:pt x="3659" y="1425"/>
                  </a:lnTo>
                  <a:lnTo>
                    <a:pt x="2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759;p56">
              <a:extLst>
                <a:ext uri="{FF2B5EF4-FFF2-40B4-BE49-F238E27FC236}">
                  <a16:creationId xmlns:a16="http://schemas.microsoft.com/office/drawing/2014/main" id="{005F424D-A69A-7BCD-7A8F-3B562925CD9D}"/>
                </a:ext>
              </a:extLst>
            </p:cNvPr>
            <p:cNvSpPr/>
            <p:nvPr/>
          </p:nvSpPr>
          <p:spPr>
            <a:xfrm>
              <a:off x="-3464054" y="4055796"/>
              <a:ext cx="57063" cy="30062"/>
            </a:xfrm>
            <a:custGeom>
              <a:avLst/>
              <a:gdLst/>
              <a:ahLst/>
              <a:cxnLst/>
              <a:rect l="l" t="t" r="r" b="b"/>
              <a:pathLst>
                <a:path w="932" h="491" extrusionOk="0">
                  <a:moveTo>
                    <a:pt x="467" y="1"/>
                  </a:moveTo>
                  <a:cubicBezTo>
                    <a:pt x="358" y="1"/>
                    <a:pt x="250" y="25"/>
                    <a:pt x="167" y="72"/>
                  </a:cubicBezTo>
                  <a:cubicBezTo>
                    <a:pt x="1" y="168"/>
                    <a:pt x="1" y="324"/>
                    <a:pt x="167" y="419"/>
                  </a:cubicBezTo>
                  <a:cubicBezTo>
                    <a:pt x="250" y="467"/>
                    <a:pt x="358" y="490"/>
                    <a:pt x="467" y="490"/>
                  </a:cubicBezTo>
                  <a:cubicBezTo>
                    <a:pt x="575" y="490"/>
                    <a:pt x="684" y="467"/>
                    <a:pt x="766" y="419"/>
                  </a:cubicBezTo>
                  <a:cubicBezTo>
                    <a:pt x="932" y="324"/>
                    <a:pt x="932" y="168"/>
                    <a:pt x="766" y="72"/>
                  </a:cubicBezTo>
                  <a:cubicBezTo>
                    <a:pt x="684" y="25"/>
                    <a:pt x="575" y="1"/>
                    <a:pt x="467" y="1"/>
                  </a:cubicBezTo>
                  <a:close/>
                </a:path>
              </a:pathLst>
            </a:custGeom>
            <a:solidFill>
              <a:srgbClr val="030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760;p56">
              <a:extLst>
                <a:ext uri="{FF2B5EF4-FFF2-40B4-BE49-F238E27FC236}">
                  <a16:creationId xmlns:a16="http://schemas.microsoft.com/office/drawing/2014/main" id="{15A187DC-E0A7-49EF-58C2-1BBD15021DAA}"/>
                </a:ext>
              </a:extLst>
            </p:cNvPr>
            <p:cNvSpPr/>
            <p:nvPr/>
          </p:nvSpPr>
          <p:spPr>
            <a:xfrm>
              <a:off x="-3461482" y="3903717"/>
              <a:ext cx="51982" cy="167149"/>
            </a:xfrm>
            <a:custGeom>
              <a:avLst/>
              <a:gdLst/>
              <a:ahLst/>
              <a:cxnLst/>
              <a:rect l="l" t="t" r="r" b="b"/>
              <a:pathLst>
                <a:path w="849" h="2730" extrusionOk="0">
                  <a:moveTo>
                    <a:pt x="0" y="0"/>
                  </a:moveTo>
                  <a:lnTo>
                    <a:pt x="0" y="2730"/>
                  </a:lnTo>
                  <a:lnTo>
                    <a:pt x="848" y="2730"/>
                  </a:lnTo>
                  <a:lnTo>
                    <a:pt x="848" y="0"/>
                  </a:lnTo>
                  <a:close/>
                </a:path>
              </a:pathLst>
            </a:custGeom>
            <a:solidFill>
              <a:srgbClr val="030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761;p56">
              <a:extLst>
                <a:ext uri="{FF2B5EF4-FFF2-40B4-BE49-F238E27FC236}">
                  <a16:creationId xmlns:a16="http://schemas.microsoft.com/office/drawing/2014/main" id="{F31F7155-A1D6-DB52-93D5-5B68F6B725A8}"/>
                </a:ext>
              </a:extLst>
            </p:cNvPr>
            <p:cNvSpPr/>
            <p:nvPr/>
          </p:nvSpPr>
          <p:spPr>
            <a:xfrm>
              <a:off x="-3450768" y="3678169"/>
              <a:ext cx="239642" cy="189436"/>
            </a:xfrm>
            <a:custGeom>
              <a:avLst/>
              <a:gdLst/>
              <a:ahLst/>
              <a:cxnLst/>
              <a:rect l="l" t="t" r="r" b="b"/>
              <a:pathLst>
                <a:path w="3914" h="3094" extrusionOk="0">
                  <a:moveTo>
                    <a:pt x="156" y="1"/>
                  </a:moveTo>
                  <a:cubicBezTo>
                    <a:pt x="64" y="1"/>
                    <a:pt x="1" y="74"/>
                    <a:pt x="1" y="200"/>
                  </a:cubicBezTo>
                  <a:lnTo>
                    <a:pt x="1" y="635"/>
                  </a:lnTo>
                  <a:cubicBezTo>
                    <a:pt x="1" y="813"/>
                    <a:pt x="127" y="1030"/>
                    <a:pt x="281" y="1120"/>
                  </a:cubicBezTo>
                  <a:lnTo>
                    <a:pt x="3634" y="3055"/>
                  </a:lnTo>
                  <a:cubicBezTo>
                    <a:pt x="3679" y="3081"/>
                    <a:pt x="3721" y="3094"/>
                    <a:pt x="3759" y="3094"/>
                  </a:cubicBezTo>
                  <a:cubicBezTo>
                    <a:pt x="3851" y="3094"/>
                    <a:pt x="3914" y="3020"/>
                    <a:pt x="3914" y="2894"/>
                  </a:cubicBezTo>
                  <a:cubicBezTo>
                    <a:pt x="3914" y="2470"/>
                    <a:pt x="3625" y="1969"/>
                    <a:pt x="3268" y="1763"/>
                  </a:cubicBezTo>
                  <a:lnTo>
                    <a:pt x="281" y="39"/>
                  </a:lnTo>
                  <a:cubicBezTo>
                    <a:pt x="236" y="13"/>
                    <a:pt x="193" y="1"/>
                    <a:pt x="156" y="1"/>
                  </a:cubicBezTo>
                  <a:close/>
                </a:path>
              </a:pathLst>
            </a:custGeom>
            <a:solidFill>
              <a:srgbClr val="4A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762;p56">
              <a:extLst>
                <a:ext uri="{FF2B5EF4-FFF2-40B4-BE49-F238E27FC236}">
                  <a16:creationId xmlns:a16="http://schemas.microsoft.com/office/drawing/2014/main" id="{ADE15316-0D9D-C7CD-6035-29FC1106153F}"/>
                </a:ext>
              </a:extLst>
            </p:cNvPr>
            <p:cNvSpPr/>
            <p:nvPr/>
          </p:nvSpPr>
          <p:spPr>
            <a:xfrm>
              <a:off x="-3506115" y="3295093"/>
              <a:ext cx="110392" cy="400669"/>
            </a:xfrm>
            <a:custGeom>
              <a:avLst/>
              <a:gdLst/>
              <a:ahLst/>
              <a:cxnLst/>
              <a:rect l="l" t="t" r="r" b="b"/>
              <a:pathLst>
                <a:path w="1803" h="6544" extrusionOk="0">
                  <a:moveTo>
                    <a:pt x="138" y="1"/>
                  </a:moveTo>
                  <a:cubicBezTo>
                    <a:pt x="113" y="1"/>
                    <a:pt x="90" y="8"/>
                    <a:pt x="72" y="21"/>
                  </a:cubicBezTo>
                  <a:cubicBezTo>
                    <a:pt x="24" y="52"/>
                    <a:pt x="1" y="123"/>
                    <a:pt x="14" y="219"/>
                  </a:cubicBezTo>
                  <a:lnTo>
                    <a:pt x="185" y="1360"/>
                  </a:lnTo>
                  <a:lnTo>
                    <a:pt x="869" y="5896"/>
                  </a:lnTo>
                  <a:cubicBezTo>
                    <a:pt x="877" y="5942"/>
                    <a:pt x="891" y="5988"/>
                    <a:pt x="912" y="6030"/>
                  </a:cubicBezTo>
                  <a:cubicBezTo>
                    <a:pt x="954" y="6121"/>
                    <a:pt x="1022" y="6201"/>
                    <a:pt x="1096" y="6244"/>
                  </a:cubicBezTo>
                  <a:lnTo>
                    <a:pt x="1560" y="6512"/>
                  </a:lnTo>
                  <a:cubicBezTo>
                    <a:pt x="1598" y="6534"/>
                    <a:pt x="1633" y="6544"/>
                    <a:pt x="1663" y="6544"/>
                  </a:cubicBezTo>
                  <a:cubicBezTo>
                    <a:pt x="1683" y="6544"/>
                    <a:pt x="1700" y="6540"/>
                    <a:pt x="1716" y="6533"/>
                  </a:cubicBezTo>
                  <a:cubicBezTo>
                    <a:pt x="1775" y="6498"/>
                    <a:pt x="1802" y="6426"/>
                    <a:pt x="1788" y="6326"/>
                  </a:cubicBezTo>
                  <a:lnTo>
                    <a:pt x="1709" y="5817"/>
                  </a:lnTo>
                  <a:lnTo>
                    <a:pt x="956" y="931"/>
                  </a:lnTo>
                  <a:lnTo>
                    <a:pt x="898" y="551"/>
                  </a:lnTo>
                  <a:cubicBezTo>
                    <a:pt x="874" y="397"/>
                    <a:pt x="759" y="237"/>
                    <a:pt x="636" y="187"/>
                  </a:cubicBezTo>
                  <a:lnTo>
                    <a:pt x="206" y="15"/>
                  </a:lnTo>
                  <a:cubicBezTo>
                    <a:pt x="182" y="5"/>
                    <a:pt x="159"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763;p56">
              <a:extLst>
                <a:ext uri="{FF2B5EF4-FFF2-40B4-BE49-F238E27FC236}">
                  <a16:creationId xmlns:a16="http://schemas.microsoft.com/office/drawing/2014/main" id="{90C1A447-14AB-E764-B2CD-7A2FC8F60723}"/>
                </a:ext>
              </a:extLst>
            </p:cNvPr>
            <p:cNvSpPr/>
            <p:nvPr/>
          </p:nvSpPr>
          <p:spPr>
            <a:xfrm>
              <a:off x="-3633829" y="3678965"/>
              <a:ext cx="419282" cy="295297"/>
            </a:xfrm>
            <a:custGeom>
              <a:avLst/>
              <a:gdLst/>
              <a:ahLst/>
              <a:cxnLst/>
              <a:rect l="l" t="t" r="r" b="b"/>
              <a:pathLst>
                <a:path w="6848" h="4823" extrusionOk="0">
                  <a:moveTo>
                    <a:pt x="3084" y="0"/>
                  </a:moveTo>
                  <a:lnTo>
                    <a:pt x="0" y="1784"/>
                  </a:lnTo>
                  <a:lnTo>
                    <a:pt x="3775" y="4822"/>
                  </a:lnTo>
                  <a:lnTo>
                    <a:pt x="6848" y="3042"/>
                  </a:lnTo>
                  <a:lnTo>
                    <a:pt x="3084" y="0"/>
                  </a:lnTo>
                  <a:close/>
                </a:path>
              </a:pathLst>
            </a:custGeom>
            <a:solidFill>
              <a:srgbClr val="4A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764;p56">
              <a:extLst>
                <a:ext uri="{FF2B5EF4-FFF2-40B4-BE49-F238E27FC236}">
                  <a16:creationId xmlns:a16="http://schemas.microsoft.com/office/drawing/2014/main" id="{0ED10998-3897-24D5-C49E-D8695B2CE466}"/>
                </a:ext>
              </a:extLst>
            </p:cNvPr>
            <p:cNvSpPr/>
            <p:nvPr/>
          </p:nvSpPr>
          <p:spPr>
            <a:xfrm>
              <a:off x="-3687094" y="3296317"/>
              <a:ext cx="286603" cy="506101"/>
            </a:xfrm>
            <a:custGeom>
              <a:avLst/>
              <a:gdLst/>
              <a:ahLst/>
              <a:cxnLst/>
              <a:rect l="l" t="t" r="r" b="b"/>
              <a:pathLst>
                <a:path w="4681" h="8266" extrusionOk="0">
                  <a:moveTo>
                    <a:pt x="3028" y="1"/>
                  </a:moveTo>
                  <a:lnTo>
                    <a:pt x="1" y="1754"/>
                  </a:lnTo>
                  <a:lnTo>
                    <a:pt x="1637" y="8266"/>
                  </a:lnTo>
                  <a:lnTo>
                    <a:pt x="4681" y="6508"/>
                  </a:lnTo>
                  <a:lnTo>
                    <a:pt x="30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765;p56">
              <a:extLst>
                <a:ext uri="{FF2B5EF4-FFF2-40B4-BE49-F238E27FC236}">
                  <a16:creationId xmlns:a16="http://schemas.microsoft.com/office/drawing/2014/main" id="{335CFF1F-52E8-4986-ED77-4175D73B0F80}"/>
                </a:ext>
              </a:extLst>
            </p:cNvPr>
            <p:cNvSpPr/>
            <p:nvPr/>
          </p:nvSpPr>
          <p:spPr>
            <a:xfrm>
              <a:off x="-3637931" y="3786351"/>
              <a:ext cx="239642" cy="189436"/>
            </a:xfrm>
            <a:custGeom>
              <a:avLst/>
              <a:gdLst/>
              <a:ahLst/>
              <a:cxnLst/>
              <a:rect l="l" t="t" r="r" b="b"/>
              <a:pathLst>
                <a:path w="3914" h="3094" extrusionOk="0">
                  <a:moveTo>
                    <a:pt x="156" y="1"/>
                  </a:moveTo>
                  <a:cubicBezTo>
                    <a:pt x="64" y="1"/>
                    <a:pt x="1" y="74"/>
                    <a:pt x="1" y="201"/>
                  </a:cubicBezTo>
                  <a:lnTo>
                    <a:pt x="1" y="635"/>
                  </a:lnTo>
                  <a:cubicBezTo>
                    <a:pt x="1" y="814"/>
                    <a:pt x="126" y="1031"/>
                    <a:pt x="281" y="1120"/>
                  </a:cubicBezTo>
                  <a:lnTo>
                    <a:pt x="3633" y="3056"/>
                  </a:lnTo>
                  <a:cubicBezTo>
                    <a:pt x="3678" y="3082"/>
                    <a:pt x="3721" y="3094"/>
                    <a:pt x="3759" y="3094"/>
                  </a:cubicBezTo>
                  <a:cubicBezTo>
                    <a:pt x="3851" y="3094"/>
                    <a:pt x="3914" y="3021"/>
                    <a:pt x="3914" y="2894"/>
                  </a:cubicBezTo>
                  <a:cubicBezTo>
                    <a:pt x="3914" y="2471"/>
                    <a:pt x="3624" y="1969"/>
                    <a:pt x="3267" y="1763"/>
                  </a:cubicBezTo>
                  <a:lnTo>
                    <a:pt x="281" y="39"/>
                  </a:lnTo>
                  <a:cubicBezTo>
                    <a:pt x="236" y="13"/>
                    <a:pt x="193" y="1"/>
                    <a:pt x="156" y="1"/>
                  </a:cubicBezTo>
                  <a:close/>
                </a:path>
              </a:pathLst>
            </a:custGeom>
            <a:solidFill>
              <a:srgbClr val="030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766;p56">
              <a:extLst>
                <a:ext uri="{FF2B5EF4-FFF2-40B4-BE49-F238E27FC236}">
                  <a16:creationId xmlns:a16="http://schemas.microsoft.com/office/drawing/2014/main" id="{9A429765-0C72-2101-EB4B-65E66ECE1CA3}"/>
                </a:ext>
              </a:extLst>
            </p:cNvPr>
            <p:cNvSpPr/>
            <p:nvPr/>
          </p:nvSpPr>
          <p:spPr>
            <a:xfrm>
              <a:off x="-3693706" y="3403336"/>
              <a:ext cx="111127" cy="400669"/>
            </a:xfrm>
            <a:custGeom>
              <a:avLst/>
              <a:gdLst/>
              <a:ahLst/>
              <a:cxnLst/>
              <a:rect l="l" t="t" r="r" b="b"/>
              <a:pathLst>
                <a:path w="1815" h="6544" extrusionOk="0">
                  <a:moveTo>
                    <a:pt x="144" y="1"/>
                  </a:moveTo>
                  <a:cubicBezTo>
                    <a:pt x="54" y="1"/>
                    <a:pt x="1" y="86"/>
                    <a:pt x="21" y="218"/>
                  </a:cubicBezTo>
                  <a:lnTo>
                    <a:pt x="876" y="5896"/>
                  </a:lnTo>
                  <a:cubicBezTo>
                    <a:pt x="897" y="6034"/>
                    <a:pt x="992" y="6180"/>
                    <a:pt x="1103" y="6243"/>
                  </a:cubicBezTo>
                  <a:lnTo>
                    <a:pt x="1567" y="6512"/>
                  </a:lnTo>
                  <a:cubicBezTo>
                    <a:pt x="1604" y="6534"/>
                    <a:pt x="1639" y="6544"/>
                    <a:pt x="1670" y="6544"/>
                  </a:cubicBezTo>
                  <a:cubicBezTo>
                    <a:pt x="1759" y="6544"/>
                    <a:pt x="1814" y="6459"/>
                    <a:pt x="1793" y="6325"/>
                  </a:cubicBezTo>
                  <a:lnTo>
                    <a:pt x="904" y="550"/>
                  </a:lnTo>
                  <a:cubicBezTo>
                    <a:pt x="880" y="396"/>
                    <a:pt x="764" y="236"/>
                    <a:pt x="643" y="186"/>
                  </a:cubicBezTo>
                  <a:lnTo>
                    <a:pt x="212" y="15"/>
                  </a:lnTo>
                  <a:cubicBezTo>
                    <a:pt x="188" y="5"/>
                    <a:pt x="165" y="1"/>
                    <a:pt x="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767;p56">
              <a:extLst>
                <a:ext uri="{FF2B5EF4-FFF2-40B4-BE49-F238E27FC236}">
                  <a16:creationId xmlns:a16="http://schemas.microsoft.com/office/drawing/2014/main" id="{7F84ED7C-F152-D90F-FE64-5EA067EA02D7}"/>
                </a:ext>
              </a:extLst>
            </p:cNvPr>
            <p:cNvSpPr/>
            <p:nvPr/>
          </p:nvSpPr>
          <p:spPr>
            <a:xfrm>
              <a:off x="-3404237" y="3547457"/>
              <a:ext cx="181783" cy="220111"/>
            </a:xfrm>
            <a:custGeom>
              <a:avLst/>
              <a:gdLst/>
              <a:ahLst/>
              <a:cxnLst/>
              <a:rect l="l" t="t" r="r" b="b"/>
              <a:pathLst>
                <a:path w="2969" h="3595" extrusionOk="0">
                  <a:moveTo>
                    <a:pt x="236" y="0"/>
                  </a:moveTo>
                  <a:cubicBezTo>
                    <a:pt x="97" y="0"/>
                    <a:pt x="1" y="111"/>
                    <a:pt x="1" y="303"/>
                  </a:cubicBezTo>
                  <a:lnTo>
                    <a:pt x="1" y="406"/>
                  </a:lnTo>
                  <a:lnTo>
                    <a:pt x="180" y="510"/>
                  </a:lnTo>
                  <a:lnTo>
                    <a:pt x="180" y="406"/>
                  </a:lnTo>
                  <a:cubicBezTo>
                    <a:pt x="180" y="296"/>
                    <a:pt x="236" y="231"/>
                    <a:pt x="317" y="231"/>
                  </a:cubicBezTo>
                  <a:cubicBezTo>
                    <a:pt x="350" y="231"/>
                    <a:pt x="386" y="242"/>
                    <a:pt x="426" y="264"/>
                  </a:cubicBezTo>
                  <a:lnTo>
                    <a:pt x="2544" y="1487"/>
                  </a:lnTo>
                  <a:cubicBezTo>
                    <a:pt x="2679" y="1566"/>
                    <a:pt x="2789" y="1756"/>
                    <a:pt x="2789" y="1914"/>
                  </a:cubicBezTo>
                  <a:lnTo>
                    <a:pt x="2789" y="3188"/>
                  </a:lnTo>
                  <a:cubicBezTo>
                    <a:pt x="2789" y="3299"/>
                    <a:pt x="2734" y="3363"/>
                    <a:pt x="2653" y="3363"/>
                  </a:cubicBezTo>
                  <a:cubicBezTo>
                    <a:pt x="2620" y="3363"/>
                    <a:pt x="2583" y="3352"/>
                    <a:pt x="2544" y="3330"/>
                  </a:cubicBezTo>
                  <a:lnTo>
                    <a:pt x="2454" y="3278"/>
                  </a:lnTo>
                  <a:lnTo>
                    <a:pt x="2454" y="3485"/>
                  </a:lnTo>
                  <a:lnTo>
                    <a:pt x="2544" y="3537"/>
                  </a:lnTo>
                  <a:cubicBezTo>
                    <a:pt x="2612" y="3576"/>
                    <a:pt x="2676" y="3595"/>
                    <a:pt x="2733" y="3595"/>
                  </a:cubicBezTo>
                  <a:cubicBezTo>
                    <a:pt x="2872" y="3595"/>
                    <a:pt x="2968" y="3484"/>
                    <a:pt x="2968" y="3291"/>
                  </a:cubicBezTo>
                  <a:lnTo>
                    <a:pt x="2968" y="2018"/>
                  </a:lnTo>
                  <a:cubicBezTo>
                    <a:pt x="2968" y="1746"/>
                    <a:pt x="2778" y="1416"/>
                    <a:pt x="2544" y="1280"/>
                  </a:cubicBezTo>
                  <a:lnTo>
                    <a:pt x="426" y="58"/>
                  </a:lnTo>
                  <a:cubicBezTo>
                    <a:pt x="357" y="19"/>
                    <a:pt x="293" y="0"/>
                    <a:pt x="236" y="0"/>
                  </a:cubicBezTo>
                  <a:close/>
                </a:path>
              </a:pathLst>
            </a:custGeom>
            <a:solidFill>
              <a:srgbClr val="4A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768;p56">
              <a:extLst>
                <a:ext uri="{FF2B5EF4-FFF2-40B4-BE49-F238E27FC236}">
                  <a16:creationId xmlns:a16="http://schemas.microsoft.com/office/drawing/2014/main" id="{E342898F-F2AC-0CE8-888D-601AFA679E6B}"/>
                </a:ext>
              </a:extLst>
            </p:cNvPr>
            <p:cNvSpPr/>
            <p:nvPr/>
          </p:nvSpPr>
          <p:spPr>
            <a:xfrm>
              <a:off x="-3428482" y="3548865"/>
              <a:ext cx="199049" cy="235234"/>
            </a:xfrm>
            <a:custGeom>
              <a:avLst/>
              <a:gdLst/>
              <a:ahLst/>
              <a:cxnLst/>
              <a:rect l="l" t="t" r="r" b="b"/>
              <a:pathLst>
                <a:path w="3251" h="3842" extrusionOk="0">
                  <a:moveTo>
                    <a:pt x="531" y="0"/>
                  </a:moveTo>
                  <a:lnTo>
                    <a:pt x="1" y="306"/>
                  </a:lnTo>
                  <a:lnTo>
                    <a:pt x="2374" y="1562"/>
                  </a:lnTo>
                  <a:lnTo>
                    <a:pt x="2717" y="2071"/>
                  </a:lnTo>
                  <a:lnTo>
                    <a:pt x="2722" y="3841"/>
                  </a:lnTo>
                  <a:lnTo>
                    <a:pt x="3250" y="3535"/>
                  </a:lnTo>
                  <a:lnTo>
                    <a:pt x="3250" y="1718"/>
                  </a:lnTo>
                  <a:lnTo>
                    <a:pt x="3040" y="1414"/>
                  </a:lnTo>
                  <a:lnTo>
                    <a:pt x="531" y="0"/>
                  </a:lnTo>
                  <a:close/>
                </a:path>
              </a:pathLst>
            </a:custGeom>
            <a:solidFill>
              <a:srgbClr val="4A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769;p56">
              <a:extLst>
                <a:ext uri="{FF2B5EF4-FFF2-40B4-BE49-F238E27FC236}">
                  <a16:creationId xmlns:a16="http://schemas.microsoft.com/office/drawing/2014/main" id="{A22DC322-3D4C-AF42-A7B8-A2E78120A0DE}"/>
                </a:ext>
              </a:extLst>
            </p:cNvPr>
            <p:cNvSpPr/>
            <p:nvPr/>
          </p:nvSpPr>
          <p:spPr>
            <a:xfrm>
              <a:off x="-3424809" y="3579721"/>
              <a:ext cx="159863" cy="191824"/>
            </a:xfrm>
            <a:custGeom>
              <a:avLst/>
              <a:gdLst/>
              <a:ahLst/>
              <a:cxnLst/>
              <a:rect l="l" t="t" r="r" b="b"/>
              <a:pathLst>
                <a:path w="2611" h="3133" extrusionOk="0">
                  <a:moveTo>
                    <a:pt x="137" y="1"/>
                  </a:moveTo>
                  <a:cubicBezTo>
                    <a:pt x="56" y="1"/>
                    <a:pt x="1" y="65"/>
                    <a:pt x="0" y="175"/>
                  </a:cubicBezTo>
                  <a:lnTo>
                    <a:pt x="0" y="1451"/>
                  </a:lnTo>
                  <a:cubicBezTo>
                    <a:pt x="0" y="1607"/>
                    <a:pt x="111" y="1798"/>
                    <a:pt x="247" y="1877"/>
                  </a:cubicBezTo>
                  <a:lnTo>
                    <a:pt x="2364" y="3099"/>
                  </a:lnTo>
                  <a:cubicBezTo>
                    <a:pt x="2404" y="3122"/>
                    <a:pt x="2441" y="3133"/>
                    <a:pt x="2475" y="3133"/>
                  </a:cubicBezTo>
                  <a:cubicBezTo>
                    <a:pt x="2555" y="3133"/>
                    <a:pt x="2610" y="3068"/>
                    <a:pt x="2610" y="2957"/>
                  </a:cubicBezTo>
                  <a:lnTo>
                    <a:pt x="2610" y="2854"/>
                  </a:lnTo>
                  <a:lnTo>
                    <a:pt x="2610" y="2647"/>
                  </a:lnTo>
                  <a:lnTo>
                    <a:pt x="762" y="1580"/>
                  </a:lnTo>
                  <a:cubicBezTo>
                    <a:pt x="626" y="1502"/>
                    <a:pt x="515" y="1311"/>
                    <a:pt x="515" y="1154"/>
                  </a:cubicBezTo>
                  <a:lnTo>
                    <a:pt x="515" y="189"/>
                  </a:lnTo>
                  <a:lnTo>
                    <a:pt x="337" y="87"/>
                  </a:lnTo>
                  <a:lnTo>
                    <a:pt x="247" y="35"/>
                  </a:lnTo>
                  <a:cubicBezTo>
                    <a:pt x="207" y="12"/>
                    <a:pt x="170" y="1"/>
                    <a:pt x="137" y="1"/>
                  </a:cubicBezTo>
                  <a:close/>
                </a:path>
              </a:pathLst>
            </a:custGeom>
            <a:solidFill>
              <a:srgbClr val="4A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770;p56">
              <a:extLst>
                <a:ext uri="{FF2B5EF4-FFF2-40B4-BE49-F238E27FC236}">
                  <a16:creationId xmlns:a16="http://schemas.microsoft.com/office/drawing/2014/main" id="{82CEEB13-5225-9550-7EB9-1792A3610CBC}"/>
                </a:ext>
              </a:extLst>
            </p:cNvPr>
            <p:cNvSpPr/>
            <p:nvPr/>
          </p:nvSpPr>
          <p:spPr>
            <a:xfrm>
              <a:off x="-3435768" y="3565579"/>
              <a:ext cx="181783" cy="220111"/>
            </a:xfrm>
            <a:custGeom>
              <a:avLst/>
              <a:gdLst/>
              <a:ahLst/>
              <a:cxnLst/>
              <a:rect l="l" t="t" r="r" b="b"/>
              <a:pathLst>
                <a:path w="2969" h="3595" extrusionOk="0">
                  <a:moveTo>
                    <a:pt x="316" y="232"/>
                  </a:moveTo>
                  <a:cubicBezTo>
                    <a:pt x="349" y="232"/>
                    <a:pt x="386" y="243"/>
                    <a:pt x="426" y="266"/>
                  </a:cubicBezTo>
                  <a:lnTo>
                    <a:pt x="516" y="318"/>
                  </a:lnTo>
                  <a:lnTo>
                    <a:pt x="694" y="420"/>
                  </a:lnTo>
                  <a:lnTo>
                    <a:pt x="2543" y="1487"/>
                  </a:lnTo>
                  <a:cubicBezTo>
                    <a:pt x="2679" y="1566"/>
                    <a:pt x="2789" y="1758"/>
                    <a:pt x="2789" y="1914"/>
                  </a:cubicBezTo>
                  <a:lnTo>
                    <a:pt x="2789" y="2878"/>
                  </a:lnTo>
                  <a:lnTo>
                    <a:pt x="2789" y="3085"/>
                  </a:lnTo>
                  <a:lnTo>
                    <a:pt x="2789" y="3188"/>
                  </a:lnTo>
                  <a:cubicBezTo>
                    <a:pt x="2789" y="3299"/>
                    <a:pt x="2734" y="3364"/>
                    <a:pt x="2654" y="3364"/>
                  </a:cubicBezTo>
                  <a:cubicBezTo>
                    <a:pt x="2620" y="3364"/>
                    <a:pt x="2583" y="3353"/>
                    <a:pt x="2543" y="3330"/>
                  </a:cubicBezTo>
                  <a:lnTo>
                    <a:pt x="426" y="2108"/>
                  </a:lnTo>
                  <a:cubicBezTo>
                    <a:pt x="290" y="2029"/>
                    <a:pt x="180" y="1838"/>
                    <a:pt x="180" y="1682"/>
                  </a:cubicBezTo>
                  <a:lnTo>
                    <a:pt x="180" y="406"/>
                  </a:lnTo>
                  <a:cubicBezTo>
                    <a:pt x="180" y="296"/>
                    <a:pt x="235" y="232"/>
                    <a:pt x="316" y="232"/>
                  </a:cubicBezTo>
                  <a:close/>
                  <a:moveTo>
                    <a:pt x="237" y="1"/>
                  </a:moveTo>
                  <a:cubicBezTo>
                    <a:pt x="97" y="1"/>
                    <a:pt x="0" y="112"/>
                    <a:pt x="0" y="304"/>
                  </a:cubicBezTo>
                  <a:lnTo>
                    <a:pt x="0" y="1579"/>
                  </a:lnTo>
                  <a:cubicBezTo>
                    <a:pt x="0" y="1850"/>
                    <a:pt x="192" y="2179"/>
                    <a:pt x="426" y="2314"/>
                  </a:cubicBezTo>
                  <a:lnTo>
                    <a:pt x="2543" y="3537"/>
                  </a:lnTo>
                  <a:cubicBezTo>
                    <a:pt x="2611" y="3576"/>
                    <a:pt x="2675" y="3595"/>
                    <a:pt x="2733" y="3595"/>
                  </a:cubicBezTo>
                  <a:cubicBezTo>
                    <a:pt x="2872" y="3595"/>
                    <a:pt x="2969" y="3484"/>
                    <a:pt x="2969" y="3291"/>
                  </a:cubicBezTo>
                  <a:lnTo>
                    <a:pt x="2969" y="3189"/>
                  </a:lnTo>
                  <a:lnTo>
                    <a:pt x="2969" y="2982"/>
                  </a:lnTo>
                  <a:lnTo>
                    <a:pt x="2969" y="2018"/>
                  </a:lnTo>
                  <a:cubicBezTo>
                    <a:pt x="2969" y="1748"/>
                    <a:pt x="2778" y="1417"/>
                    <a:pt x="2543" y="1281"/>
                  </a:cubicBezTo>
                  <a:lnTo>
                    <a:pt x="695" y="214"/>
                  </a:lnTo>
                  <a:lnTo>
                    <a:pt x="516" y="110"/>
                  </a:lnTo>
                  <a:lnTo>
                    <a:pt x="426" y="59"/>
                  </a:lnTo>
                  <a:cubicBezTo>
                    <a:pt x="358" y="19"/>
                    <a:pt x="294" y="1"/>
                    <a:pt x="23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771;p56">
              <a:extLst>
                <a:ext uri="{FF2B5EF4-FFF2-40B4-BE49-F238E27FC236}">
                  <a16:creationId xmlns:a16="http://schemas.microsoft.com/office/drawing/2014/main" id="{9A060C16-4963-CC7A-0F20-46AD6BB10130}"/>
                </a:ext>
              </a:extLst>
            </p:cNvPr>
            <p:cNvSpPr/>
            <p:nvPr/>
          </p:nvSpPr>
          <p:spPr>
            <a:xfrm>
              <a:off x="-3393339" y="4170407"/>
              <a:ext cx="132250" cy="112351"/>
            </a:xfrm>
            <a:custGeom>
              <a:avLst/>
              <a:gdLst/>
              <a:ahLst/>
              <a:cxnLst/>
              <a:rect l="l" t="t" r="r" b="b"/>
              <a:pathLst>
                <a:path w="2160" h="1835" extrusionOk="0">
                  <a:moveTo>
                    <a:pt x="349" y="1"/>
                  </a:moveTo>
                  <a:cubicBezTo>
                    <a:pt x="312" y="56"/>
                    <a:pt x="273" y="115"/>
                    <a:pt x="238" y="174"/>
                  </a:cubicBezTo>
                  <a:cubicBezTo>
                    <a:pt x="208" y="228"/>
                    <a:pt x="178" y="286"/>
                    <a:pt x="152" y="346"/>
                  </a:cubicBezTo>
                  <a:cubicBezTo>
                    <a:pt x="101" y="458"/>
                    <a:pt x="58" y="578"/>
                    <a:pt x="35" y="719"/>
                  </a:cubicBezTo>
                  <a:cubicBezTo>
                    <a:pt x="19" y="787"/>
                    <a:pt x="9" y="861"/>
                    <a:pt x="3" y="939"/>
                  </a:cubicBezTo>
                  <a:cubicBezTo>
                    <a:pt x="1" y="1020"/>
                    <a:pt x="53" y="1100"/>
                    <a:pt x="161" y="1157"/>
                  </a:cubicBezTo>
                  <a:lnTo>
                    <a:pt x="1305" y="1761"/>
                  </a:lnTo>
                  <a:cubicBezTo>
                    <a:pt x="1398" y="1811"/>
                    <a:pt x="1516" y="1835"/>
                    <a:pt x="1635" y="1835"/>
                  </a:cubicBezTo>
                  <a:cubicBezTo>
                    <a:pt x="1776" y="1835"/>
                    <a:pt x="1918" y="1801"/>
                    <a:pt x="2022" y="1735"/>
                  </a:cubicBezTo>
                  <a:cubicBezTo>
                    <a:pt x="2104" y="1681"/>
                    <a:pt x="2148" y="1618"/>
                    <a:pt x="2158" y="1554"/>
                  </a:cubicBezTo>
                  <a:cubicBezTo>
                    <a:pt x="2160" y="1554"/>
                    <a:pt x="2160" y="1509"/>
                    <a:pt x="2160" y="1509"/>
                  </a:cubicBezTo>
                  <a:cubicBezTo>
                    <a:pt x="2160" y="1463"/>
                    <a:pt x="2152" y="1415"/>
                    <a:pt x="2136" y="1367"/>
                  </a:cubicBezTo>
                  <a:cubicBezTo>
                    <a:pt x="2055" y="1106"/>
                    <a:pt x="1765" y="806"/>
                    <a:pt x="1433" y="584"/>
                  </a:cubicBezTo>
                  <a:cubicBezTo>
                    <a:pt x="1354" y="532"/>
                    <a:pt x="1327" y="447"/>
                    <a:pt x="1305" y="353"/>
                  </a:cubicBezTo>
                  <a:cubicBezTo>
                    <a:pt x="1298" y="320"/>
                    <a:pt x="1289" y="282"/>
                    <a:pt x="1281" y="246"/>
                  </a:cubicBezTo>
                  <a:cubicBezTo>
                    <a:pt x="1261" y="174"/>
                    <a:pt x="1235" y="102"/>
                    <a:pt x="1178" y="48"/>
                  </a:cubicBezTo>
                  <a:lnTo>
                    <a:pt x="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772;p56">
              <a:extLst>
                <a:ext uri="{FF2B5EF4-FFF2-40B4-BE49-F238E27FC236}">
                  <a16:creationId xmlns:a16="http://schemas.microsoft.com/office/drawing/2014/main" id="{5A282020-9FD8-FEDF-BF66-F865855F720B}"/>
                </a:ext>
              </a:extLst>
            </p:cNvPr>
            <p:cNvSpPr/>
            <p:nvPr/>
          </p:nvSpPr>
          <p:spPr>
            <a:xfrm>
              <a:off x="-3395666" y="4212896"/>
              <a:ext cx="136903" cy="70533"/>
            </a:xfrm>
            <a:custGeom>
              <a:avLst/>
              <a:gdLst/>
              <a:ahLst/>
              <a:cxnLst/>
              <a:rect l="l" t="t" r="r" b="b"/>
              <a:pathLst>
                <a:path w="2236" h="1152" extrusionOk="0">
                  <a:moveTo>
                    <a:pt x="2168" y="658"/>
                  </a:moveTo>
                  <a:cubicBezTo>
                    <a:pt x="2168" y="658"/>
                    <a:pt x="2168" y="658"/>
                    <a:pt x="2168" y="659"/>
                  </a:cubicBezTo>
                  <a:lnTo>
                    <a:pt x="2168" y="659"/>
                  </a:lnTo>
                  <a:cubicBezTo>
                    <a:pt x="2168" y="658"/>
                    <a:pt x="2168" y="658"/>
                    <a:pt x="2168" y="658"/>
                  </a:cubicBezTo>
                  <a:close/>
                  <a:moveTo>
                    <a:pt x="77" y="1"/>
                  </a:moveTo>
                  <a:lnTo>
                    <a:pt x="77" y="1"/>
                  </a:lnTo>
                  <a:cubicBezTo>
                    <a:pt x="41" y="57"/>
                    <a:pt x="27" y="159"/>
                    <a:pt x="20" y="238"/>
                  </a:cubicBezTo>
                  <a:cubicBezTo>
                    <a:pt x="20" y="238"/>
                    <a:pt x="1" y="362"/>
                    <a:pt x="181" y="461"/>
                  </a:cubicBezTo>
                  <a:lnTo>
                    <a:pt x="1347" y="1076"/>
                  </a:lnTo>
                  <a:cubicBezTo>
                    <a:pt x="1443" y="1127"/>
                    <a:pt x="1563" y="1151"/>
                    <a:pt x="1684" y="1151"/>
                  </a:cubicBezTo>
                  <a:cubicBezTo>
                    <a:pt x="1827" y="1151"/>
                    <a:pt x="1972" y="1117"/>
                    <a:pt x="2078" y="1050"/>
                  </a:cubicBezTo>
                  <a:cubicBezTo>
                    <a:pt x="2156" y="998"/>
                    <a:pt x="2201" y="939"/>
                    <a:pt x="2214" y="877"/>
                  </a:cubicBezTo>
                  <a:lnTo>
                    <a:pt x="2214" y="877"/>
                  </a:lnTo>
                  <a:cubicBezTo>
                    <a:pt x="2215" y="877"/>
                    <a:pt x="2216" y="874"/>
                    <a:pt x="2219" y="865"/>
                  </a:cubicBezTo>
                  <a:cubicBezTo>
                    <a:pt x="2236" y="760"/>
                    <a:pt x="2185" y="707"/>
                    <a:pt x="2168" y="659"/>
                  </a:cubicBezTo>
                  <a:lnTo>
                    <a:pt x="2168" y="659"/>
                  </a:lnTo>
                  <a:cubicBezTo>
                    <a:pt x="2197" y="742"/>
                    <a:pt x="2133" y="834"/>
                    <a:pt x="2098" y="870"/>
                  </a:cubicBezTo>
                  <a:cubicBezTo>
                    <a:pt x="2021" y="948"/>
                    <a:pt x="1903" y="980"/>
                    <a:pt x="1792" y="980"/>
                  </a:cubicBezTo>
                  <a:cubicBezTo>
                    <a:pt x="1785" y="980"/>
                    <a:pt x="1777" y="979"/>
                    <a:pt x="1770" y="979"/>
                  </a:cubicBezTo>
                  <a:cubicBezTo>
                    <a:pt x="1650" y="974"/>
                    <a:pt x="1534" y="934"/>
                    <a:pt x="1424" y="890"/>
                  </a:cubicBezTo>
                  <a:cubicBezTo>
                    <a:pt x="1130" y="770"/>
                    <a:pt x="856" y="602"/>
                    <a:pt x="614" y="395"/>
                  </a:cubicBezTo>
                  <a:cubicBezTo>
                    <a:pt x="442" y="246"/>
                    <a:pt x="40" y="99"/>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773;p56">
              <a:extLst>
                <a:ext uri="{FF2B5EF4-FFF2-40B4-BE49-F238E27FC236}">
                  <a16:creationId xmlns:a16="http://schemas.microsoft.com/office/drawing/2014/main" id="{05A9B997-D8B0-136D-6FDA-A027DA1A0983}"/>
                </a:ext>
              </a:extLst>
            </p:cNvPr>
            <p:cNvSpPr/>
            <p:nvPr/>
          </p:nvSpPr>
          <p:spPr>
            <a:xfrm>
              <a:off x="-3588829" y="3696965"/>
              <a:ext cx="315380" cy="256602"/>
            </a:xfrm>
            <a:custGeom>
              <a:avLst/>
              <a:gdLst/>
              <a:ahLst/>
              <a:cxnLst/>
              <a:rect l="l" t="t" r="r" b="b"/>
              <a:pathLst>
                <a:path w="5151" h="4191" extrusionOk="0">
                  <a:moveTo>
                    <a:pt x="0" y="0"/>
                  </a:moveTo>
                  <a:lnTo>
                    <a:pt x="101" y="1434"/>
                  </a:lnTo>
                  <a:cubicBezTo>
                    <a:pt x="119" y="1698"/>
                    <a:pt x="266" y="1936"/>
                    <a:pt x="495" y="2069"/>
                  </a:cubicBezTo>
                  <a:lnTo>
                    <a:pt x="3357" y="3735"/>
                  </a:lnTo>
                  <a:lnTo>
                    <a:pt x="4135" y="4190"/>
                  </a:lnTo>
                  <a:lnTo>
                    <a:pt x="5137" y="3579"/>
                  </a:lnTo>
                  <a:cubicBezTo>
                    <a:pt x="5151" y="3066"/>
                    <a:pt x="4848" y="2631"/>
                    <a:pt x="4360" y="2239"/>
                  </a:cubicBezTo>
                  <a:cubicBezTo>
                    <a:pt x="4002" y="1949"/>
                    <a:pt x="3544" y="1685"/>
                    <a:pt x="3039" y="1429"/>
                  </a:cubicBezTo>
                  <a:cubicBezTo>
                    <a:pt x="2076" y="946"/>
                    <a:pt x="941" y="50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774;p56">
              <a:extLst>
                <a:ext uri="{FF2B5EF4-FFF2-40B4-BE49-F238E27FC236}">
                  <a16:creationId xmlns:a16="http://schemas.microsoft.com/office/drawing/2014/main" id="{591D9857-AACE-4EFD-82C3-A6B899E3DAD1}"/>
                </a:ext>
              </a:extLst>
            </p:cNvPr>
            <p:cNvSpPr/>
            <p:nvPr/>
          </p:nvSpPr>
          <p:spPr>
            <a:xfrm>
              <a:off x="-3390217" y="3877452"/>
              <a:ext cx="119209" cy="313176"/>
            </a:xfrm>
            <a:custGeom>
              <a:avLst/>
              <a:gdLst/>
              <a:ahLst/>
              <a:cxnLst/>
              <a:rect l="l" t="t" r="r" b="b"/>
              <a:pathLst>
                <a:path w="1947" h="5115" extrusionOk="0">
                  <a:moveTo>
                    <a:pt x="1157" y="0"/>
                  </a:moveTo>
                  <a:cubicBezTo>
                    <a:pt x="937" y="0"/>
                    <a:pt x="722" y="114"/>
                    <a:pt x="534" y="238"/>
                  </a:cubicBezTo>
                  <a:cubicBezTo>
                    <a:pt x="378" y="340"/>
                    <a:pt x="225" y="534"/>
                    <a:pt x="133" y="698"/>
                  </a:cubicBezTo>
                  <a:cubicBezTo>
                    <a:pt x="53" y="843"/>
                    <a:pt x="1" y="3722"/>
                    <a:pt x="7" y="5012"/>
                  </a:cubicBezTo>
                  <a:lnTo>
                    <a:pt x="700" y="5113"/>
                  </a:lnTo>
                  <a:cubicBezTo>
                    <a:pt x="733" y="5103"/>
                    <a:pt x="775" y="5099"/>
                    <a:pt x="822" y="5099"/>
                  </a:cubicBezTo>
                  <a:cubicBezTo>
                    <a:pt x="923" y="5099"/>
                    <a:pt x="1045" y="5114"/>
                    <a:pt x="1151" y="5114"/>
                  </a:cubicBezTo>
                  <a:cubicBezTo>
                    <a:pt x="1268" y="5114"/>
                    <a:pt x="1364" y="5096"/>
                    <a:pt x="1389" y="5019"/>
                  </a:cubicBezTo>
                  <a:cubicBezTo>
                    <a:pt x="1445" y="4840"/>
                    <a:pt x="1946" y="945"/>
                    <a:pt x="1892" y="631"/>
                  </a:cubicBezTo>
                  <a:cubicBezTo>
                    <a:pt x="1838" y="317"/>
                    <a:pt x="1586" y="71"/>
                    <a:pt x="1273" y="12"/>
                  </a:cubicBezTo>
                  <a:cubicBezTo>
                    <a:pt x="1234" y="4"/>
                    <a:pt x="1195" y="0"/>
                    <a:pt x="1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775;p56">
              <a:extLst>
                <a:ext uri="{FF2B5EF4-FFF2-40B4-BE49-F238E27FC236}">
                  <a16:creationId xmlns:a16="http://schemas.microsoft.com/office/drawing/2014/main" id="{6CD2CB29-8661-E523-9AE8-8DD55148B8EE}"/>
                </a:ext>
              </a:extLst>
            </p:cNvPr>
            <p:cNvSpPr/>
            <p:nvPr/>
          </p:nvSpPr>
          <p:spPr>
            <a:xfrm>
              <a:off x="-3389788" y="4158530"/>
              <a:ext cx="86207" cy="49104"/>
            </a:xfrm>
            <a:custGeom>
              <a:avLst/>
              <a:gdLst/>
              <a:ahLst/>
              <a:cxnLst/>
              <a:rect l="l" t="t" r="r" b="b"/>
              <a:pathLst>
                <a:path w="1408" h="802" extrusionOk="0">
                  <a:moveTo>
                    <a:pt x="724" y="1"/>
                  </a:moveTo>
                  <a:cubicBezTo>
                    <a:pt x="531" y="1"/>
                    <a:pt x="336" y="47"/>
                    <a:pt x="193" y="138"/>
                  </a:cubicBezTo>
                  <a:cubicBezTo>
                    <a:pt x="65" y="219"/>
                    <a:pt x="0" y="320"/>
                    <a:pt x="0" y="421"/>
                  </a:cubicBezTo>
                  <a:cubicBezTo>
                    <a:pt x="1" y="491"/>
                    <a:pt x="33" y="559"/>
                    <a:pt x="96" y="620"/>
                  </a:cubicBezTo>
                  <a:cubicBezTo>
                    <a:pt x="128" y="650"/>
                    <a:pt x="167" y="678"/>
                    <a:pt x="214" y="703"/>
                  </a:cubicBezTo>
                  <a:cubicBezTo>
                    <a:pt x="340" y="769"/>
                    <a:pt x="500" y="802"/>
                    <a:pt x="662" y="802"/>
                  </a:cubicBezTo>
                  <a:cubicBezTo>
                    <a:pt x="793" y="802"/>
                    <a:pt x="926" y="780"/>
                    <a:pt x="1043" y="738"/>
                  </a:cubicBezTo>
                  <a:cubicBezTo>
                    <a:pt x="1070" y="729"/>
                    <a:pt x="1096" y="717"/>
                    <a:pt x="1121" y="705"/>
                  </a:cubicBezTo>
                  <a:cubicBezTo>
                    <a:pt x="1147" y="694"/>
                    <a:pt x="1171" y="680"/>
                    <a:pt x="1194" y="666"/>
                  </a:cubicBezTo>
                  <a:cubicBezTo>
                    <a:pt x="1214" y="653"/>
                    <a:pt x="1232" y="640"/>
                    <a:pt x="1249" y="626"/>
                  </a:cubicBezTo>
                  <a:cubicBezTo>
                    <a:pt x="1321" y="569"/>
                    <a:pt x="1365" y="502"/>
                    <a:pt x="1380" y="436"/>
                  </a:cubicBezTo>
                  <a:cubicBezTo>
                    <a:pt x="1408" y="313"/>
                    <a:pt x="1338" y="187"/>
                    <a:pt x="1173" y="100"/>
                  </a:cubicBezTo>
                  <a:cubicBezTo>
                    <a:pt x="1046" y="34"/>
                    <a:pt x="886"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776;p56">
              <a:extLst>
                <a:ext uri="{FF2B5EF4-FFF2-40B4-BE49-F238E27FC236}">
                  <a16:creationId xmlns:a16="http://schemas.microsoft.com/office/drawing/2014/main" id="{7D482A8F-6681-EFBF-E818-53F5A1F7E097}"/>
                </a:ext>
              </a:extLst>
            </p:cNvPr>
            <p:cNvSpPr/>
            <p:nvPr/>
          </p:nvSpPr>
          <p:spPr>
            <a:xfrm>
              <a:off x="-3278850" y="4103551"/>
              <a:ext cx="132189" cy="112351"/>
            </a:xfrm>
            <a:custGeom>
              <a:avLst/>
              <a:gdLst/>
              <a:ahLst/>
              <a:cxnLst/>
              <a:rect l="l" t="t" r="r" b="b"/>
              <a:pathLst>
                <a:path w="2159" h="1835" extrusionOk="0">
                  <a:moveTo>
                    <a:pt x="348" y="1"/>
                  </a:moveTo>
                  <a:cubicBezTo>
                    <a:pt x="311" y="56"/>
                    <a:pt x="274" y="114"/>
                    <a:pt x="238" y="174"/>
                  </a:cubicBezTo>
                  <a:cubicBezTo>
                    <a:pt x="207" y="228"/>
                    <a:pt x="177" y="286"/>
                    <a:pt x="151" y="345"/>
                  </a:cubicBezTo>
                  <a:cubicBezTo>
                    <a:pt x="100" y="458"/>
                    <a:pt x="58" y="578"/>
                    <a:pt x="34" y="719"/>
                  </a:cubicBezTo>
                  <a:cubicBezTo>
                    <a:pt x="18" y="788"/>
                    <a:pt x="8" y="861"/>
                    <a:pt x="2" y="939"/>
                  </a:cubicBezTo>
                  <a:cubicBezTo>
                    <a:pt x="0" y="1020"/>
                    <a:pt x="52" y="1100"/>
                    <a:pt x="160" y="1157"/>
                  </a:cubicBezTo>
                  <a:lnTo>
                    <a:pt x="1304" y="1761"/>
                  </a:lnTo>
                  <a:cubicBezTo>
                    <a:pt x="1398" y="1810"/>
                    <a:pt x="1516" y="1835"/>
                    <a:pt x="1635" y="1835"/>
                  </a:cubicBezTo>
                  <a:cubicBezTo>
                    <a:pt x="1775" y="1835"/>
                    <a:pt x="1917" y="1801"/>
                    <a:pt x="2021" y="1735"/>
                  </a:cubicBezTo>
                  <a:cubicBezTo>
                    <a:pt x="2104" y="1682"/>
                    <a:pt x="2148" y="1618"/>
                    <a:pt x="2158" y="1554"/>
                  </a:cubicBezTo>
                  <a:cubicBezTo>
                    <a:pt x="2159" y="1554"/>
                    <a:pt x="2159" y="1508"/>
                    <a:pt x="2159" y="1508"/>
                  </a:cubicBezTo>
                  <a:cubicBezTo>
                    <a:pt x="2159" y="1462"/>
                    <a:pt x="2152" y="1415"/>
                    <a:pt x="2135" y="1367"/>
                  </a:cubicBezTo>
                  <a:cubicBezTo>
                    <a:pt x="2054" y="1105"/>
                    <a:pt x="1765" y="806"/>
                    <a:pt x="1432" y="584"/>
                  </a:cubicBezTo>
                  <a:cubicBezTo>
                    <a:pt x="1355" y="532"/>
                    <a:pt x="1327" y="447"/>
                    <a:pt x="1305" y="353"/>
                  </a:cubicBezTo>
                  <a:cubicBezTo>
                    <a:pt x="1297" y="319"/>
                    <a:pt x="1289" y="282"/>
                    <a:pt x="1280" y="247"/>
                  </a:cubicBezTo>
                  <a:cubicBezTo>
                    <a:pt x="1261" y="174"/>
                    <a:pt x="1235" y="102"/>
                    <a:pt x="1177" y="48"/>
                  </a:cubicBezTo>
                  <a:lnTo>
                    <a:pt x="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777;p56">
              <a:extLst>
                <a:ext uri="{FF2B5EF4-FFF2-40B4-BE49-F238E27FC236}">
                  <a16:creationId xmlns:a16="http://schemas.microsoft.com/office/drawing/2014/main" id="{69CB8F16-E72B-9662-AFCE-F03B13FABBA5}"/>
                </a:ext>
              </a:extLst>
            </p:cNvPr>
            <p:cNvSpPr/>
            <p:nvPr/>
          </p:nvSpPr>
          <p:spPr>
            <a:xfrm>
              <a:off x="-3281238" y="4146040"/>
              <a:ext cx="136903" cy="70533"/>
            </a:xfrm>
            <a:custGeom>
              <a:avLst/>
              <a:gdLst/>
              <a:ahLst/>
              <a:cxnLst/>
              <a:rect l="l" t="t" r="r" b="b"/>
              <a:pathLst>
                <a:path w="2236" h="1152" extrusionOk="0">
                  <a:moveTo>
                    <a:pt x="2170" y="657"/>
                  </a:moveTo>
                  <a:lnTo>
                    <a:pt x="2170" y="657"/>
                  </a:lnTo>
                  <a:cubicBezTo>
                    <a:pt x="2170" y="657"/>
                    <a:pt x="2170" y="658"/>
                    <a:pt x="2170" y="659"/>
                  </a:cubicBezTo>
                  <a:lnTo>
                    <a:pt x="2170" y="659"/>
                  </a:lnTo>
                  <a:cubicBezTo>
                    <a:pt x="2170" y="658"/>
                    <a:pt x="2170" y="657"/>
                    <a:pt x="2170" y="657"/>
                  </a:cubicBezTo>
                  <a:close/>
                  <a:moveTo>
                    <a:pt x="77" y="0"/>
                  </a:moveTo>
                  <a:lnTo>
                    <a:pt x="77" y="0"/>
                  </a:lnTo>
                  <a:cubicBezTo>
                    <a:pt x="41" y="57"/>
                    <a:pt x="27" y="159"/>
                    <a:pt x="21" y="238"/>
                  </a:cubicBezTo>
                  <a:cubicBezTo>
                    <a:pt x="21" y="238"/>
                    <a:pt x="1" y="362"/>
                    <a:pt x="181" y="461"/>
                  </a:cubicBezTo>
                  <a:lnTo>
                    <a:pt x="1348" y="1076"/>
                  </a:lnTo>
                  <a:cubicBezTo>
                    <a:pt x="1443" y="1126"/>
                    <a:pt x="1563" y="1151"/>
                    <a:pt x="1684" y="1151"/>
                  </a:cubicBezTo>
                  <a:cubicBezTo>
                    <a:pt x="1827" y="1151"/>
                    <a:pt x="1972" y="1117"/>
                    <a:pt x="2078" y="1050"/>
                  </a:cubicBezTo>
                  <a:cubicBezTo>
                    <a:pt x="2157" y="998"/>
                    <a:pt x="2201" y="938"/>
                    <a:pt x="2215" y="877"/>
                  </a:cubicBezTo>
                  <a:lnTo>
                    <a:pt x="2215" y="877"/>
                  </a:lnTo>
                  <a:cubicBezTo>
                    <a:pt x="2215" y="877"/>
                    <a:pt x="2216" y="874"/>
                    <a:pt x="2219" y="865"/>
                  </a:cubicBezTo>
                  <a:cubicBezTo>
                    <a:pt x="2236" y="761"/>
                    <a:pt x="2187" y="708"/>
                    <a:pt x="2170" y="659"/>
                  </a:cubicBezTo>
                  <a:lnTo>
                    <a:pt x="2170" y="659"/>
                  </a:lnTo>
                  <a:cubicBezTo>
                    <a:pt x="2197" y="743"/>
                    <a:pt x="2134" y="833"/>
                    <a:pt x="2099" y="869"/>
                  </a:cubicBezTo>
                  <a:cubicBezTo>
                    <a:pt x="2021" y="949"/>
                    <a:pt x="1901" y="979"/>
                    <a:pt x="1788" y="979"/>
                  </a:cubicBezTo>
                  <a:cubicBezTo>
                    <a:pt x="1782" y="979"/>
                    <a:pt x="1776" y="979"/>
                    <a:pt x="1770" y="979"/>
                  </a:cubicBezTo>
                  <a:cubicBezTo>
                    <a:pt x="1651" y="972"/>
                    <a:pt x="1535" y="934"/>
                    <a:pt x="1425" y="890"/>
                  </a:cubicBezTo>
                  <a:cubicBezTo>
                    <a:pt x="1131" y="769"/>
                    <a:pt x="857" y="602"/>
                    <a:pt x="616" y="394"/>
                  </a:cubicBezTo>
                  <a:cubicBezTo>
                    <a:pt x="443" y="246"/>
                    <a:pt x="40" y="98"/>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778;p56">
              <a:extLst>
                <a:ext uri="{FF2B5EF4-FFF2-40B4-BE49-F238E27FC236}">
                  <a16:creationId xmlns:a16="http://schemas.microsoft.com/office/drawing/2014/main" id="{0C2532DE-69FA-DF56-A302-608E5F44ED35}"/>
                </a:ext>
              </a:extLst>
            </p:cNvPr>
            <p:cNvSpPr/>
            <p:nvPr/>
          </p:nvSpPr>
          <p:spPr>
            <a:xfrm>
              <a:off x="-3467360" y="3644557"/>
              <a:ext cx="315870" cy="242765"/>
            </a:xfrm>
            <a:custGeom>
              <a:avLst/>
              <a:gdLst/>
              <a:ahLst/>
              <a:cxnLst/>
              <a:rect l="l" t="t" r="r" b="b"/>
              <a:pathLst>
                <a:path w="5159" h="3965" extrusionOk="0">
                  <a:moveTo>
                    <a:pt x="96" y="0"/>
                  </a:moveTo>
                  <a:lnTo>
                    <a:pt x="1" y="1208"/>
                  </a:lnTo>
                  <a:cubicBezTo>
                    <a:pt x="19" y="1472"/>
                    <a:pt x="89" y="1875"/>
                    <a:pt x="318" y="2008"/>
                  </a:cubicBezTo>
                  <a:lnTo>
                    <a:pt x="4036" y="3964"/>
                  </a:lnTo>
                  <a:lnTo>
                    <a:pt x="5037" y="3353"/>
                  </a:lnTo>
                  <a:cubicBezTo>
                    <a:pt x="5159" y="1896"/>
                    <a:pt x="2199" y="1117"/>
                    <a:pt x="96" y="0"/>
                  </a:cubicBezTo>
                  <a:close/>
                </a:path>
              </a:pathLst>
            </a:custGeom>
            <a:solidFill>
              <a:srgbClr val="0304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779;p56">
              <a:extLst>
                <a:ext uri="{FF2B5EF4-FFF2-40B4-BE49-F238E27FC236}">
                  <a16:creationId xmlns:a16="http://schemas.microsoft.com/office/drawing/2014/main" id="{9121B712-94BD-8CCD-D9A2-5C2DE6F12B11}"/>
                </a:ext>
              </a:extLst>
            </p:cNvPr>
            <p:cNvSpPr/>
            <p:nvPr/>
          </p:nvSpPr>
          <p:spPr>
            <a:xfrm>
              <a:off x="-3274809" y="3811147"/>
              <a:ext cx="119209" cy="314523"/>
            </a:xfrm>
            <a:custGeom>
              <a:avLst/>
              <a:gdLst/>
              <a:ahLst/>
              <a:cxnLst/>
              <a:rect l="l" t="t" r="r" b="b"/>
              <a:pathLst>
                <a:path w="1947" h="5137" extrusionOk="0">
                  <a:moveTo>
                    <a:pt x="1159" y="1"/>
                  </a:moveTo>
                  <a:cubicBezTo>
                    <a:pt x="938" y="1"/>
                    <a:pt x="723" y="115"/>
                    <a:pt x="534" y="239"/>
                  </a:cubicBezTo>
                  <a:cubicBezTo>
                    <a:pt x="378" y="341"/>
                    <a:pt x="225" y="535"/>
                    <a:pt x="133" y="699"/>
                  </a:cubicBezTo>
                  <a:cubicBezTo>
                    <a:pt x="54" y="843"/>
                    <a:pt x="1" y="3723"/>
                    <a:pt x="7" y="5013"/>
                  </a:cubicBezTo>
                  <a:lnTo>
                    <a:pt x="700" y="5113"/>
                  </a:lnTo>
                  <a:cubicBezTo>
                    <a:pt x="726" y="5105"/>
                    <a:pt x="759" y="5102"/>
                    <a:pt x="794" y="5102"/>
                  </a:cubicBezTo>
                  <a:cubicBezTo>
                    <a:pt x="915" y="5102"/>
                    <a:pt x="1077" y="5137"/>
                    <a:pt x="1202" y="5137"/>
                  </a:cubicBezTo>
                  <a:cubicBezTo>
                    <a:pt x="1295" y="5137"/>
                    <a:pt x="1367" y="5118"/>
                    <a:pt x="1388" y="5053"/>
                  </a:cubicBezTo>
                  <a:cubicBezTo>
                    <a:pt x="1445" y="4872"/>
                    <a:pt x="1946" y="946"/>
                    <a:pt x="1892" y="632"/>
                  </a:cubicBezTo>
                  <a:cubicBezTo>
                    <a:pt x="1838" y="318"/>
                    <a:pt x="1586" y="72"/>
                    <a:pt x="1273" y="11"/>
                  </a:cubicBezTo>
                  <a:cubicBezTo>
                    <a:pt x="1235" y="4"/>
                    <a:pt x="1197" y="1"/>
                    <a:pt x="1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780;p56">
              <a:extLst>
                <a:ext uri="{FF2B5EF4-FFF2-40B4-BE49-F238E27FC236}">
                  <a16:creationId xmlns:a16="http://schemas.microsoft.com/office/drawing/2014/main" id="{11C316C2-449B-7845-38E0-C7900212DDB7}"/>
                </a:ext>
              </a:extLst>
            </p:cNvPr>
            <p:cNvSpPr/>
            <p:nvPr/>
          </p:nvSpPr>
          <p:spPr>
            <a:xfrm>
              <a:off x="-3278666" y="4093143"/>
              <a:ext cx="93800" cy="49165"/>
            </a:xfrm>
            <a:custGeom>
              <a:avLst/>
              <a:gdLst/>
              <a:ahLst/>
              <a:cxnLst/>
              <a:rect l="l" t="t" r="r" b="b"/>
              <a:pathLst>
                <a:path w="1532" h="803" extrusionOk="0">
                  <a:moveTo>
                    <a:pt x="797" y="0"/>
                  </a:moveTo>
                  <a:cubicBezTo>
                    <a:pt x="604" y="0"/>
                    <a:pt x="409" y="46"/>
                    <a:pt x="265" y="137"/>
                  </a:cubicBezTo>
                  <a:cubicBezTo>
                    <a:pt x="1" y="304"/>
                    <a:pt x="11" y="557"/>
                    <a:pt x="287" y="703"/>
                  </a:cubicBezTo>
                  <a:cubicBezTo>
                    <a:pt x="413" y="770"/>
                    <a:pt x="573" y="802"/>
                    <a:pt x="735" y="802"/>
                  </a:cubicBezTo>
                  <a:cubicBezTo>
                    <a:pt x="928" y="802"/>
                    <a:pt x="1123" y="756"/>
                    <a:pt x="1267" y="665"/>
                  </a:cubicBezTo>
                  <a:cubicBezTo>
                    <a:pt x="1532" y="498"/>
                    <a:pt x="1522" y="245"/>
                    <a:pt x="1246" y="100"/>
                  </a:cubicBezTo>
                  <a:cubicBezTo>
                    <a:pt x="1119" y="33"/>
                    <a:pt x="959" y="0"/>
                    <a:pt x="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781;p56">
              <a:extLst>
                <a:ext uri="{FF2B5EF4-FFF2-40B4-BE49-F238E27FC236}">
                  <a16:creationId xmlns:a16="http://schemas.microsoft.com/office/drawing/2014/main" id="{94C42DCD-AE0D-4FF4-F68E-8F49C04B1187}"/>
                </a:ext>
              </a:extLst>
            </p:cNvPr>
            <p:cNvSpPr/>
            <p:nvPr/>
          </p:nvSpPr>
          <p:spPr>
            <a:xfrm>
              <a:off x="-3402829" y="3742025"/>
              <a:ext cx="81003" cy="92024"/>
            </a:xfrm>
            <a:custGeom>
              <a:avLst/>
              <a:gdLst/>
              <a:ahLst/>
              <a:cxnLst/>
              <a:rect l="l" t="t" r="r" b="b"/>
              <a:pathLst>
                <a:path w="1323" h="1503" extrusionOk="0">
                  <a:moveTo>
                    <a:pt x="514" y="1"/>
                  </a:moveTo>
                  <a:lnTo>
                    <a:pt x="514" y="1"/>
                  </a:lnTo>
                  <a:cubicBezTo>
                    <a:pt x="437" y="408"/>
                    <a:pt x="293" y="558"/>
                    <a:pt x="1" y="693"/>
                  </a:cubicBezTo>
                  <a:cubicBezTo>
                    <a:pt x="506" y="949"/>
                    <a:pt x="964" y="1213"/>
                    <a:pt x="1322" y="1503"/>
                  </a:cubicBezTo>
                  <a:cubicBezTo>
                    <a:pt x="1214" y="1177"/>
                    <a:pt x="732" y="1032"/>
                    <a:pt x="600" y="713"/>
                  </a:cubicBezTo>
                  <a:cubicBezTo>
                    <a:pt x="494" y="461"/>
                    <a:pt x="488" y="273"/>
                    <a:pt x="51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782;p56">
              <a:extLst>
                <a:ext uri="{FF2B5EF4-FFF2-40B4-BE49-F238E27FC236}">
                  <a16:creationId xmlns:a16="http://schemas.microsoft.com/office/drawing/2014/main" id="{1BAAA501-FB8C-E15B-91F2-277FD83ABF9D}"/>
                </a:ext>
              </a:extLst>
            </p:cNvPr>
            <p:cNvSpPr/>
            <p:nvPr/>
          </p:nvSpPr>
          <p:spPr>
            <a:xfrm>
              <a:off x="-3373197" y="3365928"/>
              <a:ext cx="120127" cy="251214"/>
            </a:xfrm>
            <a:custGeom>
              <a:avLst/>
              <a:gdLst/>
              <a:ahLst/>
              <a:cxnLst/>
              <a:rect l="l" t="t" r="r" b="b"/>
              <a:pathLst>
                <a:path w="1962" h="4103" extrusionOk="0">
                  <a:moveTo>
                    <a:pt x="582" y="0"/>
                  </a:moveTo>
                  <a:cubicBezTo>
                    <a:pt x="350" y="0"/>
                    <a:pt x="134" y="172"/>
                    <a:pt x="41" y="567"/>
                  </a:cubicBezTo>
                  <a:cubicBezTo>
                    <a:pt x="1" y="1276"/>
                    <a:pt x="180" y="2263"/>
                    <a:pt x="335" y="3340"/>
                  </a:cubicBezTo>
                  <a:cubicBezTo>
                    <a:pt x="534" y="3774"/>
                    <a:pt x="762" y="3823"/>
                    <a:pt x="1083" y="4102"/>
                  </a:cubicBezTo>
                  <a:cubicBezTo>
                    <a:pt x="1457" y="3939"/>
                    <a:pt x="1766" y="3749"/>
                    <a:pt x="1961" y="3509"/>
                  </a:cubicBezTo>
                  <a:cubicBezTo>
                    <a:pt x="1807" y="3330"/>
                    <a:pt x="1704" y="3158"/>
                    <a:pt x="1555" y="2988"/>
                  </a:cubicBezTo>
                  <a:cubicBezTo>
                    <a:pt x="1520" y="2121"/>
                    <a:pt x="1466" y="1866"/>
                    <a:pt x="1380" y="991"/>
                  </a:cubicBezTo>
                  <a:cubicBezTo>
                    <a:pt x="1321" y="393"/>
                    <a:pt x="933"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783;p56">
              <a:extLst>
                <a:ext uri="{FF2B5EF4-FFF2-40B4-BE49-F238E27FC236}">
                  <a16:creationId xmlns:a16="http://schemas.microsoft.com/office/drawing/2014/main" id="{15865122-5A65-4D2A-E6F3-DCB03F11D8F4}"/>
                </a:ext>
              </a:extLst>
            </p:cNvPr>
            <p:cNvSpPr/>
            <p:nvPr/>
          </p:nvSpPr>
          <p:spPr>
            <a:xfrm>
              <a:off x="-3374544" y="3362133"/>
              <a:ext cx="96800" cy="168190"/>
            </a:xfrm>
            <a:custGeom>
              <a:avLst/>
              <a:gdLst/>
              <a:ahLst/>
              <a:cxnLst/>
              <a:rect l="l" t="t" r="r" b="b"/>
              <a:pathLst>
                <a:path w="1581" h="2747" extrusionOk="0">
                  <a:moveTo>
                    <a:pt x="588" y="0"/>
                  </a:moveTo>
                  <a:cubicBezTo>
                    <a:pt x="346" y="0"/>
                    <a:pt x="123" y="168"/>
                    <a:pt x="32" y="558"/>
                  </a:cubicBezTo>
                  <a:cubicBezTo>
                    <a:pt x="0" y="1090"/>
                    <a:pt x="113" y="1822"/>
                    <a:pt x="236" y="2609"/>
                  </a:cubicBezTo>
                  <a:cubicBezTo>
                    <a:pt x="328" y="2691"/>
                    <a:pt x="523" y="2746"/>
                    <a:pt x="736" y="2746"/>
                  </a:cubicBezTo>
                  <a:cubicBezTo>
                    <a:pt x="1100" y="2746"/>
                    <a:pt x="1518" y="2586"/>
                    <a:pt x="1580" y="2123"/>
                  </a:cubicBezTo>
                  <a:cubicBezTo>
                    <a:pt x="1563" y="1820"/>
                    <a:pt x="1493" y="1463"/>
                    <a:pt x="1448" y="1010"/>
                  </a:cubicBezTo>
                  <a:cubicBezTo>
                    <a:pt x="1389" y="405"/>
                    <a:pt x="964"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784;p56">
              <a:extLst>
                <a:ext uri="{FF2B5EF4-FFF2-40B4-BE49-F238E27FC236}">
                  <a16:creationId xmlns:a16="http://schemas.microsoft.com/office/drawing/2014/main" id="{1E2D2D1A-4BC2-32E6-64EE-9DAC01902758}"/>
                </a:ext>
              </a:extLst>
            </p:cNvPr>
            <p:cNvSpPr/>
            <p:nvPr/>
          </p:nvSpPr>
          <p:spPr>
            <a:xfrm>
              <a:off x="-3579278" y="3754760"/>
              <a:ext cx="231683" cy="73289"/>
            </a:xfrm>
            <a:custGeom>
              <a:avLst/>
              <a:gdLst/>
              <a:ahLst/>
              <a:cxnLst/>
              <a:rect l="l" t="t" r="r" b="b"/>
              <a:pathLst>
                <a:path w="3784" h="1197" extrusionOk="0">
                  <a:moveTo>
                    <a:pt x="3783" y="1"/>
                  </a:moveTo>
                  <a:cubicBezTo>
                    <a:pt x="3326" y="407"/>
                    <a:pt x="2502" y="606"/>
                    <a:pt x="1728" y="606"/>
                  </a:cubicBezTo>
                  <a:cubicBezTo>
                    <a:pt x="1059" y="606"/>
                    <a:pt x="427" y="458"/>
                    <a:pt x="100" y="168"/>
                  </a:cubicBezTo>
                  <a:cubicBezTo>
                    <a:pt x="98" y="173"/>
                    <a:pt x="20" y="496"/>
                    <a:pt x="1" y="621"/>
                  </a:cubicBezTo>
                  <a:cubicBezTo>
                    <a:pt x="382" y="1034"/>
                    <a:pt x="1027" y="1197"/>
                    <a:pt x="1674" y="1197"/>
                  </a:cubicBezTo>
                  <a:cubicBezTo>
                    <a:pt x="2573" y="1197"/>
                    <a:pt x="3476" y="883"/>
                    <a:pt x="3681" y="491"/>
                  </a:cubicBezTo>
                  <a:cubicBezTo>
                    <a:pt x="3708" y="340"/>
                    <a:pt x="3763" y="200"/>
                    <a:pt x="3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785;p56">
              <a:extLst>
                <a:ext uri="{FF2B5EF4-FFF2-40B4-BE49-F238E27FC236}">
                  <a16:creationId xmlns:a16="http://schemas.microsoft.com/office/drawing/2014/main" id="{923A6BFF-A651-D5A5-1E87-E33340EB6BB8}"/>
                </a:ext>
              </a:extLst>
            </p:cNvPr>
            <p:cNvSpPr/>
            <p:nvPr/>
          </p:nvSpPr>
          <p:spPr>
            <a:xfrm>
              <a:off x="-3432217" y="3793331"/>
              <a:ext cx="33797" cy="24736"/>
            </a:xfrm>
            <a:custGeom>
              <a:avLst/>
              <a:gdLst/>
              <a:ahLst/>
              <a:cxnLst/>
              <a:rect l="l" t="t" r="r" b="b"/>
              <a:pathLst>
                <a:path w="552" h="404" extrusionOk="0">
                  <a:moveTo>
                    <a:pt x="551" y="0"/>
                  </a:moveTo>
                  <a:lnTo>
                    <a:pt x="551" y="0"/>
                  </a:lnTo>
                  <a:cubicBezTo>
                    <a:pt x="404" y="67"/>
                    <a:pt x="244" y="94"/>
                    <a:pt x="60" y="124"/>
                  </a:cubicBezTo>
                  <a:lnTo>
                    <a:pt x="1" y="404"/>
                  </a:lnTo>
                  <a:cubicBezTo>
                    <a:pt x="197" y="373"/>
                    <a:pt x="362" y="350"/>
                    <a:pt x="491" y="280"/>
                  </a:cubicBezTo>
                  <a:lnTo>
                    <a:pt x="551"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786;p56">
              <a:extLst>
                <a:ext uri="{FF2B5EF4-FFF2-40B4-BE49-F238E27FC236}">
                  <a16:creationId xmlns:a16="http://schemas.microsoft.com/office/drawing/2014/main" id="{C7CE72F2-FA24-7D9E-20B8-8B3CFC75939B}"/>
                </a:ext>
              </a:extLst>
            </p:cNvPr>
            <p:cNvSpPr/>
            <p:nvPr/>
          </p:nvSpPr>
          <p:spPr>
            <a:xfrm>
              <a:off x="-3583931" y="3363602"/>
              <a:ext cx="330135" cy="434282"/>
            </a:xfrm>
            <a:custGeom>
              <a:avLst/>
              <a:gdLst/>
              <a:ahLst/>
              <a:cxnLst/>
              <a:rect l="l" t="t" r="r" b="b"/>
              <a:pathLst>
                <a:path w="5392" h="7093" extrusionOk="0">
                  <a:moveTo>
                    <a:pt x="3209" y="0"/>
                  </a:moveTo>
                  <a:cubicBezTo>
                    <a:pt x="3095" y="0"/>
                    <a:pt x="2956" y="11"/>
                    <a:pt x="2777" y="42"/>
                  </a:cubicBezTo>
                  <a:cubicBezTo>
                    <a:pt x="2140" y="279"/>
                    <a:pt x="1284" y="894"/>
                    <a:pt x="796" y="1269"/>
                  </a:cubicBezTo>
                  <a:cubicBezTo>
                    <a:pt x="777" y="1329"/>
                    <a:pt x="798" y="1362"/>
                    <a:pt x="775" y="1459"/>
                  </a:cubicBezTo>
                  <a:cubicBezTo>
                    <a:pt x="647" y="1957"/>
                    <a:pt x="469" y="2933"/>
                    <a:pt x="280" y="4481"/>
                  </a:cubicBezTo>
                  <a:cubicBezTo>
                    <a:pt x="231" y="4877"/>
                    <a:pt x="184" y="5311"/>
                    <a:pt x="134" y="5785"/>
                  </a:cubicBezTo>
                  <a:cubicBezTo>
                    <a:pt x="98" y="6232"/>
                    <a:pt x="0" y="6401"/>
                    <a:pt x="167" y="6590"/>
                  </a:cubicBezTo>
                  <a:cubicBezTo>
                    <a:pt x="486" y="6950"/>
                    <a:pt x="1048" y="7092"/>
                    <a:pt x="1656" y="7092"/>
                  </a:cubicBezTo>
                  <a:cubicBezTo>
                    <a:pt x="2583" y="7092"/>
                    <a:pt x="3616" y="6762"/>
                    <a:pt x="4059" y="6364"/>
                  </a:cubicBezTo>
                  <a:cubicBezTo>
                    <a:pt x="4299" y="6148"/>
                    <a:pt x="5392" y="76"/>
                    <a:pt x="3888" y="72"/>
                  </a:cubicBezTo>
                  <a:cubicBezTo>
                    <a:pt x="3636" y="71"/>
                    <a:pt x="3498" y="0"/>
                    <a:pt x="3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787;p56">
              <a:extLst>
                <a:ext uri="{FF2B5EF4-FFF2-40B4-BE49-F238E27FC236}">
                  <a16:creationId xmlns:a16="http://schemas.microsoft.com/office/drawing/2014/main" id="{99C65CD6-1A67-A833-ADCB-215FBBEBBED3}"/>
                </a:ext>
              </a:extLst>
            </p:cNvPr>
            <p:cNvSpPr/>
            <p:nvPr/>
          </p:nvSpPr>
          <p:spPr>
            <a:xfrm>
              <a:off x="-3436564" y="3202951"/>
              <a:ext cx="144618" cy="137577"/>
            </a:xfrm>
            <a:custGeom>
              <a:avLst/>
              <a:gdLst/>
              <a:ahLst/>
              <a:cxnLst/>
              <a:rect l="l" t="t" r="r" b="b"/>
              <a:pathLst>
                <a:path w="2362" h="2247" extrusionOk="0">
                  <a:moveTo>
                    <a:pt x="1148" y="0"/>
                  </a:moveTo>
                  <a:cubicBezTo>
                    <a:pt x="408" y="0"/>
                    <a:pt x="1" y="622"/>
                    <a:pt x="74" y="1450"/>
                  </a:cubicBezTo>
                  <a:cubicBezTo>
                    <a:pt x="101" y="1763"/>
                    <a:pt x="76" y="2199"/>
                    <a:pt x="206" y="2232"/>
                  </a:cubicBezTo>
                  <a:cubicBezTo>
                    <a:pt x="248" y="2242"/>
                    <a:pt x="277" y="2246"/>
                    <a:pt x="298" y="2246"/>
                  </a:cubicBezTo>
                  <a:cubicBezTo>
                    <a:pt x="354" y="2246"/>
                    <a:pt x="350" y="2217"/>
                    <a:pt x="392" y="2217"/>
                  </a:cubicBezTo>
                  <a:cubicBezTo>
                    <a:pt x="407" y="2217"/>
                    <a:pt x="428" y="2221"/>
                    <a:pt x="460" y="2232"/>
                  </a:cubicBezTo>
                  <a:lnTo>
                    <a:pt x="1711" y="1663"/>
                  </a:lnTo>
                  <a:cubicBezTo>
                    <a:pt x="1977" y="1476"/>
                    <a:pt x="2348" y="1167"/>
                    <a:pt x="2353" y="777"/>
                  </a:cubicBezTo>
                  <a:cubicBezTo>
                    <a:pt x="2361" y="317"/>
                    <a:pt x="1916" y="84"/>
                    <a:pt x="1323" y="11"/>
                  </a:cubicBezTo>
                  <a:cubicBezTo>
                    <a:pt x="1263" y="4"/>
                    <a:pt x="120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788;p56">
              <a:extLst>
                <a:ext uri="{FF2B5EF4-FFF2-40B4-BE49-F238E27FC236}">
                  <a16:creationId xmlns:a16="http://schemas.microsoft.com/office/drawing/2014/main" id="{F876EB83-2E2E-33F1-1064-B62E5253C772}"/>
                </a:ext>
              </a:extLst>
            </p:cNvPr>
            <p:cNvSpPr/>
            <p:nvPr/>
          </p:nvSpPr>
          <p:spPr>
            <a:xfrm>
              <a:off x="-3444339" y="3323072"/>
              <a:ext cx="97596" cy="108433"/>
            </a:xfrm>
            <a:custGeom>
              <a:avLst/>
              <a:gdLst/>
              <a:ahLst/>
              <a:cxnLst/>
              <a:rect l="l" t="t" r="r" b="b"/>
              <a:pathLst>
                <a:path w="1594" h="1771" extrusionOk="0">
                  <a:moveTo>
                    <a:pt x="397" y="1"/>
                  </a:moveTo>
                  <a:lnTo>
                    <a:pt x="193" y="836"/>
                  </a:lnTo>
                  <a:cubicBezTo>
                    <a:pt x="0" y="1426"/>
                    <a:pt x="626" y="1770"/>
                    <a:pt x="1075" y="1770"/>
                  </a:cubicBezTo>
                  <a:cubicBezTo>
                    <a:pt x="1255" y="1770"/>
                    <a:pt x="1407" y="1715"/>
                    <a:pt x="1466" y="1597"/>
                  </a:cubicBezTo>
                  <a:cubicBezTo>
                    <a:pt x="1469" y="1592"/>
                    <a:pt x="1472" y="1585"/>
                    <a:pt x="1475" y="1578"/>
                  </a:cubicBezTo>
                  <a:lnTo>
                    <a:pt x="1566" y="1146"/>
                  </a:lnTo>
                  <a:lnTo>
                    <a:pt x="1594" y="1015"/>
                  </a:lnTo>
                  <a:lnTo>
                    <a:pt x="3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789;p56">
              <a:extLst>
                <a:ext uri="{FF2B5EF4-FFF2-40B4-BE49-F238E27FC236}">
                  <a16:creationId xmlns:a16="http://schemas.microsoft.com/office/drawing/2014/main" id="{AD5B6C92-68E9-381F-2275-E5C88B13668C}"/>
                </a:ext>
              </a:extLst>
            </p:cNvPr>
            <p:cNvSpPr/>
            <p:nvPr/>
          </p:nvSpPr>
          <p:spPr>
            <a:xfrm>
              <a:off x="-3410972" y="3354663"/>
              <a:ext cx="62513" cy="66554"/>
            </a:xfrm>
            <a:custGeom>
              <a:avLst/>
              <a:gdLst/>
              <a:ahLst/>
              <a:cxnLst/>
              <a:rect l="l" t="t" r="r" b="b"/>
              <a:pathLst>
                <a:path w="1021" h="1087" extrusionOk="0">
                  <a:moveTo>
                    <a:pt x="132" y="0"/>
                  </a:moveTo>
                  <a:lnTo>
                    <a:pt x="132" y="0"/>
                  </a:lnTo>
                  <a:cubicBezTo>
                    <a:pt x="1" y="503"/>
                    <a:pt x="325" y="1086"/>
                    <a:pt x="838" y="1086"/>
                  </a:cubicBezTo>
                  <a:cubicBezTo>
                    <a:pt x="865" y="1086"/>
                    <a:pt x="893" y="1085"/>
                    <a:pt x="921" y="1081"/>
                  </a:cubicBezTo>
                  <a:cubicBezTo>
                    <a:pt x="924" y="1076"/>
                    <a:pt x="927" y="1069"/>
                    <a:pt x="930" y="1062"/>
                  </a:cubicBezTo>
                  <a:lnTo>
                    <a:pt x="1021" y="630"/>
                  </a:lnTo>
                  <a:lnTo>
                    <a:pt x="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790;p56">
              <a:extLst>
                <a:ext uri="{FF2B5EF4-FFF2-40B4-BE49-F238E27FC236}">
                  <a16:creationId xmlns:a16="http://schemas.microsoft.com/office/drawing/2014/main" id="{CD8C7A2C-E211-D998-1098-5D3479823970}"/>
                </a:ext>
              </a:extLst>
            </p:cNvPr>
            <p:cNvSpPr/>
            <p:nvPr/>
          </p:nvSpPr>
          <p:spPr>
            <a:xfrm>
              <a:off x="-3428421" y="3213543"/>
              <a:ext cx="139842" cy="192926"/>
            </a:xfrm>
            <a:custGeom>
              <a:avLst/>
              <a:gdLst/>
              <a:ahLst/>
              <a:cxnLst/>
              <a:rect l="l" t="t" r="r" b="b"/>
              <a:pathLst>
                <a:path w="2284" h="3151" extrusionOk="0">
                  <a:moveTo>
                    <a:pt x="1027" y="0"/>
                  </a:moveTo>
                  <a:cubicBezTo>
                    <a:pt x="364" y="0"/>
                    <a:pt x="117" y="507"/>
                    <a:pt x="24" y="1068"/>
                  </a:cubicBezTo>
                  <a:cubicBezTo>
                    <a:pt x="1" y="1353"/>
                    <a:pt x="37" y="1688"/>
                    <a:pt x="87" y="1979"/>
                  </a:cubicBezTo>
                  <a:lnTo>
                    <a:pt x="417" y="2305"/>
                  </a:lnTo>
                  <a:cubicBezTo>
                    <a:pt x="417" y="2305"/>
                    <a:pt x="482" y="2633"/>
                    <a:pt x="656" y="2822"/>
                  </a:cubicBezTo>
                  <a:cubicBezTo>
                    <a:pt x="819" y="3001"/>
                    <a:pt x="1033" y="3150"/>
                    <a:pt x="1265" y="3150"/>
                  </a:cubicBezTo>
                  <a:cubicBezTo>
                    <a:pt x="1277" y="3150"/>
                    <a:pt x="1289" y="3150"/>
                    <a:pt x="1301" y="3149"/>
                  </a:cubicBezTo>
                  <a:cubicBezTo>
                    <a:pt x="1564" y="3144"/>
                    <a:pt x="1763" y="3007"/>
                    <a:pt x="1885" y="2597"/>
                  </a:cubicBezTo>
                  <a:cubicBezTo>
                    <a:pt x="2001" y="2209"/>
                    <a:pt x="2056" y="2188"/>
                    <a:pt x="2100" y="2009"/>
                  </a:cubicBezTo>
                  <a:cubicBezTo>
                    <a:pt x="2124" y="1908"/>
                    <a:pt x="2120" y="1790"/>
                    <a:pt x="2135" y="1734"/>
                  </a:cubicBezTo>
                  <a:cubicBezTo>
                    <a:pt x="2153" y="1669"/>
                    <a:pt x="2209" y="1582"/>
                    <a:pt x="2229" y="1509"/>
                  </a:cubicBezTo>
                  <a:cubicBezTo>
                    <a:pt x="2271" y="1359"/>
                    <a:pt x="2283" y="1016"/>
                    <a:pt x="2276" y="862"/>
                  </a:cubicBezTo>
                  <a:cubicBezTo>
                    <a:pt x="2253" y="328"/>
                    <a:pt x="1744" y="68"/>
                    <a:pt x="1177" y="8"/>
                  </a:cubicBezTo>
                  <a:cubicBezTo>
                    <a:pt x="1125" y="3"/>
                    <a:pt x="1075" y="0"/>
                    <a:pt x="1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791;p56">
              <a:extLst>
                <a:ext uri="{FF2B5EF4-FFF2-40B4-BE49-F238E27FC236}">
                  <a16:creationId xmlns:a16="http://schemas.microsoft.com/office/drawing/2014/main" id="{90F943FE-0AD3-3328-11A1-FD700D9EF588}"/>
                </a:ext>
              </a:extLst>
            </p:cNvPr>
            <p:cNvSpPr/>
            <p:nvPr/>
          </p:nvSpPr>
          <p:spPr>
            <a:xfrm>
              <a:off x="-3430258" y="3208706"/>
              <a:ext cx="137822" cy="132066"/>
            </a:xfrm>
            <a:custGeom>
              <a:avLst/>
              <a:gdLst/>
              <a:ahLst/>
              <a:cxnLst/>
              <a:rect l="l" t="t" r="r" b="b"/>
              <a:pathLst>
                <a:path w="2251" h="2157" extrusionOk="0">
                  <a:moveTo>
                    <a:pt x="1075" y="0"/>
                  </a:moveTo>
                  <a:cubicBezTo>
                    <a:pt x="990" y="0"/>
                    <a:pt x="906" y="10"/>
                    <a:pt x="823" y="31"/>
                  </a:cubicBezTo>
                  <a:cubicBezTo>
                    <a:pt x="562" y="97"/>
                    <a:pt x="345" y="291"/>
                    <a:pt x="212" y="524"/>
                  </a:cubicBezTo>
                  <a:cubicBezTo>
                    <a:pt x="78" y="758"/>
                    <a:pt x="22" y="1030"/>
                    <a:pt x="12" y="1298"/>
                  </a:cubicBezTo>
                  <a:cubicBezTo>
                    <a:pt x="0" y="1567"/>
                    <a:pt x="70" y="1871"/>
                    <a:pt x="103" y="2138"/>
                  </a:cubicBezTo>
                  <a:cubicBezTo>
                    <a:pt x="132" y="2150"/>
                    <a:pt x="161" y="2156"/>
                    <a:pt x="188" y="2156"/>
                  </a:cubicBezTo>
                  <a:cubicBezTo>
                    <a:pt x="224" y="2156"/>
                    <a:pt x="256" y="2144"/>
                    <a:pt x="275" y="2116"/>
                  </a:cubicBezTo>
                  <a:cubicBezTo>
                    <a:pt x="383" y="1961"/>
                    <a:pt x="294" y="1494"/>
                    <a:pt x="418" y="1413"/>
                  </a:cubicBezTo>
                  <a:cubicBezTo>
                    <a:pt x="426" y="1407"/>
                    <a:pt x="437" y="1405"/>
                    <a:pt x="449" y="1405"/>
                  </a:cubicBezTo>
                  <a:cubicBezTo>
                    <a:pt x="528" y="1405"/>
                    <a:pt x="676" y="1502"/>
                    <a:pt x="676" y="1502"/>
                  </a:cubicBezTo>
                  <a:cubicBezTo>
                    <a:pt x="676" y="1502"/>
                    <a:pt x="691" y="729"/>
                    <a:pt x="744" y="675"/>
                  </a:cubicBezTo>
                  <a:cubicBezTo>
                    <a:pt x="961" y="925"/>
                    <a:pt x="1241" y="1013"/>
                    <a:pt x="1500" y="1013"/>
                  </a:cubicBezTo>
                  <a:cubicBezTo>
                    <a:pt x="1870" y="1013"/>
                    <a:pt x="2199" y="833"/>
                    <a:pt x="2250" y="683"/>
                  </a:cubicBezTo>
                  <a:cubicBezTo>
                    <a:pt x="2227" y="457"/>
                    <a:pt x="2102" y="255"/>
                    <a:pt x="1542" y="79"/>
                  </a:cubicBezTo>
                  <a:cubicBezTo>
                    <a:pt x="1391" y="32"/>
                    <a:pt x="1232" y="0"/>
                    <a:pt x="1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792;p56">
              <a:extLst>
                <a:ext uri="{FF2B5EF4-FFF2-40B4-BE49-F238E27FC236}">
                  <a16:creationId xmlns:a16="http://schemas.microsoft.com/office/drawing/2014/main" id="{E7B5B9B4-9E7D-0901-9FDC-DE97DAFF1C2E}"/>
                </a:ext>
              </a:extLst>
            </p:cNvPr>
            <p:cNvSpPr/>
            <p:nvPr/>
          </p:nvSpPr>
          <p:spPr>
            <a:xfrm>
              <a:off x="-3418564" y="3282419"/>
              <a:ext cx="23511" cy="48614"/>
            </a:xfrm>
            <a:custGeom>
              <a:avLst/>
              <a:gdLst/>
              <a:ahLst/>
              <a:cxnLst/>
              <a:rect l="l" t="t" r="r" b="b"/>
              <a:pathLst>
                <a:path w="384" h="794" extrusionOk="0">
                  <a:moveTo>
                    <a:pt x="157" y="1"/>
                  </a:moveTo>
                  <a:cubicBezTo>
                    <a:pt x="42" y="1"/>
                    <a:pt x="16" y="203"/>
                    <a:pt x="15" y="299"/>
                  </a:cubicBezTo>
                  <a:cubicBezTo>
                    <a:pt x="15" y="373"/>
                    <a:pt x="30" y="445"/>
                    <a:pt x="29" y="520"/>
                  </a:cubicBezTo>
                  <a:cubicBezTo>
                    <a:pt x="29" y="590"/>
                    <a:pt x="1" y="679"/>
                    <a:pt x="44" y="741"/>
                  </a:cubicBezTo>
                  <a:cubicBezTo>
                    <a:pt x="69" y="778"/>
                    <a:pt x="97" y="793"/>
                    <a:pt x="126" y="793"/>
                  </a:cubicBezTo>
                  <a:cubicBezTo>
                    <a:pt x="213" y="793"/>
                    <a:pt x="305" y="655"/>
                    <a:pt x="332" y="587"/>
                  </a:cubicBezTo>
                  <a:cubicBezTo>
                    <a:pt x="384" y="460"/>
                    <a:pt x="375" y="102"/>
                    <a:pt x="225" y="21"/>
                  </a:cubicBezTo>
                  <a:cubicBezTo>
                    <a:pt x="199" y="7"/>
                    <a:pt x="177" y="1"/>
                    <a:pt x="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793;p56">
              <a:extLst>
                <a:ext uri="{FF2B5EF4-FFF2-40B4-BE49-F238E27FC236}">
                  <a16:creationId xmlns:a16="http://schemas.microsoft.com/office/drawing/2014/main" id="{42A6DE0A-0A49-5903-EFAB-61942A6FC2D3}"/>
                </a:ext>
              </a:extLst>
            </p:cNvPr>
            <p:cNvSpPr/>
            <p:nvPr/>
          </p:nvSpPr>
          <p:spPr>
            <a:xfrm>
              <a:off x="-3367686" y="3302684"/>
              <a:ext cx="84003" cy="40961"/>
            </a:xfrm>
            <a:custGeom>
              <a:avLst/>
              <a:gdLst/>
              <a:ahLst/>
              <a:cxnLst/>
              <a:rect l="l" t="t" r="r" b="b"/>
              <a:pathLst>
                <a:path w="1372" h="669" extrusionOk="0">
                  <a:moveTo>
                    <a:pt x="1304" y="37"/>
                  </a:moveTo>
                  <a:cubicBezTo>
                    <a:pt x="1306" y="37"/>
                    <a:pt x="1308" y="37"/>
                    <a:pt x="1310" y="37"/>
                  </a:cubicBezTo>
                  <a:cubicBezTo>
                    <a:pt x="1323" y="39"/>
                    <a:pt x="1337" y="42"/>
                    <a:pt x="1337" y="72"/>
                  </a:cubicBezTo>
                  <a:cubicBezTo>
                    <a:pt x="1324" y="208"/>
                    <a:pt x="1297" y="327"/>
                    <a:pt x="1192" y="414"/>
                  </a:cubicBezTo>
                  <a:cubicBezTo>
                    <a:pt x="1129" y="465"/>
                    <a:pt x="1061" y="495"/>
                    <a:pt x="1006" y="495"/>
                  </a:cubicBezTo>
                  <a:cubicBezTo>
                    <a:pt x="1001" y="495"/>
                    <a:pt x="996" y="495"/>
                    <a:pt x="992" y="495"/>
                  </a:cubicBezTo>
                  <a:cubicBezTo>
                    <a:pt x="884" y="485"/>
                    <a:pt x="880" y="348"/>
                    <a:pt x="915" y="242"/>
                  </a:cubicBezTo>
                  <a:cubicBezTo>
                    <a:pt x="926" y="206"/>
                    <a:pt x="962" y="174"/>
                    <a:pt x="992" y="164"/>
                  </a:cubicBezTo>
                  <a:cubicBezTo>
                    <a:pt x="1045" y="144"/>
                    <a:pt x="1096" y="121"/>
                    <a:pt x="1146" y="98"/>
                  </a:cubicBezTo>
                  <a:cubicBezTo>
                    <a:pt x="1223" y="64"/>
                    <a:pt x="1264" y="37"/>
                    <a:pt x="1304" y="37"/>
                  </a:cubicBezTo>
                  <a:close/>
                  <a:moveTo>
                    <a:pt x="659" y="239"/>
                  </a:moveTo>
                  <a:cubicBezTo>
                    <a:pt x="721" y="239"/>
                    <a:pt x="720" y="268"/>
                    <a:pt x="716" y="300"/>
                  </a:cubicBezTo>
                  <a:cubicBezTo>
                    <a:pt x="700" y="414"/>
                    <a:pt x="653" y="506"/>
                    <a:pt x="580" y="563"/>
                  </a:cubicBezTo>
                  <a:cubicBezTo>
                    <a:pt x="521" y="610"/>
                    <a:pt x="447" y="635"/>
                    <a:pt x="370" y="635"/>
                  </a:cubicBezTo>
                  <a:cubicBezTo>
                    <a:pt x="357" y="635"/>
                    <a:pt x="345" y="634"/>
                    <a:pt x="333" y="633"/>
                  </a:cubicBezTo>
                  <a:cubicBezTo>
                    <a:pt x="237" y="624"/>
                    <a:pt x="156" y="580"/>
                    <a:pt x="116" y="515"/>
                  </a:cubicBezTo>
                  <a:cubicBezTo>
                    <a:pt x="85" y="464"/>
                    <a:pt x="81" y="406"/>
                    <a:pt x="102" y="344"/>
                  </a:cubicBezTo>
                  <a:cubicBezTo>
                    <a:pt x="131" y="266"/>
                    <a:pt x="238" y="258"/>
                    <a:pt x="413" y="255"/>
                  </a:cubicBezTo>
                  <a:cubicBezTo>
                    <a:pt x="487" y="254"/>
                    <a:pt x="566" y="246"/>
                    <a:pt x="642" y="240"/>
                  </a:cubicBezTo>
                  <a:cubicBezTo>
                    <a:pt x="648" y="240"/>
                    <a:pt x="654" y="239"/>
                    <a:pt x="659" y="239"/>
                  </a:cubicBezTo>
                  <a:close/>
                  <a:moveTo>
                    <a:pt x="1315" y="0"/>
                  </a:moveTo>
                  <a:cubicBezTo>
                    <a:pt x="1246" y="0"/>
                    <a:pt x="1119" y="80"/>
                    <a:pt x="983" y="132"/>
                  </a:cubicBezTo>
                  <a:cubicBezTo>
                    <a:pt x="943" y="147"/>
                    <a:pt x="922" y="175"/>
                    <a:pt x="902" y="205"/>
                  </a:cubicBezTo>
                  <a:cubicBezTo>
                    <a:pt x="892" y="203"/>
                    <a:pt x="883" y="203"/>
                    <a:pt x="873" y="203"/>
                  </a:cubicBezTo>
                  <a:cubicBezTo>
                    <a:pt x="834" y="203"/>
                    <a:pt x="790" y="216"/>
                    <a:pt x="747" y="242"/>
                  </a:cubicBezTo>
                  <a:cubicBezTo>
                    <a:pt x="743" y="216"/>
                    <a:pt x="689" y="207"/>
                    <a:pt x="655" y="207"/>
                  </a:cubicBezTo>
                  <a:cubicBezTo>
                    <a:pt x="649" y="207"/>
                    <a:pt x="644" y="207"/>
                    <a:pt x="640" y="208"/>
                  </a:cubicBezTo>
                  <a:cubicBezTo>
                    <a:pt x="399" y="239"/>
                    <a:pt x="128" y="178"/>
                    <a:pt x="71" y="336"/>
                  </a:cubicBezTo>
                  <a:cubicBezTo>
                    <a:pt x="0" y="534"/>
                    <a:pt x="173" y="669"/>
                    <a:pt x="364" y="669"/>
                  </a:cubicBezTo>
                  <a:cubicBezTo>
                    <a:pt x="532" y="669"/>
                    <a:pt x="714" y="562"/>
                    <a:pt x="751" y="300"/>
                  </a:cubicBezTo>
                  <a:cubicBezTo>
                    <a:pt x="785" y="269"/>
                    <a:pt x="820" y="256"/>
                    <a:pt x="850" y="256"/>
                  </a:cubicBezTo>
                  <a:cubicBezTo>
                    <a:pt x="859" y="256"/>
                    <a:pt x="868" y="257"/>
                    <a:pt x="876" y="259"/>
                  </a:cubicBezTo>
                  <a:cubicBezTo>
                    <a:pt x="873" y="263"/>
                    <a:pt x="872" y="267"/>
                    <a:pt x="871" y="272"/>
                  </a:cubicBezTo>
                  <a:cubicBezTo>
                    <a:pt x="835" y="452"/>
                    <a:pt x="903" y="528"/>
                    <a:pt x="1001" y="528"/>
                  </a:cubicBezTo>
                  <a:cubicBezTo>
                    <a:pt x="1059" y="528"/>
                    <a:pt x="1129" y="501"/>
                    <a:pt x="1193" y="453"/>
                  </a:cubicBezTo>
                  <a:cubicBezTo>
                    <a:pt x="1300" y="373"/>
                    <a:pt x="1361" y="239"/>
                    <a:pt x="1371" y="67"/>
                  </a:cubicBezTo>
                  <a:cubicBezTo>
                    <a:pt x="1369" y="18"/>
                    <a:pt x="1349"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794;p56">
              <a:extLst>
                <a:ext uri="{FF2B5EF4-FFF2-40B4-BE49-F238E27FC236}">
                  <a16:creationId xmlns:a16="http://schemas.microsoft.com/office/drawing/2014/main" id="{87A09E27-73CE-7281-C7E2-FC5969D0E751}"/>
                </a:ext>
              </a:extLst>
            </p:cNvPr>
            <p:cNvSpPr/>
            <p:nvPr/>
          </p:nvSpPr>
          <p:spPr>
            <a:xfrm>
              <a:off x="-3394870" y="3294236"/>
              <a:ext cx="35512" cy="29511"/>
            </a:xfrm>
            <a:custGeom>
              <a:avLst/>
              <a:gdLst/>
              <a:ahLst/>
              <a:cxnLst/>
              <a:rect l="l" t="t" r="r" b="b"/>
              <a:pathLst>
                <a:path w="580" h="482" extrusionOk="0">
                  <a:moveTo>
                    <a:pt x="0" y="1"/>
                  </a:moveTo>
                  <a:lnTo>
                    <a:pt x="8" y="53"/>
                  </a:lnTo>
                  <a:lnTo>
                    <a:pt x="524" y="482"/>
                  </a:lnTo>
                  <a:lnTo>
                    <a:pt x="580" y="41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795;p56">
              <a:extLst>
                <a:ext uri="{FF2B5EF4-FFF2-40B4-BE49-F238E27FC236}">
                  <a16:creationId xmlns:a16="http://schemas.microsoft.com/office/drawing/2014/main" id="{E1D01704-46A5-3272-6E5A-DE404E1C542A}"/>
                </a:ext>
              </a:extLst>
            </p:cNvPr>
            <p:cNvSpPr/>
            <p:nvPr/>
          </p:nvSpPr>
          <p:spPr>
            <a:xfrm>
              <a:off x="-3622625" y="3673945"/>
              <a:ext cx="181721" cy="220111"/>
            </a:xfrm>
            <a:custGeom>
              <a:avLst/>
              <a:gdLst/>
              <a:ahLst/>
              <a:cxnLst/>
              <a:rect l="l" t="t" r="r" b="b"/>
              <a:pathLst>
                <a:path w="2968" h="3595" extrusionOk="0">
                  <a:moveTo>
                    <a:pt x="235" y="1"/>
                  </a:moveTo>
                  <a:cubicBezTo>
                    <a:pt x="96" y="1"/>
                    <a:pt x="1" y="112"/>
                    <a:pt x="1" y="304"/>
                  </a:cubicBezTo>
                  <a:lnTo>
                    <a:pt x="1" y="407"/>
                  </a:lnTo>
                  <a:lnTo>
                    <a:pt x="179" y="510"/>
                  </a:lnTo>
                  <a:lnTo>
                    <a:pt x="179" y="407"/>
                  </a:lnTo>
                  <a:cubicBezTo>
                    <a:pt x="179" y="296"/>
                    <a:pt x="235" y="232"/>
                    <a:pt x="315" y="232"/>
                  </a:cubicBezTo>
                  <a:cubicBezTo>
                    <a:pt x="349" y="232"/>
                    <a:pt x="386" y="243"/>
                    <a:pt x="425" y="266"/>
                  </a:cubicBezTo>
                  <a:lnTo>
                    <a:pt x="2543" y="1488"/>
                  </a:lnTo>
                  <a:cubicBezTo>
                    <a:pt x="2678" y="1566"/>
                    <a:pt x="2789" y="1758"/>
                    <a:pt x="2789" y="1914"/>
                  </a:cubicBezTo>
                  <a:lnTo>
                    <a:pt x="2789" y="3189"/>
                  </a:lnTo>
                  <a:cubicBezTo>
                    <a:pt x="2789" y="3299"/>
                    <a:pt x="2733" y="3364"/>
                    <a:pt x="2653" y="3364"/>
                  </a:cubicBezTo>
                  <a:cubicBezTo>
                    <a:pt x="2620" y="3364"/>
                    <a:pt x="2583" y="3353"/>
                    <a:pt x="2543" y="3330"/>
                  </a:cubicBezTo>
                  <a:lnTo>
                    <a:pt x="2453" y="3278"/>
                  </a:lnTo>
                  <a:lnTo>
                    <a:pt x="2453" y="3485"/>
                  </a:lnTo>
                  <a:lnTo>
                    <a:pt x="2543" y="3537"/>
                  </a:lnTo>
                  <a:cubicBezTo>
                    <a:pt x="2611" y="3576"/>
                    <a:pt x="2676" y="3595"/>
                    <a:pt x="2733" y="3595"/>
                  </a:cubicBezTo>
                  <a:cubicBezTo>
                    <a:pt x="2872" y="3595"/>
                    <a:pt x="2968" y="3484"/>
                    <a:pt x="2968" y="3292"/>
                  </a:cubicBezTo>
                  <a:lnTo>
                    <a:pt x="2968" y="2018"/>
                  </a:lnTo>
                  <a:cubicBezTo>
                    <a:pt x="2968" y="1747"/>
                    <a:pt x="2777" y="1417"/>
                    <a:pt x="2543" y="1282"/>
                  </a:cubicBezTo>
                  <a:lnTo>
                    <a:pt x="425" y="59"/>
                  </a:lnTo>
                  <a:cubicBezTo>
                    <a:pt x="357" y="19"/>
                    <a:pt x="292" y="1"/>
                    <a:pt x="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796;p56">
              <a:extLst>
                <a:ext uri="{FF2B5EF4-FFF2-40B4-BE49-F238E27FC236}">
                  <a16:creationId xmlns:a16="http://schemas.microsoft.com/office/drawing/2014/main" id="{940148E6-9EBF-508F-518F-99CB68281E42}"/>
                </a:ext>
              </a:extLst>
            </p:cNvPr>
            <p:cNvSpPr/>
            <p:nvPr/>
          </p:nvSpPr>
          <p:spPr>
            <a:xfrm>
              <a:off x="-3646869" y="3674679"/>
              <a:ext cx="199049" cy="235234"/>
            </a:xfrm>
            <a:custGeom>
              <a:avLst/>
              <a:gdLst/>
              <a:ahLst/>
              <a:cxnLst/>
              <a:rect l="l" t="t" r="r" b="b"/>
              <a:pathLst>
                <a:path w="3251" h="3842" extrusionOk="0">
                  <a:moveTo>
                    <a:pt x="558" y="1"/>
                  </a:moveTo>
                  <a:lnTo>
                    <a:pt x="0" y="306"/>
                  </a:lnTo>
                  <a:lnTo>
                    <a:pt x="2374" y="1562"/>
                  </a:lnTo>
                  <a:lnTo>
                    <a:pt x="2716" y="2071"/>
                  </a:lnTo>
                  <a:lnTo>
                    <a:pt x="2722" y="3841"/>
                  </a:lnTo>
                  <a:lnTo>
                    <a:pt x="3250" y="3535"/>
                  </a:lnTo>
                  <a:lnTo>
                    <a:pt x="3250" y="1718"/>
                  </a:lnTo>
                  <a:lnTo>
                    <a:pt x="3039" y="1414"/>
                  </a:lnTo>
                  <a:lnTo>
                    <a:pt x="5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797;p56">
              <a:extLst>
                <a:ext uri="{FF2B5EF4-FFF2-40B4-BE49-F238E27FC236}">
                  <a16:creationId xmlns:a16="http://schemas.microsoft.com/office/drawing/2014/main" id="{EEC50993-6244-55E2-8F23-91EDEF6F38F3}"/>
                </a:ext>
              </a:extLst>
            </p:cNvPr>
            <p:cNvSpPr/>
            <p:nvPr/>
          </p:nvSpPr>
          <p:spPr>
            <a:xfrm>
              <a:off x="-3643257" y="3705597"/>
              <a:ext cx="159925" cy="191763"/>
            </a:xfrm>
            <a:custGeom>
              <a:avLst/>
              <a:gdLst/>
              <a:ahLst/>
              <a:cxnLst/>
              <a:rect l="l" t="t" r="r" b="b"/>
              <a:pathLst>
                <a:path w="2612" h="3132" extrusionOk="0">
                  <a:moveTo>
                    <a:pt x="137" y="0"/>
                  </a:moveTo>
                  <a:cubicBezTo>
                    <a:pt x="56" y="0"/>
                    <a:pt x="1" y="64"/>
                    <a:pt x="1" y="175"/>
                  </a:cubicBezTo>
                  <a:lnTo>
                    <a:pt x="1" y="1450"/>
                  </a:lnTo>
                  <a:cubicBezTo>
                    <a:pt x="1" y="1606"/>
                    <a:pt x="111" y="1797"/>
                    <a:pt x="248" y="1876"/>
                  </a:cubicBezTo>
                  <a:lnTo>
                    <a:pt x="2365" y="3098"/>
                  </a:lnTo>
                  <a:cubicBezTo>
                    <a:pt x="2404" y="3121"/>
                    <a:pt x="2442" y="3132"/>
                    <a:pt x="2475" y="3132"/>
                  </a:cubicBezTo>
                  <a:cubicBezTo>
                    <a:pt x="2556" y="3132"/>
                    <a:pt x="2611" y="3068"/>
                    <a:pt x="2611" y="2957"/>
                  </a:cubicBezTo>
                  <a:lnTo>
                    <a:pt x="2611" y="2853"/>
                  </a:lnTo>
                  <a:lnTo>
                    <a:pt x="2611" y="2646"/>
                  </a:lnTo>
                  <a:lnTo>
                    <a:pt x="762" y="1580"/>
                  </a:lnTo>
                  <a:cubicBezTo>
                    <a:pt x="627" y="1501"/>
                    <a:pt x="516" y="1310"/>
                    <a:pt x="516" y="1153"/>
                  </a:cubicBezTo>
                  <a:lnTo>
                    <a:pt x="516" y="188"/>
                  </a:lnTo>
                  <a:lnTo>
                    <a:pt x="338" y="86"/>
                  </a:lnTo>
                  <a:lnTo>
                    <a:pt x="248" y="34"/>
                  </a:lnTo>
                  <a:cubicBezTo>
                    <a:pt x="208" y="11"/>
                    <a:pt x="170" y="0"/>
                    <a:pt x="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798;p56">
              <a:extLst>
                <a:ext uri="{FF2B5EF4-FFF2-40B4-BE49-F238E27FC236}">
                  <a16:creationId xmlns:a16="http://schemas.microsoft.com/office/drawing/2014/main" id="{054BE065-6714-FBCD-BE13-C22E3F45C66F}"/>
                </a:ext>
              </a:extLst>
            </p:cNvPr>
            <p:cNvSpPr/>
            <p:nvPr/>
          </p:nvSpPr>
          <p:spPr>
            <a:xfrm>
              <a:off x="-3654216" y="3691393"/>
              <a:ext cx="181844" cy="220111"/>
            </a:xfrm>
            <a:custGeom>
              <a:avLst/>
              <a:gdLst/>
              <a:ahLst/>
              <a:cxnLst/>
              <a:rect l="l" t="t" r="r" b="b"/>
              <a:pathLst>
                <a:path w="2970" h="3595" extrusionOk="0">
                  <a:moveTo>
                    <a:pt x="316" y="232"/>
                  </a:moveTo>
                  <a:cubicBezTo>
                    <a:pt x="349" y="232"/>
                    <a:pt x="387" y="243"/>
                    <a:pt x="427" y="266"/>
                  </a:cubicBezTo>
                  <a:lnTo>
                    <a:pt x="517" y="318"/>
                  </a:lnTo>
                  <a:lnTo>
                    <a:pt x="695" y="420"/>
                  </a:lnTo>
                  <a:lnTo>
                    <a:pt x="2544" y="1488"/>
                  </a:lnTo>
                  <a:cubicBezTo>
                    <a:pt x="2680" y="1566"/>
                    <a:pt x="2790" y="1758"/>
                    <a:pt x="2790" y="1914"/>
                  </a:cubicBezTo>
                  <a:lnTo>
                    <a:pt x="2790" y="2878"/>
                  </a:lnTo>
                  <a:lnTo>
                    <a:pt x="2790" y="3085"/>
                  </a:lnTo>
                  <a:lnTo>
                    <a:pt x="2790" y="3189"/>
                  </a:lnTo>
                  <a:cubicBezTo>
                    <a:pt x="2790" y="3300"/>
                    <a:pt x="2735" y="3364"/>
                    <a:pt x="2654" y="3364"/>
                  </a:cubicBezTo>
                  <a:cubicBezTo>
                    <a:pt x="2621" y="3364"/>
                    <a:pt x="2583" y="3353"/>
                    <a:pt x="2544" y="3330"/>
                  </a:cubicBezTo>
                  <a:lnTo>
                    <a:pt x="427" y="2108"/>
                  </a:lnTo>
                  <a:cubicBezTo>
                    <a:pt x="290" y="2029"/>
                    <a:pt x="180" y="1838"/>
                    <a:pt x="180" y="1682"/>
                  </a:cubicBezTo>
                  <a:lnTo>
                    <a:pt x="180" y="407"/>
                  </a:lnTo>
                  <a:cubicBezTo>
                    <a:pt x="180" y="296"/>
                    <a:pt x="235" y="232"/>
                    <a:pt x="316" y="232"/>
                  </a:cubicBezTo>
                  <a:close/>
                  <a:moveTo>
                    <a:pt x="237" y="1"/>
                  </a:moveTo>
                  <a:cubicBezTo>
                    <a:pt x="97" y="1"/>
                    <a:pt x="1" y="112"/>
                    <a:pt x="1" y="304"/>
                  </a:cubicBezTo>
                  <a:lnTo>
                    <a:pt x="1" y="1579"/>
                  </a:lnTo>
                  <a:cubicBezTo>
                    <a:pt x="1" y="1849"/>
                    <a:pt x="192" y="2179"/>
                    <a:pt x="427" y="2314"/>
                  </a:cubicBezTo>
                  <a:lnTo>
                    <a:pt x="2544" y="3537"/>
                  </a:lnTo>
                  <a:cubicBezTo>
                    <a:pt x="2612" y="3576"/>
                    <a:pt x="2676" y="3595"/>
                    <a:pt x="2733" y="3595"/>
                  </a:cubicBezTo>
                  <a:cubicBezTo>
                    <a:pt x="2873" y="3595"/>
                    <a:pt x="2969" y="3484"/>
                    <a:pt x="2969" y="3293"/>
                  </a:cubicBezTo>
                  <a:lnTo>
                    <a:pt x="2969" y="3189"/>
                  </a:lnTo>
                  <a:lnTo>
                    <a:pt x="2969" y="2982"/>
                  </a:lnTo>
                  <a:lnTo>
                    <a:pt x="2969" y="2018"/>
                  </a:lnTo>
                  <a:cubicBezTo>
                    <a:pt x="2969" y="1748"/>
                    <a:pt x="2778" y="1417"/>
                    <a:pt x="2544" y="1281"/>
                  </a:cubicBezTo>
                  <a:lnTo>
                    <a:pt x="696" y="214"/>
                  </a:lnTo>
                  <a:lnTo>
                    <a:pt x="517" y="110"/>
                  </a:lnTo>
                  <a:lnTo>
                    <a:pt x="427" y="59"/>
                  </a:lnTo>
                  <a:cubicBezTo>
                    <a:pt x="359" y="19"/>
                    <a:pt x="294"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2799;p56">
              <a:extLst>
                <a:ext uri="{FF2B5EF4-FFF2-40B4-BE49-F238E27FC236}">
                  <a16:creationId xmlns:a16="http://schemas.microsoft.com/office/drawing/2014/main" id="{BB323352-4E21-2B07-E7B6-2FE368A336DB}"/>
                </a:ext>
              </a:extLst>
            </p:cNvPr>
            <p:cNvSpPr/>
            <p:nvPr/>
          </p:nvSpPr>
          <p:spPr>
            <a:xfrm>
              <a:off x="-3755543" y="3906901"/>
              <a:ext cx="409608" cy="638229"/>
            </a:xfrm>
            <a:custGeom>
              <a:avLst/>
              <a:gdLst/>
              <a:ahLst/>
              <a:cxnLst/>
              <a:rect l="l" t="t" r="r" b="b"/>
              <a:pathLst>
                <a:path w="6690" h="10424" extrusionOk="0">
                  <a:moveTo>
                    <a:pt x="531" y="311"/>
                  </a:moveTo>
                  <a:cubicBezTo>
                    <a:pt x="596" y="311"/>
                    <a:pt x="674" y="336"/>
                    <a:pt x="755" y="383"/>
                  </a:cubicBezTo>
                  <a:lnTo>
                    <a:pt x="5778" y="3284"/>
                  </a:lnTo>
                  <a:cubicBezTo>
                    <a:pt x="6104" y="3471"/>
                    <a:pt x="6379" y="3947"/>
                    <a:pt x="6379" y="4322"/>
                  </a:cubicBezTo>
                  <a:lnTo>
                    <a:pt x="6379" y="9785"/>
                  </a:lnTo>
                  <a:cubicBezTo>
                    <a:pt x="6379" y="9885"/>
                    <a:pt x="6357" y="10114"/>
                    <a:pt x="6159" y="10114"/>
                  </a:cubicBezTo>
                  <a:cubicBezTo>
                    <a:pt x="6093" y="10114"/>
                    <a:pt x="6015" y="10090"/>
                    <a:pt x="5934" y="10042"/>
                  </a:cubicBezTo>
                  <a:lnTo>
                    <a:pt x="910" y="7142"/>
                  </a:lnTo>
                  <a:cubicBezTo>
                    <a:pt x="586" y="6955"/>
                    <a:pt x="311" y="6478"/>
                    <a:pt x="311" y="6103"/>
                  </a:cubicBezTo>
                  <a:lnTo>
                    <a:pt x="311" y="640"/>
                  </a:lnTo>
                  <a:cubicBezTo>
                    <a:pt x="311" y="541"/>
                    <a:pt x="333" y="311"/>
                    <a:pt x="531" y="311"/>
                  </a:cubicBezTo>
                  <a:close/>
                  <a:moveTo>
                    <a:pt x="531" y="0"/>
                  </a:moveTo>
                  <a:cubicBezTo>
                    <a:pt x="213" y="0"/>
                    <a:pt x="1" y="257"/>
                    <a:pt x="1" y="640"/>
                  </a:cubicBezTo>
                  <a:lnTo>
                    <a:pt x="1" y="6103"/>
                  </a:lnTo>
                  <a:cubicBezTo>
                    <a:pt x="1" y="6592"/>
                    <a:pt x="332" y="7166"/>
                    <a:pt x="755" y="7411"/>
                  </a:cubicBezTo>
                  <a:lnTo>
                    <a:pt x="5778" y="10311"/>
                  </a:lnTo>
                  <a:cubicBezTo>
                    <a:pt x="5909" y="10387"/>
                    <a:pt x="6036" y="10424"/>
                    <a:pt x="6159" y="10424"/>
                  </a:cubicBezTo>
                  <a:cubicBezTo>
                    <a:pt x="6475" y="10424"/>
                    <a:pt x="6689" y="10167"/>
                    <a:pt x="6689" y="9785"/>
                  </a:cubicBezTo>
                  <a:lnTo>
                    <a:pt x="6689" y="4322"/>
                  </a:lnTo>
                  <a:cubicBezTo>
                    <a:pt x="6689" y="3833"/>
                    <a:pt x="6357" y="3259"/>
                    <a:pt x="5934" y="3013"/>
                  </a:cubicBezTo>
                  <a:lnTo>
                    <a:pt x="910" y="114"/>
                  </a:lnTo>
                  <a:cubicBezTo>
                    <a:pt x="781" y="38"/>
                    <a:pt x="653"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2800;p56">
              <a:extLst>
                <a:ext uri="{FF2B5EF4-FFF2-40B4-BE49-F238E27FC236}">
                  <a16:creationId xmlns:a16="http://schemas.microsoft.com/office/drawing/2014/main" id="{977D1A80-857C-0F00-4636-E07ACCAF372F}"/>
                </a:ext>
              </a:extLst>
            </p:cNvPr>
            <p:cNvSpPr/>
            <p:nvPr/>
          </p:nvSpPr>
          <p:spPr>
            <a:xfrm>
              <a:off x="-3029606" y="3487641"/>
              <a:ext cx="409608" cy="638290"/>
            </a:xfrm>
            <a:custGeom>
              <a:avLst/>
              <a:gdLst/>
              <a:ahLst/>
              <a:cxnLst/>
              <a:rect l="l" t="t" r="r" b="b"/>
              <a:pathLst>
                <a:path w="6690" h="10425" extrusionOk="0">
                  <a:moveTo>
                    <a:pt x="531" y="311"/>
                  </a:moveTo>
                  <a:cubicBezTo>
                    <a:pt x="597" y="311"/>
                    <a:pt x="674" y="336"/>
                    <a:pt x="755" y="383"/>
                  </a:cubicBezTo>
                  <a:lnTo>
                    <a:pt x="5779" y="3283"/>
                  </a:lnTo>
                  <a:cubicBezTo>
                    <a:pt x="6104" y="3471"/>
                    <a:pt x="6379" y="3946"/>
                    <a:pt x="6379" y="4322"/>
                  </a:cubicBezTo>
                  <a:lnTo>
                    <a:pt x="6379" y="9786"/>
                  </a:lnTo>
                  <a:cubicBezTo>
                    <a:pt x="6379" y="9885"/>
                    <a:pt x="6358" y="10114"/>
                    <a:pt x="6159" y="10114"/>
                  </a:cubicBezTo>
                  <a:cubicBezTo>
                    <a:pt x="6093" y="10114"/>
                    <a:pt x="6015" y="10089"/>
                    <a:pt x="5934" y="10043"/>
                  </a:cubicBezTo>
                  <a:lnTo>
                    <a:pt x="911" y="7142"/>
                  </a:lnTo>
                  <a:cubicBezTo>
                    <a:pt x="585" y="6955"/>
                    <a:pt x="312" y="6479"/>
                    <a:pt x="312" y="6104"/>
                  </a:cubicBezTo>
                  <a:lnTo>
                    <a:pt x="312" y="640"/>
                  </a:lnTo>
                  <a:cubicBezTo>
                    <a:pt x="312" y="541"/>
                    <a:pt x="333" y="311"/>
                    <a:pt x="531" y="311"/>
                  </a:cubicBezTo>
                  <a:close/>
                  <a:moveTo>
                    <a:pt x="531" y="1"/>
                  </a:moveTo>
                  <a:cubicBezTo>
                    <a:pt x="214" y="1"/>
                    <a:pt x="1" y="257"/>
                    <a:pt x="1" y="639"/>
                  </a:cubicBezTo>
                  <a:lnTo>
                    <a:pt x="1" y="6104"/>
                  </a:lnTo>
                  <a:cubicBezTo>
                    <a:pt x="1" y="6592"/>
                    <a:pt x="332" y="7167"/>
                    <a:pt x="755" y="7411"/>
                  </a:cubicBezTo>
                  <a:lnTo>
                    <a:pt x="5779" y="10312"/>
                  </a:lnTo>
                  <a:cubicBezTo>
                    <a:pt x="5909" y="10386"/>
                    <a:pt x="6037" y="10424"/>
                    <a:pt x="6159" y="10424"/>
                  </a:cubicBezTo>
                  <a:cubicBezTo>
                    <a:pt x="6476" y="10424"/>
                    <a:pt x="6690" y="10168"/>
                    <a:pt x="6690" y="9786"/>
                  </a:cubicBezTo>
                  <a:lnTo>
                    <a:pt x="6690" y="4322"/>
                  </a:lnTo>
                  <a:cubicBezTo>
                    <a:pt x="6690" y="3832"/>
                    <a:pt x="6358" y="3258"/>
                    <a:pt x="5934" y="3014"/>
                  </a:cubicBezTo>
                  <a:lnTo>
                    <a:pt x="911" y="114"/>
                  </a:lnTo>
                  <a:cubicBezTo>
                    <a:pt x="781" y="39"/>
                    <a:pt x="653"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2801;p56">
              <a:extLst>
                <a:ext uri="{FF2B5EF4-FFF2-40B4-BE49-F238E27FC236}">
                  <a16:creationId xmlns:a16="http://schemas.microsoft.com/office/drawing/2014/main" id="{8C609BCE-F135-611C-37F0-9766D12123A3}"/>
                </a:ext>
              </a:extLst>
            </p:cNvPr>
            <p:cNvSpPr/>
            <p:nvPr/>
          </p:nvSpPr>
          <p:spPr>
            <a:xfrm>
              <a:off x="-3781747" y="3487212"/>
              <a:ext cx="1171209" cy="676006"/>
            </a:xfrm>
            <a:custGeom>
              <a:avLst/>
              <a:gdLst/>
              <a:ahLst/>
              <a:cxnLst/>
              <a:rect l="l" t="t" r="r" b="b"/>
              <a:pathLst>
                <a:path w="19129" h="11041" extrusionOk="0">
                  <a:moveTo>
                    <a:pt x="12414" y="1"/>
                  </a:moveTo>
                  <a:lnTo>
                    <a:pt x="1" y="6821"/>
                  </a:lnTo>
                  <a:lnTo>
                    <a:pt x="1" y="7165"/>
                  </a:lnTo>
                  <a:lnTo>
                    <a:pt x="6714" y="11041"/>
                  </a:lnTo>
                  <a:lnTo>
                    <a:pt x="19129" y="3879"/>
                  </a:lnTo>
                  <a:lnTo>
                    <a:pt x="19129" y="3537"/>
                  </a:lnTo>
                  <a:lnTo>
                    <a:pt x="12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2802;p56">
              <a:extLst>
                <a:ext uri="{FF2B5EF4-FFF2-40B4-BE49-F238E27FC236}">
                  <a16:creationId xmlns:a16="http://schemas.microsoft.com/office/drawing/2014/main" id="{5662AE1D-9459-C221-EE9D-CD18D7A80D2C}"/>
                </a:ext>
              </a:extLst>
            </p:cNvPr>
            <p:cNvSpPr/>
            <p:nvPr/>
          </p:nvSpPr>
          <p:spPr>
            <a:xfrm>
              <a:off x="-3781747" y="3466274"/>
              <a:ext cx="1171209" cy="675945"/>
            </a:xfrm>
            <a:custGeom>
              <a:avLst/>
              <a:gdLst/>
              <a:ahLst/>
              <a:cxnLst/>
              <a:rect l="l" t="t" r="r" b="b"/>
              <a:pathLst>
                <a:path w="19129" h="11040" extrusionOk="0">
                  <a:moveTo>
                    <a:pt x="12414" y="0"/>
                  </a:moveTo>
                  <a:lnTo>
                    <a:pt x="1" y="7163"/>
                  </a:lnTo>
                  <a:lnTo>
                    <a:pt x="6714" y="11039"/>
                  </a:lnTo>
                  <a:lnTo>
                    <a:pt x="19129" y="3879"/>
                  </a:lnTo>
                  <a:lnTo>
                    <a:pt x="12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803;p56">
              <a:extLst>
                <a:ext uri="{FF2B5EF4-FFF2-40B4-BE49-F238E27FC236}">
                  <a16:creationId xmlns:a16="http://schemas.microsoft.com/office/drawing/2014/main" id="{DBE1687A-29A2-1D49-F772-B57325A2FC64}"/>
                </a:ext>
              </a:extLst>
            </p:cNvPr>
            <p:cNvSpPr/>
            <p:nvPr/>
          </p:nvSpPr>
          <p:spPr>
            <a:xfrm>
              <a:off x="-3294156" y="3845983"/>
              <a:ext cx="57247" cy="43594"/>
            </a:xfrm>
            <a:custGeom>
              <a:avLst/>
              <a:gdLst/>
              <a:ahLst/>
              <a:cxnLst/>
              <a:rect l="l" t="t" r="r" b="b"/>
              <a:pathLst>
                <a:path w="935" h="712" extrusionOk="0">
                  <a:moveTo>
                    <a:pt x="787" y="1"/>
                  </a:moveTo>
                  <a:lnTo>
                    <a:pt x="0" y="455"/>
                  </a:lnTo>
                  <a:lnTo>
                    <a:pt x="149" y="711"/>
                  </a:lnTo>
                  <a:lnTo>
                    <a:pt x="935" y="257"/>
                  </a:lnTo>
                  <a:lnTo>
                    <a:pt x="787" y="1"/>
                  </a:lnTo>
                  <a:close/>
                </a:path>
              </a:pathLst>
            </a:custGeom>
            <a:solidFill>
              <a:srgbClr val="3333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804;p56">
              <a:extLst>
                <a:ext uri="{FF2B5EF4-FFF2-40B4-BE49-F238E27FC236}">
                  <a16:creationId xmlns:a16="http://schemas.microsoft.com/office/drawing/2014/main" id="{178D51A6-1BFE-D52B-4A75-6B0BCC8958CA}"/>
                </a:ext>
              </a:extLst>
            </p:cNvPr>
            <p:cNvSpPr/>
            <p:nvPr/>
          </p:nvSpPr>
          <p:spPr>
            <a:xfrm>
              <a:off x="-3467360" y="3774168"/>
              <a:ext cx="186252" cy="116331"/>
            </a:xfrm>
            <a:custGeom>
              <a:avLst/>
              <a:gdLst/>
              <a:ahLst/>
              <a:cxnLst/>
              <a:rect l="l" t="t" r="r" b="b"/>
              <a:pathLst>
                <a:path w="3042" h="1900" extrusionOk="0">
                  <a:moveTo>
                    <a:pt x="1" y="0"/>
                  </a:moveTo>
                  <a:lnTo>
                    <a:pt x="1" y="3"/>
                  </a:lnTo>
                  <a:cubicBezTo>
                    <a:pt x="1" y="137"/>
                    <a:pt x="95" y="301"/>
                    <a:pt x="212" y="369"/>
                  </a:cubicBezTo>
                  <a:lnTo>
                    <a:pt x="2830" y="1871"/>
                  </a:lnTo>
                  <a:cubicBezTo>
                    <a:pt x="2864" y="1890"/>
                    <a:pt x="2897" y="1900"/>
                    <a:pt x="2925" y="1900"/>
                  </a:cubicBezTo>
                  <a:cubicBezTo>
                    <a:pt x="2994" y="1900"/>
                    <a:pt x="3042" y="1844"/>
                    <a:pt x="3042" y="174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805;p56">
              <a:extLst>
                <a:ext uri="{FF2B5EF4-FFF2-40B4-BE49-F238E27FC236}">
                  <a16:creationId xmlns:a16="http://schemas.microsoft.com/office/drawing/2014/main" id="{0FDA62AD-0114-B60E-813E-88AB8A7C2A5B}"/>
                </a:ext>
              </a:extLst>
            </p:cNvPr>
            <p:cNvSpPr/>
            <p:nvPr/>
          </p:nvSpPr>
          <p:spPr>
            <a:xfrm>
              <a:off x="-3467360" y="3636537"/>
              <a:ext cx="423996" cy="244601"/>
            </a:xfrm>
            <a:custGeom>
              <a:avLst/>
              <a:gdLst/>
              <a:ahLst/>
              <a:cxnLst/>
              <a:rect l="l" t="t" r="r" b="b"/>
              <a:pathLst>
                <a:path w="6925" h="3995" extrusionOk="0">
                  <a:moveTo>
                    <a:pt x="3892" y="1"/>
                  </a:moveTo>
                  <a:lnTo>
                    <a:pt x="1" y="2248"/>
                  </a:lnTo>
                  <a:lnTo>
                    <a:pt x="3042" y="3995"/>
                  </a:lnTo>
                  <a:lnTo>
                    <a:pt x="6925" y="1734"/>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806;p56">
              <a:extLst>
                <a:ext uri="{FF2B5EF4-FFF2-40B4-BE49-F238E27FC236}">
                  <a16:creationId xmlns:a16="http://schemas.microsoft.com/office/drawing/2014/main" id="{07251104-ECAA-75AB-4737-EEF9850B4F49}"/>
                </a:ext>
              </a:extLst>
            </p:cNvPr>
            <p:cNvSpPr/>
            <p:nvPr/>
          </p:nvSpPr>
          <p:spPr>
            <a:xfrm>
              <a:off x="-3317727" y="3837534"/>
              <a:ext cx="23756" cy="13715"/>
            </a:xfrm>
            <a:custGeom>
              <a:avLst/>
              <a:gdLst/>
              <a:ahLst/>
              <a:cxnLst/>
              <a:rect l="l" t="t" r="r" b="b"/>
              <a:pathLst>
                <a:path w="388" h="224" extrusionOk="0">
                  <a:moveTo>
                    <a:pt x="214" y="0"/>
                  </a:moveTo>
                  <a:lnTo>
                    <a:pt x="0" y="124"/>
                  </a:lnTo>
                  <a:lnTo>
                    <a:pt x="173" y="223"/>
                  </a:lnTo>
                  <a:lnTo>
                    <a:pt x="387" y="100"/>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807;p56">
              <a:extLst>
                <a:ext uri="{FF2B5EF4-FFF2-40B4-BE49-F238E27FC236}">
                  <a16:creationId xmlns:a16="http://schemas.microsoft.com/office/drawing/2014/main" id="{058441DC-3A87-9015-E0EC-1805733BABD3}"/>
                </a:ext>
              </a:extLst>
            </p:cNvPr>
            <p:cNvSpPr/>
            <p:nvPr/>
          </p:nvSpPr>
          <p:spPr>
            <a:xfrm>
              <a:off x="-3286380" y="3819412"/>
              <a:ext cx="23695" cy="13776"/>
            </a:xfrm>
            <a:custGeom>
              <a:avLst/>
              <a:gdLst/>
              <a:ahLst/>
              <a:cxnLst/>
              <a:rect l="l" t="t" r="r" b="b"/>
              <a:pathLst>
                <a:path w="387" h="225" extrusionOk="0">
                  <a:moveTo>
                    <a:pt x="214" y="0"/>
                  </a:moveTo>
                  <a:lnTo>
                    <a:pt x="0" y="124"/>
                  </a:lnTo>
                  <a:lnTo>
                    <a:pt x="173" y="224"/>
                  </a:lnTo>
                  <a:lnTo>
                    <a:pt x="387" y="100"/>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808;p56">
              <a:extLst>
                <a:ext uri="{FF2B5EF4-FFF2-40B4-BE49-F238E27FC236}">
                  <a16:creationId xmlns:a16="http://schemas.microsoft.com/office/drawing/2014/main" id="{EC3E8AEE-6EDA-E5F2-6DA3-D1A6FC773AB0}"/>
                </a:ext>
              </a:extLst>
            </p:cNvPr>
            <p:cNvSpPr/>
            <p:nvPr/>
          </p:nvSpPr>
          <p:spPr>
            <a:xfrm>
              <a:off x="-3270707" y="3810351"/>
              <a:ext cx="23756" cy="13715"/>
            </a:xfrm>
            <a:custGeom>
              <a:avLst/>
              <a:gdLst/>
              <a:ahLst/>
              <a:cxnLst/>
              <a:rect l="l" t="t" r="r" b="b"/>
              <a:pathLst>
                <a:path w="388" h="224" extrusionOk="0">
                  <a:moveTo>
                    <a:pt x="214" y="1"/>
                  </a:moveTo>
                  <a:lnTo>
                    <a:pt x="0" y="124"/>
                  </a:lnTo>
                  <a:lnTo>
                    <a:pt x="173" y="224"/>
                  </a:lnTo>
                  <a:lnTo>
                    <a:pt x="387" y="101"/>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809;p56">
              <a:extLst>
                <a:ext uri="{FF2B5EF4-FFF2-40B4-BE49-F238E27FC236}">
                  <a16:creationId xmlns:a16="http://schemas.microsoft.com/office/drawing/2014/main" id="{6B12AD5F-2AE9-064A-0A17-C63354ACF51E}"/>
                </a:ext>
              </a:extLst>
            </p:cNvPr>
            <p:cNvSpPr/>
            <p:nvPr/>
          </p:nvSpPr>
          <p:spPr>
            <a:xfrm>
              <a:off x="-3255034" y="3801351"/>
              <a:ext cx="23695" cy="13715"/>
            </a:xfrm>
            <a:custGeom>
              <a:avLst/>
              <a:gdLst/>
              <a:ahLst/>
              <a:cxnLst/>
              <a:rect l="l" t="t" r="r" b="b"/>
              <a:pathLst>
                <a:path w="387" h="224" extrusionOk="0">
                  <a:moveTo>
                    <a:pt x="215" y="0"/>
                  </a:moveTo>
                  <a:lnTo>
                    <a:pt x="1" y="124"/>
                  </a:lnTo>
                  <a:lnTo>
                    <a:pt x="173" y="223"/>
                  </a:lnTo>
                  <a:lnTo>
                    <a:pt x="387" y="100"/>
                  </a:lnTo>
                  <a:lnTo>
                    <a:pt x="215"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810;p56">
              <a:extLst>
                <a:ext uri="{FF2B5EF4-FFF2-40B4-BE49-F238E27FC236}">
                  <a16:creationId xmlns:a16="http://schemas.microsoft.com/office/drawing/2014/main" id="{39680372-2D02-A875-A501-9BA26861F3F1}"/>
                </a:ext>
              </a:extLst>
            </p:cNvPr>
            <p:cNvSpPr/>
            <p:nvPr/>
          </p:nvSpPr>
          <p:spPr>
            <a:xfrm>
              <a:off x="-3239360" y="3792290"/>
              <a:ext cx="23756" cy="13715"/>
            </a:xfrm>
            <a:custGeom>
              <a:avLst/>
              <a:gdLst/>
              <a:ahLst/>
              <a:cxnLst/>
              <a:rect l="l" t="t" r="r" b="b"/>
              <a:pathLst>
                <a:path w="388" h="224" extrusionOk="0">
                  <a:moveTo>
                    <a:pt x="214" y="1"/>
                  </a:moveTo>
                  <a:lnTo>
                    <a:pt x="0" y="123"/>
                  </a:lnTo>
                  <a:lnTo>
                    <a:pt x="174" y="224"/>
                  </a:lnTo>
                  <a:lnTo>
                    <a:pt x="388" y="100"/>
                  </a:lnTo>
                  <a:lnTo>
                    <a:pt x="21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811;p56">
              <a:extLst>
                <a:ext uri="{FF2B5EF4-FFF2-40B4-BE49-F238E27FC236}">
                  <a16:creationId xmlns:a16="http://schemas.microsoft.com/office/drawing/2014/main" id="{DDC29271-5F57-42E8-E13D-F4977980906E}"/>
                </a:ext>
              </a:extLst>
            </p:cNvPr>
            <p:cNvSpPr/>
            <p:nvPr/>
          </p:nvSpPr>
          <p:spPr>
            <a:xfrm>
              <a:off x="-3208013" y="3774168"/>
              <a:ext cx="23695" cy="13715"/>
            </a:xfrm>
            <a:custGeom>
              <a:avLst/>
              <a:gdLst/>
              <a:ahLst/>
              <a:cxnLst/>
              <a:rect l="l" t="t" r="r" b="b"/>
              <a:pathLst>
                <a:path w="387" h="224" extrusionOk="0">
                  <a:moveTo>
                    <a:pt x="215" y="0"/>
                  </a:moveTo>
                  <a:lnTo>
                    <a:pt x="1" y="124"/>
                  </a:lnTo>
                  <a:lnTo>
                    <a:pt x="173" y="223"/>
                  </a:lnTo>
                  <a:lnTo>
                    <a:pt x="387" y="101"/>
                  </a:lnTo>
                  <a:lnTo>
                    <a:pt x="215"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812;p56">
              <a:extLst>
                <a:ext uri="{FF2B5EF4-FFF2-40B4-BE49-F238E27FC236}">
                  <a16:creationId xmlns:a16="http://schemas.microsoft.com/office/drawing/2014/main" id="{BB068E19-0457-3C69-E9B9-0035CB3B83EE}"/>
                </a:ext>
              </a:extLst>
            </p:cNvPr>
            <p:cNvSpPr/>
            <p:nvPr/>
          </p:nvSpPr>
          <p:spPr>
            <a:xfrm>
              <a:off x="-3192340" y="3765107"/>
              <a:ext cx="23756" cy="13715"/>
            </a:xfrm>
            <a:custGeom>
              <a:avLst/>
              <a:gdLst/>
              <a:ahLst/>
              <a:cxnLst/>
              <a:rect l="l" t="t" r="r" b="b"/>
              <a:pathLst>
                <a:path w="388" h="224" extrusionOk="0">
                  <a:moveTo>
                    <a:pt x="214" y="1"/>
                  </a:moveTo>
                  <a:lnTo>
                    <a:pt x="0" y="124"/>
                  </a:lnTo>
                  <a:lnTo>
                    <a:pt x="174" y="224"/>
                  </a:lnTo>
                  <a:lnTo>
                    <a:pt x="388" y="100"/>
                  </a:lnTo>
                  <a:lnTo>
                    <a:pt x="21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813;p56">
              <a:extLst>
                <a:ext uri="{FF2B5EF4-FFF2-40B4-BE49-F238E27FC236}">
                  <a16:creationId xmlns:a16="http://schemas.microsoft.com/office/drawing/2014/main" id="{42564DA0-549F-AE17-B1C9-D587930EC62B}"/>
                </a:ext>
              </a:extLst>
            </p:cNvPr>
            <p:cNvSpPr/>
            <p:nvPr/>
          </p:nvSpPr>
          <p:spPr>
            <a:xfrm>
              <a:off x="-3176728" y="3756045"/>
              <a:ext cx="23817" cy="13776"/>
            </a:xfrm>
            <a:custGeom>
              <a:avLst/>
              <a:gdLst/>
              <a:ahLst/>
              <a:cxnLst/>
              <a:rect l="l" t="t" r="r" b="b"/>
              <a:pathLst>
                <a:path w="389" h="225" extrusionOk="0">
                  <a:moveTo>
                    <a:pt x="215" y="0"/>
                  </a:moveTo>
                  <a:lnTo>
                    <a:pt x="1" y="124"/>
                  </a:lnTo>
                  <a:lnTo>
                    <a:pt x="174" y="224"/>
                  </a:lnTo>
                  <a:lnTo>
                    <a:pt x="388" y="100"/>
                  </a:lnTo>
                  <a:lnTo>
                    <a:pt x="215"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814;p56">
              <a:extLst>
                <a:ext uri="{FF2B5EF4-FFF2-40B4-BE49-F238E27FC236}">
                  <a16:creationId xmlns:a16="http://schemas.microsoft.com/office/drawing/2014/main" id="{3AD02C1B-A094-1D94-1583-E715A991FBA9}"/>
                </a:ext>
              </a:extLst>
            </p:cNvPr>
            <p:cNvSpPr/>
            <p:nvPr/>
          </p:nvSpPr>
          <p:spPr>
            <a:xfrm>
              <a:off x="-3217197" y="3696475"/>
              <a:ext cx="23756" cy="13715"/>
            </a:xfrm>
            <a:custGeom>
              <a:avLst/>
              <a:gdLst/>
              <a:ahLst/>
              <a:cxnLst/>
              <a:rect l="l" t="t" r="r" b="b"/>
              <a:pathLst>
                <a:path w="388" h="224" extrusionOk="0">
                  <a:moveTo>
                    <a:pt x="215" y="0"/>
                  </a:moveTo>
                  <a:lnTo>
                    <a:pt x="1" y="124"/>
                  </a:lnTo>
                  <a:lnTo>
                    <a:pt x="173" y="223"/>
                  </a:lnTo>
                  <a:lnTo>
                    <a:pt x="387" y="101"/>
                  </a:lnTo>
                  <a:lnTo>
                    <a:pt x="215"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815;p56">
              <a:extLst>
                <a:ext uri="{FF2B5EF4-FFF2-40B4-BE49-F238E27FC236}">
                  <a16:creationId xmlns:a16="http://schemas.microsoft.com/office/drawing/2014/main" id="{A3D407C7-1A14-75DA-B4A7-D9651266D168}"/>
                </a:ext>
              </a:extLst>
            </p:cNvPr>
            <p:cNvSpPr/>
            <p:nvPr/>
          </p:nvSpPr>
          <p:spPr>
            <a:xfrm>
              <a:off x="-3201524" y="3687414"/>
              <a:ext cx="23756" cy="13715"/>
            </a:xfrm>
            <a:custGeom>
              <a:avLst/>
              <a:gdLst/>
              <a:ahLst/>
              <a:cxnLst/>
              <a:rect l="l" t="t" r="r" b="b"/>
              <a:pathLst>
                <a:path w="388" h="224" extrusionOk="0">
                  <a:moveTo>
                    <a:pt x="215" y="1"/>
                  </a:moveTo>
                  <a:lnTo>
                    <a:pt x="1" y="125"/>
                  </a:lnTo>
                  <a:lnTo>
                    <a:pt x="174" y="224"/>
                  </a:lnTo>
                  <a:lnTo>
                    <a:pt x="388" y="101"/>
                  </a:lnTo>
                  <a:lnTo>
                    <a:pt x="215"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816;p56">
              <a:extLst>
                <a:ext uri="{FF2B5EF4-FFF2-40B4-BE49-F238E27FC236}">
                  <a16:creationId xmlns:a16="http://schemas.microsoft.com/office/drawing/2014/main" id="{28492B4B-8B41-B064-2520-CB6CC9869E05}"/>
                </a:ext>
              </a:extLst>
            </p:cNvPr>
            <p:cNvSpPr/>
            <p:nvPr/>
          </p:nvSpPr>
          <p:spPr>
            <a:xfrm>
              <a:off x="-3185789" y="3678414"/>
              <a:ext cx="23695" cy="13715"/>
            </a:xfrm>
            <a:custGeom>
              <a:avLst/>
              <a:gdLst/>
              <a:ahLst/>
              <a:cxnLst/>
              <a:rect l="l" t="t" r="r" b="b"/>
              <a:pathLst>
                <a:path w="387" h="224" extrusionOk="0">
                  <a:moveTo>
                    <a:pt x="213" y="0"/>
                  </a:moveTo>
                  <a:lnTo>
                    <a:pt x="0" y="123"/>
                  </a:lnTo>
                  <a:lnTo>
                    <a:pt x="173" y="223"/>
                  </a:lnTo>
                  <a:lnTo>
                    <a:pt x="387" y="99"/>
                  </a:lnTo>
                  <a:lnTo>
                    <a:pt x="213"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817;p56">
              <a:extLst>
                <a:ext uri="{FF2B5EF4-FFF2-40B4-BE49-F238E27FC236}">
                  <a16:creationId xmlns:a16="http://schemas.microsoft.com/office/drawing/2014/main" id="{EC98650B-0046-EA06-77CE-B18362DC60B0}"/>
                </a:ext>
              </a:extLst>
            </p:cNvPr>
            <p:cNvSpPr/>
            <p:nvPr/>
          </p:nvSpPr>
          <p:spPr>
            <a:xfrm>
              <a:off x="-3384033" y="3796759"/>
              <a:ext cx="23756" cy="13715"/>
            </a:xfrm>
            <a:custGeom>
              <a:avLst/>
              <a:gdLst/>
              <a:ahLst/>
              <a:cxnLst/>
              <a:rect l="l" t="t" r="r" b="b"/>
              <a:pathLst>
                <a:path w="388" h="224" extrusionOk="0">
                  <a:moveTo>
                    <a:pt x="215" y="1"/>
                  </a:moveTo>
                  <a:lnTo>
                    <a:pt x="1" y="123"/>
                  </a:lnTo>
                  <a:lnTo>
                    <a:pt x="173" y="224"/>
                  </a:lnTo>
                  <a:lnTo>
                    <a:pt x="387" y="100"/>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818;p56">
              <a:extLst>
                <a:ext uri="{FF2B5EF4-FFF2-40B4-BE49-F238E27FC236}">
                  <a16:creationId xmlns:a16="http://schemas.microsoft.com/office/drawing/2014/main" id="{DE01C0DD-B5AD-8B68-F7E8-D17A299C377D}"/>
                </a:ext>
              </a:extLst>
            </p:cNvPr>
            <p:cNvSpPr/>
            <p:nvPr/>
          </p:nvSpPr>
          <p:spPr>
            <a:xfrm>
              <a:off x="-3368360" y="3787698"/>
              <a:ext cx="23756" cy="13776"/>
            </a:xfrm>
            <a:custGeom>
              <a:avLst/>
              <a:gdLst/>
              <a:ahLst/>
              <a:cxnLst/>
              <a:rect l="l" t="t" r="r" b="b"/>
              <a:pathLst>
                <a:path w="388" h="225" extrusionOk="0">
                  <a:moveTo>
                    <a:pt x="214" y="0"/>
                  </a:moveTo>
                  <a:lnTo>
                    <a:pt x="1" y="124"/>
                  </a:lnTo>
                  <a:lnTo>
                    <a:pt x="174" y="224"/>
                  </a:lnTo>
                  <a:lnTo>
                    <a:pt x="388" y="100"/>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819;p56">
              <a:extLst>
                <a:ext uri="{FF2B5EF4-FFF2-40B4-BE49-F238E27FC236}">
                  <a16:creationId xmlns:a16="http://schemas.microsoft.com/office/drawing/2014/main" id="{1FD7F258-2301-AC1E-5D8F-29C5A056EBE5}"/>
                </a:ext>
              </a:extLst>
            </p:cNvPr>
            <p:cNvSpPr/>
            <p:nvPr/>
          </p:nvSpPr>
          <p:spPr>
            <a:xfrm>
              <a:off x="-3352686" y="3742454"/>
              <a:ext cx="86452" cy="49900"/>
            </a:xfrm>
            <a:custGeom>
              <a:avLst/>
              <a:gdLst/>
              <a:ahLst/>
              <a:cxnLst/>
              <a:rect l="l" t="t" r="r" b="b"/>
              <a:pathLst>
                <a:path w="1412" h="815" extrusionOk="0">
                  <a:moveTo>
                    <a:pt x="1239" y="0"/>
                  </a:moveTo>
                  <a:lnTo>
                    <a:pt x="726" y="297"/>
                  </a:lnTo>
                  <a:lnTo>
                    <a:pt x="702" y="310"/>
                  </a:lnTo>
                  <a:lnTo>
                    <a:pt x="0" y="715"/>
                  </a:lnTo>
                  <a:lnTo>
                    <a:pt x="174" y="815"/>
                  </a:lnTo>
                  <a:lnTo>
                    <a:pt x="429" y="667"/>
                  </a:lnTo>
                  <a:lnTo>
                    <a:pt x="643" y="543"/>
                  </a:lnTo>
                  <a:lnTo>
                    <a:pt x="793" y="458"/>
                  </a:lnTo>
                  <a:lnTo>
                    <a:pt x="900" y="396"/>
                  </a:lnTo>
                  <a:lnTo>
                    <a:pt x="942" y="372"/>
                  </a:lnTo>
                  <a:lnTo>
                    <a:pt x="1024" y="325"/>
                  </a:lnTo>
                  <a:lnTo>
                    <a:pt x="1411" y="101"/>
                  </a:lnTo>
                  <a:lnTo>
                    <a:pt x="12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820;p56">
              <a:extLst>
                <a:ext uri="{FF2B5EF4-FFF2-40B4-BE49-F238E27FC236}">
                  <a16:creationId xmlns:a16="http://schemas.microsoft.com/office/drawing/2014/main" id="{8CF6F778-093F-6FF8-A4DD-F51CAEF86889}"/>
                </a:ext>
              </a:extLst>
            </p:cNvPr>
            <p:cNvSpPr/>
            <p:nvPr/>
          </p:nvSpPr>
          <p:spPr>
            <a:xfrm>
              <a:off x="-3274319" y="3733393"/>
              <a:ext cx="23756" cy="13715"/>
            </a:xfrm>
            <a:custGeom>
              <a:avLst/>
              <a:gdLst/>
              <a:ahLst/>
              <a:cxnLst/>
              <a:rect l="l" t="t" r="r" b="b"/>
              <a:pathLst>
                <a:path w="388" h="224" extrusionOk="0">
                  <a:moveTo>
                    <a:pt x="214" y="1"/>
                  </a:moveTo>
                  <a:lnTo>
                    <a:pt x="0" y="124"/>
                  </a:lnTo>
                  <a:lnTo>
                    <a:pt x="174" y="224"/>
                  </a:lnTo>
                  <a:lnTo>
                    <a:pt x="388" y="100"/>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821;p56">
              <a:extLst>
                <a:ext uri="{FF2B5EF4-FFF2-40B4-BE49-F238E27FC236}">
                  <a16:creationId xmlns:a16="http://schemas.microsoft.com/office/drawing/2014/main" id="{1E192F4B-6379-7E7F-3BEE-218EFBF27B0C}"/>
                </a:ext>
              </a:extLst>
            </p:cNvPr>
            <p:cNvSpPr/>
            <p:nvPr/>
          </p:nvSpPr>
          <p:spPr>
            <a:xfrm>
              <a:off x="-3258585" y="3724332"/>
              <a:ext cx="23695" cy="13776"/>
            </a:xfrm>
            <a:custGeom>
              <a:avLst/>
              <a:gdLst/>
              <a:ahLst/>
              <a:cxnLst/>
              <a:rect l="l" t="t" r="r" b="b"/>
              <a:pathLst>
                <a:path w="387" h="225" extrusionOk="0">
                  <a:moveTo>
                    <a:pt x="213" y="0"/>
                  </a:moveTo>
                  <a:lnTo>
                    <a:pt x="0" y="124"/>
                  </a:lnTo>
                  <a:lnTo>
                    <a:pt x="172" y="224"/>
                  </a:lnTo>
                  <a:lnTo>
                    <a:pt x="386" y="100"/>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822;p56">
              <a:extLst>
                <a:ext uri="{FF2B5EF4-FFF2-40B4-BE49-F238E27FC236}">
                  <a16:creationId xmlns:a16="http://schemas.microsoft.com/office/drawing/2014/main" id="{DE96542C-784D-565D-025D-D91091BE2286}"/>
                </a:ext>
              </a:extLst>
            </p:cNvPr>
            <p:cNvSpPr/>
            <p:nvPr/>
          </p:nvSpPr>
          <p:spPr>
            <a:xfrm>
              <a:off x="-3242972" y="3715271"/>
              <a:ext cx="23756" cy="13715"/>
            </a:xfrm>
            <a:custGeom>
              <a:avLst/>
              <a:gdLst/>
              <a:ahLst/>
              <a:cxnLst/>
              <a:rect l="l" t="t" r="r" b="b"/>
              <a:pathLst>
                <a:path w="388" h="224" extrusionOk="0">
                  <a:moveTo>
                    <a:pt x="215" y="1"/>
                  </a:moveTo>
                  <a:lnTo>
                    <a:pt x="1" y="125"/>
                  </a:lnTo>
                  <a:lnTo>
                    <a:pt x="173" y="224"/>
                  </a:lnTo>
                  <a:lnTo>
                    <a:pt x="387" y="101"/>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823;p56">
              <a:extLst>
                <a:ext uri="{FF2B5EF4-FFF2-40B4-BE49-F238E27FC236}">
                  <a16:creationId xmlns:a16="http://schemas.microsoft.com/office/drawing/2014/main" id="{B017D30A-3617-FAE2-436C-37ED04DD01C4}"/>
                </a:ext>
              </a:extLst>
            </p:cNvPr>
            <p:cNvSpPr/>
            <p:nvPr/>
          </p:nvSpPr>
          <p:spPr>
            <a:xfrm>
              <a:off x="-3203973" y="3704067"/>
              <a:ext cx="23695" cy="13776"/>
            </a:xfrm>
            <a:custGeom>
              <a:avLst/>
              <a:gdLst/>
              <a:ahLst/>
              <a:cxnLst/>
              <a:rect l="l" t="t" r="r" b="b"/>
              <a:pathLst>
                <a:path w="387" h="225" extrusionOk="0">
                  <a:moveTo>
                    <a:pt x="214" y="0"/>
                  </a:moveTo>
                  <a:lnTo>
                    <a:pt x="0" y="124"/>
                  </a:lnTo>
                  <a:lnTo>
                    <a:pt x="172" y="224"/>
                  </a:lnTo>
                  <a:lnTo>
                    <a:pt x="386" y="100"/>
                  </a:lnTo>
                  <a:lnTo>
                    <a:pt x="214"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824;p56">
              <a:extLst>
                <a:ext uri="{FF2B5EF4-FFF2-40B4-BE49-F238E27FC236}">
                  <a16:creationId xmlns:a16="http://schemas.microsoft.com/office/drawing/2014/main" id="{C0DD61E7-F196-6DF7-4A9E-1FAF99AF5866}"/>
                </a:ext>
              </a:extLst>
            </p:cNvPr>
            <p:cNvSpPr/>
            <p:nvPr/>
          </p:nvSpPr>
          <p:spPr>
            <a:xfrm>
              <a:off x="-3188360" y="3695006"/>
              <a:ext cx="23817" cy="13715"/>
            </a:xfrm>
            <a:custGeom>
              <a:avLst/>
              <a:gdLst/>
              <a:ahLst/>
              <a:cxnLst/>
              <a:rect l="l" t="t" r="r" b="b"/>
              <a:pathLst>
                <a:path w="389" h="224" extrusionOk="0">
                  <a:moveTo>
                    <a:pt x="215" y="1"/>
                  </a:moveTo>
                  <a:lnTo>
                    <a:pt x="1" y="125"/>
                  </a:lnTo>
                  <a:lnTo>
                    <a:pt x="174" y="224"/>
                  </a:lnTo>
                  <a:lnTo>
                    <a:pt x="388" y="101"/>
                  </a:lnTo>
                  <a:lnTo>
                    <a:pt x="215"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825;p56">
              <a:extLst>
                <a:ext uri="{FF2B5EF4-FFF2-40B4-BE49-F238E27FC236}">
                  <a16:creationId xmlns:a16="http://schemas.microsoft.com/office/drawing/2014/main" id="{238B76B8-F3AF-C2A2-84CD-FE3E000BDCF1}"/>
                </a:ext>
              </a:extLst>
            </p:cNvPr>
            <p:cNvSpPr/>
            <p:nvPr/>
          </p:nvSpPr>
          <p:spPr>
            <a:xfrm>
              <a:off x="-3172687" y="3686006"/>
              <a:ext cx="23756" cy="13715"/>
            </a:xfrm>
            <a:custGeom>
              <a:avLst/>
              <a:gdLst/>
              <a:ahLst/>
              <a:cxnLst/>
              <a:rect l="l" t="t" r="r" b="b"/>
              <a:pathLst>
                <a:path w="388" h="224" extrusionOk="0">
                  <a:moveTo>
                    <a:pt x="214" y="0"/>
                  </a:moveTo>
                  <a:lnTo>
                    <a:pt x="0" y="124"/>
                  </a:lnTo>
                  <a:lnTo>
                    <a:pt x="174" y="223"/>
                  </a:lnTo>
                  <a:lnTo>
                    <a:pt x="388" y="100"/>
                  </a:lnTo>
                  <a:lnTo>
                    <a:pt x="214"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826;p56">
              <a:extLst>
                <a:ext uri="{FF2B5EF4-FFF2-40B4-BE49-F238E27FC236}">
                  <a16:creationId xmlns:a16="http://schemas.microsoft.com/office/drawing/2014/main" id="{1A4C25AB-691F-96CC-FFF4-4EA9593A4E5F}"/>
                </a:ext>
              </a:extLst>
            </p:cNvPr>
            <p:cNvSpPr/>
            <p:nvPr/>
          </p:nvSpPr>
          <p:spPr>
            <a:xfrm>
              <a:off x="-3370870" y="3804351"/>
              <a:ext cx="23756" cy="13715"/>
            </a:xfrm>
            <a:custGeom>
              <a:avLst/>
              <a:gdLst/>
              <a:ahLst/>
              <a:cxnLst/>
              <a:rect l="l" t="t" r="r" b="b"/>
              <a:pathLst>
                <a:path w="388" h="224" extrusionOk="0">
                  <a:moveTo>
                    <a:pt x="215" y="1"/>
                  </a:moveTo>
                  <a:lnTo>
                    <a:pt x="1" y="123"/>
                  </a:lnTo>
                  <a:lnTo>
                    <a:pt x="173" y="224"/>
                  </a:lnTo>
                  <a:lnTo>
                    <a:pt x="387" y="101"/>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827;p56">
              <a:extLst>
                <a:ext uri="{FF2B5EF4-FFF2-40B4-BE49-F238E27FC236}">
                  <a16:creationId xmlns:a16="http://schemas.microsoft.com/office/drawing/2014/main" id="{04D410F4-4D2C-EF89-AA9A-FEAA8C4D5988}"/>
                </a:ext>
              </a:extLst>
            </p:cNvPr>
            <p:cNvSpPr/>
            <p:nvPr/>
          </p:nvSpPr>
          <p:spPr>
            <a:xfrm>
              <a:off x="-3355197" y="3795351"/>
              <a:ext cx="23756" cy="13715"/>
            </a:xfrm>
            <a:custGeom>
              <a:avLst/>
              <a:gdLst/>
              <a:ahLst/>
              <a:cxnLst/>
              <a:rect l="l" t="t" r="r" b="b"/>
              <a:pathLst>
                <a:path w="388" h="224" extrusionOk="0">
                  <a:moveTo>
                    <a:pt x="215" y="0"/>
                  </a:moveTo>
                  <a:lnTo>
                    <a:pt x="1" y="123"/>
                  </a:lnTo>
                  <a:lnTo>
                    <a:pt x="174" y="223"/>
                  </a:lnTo>
                  <a:lnTo>
                    <a:pt x="388" y="99"/>
                  </a:lnTo>
                  <a:lnTo>
                    <a:pt x="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828;p56">
              <a:extLst>
                <a:ext uri="{FF2B5EF4-FFF2-40B4-BE49-F238E27FC236}">
                  <a16:creationId xmlns:a16="http://schemas.microsoft.com/office/drawing/2014/main" id="{F3E25A1C-224A-F8EA-CDEA-934D7A825E92}"/>
                </a:ext>
              </a:extLst>
            </p:cNvPr>
            <p:cNvSpPr/>
            <p:nvPr/>
          </p:nvSpPr>
          <p:spPr>
            <a:xfrm>
              <a:off x="-3339523" y="3786229"/>
              <a:ext cx="23756" cy="13776"/>
            </a:xfrm>
            <a:custGeom>
              <a:avLst/>
              <a:gdLst/>
              <a:ahLst/>
              <a:cxnLst/>
              <a:rect l="l" t="t" r="r" b="b"/>
              <a:pathLst>
                <a:path w="388" h="225" extrusionOk="0">
                  <a:moveTo>
                    <a:pt x="214" y="0"/>
                  </a:moveTo>
                  <a:lnTo>
                    <a:pt x="0" y="124"/>
                  </a:lnTo>
                  <a:lnTo>
                    <a:pt x="174" y="225"/>
                  </a:lnTo>
                  <a:lnTo>
                    <a:pt x="388" y="101"/>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829;p56">
              <a:extLst>
                <a:ext uri="{FF2B5EF4-FFF2-40B4-BE49-F238E27FC236}">
                  <a16:creationId xmlns:a16="http://schemas.microsoft.com/office/drawing/2014/main" id="{F74F3C46-9DF9-2EC0-E30B-4E45886305F5}"/>
                </a:ext>
              </a:extLst>
            </p:cNvPr>
            <p:cNvSpPr/>
            <p:nvPr/>
          </p:nvSpPr>
          <p:spPr>
            <a:xfrm>
              <a:off x="-3323850" y="3777168"/>
              <a:ext cx="23756" cy="13715"/>
            </a:xfrm>
            <a:custGeom>
              <a:avLst/>
              <a:gdLst/>
              <a:ahLst/>
              <a:cxnLst/>
              <a:rect l="l" t="t" r="r" b="b"/>
              <a:pathLst>
                <a:path w="388" h="224" extrusionOk="0">
                  <a:moveTo>
                    <a:pt x="215" y="1"/>
                  </a:moveTo>
                  <a:lnTo>
                    <a:pt x="1" y="125"/>
                  </a:lnTo>
                  <a:lnTo>
                    <a:pt x="173" y="224"/>
                  </a:lnTo>
                  <a:lnTo>
                    <a:pt x="387" y="101"/>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830;p56">
              <a:extLst>
                <a:ext uri="{FF2B5EF4-FFF2-40B4-BE49-F238E27FC236}">
                  <a16:creationId xmlns:a16="http://schemas.microsoft.com/office/drawing/2014/main" id="{F7C07797-6EE0-3E8B-472B-EA18A675633D}"/>
                </a:ext>
              </a:extLst>
            </p:cNvPr>
            <p:cNvSpPr/>
            <p:nvPr/>
          </p:nvSpPr>
          <p:spPr>
            <a:xfrm>
              <a:off x="-3308176" y="3768168"/>
              <a:ext cx="23756" cy="13715"/>
            </a:xfrm>
            <a:custGeom>
              <a:avLst/>
              <a:gdLst/>
              <a:ahLst/>
              <a:cxnLst/>
              <a:rect l="l" t="t" r="r" b="b"/>
              <a:pathLst>
                <a:path w="388" h="224" extrusionOk="0">
                  <a:moveTo>
                    <a:pt x="215" y="0"/>
                  </a:moveTo>
                  <a:lnTo>
                    <a:pt x="1" y="123"/>
                  </a:lnTo>
                  <a:lnTo>
                    <a:pt x="174" y="223"/>
                  </a:lnTo>
                  <a:lnTo>
                    <a:pt x="388" y="100"/>
                  </a:lnTo>
                  <a:lnTo>
                    <a:pt x="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831;p56">
              <a:extLst>
                <a:ext uri="{FF2B5EF4-FFF2-40B4-BE49-F238E27FC236}">
                  <a16:creationId xmlns:a16="http://schemas.microsoft.com/office/drawing/2014/main" id="{A35B00A1-04F0-F5BB-9ACF-F8D2D3AFAC6C}"/>
                </a:ext>
              </a:extLst>
            </p:cNvPr>
            <p:cNvSpPr/>
            <p:nvPr/>
          </p:nvSpPr>
          <p:spPr>
            <a:xfrm>
              <a:off x="-3292503" y="3759107"/>
              <a:ext cx="23756" cy="13715"/>
            </a:xfrm>
            <a:custGeom>
              <a:avLst/>
              <a:gdLst/>
              <a:ahLst/>
              <a:cxnLst/>
              <a:rect l="l" t="t" r="r" b="b"/>
              <a:pathLst>
                <a:path w="388" h="224" extrusionOk="0">
                  <a:moveTo>
                    <a:pt x="214" y="1"/>
                  </a:moveTo>
                  <a:lnTo>
                    <a:pt x="0" y="124"/>
                  </a:lnTo>
                  <a:lnTo>
                    <a:pt x="174" y="224"/>
                  </a:lnTo>
                  <a:lnTo>
                    <a:pt x="388" y="100"/>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832;p56">
              <a:extLst>
                <a:ext uri="{FF2B5EF4-FFF2-40B4-BE49-F238E27FC236}">
                  <a16:creationId xmlns:a16="http://schemas.microsoft.com/office/drawing/2014/main" id="{F517DD5D-7D0F-65D2-F67F-1F05932AB911}"/>
                </a:ext>
              </a:extLst>
            </p:cNvPr>
            <p:cNvSpPr/>
            <p:nvPr/>
          </p:nvSpPr>
          <p:spPr>
            <a:xfrm>
              <a:off x="-3276830" y="3750046"/>
              <a:ext cx="23756" cy="13776"/>
            </a:xfrm>
            <a:custGeom>
              <a:avLst/>
              <a:gdLst/>
              <a:ahLst/>
              <a:cxnLst/>
              <a:rect l="l" t="t" r="r" b="b"/>
              <a:pathLst>
                <a:path w="388" h="225" extrusionOk="0">
                  <a:moveTo>
                    <a:pt x="215" y="0"/>
                  </a:moveTo>
                  <a:lnTo>
                    <a:pt x="1" y="124"/>
                  </a:lnTo>
                  <a:lnTo>
                    <a:pt x="173" y="224"/>
                  </a:lnTo>
                  <a:lnTo>
                    <a:pt x="387" y="101"/>
                  </a:lnTo>
                  <a:lnTo>
                    <a:pt x="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833;p56">
              <a:extLst>
                <a:ext uri="{FF2B5EF4-FFF2-40B4-BE49-F238E27FC236}">
                  <a16:creationId xmlns:a16="http://schemas.microsoft.com/office/drawing/2014/main" id="{A91424F2-6CE8-88B7-7696-5A00BAA7D30F}"/>
                </a:ext>
              </a:extLst>
            </p:cNvPr>
            <p:cNvSpPr/>
            <p:nvPr/>
          </p:nvSpPr>
          <p:spPr>
            <a:xfrm>
              <a:off x="-3261156" y="3740984"/>
              <a:ext cx="23756" cy="13715"/>
            </a:xfrm>
            <a:custGeom>
              <a:avLst/>
              <a:gdLst/>
              <a:ahLst/>
              <a:cxnLst/>
              <a:rect l="l" t="t" r="r" b="b"/>
              <a:pathLst>
                <a:path w="388" h="224" extrusionOk="0">
                  <a:moveTo>
                    <a:pt x="214" y="1"/>
                  </a:moveTo>
                  <a:lnTo>
                    <a:pt x="1" y="125"/>
                  </a:lnTo>
                  <a:lnTo>
                    <a:pt x="174" y="224"/>
                  </a:lnTo>
                  <a:lnTo>
                    <a:pt x="388" y="101"/>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834;p56">
              <a:extLst>
                <a:ext uri="{FF2B5EF4-FFF2-40B4-BE49-F238E27FC236}">
                  <a16:creationId xmlns:a16="http://schemas.microsoft.com/office/drawing/2014/main" id="{FC0C5C5B-0368-99FA-EBF9-80E332AF9A4C}"/>
                </a:ext>
              </a:extLst>
            </p:cNvPr>
            <p:cNvSpPr/>
            <p:nvPr/>
          </p:nvSpPr>
          <p:spPr>
            <a:xfrm>
              <a:off x="-3245421" y="3731985"/>
              <a:ext cx="23695" cy="13715"/>
            </a:xfrm>
            <a:custGeom>
              <a:avLst/>
              <a:gdLst/>
              <a:ahLst/>
              <a:cxnLst/>
              <a:rect l="l" t="t" r="r" b="b"/>
              <a:pathLst>
                <a:path w="387" h="224" extrusionOk="0">
                  <a:moveTo>
                    <a:pt x="213" y="0"/>
                  </a:moveTo>
                  <a:lnTo>
                    <a:pt x="0" y="123"/>
                  </a:lnTo>
                  <a:lnTo>
                    <a:pt x="173" y="223"/>
                  </a:lnTo>
                  <a:lnTo>
                    <a:pt x="387" y="99"/>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835;p56">
              <a:extLst>
                <a:ext uri="{FF2B5EF4-FFF2-40B4-BE49-F238E27FC236}">
                  <a16:creationId xmlns:a16="http://schemas.microsoft.com/office/drawing/2014/main" id="{62ABA680-0B48-A51E-76EA-BA02A2DFAD78}"/>
                </a:ext>
              </a:extLst>
            </p:cNvPr>
            <p:cNvSpPr/>
            <p:nvPr/>
          </p:nvSpPr>
          <p:spPr>
            <a:xfrm>
              <a:off x="-3190809" y="3711720"/>
              <a:ext cx="23695" cy="13715"/>
            </a:xfrm>
            <a:custGeom>
              <a:avLst/>
              <a:gdLst/>
              <a:ahLst/>
              <a:cxnLst/>
              <a:rect l="l" t="t" r="r" b="b"/>
              <a:pathLst>
                <a:path w="387" h="224" extrusionOk="0">
                  <a:moveTo>
                    <a:pt x="214" y="0"/>
                  </a:moveTo>
                  <a:lnTo>
                    <a:pt x="0" y="123"/>
                  </a:lnTo>
                  <a:lnTo>
                    <a:pt x="172" y="223"/>
                  </a:lnTo>
                  <a:lnTo>
                    <a:pt x="386" y="99"/>
                  </a:lnTo>
                  <a:lnTo>
                    <a:pt x="214"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836;p56">
              <a:extLst>
                <a:ext uri="{FF2B5EF4-FFF2-40B4-BE49-F238E27FC236}">
                  <a16:creationId xmlns:a16="http://schemas.microsoft.com/office/drawing/2014/main" id="{B2C24C68-D312-392D-ACFA-190A1B8B2ED2}"/>
                </a:ext>
              </a:extLst>
            </p:cNvPr>
            <p:cNvSpPr/>
            <p:nvPr/>
          </p:nvSpPr>
          <p:spPr>
            <a:xfrm>
              <a:off x="-3175197" y="3702597"/>
              <a:ext cx="23817" cy="13776"/>
            </a:xfrm>
            <a:custGeom>
              <a:avLst/>
              <a:gdLst/>
              <a:ahLst/>
              <a:cxnLst/>
              <a:rect l="l" t="t" r="r" b="b"/>
              <a:pathLst>
                <a:path w="389" h="225" extrusionOk="0">
                  <a:moveTo>
                    <a:pt x="215" y="1"/>
                  </a:moveTo>
                  <a:lnTo>
                    <a:pt x="1" y="124"/>
                  </a:lnTo>
                  <a:lnTo>
                    <a:pt x="174" y="225"/>
                  </a:lnTo>
                  <a:lnTo>
                    <a:pt x="388" y="101"/>
                  </a:lnTo>
                  <a:lnTo>
                    <a:pt x="215"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837;p56">
              <a:extLst>
                <a:ext uri="{FF2B5EF4-FFF2-40B4-BE49-F238E27FC236}">
                  <a16:creationId xmlns:a16="http://schemas.microsoft.com/office/drawing/2014/main" id="{1DD2FD89-934D-79FD-2C6E-0FAC99FCFD62}"/>
                </a:ext>
              </a:extLst>
            </p:cNvPr>
            <p:cNvSpPr/>
            <p:nvPr/>
          </p:nvSpPr>
          <p:spPr>
            <a:xfrm>
              <a:off x="-3159524" y="3693597"/>
              <a:ext cx="23756" cy="13715"/>
            </a:xfrm>
            <a:custGeom>
              <a:avLst/>
              <a:gdLst/>
              <a:ahLst/>
              <a:cxnLst/>
              <a:rect l="l" t="t" r="r" b="b"/>
              <a:pathLst>
                <a:path w="388" h="224" extrusionOk="0">
                  <a:moveTo>
                    <a:pt x="214" y="0"/>
                  </a:moveTo>
                  <a:lnTo>
                    <a:pt x="0" y="124"/>
                  </a:lnTo>
                  <a:lnTo>
                    <a:pt x="174" y="223"/>
                  </a:lnTo>
                  <a:lnTo>
                    <a:pt x="388" y="100"/>
                  </a:lnTo>
                  <a:lnTo>
                    <a:pt x="214"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838;p56">
              <a:extLst>
                <a:ext uri="{FF2B5EF4-FFF2-40B4-BE49-F238E27FC236}">
                  <a16:creationId xmlns:a16="http://schemas.microsoft.com/office/drawing/2014/main" id="{12B706A3-0D52-1C4C-D971-325B5ED4CBB5}"/>
                </a:ext>
              </a:extLst>
            </p:cNvPr>
            <p:cNvSpPr/>
            <p:nvPr/>
          </p:nvSpPr>
          <p:spPr>
            <a:xfrm>
              <a:off x="-3357646" y="3811943"/>
              <a:ext cx="23695" cy="13715"/>
            </a:xfrm>
            <a:custGeom>
              <a:avLst/>
              <a:gdLst/>
              <a:ahLst/>
              <a:cxnLst/>
              <a:rect l="l" t="t" r="r" b="b"/>
              <a:pathLst>
                <a:path w="387" h="224" extrusionOk="0">
                  <a:moveTo>
                    <a:pt x="214" y="0"/>
                  </a:moveTo>
                  <a:lnTo>
                    <a:pt x="0" y="124"/>
                  </a:lnTo>
                  <a:lnTo>
                    <a:pt x="172" y="223"/>
                  </a:lnTo>
                  <a:lnTo>
                    <a:pt x="386" y="101"/>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839;p56">
              <a:extLst>
                <a:ext uri="{FF2B5EF4-FFF2-40B4-BE49-F238E27FC236}">
                  <a16:creationId xmlns:a16="http://schemas.microsoft.com/office/drawing/2014/main" id="{18E3E731-2C69-47F1-5E83-434030A4EE7B}"/>
                </a:ext>
              </a:extLst>
            </p:cNvPr>
            <p:cNvSpPr/>
            <p:nvPr/>
          </p:nvSpPr>
          <p:spPr>
            <a:xfrm>
              <a:off x="-3342033" y="3802882"/>
              <a:ext cx="23817" cy="13715"/>
            </a:xfrm>
            <a:custGeom>
              <a:avLst/>
              <a:gdLst/>
              <a:ahLst/>
              <a:cxnLst/>
              <a:rect l="l" t="t" r="r" b="b"/>
              <a:pathLst>
                <a:path w="389" h="224" extrusionOk="0">
                  <a:moveTo>
                    <a:pt x="215" y="1"/>
                  </a:moveTo>
                  <a:lnTo>
                    <a:pt x="1" y="125"/>
                  </a:lnTo>
                  <a:lnTo>
                    <a:pt x="174" y="224"/>
                  </a:lnTo>
                  <a:lnTo>
                    <a:pt x="388" y="101"/>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840;p56">
              <a:extLst>
                <a:ext uri="{FF2B5EF4-FFF2-40B4-BE49-F238E27FC236}">
                  <a16:creationId xmlns:a16="http://schemas.microsoft.com/office/drawing/2014/main" id="{6F1E944F-8AE0-C8F2-25C5-63AF527C4DA7}"/>
                </a:ext>
              </a:extLst>
            </p:cNvPr>
            <p:cNvSpPr/>
            <p:nvPr/>
          </p:nvSpPr>
          <p:spPr>
            <a:xfrm>
              <a:off x="-3326360" y="3793882"/>
              <a:ext cx="23756" cy="13715"/>
            </a:xfrm>
            <a:custGeom>
              <a:avLst/>
              <a:gdLst/>
              <a:ahLst/>
              <a:cxnLst/>
              <a:rect l="l" t="t" r="r" b="b"/>
              <a:pathLst>
                <a:path w="388" h="224" extrusionOk="0">
                  <a:moveTo>
                    <a:pt x="214" y="0"/>
                  </a:moveTo>
                  <a:lnTo>
                    <a:pt x="0" y="123"/>
                  </a:lnTo>
                  <a:lnTo>
                    <a:pt x="174" y="223"/>
                  </a:lnTo>
                  <a:lnTo>
                    <a:pt x="388" y="100"/>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841;p56">
              <a:extLst>
                <a:ext uri="{FF2B5EF4-FFF2-40B4-BE49-F238E27FC236}">
                  <a16:creationId xmlns:a16="http://schemas.microsoft.com/office/drawing/2014/main" id="{FF5C741A-3EB3-A36F-684E-2396D4EC42E2}"/>
                </a:ext>
              </a:extLst>
            </p:cNvPr>
            <p:cNvSpPr/>
            <p:nvPr/>
          </p:nvSpPr>
          <p:spPr>
            <a:xfrm>
              <a:off x="-3310625" y="3784759"/>
              <a:ext cx="23695" cy="13776"/>
            </a:xfrm>
            <a:custGeom>
              <a:avLst/>
              <a:gdLst/>
              <a:ahLst/>
              <a:cxnLst/>
              <a:rect l="l" t="t" r="r" b="b"/>
              <a:pathLst>
                <a:path w="387" h="225" extrusionOk="0">
                  <a:moveTo>
                    <a:pt x="214" y="1"/>
                  </a:moveTo>
                  <a:lnTo>
                    <a:pt x="0" y="125"/>
                  </a:lnTo>
                  <a:lnTo>
                    <a:pt x="172" y="225"/>
                  </a:lnTo>
                  <a:lnTo>
                    <a:pt x="386" y="101"/>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842;p56">
              <a:extLst>
                <a:ext uri="{FF2B5EF4-FFF2-40B4-BE49-F238E27FC236}">
                  <a16:creationId xmlns:a16="http://schemas.microsoft.com/office/drawing/2014/main" id="{F21DF8B7-57C8-1860-AA60-B7E3BD26DC12}"/>
                </a:ext>
              </a:extLst>
            </p:cNvPr>
            <p:cNvSpPr/>
            <p:nvPr/>
          </p:nvSpPr>
          <p:spPr>
            <a:xfrm>
              <a:off x="-3295013" y="3775760"/>
              <a:ext cx="23817" cy="13715"/>
            </a:xfrm>
            <a:custGeom>
              <a:avLst/>
              <a:gdLst/>
              <a:ahLst/>
              <a:cxnLst/>
              <a:rect l="l" t="t" r="r" b="b"/>
              <a:pathLst>
                <a:path w="389" h="224" extrusionOk="0">
                  <a:moveTo>
                    <a:pt x="215" y="0"/>
                  </a:moveTo>
                  <a:lnTo>
                    <a:pt x="1" y="124"/>
                  </a:lnTo>
                  <a:lnTo>
                    <a:pt x="174" y="223"/>
                  </a:lnTo>
                  <a:lnTo>
                    <a:pt x="388" y="101"/>
                  </a:lnTo>
                  <a:lnTo>
                    <a:pt x="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843;p56">
              <a:extLst>
                <a:ext uri="{FF2B5EF4-FFF2-40B4-BE49-F238E27FC236}">
                  <a16:creationId xmlns:a16="http://schemas.microsoft.com/office/drawing/2014/main" id="{54E84B96-92BB-18BF-DCC7-A76513924964}"/>
                </a:ext>
              </a:extLst>
            </p:cNvPr>
            <p:cNvSpPr/>
            <p:nvPr/>
          </p:nvSpPr>
          <p:spPr>
            <a:xfrm>
              <a:off x="-3279340" y="3766698"/>
              <a:ext cx="23756" cy="13715"/>
            </a:xfrm>
            <a:custGeom>
              <a:avLst/>
              <a:gdLst/>
              <a:ahLst/>
              <a:cxnLst/>
              <a:rect l="l" t="t" r="r" b="b"/>
              <a:pathLst>
                <a:path w="388" h="224" extrusionOk="0">
                  <a:moveTo>
                    <a:pt x="214" y="1"/>
                  </a:moveTo>
                  <a:lnTo>
                    <a:pt x="0" y="124"/>
                  </a:lnTo>
                  <a:lnTo>
                    <a:pt x="174" y="224"/>
                  </a:lnTo>
                  <a:lnTo>
                    <a:pt x="388" y="100"/>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844;p56">
              <a:extLst>
                <a:ext uri="{FF2B5EF4-FFF2-40B4-BE49-F238E27FC236}">
                  <a16:creationId xmlns:a16="http://schemas.microsoft.com/office/drawing/2014/main" id="{70DF46ED-34C0-84B8-B48C-C0CFD272C349}"/>
                </a:ext>
              </a:extLst>
            </p:cNvPr>
            <p:cNvSpPr/>
            <p:nvPr/>
          </p:nvSpPr>
          <p:spPr>
            <a:xfrm>
              <a:off x="-3263605" y="3757699"/>
              <a:ext cx="23695" cy="13715"/>
            </a:xfrm>
            <a:custGeom>
              <a:avLst/>
              <a:gdLst/>
              <a:ahLst/>
              <a:cxnLst/>
              <a:rect l="l" t="t" r="r" b="b"/>
              <a:pathLst>
                <a:path w="387" h="224" extrusionOk="0">
                  <a:moveTo>
                    <a:pt x="214" y="0"/>
                  </a:moveTo>
                  <a:lnTo>
                    <a:pt x="0" y="123"/>
                  </a:lnTo>
                  <a:lnTo>
                    <a:pt x="172" y="223"/>
                  </a:lnTo>
                  <a:lnTo>
                    <a:pt x="386" y="99"/>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845;p56">
              <a:extLst>
                <a:ext uri="{FF2B5EF4-FFF2-40B4-BE49-F238E27FC236}">
                  <a16:creationId xmlns:a16="http://schemas.microsoft.com/office/drawing/2014/main" id="{64F3BE9B-D053-C54D-73B6-E8EF8E279800}"/>
                </a:ext>
              </a:extLst>
            </p:cNvPr>
            <p:cNvSpPr/>
            <p:nvPr/>
          </p:nvSpPr>
          <p:spPr>
            <a:xfrm>
              <a:off x="-3247993" y="3748576"/>
              <a:ext cx="23756" cy="13776"/>
            </a:xfrm>
            <a:custGeom>
              <a:avLst/>
              <a:gdLst/>
              <a:ahLst/>
              <a:cxnLst/>
              <a:rect l="l" t="t" r="r" b="b"/>
              <a:pathLst>
                <a:path w="388" h="225" extrusionOk="0">
                  <a:moveTo>
                    <a:pt x="215" y="1"/>
                  </a:moveTo>
                  <a:lnTo>
                    <a:pt x="1" y="125"/>
                  </a:lnTo>
                  <a:lnTo>
                    <a:pt x="174" y="225"/>
                  </a:lnTo>
                  <a:lnTo>
                    <a:pt x="388" y="101"/>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846;p56">
              <a:extLst>
                <a:ext uri="{FF2B5EF4-FFF2-40B4-BE49-F238E27FC236}">
                  <a16:creationId xmlns:a16="http://schemas.microsoft.com/office/drawing/2014/main" id="{EB04B7E2-6C48-371A-0779-A022C2E638A2}"/>
                </a:ext>
              </a:extLst>
            </p:cNvPr>
            <p:cNvSpPr/>
            <p:nvPr/>
          </p:nvSpPr>
          <p:spPr>
            <a:xfrm>
              <a:off x="-3232319" y="3722862"/>
              <a:ext cx="39430" cy="30430"/>
            </a:xfrm>
            <a:custGeom>
              <a:avLst/>
              <a:gdLst/>
              <a:ahLst/>
              <a:cxnLst/>
              <a:rect l="l" t="t" r="r" b="b"/>
              <a:pathLst>
                <a:path w="644" h="497" extrusionOk="0">
                  <a:moveTo>
                    <a:pt x="256" y="1"/>
                  </a:moveTo>
                  <a:lnTo>
                    <a:pt x="42" y="124"/>
                  </a:lnTo>
                  <a:lnTo>
                    <a:pt x="257" y="248"/>
                  </a:lnTo>
                  <a:lnTo>
                    <a:pt x="0" y="397"/>
                  </a:lnTo>
                  <a:lnTo>
                    <a:pt x="174" y="496"/>
                  </a:lnTo>
                  <a:lnTo>
                    <a:pt x="429" y="349"/>
                  </a:lnTo>
                  <a:lnTo>
                    <a:pt x="500" y="308"/>
                  </a:lnTo>
                  <a:lnTo>
                    <a:pt x="643" y="225"/>
                  </a:lnTo>
                  <a:lnTo>
                    <a:pt x="541" y="166"/>
                  </a:lnTo>
                  <a:lnTo>
                    <a:pt x="471" y="126"/>
                  </a:lnTo>
                  <a:lnTo>
                    <a:pt x="256"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847;p56">
              <a:extLst>
                <a:ext uri="{FF2B5EF4-FFF2-40B4-BE49-F238E27FC236}">
                  <a16:creationId xmlns:a16="http://schemas.microsoft.com/office/drawing/2014/main" id="{556D6B59-7771-6F22-2142-BCB559C85B75}"/>
                </a:ext>
              </a:extLst>
            </p:cNvPr>
            <p:cNvSpPr/>
            <p:nvPr/>
          </p:nvSpPr>
          <p:spPr>
            <a:xfrm>
              <a:off x="-3177646" y="3719311"/>
              <a:ext cx="23695" cy="13715"/>
            </a:xfrm>
            <a:custGeom>
              <a:avLst/>
              <a:gdLst/>
              <a:ahLst/>
              <a:cxnLst/>
              <a:rect l="l" t="t" r="r" b="b"/>
              <a:pathLst>
                <a:path w="387" h="224" extrusionOk="0">
                  <a:moveTo>
                    <a:pt x="214" y="0"/>
                  </a:moveTo>
                  <a:lnTo>
                    <a:pt x="0" y="124"/>
                  </a:lnTo>
                  <a:lnTo>
                    <a:pt x="172" y="223"/>
                  </a:lnTo>
                  <a:lnTo>
                    <a:pt x="386" y="100"/>
                  </a:lnTo>
                  <a:lnTo>
                    <a:pt x="214"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848;p56">
              <a:extLst>
                <a:ext uri="{FF2B5EF4-FFF2-40B4-BE49-F238E27FC236}">
                  <a16:creationId xmlns:a16="http://schemas.microsoft.com/office/drawing/2014/main" id="{F0DA3F33-DF91-3BD2-6DB5-642A46ED7EF3}"/>
                </a:ext>
              </a:extLst>
            </p:cNvPr>
            <p:cNvSpPr/>
            <p:nvPr/>
          </p:nvSpPr>
          <p:spPr>
            <a:xfrm>
              <a:off x="-3162034" y="3710250"/>
              <a:ext cx="23817" cy="13715"/>
            </a:xfrm>
            <a:custGeom>
              <a:avLst/>
              <a:gdLst/>
              <a:ahLst/>
              <a:cxnLst/>
              <a:rect l="l" t="t" r="r" b="b"/>
              <a:pathLst>
                <a:path w="389" h="224" extrusionOk="0">
                  <a:moveTo>
                    <a:pt x="215" y="1"/>
                  </a:moveTo>
                  <a:lnTo>
                    <a:pt x="1" y="123"/>
                  </a:lnTo>
                  <a:lnTo>
                    <a:pt x="174" y="224"/>
                  </a:lnTo>
                  <a:lnTo>
                    <a:pt x="388" y="100"/>
                  </a:lnTo>
                  <a:lnTo>
                    <a:pt x="215"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849;p56">
              <a:extLst>
                <a:ext uri="{FF2B5EF4-FFF2-40B4-BE49-F238E27FC236}">
                  <a16:creationId xmlns:a16="http://schemas.microsoft.com/office/drawing/2014/main" id="{77502C9B-1479-20C2-DBC0-FDA5F5FE1566}"/>
                </a:ext>
              </a:extLst>
            </p:cNvPr>
            <p:cNvSpPr/>
            <p:nvPr/>
          </p:nvSpPr>
          <p:spPr>
            <a:xfrm>
              <a:off x="-3146360" y="3701128"/>
              <a:ext cx="23756" cy="13776"/>
            </a:xfrm>
            <a:custGeom>
              <a:avLst/>
              <a:gdLst/>
              <a:ahLst/>
              <a:cxnLst/>
              <a:rect l="l" t="t" r="r" b="b"/>
              <a:pathLst>
                <a:path w="388" h="225" extrusionOk="0">
                  <a:moveTo>
                    <a:pt x="214" y="1"/>
                  </a:moveTo>
                  <a:lnTo>
                    <a:pt x="0" y="125"/>
                  </a:lnTo>
                  <a:lnTo>
                    <a:pt x="174" y="225"/>
                  </a:lnTo>
                  <a:lnTo>
                    <a:pt x="388" y="101"/>
                  </a:lnTo>
                  <a:lnTo>
                    <a:pt x="21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850;p56">
              <a:extLst>
                <a:ext uri="{FF2B5EF4-FFF2-40B4-BE49-F238E27FC236}">
                  <a16:creationId xmlns:a16="http://schemas.microsoft.com/office/drawing/2014/main" id="{0CC0981F-C1A7-6193-C1CB-6AFF87BEE64E}"/>
                </a:ext>
              </a:extLst>
            </p:cNvPr>
            <p:cNvSpPr/>
            <p:nvPr/>
          </p:nvSpPr>
          <p:spPr>
            <a:xfrm>
              <a:off x="-3344482" y="3819534"/>
              <a:ext cx="23695" cy="13776"/>
            </a:xfrm>
            <a:custGeom>
              <a:avLst/>
              <a:gdLst/>
              <a:ahLst/>
              <a:cxnLst/>
              <a:rect l="l" t="t" r="r" b="b"/>
              <a:pathLst>
                <a:path w="387" h="225" extrusionOk="0">
                  <a:moveTo>
                    <a:pt x="214" y="0"/>
                  </a:moveTo>
                  <a:lnTo>
                    <a:pt x="0" y="124"/>
                  </a:lnTo>
                  <a:lnTo>
                    <a:pt x="172" y="224"/>
                  </a:lnTo>
                  <a:lnTo>
                    <a:pt x="386" y="101"/>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851;p56">
              <a:extLst>
                <a:ext uri="{FF2B5EF4-FFF2-40B4-BE49-F238E27FC236}">
                  <a16:creationId xmlns:a16="http://schemas.microsoft.com/office/drawing/2014/main" id="{4908334A-6B69-9FC0-AB9D-C8404C5B49A8}"/>
                </a:ext>
              </a:extLst>
            </p:cNvPr>
            <p:cNvSpPr/>
            <p:nvPr/>
          </p:nvSpPr>
          <p:spPr>
            <a:xfrm>
              <a:off x="-3328870" y="3810473"/>
              <a:ext cx="23695" cy="13715"/>
            </a:xfrm>
            <a:custGeom>
              <a:avLst/>
              <a:gdLst/>
              <a:ahLst/>
              <a:cxnLst/>
              <a:rect l="l" t="t" r="r" b="b"/>
              <a:pathLst>
                <a:path w="387" h="224" extrusionOk="0">
                  <a:moveTo>
                    <a:pt x="215" y="1"/>
                  </a:moveTo>
                  <a:lnTo>
                    <a:pt x="1" y="125"/>
                  </a:lnTo>
                  <a:lnTo>
                    <a:pt x="174" y="224"/>
                  </a:lnTo>
                  <a:lnTo>
                    <a:pt x="387" y="101"/>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852;p56">
              <a:extLst>
                <a:ext uri="{FF2B5EF4-FFF2-40B4-BE49-F238E27FC236}">
                  <a16:creationId xmlns:a16="http://schemas.microsoft.com/office/drawing/2014/main" id="{5C434DA0-A5AC-1663-4A7F-147BBB637867}"/>
                </a:ext>
              </a:extLst>
            </p:cNvPr>
            <p:cNvSpPr/>
            <p:nvPr/>
          </p:nvSpPr>
          <p:spPr>
            <a:xfrm>
              <a:off x="-3313197" y="3801473"/>
              <a:ext cx="23756" cy="13715"/>
            </a:xfrm>
            <a:custGeom>
              <a:avLst/>
              <a:gdLst/>
              <a:ahLst/>
              <a:cxnLst/>
              <a:rect l="l" t="t" r="r" b="b"/>
              <a:pathLst>
                <a:path w="388" h="224" extrusionOk="0">
                  <a:moveTo>
                    <a:pt x="214" y="0"/>
                  </a:moveTo>
                  <a:lnTo>
                    <a:pt x="0" y="124"/>
                  </a:lnTo>
                  <a:lnTo>
                    <a:pt x="174" y="223"/>
                  </a:lnTo>
                  <a:lnTo>
                    <a:pt x="388" y="101"/>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853;p56">
              <a:extLst>
                <a:ext uri="{FF2B5EF4-FFF2-40B4-BE49-F238E27FC236}">
                  <a16:creationId xmlns:a16="http://schemas.microsoft.com/office/drawing/2014/main" id="{D11353BF-60CA-4827-38F7-E681DC2418B2}"/>
                </a:ext>
              </a:extLst>
            </p:cNvPr>
            <p:cNvSpPr/>
            <p:nvPr/>
          </p:nvSpPr>
          <p:spPr>
            <a:xfrm>
              <a:off x="-3297462" y="3792412"/>
              <a:ext cx="23695" cy="13715"/>
            </a:xfrm>
            <a:custGeom>
              <a:avLst/>
              <a:gdLst/>
              <a:ahLst/>
              <a:cxnLst/>
              <a:rect l="l" t="t" r="r" b="b"/>
              <a:pathLst>
                <a:path w="387" h="224" extrusionOk="0">
                  <a:moveTo>
                    <a:pt x="214" y="1"/>
                  </a:moveTo>
                  <a:lnTo>
                    <a:pt x="0" y="124"/>
                  </a:lnTo>
                  <a:lnTo>
                    <a:pt x="172" y="224"/>
                  </a:lnTo>
                  <a:lnTo>
                    <a:pt x="386" y="100"/>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854;p56">
              <a:extLst>
                <a:ext uri="{FF2B5EF4-FFF2-40B4-BE49-F238E27FC236}">
                  <a16:creationId xmlns:a16="http://schemas.microsoft.com/office/drawing/2014/main" id="{C990ACAA-4626-E06B-819E-4F7B858F1EC6}"/>
                </a:ext>
              </a:extLst>
            </p:cNvPr>
            <p:cNvSpPr/>
            <p:nvPr/>
          </p:nvSpPr>
          <p:spPr>
            <a:xfrm>
              <a:off x="-3281850" y="3783351"/>
              <a:ext cx="23817" cy="13776"/>
            </a:xfrm>
            <a:custGeom>
              <a:avLst/>
              <a:gdLst/>
              <a:ahLst/>
              <a:cxnLst/>
              <a:rect l="l" t="t" r="r" b="b"/>
              <a:pathLst>
                <a:path w="389" h="225" extrusionOk="0">
                  <a:moveTo>
                    <a:pt x="215" y="0"/>
                  </a:moveTo>
                  <a:lnTo>
                    <a:pt x="1" y="124"/>
                  </a:lnTo>
                  <a:lnTo>
                    <a:pt x="174" y="224"/>
                  </a:lnTo>
                  <a:lnTo>
                    <a:pt x="388" y="100"/>
                  </a:lnTo>
                  <a:lnTo>
                    <a:pt x="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855;p56">
              <a:extLst>
                <a:ext uri="{FF2B5EF4-FFF2-40B4-BE49-F238E27FC236}">
                  <a16:creationId xmlns:a16="http://schemas.microsoft.com/office/drawing/2014/main" id="{7B51D1BF-7483-4D7E-9F76-5F1BBF5485C2}"/>
                </a:ext>
              </a:extLst>
            </p:cNvPr>
            <p:cNvSpPr/>
            <p:nvPr/>
          </p:nvSpPr>
          <p:spPr>
            <a:xfrm>
              <a:off x="-3266176" y="3774290"/>
              <a:ext cx="23756" cy="13715"/>
            </a:xfrm>
            <a:custGeom>
              <a:avLst/>
              <a:gdLst/>
              <a:ahLst/>
              <a:cxnLst/>
              <a:rect l="l" t="t" r="r" b="b"/>
              <a:pathLst>
                <a:path w="388" h="224" extrusionOk="0">
                  <a:moveTo>
                    <a:pt x="214" y="1"/>
                  </a:moveTo>
                  <a:lnTo>
                    <a:pt x="0" y="125"/>
                  </a:lnTo>
                  <a:lnTo>
                    <a:pt x="174" y="224"/>
                  </a:lnTo>
                  <a:lnTo>
                    <a:pt x="388" y="101"/>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856;p56">
              <a:extLst>
                <a:ext uri="{FF2B5EF4-FFF2-40B4-BE49-F238E27FC236}">
                  <a16:creationId xmlns:a16="http://schemas.microsoft.com/office/drawing/2014/main" id="{A459337D-A53A-2798-C79D-9B01CCD48FA6}"/>
                </a:ext>
              </a:extLst>
            </p:cNvPr>
            <p:cNvSpPr/>
            <p:nvPr/>
          </p:nvSpPr>
          <p:spPr>
            <a:xfrm>
              <a:off x="-3250442" y="3765290"/>
              <a:ext cx="23695" cy="13715"/>
            </a:xfrm>
            <a:custGeom>
              <a:avLst/>
              <a:gdLst/>
              <a:ahLst/>
              <a:cxnLst/>
              <a:rect l="l" t="t" r="r" b="b"/>
              <a:pathLst>
                <a:path w="387" h="224" extrusionOk="0">
                  <a:moveTo>
                    <a:pt x="214" y="0"/>
                  </a:moveTo>
                  <a:lnTo>
                    <a:pt x="0" y="123"/>
                  </a:lnTo>
                  <a:lnTo>
                    <a:pt x="172" y="223"/>
                  </a:lnTo>
                  <a:lnTo>
                    <a:pt x="386" y="99"/>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857;p56">
              <a:extLst>
                <a:ext uri="{FF2B5EF4-FFF2-40B4-BE49-F238E27FC236}">
                  <a16:creationId xmlns:a16="http://schemas.microsoft.com/office/drawing/2014/main" id="{CCFC1E03-A8AB-9C1A-7C09-5F059B3214C8}"/>
                </a:ext>
              </a:extLst>
            </p:cNvPr>
            <p:cNvSpPr/>
            <p:nvPr/>
          </p:nvSpPr>
          <p:spPr>
            <a:xfrm>
              <a:off x="-3234830" y="3756229"/>
              <a:ext cx="23817" cy="13715"/>
            </a:xfrm>
            <a:custGeom>
              <a:avLst/>
              <a:gdLst/>
              <a:ahLst/>
              <a:cxnLst/>
              <a:rect l="l" t="t" r="r" b="b"/>
              <a:pathLst>
                <a:path w="389" h="224" extrusionOk="0">
                  <a:moveTo>
                    <a:pt x="215" y="1"/>
                  </a:moveTo>
                  <a:lnTo>
                    <a:pt x="1" y="123"/>
                  </a:lnTo>
                  <a:lnTo>
                    <a:pt x="174" y="224"/>
                  </a:lnTo>
                  <a:lnTo>
                    <a:pt x="388" y="100"/>
                  </a:lnTo>
                  <a:lnTo>
                    <a:pt x="215"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858;p56">
              <a:extLst>
                <a:ext uri="{FF2B5EF4-FFF2-40B4-BE49-F238E27FC236}">
                  <a16:creationId xmlns:a16="http://schemas.microsoft.com/office/drawing/2014/main" id="{09BB84DB-92D0-0365-ACF7-26EE43CBA2CD}"/>
                </a:ext>
              </a:extLst>
            </p:cNvPr>
            <p:cNvSpPr/>
            <p:nvPr/>
          </p:nvSpPr>
          <p:spPr>
            <a:xfrm>
              <a:off x="-3219156" y="3738107"/>
              <a:ext cx="39430" cy="22838"/>
            </a:xfrm>
            <a:custGeom>
              <a:avLst/>
              <a:gdLst/>
              <a:ahLst/>
              <a:cxnLst/>
              <a:rect l="l" t="t" r="r" b="b"/>
              <a:pathLst>
                <a:path w="644" h="373" extrusionOk="0">
                  <a:moveTo>
                    <a:pt x="471" y="0"/>
                  </a:moveTo>
                  <a:lnTo>
                    <a:pt x="335" y="79"/>
                  </a:lnTo>
                  <a:lnTo>
                    <a:pt x="257" y="124"/>
                  </a:lnTo>
                  <a:lnTo>
                    <a:pt x="0" y="272"/>
                  </a:lnTo>
                  <a:lnTo>
                    <a:pt x="174" y="372"/>
                  </a:lnTo>
                  <a:lnTo>
                    <a:pt x="429" y="223"/>
                  </a:lnTo>
                  <a:lnTo>
                    <a:pt x="508" y="178"/>
                  </a:lnTo>
                  <a:lnTo>
                    <a:pt x="643" y="101"/>
                  </a:lnTo>
                  <a:lnTo>
                    <a:pt x="471"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859;p56">
              <a:extLst>
                <a:ext uri="{FF2B5EF4-FFF2-40B4-BE49-F238E27FC236}">
                  <a16:creationId xmlns:a16="http://schemas.microsoft.com/office/drawing/2014/main" id="{220A60A9-B962-570D-E03C-974755270336}"/>
                </a:ext>
              </a:extLst>
            </p:cNvPr>
            <p:cNvSpPr/>
            <p:nvPr/>
          </p:nvSpPr>
          <p:spPr>
            <a:xfrm>
              <a:off x="-3151320" y="3734434"/>
              <a:ext cx="23695" cy="13776"/>
            </a:xfrm>
            <a:custGeom>
              <a:avLst/>
              <a:gdLst/>
              <a:ahLst/>
              <a:cxnLst/>
              <a:rect l="l" t="t" r="r" b="b"/>
              <a:pathLst>
                <a:path w="387" h="225" extrusionOk="0">
                  <a:moveTo>
                    <a:pt x="214" y="1"/>
                  </a:moveTo>
                  <a:lnTo>
                    <a:pt x="0" y="125"/>
                  </a:lnTo>
                  <a:lnTo>
                    <a:pt x="173" y="225"/>
                  </a:lnTo>
                  <a:lnTo>
                    <a:pt x="387" y="101"/>
                  </a:lnTo>
                  <a:lnTo>
                    <a:pt x="21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860;p56">
              <a:extLst>
                <a:ext uri="{FF2B5EF4-FFF2-40B4-BE49-F238E27FC236}">
                  <a16:creationId xmlns:a16="http://schemas.microsoft.com/office/drawing/2014/main" id="{CEC9DB8E-F34D-65AE-C41C-A453FE243043}"/>
                </a:ext>
              </a:extLst>
            </p:cNvPr>
            <p:cNvSpPr/>
            <p:nvPr/>
          </p:nvSpPr>
          <p:spPr>
            <a:xfrm>
              <a:off x="-3135707" y="3725434"/>
              <a:ext cx="23817" cy="13776"/>
            </a:xfrm>
            <a:custGeom>
              <a:avLst/>
              <a:gdLst/>
              <a:ahLst/>
              <a:cxnLst/>
              <a:rect l="l" t="t" r="r" b="b"/>
              <a:pathLst>
                <a:path w="389" h="225" extrusionOk="0">
                  <a:moveTo>
                    <a:pt x="215" y="0"/>
                  </a:moveTo>
                  <a:lnTo>
                    <a:pt x="1" y="124"/>
                  </a:lnTo>
                  <a:lnTo>
                    <a:pt x="174" y="224"/>
                  </a:lnTo>
                  <a:lnTo>
                    <a:pt x="388" y="101"/>
                  </a:lnTo>
                  <a:lnTo>
                    <a:pt x="215"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861;p56">
              <a:extLst>
                <a:ext uri="{FF2B5EF4-FFF2-40B4-BE49-F238E27FC236}">
                  <a16:creationId xmlns:a16="http://schemas.microsoft.com/office/drawing/2014/main" id="{02E033CA-C3BF-C5D6-8305-85D6F0FB3737}"/>
                </a:ext>
              </a:extLst>
            </p:cNvPr>
            <p:cNvSpPr/>
            <p:nvPr/>
          </p:nvSpPr>
          <p:spPr>
            <a:xfrm>
              <a:off x="-3120034" y="3716373"/>
              <a:ext cx="23756" cy="13715"/>
            </a:xfrm>
            <a:custGeom>
              <a:avLst/>
              <a:gdLst/>
              <a:ahLst/>
              <a:cxnLst/>
              <a:rect l="l" t="t" r="r" b="b"/>
              <a:pathLst>
                <a:path w="388" h="224" extrusionOk="0">
                  <a:moveTo>
                    <a:pt x="215" y="1"/>
                  </a:moveTo>
                  <a:lnTo>
                    <a:pt x="1" y="125"/>
                  </a:lnTo>
                  <a:lnTo>
                    <a:pt x="174" y="224"/>
                  </a:lnTo>
                  <a:lnTo>
                    <a:pt x="388" y="101"/>
                  </a:lnTo>
                  <a:lnTo>
                    <a:pt x="215"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862;p56">
              <a:extLst>
                <a:ext uri="{FF2B5EF4-FFF2-40B4-BE49-F238E27FC236}">
                  <a16:creationId xmlns:a16="http://schemas.microsoft.com/office/drawing/2014/main" id="{85D88AE2-BDA1-2F38-E26B-0CA4056ED748}"/>
                </a:ext>
              </a:extLst>
            </p:cNvPr>
            <p:cNvSpPr/>
            <p:nvPr/>
          </p:nvSpPr>
          <p:spPr>
            <a:xfrm>
              <a:off x="-3355380" y="3693904"/>
              <a:ext cx="86942" cy="49777"/>
            </a:xfrm>
            <a:custGeom>
              <a:avLst/>
              <a:gdLst/>
              <a:ahLst/>
              <a:cxnLst/>
              <a:rect l="l" t="t" r="r" b="b"/>
              <a:pathLst>
                <a:path w="1420" h="813" extrusionOk="0">
                  <a:moveTo>
                    <a:pt x="840" y="1"/>
                  </a:moveTo>
                  <a:cubicBezTo>
                    <a:pt x="825" y="1"/>
                    <a:pt x="809" y="4"/>
                    <a:pt x="797" y="11"/>
                  </a:cubicBezTo>
                  <a:lnTo>
                    <a:pt x="24" y="458"/>
                  </a:lnTo>
                  <a:cubicBezTo>
                    <a:pt x="0" y="471"/>
                    <a:pt x="0" y="493"/>
                    <a:pt x="24" y="506"/>
                  </a:cubicBezTo>
                  <a:lnTo>
                    <a:pt x="536" y="802"/>
                  </a:lnTo>
                  <a:cubicBezTo>
                    <a:pt x="548" y="809"/>
                    <a:pt x="564" y="813"/>
                    <a:pt x="579" y="813"/>
                  </a:cubicBezTo>
                  <a:cubicBezTo>
                    <a:pt x="594" y="813"/>
                    <a:pt x="609" y="809"/>
                    <a:pt x="621" y="802"/>
                  </a:cubicBezTo>
                  <a:lnTo>
                    <a:pt x="1395" y="355"/>
                  </a:lnTo>
                  <a:cubicBezTo>
                    <a:pt x="1419" y="342"/>
                    <a:pt x="1419" y="320"/>
                    <a:pt x="1395" y="307"/>
                  </a:cubicBezTo>
                  <a:lnTo>
                    <a:pt x="882" y="11"/>
                  </a:lnTo>
                  <a:cubicBezTo>
                    <a:pt x="870" y="4"/>
                    <a:pt x="855" y="1"/>
                    <a:pt x="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863;p56">
              <a:extLst>
                <a:ext uri="{FF2B5EF4-FFF2-40B4-BE49-F238E27FC236}">
                  <a16:creationId xmlns:a16="http://schemas.microsoft.com/office/drawing/2014/main" id="{26C6E5B6-6E6A-D6E4-398B-6E59E1E5854C}"/>
                </a:ext>
              </a:extLst>
            </p:cNvPr>
            <p:cNvSpPr/>
            <p:nvPr/>
          </p:nvSpPr>
          <p:spPr>
            <a:xfrm>
              <a:off x="-3575176" y="3437927"/>
              <a:ext cx="187477" cy="315502"/>
            </a:xfrm>
            <a:custGeom>
              <a:avLst/>
              <a:gdLst/>
              <a:ahLst/>
              <a:cxnLst/>
              <a:rect l="l" t="t" r="r" b="b"/>
              <a:pathLst>
                <a:path w="3062" h="5153" extrusionOk="0">
                  <a:moveTo>
                    <a:pt x="994" y="1"/>
                  </a:moveTo>
                  <a:cubicBezTo>
                    <a:pt x="706" y="1"/>
                    <a:pt x="396" y="232"/>
                    <a:pt x="282" y="719"/>
                  </a:cubicBezTo>
                  <a:cubicBezTo>
                    <a:pt x="96" y="1403"/>
                    <a:pt x="0" y="2086"/>
                    <a:pt x="60" y="3413"/>
                  </a:cubicBezTo>
                  <a:cubicBezTo>
                    <a:pt x="407" y="4173"/>
                    <a:pt x="1242" y="4649"/>
                    <a:pt x="2432" y="5123"/>
                  </a:cubicBezTo>
                  <a:cubicBezTo>
                    <a:pt x="2510" y="5143"/>
                    <a:pt x="2582" y="5153"/>
                    <a:pt x="2647" y="5153"/>
                  </a:cubicBezTo>
                  <a:cubicBezTo>
                    <a:pt x="2926" y="5153"/>
                    <a:pt x="3062" y="4970"/>
                    <a:pt x="2947" y="4615"/>
                  </a:cubicBezTo>
                  <a:cubicBezTo>
                    <a:pt x="2334" y="3936"/>
                    <a:pt x="1760" y="3466"/>
                    <a:pt x="1274" y="3074"/>
                  </a:cubicBezTo>
                  <a:cubicBezTo>
                    <a:pt x="1438" y="2482"/>
                    <a:pt x="1558" y="1621"/>
                    <a:pt x="1571" y="736"/>
                  </a:cubicBezTo>
                  <a:cubicBezTo>
                    <a:pt x="1571" y="255"/>
                    <a:pt x="1295" y="1"/>
                    <a:pt x="9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864;p56">
              <a:extLst>
                <a:ext uri="{FF2B5EF4-FFF2-40B4-BE49-F238E27FC236}">
                  <a16:creationId xmlns:a16="http://schemas.microsoft.com/office/drawing/2014/main" id="{C6A431E9-F521-E164-A749-471BDBCD1D59}"/>
                </a:ext>
              </a:extLst>
            </p:cNvPr>
            <p:cNvSpPr/>
            <p:nvPr/>
          </p:nvSpPr>
          <p:spPr>
            <a:xfrm>
              <a:off x="-3337625" y="3751576"/>
              <a:ext cx="51737" cy="51186"/>
            </a:xfrm>
            <a:custGeom>
              <a:avLst/>
              <a:gdLst/>
              <a:ahLst/>
              <a:cxnLst/>
              <a:rect l="l" t="t" r="r" b="b"/>
              <a:pathLst>
                <a:path w="845" h="836" extrusionOk="0">
                  <a:moveTo>
                    <a:pt x="225" y="0"/>
                  </a:moveTo>
                  <a:lnTo>
                    <a:pt x="1" y="154"/>
                  </a:lnTo>
                  <a:lnTo>
                    <a:pt x="22" y="172"/>
                  </a:lnTo>
                  <a:lnTo>
                    <a:pt x="416" y="503"/>
                  </a:lnTo>
                  <a:lnTo>
                    <a:pt x="625" y="786"/>
                  </a:lnTo>
                  <a:cubicBezTo>
                    <a:pt x="654" y="821"/>
                    <a:pt x="695" y="835"/>
                    <a:pt x="733" y="835"/>
                  </a:cubicBezTo>
                  <a:cubicBezTo>
                    <a:pt x="765" y="835"/>
                    <a:pt x="796" y="825"/>
                    <a:pt x="816" y="806"/>
                  </a:cubicBezTo>
                  <a:cubicBezTo>
                    <a:pt x="834" y="789"/>
                    <a:pt x="844" y="767"/>
                    <a:pt x="839" y="741"/>
                  </a:cubicBezTo>
                  <a:lnTo>
                    <a:pt x="567" y="276"/>
                  </a:lnTo>
                  <a:lnTo>
                    <a:pt x="2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865;p56">
              <a:extLst>
                <a:ext uri="{FF2B5EF4-FFF2-40B4-BE49-F238E27FC236}">
                  <a16:creationId xmlns:a16="http://schemas.microsoft.com/office/drawing/2014/main" id="{5A582B0E-43DE-FB84-F8DC-6C24CC8C2D4F}"/>
                </a:ext>
              </a:extLst>
            </p:cNvPr>
            <p:cNvSpPr/>
            <p:nvPr/>
          </p:nvSpPr>
          <p:spPr>
            <a:xfrm>
              <a:off x="-3336278" y="3761066"/>
              <a:ext cx="48675" cy="41696"/>
            </a:xfrm>
            <a:custGeom>
              <a:avLst/>
              <a:gdLst/>
              <a:ahLst/>
              <a:cxnLst/>
              <a:rect l="l" t="t" r="r" b="b"/>
              <a:pathLst>
                <a:path w="795" h="681" extrusionOk="0">
                  <a:moveTo>
                    <a:pt x="25" y="0"/>
                  </a:moveTo>
                  <a:lnTo>
                    <a:pt x="0" y="17"/>
                  </a:lnTo>
                  <a:lnTo>
                    <a:pt x="394" y="348"/>
                  </a:lnTo>
                  <a:lnTo>
                    <a:pt x="603" y="631"/>
                  </a:lnTo>
                  <a:cubicBezTo>
                    <a:pt x="632" y="665"/>
                    <a:pt x="672" y="680"/>
                    <a:pt x="710" y="680"/>
                  </a:cubicBezTo>
                  <a:cubicBezTo>
                    <a:pt x="743" y="680"/>
                    <a:pt x="774" y="669"/>
                    <a:pt x="794" y="650"/>
                  </a:cubicBezTo>
                  <a:cubicBezTo>
                    <a:pt x="642" y="647"/>
                    <a:pt x="529" y="425"/>
                    <a:pt x="420" y="216"/>
                  </a:cubicBezTo>
                  <a:lnTo>
                    <a:pt x="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866;p56">
              <a:extLst>
                <a:ext uri="{FF2B5EF4-FFF2-40B4-BE49-F238E27FC236}">
                  <a16:creationId xmlns:a16="http://schemas.microsoft.com/office/drawing/2014/main" id="{D0962E18-989E-858C-27B4-BA058E90A703}"/>
                </a:ext>
              </a:extLst>
            </p:cNvPr>
            <p:cNvSpPr/>
            <p:nvPr/>
          </p:nvSpPr>
          <p:spPr>
            <a:xfrm>
              <a:off x="-3347360" y="3759964"/>
              <a:ext cx="51737" cy="53206"/>
            </a:xfrm>
            <a:custGeom>
              <a:avLst/>
              <a:gdLst/>
              <a:ahLst/>
              <a:cxnLst/>
              <a:rect l="l" t="t" r="r" b="b"/>
              <a:pathLst>
                <a:path w="845" h="869" extrusionOk="0">
                  <a:moveTo>
                    <a:pt x="185" y="0"/>
                  </a:moveTo>
                  <a:lnTo>
                    <a:pt x="1" y="187"/>
                  </a:lnTo>
                  <a:lnTo>
                    <a:pt x="416" y="536"/>
                  </a:lnTo>
                  <a:lnTo>
                    <a:pt x="625" y="819"/>
                  </a:lnTo>
                  <a:cubicBezTo>
                    <a:pt x="654" y="854"/>
                    <a:pt x="695" y="868"/>
                    <a:pt x="733" y="868"/>
                  </a:cubicBezTo>
                  <a:cubicBezTo>
                    <a:pt x="762" y="868"/>
                    <a:pt x="789" y="860"/>
                    <a:pt x="808" y="845"/>
                  </a:cubicBezTo>
                  <a:cubicBezTo>
                    <a:pt x="831" y="828"/>
                    <a:pt x="844" y="804"/>
                    <a:pt x="839" y="775"/>
                  </a:cubicBezTo>
                  <a:lnTo>
                    <a:pt x="567" y="310"/>
                  </a:lnTo>
                  <a:lnTo>
                    <a:pt x="1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867;p56">
              <a:extLst>
                <a:ext uri="{FF2B5EF4-FFF2-40B4-BE49-F238E27FC236}">
                  <a16:creationId xmlns:a16="http://schemas.microsoft.com/office/drawing/2014/main" id="{683A5F94-C71F-6870-8701-49F8358FD1BF}"/>
                </a:ext>
              </a:extLst>
            </p:cNvPr>
            <p:cNvSpPr/>
            <p:nvPr/>
          </p:nvSpPr>
          <p:spPr>
            <a:xfrm>
              <a:off x="-3376503" y="3731127"/>
              <a:ext cx="71513" cy="26266"/>
            </a:xfrm>
            <a:custGeom>
              <a:avLst/>
              <a:gdLst/>
              <a:ahLst/>
              <a:cxnLst/>
              <a:rect l="l" t="t" r="r" b="b"/>
              <a:pathLst>
                <a:path w="1168" h="429" extrusionOk="0">
                  <a:moveTo>
                    <a:pt x="1056" y="1"/>
                  </a:moveTo>
                  <a:cubicBezTo>
                    <a:pt x="918" y="38"/>
                    <a:pt x="788" y="53"/>
                    <a:pt x="652" y="53"/>
                  </a:cubicBezTo>
                  <a:cubicBezTo>
                    <a:pt x="538" y="53"/>
                    <a:pt x="419" y="42"/>
                    <a:pt x="287" y="24"/>
                  </a:cubicBezTo>
                  <a:lnTo>
                    <a:pt x="1" y="1"/>
                  </a:lnTo>
                  <a:lnTo>
                    <a:pt x="1" y="1"/>
                  </a:lnTo>
                  <a:lnTo>
                    <a:pt x="23" y="66"/>
                  </a:lnTo>
                  <a:lnTo>
                    <a:pt x="43" y="122"/>
                  </a:lnTo>
                  <a:lnTo>
                    <a:pt x="149" y="429"/>
                  </a:lnTo>
                  <a:lnTo>
                    <a:pt x="432" y="360"/>
                  </a:lnTo>
                  <a:lnTo>
                    <a:pt x="538" y="334"/>
                  </a:lnTo>
                  <a:cubicBezTo>
                    <a:pt x="704" y="332"/>
                    <a:pt x="865" y="304"/>
                    <a:pt x="1022" y="238"/>
                  </a:cubicBezTo>
                  <a:cubicBezTo>
                    <a:pt x="1087" y="220"/>
                    <a:pt x="1129" y="175"/>
                    <a:pt x="1145" y="130"/>
                  </a:cubicBezTo>
                  <a:cubicBezTo>
                    <a:pt x="1167" y="66"/>
                    <a:pt x="1139" y="1"/>
                    <a:pt x="1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868;p56">
              <a:extLst>
                <a:ext uri="{FF2B5EF4-FFF2-40B4-BE49-F238E27FC236}">
                  <a16:creationId xmlns:a16="http://schemas.microsoft.com/office/drawing/2014/main" id="{073E651D-6B15-7836-2446-EDB910EF3DC4}"/>
                </a:ext>
              </a:extLst>
            </p:cNvPr>
            <p:cNvSpPr/>
            <p:nvPr/>
          </p:nvSpPr>
          <p:spPr>
            <a:xfrm>
              <a:off x="-3379748" y="3734985"/>
              <a:ext cx="73350" cy="18184"/>
            </a:xfrm>
            <a:custGeom>
              <a:avLst/>
              <a:gdLst/>
              <a:ahLst/>
              <a:cxnLst/>
              <a:rect l="l" t="t" r="r" b="b"/>
              <a:pathLst>
                <a:path w="1198" h="297" extrusionOk="0">
                  <a:moveTo>
                    <a:pt x="1" y="1"/>
                  </a:moveTo>
                  <a:lnTo>
                    <a:pt x="96" y="59"/>
                  </a:lnTo>
                  <a:lnTo>
                    <a:pt x="485" y="297"/>
                  </a:lnTo>
                  <a:lnTo>
                    <a:pt x="591" y="271"/>
                  </a:lnTo>
                  <a:cubicBezTo>
                    <a:pt x="757" y="269"/>
                    <a:pt x="918" y="241"/>
                    <a:pt x="1075" y="175"/>
                  </a:cubicBezTo>
                  <a:cubicBezTo>
                    <a:pt x="1140" y="157"/>
                    <a:pt x="1182" y="112"/>
                    <a:pt x="1198" y="67"/>
                  </a:cubicBezTo>
                  <a:lnTo>
                    <a:pt x="1198" y="67"/>
                  </a:lnTo>
                  <a:cubicBezTo>
                    <a:pt x="1115" y="100"/>
                    <a:pt x="1027" y="113"/>
                    <a:pt x="935" y="113"/>
                  </a:cubicBezTo>
                  <a:cubicBezTo>
                    <a:pt x="679" y="113"/>
                    <a:pt x="390" y="17"/>
                    <a:pt x="76" y="3"/>
                  </a:cubicBezTo>
                  <a:cubicBezTo>
                    <a:pt x="51" y="2"/>
                    <a:pt x="2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869;p56">
              <a:extLst>
                <a:ext uri="{FF2B5EF4-FFF2-40B4-BE49-F238E27FC236}">
                  <a16:creationId xmlns:a16="http://schemas.microsoft.com/office/drawing/2014/main" id="{FAD8A729-123A-1E4A-19E2-BD39F8479549}"/>
                </a:ext>
              </a:extLst>
            </p:cNvPr>
            <p:cNvSpPr/>
            <p:nvPr/>
          </p:nvSpPr>
          <p:spPr>
            <a:xfrm>
              <a:off x="-3426952" y="3719679"/>
              <a:ext cx="103106" cy="72676"/>
            </a:xfrm>
            <a:custGeom>
              <a:avLst/>
              <a:gdLst/>
              <a:ahLst/>
              <a:cxnLst/>
              <a:rect l="l" t="t" r="r" b="b"/>
              <a:pathLst>
                <a:path w="1684" h="1187" extrusionOk="0">
                  <a:moveTo>
                    <a:pt x="462" y="0"/>
                  </a:moveTo>
                  <a:cubicBezTo>
                    <a:pt x="336" y="0"/>
                    <a:pt x="167" y="126"/>
                    <a:pt x="75" y="279"/>
                  </a:cubicBezTo>
                  <a:cubicBezTo>
                    <a:pt x="27" y="357"/>
                    <a:pt x="0" y="442"/>
                    <a:pt x="11" y="521"/>
                  </a:cubicBezTo>
                  <a:lnTo>
                    <a:pt x="311" y="735"/>
                  </a:lnTo>
                  <a:cubicBezTo>
                    <a:pt x="452" y="990"/>
                    <a:pt x="661" y="1187"/>
                    <a:pt x="978" y="1187"/>
                  </a:cubicBezTo>
                  <a:lnTo>
                    <a:pt x="1014" y="1153"/>
                  </a:lnTo>
                  <a:lnTo>
                    <a:pt x="1170" y="1005"/>
                  </a:lnTo>
                  <a:lnTo>
                    <a:pt x="1684" y="521"/>
                  </a:lnTo>
                  <a:cubicBezTo>
                    <a:pt x="1568" y="419"/>
                    <a:pt x="1343" y="335"/>
                    <a:pt x="1097" y="255"/>
                  </a:cubicBezTo>
                  <a:cubicBezTo>
                    <a:pt x="878" y="220"/>
                    <a:pt x="681" y="152"/>
                    <a:pt x="526" y="13"/>
                  </a:cubicBezTo>
                  <a:cubicBezTo>
                    <a:pt x="507" y="4"/>
                    <a:pt x="485" y="0"/>
                    <a:pt x="4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870;p56">
              <a:extLst>
                <a:ext uri="{FF2B5EF4-FFF2-40B4-BE49-F238E27FC236}">
                  <a16:creationId xmlns:a16="http://schemas.microsoft.com/office/drawing/2014/main" id="{1BED22D3-C274-8124-D473-FD12E8CE51BF}"/>
                </a:ext>
              </a:extLst>
            </p:cNvPr>
            <p:cNvSpPr/>
            <p:nvPr/>
          </p:nvSpPr>
          <p:spPr>
            <a:xfrm>
              <a:off x="-3347360" y="3769453"/>
              <a:ext cx="49533" cy="43716"/>
            </a:xfrm>
            <a:custGeom>
              <a:avLst/>
              <a:gdLst/>
              <a:ahLst/>
              <a:cxnLst/>
              <a:rect l="l" t="t" r="r" b="b"/>
              <a:pathLst>
                <a:path w="809" h="714" extrusionOk="0">
                  <a:moveTo>
                    <a:pt x="33" y="1"/>
                  </a:moveTo>
                  <a:lnTo>
                    <a:pt x="1" y="32"/>
                  </a:lnTo>
                  <a:lnTo>
                    <a:pt x="416" y="381"/>
                  </a:lnTo>
                  <a:lnTo>
                    <a:pt x="625" y="664"/>
                  </a:lnTo>
                  <a:cubicBezTo>
                    <a:pt x="654" y="699"/>
                    <a:pt x="695" y="713"/>
                    <a:pt x="733" y="713"/>
                  </a:cubicBezTo>
                  <a:cubicBezTo>
                    <a:pt x="762" y="713"/>
                    <a:pt x="789" y="705"/>
                    <a:pt x="808" y="690"/>
                  </a:cubicBezTo>
                  <a:cubicBezTo>
                    <a:pt x="808" y="690"/>
                    <a:pt x="808" y="689"/>
                    <a:pt x="808" y="688"/>
                  </a:cubicBezTo>
                  <a:cubicBezTo>
                    <a:pt x="656" y="684"/>
                    <a:pt x="530" y="488"/>
                    <a:pt x="421" y="280"/>
                  </a:cubicBezTo>
                  <a:lnTo>
                    <a:pt x="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871;p56">
              <a:extLst>
                <a:ext uri="{FF2B5EF4-FFF2-40B4-BE49-F238E27FC236}">
                  <a16:creationId xmlns:a16="http://schemas.microsoft.com/office/drawing/2014/main" id="{90FA500C-326C-BF24-BDBA-A279AD0C7090}"/>
                </a:ext>
              </a:extLst>
            </p:cNvPr>
            <p:cNvSpPr/>
            <p:nvPr/>
          </p:nvSpPr>
          <p:spPr>
            <a:xfrm>
              <a:off x="-3358993" y="3768229"/>
              <a:ext cx="47206" cy="56635"/>
            </a:xfrm>
            <a:custGeom>
              <a:avLst/>
              <a:gdLst/>
              <a:ahLst/>
              <a:cxnLst/>
              <a:rect l="l" t="t" r="r" b="b"/>
              <a:pathLst>
                <a:path w="771" h="925" extrusionOk="0">
                  <a:moveTo>
                    <a:pt x="203" y="1"/>
                  </a:moveTo>
                  <a:lnTo>
                    <a:pt x="1" y="167"/>
                  </a:lnTo>
                  <a:lnTo>
                    <a:pt x="36" y="203"/>
                  </a:lnTo>
                  <a:lnTo>
                    <a:pt x="375" y="559"/>
                  </a:lnTo>
                  <a:lnTo>
                    <a:pt x="551" y="863"/>
                  </a:lnTo>
                  <a:cubicBezTo>
                    <a:pt x="581" y="906"/>
                    <a:pt x="627" y="925"/>
                    <a:pt x="670" y="925"/>
                  </a:cubicBezTo>
                  <a:cubicBezTo>
                    <a:pt x="695" y="925"/>
                    <a:pt x="720" y="918"/>
                    <a:pt x="738" y="905"/>
                  </a:cubicBezTo>
                  <a:cubicBezTo>
                    <a:pt x="759" y="891"/>
                    <a:pt x="771" y="870"/>
                    <a:pt x="770" y="842"/>
                  </a:cubicBezTo>
                  <a:lnTo>
                    <a:pt x="550" y="350"/>
                  </a:lnTo>
                  <a:lnTo>
                    <a:pt x="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872;p56">
              <a:extLst>
                <a:ext uri="{FF2B5EF4-FFF2-40B4-BE49-F238E27FC236}">
                  <a16:creationId xmlns:a16="http://schemas.microsoft.com/office/drawing/2014/main" id="{E05BE22C-42ED-2157-B6D2-F381C801E120}"/>
                </a:ext>
              </a:extLst>
            </p:cNvPr>
            <p:cNvSpPr/>
            <p:nvPr/>
          </p:nvSpPr>
          <p:spPr>
            <a:xfrm>
              <a:off x="-3356850" y="3780657"/>
              <a:ext cx="43104" cy="44206"/>
            </a:xfrm>
            <a:custGeom>
              <a:avLst/>
              <a:gdLst/>
              <a:ahLst/>
              <a:cxnLst/>
              <a:rect l="l" t="t" r="r" b="b"/>
              <a:pathLst>
                <a:path w="704" h="722" extrusionOk="0">
                  <a:moveTo>
                    <a:pt x="1" y="0"/>
                  </a:moveTo>
                  <a:cubicBezTo>
                    <a:pt x="1" y="0"/>
                    <a:pt x="1" y="0"/>
                    <a:pt x="1" y="0"/>
                  </a:cubicBezTo>
                  <a:lnTo>
                    <a:pt x="340" y="356"/>
                  </a:lnTo>
                  <a:lnTo>
                    <a:pt x="516" y="660"/>
                  </a:lnTo>
                  <a:cubicBezTo>
                    <a:pt x="546" y="703"/>
                    <a:pt x="592" y="722"/>
                    <a:pt x="635" y="722"/>
                  </a:cubicBezTo>
                  <a:cubicBezTo>
                    <a:pt x="660" y="722"/>
                    <a:pt x="685" y="715"/>
                    <a:pt x="703" y="702"/>
                  </a:cubicBezTo>
                  <a:cubicBezTo>
                    <a:pt x="551" y="697"/>
                    <a:pt x="476" y="490"/>
                    <a:pt x="367" y="282"/>
                  </a:cubicBezTo>
                  <a:cubicBezTo>
                    <a:pt x="367" y="282"/>
                    <a:pt x="19"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873;p56">
              <a:extLst>
                <a:ext uri="{FF2B5EF4-FFF2-40B4-BE49-F238E27FC236}">
                  <a16:creationId xmlns:a16="http://schemas.microsoft.com/office/drawing/2014/main" id="{2A82337C-F668-621F-460E-E78599357989}"/>
                </a:ext>
              </a:extLst>
            </p:cNvPr>
            <p:cNvSpPr/>
            <p:nvPr/>
          </p:nvSpPr>
          <p:spPr>
            <a:xfrm>
              <a:off x="-3375033" y="3773004"/>
              <a:ext cx="43716" cy="53084"/>
            </a:xfrm>
            <a:custGeom>
              <a:avLst/>
              <a:gdLst/>
              <a:ahLst/>
              <a:cxnLst/>
              <a:rect l="l" t="t" r="r" b="b"/>
              <a:pathLst>
                <a:path w="714" h="867" extrusionOk="0">
                  <a:moveTo>
                    <a:pt x="215" y="0"/>
                  </a:moveTo>
                  <a:lnTo>
                    <a:pt x="0" y="171"/>
                  </a:lnTo>
                  <a:lnTo>
                    <a:pt x="31" y="205"/>
                  </a:lnTo>
                  <a:lnTo>
                    <a:pt x="130" y="316"/>
                  </a:lnTo>
                  <a:lnTo>
                    <a:pt x="328" y="537"/>
                  </a:lnTo>
                  <a:lnTo>
                    <a:pt x="507" y="814"/>
                  </a:lnTo>
                  <a:cubicBezTo>
                    <a:pt x="535" y="851"/>
                    <a:pt x="576" y="866"/>
                    <a:pt x="614" y="866"/>
                  </a:cubicBezTo>
                  <a:cubicBezTo>
                    <a:pt x="639" y="866"/>
                    <a:pt x="664" y="859"/>
                    <a:pt x="682" y="846"/>
                  </a:cubicBezTo>
                  <a:cubicBezTo>
                    <a:pt x="702" y="832"/>
                    <a:pt x="713" y="811"/>
                    <a:pt x="710" y="785"/>
                  </a:cubicBezTo>
                  <a:lnTo>
                    <a:pt x="482" y="334"/>
                  </a:lnTo>
                  <a:lnTo>
                    <a:pt x="322" y="134"/>
                  </a:lnTo>
                  <a:lnTo>
                    <a:pt x="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874;p56">
              <a:extLst>
                <a:ext uri="{FF2B5EF4-FFF2-40B4-BE49-F238E27FC236}">
                  <a16:creationId xmlns:a16="http://schemas.microsoft.com/office/drawing/2014/main" id="{9B3CBDC0-1D2B-C83F-5D02-B1E5670C4741}"/>
                </a:ext>
              </a:extLst>
            </p:cNvPr>
            <p:cNvSpPr/>
            <p:nvPr/>
          </p:nvSpPr>
          <p:spPr>
            <a:xfrm>
              <a:off x="-3444462" y="3744107"/>
              <a:ext cx="111188" cy="81983"/>
            </a:xfrm>
            <a:custGeom>
              <a:avLst/>
              <a:gdLst/>
              <a:ahLst/>
              <a:cxnLst/>
              <a:rect l="l" t="t" r="r" b="b"/>
              <a:pathLst>
                <a:path w="1816" h="1339" extrusionOk="0">
                  <a:moveTo>
                    <a:pt x="0" y="0"/>
                  </a:moveTo>
                  <a:lnTo>
                    <a:pt x="297" y="122"/>
                  </a:lnTo>
                  <a:cubicBezTo>
                    <a:pt x="436" y="377"/>
                    <a:pt x="947" y="788"/>
                    <a:pt x="1264" y="788"/>
                  </a:cubicBezTo>
                  <a:lnTo>
                    <a:pt x="1462" y="1009"/>
                  </a:lnTo>
                  <a:lnTo>
                    <a:pt x="1641" y="1286"/>
                  </a:lnTo>
                  <a:cubicBezTo>
                    <a:pt x="1669" y="1323"/>
                    <a:pt x="1710" y="1338"/>
                    <a:pt x="1748" y="1338"/>
                  </a:cubicBezTo>
                  <a:cubicBezTo>
                    <a:pt x="1773" y="1338"/>
                    <a:pt x="1798" y="1331"/>
                    <a:pt x="1816" y="1318"/>
                  </a:cubicBezTo>
                  <a:cubicBezTo>
                    <a:pt x="1664" y="1313"/>
                    <a:pt x="1615" y="1184"/>
                    <a:pt x="1506" y="976"/>
                  </a:cubicBezTo>
                  <a:lnTo>
                    <a:pt x="1300" y="754"/>
                  </a:lnTo>
                  <a:lnTo>
                    <a:pt x="1232" y="681"/>
                  </a:lnTo>
                  <a:cubicBezTo>
                    <a:pt x="1226" y="681"/>
                    <a:pt x="1221" y="681"/>
                    <a:pt x="1215" y="681"/>
                  </a:cubicBezTo>
                  <a:cubicBezTo>
                    <a:pt x="1197" y="681"/>
                    <a:pt x="1181" y="680"/>
                    <a:pt x="1165" y="677"/>
                  </a:cubicBezTo>
                  <a:cubicBezTo>
                    <a:pt x="968" y="650"/>
                    <a:pt x="790" y="478"/>
                    <a:pt x="620" y="235"/>
                  </a:cubicBezTo>
                  <a:cubicBezTo>
                    <a:pt x="474" y="194"/>
                    <a:pt x="504" y="3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875;p56">
              <a:extLst>
                <a:ext uri="{FF2B5EF4-FFF2-40B4-BE49-F238E27FC236}">
                  <a16:creationId xmlns:a16="http://schemas.microsoft.com/office/drawing/2014/main" id="{185DA14A-2F58-FA7D-DB43-F80088500F1C}"/>
                </a:ext>
              </a:extLst>
            </p:cNvPr>
            <p:cNvSpPr/>
            <p:nvPr/>
          </p:nvSpPr>
          <p:spPr>
            <a:xfrm>
              <a:off x="-3576033" y="3435907"/>
              <a:ext cx="99249" cy="158578"/>
            </a:xfrm>
            <a:custGeom>
              <a:avLst/>
              <a:gdLst/>
              <a:ahLst/>
              <a:cxnLst/>
              <a:rect l="l" t="t" r="r" b="b"/>
              <a:pathLst>
                <a:path w="1621" h="2590" extrusionOk="0">
                  <a:moveTo>
                    <a:pt x="986" y="1"/>
                  </a:moveTo>
                  <a:cubicBezTo>
                    <a:pt x="693" y="1"/>
                    <a:pt x="384" y="220"/>
                    <a:pt x="273" y="692"/>
                  </a:cubicBezTo>
                  <a:cubicBezTo>
                    <a:pt x="157" y="1115"/>
                    <a:pt x="45" y="1568"/>
                    <a:pt x="21" y="2162"/>
                  </a:cubicBezTo>
                  <a:cubicBezTo>
                    <a:pt x="1" y="2431"/>
                    <a:pt x="638" y="2590"/>
                    <a:pt x="1076" y="2590"/>
                  </a:cubicBezTo>
                  <a:cubicBezTo>
                    <a:pt x="1248" y="2590"/>
                    <a:pt x="1389" y="2565"/>
                    <a:pt x="1447" y="2513"/>
                  </a:cubicBezTo>
                  <a:cubicBezTo>
                    <a:pt x="1540" y="2000"/>
                    <a:pt x="1610" y="1388"/>
                    <a:pt x="1620" y="766"/>
                  </a:cubicBezTo>
                  <a:cubicBezTo>
                    <a:pt x="1620" y="271"/>
                    <a:pt x="1312" y="1"/>
                    <a:pt x="9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876;p56">
              <a:extLst>
                <a:ext uri="{FF2B5EF4-FFF2-40B4-BE49-F238E27FC236}">
                  <a16:creationId xmlns:a16="http://schemas.microsoft.com/office/drawing/2014/main" id="{C54C3667-F04F-DEA7-0D03-A6CE8D6B77FB}"/>
                </a:ext>
              </a:extLst>
            </p:cNvPr>
            <p:cNvSpPr/>
            <p:nvPr/>
          </p:nvSpPr>
          <p:spPr>
            <a:xfrm>
              <a:off x="-3306952" y="3580701"/>
              <a:ext cx="105004" cy="83636"/>
            </a:xfrm>
            <a:custGeom>
              <a:avLst/>
              <a:gdLst/>
              <a:ahLst/>
              <a:cxnLst/>
              <a:rect l="l" t="t" r="r" b="b"/>
              <a:pathLst>
                <a:path w="1715" h="1366" extrusionOk="0">
                  <a:moveTo>
                    <a:pt x="879" y="1"/>
                  </a:moveTo>
                  <a:lnTo>
                    <a:pt x="1" y="594"/>
                  </a:lnTo>
                  <a:cubicBezTo>
                    <a:pt x="241" y="801"/>
                    <a:pt x="694" y="1051"/>
                    <a:pt x="1128" y="1331"/>
                  </a:cubicBezTo>
                  <a:cubicBezTo>
                    <a:pt x="1219" y="1353"/>
                    <a:pt x="1300" y="1365"/>
                    <a:pt x="1370" y="1365"/>
                  </a:cubicBezTo>
                  <a:cubicBezTo>
                    <a:pt x="1620" y="1365"/>
                    <a:pt x="1714" y="1212"/>
                    <a:pt x="1533" y="871"/>
                  </a:cubicBezTo>
                  <a:cubicBezTo>
                    <a:pt x="1265" y="501"/>
                    <a:pt x="1054" y="201"/>
                    <a:pt x="8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877;p56">
              <a:extLst>
                <a:ext uri="{FF2B5EF4-FFF2-40B4-BE49-F238E27FC236}">
                  <a16:creationId xmlns:a16="http://schemas.microsoft.com/office/drawing/2014/main" id="{6A5F454F-4F4D-3059-5754-70FA1C3DF48F}"/>
                </a:ext>
              </a:extLst>
            </p:cNvPr>
            <p:cNvSpPr/>
            <p:nvPr/>
          </p:nvSpPr>
          <p:spPr>
            <a:xfrm>
              <a:off x="-3242299" y="3633598"/>
              <a:ext cx="80942" cy="60431"/>
            </a:xfrm>
            <a:custGeom>
              <a:avLst/>
              <a:gdLst/>
              <a:ahLst/>
              <a:cxnLst/>
              <a:rect l="l" t="t" r="r" b="b"/>
              <a:pathLst>
                <a:path w="1322" h="987" extrusionOk="0">
                  <a:moveTo>
                    <a:pt x="437" y="0"/>
                  </a:moveTo>
                  <a:cubicBezTo>
                    <a:pt x="290" y="0"/>
                    <a:pt x="0" y="198"/>
                    <a:pt x="35" y="387"/>
                  </a:cubicBezTo>
                  <a:cubicBezTo>
                    <a:pt x="40" y="416"/>
                    <a:pt x="54" y="445"/>
                    <a:pt x="79" y="474"/>
                  </a:cubicBezTo>
                  <a:lnTo>
                    <a:pt x="243" y="620"/>
                  </a:lnTo>
                  <a:lnTo>
                    <a:pt x="288" y="659"/>
                  </a:lnTo>
                  <a:lnTo>
                    <a:pt x="663" y="987"/>
                  </a:lnTo>
                  <a:lnTo>
                    <a:pt x="1322" y="442"/>
                  </a:lnTo>
                  <a:lnTo>
                    <a:pt x="735" y="168"/>
                  </a:lnTo>
                  <a:lnTo>
                    <a:pt x="477" y="7"/>
                  </a:lnTo>
                  <a:cubicBezTo>
                    <a:pt x="466" y="3"/>
                    <a:pt x="452" y="0"/>
                    <a:pt x="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878;p56">
              <a:extLst>
                <a:ext uri="{FF2B5EF4-FFF2-40B4-BE49-F238E27FC236}">
                  <a16:creationId xmlns:a16="http://schemas.microsoft.com/office/drawing/2014/main" id="{E27347CC-6A5B-78A1-FF8D-0F63F7560EA1}"/>
                </a:ext>
              </a:extLst>
            </p:cNvPr>
            <p:cNvSpPr/>
            <p:nvPr/>
          </p:nvSpPr>
          <p:spPr>
            <a:xfrm>
              <a:off x="-3176973" y="3660231"/>
              <a:ext cx="47635" cy="51308"/>
            </a:xfrm>
            <a:custGeom>
              <a:avLst/>
              <a:gdLst/>
              <a:ahLst/>
              <a:cxnLst/>
              <a:rect l="l" t="t" r="r" b="b"/>
              <a:pathLst>
                <a:path w="778" h="838" extrusionOk="0">
                  <a:moveTo>
                    <a:pt x="238" y="1"/>
                  </a:moveTo>
                  <a:cubicBezTo>
                    <a:pt x="204" y="1"/>
                    <a:pt x="101" y="63"/>
                    <a:pt x="34" y="100"/>
                  </a:cubicBezTo>
                  <a:cubicBezTo>
                    <a:pt x="20" y="108"/>
                    <a:pt x="9" y="114"/>
                    <a:pt x="4" y="117"/>
                  </a:cubicBezTo>
                  <a:cubicBezTo>
                    <a:pt x="2" y="118"/>
                    <a:pt x="0" y="119"/>
                    <a:pt x="0" y="119"/>
                  </a:cubicBezTo>
                  <a:cubicBezTo>
                    <a:pt x="12" y="125"/>
                    <a:pt x="488" y="395"/>
                    <a:pt x="488" y="395"/>
                  </a:cubicBezTo>
                  <a:lnTo>
                    <a:pt x="578" y="716"/>
                  </a:lnTo>
                  <a:cubicBezTo>
                    <a:pt x="593" y="756"/>
                    <a:pt x="614" y="788"/>
                    <a:pt x="642" y="810"/>
                  </a:cubicBezTo>
                  <a:cubicBezTo>
                    <a:pt x="659" y="822"/>
                    <a:pt x="679" y="832"/>
                    <a:pt x="701" y="838"/>
                  </a:cubicBezTo>
                  <a:cubicBezTo>
                    <a:pt x="736" y="836"/>
                    <a:pt x="761" y="821"/>
                    <a:pt x="772" y="785"/>
                  </a:cubicBezTo>
                  <a:cubicBezTo>
                    <a:pt x="774" y="776"/>
                    <a:pt x="776" y="765"/>
                    <a:pt x="776" y="752"/>
                  </a:cubicBezTo>
                  <a:cubicBezTo>
                    <a:pt x="777" y="743"/>
                    <a:pt x="777" y="734"/>
                    <a:pt x="776" y="724"/>
                  </a:cubicBezTo>
                  <a:lnTo>
                    <a:pt x="666" y="277"/>
                  </a:lnTo>
                  <a:cubicBezTo>
                    <a:pt x="666" y="277"/>
                    <a:pt x="277" y="10"/>
                    <a:pt x="243" y="1"/>
                  </a:cubicBezTo>
                  <a:cubicBezTo>
                    <a:pt x="241" y="1"/>
                    <a:pt x="240" y="1"/>
                    <a:pt x="238"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2879;p56">
              <a:extLst>
                <a:ext uri="{FF2B5EF4-FFF2-40B4-BE49-F238E27FC236}">
                  <a16:creationId xmlns:a16="http://schemas.microsoft.com/office/drawing/2014/main" id="{38734EE0-5223-6A45-C5E2-655734E38C9A}"/>
                </a:ext>
              </a:extLst>
            </p:cNvPr>
            <p:cNvSpPr/>
            <p:nvPr/>
          </p:nvSpPr>
          <p:spPr>
            <a:xfrm>
              <a:off x="-3168769" y="3668128"/>
              <a:ext cx="39369" cy="43410"/>
            </a:xfrm>
            <a:custGeom>
              <a:avLst/>
              <a:gdLst/>
              <a:ahLst/>
              <a:cxnLst/>
              <a:rect l="l" t="t" r="r" b="b"/>
              <a:pathLst>
                <a:path w="643" h="709" extrusionOk="0">
                  <a:moveTo>
                    <a:pt x="0" y="1"/>
                  </a:moveTo>
                  <a:lnTo>
                    <a:pt x="374" y="244"/>
                  </a:lnTo>
                  <a:lnTo>
                    <a:pt x="464" y="565"/>
                  </a:lnTo>
                  <a:cubicBezTo>
                    <a:pt x="476" y="595"/>
                    <a:pt x="490" y="641"/>
                    <a:pt x="508" y="681"/>
                  </a:cubicBezTo>
                  <a:cubicBezTo>
                    <a:pt x="525" y="693"/>
                    <a:pt x="545" y="703"/>
                    <a:pt x="568" y="709"/>
                  </a:cubicBezTo>
                  <a:cubicBezTo>
                    <a:pt x="602" y="707"/>
                    <a:pt x="627" y="692"/>
                    <a:pt x="638" y="656"/>
                  </a:cubicBezTo>
                  <a:cubicBezTo>
                    <a:pt x="640" y="647"/>
                    <a:pt x="642" y="636"/>
                    <a:pt x="642" y="623"/>
                  </a:cubicBezTo>
                  <a:cubicBezTo>
                    <a:pt x="576" y="565"/>
                    <a:pt x="509" y="381"/>
                    <a:pt x="471" y="225"/>
                  </a:cubicBezTo>
                  <a:lnTo>
                    <a:pt x="0"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880;p56">
              <a:extLst>
                <a:ext uri="{FF2B5EF4-FFF2-40B4-BE49-F238E27FC236}">
                  <a16:creationId xmlns:a16="http://schemas.microsoft.com/office/drawing/2014/main" id="{6C57C685-10D9-2B48-DB5D-836FB4DDE865}"/>
                </a:ext>
              </a:extLst>
            </p:cNvPr>
            <p:cNvSpPr/>
            <p:nvPr/>
          </p:nvSpPr>
          <p:spPr>
            <a:xfrm>
              <a:off x="-3186401" y="3665251"/>
              <a:ext cx="56696" cy="56329"/>
            </a:xfrm>
            <a:custGeom>
              <a:avLst/>
              <a:gdLst/>
              <a:ahLst/>
              <a:cxnLst/>
              <a:rect l="l" t="t" r="r" b="b"/>
              <a:pathLst>
                <a:path w="926" h="920" extrusionOk="0">
                  <a:moveTo>
                    <a:pt x="199" y="0"/>
                  </a:moveTo>
                  <a:cubicBezTo>
                    <a:pt x="159" y="0"/>
                    <a:pt x="0" y="149"/>
                    <a:pt x="0" y="149"/>
                  </a:cubicBezTo>
                  <a:lnTo>
                    <a:pt x="166" y="254"/>
                  </a:lnTo>
                  <a:lnTo>
                    <a:pt x="560" y="506"/>
                  </a:lnTo>
                  <a:lnTo>
                    <a:pt x="712" y="818"/>
                  </a:lnTo>
                  <a:cubicBezTo>
                    <a:pt x="747" y="876"/>
                    <a:pt x="793" y="915"/>
                    <a:pt x="860" y="919"/>
                  </a:cubicBezTo>
                  <a:cubicBezTo>
                    <a:pt x="884" y="912"/>
                    <a:pt x="902" y="901"/>
                    <a:pt x="913" y="882"/>
                  </a:cubicBezTo>
                  <a:cubicBezTo>
                    <a:pt x="925" y="862"/>
                    <a:pt x="926" y="831"/>
                    <a:pt x="916" y="790"/>
                  </a:cubicBezTo>
                  <a:lnTo>
                    <a:pt x="724" y="331"/>
                  </a:lnTo>
                  <a:cubicBezTo>
                    <a:pt x="724" y="331"/>
                    <a:pt x="239" y="2"/>
                    <a:pt x="201" y="0"/>
                  </a:cubicBezTo>
                  <a:cubicBezTo>
                    <a:pt x="200" y="0"/>
                    <a:pt x="200" y="0"/>
                    <a:pt x="199"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881;p56">
              <a:extLst>
                <a:ext uri="{FF2B5EF4-FFF2-40B4-BE49-F238E27FC236}">
                  <a16:creationId xmlns:a16="http://schemas.microsoft.com/office/drawing/2014/main" id="{E5B6B2CC-4F39-2519-42DC-A30A9AABA0D5}"/>
                </a:ext>
              </a:extLst>
            </p:cNvPr>
            <p:cNvSpPr/>
            <p:nvPr/>
          </p:nvSpPr>
          <p:spPr>
            <a:xfrm>
              <a:off x="-3182115" y="3674251"/>
              <a:ext cx="51675" cy="47328"/>
            </a:xfrm>
            <a:custGeom>
              <a:avLst/>
              <a:gdLst/>
              <a:ahLst/>
              <a:cxnLst/>
              <a:rect l="l" t="t" r="r" b="b"/>
              <a:pathLst>
                <a:path w="844" h="773" extrusionOk="0">
                  <a:moveTo>
                    <a:pt x="0" y="1"/>
                  </a:moveTo>
                  <a:lnTo>
                    <a:pt x="96" y="107"/>
                  </a:lnTo>
                  <a:lnTo>
                    <a:pt x="490" y="359"/>
                  </a:lnTo>
                  <a:lnTo>
                    <a:pt x="642" y="671"/>
                  </a:lnTo>
                  <a:cubicBezTo>
                    <a:pt x="677" y="729"/>
                    <a:pt x="723" y="768"/>
                    <a:pt x="790" y="772"/>
                  </a:cubicBezTo>
                  <a:cubicBezTo>
                    <a:pt x="814" y="765"/>
                    <a:pt x="832" y="754"/>
                    <a:pt x="843" y="735"/>
                  </a:cubicBezTo>
                  <a:cubicBezTo>
                    <a:pt x="751" y="732"/>
                    <a:pt x="589" y="501"/>
                    <a:pt x="543" y="313"/>
                  </a:cubicBezTo>
                  <a:lnTo>
                    <a:pt x="0"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882;p56">
              <a:extLst>
                <a:ext uri="{FF2B5EF4-FFF2-40B4-BE49-F238E27FC236}">
                  <a16:creationId xmlns:a16="http://schemas.microsoft.com/office/drawing/2014/main" id="{5889A2C3-9D87-CE68-FB7B-A1EC785B4C1B}"/>
                </a:ext>
              </a:extLst>
            </p:cNvPr>
            <p:cNvSpPr/>
            <p:nvPr/>
          </p:nvSpPr>
          <p:spPr>
            <a:xfrm>
              <a:off x="-3197973" y="3672843"/>
              <a:ext cx="65268" cy="57553"/>
            </a:xfrm>
            <a:custGeom>
              <a:avLst/>
              <a:gdLst/>
              <a:ahLst/>
              <a:cxnLst/>
              <a:rect l="l" t="t" r="r" b="b"/>
              <a:pathLst>
                <a:path w="1066" h="940" extrusionOk="0">
                  <a:moveTo>
                    <a:pt x="217" y="0"/>
                  </a:moveTo>
                  <a:cubicBezTo>
                    <a:pt x="217" y="0"/>
                    <a:pt x="216" y="0"/>
                    <a:pt x="216" y="0"/>
                  </a:cubicBezTo>
                  <a:cubicBezTo>
                    <a:pt x="178" y="6"/>
                    <a:pt x="0" y="137"/>
                    <a:pt x="0" y="137"/>
                  </a:cubicBezTo>
                  <a:lnTo>
                    <a:pt x="273" y="328"/>
                  </a:lnTo>
                  <a:lnTo>
                    <a:pt x="636" y="582"/>
                  </a:lnTo>
                  <a:lnTo>
                    <a:pt x="847" y="868"/>
                  </a:lnTo>
                  <a:cubicBezTo>
                    <a:pt x="887" y="913"/>
                    <a:pt x="934" y="940"/>
                    <a:pt x="989" y="940"/>
                  </a:cubicBezTo>
                  <a:cubicBezTo>
                    <a:pt x="997" y="940"/>
                    <a:pt x="1005" y="939"/>
                    <a:pt x="1013" y="938"/>
                  </a:cubicBezTo>
                  <a:cubicBezTo>
                    <a:pt x="1019" y="935"/>
                    <a:pt x="1025" y="931"/>
                    <a:pt x="1029" y="928"/>
                  </a:cubicBezTo>
                  <a:cubicBezTo>
                    <a:pt x="1037" y="922"/>
                    <a:pt x="1045" y="916"/>
                    <a:pt x="1051" y="907"/>
                  </a:cubicBezTo>
                  <a:cubicBezTo>
                    <a:pt x="1065" y="883"/>
                    <a:pt x="1065" y="849"/>
                    <a:pt x="1042" y="800"/>
                  </a:cubicBezTo>
                  <a:lnTo>
                    <a:pt x="760" y="391"/>
                  </a:lnTo>
                  <a:cubicBezTo>
                    <a:pt x="760" y="391"/>
                    <a:pt x="262" y="0"/>
                    <a:pt x="217"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883;p56">
              <a:extLst>
                <a:ext uri="{FF2B5EF4-FFF2-40B4-BE49-F238E27FC236}">
                  <a16:creationId xmlns:a16="http://schemas.microsoft.com/office/drawing/2014/main" id="{67B49037-26D9-A8B9-9C43-79CE85F6349D}"/>
                </a:ext>
              </a:extLst>
            </p:cNvPr>
            <p:cNvSpPr/>
            <p:nvPr/>
          </p:nvSpPr>
          <p:spPr>
            <a:xfrm>
              <a:off x="-3190626" y="3682883"/>
              <a:ext cx="57002" cy="47573"/>
            </a:xfrm>
            <a:custGeom>
              <a:avLst/>
              <a:gdLst/>
              <a:ahLst/>
              <a:cxnLst/>
              <a:rect l="l" t="t" r="r" b="b"/>
              <a:pathLst>
                <a:path w="931" h="777" extrusionOk="0">
                  <a:moveTo>
                    <a:pt x="1" y="1"/>
                  </a:moveTo>
                  <a:lnTo>
                    <a:pt x="153" y="164"/>
                  </a:lnTo>
                  <a:lnTo>
                    <a:pt x="516" y="418"/>
                  </a:lnTo>
                  <a:lnTo>
                    <a:pt x="727" y="704"/>
                  </a:lnTo>
                  <a:cubicBezTo>
                    <a:pt x="767" y="748"/>
                    <a:pt x="813" y="776"/>
                    <a:pt x="868" y="776"/>
                  </a:cubicBezTo>
                  <a:cubicBezTo>
                    <a:pt x="876" y="776"/>
                    <a:pt x="885" y="775"/>
                    <a:pt x="893" y="774"/>
                  </a:cubicBezTo>
                  <a:cubicBezTo>
                    <a:pt x="899" y="771"/>
                    <a:pt x="905" y="768"/>
                    <a:pt x="909" y="764"/>
                  </a:cubicBezTo>
                  <a:lnTo>
                    <a:pt x="931" y="743"/>
                  </a:lnTo>
                  <a:lnTo>
                    <a:pt x="931" y="743"/>
                  </a:lnTo>
                  <a:cubicBezTo>
                    <a:pt x="924" y="746"/>
                    <a:pt x="916" y="748"/>
                    <a:pt x="907" y="748"/>
                  </a:cubicBezTo>
                  <a:cubicBezTo>
                    <a:pt x="805" y="748"/>
                    <a:pt x="589" y="536"/>
                    <a:pt x="543" y="347"/>
                  </a:cubicBezTo>
                  <a:lnTo>
                    <a:pt x="1"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2884;p56">
              <a:extLst>
                <a:ext uri="{FF2B5EF4-FFF2-40B4-BE49-F238E27FC236}">
                  <a16:creationId xmlns:a16="http://schemas.microsoft.com/office/drawing/2014/main" id="{BCA7DC07-C820-7A3F-C2E6-CC62B2CD180F}"/>
                </a:ext>
              </a:extLst>
            </p:cNvPr>
            <p:cNvSpPr/>
            <p:nvPr/>
          </p:nvSpPr>
          <p:spPr>
            <a:xfrm>
              <a:off x="-3206605" y="3679455"/>
              <a:ext cx="54308" cy="59268"/>
            </a:xfrm>
            <a:custGeom>
              <a:avLst/>
              <a:gdLst/>
              <a:ahLst/>
              <a:cxnLst/>
              <a:rect l="l" t="t" r="r" b="b"/>
              <a:pathLst>
                <a:path w="887" h="968" extrusionOk="0">
                  <a:moveTo>
                    <a:pt x="180" y="0"/>
                  </a:moveTo>
                  <a:cubicBezTo>
                    <a:pt x="155" y="1"/>
                    <a:pt x="81" y="89"/>
                    <a:pt x="36" y="145"/>
                  </a:cubicBezTo>
                  <a:cubicBezTo>
                    <a:pt x="15" y="171"/>
                    <a:pt x="0" y="192"/>
                    <a:pt x="0" y="192"/>
                  </a:cubicBezTo>
                  <a:lnTo>
                    <a:pt x="492" y="573"/>
                  </a:lnTo>
                  <a:lnTo>
                    <a:pt x="670" y="881"/>
                  </a:lnTo>
                  <a:cubicBezTo>
                    <a:pt x="709" y="934"/>
                    <a:pt x="756" y="968"/>
                    <a:pt x="818" y="968"/>
                  </a:cubicBezTo>
                  <a:cubicBezTo>
                    <a:pt x="821" y="968"/>
                    <a:pt x="824" y="968"/>
                    <a:pt x="827" y="967"/>
                  </a:cubicBezTo>
                  <a:cubicBezTo>
                    <a:pt x="848" y="961"/>
                    <a:pt x="864" y="949"/>
                    <a:pt x="873" y="933"/>
                  </a:cubicBezTo>
                  <a:cubicBezTo>
                    <a:pt x="885" y="911"/>
                    <a:pt x="886" y="880"/>
                    <a:pt x="871" y="833"/>
                  </a:cubicBezTo>
                  <a:lnTo>
                    <a:pt x="636" y="395"/>
                  </a:lnTo>
                  <a:cubicBezTo>
                    <a:pt x="636" y="395"/>
                    <a:pt x="220" y="0"/>
                    <a:pt x="180"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885;p56">
              <a:extLst>
                <a:ext uri="{FF2B5EF4-FFF2-40B4-BE49-F238E27FC236}">
                  <a16:creationId xmlns:a16="http://schemas.microsoft.com/office/drawing/2014/main" id="{1742D2DF-1BB8-0C48-5620-33C3A681F908}"/>
                </a:ext>
              </a:extLst>
            </p:cNvPr>
            <p:cNvSpPr/>
            <p:nvPr/>
          </p:nvSpPr>
          <p:spPr>
            <a:xfrm>
              <a:off x="-3206605" y="3688332"/>
              <a:ext cx="53451" cy="50390"/>
            </a:xfrm>
            <a:custGeom>
              <a:avLst/>
              <a:gdLst/>
              <a:ahLst/>
              <a:cxnLst/>
              <a:rect l="l" t="t" r="r" b="b"/>
              <a:pathLst>
                <a:path w="873" h="823" extrusionOk="0">
                  <a:moveTo>
                    <a:pt x="36" y="0"/>
                  </a:moveTo>
                  <a:cubicBezTo>
                    <a:pt x="15" y="26"/>
                    <a:pt x="0" y="47"/>
                    <a:pt x="0" y="47"/>
                  </a:cubicBezTo>
                  <a:lnTo>
                    <a:pt x="492" y="428"/>
                  </a:lnTo>
                  <a:lnTo>
                    <a:pt x="670" y="736"/>
                  </a:lnTo>
                  <a:cubicBezTo>
                    <a:pt x="709" y="789"/>
                    <a:pt x="756" y="823"/>
                    <a:pt x="818" y="823"/>
                  </a:cubicBezTo>
                  <a:cubicBezTo>
                    <a:pt x="821" y="823"/>
                    <a:pt x="824" y="823"/>
                    <a:pt x="827" y="822"/>
                  </a:cubicBezTo>
                  <a:cubicBezTo>
                    <a:pt x="848" y="816"/>
                    <a:pt x="864" y="804"/>
                    <a:pt x="873" y="788"/>
                  </a:cubicBezTo>
                  <a:lnTo>
                    <a:pt x="873" y="788"/>
                  </a:lnTo>
                  <a:cubicBezTo>
                    <a:pt x="871" y="788"/>
                    <a:pt x="869" y="788"/>
                    <a:pt x="867" y="788"/>
                  </a:cubicBezTo>
                  <a:cubicBezTo>
                    <a:pt x="770" y="788"/>
                    <a:pt x="578" y="567"/>
                    <a:pt x="532" y="378"/>
                  </a:cubicBezTo>
                  <a:lnTo>
                    <a:pt x="36"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886;p56">
              <a:extLst>
                <a:ext uri="{FF2B5EF4-FFF2-40B4-BE49-F238E27FC236}">
                  <a16:creationId xmlns:a16="http://schemas.microsoft.com/office/drawing/2014/main" id="{C26770C8-7A22-1F44-6D90-E4FE7DDCBE3C}"/>
                </a:ext>
              </a:extLst>
            </p:cNvPr>
            <p:cNvSpPr/>
            <p:nvPr/>
          </p:nvSpPr>
          <p:spPr>
            <a:xfrm>
              <a:off x="-3227850" y="3666843"/>
              <a:ext cx="40961" cy="67227"/>
            </a:xfrm>
            <a:custGeom>
              <a:avLst/>
              <a:gdLst/>
              <a:ahLst/>
              <a:cxnLst/>
              <a:rect l="l" t="t" r="r" b="b"/>
              <a:pathLst>
                <a:path w="669" h="1098" extrusionOk="0">
                  <a:moveTo>
                    <a:pt x="0" y="0"/>
                  </a:moveTo>
                  <a:cubicBezTo>
                    <a:pt x="4" y="25"/>
                    <a:pt x="5" y="51"/>
                    <a:pt x="7" y="77"/>
                  </a:cubicBezTo>
                  <a:cubicBezTo>
                    <a:pt x="17" y="212"/>
                    <a:pt x="16" y="350"/>
                    <a:pt x="76" y="470"/>
                  </a:cubicBezTo>
                  <a:cubicBezTo>
                    <a:pt x="123" y="563"/>
                    <a:pt x="203" y="635"/>
                    <a:pt x="271" y="715"/>
                  </a:cubicBezTo>
                  <a:cubicBezTo>
                    <a:pt x="342" y="799"/>
                    <a:pt x="400" y="892"/>
                    <a:pt x="444" y="992"/>
                  </a:cubicBezTo>
                  <a:cubicBezTo>
                    <a:pt x="461" y="1030"/>
                    <a:pt x="478" y="1073"/>
                    <a:pt x="516" y="1091"/>
                  </a:cubicBezTo>
                  <a:cubicBezTo>
                    <a:pt x="527" y="1096"/>
                    <a:pt x="538" y="1098"/>
                    <a:pt x="549" y="1098"/>
                  </a:cubicBezTo>
                  <a:cubicBezTo>
                    <a:pt x="558" y="1098"/>
                    <a:pt x="568" y="1096"/>
                    <a:pt x="577" y="1094"/>
                  </a:cubicBezTo>
                  <a:cubicBezTo>
                    <a:pt x="605" y="1085"/>
                    <a:pt x="630" y="1064"/>
                    <a:pt x="643" y="1038"/>
                  </a:cubicBezTo>
                  <a:cubicBezTo>
                    <a:pt x="668" y="993"/>
                    <a:pt x="664" y="938"/>
                    <a:pt x="651" y="890"/>
                  </a:cubicBezTo>
                  <a:cubicBezTo>
                    <a:pt x="607" y="729"/>
                    <a:pt x="470" y="603"/>
                    <a:pt x="428" y="444"/>
                  </a:cubicBezTo>
                  <a:cubicBezTo>
                    <a:pt x="424" y="431"/>
                    <a:pt x="422" y="419"/>
                    <a:pt x="419" y="406"/>
                  </a:cubicBezTo>
                  <a:cubicBezTo>
                    <a:pt x="411" y="354"/>
                    <a:pt x="414" y="301"/>
                    <a:pt x="400" y="250"/>
                  </a:cubicBezTo>
                  <a:cubicBezTo>
                    <a:pt x="378" y="170"/>
                    <a:pt x="313" y="106"/>
                    <a:pt x="239" y="68"/>
                  </a:cubicBezTo>
                  <a:cubicBezTo>
                    <a:pt x="183" y="38"/>
                    <a:pt x="121" y="22"/>
                    <a:pt x="58" y="9"/>
                  </a:cubicBezTo>
                  <a:cubicBezTo>
                    <a:pt x="39" y="6"/>
                    <a:pt x="20" y="2"/>
                    <a:pt x="0"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887;p56">
              <a:extLst>
                <a:ext uri="{FF2B5EF4-FFF2-40B4-BE49-F238E27FC236}">
                  <a16:creationId xmlns:a16="http://schemas.microsoft.com/office/drawing/2014/main" id="{57BB1503-C100-B621-1B46-D6294EC6DB91}"/>
                </a:ext>
              </a:extLst>
            </p:cNvPr>
            <p:cNvSpPr/>
            <p:nvPr/>
          </p:nvSpPr>
          <p:spPr>
            <a:xfrm>
              <a:off x="-3246095" y="3656863"/>
              <a:ext cx="53574" cy="77207"/>
            </a:xfrm>
            <a:custGeom>
              <a:avLst/>
              <a:gdLst/>
              <a:ahLst/>
              <a:cxnLst/>
              <a:rect l="l" t="t" r="r" b="b"/>
              <a:pathLst>
                <a:path w="875" h="1261" extrusionOk="0">
                  <a:moveTo>
                    <a:pt x="0" y="1"/>
                  </a:moveTo>
                  <a:lnTo>
                    <a:pt x="0" y="1"/>
                  </a:lnTo>
                  <a:cubicBezTo>
                    <a:pt x="46" y="35"/>
                    <a:pt x="100" y="63"/>
                    <a:pt x="141" y="94"/>
                  </a:cubicBezTo>
                  <a:lnTo>
                    <a:pt x="305" y="240"/>
                  </a:lnTo>
                  <a:cubicBezTo>
                    <a:pt x="315" y="375"/>
                    <a:pt x="314" y="513"/>
                    <a:pt x="374" y="633"/>
                  </a:cubicBezTo>
                  <a:cubicBezTo>
                    <a:pt x="421" y="726"/>
                    <a:pt x="501" y="798"/>
                    <a:pt x="569" y="878"/>
                  </a:cubicBezTo>
                  <a:cubicBezTo>
                    <a:pt x="640" y="962"/>
                    <a:pt x="698" y="1055"/>
                    <a:pt x="742" y="1155"/>
                  </a:cubicBezTo>
                  <a:cubicBezTo>
                    <a:pt x="759" y="1193"/>
                    <a:pt x="777" y="1236"/>
                    <a:pt x="814" y="1254"/>
                  </a:cubicBezTo>
                  <a:cubicBezTo>
                    <a:pt x="825" y="1259"/>
                    <a:pt x="836" y="1261"/>
                    <a:pt x="847" y="1261"/>
                  </a:cubicBezTo>
                  <a:cubicBezTo>
                    <a:pt x="856" y="1261"/>
                    <a:pt x="866" y="1259"/>
                    <a:pt x="875" y="1257"/>
                  </a:cubicBezTo>
                  <a:cubicBezTo>
                    <a:pt x="851" y="1236"/>
                    <a:pt x="831" y="1210"/>
                    <a:pt x="814" y="1183"/>
                  </a:cubicBezTo>
                  <a:cubicBezTo>
                    <a:pt x="778" y="1124"/>
                    <a:pt x="757" y="1056"/>
                    <a:pt x="722" y="995"/>
                  </a:cubicBezTo>
                  <a:cubicBezTo>
                    <a:pt x="663" y="895"/>
                    <a:pt x="572" y="819"/>
                    <a:pt x="501" y="725"/>
                  </a:cubicBezTo>
                  <a:cubicBezTo>
                    <a:pt x="405" y="598"/>
                    <a:pt x="352" y="439"/>
                    <a:pt x="350" y="279"/>
                  </a:cubicBezTo>
                  <a:cubicBezTo>
                    <a:pt x="349" y="243"/>
                    <a:pt x="351" y="208"/>
                    <a:pt x="356" y="172"/>
                  </a:cubicBezTo>
                  <a:cubicBezTo>
                    <a:pt x="359" y="144"/>
                    <a:pt x="364" y="116"/>
                    <a:pt x="372" y="89"/>
                  </a:cubicBezTo>
                  <a:lnTo>
                    <a:pt x="372" y="89"/>
                  </a:lnTo>
                  <a:cubicBezTo>
                    <a:pt x="348" y="102"/>
                    <a:pt x="272" y="108"/>
                    <a:pt x="249" y="108"/>
                  </a:cubicBezTo>
                  <a:cubicBezTo>
                    <a:pt x="245" y="108"/>
                    <a:pt x="243" y="108"/>
                    <a:pt x="242" y="108"/>
                  </a:cubicBezTo>
                  <a:cubicBezTo>
                    <a:pt x="194" y="74"/>
                    <a:pt x="65" y="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888;p56">
              <a:extLst>
                <a:ext uri="{FF2B5EF4-FFF2-40B4-BE49-F238E27FC236}">
                  <a16:creationId xmlns:a16="http://schemas.microsoft.com/office/drawing/2014/main" id="{858EB6AA-6407-22F7-880E-3E71E2ADB690}"/>
                </a:ext>
              </a:extLst>
            </p:cNvPr>
            <p:cNvSpPr/>
            <p:nvPr/>
          </p:nvSpPr>
          <p:spPr>
            <a:xfrm>
              <a:off x="-3042769" y="3558416"/>
              <a:ext cx="62390" cy="191824"/>
            </a:xfrm>
            <a:custGeom>
              <a:avLst/>
              <a:gdLst/>
              <a:ahLst/>
              <a:cxnLst/>
              <a:rect l="l" t="t" r="r" b="b"/>
              <a:pathLst>
                <a:path w="1019" h="3133" extrusionOk="0">
                  <a:moveTo>
                    <a:pt x="839" y="1"/>
                  </a:moveTo>
                  <a:lnTo>
                    <a:pt x="1" y="3060"/>
                  </a:lnTo>
                  <a:lnTo>
                    <a:pt x="3" y="3063"/>
                  </a:lnTo>
                  <a:cubicBezTo>
                    <a:pt x="56" y="3109"/>
                    <a:pt x="109" y="3132"/>
                    <a:pt x="154" y="3132"/>
                  </a:cubicBezTo>
                  <a:cubicBezTo>
                    <a:pt x="205" y="3132"/>
                    <a:pt x="246" y="3102"/>
                    <a:pt x="262" y="3042"/>
                  </a:cubicBezTo>
                  <a:lnTo>
                    <a:pt x="988" y="387"/>
                  </a:lnTo>
                  <a:cubicBezTo>
                    <a:pt x="1019" y="276"/>
                    <a:pt x="952" y="103"/>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2889;p56">
              <a:extLst>
                <a:ext uri="{FF2B5EF4-FFF2-40B4-BE49-F238E27FC236}">
                  <a16:creationId xmlns:a16="http://schemas.microsoft.com/office/drawing/2014/main" id="{34448B86-00EF-BA0C-81F8-259E90F53312}"/>
                </a:ext>
              </a:extLst>
            </p:cNvPr>
            <p:cNvSpPr/>
            <p:nvPr/>
          </p:nvSpPr>
          <p:spPr>
            <a:xfrm>
              <a:off x="-3268503" y="3558416"/>
              <a:ext cx="277113" cy="328605"/>
            </a:xfrm>
            <a:custGeom>
              <a:avLst/>
              <a:gdLst/>
              <a:ahLst/>
              <a:cxnLst/>
              <a:rect l="l" t="t" r="r" b="b"/>
              <a:pathLst>
                <a:path w="4526" h="5367" extrusionOk="0">
                  <a:moveTo>
                    <a:pt x="4526" y="1"/>
                  </a:moveTo>
                  <a:lnTo>
                    <a:pt x="636" y="2246"/>
                  </a:lnTo>
                  <a:lnTo>
                    <a:pt x="0" y="5367"/>
                  </a:lnTo>
                  <a:lnTo>
                    <a:pt x="0" y="5367"/>
                  </a:lnTo>
                  <a:lnTo>
                    <a:pt x="3889" y="3121"/>
                  </a:lnTo>
                  <a:lnTo>
                    <a:pt x="45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2890;p56">
              <a:extLst>
                <a:ext uri="{FF2B5EF4-FFF2-40B4-BE49-F238E27FC236}">
                  <a16:creationId xmlns:a16="http://schemas.microsoft.com/office/drawing/2014/main" id="{79CAE260-194A-85FB-2359-3DD705D4C858}"/>
                </a:ext>
              </a:extLst>
            </p:cNvPr>
            <p:cNvSpPr/>
            <p:nvPr/>
          </p:nvSpPr>
          <p:spPr>
            <a:xfrm>
              <a:off x="-3280993" y="3695985"/>
              <a:ext cx="62390" cy="191824"/>
            </a:xfrm>
            <a:custGeom>
              <a:avLst/>
              <a:gdLst/>
              <a:ahLst/>
              <a:cxnLst/>
              <a:rect l="l" t="t" r="r" b="b"/>
              <a:pathLst>
                <a:path w="1019" h="3133" extrusionOk="0">
                  <a:moveTo>
                    <a:pt x="837" y="0"/>
                  </a:moveTo>
                  <a:lnTo>
                    <a:pt x="0" y="3061"/>
                  </a:lnTo>
                  <a:lnTo>
                    <a:pt x="2" y="3063"/>
                  </a:lnTo>
                  <a:cubicBezTo>
                    <a:pt x="54" y="3110"/>
                    <a:pt x="107" y="3133"/>
                    <a:pt x="152" y="3133"/>
                  </a:cubicBezTo>
                  <a:cubicBezTo>
                    <a:pt x="204" y="3133"/>
                    <a:pt x="245" y="3102"/>
                    <a:pt x="261" y="3042"/>
                  </a:cubicBezTo>
                  <a:lnTo>
                    <a:pt x="987" y="388"/>
                  </a:lnTo>
                  <a:cubicBezTo>
                    <a:pt x="1018" y="275"/>
                    <a:pt x="952" y="103"/>
                    <a:pt x="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2891;p56">
              <a:extLst>
                <a:ext uri="{FF2B5EF4-FFF2-40B4-BE49-F238E27FC236}">
                  <a16:creationId xmlns:a16="http://schemas.microsoft.com/office/drawing/2014/main" id="{29530B89-F4FC-02EA-F36D-228C80E257E2}"/>
                </a:ext>
              </a:extLst>
            </p:cNvPr>
            <p:cNvSpPr/>
            <p:nvPr/>
          </p:nvSpPr>
          <p:spPr>
            <a:xfrm>
              <a:off x="-3130197" y="3706822"/>
              <a:ext cx="29266" cy="32879"/>
            </a:xfrm>
            <a:custGeom>
              <a:avLst/>
              <a:gdLst/>
              <a:ahLst/>
              <a:cxnLst/>
              <a:rect l="l" t="t" r="r" b="b"/>
              <a:pathLst>
                <a:path w="478" h="537" extrusionOk="0">
                  <a:moveTo>
                    <a:pt x="374" y="1"/>
                  </a:moveTo>
                  <a:cubicBezTo>
                    <a:pt x="347" y="1"/>
                    <a:pt x="314" y="10"/>
                    <a:pt x="278" y="30"/>
                  </a:cubicBezTo>
                  <a:cubicBezTo>
                    <a:pt x="155" y="95"/>
                    <a:pt x="38" y="256"/>
                    <a:pt x="17" y="388"/>
                  </a:cubicBezTo>
                  <a:cubicBezTo>
                    <a:pt x="1" y="482"/>
                    <a:pt x="38" y="536"/>
                    <a:pt x="104" y="536"/>
                  </a:cubicBezTo>
                  <a:cubicBezTo>
                    <a:pt x="132" y="536"/>
                    <a:pt x="164" y="527"/>
                    <a:pt x="199" y="508"/>
                  </a:cubicBezTo>
                  <a:cubicBezTo>
                    <a:pt x="323" y="442"/>
                    <a:pt x="440" y="281"/>
                    <a:pt x="462" y="149"/>
                  </a:cubicBezTo>
                  <a:cubicBezTo>
                    <a:pt x="478" y="55"/>
                    <a:pt x="441" y="1"/>
                    <a:pt x="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892;p56">
              <a:extLst>
                <a:ext uri="{FF2B5EF4-FFF2-40B4-BE49-F238E27FC236}">
                  <a16:creationId xmlns:a16="http://schemas.microsoft.com/office/drawing/2014/main" id="{C4BE6023-6B30-38E4-6795-DBE2D7F3E92C}"/>
                </a:ext>
              </a:extLst>
            </p:cNvPr>
            <p:cNvSpPr/>
            <p:nvPr/>
          </p:nvSpPr>
          <p:spPr>
            <a:xfrm>
              <a:off x="-3163320" y="3551559"/>
              <a:ext cx="81003" cy="42614"/>
            </a:xfrm>
            <a:custGeom>
              <a:avLst/>
              <a:gdLst/>
              <a:ahLst/>
              <a:cxnLst/>
              <a:rect l="l" t="t" r="r" b="b"/>
              <a:pathLst>
                <a:path w="1323" h="696" extrusionOk="0">
                  <a:moveTo>
                    <a:pt x="662" y="1"/>
                  </a:moveTo>
                  <a:cubicBezTo>
                    <a:pt x="508" y="1"/>
                    <a:pt x="353" y="35"/>
                    <a:pt x="236" y="103"/>
                  </a:cubicBezTo>
                  <a:cubicBezTo>
                    <a:pt x="0" y="238"/>
                    <a:pt x="0" y="459"/>
                    <a:pt x="236" y="594"/>
                  </a:cubicBezTo>
                  <a:cubicBezTo>
                    <a:pt x="353" y="662"/>
                    <a:pt x="508" y="696"/>
                    <a:pt x="662" y="696"/>
                  </a:cubicBezTo>
                  <a:cubicBezTo>
                    <a:pt x="816" y="696"/>
                    <a:pt x="971" y="662"/>
                    <a:pt x="1088" y="594"/>
                  </a:cubicBezTo>
                  <a:cubicBezTo>
                    <a:pt x="1322" y="459"/>
                    <a:pt x="1322" y="238"/>
                    <a:pt x="1088" y="103"/>
                  </a:cubicBezTo>
                  <a:cubicBezTo>
                    <a:pt x="971" y="35"/>
                    <a:pt x="816" y="1"/>
                    <a:pt x="662" y="1"/>
                  </a:cubicBezTo>
                  <a:close/>
                </a:path>
              </a:pathLst>
            </a:custGeom>
            <a:solidFill>
              <a:srgbClr val="E8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2893;p56">
              <a:extLst>
                <a:ext uri="{FF2B5EF4-FFF2-40B4-BE49-F238E27FC236}">
                  <a16:creationId xmlns:a16="http://schemas.microsoft.com/office/drawing/2014/main" id="{BB4B2D69-2F78-F499-5DAA-CE2DDAEA1CDA}"/>
                </a:ext>
              </a:extLst>
            </p:cNvPr>
            <p:cNvSpPr/>
            <p:nvPr/>
          </p:nvSpPr>
          <p:spPr>
            <a:xfrm>
              <a:off x="-3159769" y="3511763"/>
              <a:ext cx="73840" cy="61166"/>
            </a:xfrm>
            <a:custGeom>
              <a:avLst/>
              <a:gdLst/>
              <a:ahLst/>
              <a:cxnLst/>
              <a:rect l="l" t="t" r="r" b="b"/>
              <a:pathLst>
                <a:path w="1206" h="999" extrusionOk="0">
                  <a:moveTo>
                    <a:pt x="1" y="1"/>
                  </a:moveTo>
                  <a:lnTo>
                    <a:pt x="1" y="998"/>
                  </a:lnTo>
                  <a:lnTo>
                    <a:pt x="1206" y="998"/>
                  </a:lnTo>
                  <a:lnTo>
                    <a:pt x="12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2894;p56">
              <a:extLst>
                <a:ext uri="{FF2B5EF4-FFF2-40B4-BE49-F238E27FC236}">
                  <a16:creationId xmlns:a16="http://schemas.microsoft.com/office/drawing/2014/main" id="{8C7F32CB-E9E7-B589-4503-6EDDE8BE68B8}"/>
                </a:ext>
              </a:extLst>
            </p:cNvPr>
            <p:cNvSpPr/>
            <p:nvPr/>
          </p:nvSpPr>
          <p:spPr>
            <a:xfrm>
              <a:off x="-3163320" y="3491437"/>
              <a:ext cx="81003" cy="41696"/>
            </a:xfrm>
            <a:custGeom>
              <a:avLst/>
              <a:gdLst/>
              <a:ahLst/>
              <a:cxnLst/>
              <a:rect l="l" t="t" r="r" b="b"/>
              <a:pathLst>
                <a:path w="1323" h="681" extrusionOk="0">
                  <a:moveTo>
                    <a:pt x="666" y="0"/>
                  </a:moveTo>
                  <a:cubicBezTo>
                    <a:pt x="519" y="0"/>
                    <a:pt x="371" y="36"/>
                    <a:pt x="250" y="105"/>
                  </a:cubicBezTo>
                  <a:cubicBezTo>
                    <a:pt x="15" y="241"/>
                    <a:pt x="0" y="442"/>
                    <a:pt x="236" y="578"/>
                  </a:cubicBezTo>
                  <a:cubicBezTo>
                    <a:pt x="353" y="646"/>
                    <a:pt x="508" y="680"/>
                    <a:pt x="662" y="680"/>
                  </a:cubicBezTo>
                  <a:cubicBezTo>
                    <a:pt x="816" y="680"/>
                    <a:pt x="971" y="646"/>
                    <a:pt x="1088" y="578"/>
                  </a:cubicBezTo>
                  <a:cubicBezTo>
                    <a:pt x="1322" y="442"/>
                    <a:pt x="1300" y="235"/>
                    <a:pt x="1065" y="100"/>
                  </a:cubicBezTo>
                  <a:cubicBezTo>
                    <a:pt x="949" y="33"/>
                    <a:pt x="808" y="0"/>
                    <a:pt x="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2895;p56">
              <a:extLst>
                <a:ext uri="{FF2B5EF4-FFF2-40B4-BE49-F238E27FC236}">
                  <a16:creationId xmlns:a16="http://schemas.microsoft.com/office/drawing/2014/main" id="{13E8A1FE-B2FD-7864-A524-2E920F51E5C3}"/>
                </a:ext>
              </a:extLst>
            </p:cNvPr>
            <p:cNvSpPr/>
            <p:nvPr/>
          </p:nvSpPr>
          <p:spPr>
            <a:xfrm>
              <a:off x="-3095483" y="3522967"/>
              <a:ext cx="31960" cy="51308"/>
            </a:xfrm>
            <a:custGeom>
              <a:avLst/>
              <a:gdLst/>
              <a:ahLst/>
              <a:cxnLst/>
              <a:rect l="l" t="t" r="r" b="b"/>
              <a:pathLst>
                <a:path w="522" h="838" extrusionOk="0">
                  <a:moveTo>
                    <a:pt x="266" y="0"/>
                  </a:moveTo>
                  <a:cubicBezTo>
                    <a:pt x="266" y="0"/>
                    <a:pt x="265" y="0"/>
                    <a:pt x="264" y="0"/>
                  </a:cubicBezTo>
                  <a:cubicBezTo>
                    <a:pt x="198" y="2"/>
                    <a:pt x="132" y="42"/>
                    <a:pt x="88" y="106"/>
                  </a:cubicBezTo>
                  <a:cubicBezTo>
                    <a:pt x="51" y="163"/>
                    <a:pt x="20" y="267"/>
                    <a:pt x="11" y="297"/>
                  </a:cubicBezTo>
                  <a:cubicBezTo>
                    <a:pt x="0" y="333"/>
                    <a:pt x="22" y="372"/>
                    <a:pt x="58" y="382"/>
                  </a:cubicBezTo>
                  <a:cubicBezTo>
                    <a:pt x="64" y="383"/>
                    <a:pt x="70" y="384"/>
                    <a:pt x="76" y="384"/>
                  </a:cubicBezTo>
                  <a:cubicBezTo>
                    <a:pt x="106" y="384"/>
                    <a:pt x="134" y="364"/>
                    <a:pt x="142" y="334"/>
                  </a:cubicBezTo>
                  <a:cubicBezTo>
                    <a:pt x="157" y="282"/>
                    <a:pt x="182" y="212"/>
                    <a:pt x="202" y="182"/>
                  </a:cubicBezTo>
                  <a:cubicBezTo>
                    <a:pt x="220" y="155"/>
                    <a:pt x="246" y="137"/>
                    <a:pt x="268" y="136"/>
                  </a:cubicBezTo>
                  <a:cubicBezTo>
                    <a:pt x="290" y="137"/>
                    <a:pt x="366" y="143"/>
                    <a:pt x="373" y="271"/>
                  </a:cubicBezTo>
                  <a:cubicBezTo>
                    <a:pt x="383" y="470"/>
                    <a:pt x="347" y="610"/>
                    <a:pt x="271" y="670"/>
                  </a:cubicBezTo>
                  <a:cubicBezTo>
                    <a:pt x="239" y="695"/>
                    <a:pt x="205" y="702"/>
                    <a:pt x="175" y="702"/>
                  </a:cubicBezTo>
                  <a:cubicBezTo>
                    <a:pt x="150" y="702"/>
                    <a:pt x="128" y="697"/>
                    <a:pt x="112" y="693"/>
                  </a:cubicBezTo>
                  <a:cubicBezTo>
                    <a:pt x="105" y="690"/>
                    <a:pt x="97" y="689"/>
                    <a:pt x="90" y="689"/>
                  </a:cubicBezTo>
                  <a:cubicBezTo>
                    <a:pt x="62" y="689"/>
                    <a:pt x="36" y="708"/>
                    <a:pt x="27" y="737"/>
                  </a:cubicBezTo>
                  <a:cubicBezTo>
                    <a:pt x="16" y="773"/>
                    <a:pt x="36" y="811"/>
                    <a:pt x="71" y="822"/>
                  </a:cubicBezTo>
                  <a:cubicBezTo>
                    <a:pt x="106" y="833"/>
                    <a:pt x="141" y="838"/>
                    <a:pt x="174" y="838"/>
                  </a:cubicBezTo>
                  <a:cubicBezTo>
                    <a:pt x="240" y="838"/>
                    <a:pt x="303" y="818"/>
                    <a:pt x="354" y="778"/>
                  </a:cubicBezTo>
                  <a:cubicBezTo>
                    <a:pt x="470" y="688"/>
                    <a:pt x="522" y="515"/>
                    <a:pt x="509" y="265"/>
                  </a:cubicBezTo>
                  <a:cubicBezTo>
                    <a:pt x="497" y="52"/>
                    <a:pt x="344"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896;p56">
              <a:extLst>
                <a:ext uri="{FF2B5EF4-FFF2-40B4-BE49-F238E27FC236}">
                  <a16:creationId xmlns:a16="http://schemas.microsoft.com/office/drawing/2014/main" id="{F83BCDA3-676B-C2F3-34F6-4B1D921CBF12}"/>
                </a:ext>
              </a:extLst>
            </p:cNvPr>
            <p:cNvSpPr/>
            <p:nvPr/>
          </p:nvSpPr>
          <p:spPr>
            <a:xfrm>
              <a:off x="-3163320" y="3490457"/>
              <a:ext cx="81003" cy="42675"/>
            </a:xfrm>
            <a:custGeom>
              <a:avLst/>
              <a:gdLst/>
              <a:ahLst/>
              <a:cxnLst/>
              <a:rect l="l" t="t" r="r" b="b"/>
              <a:pathLst>
                <a:path w="1323" h="697" extrusionOk="0">
                  <a:moveTo>
                    <a:pt x="661" y="58"/>
                  </a:moveTo>
                  <a:cubicBezTo>
                    <a:pt x="812" y="58"/>
                    <a:pt x="953" y="92"/>
                    <a:pt x="1058" y="153"/>
                  </a:cubicBezTo>
                  <a:cubicBezTo>
                    <a:pt x="1153" y="207"/>
                    <a:pt x="1206" y="277"/>
                    <a:pt x="1206" y="349"/>
                  </a:cubicBezTo>
                  <a:cubicBezTo>
                    <a:pt x="1206" y="420"/>
                    <a:pt x="1153" y="491"/>
                    <a:pt x="1058" y="545"/>
                  </a:cubicBezTo>
                  <a:cubicBezTo>
                    <a:pt x="1050" y="549"/>
                    <a:pt x="1041" y="555"/>
                    <a:pt x="1033" y="557"/>
                  </a:cubicBezTo>
                  <a:cubicBezTo>
                    <a:pt x="931" y="611"/>
                    <a:pt x="801" y="639"/>
                    <a:pt x="661" y="639"/>
                  </a:cubicBezTo>
                  <a:cubicBezTo>
                    <a:pt x="523" y="639"/>
                    <a:pt x="392" y="611"/>
                    <a:pt x="290" y="557"/>
                  </a:cubicBezTo>
                  <a:cubicBezTo>
                    <a:pt x="282" y="555"/>
                    <a:pt x="273" y="549"/>
                    <a:pt x="265" y="545"/>
                  </a:cubicBezTo>
                  <a:cubicBezTo>
                    <a:pt x="169" y="491"/>
                    <a:pt x="116" y="420"/>
                    <a:pt x="116" y="349"/>
                  </a:cubicBezTo>
                  <a:cubicBezTo>
                    <a:pt x="116" y="277"/>
                    <a:pt x="169" y="207"/>
                    <a:pt x="265" y="153"/>
                  </a:cubicBezTo>
                  <a:cubicBezTo>
                    <a:pt x="370" y="92"/>
                    <a:pt x="512" y="58"/>
                    <a:pt x="661" y="58"/>
                  </a:cubicBezTo>
                  <a:close/>
                  <a:moveTo>
                    <a:pt x="661" y="1"/>
                  </a:moveTo>
                  <a:cubicBezTo>
                    <a:pt x="507" y="1"/>
                    <a:pt x="353" y="34"/>
                    <a:pt x="236" y="102"/>
                  </a:cubicBezTo>
                  <a:cubicBezTo>
                    <a:pt x="0" y="237"/>
                    <a:pt x="0" y="458"/>
                    <a:pt x="236" y="594"/>
                  </a:cubicBezTo>
                  <a:cubicBezTo>
                    <a:pt x="353" y="663"/>
                    <a:pt x="507" y="697"/>
                    <a:pt x="661" y="697"/>
                  </a:cubicBezTo>
                  <a:cubicBezTo>
                    <a:pt x="816" y="697"/>
                    <a:pt x="970" y="663"/>
                    <a:pt x="1087" y="594"/>
                  </a:cubicBezTo>
                  <a:cubicBezTo>
                    <a:pt x="1322" y="458"/>
                    <a:pt x="1322" y="238"/>
                    <a:pt x="1087" y="102"/>
                  </a:cubicBezTo>
                  <a:cubicBezTo>
                    <a:pt x="970" y="34"/>
                    <a:pt x="816" y="1"/>
                    <a:pt x="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2897;p56">
              <a:extLst>
                <a:ext uri="{FF2B5EF4-FFF2-40B4-BE49-F238E27FC236}">
                  <a16:creationId xmlns:a16="http://schemas.microsoft.com/office/drawing/2014/main" id="{E3AF866C-4FBE-B67B-6825-51BD84BEA624}"/>
                </a:ext>
              </a:extLst>
            </p:cNvPr>
            <p:cNvSpPr/>
            <p:nvPr/>
          </p:nvSpPr>
          <p:spPr>
            <a:xfrm>
              <a:off x="-3145626" y="3519171"/>
              <a:ext cx="45614" cy="10409"/>
            </a:xfrm>
            <a:custGeom>
              <a:avLst/>
              <a:gdLst/>
              <a:ahLst/>
              <a:cxnLst/>
              <a:rect l="l" t="t" r="r" b="b"/>
              <a:pathLst>
                <a:path w="745" h="170" extrusionOk="0">
                  <a:moveTo>
                    <a:pt x="372" y="0"/>
                  </a:moveTo>
                  <a:cubicBezTo>
                    <a:pt x="238" y="0"/>
                    <a:pt x="104" y="29"/>
                    <a:pt x="1" y="88"/>
                  </a:cubicBezTo>
                  <a:cubicBezTo>
                    <a:pt x="103" y="142"/>
                    <a:pt x="234" y="169"/>
                    <a:pt x="372" y="169"/>
                  </a:cubicBezTo>
                  <a:cubicBezTo>
                    <a:pt x="512" y="169"/>
                    <a:pt x="642" y="142"/>
                    <a:pt x="744" y="88"/>
                  </a:cubicBezTo>
                  <a:cubicBezTo>
                    <a:pt x="641" y="29"/>
                    <a:pt x="507" y="0"/>
                    <a:pt x="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2898;p56">
              <a:extLst>
                <a:ext uri="{FF2B5EF4-FFF2-40B4-BE49-F238E27FC236}">
                  <a16:creationId xmlns:a16="http://schemas.microsoft.com/office/drawing/2014/main" id="{F65CE688-C2A0-5351-4D22-3219D2F29E50}"/>
                </a:ext>
              </a:extLst>
            </p:cNvPr>
            <p:cNvSpPr/>
            <p:nvPr/>
          </p:nvSpPr>
          <p:spPr>
            <a:xfrm>
              <a:off x="-3514870" y="3876656"/>
              <a:ext cx="188885" cy="109106"/>
            </a:xfrm>
            <a:custGeom>
              <a:avLst/>
              <a:gdLst/>
              <a:ahLst/>
              <a:cxnLst/>
              <a:rect l="l" t="t" r="r" b="b"/>
              <a:pathLst>
                <a:path w="3085" h="1782" extrusionOk="0">
                  <a:moveTo>
                    <a:pt x="1240" y="1"/>
                  </a:moveTo>
                  <a:lnTo>
                    <a:pt x="199" y="602"/>
                  </a:lnTo>
                  <a:lnTo>
                    <a:pt x="154" y="628"/>
                  </a:lnTo>
                  <a:lnTo>
                    <a:pt x="18" y="707"/>
                  </a:lnTo>
                  <a:lnTo>
                    <a:pt x="1" y="717"/>
                  </a:lnTo>
                  <a:lnTo>
                    <a:pt x="141" y="798"/>
                  </a:lnTo>
                  <a:lnTo>
                    <a:pt x="1845" y="1781"/>
                  </a:lnTo>
                  <a:lnTo>
                    <a:pt x="3085" y="1066"/>
                  </a:lnTo>
                  <a:lnTo>
                    <a:pt x="124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2899;p56">
              <a:extLst>
                <a:ext uri="{FF2B5EF4-FFF2-40B4-BE49-F238E27FC236}">
                  <a16:creationId xmlns:a16="http://schemas.microsoft.com/office/drawing/2014/main" id="{715EEF36-4158-C0D6-055A-E10F7BD0719D}"/>
                </a:ext>
              </a:extLst>
            </p:cNvPr>
            <p:cNvSpPr/>
            <p:nvPr/>
          </p:nvSpPr>
          <p:spPr>
            <a:xfrm>
              <a:off x="-3514870" y="3875187"/>
              <a:ext cx="188885" cy="109045"/>
            </a:xfrm>
            <a:custGeom>
              <a:avLst/>
              <a:gdLst/>
              <a:ahLst/>
              <a:cxnLst/>
              <a:rect l="l" t="t" r="r" b="b"/>
              <a:pathLst>
                <a:path w="3085" h="1781" extrusionOk="0">
                  <a:moveTo>
                    <a:pt x="1240" y="0"/>
                  </a:moveTo>
                  <a:lnTo>
                    <a:pt x="1" y="716"/>
                  </a:lnTo>
                  <a:lnTo>
                    <a:pt x="1845" y="1780"/>
                  </a:lnTo>
                  <a:lnTo>
                    <a:pt x="3085" y="1064"/>
                  </a:lnTo>
                  <a:lnTo>
                    <a:pt x="1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2900;p56">
              <a:extLst>
                <a:ext uri="{FF2B5EF4-FFF2-40B4-BE49-F238E27FC236}">
                  <a16:creationId xmlns:a16="http://schemas.microsoft.com/office/drawing/2014/main" id="{C3D6CFC7-1C28-9A93-507A-CAA1829A85C0}"/>
                </a:ext>
              </a:extLst>
            </p:cNvPr>
            <p:cNvSpPr/>
            <p:nvPr/>
          </p:nvSpPr>
          <p:spPr>
            <a:xfrm>
              <a:off x="-3514870" y="3873717"/>
              <a:ext cx="188885" cy="109106"/>
            </a:xfrm>
            <a:custGeom>
              <a:avLst/>
              <a:gdLst/>
              <a:ahLst/>
              <a:cxnLst/>
              <a:rect l="l" t="t" r="r" b="b"/>
              <a:pathLst>
                <a:path w="3085" h="1782" extrusionOk="0">
                  <a:moveTo>
                    <a:pt x="1240" y="0"/>
                  </a:moveTo>
                  <a:lnTo>
                    <a:pt x="1" y="717"/>
                  </a:lnTo>
                  <a:lnTo>
                    <a:pt x="1845" y="1782"/>
                  </a:lnTo>
                  <a:lnTo>
                    <a:pt x="3085" y="1066"/>
                  </a:lnTo>
                  <a:lnTo>
                    <a:pt x="124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2901;p56">
              <a:extLst>
                <a:ext uri="{FF2B5EF4-FFF2-40B4-BE49-F238E27FC236}">
                  <a16:creationId xmlns:a16="http://schemas.microsoft.com/office/drawing/2014/main" id="{389D8E03-E34B-E7E1-C5CA-49EB9673197E}"/>
                </a:ext>
              </a:extLst>
            </p:cNvPr>
            <p:cNvSpPr/>
            <p:nvPr/>
          </p:nvSpPr>
          <p:spPr>
            <a:xfrm>
              <a:off x="-3514870" y="3872187"/>
              <a:ext cx="188885" cy="109045"/>
            </a:xfrm>
            <a:custGeom>
              <a:avLst/>
              <a:gdLst/>
              <a:ahLst/>
              <a:cxnLst/>
              <a:rect l="l" t="t" r="r" b="b"/>
              <a:pathLst>
                <a:path w="3085" h="1781" extrusionOk="0">
                  <a:moveTo>
                    <a:pt x="1240" y="1"/>
                  </a:moveTo>
                  <a:lnTo>
                    <a:pt x="1" y="717"/>
                  </a:lnTo>
                  <a:lnTo>
                    <a:pt x="1845" y="1781"/>
                  </a:lnTo>
                  <a:lnTo>
                    <a:pt x="3085" y="1065"/>
                  </a:lnTo>
                  <a:lnTo>
                    <a:pt x="1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2902;p56">
              <a:extLst>
                <a:ext uri="{FF2B5EF4-FFF2-40B4-BE49-F238E27FC236}">
                  <a16:creationId xmlns:a16="http://schemas.microsoft.com/office/drawing/2014/main" id="{E5EABCEA-8C86-5111-252B-E822EFA0296F}"/>
                </a:ext>
              </a:extLst>
            </p:cNvPr>
            <p:cNvSpPr/>
            <p:nvPr/>
          </p:nvSpPr>
          <p:spPr>
            <a:xfrm>
              <a:off x="-3514870" y="3870840"/>
              <a:ext cx="188885" cy="109045"/>
            </a:xfrm>
            <a:custGeom>
              <a:avLst/>
              <a:gdLst/>
              <a:ahLst/>
              <a:cxnLst/>
              <a:rect l="l" t="t" r="r" b="b"/>
              <a:pathLst>
                <a:path w="3085" h="1781" extrusionOk="0">
                  <a:moveTo>
                    <a:pt x="1240" y="0"/>
                  </a:moveTo>
                  <a:lnTo>
                    <a:pt x="1" y="715"/>
                  </a:lnTo>
                  <a:lnTo>
                    <a:pt x="1845" y="1780"/>
                  </a:lnTo>
                  <a:lnTo>
                    <a:pt x="3085" y="1064"/>
                  </a:lnTo>
                  <a:lnTo>
                    <a:pt x="124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2903;p56">
              <a:extLst>
                <a:ext uri="{FF2B5EF4-FFF2-40B4-BE49-F238E27FC236}">
                  <a16:creationId xmlns:a16="http://schemas.microsoft.com/office/drawing/2014/main" id="{E165C023-89EB-9F01-40B9-513E9C72B313}"/>
                </a:ext>
              </a:extLst>
            </p:cNvPr>
            <p:cNvSpPr/>
            <p:nvPr/>
          </p:nvSpPr>
          <p:spPr>
            <a:xfrm>
              <a:off x="-3514870" y="3869248"/>
              <a:ext cx="188885" cy="109106"/>
            </a:xfrm>
            <a:custGeom>
              <a:avLst/>
              <a:gdLst/>
              <a:ahLst/>
              <a:cxnLst/>
              <a:rect l="l" t="t" r="r" b="b"/>
              <a:pathLst>
                <a:path w="3085" h="1782" extrusionOk="0">
                  <a:moveTo>
                    <a:pt x="1240" y="0"/>
                  </a:moveTo>
                  <a:lnTo>
                    <a:pt x="1" y="716"/>
                  </a:lnTo>
                  <a:lnTo>
                    <a:pt x="1845" y="1782"/>
                  </a:lnTo>
                  <a:lnTo>
                    <a:pt x="3085" y="1065"/>
                  </a:lnTo>
                  <a:lnTo>
                    <a:pt x="1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2904;p56">
              <a:extLst>
                <a:ext uri="{FF2B5EF4-FFF2-40B4-BE49-F238E27FC236}">
                  <a16:creationId xmlns:a16="http://schemas.microsoft.com/office/drawing/2014/main" id="{05F78FC5-713D-C3DC-56B8-11DCE0DA86DA}"/>
                </a:ext>
              </a:extLst>
            </p:cNvPr>
            <p:cNvSpPr/>
            <p:nvPr/>
          </p:nvSpPr>
          <p:spPr>
            <a:xfrm>
              <a:off x="-3514870" y="3867840"/>
              <a:ext cx="188885" cy="109106"/>
            </a:xfrm>
            <a:custGeom>
              <a:avLst/>
              <a:gdLst/>
              <a:ahLst/>
              <a:cxnLst/>
              <a:rect l="l" t="t" r="r" b="b"/>
              <a:pathLst>
                <a:path w="3085" h="1782" extrusionOk="0">
                  <a:moveTo>
                    <a:pt x="1240" y="1"/>
                  </a:moveTo>
                  <a:lnTo>
                    <a:pt x="1" y="717"/>
                  </a:lnTo>
                  <a:lnTo>
                    <a:pt x="1845" y="1781"/>
                  </a:lnTo>
                  <a:lnTo>
                    <a:pt x="3085" y="1065"/>
                  </a:lnTo>
                  <a:lnTo>
                    <a:pt x="124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2905;p56">
              <a:extLst>
                <a:ext uri="{FF2B5EF4-FFF2-40B4-BE49-F238E27FC236}">
                  <a16:creationId xmlns:a16="http://schemas.microsoft.com/office/drawing/2014/main" id="{886028AF-868E-4BCD-C3BD-99653030EA79}"/>
                </a:ext>
              </a:extLst>
            </p:cNvPr>
            <p:cNvSpPr/>
            <p:nvPr/>
          </p:nvSpPr>
          <p:spPr>
            <a:xfrm>
              <a:off x="-3514870" y="3866248"/>
              <a:ext cx="188885" cy="109168"/>
            </a:xfrm>
            <a:custGeom>
              <a:avLst/>
              <a:gdLst/>
              <a:ahLst/>
              <a:cxnLst/>
              <a:rect l="l" t="t" r="r" b="b"/>
              <a:pathLst>
                <a:path w="3085" h="1783" extrusionOk="0">
                  <a:moveTo>
                    <a:pt x="1240" y="1"/>
                  </a:moveTo>
                  <a:lnTo>
                    <a:pt x="1" y="717"/>
                  </a:lnTo>
                  <a:lnTo>
                    <a:pt x="1845" y="1782"/>
                  </a:lnTo>
                  <a:lnTo>
                    <a:pt x="3085" y="1066"/>
                  </a:lnTo>
                  <a:lnTo>
                    <a:pt x="1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2906;p56">
              <a:extLst>
                <a:ext uri="{FF2B5EF4-FFF2-40B4-BE49-F238E27FC236}">
                  <a16:creationId xmlns:a16="http://schemas.microsoft.com/office/drawing/2014/main" id="{72F1C949-7166-FAF9-99AC-076E9F50298B}"/>
                </a:ext>
              </a:extLst>
            </p:cNvPr>
            <p:cNvSpPr/>
            <p:nvPr/>
          </p:nvSpPr>
          <p:spPr>
            <a:xfrm>
              <a:off x="-3514870" y="3864901"/>
              <a:ext cx="188885" cy="109045"/>
            </a:xfrm>
            <a:custGeom>
              <a:avLst/>
              <a:gdLst/>
              <a:ahLst/>
              <a:cxnLst/>
              <a:rect l="l" t="t" r="r" b="b"/>
              <a:pathLst>
                <a:path w="3085" h="1781" extrusionOk="0">
                  <a:moveTo>
                    <a:pt x="1240" y="0"/>
                  </a:moveTo>
                  <a:lnTo>
                    <a:pt x="1" y="716"/>
                  </a:lnTo>
                  <a:lnTo>
                    <a:pt x="1845" y="1781"/>
                  </a:lnTo>
                  <a:lnTo>
                    <a:pt x="3085" y="1064"/>
                  </a:lnTo>
                  <a:lnTo>
                    <a:pt x="124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2907;p56">
              <a:extLst>
                <a:ext uri="{FF2B5EF4-FFF2-40B4-BE49-F238E27FC236}">
                  <a16:creationId xmlns:a16="http://schemas.microsoft.com/office/drawing/2014/main" id="{A6286F22-664E-8AFA-8EEC-94E011D0A363}"/>
                </a:ext>
              </a:extLst>
            </p:cNvPr>
            <p:cNvSpPr/>
            <p:nvPr/>
          </p:nvSpPr>
          <p:spPr>
            <a:xfrm>
              <a:off x="-3514870" y="3863371"/>
              <a:ext cx="188885" cy="105800"/>
            </a:xfrm>
            <a:custGeom>
              <a:avLst/>
              <a:gdLst/>
              <a:ahLst/>
              <a:cxnLst/>
              <a:rect l="l" t="t" r="r" b="b"/>
              <a:pathLst>
                <a:path w="3085" h="1728" extrusionOk="0">
                  <a:moveTo>
                    <a:pt x="1240" y="1"/>
                  </a:moveTo>
                  <a:lnTo>
                    <a:pt x="1" y="717"/>
                  </a:lnTo>
                  <a:lnTo>
                    <a:pt x="1502" y="1583"/>
                  </a:lnTo>
                  <a:cubicBezTo>
                    <a:pt x="1604" y="1642"/>
                    <a:pt x="1712" y="1688"/>
                    <a:pt x="1826" y="1722"/>
                  </a:cubicBezTo>
                  <a:lnTo>
                    <a:pt x="1845" y="1728"/>
                  </a:lnTo>
                  <a:lnTo>
                    <a:pt x="3085" y="1012"/>
                  </a:lnTo>
                  <a:cubicBezTo>
                    <a:pt x="2964" y="977"/>
                    <a:pt x="2850" y="930"/>
                    <a:pt x="2743" y="868"/>
                  </a:cubicBezTo>
                  <a:lnTo>
                    <a:pt x="1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29" name="Google Shape;2908;p56">
              <a:extLst>
                <a:ext uri="{FF2B5EF4-FFF2-40B4-BE49-F238E27FC236}">
                  <a16:creationId xmlns:a16="http://schemas.microsoft.com/office/drawing/2014/main" id="{030784E7-D4E5-D1CB-B0AF-CEF6E6FED32B}"/>
                </a:ext>
              </a:extLst>
            </p:cNvPr>
            <p:cNvSpPr/>
            <p:nvPr/>
          </p:nvSpPr>
          <p:spPr>
            <a:xfrm>
              <a:off x="-3522462" y="3907635"/>
              <a:ext cx="16286" cy="18246"/>
            </a:xfrm>
            <a:custGeom>
              <a:avLst/>
              <a:gdLst/>
              <a:ahLst/>
              <a:cxnLst/>
              <a:rect l="l" t="t" r="r" b="b"/>
              <a:pathLst>
                <a:path w="266" h="298" extrusionOk="0">
                  <a:moveTo>
                    <a:pt x="2" y="0"/>
                  </a:moveTo>
                  <a:cubicBezTo>
                    <a:pt x="2" y="3"/>
                    <a:pt x="1" y="6"/>
                    <a:pt x="1" y="8"/>
                  </a:cubicBezTo>
                  <a:cubicBezTo>
                    <a:pt x="1" y="107"/>
                    <a:pt x="68" y="225"/>
                    <a:pt x="155" y="275"/>
                  </a:cubicBezTo>
                  <a:cubicBezTo>
                    <a:pt x="181" y="290"/>
                    <a:pt x="207" y="298"/>
                    <a:pt x="231" y="298"/>
                  </a:cubicBezTo>
                  <a:cubicBezTo>
                    <a:pt x="243" y="298"/>
                    <a:pt x="255" y="295"/>
                    <a:pt x="265" y="292"/>
                  </a:cubicBezTo>
                  <a:lnTo>
                    <a:pt x="125" y="211"/>
                  </a:lnTo>
                  <a:lnTo>
                    <a:pt x="142" y="201"/>
                  </a:lnTo>
                  <a:cubicBezTo>
                    <a:pt x="92" y="154"/>
                    <a:pt x="55" y="80"/>
                    <a:pt x="51" y="17"/>
                  </a:cubicBezTo>
                  <a:lnTo>
                    <a:pt x="2" y="0"/>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2909;p56">
              <a:extLst>
                <a:ext uri="{FF2B5EF4-FFF2-40B4-BE49-F238E27FC236}">
                  <a16:creationId xmlns:a16="http://schemas.microsoft.com/office/drawing/2014/main" id="{EA95B36C-999C-A16B-EA73-17A2AF74F052}"/>
                </a:ext>
              </a:extLst>
            </p:cNvPr>
            <p:cNvSpPr/>
            <p:nvPr/>
          </p:nvSpPr>
          <p:spPr>
            <a:xfrm>
              <a:off x="-3522400" y="3900411"/>
              <a:ext cx="16103" cy="7898"/>
            </a:xfrm>
            <a:custGeom>
              <a:avLst/>
              <a:gdLst/>
              <a:ahLst/>
              <a:cxnLst/>
              <a:rect l="l" t="t" r="r" b="b"/>
              <a:pathLst>
                <a:path w="263" h="129" extrusionOk="0">
                  <a:moveTo>
                    <a:pt x="103" y="0"/>
                  </a:moveTo>
                  <a:cubicBezTo>
                    <a:pt x="44" y="0"/>
                    <a:pt x="3" y="48"/>
                    <a:pt x="1" y="118"/>
                  </a:cubicBezTo>
                  <a:cubicBezTo>
                    <a:pt x="1" y="118"/>
                    <a:pt x="32" y="129"/>
                    <a:pt x="45" y="129"/>
                  </a:cubicBezTo>
                  <a:cubicBezTo>
                    <a:pt x="48" y="129"/>
                    <a:pt x="50" y="128"/>
                    <a:pt x="50" y="126"/>
                  </a:cubicBezTo>
                  <a:cubicBezTo>
                    <a:pt x="50" y="79"/>
                    <a:pt x="71" y="51"/>
                    <a:pt x="103" y="51"/>
                  </a:cubicBezTo>
                  <a:cubicBezTo>
                    <a:pt x="119" y="51"/>
                    <a:pt x="136" y="57"/>
                    <a:pt x="154" y="67"/>
                  </a:cubicBezTo>
                  <a:cubicBezTo>
                    <a:pt x="178" y="80"/>
                    <a:pt x="191" y="90"/>
                    <a:pt x="210" y="114"/>
                  </a:cubicBezTo>
                  <a:lnTo>
                    <a:pt x="262" y="98"/>
                  </a:lnTo>
                  <a:cubicBezTo>
                    <a:pt x="239" y="68"/>
                    <a:pt x="210" y="41"/>
                    <a:pt x="179" y="23"/>
                  </a:cubicBezTo>
                  <a:cubicBezTo>
                    <a:pt x="153" y="8"/>
                    <a:pt x="128" y="0"/>
                    <a:pt x="103"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910;p56">
              <a:extLst>
                <a:ext uri="{FF2B5EF4-FFF2-40B4-BE49-F238E27FC236}">
                  <a16:creationId xmlns:a16="http://schemas.microsoft.com/office/drawing/2014/main" id="{33537E4E-16BA-BB9D-F0FA-FAE4866FA89F}"/>
                </a:ext>
              </a:extLst>
            </p:cNvPr>
            <p:cNvSpPr/>
            <p:nvPr/>
          </p:nvSpPr>
          <p:spPr>
            <a:xfrm>
              <a:off x="-3510094" y="3905737"/>
              <a:ext cx="4041" cy="2143"/>
            </a:xfrm>
            <a:custGeom>
              <a:avLst/>
              <a:gdLst/>
              <a:ahLst/>
              <a:cxnLst/>
              <a:rect l="l" t="t" r="r" b="b"/>
              <a:pathLst>
                <a:path w="66" h="35" extrusionOk="0">
                  <a:moveTo>
                    <a:pt x="34" y="0"/>
                  </a:moveTo>
                  <a:cubicBezTo>
                    <a:pt x="26" y="0"/>
                    <a:pt x="18" y="2"/>
                    <a:pt x="13" y="6"/>
                  </a:cubicBezTo>
                  <a:cubicBezTo>
                    <a:pt x="0" y="11"/>
                    <a:pt x="0" y="22"/>
                    <a:pt x="13" y="29"/>
                  </a:cubicBezTo>
                  <a:cubicBezTo>
                    <a:pt x="18" y="33"/>
                    <a:pt x="26" y="34"/>
                    <a:pt x="34" y="34"/>
                  </a:cubicBezTo>
                  <a:cubicBezTo>
                    <a:pt x="41" y="34"/>
                    <a:pt x="49" y="33"/>
                    <a:pt x="54" y="29"/>
                  </a:cubicBezTo>
                  <a:cubicBezTo>
                    <a:pt x="66" y="22"/>
                    <a:pt x="66" y="11"/>
                    <a:pt x="54" y="6"/>
                  </a:cubicBezTo>
                  <a:cubicBezTo>
                    <a:pt x="49" y="2"/>
                    <a:pt x="41" y="0"/>
                    <a:pt x="34"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911;p56">
              <a:extLst>
                <a:ext uri="{FF2B5EF4-FFF2-40B4-BE49-F238E27FC236}">
                  <a16:creationId xmlns:a16="http://schemas.microsoft.com/office/drawing/2014/main" id="{A61D7DD6-76F3-05DA-D885-554177CDB933}"/>
                </a:ext>
              </a:extLst>
            </p:cNvPr>
            <p:cNvSpPr/>
            <p:nvPr/>
          </p:nvSpPr>
          <p:spPr>
            <a:xfrm>
              <a:off x="-3522400" y="3900411"/>
              <a:ext cx="16286" cy="7898"/>
            </a:xfrm>
            <a:custGeom>
              <a:avLst/>
              <a:gdLst/>
              <a:ahLst/>
              <a:cxnLst/>
              <a:rect l="l" t="t" r="r" b="b"/>
              <a:pathLst>
                <a:path w="266" h="129" extrusionOk="0">
                  <a:moveTo>
                    <a:pt x="103" y="0"/>
                  </a:moveTo>
                  <a:cubicBezTo>
                    <a:pt x="44" y="0"/>
                    <a:pt x="3" y="48"/>
                    <a:pt x="1" y="118"/>
                  </a:cubicBezTo>
                  <a:cubicBezTo>
                    <a:pt x="1" y="118"/>
                    <a:pt x="32" y="129"/>
                    <a:pt x="45" y="129"/>
                  </a:cubicBezTo>
                  <a:cubicBezTo>
                    <a:pt x="48" y="129"/>
                    <a:pt x="50" y="128"/>
                    <a:pt x="50" y="126"/>
                  </a:cubicBezTo>
                  <a:cubicBezTo>
                    <a:pt x="50" y="79"/>
                    <a:pt x="71" y="51"/>
                    <a:pt x="103" y="51"/>
                  </a:cubicBezTo>
                  <a:cubicBezTo>
                    <a:pt x="119" y="51"/>
                    <a:pt x="136" y="55"/>
                    <a:pt x="154" y="67"/>
                  </a:cubicBezTo>
                  <a:cubicBezTo>
                    <a:pt x="177" y="79"/>
                    <a:pt x="190" y="89"/>
                    <a:pt x="214" y="116"/>
                  </a:cubicBezTo>
                  <a:cubicBezTo>
                    <a:pt x="219" y="120"/>
                    <a:pt x="227" y="121"/>
                    <a:pt x="235" y="121"/>
                  </a:cubicBezTo>
                  <a:cubicBezTo>
                    <a:pt x="242" y="121"/>
                    <a:pt x="250" y="120"/>
                    <a:pt x="255" y="116"/>
                  </a:cubicBezTo>
                  <a:cubicBezTo>
                    <a:pt x="264" y="112"/>
                    <a:pt x="266" y="105"/>
                    <a:pt x="262" y="97"/>
                  </a:cubicBezTo>
                  <a:cubicBezTo>
                    <a:pt x="239" y="67"/>
                    <a:pt x="210" y="41"/>
                    <a:pt x="180" y="23"/>
                  </a:cubicBezTo>
                  <a:cubicBezTo>
                    <a:pt x="153" y="8"/>
                    <a:pt x="128" y="0"/>
                    <a:pt x="103"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2912;p56">
              <a:extLst>
                <a:ext uri="{FF2B5EF4-FFF2-40B4-BE49-F238E27FC236}">
                  <a16:creationId xmlns:a16="http://schemas.microsoft.com/office/drawing/2014/main" id="{9C692696-7341-13C5-D7C0-3BDB35C0591B}"/>
                </a:ext>
              </a:extLst>
            </p:cNvPr>
            <p:cNvSpPr/>
            <p:nvPr/>
          </p:nvSpPr>
          <p:spPr>
            <a:xfrm>
              <a:off x="-3513768" y="3895513"/>
              <a:ext cx="16348" cy="7898"/>
            </a:xfrm>
            <a:custGeom>
              <a:avLst/>
              <a:gdLst/>
              <a:ahLst/>
              <a:cxnLst/>
              <a:rect l="l" t="t" r="r" b="b"/>
              <a:pathLst>
                <a:path w="267" h="129" extrusionOk="0">
                  <a:moveTo>
                    <a:pt x="104" y="0"/>
                  </a:moveTo>
                  <a:cubicBezTo>
                    <a:pt x="45" y="0"/>
                    <a:pt x="4" y="46"/>
                    <a:pt x="1" y="119"/>
                  </a:cubicBezTo>
                  <a:cubicBezTo>
                    <a:pt x="1" y="119"/>
                    <a:pt x="31" y="128"/>
                    <a:pt x="45" y="128"/>
                  </a:cubicBezTo>
                  <a:cubicBezTo>
                    <a:pt x="49" y="128"/>
                    <a:pt x="51" y="127"/>
                    <a:pt x="51" y="125"/>
                  </a:cubicBezTo>
                  <a:cubicBezTo>
                    <a:pt x="51" y="78"/>
                    <a:pt x="70" y="50"/>
                    <a:pt x="104" y="50"/>
                  </a:cubicBezTo>
                  <a:cubicBezTo>
                    <a:pt x="119" y="50"/>
                    <a:pt x="137" y="55"/>
                    <a:pt x="155" y="66"/>
                  </a:cubicBezTo>
                  <a:cubicBezTo>
                    <a:pt x="176" y="78"/>
                    <a:pt x="190" y="88"/>
                    <a:pt x="214" y="116"/>
                  </a:cubicBezTo>
                  <a:cubicBezTo>
                    <a:pt x="220" y="120"/>
                    <a:pt x="227" y="121"/>
                    <a:pt x="235" y="121"/>
                  </a:cubicBezTo>
                  <a:cubicBezTo>
                    <a:pt x="243" y="121"/>
                    <a:pt x="250" y="120"/>
                    <a:pt x="256" y="116"/>
                  </a:cubicBezTo>
                  <a:cubicBezTo>
                    <a:pt x="264" y="111"/>
                    <a:pt x="266" y="104"/>
                    <a:pt x="262" y="97"/>
                  </a:cubicBezTo>
                  <a:cubicBezTo>
                    <a:pt x="238" y="67"/>
                    <a:pt x="210" y="40"/>
                    <a:pt x="180" y="23"/>
                  </a:cubicBezTo>
                  <a:cubicBezTo>
                    <a:pt x="154" y="7"/>
                    <a:pt x="128" y="0"/>
                    <a:pt x="104"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2913;p56">
              <a:extLst>
                <a:ext uri="{FF2B5EF4-FFF2-40B4-BE49-F238E27FC236}">
                  <a16:creationId xmlns:a16="http://schemas.microsoft.com/office/drawing/2014/main" id="{0E2E0F0C-43A4-8DCF-C305-7BAE685A1787}"/>
                </a:ext>
              </a:extLst>
            </p:cNvPr>
            <p:cNvSpPr/>
            <p:nvPr/>
          </p:nvSpPr>
          <p:spPr>
            <a:xfrm>
              <a:off x="-3505135" y="3890554"/>
              <a:ext cx="16286" cy="7898"/>
            </a:xfrm>
            <a:custGeom>
              <a:avLst/>
              <a:gdLst/>
              <a:ahLst/>
              <a:cxnLst/>
              <a:rect l="l" t="t" r="r" b="b"/>
              <a:pathLst>
                <a:path w="266" h="129" extrusionOk="0">
                  <a:moveTo>
                    <a:pt x="103" y="0"/>
                  </a:moveTo>
                  <a:cubicBezTo>
                    <a:pt x="43" y="0"/>
                    <a:pt x="3" y="46"/>
                    <a:pt x="0" y="118"/>
                  </a:cubicBezTo>
                  <a:cubicBezTo>
                    <a:pt x="0" y="118"/>
                    <a:pt x="30" y="128"/>
                    <a:pt x="43" y="128"/>
                  </a:cubicBezTo>
                  <a:cubicBezTo>
                    <a:pt x="47" y="128"/>
                    <a:pt x="50" y="128"/>
                    <a:pt x="50" y="125"/>
                  </a:cubicBezTo>
                  <a:cubicBezTo>
                    <a:pt x="49" y="78"/>
                    <a:pt x="70" y="50"/>
                    <a:pt x="103" y="50"/>
                  </a:cubicBezTo>
                  <a:cubicBezTo>
                    <a:pt x="118" y="50"/>
                    <a:pt x="136" y="55"/>
                    <a:pt x="154" y="66"/>
                  </a:cubicBezTo>
                  <a:cubicBezTo>
                    <a:pt x="175" y="78"/>
                    <a:pt x="185" y="93"/>
                    <a:pt x="212" y="116"/>
                  </a:cubicBezTo>
                  <a:cubicBezTo>
                    <a:pt x="217" y="120"/>
                    <a:pt x="224" y="121"/>
                    <a:pt x="232" y="121"/>
                  </a:cubicBezTo>
                  <a:cubicBezTo>
                    <a:pt x="240" y="121"/>
                    <a:pt x="249" y="119"/>
                    <a:pt x="255" y="116"/>
                  </a:cubicBezTo>
                  <a:cubicBezTo>
                    <a:pt x="263" y="111"/>
                    <a:pt x="265" y="104"/>
                    <a:pt x="262" y="97"/>
                  </a:cubicBezTo>
                  <a:cubicBezTo>
                    <a:pt x="239" y="64"/>
                    <a:pt x="210" y="40"/>
                    <a:pt x="178" y="23"/>
                  </a:cubicBezTo>
                  <a:cubicBezTo>
                    <a:pt x="152" y="7"/>
                    <a:pt x="128" y="0"/>
                    <a:pt x="103"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2914;p56">
              <a:extLst>
                <a:ext uri="{FF2B5EF4-FFF2-40B4-BE49-F238E27FC236}">
                  <a16:creationId xmlns:a16="http://schemas.microsoft.com/office/drawing/2014/main" id="{7E52E15E-6E2D-EE9D-9326-DC6058BBD823}"/>
                </a:ext>
              </a:extLst>
            </p:cNvPr>
            <p:cNvSpPr/>
            <p:nvPr/>
          </p:nvSpPr>
          <p:spPr>
            <a:xfrm>
              <a:off x="-3496564" y="3885595"/>
              <a:ext cx="16286" cy="7898"/>
            </a:xfrm>
            <a:custGeom>
              <a:avLst/>
              <a:gdLst/>
              <a:ahLst/>
              <a:cxnLst/>
              <a:rect l="l" t="t" r="r" b="b"/>
              <a:pathLst>
                <a:path w="266" h="129" extrusionOk="0">
                  <a:moveTo>
                    <a:pt x="104" y="0"/>
                  </a:moveTo>
                  <a:cubicBezTo>
                    <a:pt x="44" y="0"/>
                    <a:pt x="3" y="47"/>
                    <a:pt x="0" y="118"/>
                  </a:cubicBezTo>
                  <a:cubicBezTo>
                    <a:pt x="0" y="118"/>
                    <a:pt x="32" y="129"/>
                    <a:pt x="44" y="129"/>
                  </a:cubicBezTo>
                  <a:cubicBezTo>
                    <a:pt x="48" y="129"/>
                    <a:pt x="50" y="128"/>
                    <a:pt x="50" y="126"/>
                  </a:cubicBezTo>
                  <a:cubicBezTo>
                    <a:pt x="48" y="78"/>
                    <a:pt x="70" y="50"/>
                    <a:pt x="103" y="50"/>
                  </a:cubicBezTo>
                  <a:cubicBezTo>
                    <a:pt x="118" y="50"/>
                    <a:pt x="135" y="55"/>
                    <a:pt x="153" y="65"/>
                  </a:cubicBezTo>
                  <a:cubicBezTo>
                    <a:pt x="176" y="78"/>
                    <a:pt x="185" y="92"/>
                    <a:pt x="213" y="116"/>
                  </a:cubicBezTo>
                  <a:cubicBezTo>
                    <a:pt x="218" y="120"/>
                    <a:pt x="225" y="122"/>
                    <a:pt x="232" y="122"/>
                  </a:cubicBezTo>
                  <a:cubicBezTo>
                    <a:pt x="240" y="122"/>
                    <a:pt x="249" y="120"/>
                    <a:pt x="255" y="116"/>
                  </a:cubicBezTo>
                  <a:cubicBezTo>
                    <a:pt x="264" y="110"/>
                    <a:pt x="266" y="104"/>
                    <a:pt x="261" y="97"/>
                  </a:cubicBezTo>
                  <a:cubicBezTo>
                    <a:pt x="240" y="64"/>
                    <a:pt x="210" y="40"/>
                    <a:pt x="179" y="23"/>
                  </a:cubicBezTo>
                  <a:cubicBezTo>
                    <a:pt x="153" y="7"/>
                    <a:pt x="127" y="0"/>
                    <a:pt x="104"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915;p56">
              <a:extLst>
                <a:ext uri="{FF2B5EF4-FFF2-40B4-BE49-F238E27FC236}">
                  <a16:creationId xmlns:a16="http://schemas.microsoft.com/office/drawing/2014/main" id="{A54922BE-B60B-A1EA-750F-174D502DD3B0}"/>
                </a:ext>
              </a:extLst>
            </p:cNvPr>
            <p:cNvSpPr/>
            <p:nvPr/>
          </p:nvSpPr>
          <p:spPr>
            <a:xfrm>
              <a:off x="-3487992" y="3880636"/>
              <a:ext cx="16286" cy="7898"/>
            </a:xfrm>
            <a:custGeom>
              <a:avLst/>
              <a:gdLst/>
              <a:ahLst/>
              <a:cxnLst/>
              <a:rect l="l" t="t" r="r" b="b"/>
              <a:pathLst>
                <a:path w="266" h="129" extrusionOk="0">
                  <a:moveTo>
                    <a:pt x="103" y="0"/>
                  </a:moveTo>
                  <a:cubicBezTo>
                    <a:pt x="44" y="0"/>
                    <a:pt x="3" y="47"/>
                    <a:pt x="1" y="118"/>
                  </a:cubicBezTo>
                  <a:cubicBezTo>
                    <a:pt x="1" y="118"/>
                    <a:pt x="32" y="129"/>
                    <a:pt x="45" y="129"/>
                  </a:cubicBezTo>
                  <a:cubicBezTo>
                    <a:pt x="48" y="129"/>
                    <a:pt x="50" y="128"/>
                    <a:pt x="50" y="126"/>
                  </a:cubicBezTo>
                  <a:cubicBezTo>
                    <a:pt x="49" y="78"/>
                    <a:pt x="70" y="50"/>
                    <a:pt x="103" y="50"/>
                  </a:cubicBezTo>
                  <a:cubicBezTo>
                    <a:pt x="118" y="50"/>
                    <a:pt x="136" y="55"/>
                    <a:pt x="154" y="65"/>
                  </a:cubicBezTo>
                  <a:cubicBezTo>
                    <a:pt x="175" y="79"/>
                    <a:pt x="186" y="92"/>
                    <a:pt x="213" y="116"/>
                  </a:cubicBezTo>
                  <a:cubicBezTo>
                    <a:pt x="218" y="120"/>
                    <a:pt x="225" y="122"/>
                    <a:pt x="233" y="122"/>
                  </a:cubicBezTo>
                  <a:cubicBezTo>
                    <a:pt x="241" y="122"/>
                    <a:pt x="249" y="120"/>
                    <a:pt x="255" y="116"/>
                  </a:cubicBezTo>
                  <a:cubicBezTo>
                    <a:pt x="263" y="110"/>
                    <a:pt x="265" y="104"/>
                    <a:pt x="261" y="97"/>
                  </a:cubicBezTo>
                  <a:cubicBezTo>
                    <a:pt x="240" y="64"/>
                    <a:pt x="209" y="39"/>
                    <a:pt x="179" y="23"/>
                  </a:cubicBezTo>
                  <a:cubicBezTo>
                    <a:pt x="153" y="7"/>
                    <a:pt x="128" y="0"/>
                    <a:pt x="103"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2916;p56">
              <a:extLst>
                <a:ext uri="{FF2B5EF4-FFF2-40B4-BE49-F238E27FC236}">
                  <a16:creationId xmlns:a16="http://schemas.microsoft.com/office/drawing/2014/main" id="{57C1DAEA-322C-CEF2-65BD-163ABF97DB8E}"/>
                </a:ext>
              </a:extLst>
            </p:cNvPr>
            <p:cNvSpPr/>
            <p:nvPr/>
          </p:nvSpPr>
          <p:spPr>
            <a:xfrm>
              <a:off x="-3479421" y="3875615"/>
              <a:ext cx="16348" cy="7959"/>
            </a:xfrm>
            <a:custGeom>
              <a:avLst/>
              <a:gdLst/>
              <a:ahLst/>
              <a:cxnLst/>
              <a:rect l="l" t="t" r="r" b="b"/>
              <a:pathLst>
                <a:path w="267" h="130" extrusionOk="0">
                  <a:moveTo>
                    <a:pt x="103" y="1"/>
                  </a:moveTo>
                  <a:cubicBezTo>
                    <a:pt x="43" y="1"/>
                    <a:pt x="4" y="48"/>
                    <a:pt x="0" y="119"/>
                  </a:cubicBezTo>
                  <a:cubicBezTo>
                    <a:pt x="0" y="119"/>
                    <a:pt x="31" y="130"/>
                    <a:pt x="44" y="130"/>
                  </a:cubicBezTo>
                  <a:cubicBezTo>
                    <a:pt x="48" y="130"/>
                    <a:pt x="50" y="129"/>
                    <a:pt x="50" y="127"/>
                  </a:cubicBezTo>
                  <a:cubicBezTo>
                    <a:pt x="49" y="80"/>
                    <a:pt x="70" y="52"/>
                    <a:pt x="103" y="52"/>
                  </a:cubicBezTo>
                  <a:cubicBezTo>
                    <a:pt x="119" y="52"/>
                    <a:pt x="136" y="56"/>
                    <a:pt x="154" y="67"/>
                  </a:cubicBezTo>
                  <a:cubicBezTo>
                    <a:pt x="175" y="80"/>
                    <a:pt x="185" y="94"/>
                    <a:pt x="213" y="117"/>
                  </a:cubicBezTo>
                  <a:cubicBezTo>
                    <a:pt x="218" y="121"/>
                    <a:pt x="225" y="122"/>
                    <a:pt x="233" y="122"/>
                  </a:cubicBezTo>
                  <a:cubicBezTo>
                    <a:pt x="241" y="122"/>
                    <a:pt x="249" y="120"/>
                    <a:pt x="255" y="117"/>
                  </a:cubicBezTo>
                  <a:cubicBezTo>
                    <a:pt x="264" y="111"/>
                    <a:pt x="266" y="105"/>
                    <a:pt x="262" y="98"/>
                  </a:cubicBezTo>
                  <a:cubicBezTo>
                    <a:pt x="240" y="66"/>
                    <a:pt x="210" y="42"/>
                    <a:pt x="180" y="23"/>
                  </a:cubicBezTo>
                  <a:cubicBezTo>
                    <a:pt x="154" y="9"/>
                    <a:pt x="128" y="1"/>
                    <a:pt x="103"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2917;p56">
              <a:extLst>
                <a:ext uri="{FF2B5EF4-FFF2-40B4-BE49-F238E27FC236}">
                  <a16:creationId xmlns:a16="http://schemas.microsoft.com/office/drawing/2014/main" id="{B761348A-6D3F-80BB-0ED4-81A61DB4718E}"/>
                </a:ext>
              </a:extLst>
            </p:cNvPr>
            <p:cNvSpPr/>
            <p:nvPr/>
          </p:nvSpPr>
          <p:spPr>
            <a:xfrm>
              <a:off x="-3470788" y="3870656"/>
              <a:ext cx="16225" cy="7959"/>
            </a:xfrm>
            <a:custGeom>
              <a:avLst/>
              <a:gdLst/>
              <a:ahLst/>
              <a:cxnLst/>
              <a:rect l="l" t="t" r="r" b="b"/>
              <a:pathLst>
                <a:path w="265" h="130" extrusionOk="0">
                  <a:moveTo>
                    <a:pt x="103" y="1"/>
                  </a:moveTo>
                  <a:cubicBezTo>
                    <a:pt x="43" y="1"/>
                    <a:pt x="2" y="48"/>
                    <a:pt x="0" y="119"/>
                  </a:cubicBezTo>
                  <a:cubicBezTo>
                    <a:pt x="0" y="119"/>
                    <a:pt x="31" y="130"/>
                    <a:pt x="44" y="130"/>
                  </a:cubicBezTo>
                  <a:cubicBezTo>
                    <a:pt x="48" y="130"/>
                    <a:pt x="50" y="129"/>
                    <a:pt x="50" y="127"/>
                  </a:cubicBezTo>
                  <a:cubicBezTo>
                    <a:pt x="49" y="80"/>
                    <a:pt x="69" y="52"/>
                    <a:pt x="103" y="52"/>
                  </a:cubicBezTo>
                  <a:cubicBezTo>
                    <a:pt x="117" y="52"/>
                    <a:pt x="135" y="56"/>
                    <a:pt x="153" y="67"/>
                  </a:cubicBezTo>
                  <a:cubicBezTo>
                    <a:pt x="175" y="80"/>
                    <a:pt x="184" y="94"/>
                    <a:pt x="212" y="117"/>
                  </a:cubicBezTo>
                  <a:cubicBezTo>
                    <a:pt x="217" y="121"/>
                    <a:pt x="224" y="123"/>
                    <a:pt x="231" y="123"/>
                  </a:cubicBezTo>
                  <a:cubicBezTo>
                    <a:pt x="240" y="123"/>
                    <a:pt x="248" y="120"/>
                    <a:pt x="255" y="117"/>
                  </a:cubicBezTo>
                  <a:cubicBezTo>
                    <a:pt x="263" y="112"/>
                    <a:pt x="265" y="104"/>
                    <a:pt x="260" y="98"/>
                  </a:cubicBezTo>
                  <a:cubicBezTo>
                    <a:pt x="239" y="66"/>
                    <a:pt x="209" y="41"/>
                    <a:pt x="178" y="23"/>
                  </a:cubicBezTo>
                  <a:cubicBezTo>
                    <a:pt x="152" y="9"/>
                    <a:pt x="126" y="1"/>
                    <a:pt x="103"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2918;p56">
              <a:extLst>
                <a:ext uri="{FF2B5EF4-FFF2-40B4-BE49-F238E27FC236}">
                  <a16:creationId xmlns:a16="http://schemas.microsoft.com/office/drawing/2014/main" id="{E6BEDDC8-6373-1C92-20BB-E3BA9A4B04BF}"/>
                </a:ext>
              </a:extLst>
            </p:cNvPr>
            <p:cNvSpPr/>
            <p:nvPr/>
          </p:nvSpPr>
          <p:spPr>
            <a:xfrm>
              <a:off x="-3462278" y="3865697"/>
              <a:ext cx="16348" cy="7959"/>
            </a:xfrm>
            <a:custGeom>
              <a:avLst/>
              <a:gdLst/>
              <a:ahLst/>
              <a:cxnLst/>
              <a:rect l="l" t="t" r="r" b="b"/>
              <a:pathLst>
                <a:path w="267" h="130" extrusionOk="0">
                  <a:moveTo>
                    <a:pt x="103" y="1"/>
                  </a:moveTo>
                  <a:cubicBezTo>
                    <a:pt x="44" y="1"/>
                    <a:pt x="3" y="48"/>
                    <a:pt x="1" y="119"/>
                  </a:cubicBezTo>
                  <a:cubicBezTo>
                    <a:pt x="1" y="119"/>
                    <a:pt x="32" y="130"/>
                    <a:pt x="45" y="130"/>
                  </a:cubicBezTo>
                  <a:cubicBezTo>
                    <a:pt x="48" y="130"/>
                    <a:pt x="50" y="129"/>
                    <a:pt x="50" y="127"/>
                  </a:cubicBezTo>
                  <a:cubicBezTo>
                    <a:pt x="49" y="80"/>
                    <a:pt x="71" y="51"/>
                    <a:pt x="103" y="51"/>
                  </a:cubicBezTo>
                  <a:cubicBezTo>
                    <a:pt x="119" y="51"/>
                    <a:pt x="136" y="56"/>
                    <a:pt x="154" y="67"/>
                  </a:cubicBezTo>
                  <a:cubicBezTo>
                    <a:pt x="175" y="80"/>
                    <a:pt x="186" y="94"/>
                    <a:pt x="214" y="117"/>
                  </a:cubicBezTo>
                  <a:cubicBezTo>
                    <a:pt x="218" y="121"/>
                    <a:pt x="225" y="123"/>
                    <a:pt x="232" y="123"/>
                  </a:cubicBezTo>
                  <a:cubicBezTo>
                    <a:pt x="241" y="123"/>
                    <a:pt x="249" y="120"/>
                    <a:pt x="255" y="117"/>
                  </a:cubicBezTo>
                  <a:cubicBezTo>
                    <a:pt x="263" y="112"/>
                    <a:pt x="267" y="104"/>
                    <a:pt x="262" y="98"/>
                  </a:cubicBezTo>
                  <a:cubicBezTo>
                    <a:pt x="241" y="66"/>
                    <a:pt x="210" y="41"/>
                    <a:pt x="180" y="23"/>
                  </a:cubicBezTo>
                  <a:cubicBezTo>
                    <a:pt x="153" y="9"/>
                    <a:pt x="128" y="1"/>
                    <a:pt x="103"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2919;p56">
              <a:extLst>
                <a:ext uri="{FF2B5EF4-FFF2-40B4-BE49-F238E27FC236}">
                  <a16:creationId xmlns:a16="http://schemas.microsoft.com/office/drawing/2014/main" id="{76360FC9-0024-A731-69EC-C0A46DA0886C}"/>
                </a:ext>
              </a:extLst>
            </p:cNvPr>
            <p:cNvSpPr/>
            <p:nvPr/>
          </p:nvSpPr>
          <p:spPr>
            <a:xfrm>
              <a:off x="-3453707" y="3860738"/>
              <a:ext cx="16348" cy="7959"/>
            </a:xfrm>
            <a:custGeom>
              <a:avLst/>
              <a:gdLst/>
              <a:ahLst/>
              <a:cxnLst/>
              <a:rect l="l" t="t" r="r" b="b"/>
              <a:pathLst>
                <a:path w="267" h="130" extrusionOk="0">
                  <a:moveTo>
                    <a:pt x="104" y="1"/>
                  </a:moveTo>
                  <a:cubicBezTo>
                    <a:pt x="44" y="1"/>
                    <a:pt x="4" y="48"/>
                    <a:pt x="0" y="119"/>
                  </a:cubicBezTo>
                  <a:cubicBezTo>
                    <a:pt x="0" y="119"/>
                    <a:pt x="32" y="129"/>
                    <a:pt x="45" y="129"/>
                  </a:cubicBezTo>
                  <a:cubicBezTo>
                    <a:pt x="48" y="129"/>
                    <a:pt x="50" y="129"/>
                    <a:pt x="50" y="127"/>
                  </a:cubicBezTo>
                  <a:cubicBezTo>
                    <a:pt x="50" y="80"/>
                    <a:pt x="70" y="51"/>
                    <a:pt x="104" y="51"/>
                  </a:cubicBezTo>
                  <a:cubicBezTo>
                    <a:pt x="119" y="51"/>
                    <a:pt x="136" y="57"/>
                    <a:pt x="155" y="67"/>
                  </a:cubicBezTo>
                  <a:cubicBezTo>
                    <a:pt x="176" y="80"/>
                    <a:pt x="190" y="90"/>
                    <a:pt x="213" y="117"/>
                  </a:cubicBezTo>
                  <a:cubicBezTo>
                    <a:pt x="219" y="120"/>
                    <a:pt x="227" y="122"/>
                    <a:pt x="234" y="122"/>
                  </a:cubicBezTo>
                  <a:cubicBezTo>
                    <a:pt x="242" y="122"/>
                    <a:pt x="249" y="120"/>
                    <a:pt x="255" y="117"/>
                  </a:cubicBezTo>
                  <a:cubicBezTo>
                    <a:pt x="264" y="112"/>
                    <a:pt x="266" y="105"/>
                    <a:pt x="262" y="98"/>
                  </a:cubicBezTo>
                  <a:cubicBezTo>
                    <a:pt x="238" y="67"/>
                    <a:pt x="210" y="41"/>
                    <a:pt x="180" y="23"/>
                  </a:cubicBezTo>
                  <a:cubicBezTo>
                    <a:pt x="154" y="9"/>
                    <a:pt x="128" y="1"/>
                    <a:pt x="104"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2920;p56">
              <a:extLst>
                <a:ext uri="{FF2B5EF4-FFF2-40B4-BE49-F238E27FC236}">
                  <a16:creationId xmlns:a16="http://schemas.microsoft.com/office/drawing/2014/main" id="{4D6901E5-4BDB-4726-7C36-F01635105CDD}"/>
                </a:ext>
              </a:extLst>
            </p:cNvPr>
            <p:cNvSpPr/>
            <p:nvPr/>
          </p:nvSpPr>
          <p:spPr>
            <a:xfrm>
              <a:off x="-2979524" y="3594905"/>
              <a:ext cx="158578" cy="91351"/>
            </a:xfrm>
            <a:custGeom>
              <a:avLst/>
              <a:gdLst/>
              <a:ahLst/>
              <a:cxnLst/>
              <a:rect l="l" t="t" r="r" b="b"/>
              <a:pathLst>
                <a:path w="2590" h="1492" extrusionOk="0">
                  <a:moveTo>
                    <a:pt x="903" y="0"/>
                  </a:moveTo>
                  <a:cubicBezTo>
                    <a:pt x="890" y="0"/>
                    <a:pt x="876" y="3"/>
                    <a:pt x="865" y="9"/>
                  </a:cubicBezTo>
                  <a:lnTo>
                    <a:pt x="16" y="500"/>
                  </a:lnTo>
                  <a:cubicBezTo>
                    <a:pt x="5" y="506"/>
                    <a:pt x="0" y="514"/>
                    <a:pt x="0" y="522"/>
                  </a:cubicBezTo>
                  <a:cubicBezTo>
                    <a:pt x="0" y="530"/>
                    <a:pt x="5" y="537"/>
                    <a:pt x="16" y="543"/>
                  </a:cubicBezTo>
                  <a:lnTo>
                    <a:pt x="1643" y="1483"/>
                  </a:lnTo>
                  <a:cubicBezTo>
                    <a:pt x="1654" y="1489"/>
                    <a:pt x="1667" y="1492"/>
                    <a:pt x="1681" y="1492"/>
                  </a:cubicBezTo>
                  <a:cubicBezTo>
                    <a:pt x="1694" y="1492"/>
                    <a:pt x="1708" y="1489"/>
                    <a:pt x="1719" y="1483"/>
                  </a:cubicBezTo>
                  <a:lnTo>
                    <a:pt x="2569" y="993"/>
                  </a:lnTo>
                  <a:cubicBezTo>
                    <a:pt x="2589" y="980"/>
                    <a:pt x="2589" y="961"/>
                    <a:pt x="2569" y="949"/>
                  </a:cubicBezTo>
                  <a:lnTo>
                    <a:pt x="941" y="9"/>
                  </a:lnTo>
                  <a:cubicBezTo>
                    <a:pt x="931" y="3"/>
                    <a:pt x="917" y="0"/>
                    <a:pt x="9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2921;p56">
              <a:extLst>
                <a:ext uri="{FF2B5EF4-FFF2-40B4-BE49-F238E27FC236}">
                  <a16:creationId xmlns:a16="http://schemas.microsoft.com/office/drawing/2014/main" id="{41860778-0026-A748-6EDE-69D65A24CDAE}"/>
                </a:ext>
              </a:extLst>
            </p:cNvPr>
            <p:cNvSpPr/>
            <p:nvPr/>
          </p:nvSpPr>
          <p:spPr>
            <a:xfrm>
              <a:off x="-2979524" y="3621660"/>
              <a:ext cx="158210" cy="32756"/>
            </a:xfrm>
            <a:custGeom>
              <a:avLst/>
              <a:gdLst/>
              <a:ahLst/>
              <a:cxnLst/>
              <a:rect l="l" t="t" r="r" b="b"/>
              <a:pathLst>
                <a:path w="2584" h="535" extrusionOk="0">
                  <a:moveTo>
                    <a:pt x="0" y="1"/>
                  </a:moveTo>
                  <a:lnTo>
                    <a:pt x="0" y="85"/>
                  </a:lnTo>
                  <a:lnTo>
                    <a:pt x="2584" y="534"/>
                  </a:lnTo>
                  <a:lnTo>
                    <a:pt x="2584" y="451"/>
                  </a:lnTo>
                  <a:lnTo>
                    <a:pt x="0" y="1"/>
                  </a:lnTo>
                  <a:close/>
                </a:path>
              </a:pathLst>
            </a:custGeom>
            <a:solidFill>
              <a:srgbClr val="4A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2922;p56">
              <a:extLst>
                <a:ext uri="{FF2B5EF4-FFF2-40B4-BE49-F238E27FC236}">
                  <a16:creationId xmlns:a16="http://schemas.microsoft.com/office/drawing/2014/main" id="{6B309CB8-71EE-EAEE-4181-F5551DF16C28}"/>
                </a:ext>
              </a:extLst>
            </p:cNvPr>
            <p:cNvSpPr/>
            <p:nvPr/>
          </p:nvSpPr>
          <p:spPr>
            <a:xfrm>
              <a:off x="-2979524" y="3589701"/>
              <a:ext cx="158578" cy="91412"/>
            </a:xfrm>
            <a:custGeom>
              <a:avLst/>
              <a:gdLst/>
              <a:ahLst/>
              <a:cxnLst/>
              <a:rect l="l" t="t" r="r" b="b"/>
              <a:pathLst>
                <a:path w="2590" h="1493" extrusionOk="0">
                  <a:moveTo>
                    <a:pt x="903" y="1"/>
                  </a:moveTo>
                  <a:cubicBezTo>
                    <a:pt x="890" y="1"/>
                    <a:pt x="876" y="3"/>
                    <a:pt x="865" y="9"/>
                  </a:cubicBezTo>
                  <a:lnTo>
                    <a:pt x="16" y="500"/>
                  </a:lnTo>
                  <a:cubicBezTo>
                    <a:pt x="5" y="506"/>
                    <a:pt x="0" y="514"/>
                    <a:pt x="0" y="521"/>
                  </a:cubicBezTo>
                  <a:cubicBezTo>
                    <a:pt x="0" y="530"/>
                    <a:pt x="5" y="537"/>
                    <a:pt x="16" y="544"/>
                  </a:cubicBezTo>
                  <a:lnTo>
                    <a:pt x="1643" y="1483"/>
                  </a:lnTo>
                  <a:cubicBezTo>
                    <a:pt x="1654" y="1489"/>
                    <a:pt x="1667" y="1492"/>
                    <a:pt x="1681" y="1492"/>
                  </a:cubicBezTo>
                  <a:cubicBezTo>
                    <a:pt x="1694" y="1492"/>
                    <a:pt x="1708" y="1489"/>
                    <a:pt x="1719" y="1483"/>
                  </a:cubicBezTo>
                  <a:lnTo>
                    <a:pt x="2569" y="993"/>
                  </a:lnTo>
                  <a:cubicBezTo>
                    <a:pt x="2589" y="981"/>
                    <a:pt x="2589" y="962"/>
                    <a:pt x="2569" y="949"/>
                  </a:cubicBezTo>
                  <a:lnTo>
                    <a:pt x="941" y="9"/>
                  </a:lnTo>
                  <a:cubicBezTo>
                    <a:pt x="931" y="3"/>
                    <a:pt x="917" y="1"/>
                    <a:pt x="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2923;p56">
              <a:extLst>
                <a:ext uri="{FF2B5EF4-FFF2-40B4-BE49-F238E27FC236}">
                  <a16:creationId xmlns:a16="http://schemas.microsoft.com/office/drawing/2014/main" id="{6F9A8682-C85F-6E47-A7E8-7CB58E413224}"/>
                </a:ext>
              </a:extLst>
            </p:cNvPr>
            <p:cNvSpPr/>
            <p:nvPr/>
          </p:nvSpPr>
          <p:spPr>
            <a:xfrm>
              <a:off x="-2969606" y="3595456"/>
              <a:ext cx="140638" cy="81248"/>
            </a:xfrm>
            <a:custGeom>
              <a:avLst/>
              <a:gdLst/>
              <a:ahLst/>
              <a:cxnLst/>
              <a:rect l="l" t="t" r="r" b="b"/>
              <a:pathLst>
                <a:path w="2297" h="1327" extrusionOk="0">
                  <a:moveTo>
                    <a:pt x="833" y="1"/>
                  </a:moveTo>
                  <a:cubicBezTo>
                    <a:pt x="833" y="1"/>
                    <a:pt x="774" y="34"/>
                    <a:pt x="765" y="39"/>
                  </a:cubicBezTo>
                  <a:lnTo>
                    <a:pt x="695" y="79"/>
                  </a:lnTo>
                  <a:lnTo>
                    <a:pt x="503" y="191"/>
                  </a:lnTo>
                  <a:lnTo>
                    <a:pt x="378" y="263"/>
                  </a:lnTo>
                  <a:lnTo>
                    <a:pt x="1" y="480"/>
                  </a:lnTo>
                  <a:lnTo>
                    <a:pt x="1464" y="1326"/>
                  </a:lnTo>
                  <a:lnTo>
                    <a:pt x="2297" y="846"/>
                  </a:lnTo>
                  <a:lnTo>
                    <a:pt x="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2924;p56">
              <a:extLst>
                <a:ext uri="{FF2B5EF4-FFF2-40B4-BE49-F238E27FC236}">
                  <a16:creationId xmlns:a16="http://schemas.microsoft.com/office/drawing/2014/main" id="{DD79BB55-A65A-9478-988A-E2FFDBCC8FC0}"/>
                </a:ext>
              </a:extLst>
            </p:cNvPr>
            <p:cNvSpPr/>
            <p:nvPr/>
          </p:nvSpPr>
          <p:spPr>
            <a:xfrm>
              <a:off x="-2956932" y="3602680"/>
              <a:ext cx="17266" cy="10164"/>
            </a:xfrm>
            <a:custGeom>
              <a:avLst/>
              <a:gdLst/>
              <a:ahLst/>
              <a:cxnLst/>
              <a:rect l="l" t="t" r="r" b="b"/>
              <a:pathLst>
                <a:path w="282" h="166" extrusionOk="0">
                  <a:moveTo>
                    <a:pt x="219" y="0"/>
                  </a:moveTo>
                  <a:cubicBezTo>
                    <a:pt x="216" y="0"/>
                    <a:pt x="213" y="1"/>
                    <a:pt x="210" y="2"/>
                  </a:cubicBezTo>
                  <a:cubicBezTo>
                    <a:pt x="210" y="2"/>
                    <a:pt x="1" y="124"/>
                    <a:pt x="1" y="133"/>
                  </a:cubicBezTo>
                  <a:lnTo>
                    <a:pt x="55" y="164"/>
                  </a:lnTo>
                  <a:cubicBezTo>
                    <a:pt x="57" y="165"/>
                    <a:pt x="60" y="166"/>
                    <a:pt x="63" y="166"/>
                  </a:cubicBezTo>
                  <a:cubicBezTo>
                    <a:pt x="66" y="166"/>
                    <a:pt x="69" y="165"/>
                    <a:pt x="71" y="164"/>
                  </a:cubicBezTo>
                  <a:cubicBezTo>
                    <a:pt x="71" y="164"/>
                    <a:pt x="281" y="43"/>
                    <a:pt x="281" y="34"/>
                  </a:cubicBezTo>
                  <a:lnTo>
                    <a:pt x="226" y="2"/>
                  </a:lnTo>
                  <a:cubicBezTo>
                    <a:pt x="224" y="1"/>
                    <a:pt x="222" y="0"/>
                    <a:pt x="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2925;p56">
              <a:extLst>
                <a:ext uri="{FF2B5EF4-FFF2-40B4-BE49-F238E27FC236}">
                  <a16:creationId xmlns:a16="http://schemas.microsoft.com/office/drawing/2014/main" id="{248AFE7E-A75A-35C2-B480-52B8F219F7EC}"/>
                </a:ext>
              </a:extLst>
            </p:cNvPr>
            <p:cNvSpPr/>
            <p:nvPr/>
          </p:nvSpPr>
          <p:spPr>
            <a:xfrm>
              <a:off x="-2449872" y="4085184"/>
              <a:ext cx="338830" cy="436242"/>
            </a:xfrm>
            <a:custGeom>
              <a:avLst/>
              <a:gdLst/>
              <a:ahLst/>
              <a:cxnLst/>
              <a:rect l="l" t="t" r="r" b="b"/>
              <a:pathLst>
                <a:path w="5534" h="7125" extrusionOk="0">
                  <a:moveTo>
                    <a:pt x="3716" y="0"/>
                  </a:moveTo>
                  <a:cubicBezTo>
                    <a:pt x="3371" y="0"/>
                    <a:pt x="2982" y="113"/>
                    <a:pt x="2569" y="351"/>
                  </a:cubicBezTo>
                  <a:cubicBezTo>
                    <a:pt x="1151" y="1170"/>
                    <a:pt x="1" y="3161"/>
                    <a:pt x="1" y="4799"/>
                  </a:cubicBezTo>
                  <a:cubicBezTo>
                    <a:pt x="1" y="5618"/>
                    <a:pt x="288" y="6193"/>
                    <a:pt x="753" y="6461"/>
                  </a:cubicBezTo>
                  <a:lnTo>
                    <a:pt x="1902" y="7125"/>
                  </a:lnTo>
                  <a:lnTo>
                    <a:pt x="5533" y="834"/>
                  </a:lnTo>
                  <a:lnTo>
                    <a:pt x="4385" y="171"/>
                  </a:lnTo>
                  <a:cubicBezTo>
                    <a:pt x="4190" y="59"/>
                    <a:pt x="3965" y="0"/>
                    <a:pt x="3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2926;p56">
              <a:extLst>
                <a:ext uri="{FF2B5EF4-FFF2-40B4-BE49-F238E27FC236}">
                  <a16:creationId xmlns:a16="http://schemas.microsoft.com/office/drawing/2014/main" id="{13282F08-F5FD-3B52-810F-CB1DC120B429}"/>
                </a:ext>
              </a:extLst>
            </p:cNvPr>
            <p:cNvSpPr/>
            <p:nvPr/>
          </p:nvSpPr>
          <p:spPr>
            <a:xfrm>
              <a:off x="-2379526" y="4125775"/>
              <a:ext cx="314523" cy="406118"/>
            </a:xfrm>
            <a:custGeom>
              <a:avLst/>
              <a:gdLst/>
              <a:ahLst/>
              <a:cxnLst/>
              <a:rect l="l" t="t" r="r" b="b"/>
              <a:pathLst>
                <a:path w="5137" h="6633" extrusionOk="0">
                  <a:moveTo>
                    <a:pt x="3716" y="0"/>
                  </a:moveTo>
                  <a:cubicBezTo>
                    <a:pt x="3371" y="0"/>
                    <a:pt x="2981" y="113"/>
                    <a:pt x="2569" y="352"/>
                  </a:cubicBezTo>
                  <a:cubicBezTo>
                    <a:pt x="1150" y="1170"/>
                    <a:pt x="1" y="3161"/>
                    <a:pt x="1" y="4800"/>
                  </a:cubicBezTo>
                  <a:cubicBezTo>
                    <a:pt x="1" y="5961"/>
                    <a:pt x="579" y="6633"/>
                    <a:pt x="1421" y="6633"/>
                  </a:cubicBezTo>
                  <a:cubicBezTo>
                    <a:pt x="1767" y="6633"/>
                    <a:pt x="2157" y="6520"/>
                    <a:pt x="2569" y="6281"/>
                  </a:cubicBezTo>
                  <a:cubicBezTo>
                    <a:pt x="3987" y="5463"/>
                    <a:pt x="5136" y="3472"/>
                    <a:pt x="5136" y="1834"/>
                  </a:cubicBezTo>
                  <a:cubicBezTo>
                    <a:pt x="5136" y="672"/>
                    <a:pt x="4558" y="0"/>
                    <a:pt x="3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2927;p56">
              <a:extLst>
                <a:ext uri="{FF2B5EF4-FFF2-40B4-BE49-F238E27FC236}">
                  <a16:creationId xmlns:a16="http://schemas.microsoft.com/office/drawing/2014/main" id="{8EC0A583-60C5-A031-3F96-2A96D16185AC}"/>
                </a:ext>
              </a:extLst>
            </p:cNvPr>
            <p:cNvSpPr/>
            <p:nvPr/>
          </p:nvSpPr>
          <p:spPr>
            <a:xfrm>
              <a:off x="-2297546" y="4210019"/>
              <a:ext cx="167149" cy="247234"/>
            </a:xfrm>
            <a:custGeom>
              <a:avLst/>
              <a:gdLst/>
              <a:ahLst/>
              <a:cxnLst/>
              <a:rect l="l" t="t" r="r" b="b"/>
              <a:pathLst>
                <a:path w="2730" h="4038" extrusionOk="0">
                  <a:moveTo>
                    <a:pt x="2133" y="0"/>
                  </a:moveTo>
                  <a:lnTo>
                    <a:pt x="1365" y="1329"/>
                  </a:lnTo>
                  <a:lnTo>
                    <a:pt x="598" y="887"/>
                  </a:lnTo>
                  <a:lnTo>
                    <a:pt x="0" y="1921"/>
                  </a:lnTo>
                  <a:lnTo>
                    <a:pt x="768" y="2364"/>
                  </a:lnTo>
                  <a:lnTo>
                    <a:pt x="0" y="3693"/>
                  </a:lnTo>
                  <a:lnTo>
                    <a:pt x="598" y="4037"/>
                  </a:lnTo>
                  <a:lnTo>
                    <a:pt x="1365" y="2709"/>
                  </a:lnTo>
                  <a:lnTo>
                    <a:pt x="2133" y="3152"/>
                  </a:lnTo>
                  <a:lnTo>
                    <a:pt x="2730" y="2117"/>
                  </a:lnTo>
                  <a:lnTo>
                    <a:pt x="1963" y="1674"/>
                  </a:lnTo>
                  <a:lnTo>
                    <a:pt x="2730" y="345"/>
                  </a:lnTo>
                  <a:lnTo>
                    <a:pt x="2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2928;p56">
              <a:extLst>
                <a:ext uri="{FF2B5EF4-FFF2-40B4-BE49-F238E27FC236}">
                  <a16:creationId xmlns:a16="http://schemas.microsoft.com/office/drawing/2014/main" id="{7F8D5E7C-BEBD-4196-A31B-C090AF50609B}"/>
                </a:ext>
              </a:extLst>
            </p:cNvPr>
            <p:cNvSpPr/>
            <p:nvPr/>
          </p:nvSpPr>
          <p:spPr>
            <a:xfrm>
              <a:off x="-2816974" y="4370180"/>
              <a:ext cx="338891" cy="436303"/>
            </a:xfrm>
            <a:custGeom>
              <a:avLst/>
              <a:gdLst/>
              <a:ahLst/>
              <a:cxnLst/>
              <a:rect l="l" t="t" r="r" b="b"/>
              <a:pathLst>
                <a:path w="5535" h="7126" extrusionOk="0">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2929;p56">
              <a:extLst>
                <a:ext uri="{FF2B5EF4-FFF2-40B4-BE49-F238E27FC236}">
                  <a16:creationId xmlns:a16="http://schemas.microsoft.com/office/drawing/2014/main" id="{175B0623-CBE3-EAE6-E5CD-2253CE5E1B4E}"/>
                </a:ext>
              </a:extLst>
            </p:cNvPr>
            <p:cNvSpPr/>
            <p:nvPr/>
          </p:nvSpPr>
          <p:spPr>
            <a:xfrm>
              <a:off x="-2762178" y="4410832"/>
              <a:ext cx="345197" cy="406179"/>
            </a:xfrm>
            <a:custGeom>
              <a:avLst/>
              <a:gdLst/>
              <a:ahLst/>
              <a:cxnLst/>
              <a:rect l="l" t="t" r="r" b="b"/>
              <a:pathLst>
                <a:path w="5638" h="6634" extrusionOk="0">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2930;p56">
              <a:extLst>
                <a:ext uri="{FF2B5EF4-FFF2-40B4-BE49-F238E27FC236}">
                  <a16:creationId xmlns:a16="http://schemas.microsoft.com/office/drawing/2014/main" id="{88A9EB61-1E7F-7DB6-0C48-B2FC7385D57E}"/>
                </a:ext>
              </a:extLst>
            </p:cNvPr>
            <p:cNvSpPr/>
            <p:nvPr/>
          </p:nvSpPr>
          <p:spPr>
            <a:xfrm>
              <a:off x="-2670953" y="4460546"/>
              <a:ext cx="186069" cy="295236"/>
            </a:xfrm>
            <a:custGeom>
              <a:avLst/>
              <a:gdLst/>
              <a:ahLst/>
              <a:cxnLst/>
              <a:rect l="l" t="t" r="r" b="b"/>
              <a:pathLst>
                <a:path w="3039" h="4822" extrusionOk="0">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931;p56">
              <a:extLst>
                <a:ext uri="{FF2B5EF4-FFF2-40B4-BE49-F238E27FC236}">
                  <a16:creationId xmlns:a16="http://schemas.microsoft.com/office/drawing/2014/main" id="{B486BC1C-CD60-A7EB-38B1-4B767B145A40}"/>
                </a:ext>
              </a:extLst>
            </p:cNvPr>
            <p:cNvSpPr/>
            <p:nvPr/>
          </p:nvSpPr>
          <p:spPr>
            <a:xfrm>
              <a:off x="-2650627" y="3074565"/>
              <a:ext cx="609514" cy="381750"/>
            </a:xfrm>
            <a:custGeom>
              <a:avLst/>
              <a:gdLst/>
              <a:ahLst/>
              <a:cxnLst/>
              <a:rect l="l" t="t" r="r" b="b"/>
              <a:pathLst>
                <a:path w="9955" h="6235" extrusionOk="0">
                  <a:moveTo>
                    <a:pt x="9954" y="0"/>
                  </a:moveTo>
                  <a:cubicBezTo>
                    <a:pt x="9954" y="251"/>
                    <a:pt x="9829" y="487"/>
                    <a:pt x="9631" y="620"/>
                  </a:cubicBezTo>
                  <a:cubicBezTo>
                    <a:pt x="9460" y="738"/>
                    <a:pt x="9202" y="836"/>
                    <a:pt x="8921" y="898"/>
                  </a:cubicBezTo>
                  <a:cubicBezTo>
                    <a:pt x="8697" y="949"/>
                    <a:pt x="8457" y="978"/>
                    <a:pt x="8236" y="978"/>
                  </a:cubicBezTo>
                  <a:cubicBezTo>
                    <a:pt x="8200" y="978"/>
                    <a:pt x="8164" y="977"/>
                    <a:pt x="8129" y="975"/>
                  </a:cubicBezTo>
                  <a:cubicBezTo>
                    <a:pt x="8102" y="975"/>
                    <a:pt x="8078" y="974"/>
                    <a:pt x="8054" y="974"/>
                  </a:cubicBezTo>
                  <a:cubicBezTo>
                    <a:pt x="7840" y="974"/>
                    <a:pt x="7643" y="1018"/>
                    <a:pt x="7505" y="1099"/>
                  </a:cubicBezTo>
                  <a:lnTo>
                    <a:pt x="6839" y="1483"/>
                  </a:lnTo>
                  <a:lnTo>
                    <a:pt x="5047" y="2518"/>
                  </a:lnTo>
                  <a:lnTo>
                    <a:pt x="4392" y="2896"/>
                  </a:lnTo>
                  <a:lnTo>
                    <a:pt x="2067" y="4240"/>
                  </a:lnTo>
                  <a:cubicBezTo>
                    <a:pt x="1965" y="4299"/>
                    <a:pt x="1893" y="4375"/>
                    <a:pt x="1863" y="4463"/>
                  </a:cubicBezTo>
                  <a:cubicBezTo>
                    <a:pt x="1852" y="4501"/>
                    <a:pt x="1846" y="4543"/>
                    <a:pt x="1850" y="4584"/>
                  </a:cubicBezTo>
                  <a:cubicBezTo>
                    <a:pt x="1850" y="4593"/>
                    <a:pt x="1852" y="4604"/>
                    <a:pt x="1853" y="4614"/>
                  </a:cubicBezTo>
                  <a:cubicBezTo>
                    <a:pt x="1940" y="5101"/>
                    <a:pt x="1585" y="5480"/>
                    <a:pt x="895" y="5671"/>
                  </a:cubicBezTo>
                  <a:cubicBezTo>
                    <a:pt x="825" y="5692"/>
                    <a:pt x="749" y="5712"/>
                    <a:pt x="670" y="5726"/>
                  </a:cubicBezTo>
                  <a:cubicBezTo>
                    <a:pt x="586" y="5744"/>
                    <a:pt x="499" y="5759"/>
                    <a:pt x="407" y="5770"/>
                  </a:cubicBezTo>
                  <a:lnTo>
                    <a:pt x="386" y="5773"/>
                  </a:lnTo>
                  <a:cubicBezTo>
                    <a:pt x="375" y="5776"/>
                    <a:pt x="363" y="5777"/>
                    <a:pt x="350" y="5778"/>
                  </a:cubicBezTo>
                  <a:cubicBezTo>
                    <a:pt x="290" y="5787"/>
                    <a:pt x="216" y="5795"/>
                    <a:pt x="157" y="5795"/>
                  </a:cubicBezTo>
                  <a:cubicBezTo>
                    <a:pt x="91" y="5795"/>
                    <a:pt x="41" y="5784"/>
                    <a:pt x="16" y="5758"/>
                  </a:cubicBezTo>
                  <a:cubicBezTo>
                    <a:pt x="8" y="5749"/>
                    <a:pt x="3" y="5741"/>
                    <a:pt x="1" y="5731"/>
                  </a:cubicBezTo>
                  <a:lnTo>
                    <a:pt x="1" y="6157"/>
                  </a:lnTo>
                  <a:cubicBezTo>
                    <a:pt x="1" y="6157"/>
                    <a:pt x="1" y="6183"/>
                    <a:pt x="7" y="6183"/>
                  </a:cubicBezTo>
                  <a:cubicBezTo>
                    <a:pt x="7" y="6183"/>
                    <a:pt x="7" y="6183"/>
                    <a:pt x="8" y="6183"/>
                  </a:cubicBezTo>
                  <a:cubicBezTo>
                    <a:pt x="11" y="6188"/>
                    <a:pt x="12" y="6194"/>
                    <a:pt x="16" y="6197"/>
                  </a:cubicBezTo>
                  <a:cubicBezTo>
                    <a:pt x="41" y="6221"/>
                    <a:pt x="91" y="6234"/>
                    <a:pt x="157" y="6234"/>
                  </a:cubicBezTo>
                  <a:cubicBezTo>
                    <a:pt x="228" y="6234"/>
                    <a:pt x="323" y="6219"/>
                    <a:pt x="386" y="6212"/>
                  </a:cubicBezTo>
                  <a:lnTo>
                    <a:pt x="407" y="6209"/>
                  </a:lnTo>
                  <a:cubicBezTo>
                    <a:pt x="1359" y="6084"/>
                    <a:pt x="1894" y="5692"/>
                    <a:pt x="1865" y="5151"/>
                  </a:cubicBezTo>
                  <a:lnTo>
                    <a:pt x="1865" y="4917"/>
                  </a:lnTo>
                  <a:cubicBezTo>
                    <a:pt x="1892" y="4824"/>
                    <a:pt x="1958" y="4741"/>
                    <a:pt x="2067" y="4677"/>
                  </a:cubicBezTo>
                  <a:lnTo>
                    <a:pt x="4395" y="3334"/>
                  </a:lnTo>
                  <a:lnTo>
                    <a:pt x="5334" y="2791"/>
                  </a:lnTo>
                  <a:lnTo>
                    <a:pt x="6839" y="1922"/>
                  </a:lnTo>
                  <a:lnTo>
                    <a:pt x="7505" y="1537"/>
                  </a:lnTo>
                  <a:cubicBezTo>
                    <a:pt x="7643" y="1455"/>
                    <a:pt x="7842" y="1411"/>
                    <a:pt x="8054" y="1411"/>
                  </a:cubicBezTo>
                  <a:cubicBezTo>
                    <a:pt x="8078" y="1411"/>
                    <a:pt x="8102" y="1413"/>
                    <a:pt x="8129" y="1415"/>
                  </a:cubicBezTo>
                  <a:cubicBezTo>
                    <a:pt x="8166" y="1416"/>
                    <a:pt x="8205" y="1417"/>
                    <a:pt x="8243" y="1417"/>
                  </a:cubicBezTo>
                  <a:cubicBezTo>
                    <a:pt x="8742" y="1417"/>
                    <a:pt x="9326" y="1267"/>
                    <a:pt x="9631" y="1058"/>
                  </a:cubicBezTo>
                  <a:cubicBezTo>
                    <a:pt x="9829" y="925"/>
                    <a:pt x="9954" y="692"/>
                    <a:pt x="9954" y="439"/>
                  </a:cubicBezTo>
                  <a:lnTo>
                    <a:pt x="9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932;p56">
              <a:extLst>
                <a:ext uri="{FF2B5EF4-FFF2-40B4-BE49-F238E27FC236}">
                  <a16:creationId xmlns:a16="http://schemas.microsoft.com/office/drawing/2014/main" id="{E9A5A2A7-CE3E-3819-94E3-BC3CB8B4D5A2}"/>
                </a:ext>
              </a:extLst>
            </p:cNvPr>
            <p:cNvSpPr/>
            <p:nvPr/>
          </p:nvSpPr>
          <p:spPr>
            <a:xfrm>
              <a:off x="-2753423" y="3354969"/>
              <a:ext cx="144373" cy="69982"/>
            </a:xfrm>
            <a:custGeom>
              <a:avLst/>
              <a:gdLst/>
              <a:ahLst/>
              <a:cxnLst/>
              <a:rect l="l" t="t" r="r" b="b"/>
              <a:pathLst>
                <a:path w="2358" h="1143" extrusionOk="0">
                  <a:moveTo>
                    <a:pt x="1209" y="1"/>
                  </a:moveTo>
                  <a:cubicBezTo>
                    <a:pt x="1162" y="1"/>
                    <a:pt x="1113" y="12"/>
                    <a:pt x="1091" y="28"/>
                  </a:cubicBezTo>
                  <a:lnTo>
                    <a:pt x="476" y="664"/>
                  </a:lnTo>
                  <a:cubicBezTo>
                    <a:pt x="450" y="691"/>
                    <a:pt x="399" y="704"/>
                    <a:pt x="348" y="704"/>
                  </a:cubicBezTo>
                  <a:cubicBezTo>
                    <a:pt x="297" y="704"/>
                    <a:pt x="245" y="690"/>
                    <a:pt x="219" y="664"/>
                  </a:cubicBezTo>
                  <a:cubicBezTo>
                    <a:pt x="68" y="502"/>
                    <a:pt x="3" y="314"/>
                    <a:pt x="2" y="135"/>
                  </a:cubicBezTo>
                  <a:cubicBezTo>
                    <a:pt x="2" y="130"/>
                    <a:pt x="2" y="126"/>
                    <a:pt x="2" y="121"/>
                  </a:cubicBezTo>
                  <a:cubicBezTo>
                    <a:pt x="2" y="115"/>
                    <a:pt x="1" y="109"/>
                    <a:pt x="1" y="100"/>
                  </a:cubicBezTo>
                  <a:lnTo>
                    <a:pt x="1" y="535"/>
                  </a:lnTo>
                  <a:cubicBezTo>
                    <a:pt x="1" y="543"/>
                    <a:pt x="1" y="552"/>
                    <a:pt x="1" y="561"/>
                  </a:cubicBezTo>
                  <a:lnTo>
                    <a:pt x="1" y="591"/>
                  </a:lnTo>
                  <a:cubicBezTo>
                    <a:pt x="9" y="764"/>
                    <a:pt x="74" y="945"/>
                    <a:pt x="219" y="1102"/>
                  </a:cubicBezTo>
                  <a:cubicBezTo>
                    <a:pt x="245" y="1129"/>
                    <a:pt x="297" y="1142"/>
                    <a:pt x="349" y="1142"/>
                  </a:cubicBezTo>
                  <a:cubicBezTo>
                    <a:pt x="400" y="1142"/>
                    <a:pt x="450" y="1129"/>
                    <a:pt x="476" y="1103"/>
                  </a:cubicBezTo>
                  <a:lnTo>
                    <a:pt x="1091" y="468"/>
                  </a:lnTo>
                  <a:cubicBezTo>
                    <a:pt x="1113" y="450"/>
                    <a:pt x="1162" y="439"/>
                    <a:pt x="1210" y="439"/>
                  </a:cubicBezTo>
                  <a:cubicBezTo>
                    <a:pt x="1508" y="457"/>
                    <a:pt x="1881" y="605"/>
                    <a:pt x="2102" y="687"/>
                  </a:cubicBezTo>
                  <a:lnTo>
                    <a:pt x="2340" y="441"/>
                  </a:lnTo>
                  <a:cubicBezTo>
                    <a:pt x="2358" y="415"/>
                    <a:pt x="2352" y="385"/>
                    <a:pt x="2333" y="368"/>
                  </a:cubicBezTo>
                  <a:cubicBezTo>
                    <a:pt x="2039" y="170"/>
                    <a:pt x="1643" y="42"/>
                    <a:pt x="1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933;p56">
              <a:extLst>
                <a:ext uri="{FF2B5EF4-FFF2-40B4-BE49-F238E27FC236}">
                  <a16:creationId xmlns:a16="http://schemas.microsoft.com/office/drawing/2014/main" id="{8EFD3655-FDAE-1F9E-D48A-4213FF938FCE}"/>
                </a:ext>
              </a:extLst>
            </p:cNvPr>
            <p:cNvSpPr/>
            <p:nvPr/>
          </p:nvSpPr>
          <p:spPr>
            <a:xfrm>
              <a:off x="-2185383" y="3012484"/>
              <a:ext cx="41512" cy="55165"/>
            </a:xfrm>
            <a:custGeom>
              <a:avLst/>
              <a:gdLst/>
              <a:ahLst/>
              <a:cxnLst/>
              <a:rect l="l" t="t" r="r" b="b"/>
              <a:pathLst>
                <a:path w="678" h="901" extrusionOk="0">
                  <a:moveTo>
                    <a:pt x="677" y="1"/>
                  </a:moveTo>
                  <a:cubicBezTo>
                    <a:pt x="676" y="14"/>
                    <a:pt x="669" y="28"/>
                    <a:pt x="658" y="37"/>
                  </a:cubicBezTo>
                  <a:lnTo>
                    <a:pt x="20" y="697"/>
                  </a:lnTo>
                  <a:cubicBezTo>
                    <a:pt x="0" y="721"/>
                    <a:pt x="4" y="754"/>
                    <a:pt x="23" y="771"/>
                  </a:cubicBezTo>
                  <a:cubicBezTo>
                    <a:pt x="93" y="819"/>
                    <a:pt x="173" y="862"/>
                    <a:pt x="255" y="900"/>
                  </a:cubicBezTo>
                  <a:lnTo>
                    <a:pt x="638" y="497"/>
                  </a:lnTo>
                  <a:lnTo>
                    <a:pt x="658" y="476"/>
                  </a:lnTo>
                  <a:cubicBezTo>
                    <a:pt x="669" y="465"/>
                    <a:pt x="677" y="449"/>
                    <a:pt x="677" y="433"/>
                  </a:cubicBezTo>
                  <a:lnTo>
                    <a:pt x="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934;p56">
              <a:extLst>
                <a:ext uri="{FF2B5EF4-FFF2-40B4-BE49-F238E27FC236}">
                  <a16:creationId xmlns:a16="http://schemas.microsoft.com/office/drawing/2014/main" id="{DACCB4BA-A9EF-7457-B0C0-C2A8EC617F7B}"/>
                </a:ext>
              </a:extLst>
            </p:cNvPr>
            <p:cNvSpPr/>
            <p:nvPr/>
          </p:nvSpPr>
          <p:spPr>
            <a:xfrm>
              <a:off x="-2753423" y="3007770"/>
              <a:ext cx="712314" cy="421608"/>
            </a:xfrm>
            <a:custGeom>
              <a:avLst/>
              <a:gdLst/>
              <a:ahLst/>
              <a:cxnLst/>
              <a:rect l="l" t="t" r="r" b="b"/>
              <a:pathLst>
                <a:path w="11634" h="6886" extrusionOk="0">
                  <a:moveTo>
                    <a:pt x="9800" y="0"/>
                  </a:moveTo>
                  <a:cubicBezTo>
                    <a:pt x="9783" y="0"/>
                    <a:pt x="9767" y="0"/>
                    <a:pt x="9747" y="2"/>
                  </a:cubicBezTo>
                  <a:cubicBezTo>
                    <a:pt x="9687" y="6"/>
                    <a:pt x="9619" y="14"/>
                    <a:pt x="9568" y="21"/>
                  </a:cubicBezTo>
                  <a:lnTo>
                    <a:pt x="9546" y="24"/>
                  </a:lnTo>
                  <a:cubicBezTo>
                    <a:pt x="8541" y="158"/>
                    <a:pt x="8000" y="590"/>
                    <a:pt x="8102" y="1182"/>
                  </a:cubicBezTo>
                  <a:cubicBezTo>
                    <a:pt x="8127" y="1328"/>
                    <a:pt x="8048" y="1463"/>
                    <a:pt x="7888" y="1557"/>
                  </a:cubicBezTo>
                  <a:lnTo>
                    <a:pt x="5532" y="2919"/>
                  </a:lnTo>
                  <a:lnTo>
                    <a:pt x="4876" y="3297"/>
                  </a:lnTo>
                  <a:lnTo>
                    <a:pt x="3117" y="4313"/>
                  </a:lnTo>
                  <a:lnTo>
                    <a:pt x="2450" y="4696"/>
                  </a:lnTo>
                  <a:cubicBezTo>
                    <a:pt x="2312" y="4778"/>
                    <a:pt x="2118" y="4820"/>
                    <a:pt x="1902" y="4820"/>
                  </a:cubicBezTo>
                  <a:lnTo>
                    <a:pt x="1827" y="4820"/>
                  </a:lnTo>
                  <a:cubicBezTo>
                    <a:pt x="1789" y="4818"/>
                    <a:pt x="1749" y="4817"/>
                    <a:pt x="1709" y="4817"/>
                  </a:cubicBezTo>
                  <a:cubicBezTo>
                    <a:pt x="1213" y="4817"/>
                    <a:pt x="629" y="4967"/>
                    <a:pt x="324" y="5174"/>
                  </a:cubicBezTo>
                  <a:cubicBezTo>
                    <a:pt x="125" y="5308"/>
                    <a:pt x="1" y="5542"/>
                    <a:pt x="2" y="5792"/>
                  </a:cubicBezTo>
                  <a:cubicBezTo>
                    <a:pt x="2" y="5797"/>
                    <a:pt x="1" y="5803"/>
                    <a:pt x="1" y="5806"/>
                  </a:cubicBezTo>
                  <a:cubicBezTo>
                    <a:pt x="2" y="5985"/>
                    <a:pt x="70" y="6173"/>
                    <a:pt x="218" y="6334"/>
                  </a:cubicBezTo>
                  <a:cubicBezTo>
                    <a:pt x="244" y="6361"/>
                    <a:pt x="296" y="6374"/>
                    <a:pt x="348" y="6374"/>
                  </a:cubicBezTo>
                  <a:cubicBezTo>
                    <a:pt x="399" y="6374"/>
                    <a:pt x="450" y="6361"/>
                    <a:pt x="476" y="6334"/>
                  </a:cubicBezTo>
                  <a:lnTo>
                    <a:pt x="1091" y="5699"/>
                  </a:lnTo>
                  <a:cubicBezTo>
                    <a:pt x="1113" y="5683"/>
                    <a:pt x="1161" y="5672"/>
                    <a:pt x="1210" y="5672"/>
                  </a:cubicBezTo>
                  <a:cubicBezTo>
                    <a:pt x="1643" y="5713"/>
                    <a:pt x="2039" y="5840"/>
                    <a:pt x="2333" y="6039"/>
                  </a:cubicBezTo>
                  <a:cubicBezTo>
                    <a:pt x="2352" y="6055"/>
                    <a:pt x="2358" y="6086"/>
                    <a:pt x="2340" y="6112"/>
                  </a:cubicBezTo>
                  <a:lnTo>
                    <a:pt x="2101" y="6358"/>
                  </a:lnTo>
                  <a:lnTo>
                    <a:pt x="2018" y="6443"/>
                  </a:lnTo>
                  <a:lnTo>
                    <a:pt x="1894" y="6571"/>
                  </a:lnTo>
                  <a:lnTo>
                    <a:pt x="1700" y="6772"/>
                  </a:lnTo>
                  <a:cubicBezTo>
                    <a:pt x="1691" y="6780"/>
                    <a:pt x="1683" y="6791"/>
                    <a:pt x="1680" y="6803"/>
                  </a:cubicBezTo>
                  <a:lnTo>
                    <a:pt x="1680" y="6823"/>
                  </a:lnTo>
                  <a:cubicBezTo>
                    <a:pt x="1682" y="6832"/>
                    <a:pt x="1687" y="6840"/>
                    <a:pt x="1695" y="6849"/>
                  </a:cubicBezTo>
                  <a:cubicBezTo>
                    <a:pt x="1722" y="6875"/>
                    <a:pt x="1770" y="6886"/>
                    <a:pt x="1836" y="6886"/>
                  </a:cubicBezTo>
                  <a:cubicBezTo>
                    <a:pt x="1896" y="6886"/>
                    <a:pt x="1969" y="6878"/>
                    <a:pt x="2029" y="6870"/>
                  </a:cubicBezTo>
                  <a:cubicBezTo>
                    <a:pt x="2042" y="6868"/>
                    <a:pt x="2054" y="6867"/>
                    <a:pt x="2065" y="6864"/>
                  </a:cubicBezTo>
                  <a:lnTo>
                    <a:pt x="2086" y="6861"/>
                  </a:lnTo>
                  <a:cubicBezTo>
                    <a:pt x="2178" y="6850"/>
                    <a:pt x="2267" y="6835"/>
                    <a:pt x="2350" y="6817"/>
                  </a:cubicBezTo>
                  <a:cubicBezTo>
                    <a:pt x="2428" y="6803"/>
                    <a:pt x="2504" y="6783"/>
                    <a:pt x="2575" y="6762"/>
                  </a:cubicBezTo>
                  <a:cubicBezTo>
                    <a:pt x="3265" y="6571"/>
                    <a:pt x="3619" y="6192"/>
                    <a:pt x="3532" y="5705"/>
                  </a:cubicBezTo>
                  <a:cubicBezTo>
                    <a:pt x="3531" y="5695"/>
                    <a:pt x="3529" y="5684"/>
                    <a:pt x="3529" y="5675"/>
                  </a:cubicBezTo>
                  <a:cubicBezTo>
                    <a:pt x="3527" y="5634"/>
                    <a:pt x="3531" y="5592"/>
                    <a:pt x="3542" y="5554"/>
                  </a:cubicBezTo>
                  <a:cubicBezTo>
                    <a:pt x="3572" y="5466"/>
                    <a:pt x="3644" y="5392"/>
                    <a:pt x="3746" y="5331"/>
                  </a:cubicBezTo>
                  <a:lnTo>
                    <a:pt x="6071" y="3987"/>
                  </a:lnTo>
                  <a:lnTo>
                    <a:pt x="6727" y="3609"/>
                  </a:lnTo>
                  <a:lnTo>
                    <a:pt x="8518" y="2574"/>
                  </a:lnTo>
                  <a:lnTo>
                    <a:pt x="9184" y="2190"/>
                  </a:lnTo>
                  <a:cubicBezTo>
                    <a:pt x="9322" y="2109"/>
                    <a:pt x="9521" y="2065"/>
                    <a:pt x="9733" y="2065"/>
                  </a:cubicBezTo>
                  <a:cubicBezTo>
                    <a:pt x="9757" y="2065"/>
                    <a:pt x="9781" y="2066"/>
                    <a:pt x="9808" y="2066"/>
                  </a:cubicBezTo>
                  <a:cubicBezTo>
                    <a:pt x="9845" y="2068"/>
                    <a:pt x="9882" y="2069"/>
                    <a:pt x="9920" y="2069"/>
                  </a:cubicBezTo>
                  <a:cubicBezTo>
                    <a:pt x="10140" y="2069"/>
                    <a:pt x="10378" y="2039"/>
                    <a:pt x="10600" y="1989"/>
                  </a:cubicBezTo>
                  <a:cubicBezTo>
                    <a:pt x="10881" y="1927"/>
                    <a:pt x="11139" y="1829"/>
                    <a:pt x="11310" y="1711"/>
                  </a:cubicBezTo>
                  <a:cubicBezTo>
                    <a:pt x="11508" y="1578"/>
                    <a:pt x="11633" y="1342"/>
                    <a:pt x="11633" y="1091"/>
                  </a:cubicBezTo>
                  <a:cubicBezTo>
                    <a:pt x="11633" y="1038"/>
                    <a:pt x="11629" y="988"/>
                    <a:pt x="11617" y="936"/>
                  </a:cubicBezTo>
                  <a:cubicBezTo>
                    <a:pt x="11591" y="805"/>
                    <a:pt x="11526" y="673"/>
                    <a:pt x="11415" y="552"/>
                  </a:cubicBezTo>
                  <a:cubicBezTo>
                    <a:pt x="11388" y="525"/>
                    <a:pt x="11337" y="511"/>
                    <a:pt x="11286" y="511"/>
                  </a:cubicBezTo>
                  <a:cubicBezTo>
                    <a:pt x="11236" y="511"/>
                    <a:pt x="11186" y="525"/>
                    <a:pt x="11159" y="552"/>
                  </a:cubicBezTo>
                  <a:lnTo>
                    <a:pt x="10600" y="1127"/>
                  </a:lnTo>
                  <a:lnTo>
                    <a:pt x="10543" y="1186"/>
                  </a:lnTo>
                  <a:cubicBezTo>
                    <a:pt x="10523" y="1202"/>
                    <a:pt x="10473" y="1213"/>
                    <a:pt x="10426" y="1213"/>
                  </a:cubicBezTo>
                  <a:cubicBezTo>
                    <a:pt x="10182" y="1190"/>
                    <a:pt x="9953" y="1138"/>
                    <a:pt x="9742" y="1063"/>
                  </a:cubicBezTo>
                  <a:cubicBezTo>
                    <a:pt x="9669" y="1037"/>
                    <a:pt x="9598" y="1008"/>
                    <a:pt x="9533" y="976"/>
                  </a:cubicBezTo>
                  <a:cubicBezTo>
                    <a:pt x="9450" y="939"/>
                    <a:pt x="9372" y="896"/>
                    <a:pt x="9300" y="848"/>
                  </a:cubicBezTo>
                  <a:cubicBezTo>
                    <a:pt x="9282" y="831"/>
                    <a:pt x="9278" y="798"/>
                    <a:pt x="9297" y="774"/>
                  </a:cubicBezTo>
                  <a:lnTo>
                    <a:pt x="9936" y="113"/>
                  </a:lnTo>
                  <a:cubicBezTo>
                    <a:pt x="9946" y="105"/>
                    <a:pt x="9954" y="91"/>
                    <a:pt x="9956" y="77"/>
                  </a:cubicBezTo>
                  <a:cubicBezTo>
                    <a:pt x="9956" y="64"/>
                    <a:pt x="9953" y="50"/>
                    <a:pt x="9938" y="36"/>
                  </a:cubicBezTo>
                  <a:cubicBezTo>
                    <a:pt x="9912" y="11"/>
                    <a:pt x="9866" y="0"/>
                    <a:pt x="9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935;p56">
              <a:extLst>
                <a:ext uri="{FF2B5EF4-FFF2-40B4-BE49-F238E27FC236}">
                  <a16:creationId xmlns:a16="http://schemas.microsoft.com/office/drawing/2014/main" id="{5C3EDAB9-9625-2191-62A8-672A3CCD8B9F}"/>
                </a:ext>
              </a:extLst>
            </p:cNvPr>
            <p:cNvSpPr/>
            <p:nvPr/>
          </p:nvSpPr>
          <p:spPr>
            <a:xfrm>
              <a:off x="-2454954" y="3186421"/>
              <a:ext cx="135067" cy="92330"/>
            </a:xfrm>
            <a:custGeom>
              <a:avLst/>
              <a:gdLst/>
              <a:ahLst/>
              <a:cxnLst/>
              <a:rect l="l" t="t" r="r" b="b"/>
              <a:pathLst>
                <a:path w="2206" h="1508" extrusionOk="0">
                  <a:moveTo>
                    <a:pt x="657" y="1"/>
                  </a:moveTo>
                  <a:lnTo>
                    <a:pt x="1" y="379"/>
                  </a:lnTo>
                  <a:lnTo>
                    <a:pt x="1196" y="1069"/>
                  </a:lnTo>
                  <a:lnTo>
                    <a:pt x="1199" y="1507"/>
                  </a:lnTo>
                  <a:lnTo>
                    <a:pt x="2139" y="964"/>
                  </a:lnTo>
                  <a:lnTo>
                    <a:pt x="2205" y="895"/>
                  </a:lnTo>
                  <a:lnTo>
                    <a:pt x="1852" y="691"/>
                  </a:lnTo>
                  <a:lnTo>
                    <a:pt x="6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936;p56">
              <a:extLst>
                <a:ext uri="{FF2B5EF4-FFF2-40B4-BE49-F238E27FC236}">
                  <a16:creationId xmlns:a16="http://schemas.microsoft.com/office/drawing/2014/main" id="{ABC55641-B805-9A53-2A4E-9B2DD362C479}"/>
                </a:ext>
              </a:extLst>
            </p:cNvPr>
            <p:cNvSpPr/>
            <p:nvPr/>
          </p:nvSpPr>
          <p:spPr>
            <a:xfrm>
              <a:off x="-2707137" y="3026015"/>
              <a:ext cx="400608" cy="241356"/>
            </a:xfrm>
            <a:custGeom>
              <a:avLst/>
              <a:gdLst/>
              <a:ahLst/>
              <a:cxnLst/>
              <a:rect l="l" t="t" r="r" b="b"/>
              <a:pathLst>
                <a:path w="6543" h="3942" extrusionOk="0">
                  <a:moveTo>
                    <a:pt x="398" y="0"/>
                  </a:moveTo>
                  <a:cubicBezTo>
                    <a:pt x="229" y="0"/>
                    <a:pt x="0" y="363"/>
                    <a:pt x="158" y="497"/>
                  </a:cubicBezTo>
                  <a:lnTo>
                    <a:pt x="6035" y="3890"/>
                  </a:lnTo>
                  <a:cubicBezTo>
                    <a:pt x="6096" y="3925"/>
                    <a:pt x="6160" y="3942"/>
                    <a:pt x="6222" y="3942"/>
                  </a:cubicBezTo>
                  <a:cubicBezTo>
                    <a:pt x="6324" y="3942"/>
                    <a:pt x="6417" y="3896"/>
                    <a:pt x="6466" y="3810"/>
                  </a:cubicBezTo>
                  <a:cubicBezTo>
                    <a:pt x="6543" y="3677"/>
                    <a:pt x="6476" y="3493"/>
                    <a:pt x="6318" y="3402"/>
                  </a:cubicBezTo>
                  <a:lnTo>
                    <a:pt x="440" y="8"/>
                  </a:lnTo>
                  <a:cubicBezTo>
                    <a:pt x="426" y="3"/>
                    <a:pt x="412"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937;p56">
              <a:extLst>
                <a:ext uri="{FF2B5EF4-FFF2-40B4-BE49-F238E27FC236}">
                  <a16:creationId xmlns:a16="http://schemas.microsoft.com/office/drawing/2014/main" id="{5034B7D8-5D5D-0B0D-0A3D-93AC03DBE54E}"/>
                </a:ext>
              </a:extLst>
            </p:cNvPr>
            <p:cNvSpPr/>
            <p:nvPr/>
          </p:nvSpPr>
          <p:spPr>
            <a:xfrm>
              <a:off x="-2360913" y="3206808"/>
              <a:ext cx="113331" cy="117005"/>
            </a:xfrm>
            <a:custGeom>
              <a:avLst/>
              <a:gdLst/>
              <a:ahLst/>
              <a:cxnLst/>
              <a:rect l="l" t="t" r="r" b="b"/>
              <a:pathLst>
                <a:path w="1851" h="1911" extrusionOk="0">
                  <a:moveTo>
                    <a:pt x="806" y="1"/>
                  </a:moveTo>
                  <a:cubicBezTo>
                    <a:pt x="731" y="1"/>
                    <a:pt x="647" y="25"/>
                    <a:pt x="558" y="77"/>
                  </a:cubicBezTo>
                  <a:cubicBezTo>
                    <a:pt x="251" y="254"/>
                    <a:pt x="1" y="686"/>
                    <a:pt x="2" y="1042"/>
                  </a:cubicBezTo>
                  <a:cubicBezTo>
                    <a:pt x="1" y="1177"/>
                    <a:pt x="38" y="1281"/>
                    <a:pt x="100" y="1350"/>
                  </a:cubicBezTo>
                  <a:cubicBezTo>
                    <a:pt x="114" y="1365"/>
                    <a:pt x="129" y="1378"/>
                    <a:pt x="146" y="1391"/>
                  </a:cubicBezTo>
                  <a:cubicBezTo>
                    <a:pt x="151" y="1394"/>
                    <a:pt x="178" y="1409"/>
                    <a:pt x="178" y="1409"/>
                  </a:cubicBezTo>
                  <a:lnTo>
                    <a:pt x="1047" y="1911"/>
                  </a:lnTo>
                  <a:cubicBezTo>
                    <a:pt x="966" y="1846"/>
                    <a:pt x="915" y="1730"/>
                    <a:pt x="915" y="1572"/>
                  </a:cubicBezTo>
                  <a:cubicBezTo>
                    <a:pt x="915" y="1216"/>
                    <a:pt x="1165" y="785"/>
                    <a:pt x="1472" y="608"/>
                  </a:cubicBezTo>
                  <a:cubicBezTo>
                    <a:pt x="1561" y="556"/>
                    <a:pt x="1645" y="532"/>
                    <a:pt x="1719" y="532"/>
                  </a:cubicBezTo>
                  <a:cubicBezTo>
                    <a:pt x="1766" y="532"/>
                    <a:pt x="1810" y="542"/>
                    <a:pt x="1848" y="561"/>
                  </a:cubicBezTo>
                  <a:cubicBezTo>
                    <a:pt x="1851" y="560"/>
                    <a:pt x="975" y="54"/>
                    <a:pt x="975" y="54"/>
                  </a:cubicBezTo>
                  <a:lnTo>
                    <a:pt x="924" y="25"/>
                  </a:lnTo>
                  <a:cubicBezTo>
                    <a:pt x="912" y="19"/>
                    <a:pt x="898" y="13"/>
                    <a:pt x="882" y="10"/>
                  </a:cubicBezTo>
                  <a:cubicBezTo>
                    <a:pt x="858" y="4"/>
                    <a:pt x="832" y="1"/>
                    <a:pt x="8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938;p56">
              <a:extLst>
                <a:ext uri="{FF2B5EF4-FFF2-40B4-BE49-F238E27FC236}">
                  <a16:creationId xmlns:a16="http://schemas.microsoft.com/office/drawing/2014/main" id="{A9B25BDC-C7CD-F86E-8FD0-137138E2A7F3}"/>
                </a:ext>
              </a:extLst>
            </p:cNvPr>
            <p:cNvSpPr/>
            <p:nvPr/>
          </p:nvSpPr>
          <p:spPr>
            <a:xfrm>
              <a:off x="-2332995" y="3222604"/>
              <a:ext cx="386097" cy="274970"/>
            </a:xfrm>
            <a:custGeom>
              <a:avLst/>
              <a:gdLst/>
              <a:ahLst/>
              <a:cxnLst/>
              <a:rect l="l" t="t" r="r" b="b"/>
              <a:pathLst>
                <a:path w="6306" h="4491" extrusionOk="0">
                  <a:moveTo>
                    <a:pt x="1415" y="1"/>
                  </a:moveTo>
                  <a:cubicBezTo>
                    <a:pt x="991" y="1"/>
                    <a:pt x="579" y="221"/>
                    <a:pt x="352" y="615"/>
                  </a:cubicBezTo>
                  <a:lnTo>
                    <a:pt x="340" y="636"/>
                  </a:lnTo>
                  <a:cubicBezTo>
                    <a:pt x="1" y="1223"/>
                    <a:pt x="201" y="1973"/>
                    <a:pt x="788" y="2312"/>
                  </a:cubicBezTo>
                  <a:lnTo>
                    <a:pt x="4278" y="4326"/>
                  </a:lnTo>
                  <a:cubicBezTo>
                    <a:pt x="4472" y="4438"/>
                    <a:pt x="4682" y="4491"/>
                    <a:pt x="4890" y="4491"/>
                  </a:cubicBezTo>
                  <a:cubicBezTo>
                    <a:pt x="5314" y="4491"/>
                    <a:pt x="5727" y="4270"/>
                    <a:pt x="5954" y="3877"/>
                  </a:cubicBezTo>
                  <a:lnTo>
                    <a:pt x="5966" y="3855"/>
                  </a:lnTo>
                  <a:cubicBezTo>
                    <a:pt x="6305" y="3269"/>
                    <a:pt x="6104" y="2519"/>
                    <a:pt x="5517" y="2180"/>
                  </a:cubicBezTo>
                  <a:lnTo>
                    <a:pt x="2028" y="165"/>
                  </a:lnTo>
                  <a:cubicBezTo>
                    <a:pt x="1834" y="54"/>
                    <a:pt x="1624" y="1"/>
                    <a:pt x="1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939;p56">
              <a:extLst>
                <a:ext uri="{FF2B5EF4-FFF2-40B4-BE49-F238E27FC236}">
                  <a16:creationId xmlns:a16="http://schemas.microsoft.com/office/drawing/2014/main" id="{B498FE86-AC94-7859-CF1E-673FBE09E8F2}"/>
                </a:ext>
              </a:extLst>
            </p:cNvPr>
            <p:cNvSpPr/>
            <p:nvPr/>
          </p:nvSpPr>
          <p:spPr>
            <a:xfrm>
              <a:off x="-2323444" y="3223706"/>
              <a:ext cx="81493" cy="105371"/>
            </a:xfrm>
            <a:custGeom>
              <a:avLst/>
              <a:gdLst/>
              <a:ahLst/>
              <a:cxnLst/>
              <a:rect l="l" t="t" r="r" b="b"/>
              <a:pathLst>
                <a:path w="1331" h="1721" extrusionOk="0">
                  <a:moveTo>
                    <a:pt x="963" y="1"/>
                  </a:moveTo>
                  <a:cubicBezTo>
                    <a:pt x="874" y="1"/>
                    <a:pt x="773" y="30"/>
                    <a:pt x="666" y="92"/>
                  </a:cubicBezTo>
                  <a:cubicBezTo>
                    <a:pt x="298" y="304"/>
                    <a:pt x="0" y="821"/>
                    <a:pt x="0" y="1245"/>
                  </a:cubicBezTo>
                  <a:cubicBezTo>
                    <a:pt x="0" y="1546"/>
                    <a:pt x="150" y="1720"/>
                    <a:pt x="368" y="1720"/>
                  </a:cubicBezTo>
                  <a:cubicBezTo>
                    <a:pt x="458" y="1720"/>
                    <a:pt x="559" y="1691"/>
                    <a:pt x="666" y="1629"/>
                  </a:cubicBezTo>
                  <a:cubicBezTo>
                    <a:pt x="1034" y="1418"/>
                    <a:pt x="1331" y="901"/>
                    <a:pt x="1331" y="476"/>
                  </a:cubicBezTo>
                  <a:cubicBezTo>
                    <a:pt x="1331" y="175"/>
                    <a:pt x="1182" y="1"/>
                    <a:pt x="963" y="1"/>
                  </a:cubicBezTo>
                  <a:close/>
                </a:path>
              </a:pathLst>
            </a:custGeom>
            <a:solidFill>
              <a:srgbClr val="E8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940;p56">
              <a:extLst>
                <a:ext uri="{FF2B5EF4-FFF2-40B4-BE49-F238E27FC236}">
                  <a16:creationId xmlns:a16="http://schemas.microsoft.com/office/drawing/2014/main" id="{4AD0864B-B837-6ACE-455E-686C632783F3}"/>
                </a:ext>
              </a:extLst>
            </p:cNvPr>
            <p:cNvSpPr/>
            <p:nvPr/>
          </p:nvSpPr>
          <p:spPr>
            <a:xfrm>
              <a:off x="-2311689" y="3300358"/>
              <a:ext cx="239520" cy="157843"/>
            </a:xfrm>
            <a:custGeom>
              <a:avLst/>
              <a:gdLst/>
              <a:ahLst/>
              <a:cxnLst/>
              <a:rect l="l" t="t" r="r" b="b"/>
              <a:pathLst>
                <a:path w="3912" h="2578" extrusionOk="0">
                  <a:moveTo>
                    <a:pt x="115" y="0"/>
                  </a:moveTo>
                  <a:cubicBezTo>
                    <a:pt x="47" y="0"/>
                    <a:pt x="1" y="54"/>
                    <a:pt x="1" y="148"/>
                  </a:cubicBezTo>
                  <a:lnTo>
                    <a:pt x="1" y="172"/>
                  </a:lnTo>
                  <a:cubicBezTo>
                    <a:pt x="1" y="304"/>
                    <a:pt x="93" y="464"/>
                    <a:pt x="207" y="529"/>
                  </a:cubicBezTo>
                  <a:lnTo>
                    <a:pt x="3705" y="2549"/>
                  </a:lnTo>
                  <a:cubicBezTo>
                    <a:pt x="3738" y="2568"/>
                    <a:pt x="3769" y="2577"/>
                    <a:pt x="3797" y="2577"/>
                  </a:cubicBezTo>
                  <a:cubicBezTo>
                    <a:pt x="3865" y="2577"/>
                    <a:pt x="3911" y="2524"/>
                    <a:pt x="3911" y="2430"/>
                  </a:cubicBezTo>
                  <a:lnTo>
                    <a:pt x="3911" y="2405"/>
                  </a:lnTo>
                  <a:cubicBezTo>
                    <a:pt x="3911" y="2275"/>
                    <a:pt x="3819" y="2115"/>
                    <a:pt x="3705" y="2048"/>
                  </a:cubicBezTo>
                  <a:lnTo>
                    <a:pt x="207" y="28"/>
                  </a:lnTo>
                  <a:cubicBezTo>
                    <a:pt x="174" y="9"/>
                    <a:pt x="142"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941;p56">
              <a:extLst>
                <a:ext uri="{FF2B5EF4-FFF2-40B4-BE49-F238E27FC236}">
                  <a16:creationId xmlns:a16="http://schemas.microsoft.com/office/drawing/2014/main" id="{F6C3B116-905A-CE81-8AD8-B61284B2C1F6}"/>
                </a:ext>
              </a:extLst>
            </p:cNvPr>
            <p:cNvSpPr/>
            <p:nvPr/>
          </p:nvSpPr>
          <p:spPr>
            <a:xfrm>
              <a:off x="-2272383" y="3230196"/>
              <a:ext cx="254826" cy="145108"/>
            </a:xfrm>
            <a:custGeom>
              <a:avLst/>
              <a:gdLst/>
              <a:ahLst/>
              <a:cxnLst/>
              <a:rect l="l" t="t" r="r" b="b"/>
              <a:pathLst>
                <a:path w="4162" h="2370" extrusionOk="0">
                  <a:moveTo>
                    <a:pt x="342" y="1"/>
                  </a:moveTo>
                  <a:cubicBezTo>
                    <a:pt x="267" y="1"/>
                    <a:pt x="192" y="17"/>
                    <a:pt x="136" y="50"/>
                  </a:cubicBezTo>
                  <a:lnTo>
                    <a:pt x="114" y="62"/>
                  </a:lnTo>
                  <a:cubicBezTo>
                    <a:pt x="0" y="128"/>
                    <a:pt x="0" y="235"/>
                    <a:pt x="114" y="300"/>
                  </a:cubicBezTo>
                  <a:lnTo>
                    <a:pt x="3613" y="2321"/>
                  </a:lnTo>
                  <a:cubicBezTo>
                    <a:pt x="3670" y="2353"/>
                    <a:pt x="3744" y="2369"/>
                    <a:pt x="3819" y="2369"/>
                  </a:cubicBezTo>
                  <a:cubicBezTo>
                    <a:pt x="3894" y="2369"/>
                    <a:pt x="3969" y="2353"/>
                    <a:pt x="4026" y="2321"/>
                  </a:cubicBezTo>
                  <a:lnTo>
                    <a:pt x="4046" y="2308"/>
                  </a:lnTo>
                  <a:cubicBezTo>
                    <a:pt x="4161" y="2243"/>
                    <a:pt x="4161" y="2136"/>
                    <a:pt x="4046" y="2071"/>
                  </a:cubicBezTo>
                  <a:lnTo>
                    <a:pt x="548" y="50"/>
                  </a:lnTo>
                  <a:cubicBezTo>
                    <a:pt x="491" y="17"/>
                    <a:pt x="416" y="1"/>
                    <a:pt x="3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942;p56">
              <a:extLst>
                <a:ext uri="{FF2B5EF4-FFF2-40B4-BE49-F238E27FC236}">
                  <a16:creationId xmlns:a16="http://schemas.microsoft.com/office/drawing/2014/main" id="{2BB9501D-ABCB-DE8F-E544-1BC06FB16D0E}"/>
                </a:ext>
              </a:extLst>
            </p:cNvPr>
            <p:cNvSpPr/>
            <p:nvPr/>
          </p:nvSpPr>
          <p:spPr>
            <a:xfrm>
              <a:off x="-2300056" y="3260073"/>
              <a:ext cx="250357" cy="152271"/>
            </a:xfrm>
            <a:custGeom>
              <a:avLst/>
              <a:gdLst/>
              <a:ahLst/>
              <a:cxnLst/>
              <a:rect l="l" t="t" r="r" b="b"/>
              <a:pathLst>
                <a:path w="4089" h="2487" extrusionOk="0">
                  <a:moveTo>
                    <a:pt x="268" y="0"/>
                  </a:moveTo>
                  <a:cubicBezTo>
                    <a:pt x="196" y="0"/>
                    <a:pt x="121" y="40"/>
                    <a:pt x="76" y="111"/>
                  </a:cubicBezTo>
                  <a:lnTo>
                    <a:pt x="64" y="129"/>
                  </a:lnTo>
                  <a:cubicBezTo>
                    <a:pt x="1" y="227"/>
                    <a:pt x="21" y="347"/>
                    <a:pt x="110" y="397"/>
                  </a:cubicBezTo>
                  <a:lnTo>
                    <a:pt x="3738" y="2465"/>
                  </a:lnTo>
                  <a:cubicBezTo>
                    <a:pt x="3764" y="2480"/>
                    <a:pt x="3793" y="2486"/>
                    <a:pt x="3822" y="2486"/>
                  </a:cubicBezTo>
                  <a:cubicBezTo>
                    <a:pt x="3893" y="2486"/>
                    <a:pt x="3968" y="2446"/>
                    <a:pt x="4013" y="2375"/>
                  </a:cubicBezTo>
                  <a:lnTo>
                    <a:pt x="4025" y="2357"/>
                  </a:lnTo>
                  <a:cubicBezTo>
                    <a:pt x="4088" y="2258"/>
                    <a:pt x="4067" y="2139"/>
                    <a:pt x="3979" y="2089"/>
                  </a:cubicBezTo>
                  <a:lnTo>
                    <a:pt x="351" y="21"/>
                  </a:lnTo>
                  <a:cubicBezTo>
                    <a:pt x="325" y="7"/>
                    <a:pt x="297"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943;p56">
              <a:extLst>
                <a:ext uri="{FF2B5EF4-FFF2-40B4-BE49-F238E27FC236}">
                  <a16:creationId xmlns:a16="http://schemas.microsoft.com/office/drawing/2014/main" id="{6A121D91-BDAE-8B0C-1FCD-2280790FF52A}"/>
                </a:ext>
              </a:extLst>
            </p:cNvPr>
            <p:cNvSpPr/>
            <p:nvPr/>
          </p:nvSpPr>
          <p:spPr>
            <a:xfrm>
              <a:off x="-2761933" y="2999260"/>
              <a:ext cx="110208" cy="67472"/>
            </a:xfrm>
            <a:custGeom>
              <a:avLst/>
              <a:gdLst/>
              <a:ahLst/>
              <a:cxnLst/>
              <a:rect l="l" t="t" r="r" b="b"/>
              <a:pathLst>
                <a:path w="1800" h="1102" extrusionOk="0">
                  <a:moveTo>
                    <a:pt x="340" y="1"/>
                  </a:moveTo>
                  <a:lnTo>
                    <a:pt x="0" y="196"/>
                  </a:lnTo>
                  <a:lnTo>
                    <a:pt x="555" y="772"/>
                  </a:lnTo>
                  <a:lnTo>
                    <a:pt x="1459" y="1102"/>
                  </a:lnTo>
                  <a:lnTo>
                    <a:pt x="1800" y="905"/>
                  </a:lnTo>
                  <a:lnTo>
                    <a:pt x="1228" y="38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944;p56">
              <a:extLst>
                <a:ext uri="{FF2B5EF4-FFF2-40B4-BE49-F238E27FC236}">
                  <a16:creationId xmlns:a16="http://schemas.microsoft.com/office/drawing/2014/main" id="{1F7355DF-CFBE-F76F-996C-CBBFC68F12EA}"/>
                </a:ext>
              </a:extLst>
            </p:cNvPr>
            <p:cNvSpPr/>
            <p:nvPr/>
          </p:nvSpPr>
          <p:spPr>
            <a:xfrm>
              <a:off x="-2761933" y="2999260"/>
              <a:ext cx="121780" cy="61778"/>
            </a:xfrm>
            <a:custGeom>
              <a:avLst/>
              <a:gdLst/>
              <a:ahLst/>
              <a:cxnLst/>
              <a:rect l="l" t="t" r="r" b="b"/>
              <a:pathLst>
                <a:path w="1989" h="1009" extrusionOk="0">
                  <a:moveTo>
                    <a:pt x="340" y="1"/>
                  </a:moveTo>
                  <a:lnTo>
                    <a:pt x="0" y="196"/>
                  </a:lnTo>
                  <a:lnTo>
                    <a:pt x="575" y="620"/>
                  </a:lnTo>
                  <a:lnTo>
                    <a:pt x="1478" y="950"/>
                  </a:lnTo>
                  <a:cubicBezTo>
                    <a:pt x="1580" y="990"/>
                    <a:pt x="1672" y="1009"/>
                    <a:pt x="1746" y="1009"/>
                  </a:cubicBezTo>
                  <a:cubicBezTo>
                    <a:pt x="1921" y="1009"/>
                    <a:pt x="1988" y="905"/>
                    <a:pt x="1818" y="754"/>
                  </a:cubicBezTo>
                  <a:lnTo>
                    <a:pt x="1247" y="233"/>
                  </a:lnTo>
                  <a:lnTo>
                    <a:pt x="3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1"/>
          <p:cNvSpPr txBox="1">
            <a:spLocks noGrp="1"/>
          </p:cNvSpPr>
          <p:nvPr>
            <p:ph type="title"/>
          </p:nvPr>
        </p:nvSpPr>
        <p:spPr>
          <a:xfrm>
            <a:off x="1457550" y="2257625"/>
            <a:ext cx="6228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PROJECT OVERVIEW</a:t>
            </a:r>
            <a:endParaRPr dirty="0">
              <a:solidFill>
                <a:schemeClr val="lt2"/>
              </a:solidFill>
            </a:endParaRPr>
          </a:p>
        </p:txBody>
      </p:sp>
      <p:sp>
        <p:nvSpPr>
          <p:cNvPr id="442" name="Google Shape;442;p31"/>
          <p:cNvSpPr txBox="1">
            <a:spLocks noGrp="1"/>
          </p:cNvSpPr>
          <p:nvPr>
            <p:ph type="title" idx="2"/>
          </p:nvPr>
        </p:nvSpPr>
        <p:spPr>
          <a:xfrm>
            <a:off x="3989850" y="1146375"/>
            <a:ext cx="119883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444" name="Google Shape;444;p31"/>
          <p:cNvCxnSpPr/>
          <p:nvPr/>
        </p:nvCxnSpPr>
        <p:spPr>
          <a:xfrm rot="10800000" flipH="1">
            <a:off x="1459800" y="2182600"/>
            <a:ext cx="6224400" cy="4200"/>
          </a:xfrm>
          <a:prstGeom prst="straightConnector1">
            <a:avLst/>
          </a:prstGeom>
          <a:noFill/>
          <a:ln w="19050" cap="flat" cmpd="sng">
            <a:solidFill>
              <a:schemeClr val="lt2"/>
            </a:solidFill>
            <a:prstDash val="solid"/>
            <a:round/>
            <a:headEnd type="none" w="med" len="med"/>
            <a:tailEnd type="none" w="med" len="med"/>
          </a:ln>
        </p:spPr>
      </p:cxnSp>
      <p:grpSp>
        <p:nvGrpSpPr>
          <p:cNvPr id="445" name="Google Shape;445;p31"/>
          <p:cNvGrpSpPr/>
          <p:nvPr/>
        </p:nvGrpSpPr>
        <p:grpSpPr>
          <a:xfrm flipH="1">
            <a:off x="6995075" y="3099425"/>
            <a:ext cx="2008513" cy="2044060"/>
            <a:chOff x="179950" y="3099425"/>
            <a:chExt cx="2008513" cy="2044060"/>
          </a:xfrm>
        </p:grpSpPr>
        <p:sp>
          <p:nvSpPr>
            <p:cNvPr id="446" name="Google Shape;446;p31"/>
            <p:cNvSpPr/>
            <p:nvPr/>
          </p:nvSpPr>
          <p:spPr>
            <a:xfrm>
              <a:off x="1261816" y="3529373"/>
              <a:ext cx="406222" cy="246284"/>
            </a:xfrm>
            <a:custGeom>
              <a:avLst/>
              <a:gdLst/>
              <a:ahLst/>
              <a:cxnLst/>
              <a:rect l="l" t="t" r="r" b="b"/>
              <a:pathLst>
                <a:path w="8854" h="5368" extrusionOk="0">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347460" y="4201845"/>
              <a:ext cx="309277" cy="178519"/>
            </a:xfrm>
            <a:custGeom>
              <a:avLst/>
              <a:gdLst/>
              <a:ahLst/>
              <a:cxnLst/>
              <a:rect l="l" t="t" r="r" b="b"/>
              <a:pathLst>
                <a:path w="6741" h="3891" extrusionOk="0">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395543" y="4230016"/>
              <a:ext cx="165627" cy="94834"/>
            </a:xfrm>
            <a:custGeom>
              <a:avLst/>
              <a:gdLst/>
              <a:ahLst/>
              <a:cxnLst/>
              <a:rect l="l" t="t" r="r" b="b"/>
              <a:pathLst>
                <a:path w="3610" h="2067" extrusionOk="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439680" y="4255526"/>
              <a:ext cx="165627" cy="94788"/>
            </a:xfrm>
            <a:custGeom>
              <a:avLst/>
              <a:gdLst/>
              <a:ahLst/>
              <a:cxnLst/>
              <a:rect l="l" t="t" r="r" b="b"/>
              <a:pathLst>
                <a:path w="3610" h="2066" extrusionOk="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1130322" y="4274383"/>
              <a:ext cx="743210" cy="430767"/>
            </a:xfrm>
            <a:custGeom>
              <a:avLst/>
              <a:gdLst/>
              <a:ahLst/>
              <a:cxnLst/>
              <a:rect l="l" t="t" r="r" b="b"/>
              <a:pathLst>
                <a:path w="16199" h="9389" extrusionOk="0">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209589" y="3106491"/>
              <a:ext cx="1798771" cy="1033814"/>
            </a:xfrm>
            <a:custGeom>
              <a:avLst/>
              <a:gdLst/>
              <a:ahLst/>
              <a:cxnLst/>
              <a:rect l="l" t="t" r="r" b="b"/>
              <a:pathLst>
                <a:path w="39206" h="22533" extrusionOk="0">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258544" y="3789516"/>
              <a:ext cx="890806" cy="755689"/>
            </a:xfrm>
            <a:custGeom>
              <a:avLst/>
              <a:gdLst/>
              <a:ahLst/>
              <a:cxnLst/>
              <a:rect l="l" t="t" r="r" b="b"/>
              <a:pathLst>
                <a:path w="19416" h="16471" extrusionOk="0">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1193591" y="3710831"/>
              <a:ext cx="946596" cy="548220"/>
            </a:xfrm>
            <a:custGeom>
              <a:avLst/>
              <a:gdLst/>
              <a:ahLst/>
              <a:cxnLst/>
              <a:rect l="l" t="t" r="r" b="b"/>
              <a:pathLst>
                <a:path w="20632" h="11949" extrusionOk="0">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710422" y="4274842"/>
              <a:ext cx="1367224" cy="209580"/>
            </a:xfrm>
            <a:custGeom>
              <a:avLst/>
              <a:gdLst/>
              <a:ahLst/>
              <a:cxnLst/>
              <a:rect l="l" t="t" r="r" b="b"/>
              <a:pathLst>
                <a:path w="29800" h="4568" extrusionOk="0">
                  <a:moveTo>
                    <a:pt x="29799" y="1"/>
                  </a:moveTo>
                  <a:lnTo>
                    <a:pt x="0" y="3861"/>
                  </a:lnTo>
                  <a:lnTo>
                    <a:pt x="0" y="4568"/>
                  </a:lnTo>
                  <a:lnTo>
                    <a:pt x="29799" y="708"/>
                  </a:lnTo>
                  <a:lnTo>
                    <a:pt x="29799"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709092" y="4001255"/>
              <a:ext cx="1369885" cy="789365"/>
            </a:xfrm>
            <a:custGeom>
              <a:avLst/>
              <a:gdLst/>
              <a:ahLst/>
              <a:cxnLst/>
              <a:rect l="l" t="t" r="r" b="b"/>
              <a:pathLst>
                <a:path w="29858" h="17205" extrusionOk="0">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709092" y="3968818"/>
              <a:ext cx="1369885" cy="789411"/>
            </a:xfrm>
            <a:custGeom>
              <a:avLst/>
              <a:gdLst/>
              <a:ahLst/>
              <a:cxnLst/>
              <a:rect l="l" t="t" r="r" b="b"/>
              <a:pathLst>
                <a:path w="29858" h="17206" extrusionOk="0">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776766" y="4007128"/>
              <a:ext cx="1108736" cy="640210"/>
            </a:xfrm>
            <a:custGeom>
              <a:avLst/>
              <a:gdLst/>
              <a:ahLst/>
              <a:cxnLst/>
              <a:rect l="l" t="t" r="r" b="b"/>
              <a:pathLst>
                <a:path w="24166" h="13954" extrusionOk="0">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798742" y="4417439"/>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856185" y="4384313"/>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913490" y="4351141"/>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970887" y="4318015"/>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1028329" y="4284935"/>
              <a:ext cx="98321" cy="56754"/>
            </a:xfrm>
            <a:custGeom>
              <a:avLst/>
              <a:gdLst/>
              <a:ahLst/>
              <a:cxnLst/>
              <a:rect l="l" t="t" r="r" b="b"/>
              <a:pathLst>
                <a:path w="2143" h="1237" extrusionOk="0">
                  <a:moveTo>
                    <a:pt x="1091" y="0"/>
                  </a:moveTo>
                  <a:lnTo>
                    <a:pt x="0" y="630"/>
                  </a:lnTo>
                  <a:lnTo>
                    <a:pt x="1052" y="1236"/>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1085726" y="4251764"/>
              <a:ext cx="98275" cy="56799"/>
            </a:xfrm>
            <a:custGeom>
              <a:avLst/>
              <a:gdLst/>
              <a:ahLst/>
              <a:cxnLst/>
              <a:rect l="l" t="t" r="r" b="b"/>
              <a:pathLst>
                <a:path w="2142"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1143123" y="4218638"/>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1200473" y="4185512"/>
              <a:ext cx="98321" cy="56754"/>
            </a:xfrm>
            <a:custGeom>
              <a:avLst/>
              <a:gdLst/>
              <a:ahLst/>
              <a:cxnLst/>
              <a:rect l="l" t="t" r="r" b="b"/>
              <a:pathLst>
                <a:path w="2143" h="1237"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1257870" y="4152340"/>
              <a:ext cx="98321" cy="56845"/>
            </a:xfrm>
            <a:custGeom>
              <a:avLst/>
              <a:gdLst/>
              <a:ahLst/>
              <a:cxnLst/>
              <a:rect l="l" t="t" r="r" b="b"/>
              <a:pathLst>
                <a:path w="2143" h="1239" extrusionOk="0">
                  <a:moveTo>
                    <a:pt x="1091" y="1"/>
                  </a:moveTo>
                  <a:lnTo>
                    <a:pt x="0" y="631"/>
                  </a:lnTo>
                  <a:lnTo>
                    <a:pt x="1052" y="1238"/>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1315267" y="4119214"/>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1372664" y="4086134"/>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1430060" y="4019837"/>
              <a:ext cx="155671" cy="89925"/>
            </a:xfrm>
            <a:custGeom>
              <a:avLst/>
              <a:gdLst/>
              <a:ahLst/>
              <a:cxnLst/>
              <a:rect l="l" t="t" r="r" b="b"/>
              <a:pathLst>
                <a:path w="3393" h="1960" extrusionOk="0">
                  <a:moveTo>
                    <a:pt x="2342" y="0"/>
                  </a:moveTo>
                  <a:lnTo>
                    <a:pt x="0" y="1353"/>
                  </a:lnTo>
                  <a:lnTo>
                    <a:pt x="1051" y="1960"/>
                  </a:lnTo>
                  <a:lnTo>
                    <a:pt x="3393" y="607"/>
                  </a:lnTo>
                  <a:lnTo>
                    <a:pt x="2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854304" y="4449509"/>
              <a:ext cx="98367" cy="56799"/>
            </a:xfrm>
            <a:custGeom>
              <a:avLst/>
              <a:gdLst/>
              <a:ahLst/>
              <a:cxnLst/>
              <a:rect l="l" t="t" r="r" b="b"/>
              <a:pathLst>
                <a:path w="2144" h="1238"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911701" y="4416383"/>
              <a:ext cx="98321" cy="56799"/>
            </a:xfrm>
            <a:custGeom>
              <a:avLst/>
              <a:gdLst/>
              <a:ahLst/>
              <a:cxnLst/>
              <a:rect l="l" t="t" r="r" b="b"/>
              <a:pathLst>
                <a:path w="2143" h="1238" extrusionOk="0">
                  <a:moveTo>
                    <a:pt x="1092" y="1"/>
                  </a:moveTo>
                  <a:lnTo>
                    <a:pt x="1"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969097" y="4383212"/>
              <a:ext cx="98321" cy="56845"/>
            </a:xfrm>
            <a:custGeom>
              <a:avLst/>
              <a:gdLst/>
              <a:ahLst/>
              <a:cxnLst/>
              <a:rect l="l" t="t" r="r" b="b"/>
              <a:pathLst>
                <a:path w="2143" h="1239" extrusionOk="0">
                  <a:moveTo>
                    <a:pt x="1092" y="1"/>
                  </a:moveTo>
                  <a:lnTo>
                    <a:pt x="1" y="632"/>
                  </a:lnTo>
                  <a:lnTo>
                    <a:pt x="1051" y="1239"/>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1026448" y="4350132"/>
              <a:ext cx="98367" cy="56754"/>
            </a:xfrm>
            <a:custGeom>
              <a:avLst/>
              <a:gdLst/>
              <a:ahLst/>
              <a:cxnLst/>
              <a:rect l="l" t="t" r="r" b="b"/>
              <a:pathLst>
                <a:path w="2144" h="1237" extrusionOk="0">
                  <a:moveTo>
                    <a:pt x="1093" y="0"/>
                  </a:moveTo>
                  <a:lnTo>
                    <a:pt x="0" y="630"/>
                  </a:lnTo>
                  <a:lnTo>
                    <a:pt x="1052" y="1237"/>
                  </a:lnTo>
                  <a:lnTo>
                    <a:pt x="2143" y="607"/>
                  </a:lnTo>
                  <a:lnTo>
                    <a:pt x="10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1083845" y="4317006"/>
              <a:ext cx="98367" cy="56754"/>
            </a:xfrm>
            <a:custGeom>
              <a:avLst/>
              <a:gdLst/>
              <a:ahLst/>
              <a:cxnLst/>
              <a:rect l="l" t="t" r="r" b="b"/>
              <a:pathLst>
                <a:path w="2144" h="1237" extrusionOk="0">
                  <a:moveTo>
                    <a:pt x="1092" y="0"/>
                  </a:moveTo>
                  <a:lnTo>
                    <a:pt x="1" y="630"/>
                  </a:lnTo>
                  <a:lnTo>
                    <a:pt x="1052"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1141242" y="4283834"/>
              <a:ext cx="98367" cy="56799"/>
            </a:xfrm>
            <a:custGeom>
              <a:avLst/>
              <a:gdLst/>
              <a:ahLst/>
              <a:cxnLst/>
              <a:rect l="l" t="t" r="r" b="b"/>
              <a:pathLst>
                <a:path w="2144"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1198638" y="4250708"/>
              <a:ext cx="98367" cy="56799"/>
            </a:xfrm>
            <a:custGeom>
              <a:avLst/>
              <a:gdLst/>
              <a:ahLst/>
              <a:cxnLst/>
              <a:rect l="l" t="t" r="r" b="b"/>
              <a:pathLst>
                <a:path w="2144" h="1238" extrusionOk="0">
                  <a:moveTo>
                    <a:pt x="1092" y="1"/>
                  </a:moveTo>
                  <a:lnTo>
                    <a:pt x="1"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1256035" y="4217537"/>
              <a:ext cx="98321" cy="56845"/>
            </a:xfrm>
            <a:custGeom>
              <a:avLst/>
              <a:gdLst/>
              <a:ahLst/>
              <a:cxnLst/>
              <a:rect l="l" t="t" r="r" b="b"/>
              <a:pathLst>
                <a:path w="2143" h="1239" extrusionOk="0">
                  <a:moveTo>
                    <a:pt x="1092" y="1"/>
                  </a:moveTo>
                  <a:lnTo>
                    <a:pt x="1" y="631"/>
                  </a:lnTo>
                  <a:lnTo>
                    <a:pt x="1051" y="1238"/>
                  </a:lnTo>
                  <a:lnTo>
                    <a:pt x="2142" y="609"/>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313432" y="4184411"/>
              <a:ext cx="98321" cy="56845"/>
            </a:xfrm>
            <a:custGeom>
              <a:avLst/>
              <a:gdLst/>
              <a:ahLst/>
              <a:cxnLst/>
              <a:rect l="l" t="t" r="r" b="b"/>
              <a:pathLst>
                <a:path w="2143" h="1239" extrusionOk="0">
                  <a:moveTo>
                    <a:pt x="1092" y="1"/>
                  </a:moveTo>
                  <a:lnTo>
                    <a:pt x="1" y="632"/>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1370782" y="4151331"/>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428179" y="4118159"/>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485576" y="4085033"/>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542973" y="4051907"/>
              <a:ext cx="98321" cy="56754"/>
            </a:xfrm>
            <a:custGeom>
              <a:avLst/>
              <a:gdLst/>
              <a:ahLst/>
              <a:cxnLst/>
              <a:rect l="l" t="t" r="r" b="b"/>
              <a:pathLst>
                <a:path w="2143" h="1237" extrusionOk="0">
                  <a:moveTo>
                    <a:pt x="1092" y="1"/>
                  </a:moveTo>
                  <a:lnTo>
                    <a:pt x="1" y="630"/>
                  </a:lnTo>
                  <a:lnTo>
                    <a:pt x="1053"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909819" y="4481580"/>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967262" y="4448454"/>
              <a:ext cx="98321" cy="56799"/>
            </a:xfrm>
            <a:custGeom>
              <a:avLst/>
              <a:gdLst/>
              <a:ahLst/>
              <a:cxnLst/>
              <a:rect l="l" t="t" r="r" b="b"/>
              <a:pathLst>
                <a:path w="2143" h="1238" extrusionOk="0">
                  <a:moveTo>
                    <a:pt x="1091" y="0"/>
                  </a:moveTo>
                  <a:lnTo>
                    <a:pt x="0" y="631"/>
                  </a:lnTo>
                  <a:lnTo>
                    <a:pt x="1052" y="1238"/>
                  </a:lnTo>
                  <a:lnTo>
                    <a:pt x="2143" y="608"/>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024659" y="4415328"/>
              <a:ext cx="98321" cy="56799"/>
            </a:xfrm>
            <a:custGeom>
              <a:avLst/>
              <a:gdLst/>
              <a:ahLst/>
              <a:cxnLst/>
              <a:rect l="l" t="t" r="r" b="b"/>
              <a:pathLst>
                <a:path w="2143"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082055" y="4382202"/>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39452" y="4349031"/>
              <a:ext cx="98275" cy="56845"/>
            </a:xfrm>
            <a:custGeom>
              <a:avLst/>
              <a:gdLst/>
              <a:ahLst/>
              <a:cxnLst/>
              <a:rect l="l" t="t" r="r" b="b"/>
              <a:pathLst>
                <a:path w="2142"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196803" y="4315905"/>
              <a:ext cx="98321" cy="56845"/>
            </a:xfrm>
            <a:custGeom>
              <a:avLst/>
              <a:gdLst/>
              <a:ahLst/>
              <a:cxnLst/>
              <a:rect l="l" t="t" r="r" b="b"/>
              <a:pathLst>
                <a:path w="2143" h="1239" extrusionOk="0">
                  <a:moveTo>
                    <a:pt x="1092" y="1"/>
                  </a:moveTo>
                  <a:lnTo>
                    <a:pt x="0" y="631"/>
                  </a:lnTo>
                  <a:lnTo>
                    <a:pt x="1052" y="1238"/>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254200" y="4282779"/>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11596" y="4249607"/>
              <a:ext cx="98367" cy="56845"/>
            </a:xfrm>
            <a:custGeom>
              <a:avLst/>
              <a:gdLst/>
              <a:ahLst/>
              <a:cxnLst/>
              <a:rect l="l" t="t" r="r" b="b"/>
              <a:pathLst>
                <a:path w="2144" h="1239" extrusionOk="0">
                  <a:moveTo>
                    <a:pt x="1091" y="1"/>
                  </a:moveTo>
                  <a:lnTo>
                    <a:pt x="0" y="632"/>
                  </a:lnTo>
                  <a:lnTo>
                    <a:pt x="1052" y="1239"/>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368993" y="4216527"/>
              <a:ext cx="98367" cy="56754"/>
            </a:xfrm>
            <a:custGeom>
              <a:avLst/>
              <a:gdLst/>
              <a:ahLst/>
              <a:cxnLst/>
              <a:rect l="l" t="t" r="r" b="b"/>
              <a:pathLst>
                <a:path w="2144" h="1237" extrusionOk="0">
                  <a:moveTo>
                    <a:pt x="1091" y="0"/>
                  </a:moveTo>
                  <a:lnTo>
                    <a:pt x="0" y="631"/>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390" y="4183401"/>
              <a:ext cx="98321" cy="56754"/>
            </a:xfrm>
            <a:custGeom>
              <a:avLst/>
              <a:gdLst/>
              <a:ahLst/>
              <a:cxnLst/>
              <a:rect l="l" t="t" r="r" b="b"/>
              <a:pathLst>
                <a:path w="2143"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83786" y="4150230"/>
              <a:ext cx="98321" cy="56799"/>
            </a:xfrm>
            <a:custGeom>
              <a:avLst/>
              <a:gdLst/>
              <a:ahLst/>
              <a:cxnLst/>
              <a:rect l="l" t="t" r="r" b="b"/>
              <a:pathLst>
                <a:path w="2143"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541137" y="4117104"/>
              <a:ext cx="98367" cy="56799"/>
            </a:xfrm>
            <a:custGeom>
              <a:avLst/>
              <a:gdLst/>
              <a:ahLst/>
              <a:cxnLst/>
              <a:rect l="l" t="t" r="r" b="b"/>
              <a:pathLst>
                <a:path w="2144" h="1238" extrusionOk="0">
                  <a:moveTo>
                    <a:pt x="1093" y="1"/>
                  </a:moveTo>
                  <a:lnTo>
                    <a:pt x="0" y="630"/>
                  </a:lnTo>
                  <a:lnTo>
                    <a:pt x="1052" y="1237"/>
                  </a:lnTo>
                  <a:lnTo>
                    <a:pt x="2143" y="608"/>
                  </a:lnTo>
                  <a:lnTo>
                    <a:pt x="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596699" y="4083978"/>
              <a:ext cx="155717" cy="121995"/>
            </a:xfrm>
            <a:custGeom>
              <a:avLst/>
              <a:gdLst/>
              <a:ahLst/>
              <a:cxnLst/>
              <a:rect l="l" t="t" r="r" b="b"/>
              <a:pathLst>
                <a:path w="3394" h="2659" extrusionOk="0">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965427" y="4480525"/>
              <a:ext cx="155717" cy="89925"/>
            </a:xfrm>
            <a:custGeom>
              <a:avLst/>
              <a:gdLst/>
              <a:ahLst/>
              <a:cxnLst/>
              <a:rect l="l" t="t" r="r" b="b"/>
              <a:pathLst>
                <a:path w="3394" h="1960" extrusionOk="0">
                  <a:moveTo>
                    <a:pt x="2343" y="0"/>
                  </a:moveTo>
                  <a:lnTo>
                    <a:pt x="1" y="1353"/>
                  </a:lnTo>
                  <a:lnTo>
                    <a:pt x="1051" y="1960"/>
                  </a:lnTo>
                  <a:lnTo>
                    <a:pt x="3393"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080174" y="4447399"/>
              <a:ext cx="98367" cy="56845"/>
            </a:xfrm>
            <a:custGeom>
              <a:avLst/>
              <a:gdLst/>
              <a:ahLst/>
              <a:cxnLst/>
              <a:rect l="l" t="t" r="r" b="b"/>
              <a:pathLst>
                <a:path w="2144" h="1239" extrusionOk="0">
                  <a:moveTo>
                    <a:pt x="1092" y="1"/>
                  </a:moveTo>
                  <a:lnTo>
                    <a:pt x="1" y="631"/>
                  </a:lnTo>
                  <a:lnTo>
                    <a:pt x="1052" y="1238"/>
                  </a:lnTo>
                  <a:lnTo>
                    <a:pt x="2143" y="607"/>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137571" y="4414273"/>
              <a:ext cx="98367" cy="56799"/>
            </a:xfrm>
            <a:custGeom>
              <a:avLst/>
              <a:gdLst/>
              <a:ahLst/>
              <a:cxnLst/>
              <a:rect l="l" t="t" r="r" b="b"/>
              <a:pathLst>
                <a:path w="2144" h="1238" extrusionOk="0">
                  <a:moveTo>
                    <a:pt x="1092" y="1"/>
                  </a:moveTo>
                  <a:lnTo>
                    <a:pt x="1" y="630"/>
                  </a:lnTo>
                  <a:lnTo>
                    <a:pt x="1052"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194968" y="4381101"/>
              <a:ext cx="98367" cy="56845"/>
            </a:xfrm>
            <a:custGeom>
              <a:avLst/>
              <a:gdLst/>
              <a:ahLst/>
              <a:cxnLst/>
              <a:rect l="l" t="t" r="r" b="b"/>
              <a:pathLst>
                <a:path w="2144" h="1239" extrusionOk="0">
                  <a:moveTo>
                    <a:pt x="1092" y="1"/>
                  </a:moveTo>
                  <a:lnTo>
                    <a:pt x="1" y="631"/>
                  </a:lnTo>
                  <a:lnTo>
                    <a:pt x="1052"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252364" y="4348021"/>
              <a:ext cx="98321" cy="56754"/>
            </a:xfrm>
            <a:custGeom>
              <a:avLst/>
              <a:gdLst/>
              <a:ahLst/>
              <a:cxnLst/>
              <a:rect l="l" t="t" r="r" b="b"/>
              <a:pathLst>
                <a:path w="2143" h="1237" extrusionOk="0">
                  <a:moveTo>
                    <a:pt x="1092" y="0"/>
                  </a:moveTo>
                  <a:lnTo>
                    <a:pt x="1" y="629"/>
                  </a:lnTo>
                  <a:lnTo>
                    <a:pt x="1051" y="1236"/>
                  </a:lnTo>
                  <a:lnTo>
                    <a:pt x="2142"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309761" y="4314895"/>
              <a:ext cx="98321" cy="56754"/>
            </a:xfrm>
            <a:custGeom>
              <a:avLst/>
              <a:gdLst/>
              <a:ahLst/>
              <a:cxnLst/>
              <a:rect l="l" t="t" r="r" b="b"/>
              <a:pathLst>
                <a:path w="2143" h="1237" extrusionOk="0">
                  <a:moveTo>
                    <a:pt x="1092" y="0"/>
                  </a:moveTo>
                  <a:lnTo>
                    <a:pt x="1" y="630"/>
                  </a:lnTo>
                  <a:lnTo>
                    <a:pt x="1051"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367158" y="4281724"/>
              <a:ext cx="98321" cy="56799"/>
            </a:xfrm>
            <a:custGeom>
              <a:avLst/>
              <a:gdLst/>
              <a:ahLst/>
              <a:cxnLst/>
              <a:rect l="l" t="t" r="r" b="b"/>
              <a:pathLst>
                <a:path w="2143" h="1238" extrusionOk="0">
                  <a:moveTo>
                    <a:pt x="1092" y="0"/>
                  </a:moveTo>
                  <a:lnTo>
                    <a:pt x="1" y="631"/>
                  </a:lnTo>
                  <a:lnTo>
                    <a:pt x="1051"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424509" y="4248598"/>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481905" y="4215472"/>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39302" y="418230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020988" y="4512595"/>
              <a:ext cx="155671" cy="89925"/>
            </a:xfrm>
            <a:custGeom>
              <a:avLst/>
              <a:gdLst/>
              <a:ahLst/>
              <a:cxnLst/>
              <a:rect l="l" t="t" r="r" b="b"/>
              <a:pathLst>
                <a:path w="3393" h="1960" extrusionOk="0">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135782" y="4479469"/>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193178" y="4446389"/>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250575" y="4413218"/>
              <a:ext cx="98321" cy="56799"/>
            </a:xfrm>
            <a:custGeom>
              <a:avLst/>
              <a:gdLst/>
              <a:ahLst/>
              <a:cxnLst/>
              <a:rect l="l" t="t" r="r" b="b"/>
              <a:pathLst>
                <a:path w="2143" h="1238" extrusionOk="0">
                  <a:moveTo>
                    <a:pt x="1090" y="0"/>
                  </a:moveTo>
                  <a:lnTo>
                    <a:pt x="0" y="631"/>
                  </a:lnTo>
                  <a:lnTo>
                    <a:pt x="1051" y="1238"/>
                  </a:lnTo>
                  <a:lnTo>
                    <a:pt x="2142" y="607"/>
                  </a:lnTo>
                  <a:lnTo>
                    <a:pt x="10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307926" y="4380092"/>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365323" y="4346966"/>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422719" y="4313794"/>
              <a:ext cx="98321" cy="56845"/>
            </a:xfrm>
            <a:custGeom>
              <a:avLst/>
              <a:gdLst/>
              <a:ahLst/>
              <a:cxnLst/>
              <a:rect l="l" t="t" r="r" b="b"/>
              <a:pathLst>
                <a:path w="2143"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480116" y="4280668"/>
              <a:ext cx="98321" cy="56799"/>
            </a:xfrm>
            <a:custGeom>
              <a:avLst/>
              <a:gdLst/>
              <a:ahLst/>
              <a:cxnLst/>
              <a:rect l="l" t="t" r="r" b="b"/>
              <a:pathLst>
                <a:path w="2143" h="1238" extrusionOk="0">
                  <a:moveTo>
                    <a:pt x="1092" y="1"/>
                  </a:moveTo>
                  <a:lnTo>
                    <a:pt x="0"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537513" y="4247497"/>
              <a:ext cx="98321" cy="56845"/>
            </a:xfrm>
            <a:custGeom>
              <a:avLst/>
              <a:gdLst/>
              <a:ahLst/>
              <a:cxnLst/>
              <a:rect l="l" t="t" r="r" b="b"/>
              <a:pathLst>
                <a:path w="2143" h="1239" extrusionOk="0">
                  <a:moveTo>
                    <a:pt x="1092" y="1"/>
                  </a:moveTo>
                  <a:lnTo>
                    <a:pt x="0" y="631"/>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1594864" y="4214417"/>
              <a:ext cx="98367" cy="56799"/>
            </a:xfrm>
            <a:custGeom>
              <a:avLst/>
              <a:gdLst/>
              <a:ahLst/>
              <a:cxnLst/>
              <a:rect l="l" t="t" r="r" b="b"/>
              <a:pathLst>
                <a:path w="2144"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1652260" y="4148119"/>
              <a:ext cx="155763" cy="89925"/>
            </a:xfrm>
            <a:custGeom>
              <a:avLst/>
              <a:gdLst/>
              <a:ahLst/>
              <a:cxnLst/>
              <a:rect l="l" t="t" r="r" b="b"/>
              <a:pathLst>
                <a:path w="3395" h="1960" extrusionOk="0">
                  <a:moveTo>
                    <a:pt x="2343" y="0"/>
                  </a:moveTo>
                  <a:lnTo>
                    <a:pt x="0" y="1353"/>
                  </a:lnTo>
                  <a:lnTo>
                    <a:pt x="1052" y="1960"/>
                  </a:lnTo>
                  <a:lnTo>
                    <a:pt x="3394"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1076550" y="4577837"/>
              <a:ext cx="98321" cy="56799"/>
            </a:xfrm>
            <a:custGeom>
              <a:avLst/>
              <a:gdLst/>
              <a:ahLst/>
              <a:cxnLst/>
              <a:rect l="l" t="t" r="r" b="b"/>
              <a:pathLst>
                <a:path w="2143" h="1238" extrusionOk="0">
                  <a:moveTo>
                    <a:pt x="1092" y="1"/>
                  </a:moveTo>
                  <a:lnTo>
                    <a:pt x="1" y="630"/>
                  </a:lnTo>
                  <a:lnTo>
                    <a:pt x="1051"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133901" y="4511586"/>
              <a:ext cx="155763" cy="89925"/>
            </a:xfrm>
            <a:custGeom>
              <a:avLst/>
              <a:gdLst/>
              <a:ahLst/>
              <a:cxnLst/>
              <a:rect l="l" t="t" r="r" b="b"/>
              <a:pathLst>
                <a:path w="3395" h="1960" extrusionOk="0">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248694" y="4312785"/>
              <a:ext cx="385300" cy="222426"/>
            </a:xfrm>
            <a:custGeom>
              <a:avLst/>
              <a:gdLst/>
              <a:ahLst/>
              <a:cxnLst/>
              <a:rect l="l" t="t" r="r" b="b"/>
              <a:pathLst>
                <a:path w="8398" h="4848" extrusionOk="0">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93028" y="4279613"/>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650425" y="4246487"/>
              <a:ext cx="98321" cy="56799"/>
            </a:xfrm>
            <a:custGeom>
              <a:avLst/>
              <a:gdLst/>
              <a:ahLst/>
              <a:cxnLst/>
              <a:rect l="l" t="t" r="r" b="b"/>
              <a:pathLst>
                <a:path w="2143" h="1238" extrusionOk="0">
                  <a:moveTo>
                    <a:pt x="1092" y="0"/>
                  </a:moveTo>
                  <a:lnTo>
                    <a:pt x="1" y="630"/>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707868" y="4213361"/>
              <a:ext cx="98275" cy="56754"/>
            </a:xfrm>
            <a:custGeom>
              <a:avLst/>
              <a:gdLst/>
              <a:ahLst/>
              <a:cxnLst/>
              <a:rect l="l" t="t" r="r" b="b"/>
              <a:pathLst>
                <a:path w="2142" h="1237" extrusionOk="0">
                  <a:moveTo>
                    <a:pt x="1091" y="1"/>
                  </a:moveTo>
                  <a:lnTo>
                    <a:pt x="0" y="630"/>
                  </a:lnTo>
                  <a:lnTo>
                    <a:pt x="1051" y="1237"/>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765173" y="418019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436071" y="4388626"/>
              <a:ext cx="242935" cy="139475"/>
            </a:xfrm>
            <a:custGeom>
              <a:avLst/>
              <a:gdLst/>
              <a:ahLst/>
              <a:cxnLst/>
              <a:rect l="l" t="t" r="r" b="b"/>
              <a:pathLst>
                <a:path w="5295" h="3040" extrusionOk="0">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504341" y="4480616"/>
              <a:ext cx="119334" cy="65608"/>
            </a:xfrm>
            <a:custGeom>
              <a:avLst/>
              <a:gdLst/>
              <a:ahLst/>
              <a:cxnLst/>
              <a:rect l="l" t="t" r="r" b="b"/>
              <a:pathLst>
                <a:path w="2601" h="1430" extrusionOk="0">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596836" y="4427211"/>
              <a:ext cx="114975" cy="68912"/>
            </a:xfrm>
            <a:custGeom>
              <a:avLst/>
              <a:gdLst/>
              <a:ahLst/>
              <a:cxnLst/>
              <a:rect l="l" t="t" r="r" b="b"/>
              <a:pathLst>
                <a:path w="2506" h="1502" extrusionOk="0">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06804" y="3281112"/>
              <a:ext cx="1037439" cy="1167508"/>
            </a:xfrm>
            <a:custGeom>
              <a:avLst/>
              <a:gdLst/>
              <a:ahLst/>
              <a:cxnLst/>
              <a:rect l="l" t="t" r="r" b="b"/>
              <a:pathLst>
                <a:path w="22612" h="25447" extrusionOk="0">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528827" y="3284508"/>
              <a:ext cx="1016930" cy="1163930"/>
            </a:xfrm>
            <a:custGeom>
              <a:avLst/>
              <a:gdLst/>
              <a:ahLst/>
              <a:cxnLst/>
              <a:rect l="l" t="t" r="r" b="b"/>
              <a:pathLst>
                <a:path w="22165" h="25369" extrusionOk="0">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566999" y="3329746"/>
              <a:ext cx="940540" cy="1070426"/>
            </a:xfrm>
            <a:custGeom>
              <a:avLst/>
              <a:gdLst/>
              <a:ahLst/>
              <a:cxnLst/>
              <a:rect l="l" t="t" r="r" b="b"/>
              <a:pathLst>
                <a:path w="20500" h="23331" extrusionOk="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66999" y="3333692"/>
              <a:ext cx="931593" cy="1058268"/>
            </a:xfrm>
            <a:custGeom>
              <a:avLst/>
              <a:gdLst/>
              <a:ahLst/>
              <a:cxnLst/>
              <a:rect l="l" t="t" r="r" b="b"/>
              <a:pathLst>
                <a:path w="20305" h="23066" extrusionOk="0">
                  <a:moveTo>
                    <a:pt x="16828" y="0"/>
                  </a:moveTo>
                  <a:lnTo>
                    <a:pt x="0" y="9730"/>
                  </a:lnTo>
                  <a:lnTo>
                    <a:pt x="3475" y="23065"/>
                  </a:lnTo>
                  <a:lnTo>
                    <a:pt x="20304" y="13334"/>
                  </a:lnTo>
                  <a:lnTo>
                    <a:pt x="16828"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347093" y="4129262"/>
              <a:ext cx="479308" cy="1014223"/>
            </a:xfrm>
            <a:custGeom>
              <a:avLst/>
              <a:gdLst/>
              <a:ahLst/>
              <a:cxnLst/>
              <a:rect l="l" t="t" r="r" b="b"/>
              <a:pathLst>
                <a:path w="10447" h="22106" extrusionOk="0">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18104" y="4669140"/>
              <a:ext cx="228528" cy="131630"/>
            </a:xfrm>
            <a:custGeom>
              <a:avLst/>
              <a:gdLst/>
              <a:ahLst/>
              <a:cxnLst/>
              <a:rect l="l" t="t" r="r" b="b"/>
              <a:pathLst>
                <a:path w="4981" h="2869" extrusionOk="0">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1539210" y="3769741"/>
              <a:ext cx="293953" cy="169710"/>
            </a:xfrm>
            <a:custGeom>
              <a:avLst/>
              <a:gdLst/>
              <a:ahLst/>
              <a:cxnLst/>
              <a:rect l="l" t="t" r="r" b="b"/>
              <a:pathLst>
                <a:path w="6407" h="3699" extrusionOk="0">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226244" y="4066314"/>
              <a:ext cx="202239" cy="116810"/>
            </a:xfrm>
            <a:custGeom>
              <a:avLst/>
              <a:gdLst/>
              <a:ahLst/>
              <a:cxnLst/>
              <a:rect l="l" t="t" r="r" b="b"/>
              <a:pathLst>
                <a:path w="4408" h="2546" extrusionOk="0">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1487365" y="4642529"/>
              <a:ext cx="202239" cy="116810"/>
            </a:xfrm>
            <a:custGeom>
              <a:avLst/>
              <a:gdLst/>
              <a:ahLst/>
              <a:cxnLst/>
              <a:rect l="l" t="t" r="r" b="b"/>
              <a:pathLst>
                <a:path w="4408" h="2546" extrusionOk="0">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1670016" y="3181047"/>
              <a:ext cx="375253" cy="231143"/>
            </a:xfrm>
            <a:custGeom>
              <a:avLst/>
              <a:gdLst/>
              <a:ahLst/>
              <a:cxnLst/>
              <a:rect l="l" t="t" r="r" b="b"/>
              <a:pathLst>
                <a:path w="8179" h="5038" extrusionOk="0">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51715" y="3099425"/>
              <a:ext cx="362131" cy="191549"/>
            </a:xfrm>
            <a:custGeom>
              <a:avLst/>
              <a:gdLst/>
              <a:ahLst/>
              <a:cxnLst/>
              <a:rect l="l" t="t" r="r" b="b"/>
              <a:pathLst>
                <a:path w="7893" h="4175" extrusionOk="0">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1726954" y="3835947"/>
              <a:ext cx="396266" cy="221876"/>
            </a:xfrm>
            <a:custGeom>
              <a:avLst/>
              <a:gdLst/>
              <a:ahLst/>
              <a:cxnLst/>
              <a:rect l="l" t="t" r="r" b="b"/>
              <a:pathLst>
                <a:path w="8637" h="4836" extrusionOk="0">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179950" y="3849987"/>
              <a:ext cx="346073" cy="193843"/>
            </a:xfrm>
            <a:custGeom>
              <a:avLst/>
              <a:gdLst/>
              <a:ahLst/>
              <a:cxnLst/>
              <a:rect l="l" t="t" r="r" b="b"/>
              <a:pathLst>
                <a:path w="7543" h="4225" extrusionOk="0">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808897" y="4495482"/>
              <a:ext cx="109516" cy="63085"/>
            </a:xfrm>
            <a:custGeom>
              <a:avLst/>
              <a:gdLst/>
              <a:ahLst/>
              <a:cxnLst/>
              <a:rect l="l" t="t" r="r" b="b"/>
              <a:pathLst>
                <a:path w="2387" h="1375" extrusionOk="0">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882535" y="4453180"/>
              <a:ext cx="109424" cy="62856"/>
            </a:xfrm>
            <a:custGeom>
              <a:avLst/>
              <a:gdLst/>
              <a:ahLst/>
              <a:cxnLst/>
              <a:rect l="l" t="t" r="r" b="b"/>
              <a:pathLst>
                <a:path w="2385" h="1370" extrusionOk="0">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949705" y="4408354"/>
              <a:ext cx="119196" cy="68545"/>
            </a:xfrm>
            <a:custGeom>
              <a:avLst/>
              <a:gdLst/>
              <a:ahLst/>
              <a:cxnLst/>
              <a:rect l="l" t="t" r="r" b="b"/>
              <a:pathLst>
                <a:path w="2598" h="1494" extrusionOk="0">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027197" y="4358115"/>
              <a:ext cx="128739" cy="74004"/>
            </a:xfrm>
            <a:custGeom>
              <a:avLst/>
              <a:gdLst/>
              <a:ahLst/>
              <a:cxnLst/>
              <a:rect l="l" t="t" r="r" b="b"/>
              <a:pathLst>
                <a:path w="2806" h="1613" extrusionOk="0">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887949" y="4070076"/>
              <a:ext cx="300514" cy="178381"/>
            </a:xfrm>
            <a:custGeom>
              <a:avLst/>
              <a:gdLst/>
              <a:ahLst/>
              <a:cxnLst/>
              <a:rect l="l" t="t" r="r" b="b"/>
              <a:pathLst>
                <a:path w="6550" h="3888" extrusionOk="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384684" y="3324378"/>
              <a:ext cx="99881" cy="39870"/>
            </a:xfrm>
            <a:custGeom>
              <a:avLst/>
              <a:gdLst/>
              <a:ahLst/>
              <a:cxnLst/>
              <a:rect l="l" t="t" r="r" b="b"/>
              <a:pathLst>
                <a:path w="2177" h="869" extrusionOk="0">
                  <a:moveTo>
                    <a:pt x="717" y="0"/>
                  </a:moveTo>
                  <a:lnTo>
                    <a:pt x="1" y="31"/>
                  </a:lnTo>
                  <a:lnTo>
                    <a:pt x="1460" y="869"/>
                  </a:lnTo>
                  <a:lnTo>
                    <a:pt x="2176" y="838"/>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007178" y="3966936"/>
              <a:ext cx="93962" cy="64416"/>
            </a:xfrm>
            <a:custGeom>
              <a:avLst/>
              <a:gdLst/>
              <a:ahLst/>
              <a:cxnLst/>
              <a:rect l="l" t="t" r="r" b="b"/>
              <a:pathLst>
                <a:path w="2048" h="1404" extrusionOk="0">
                  <a:moveTo>
                    <a:pt x="0" y="0"/>
                  </a:moveTo>
                  <a:lnTo>
                    <a:pt x="588" y="565"/>
                  </a:lnTo>
                  <a:lnTo>
                    <a:pt x="2048" y="1403"/>
                  </a:lnTo>
                  <a:lnTo>
                    <a:pt x="1461"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237361" y="3553093"/>
              <a:ext cx="76023" cy="73775"/>
            </a:xfrm>
            <a:custGeom>
              <a:avLst/>
              <a:gdLst/>
              <a:ahLst/>
              <a:cxnLst/>
              <a:rect l="l" t="t" r="r" b="b"/>
              <a:pathLst>
                <a:path w="1657" h="1608" extrusionOk="0">
                  <a:moveTo>
                    <a:pt x="0" y="1"/>
                  </a:moveTo>
                  <a:lnTo>
                    <a:pt x="197" y="771"/>
                  </a:lnTo>
                  <a:lnTo>
                    <a:pt x="1656" y="1607"/>
                  </a:lnTo>
                  <a:lnTo>
                    <a:pt x="1459"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1244014" y="3355210"/>
              <a:ext cx="144522" cy="153147"/>
            </a:xfrm>
            <a:custGeom>
              <a:avLst/>
              <a:gdLst/>
              <a:ahLst/>
              <a:cxnLst/>
              <a:rect l="l" t="t" r="r" b="b"/>
              <a:pathLst>
                <a:path w="3150" h="3338" extrusionOk="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1117384" y="3635495"/>
              <a:ext cx="111718" cy="62213"/>
            </a:xfrm>
            <a:custGeom>
              <a:avLst/>
              <a:gdLst/>
              <a:ahLst/>
              <a:cxnLst/>
              <a:rect l="l" t="t" r="r" b="b"/>
              <a:pathLst>
                <a:path w="2435" h="1356" extrusionOk="0">
                  <a:moveTo>
                    <a:pt x="975" y="1"/>
                  </a:moveTo>
                  <a:lnTo>
                    <a:pt x="0" y="517"/>
                  </a:lnTo>
                  <a:lnTo>
                    <a:pt x="1460" y="1355"/>
                  </a:lnTo>
                  <a:lnTo>
                    <a:pt x="2435" y="838"/>
                  </a:lnTo>
                  <a:lnTo>
                    <a:pt x="9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338849" y="3235874"/>
              <a:ext cx="100844" cy="72353"/>
            </a:xfrm>
            <a:custGeom>
              <a:avLst/>
              <a:gdLst/>
              <a:ahLst/>
              <a:cxnLst/>
              <a:rect l="l" t="t" r="r" b="b"/>
              <a:pathLst>
                <a:path w="2198" h="1577" extrusionOk="0">
                  <a:moveTo>
                    <a:pt x="737" y="1"/>
                  </a:moveTo>
                  <a:lnTo>
                    <a:pt x="1" y="740"/>
                  </a:lnTo>
                  <a:lnTo>
                    <a:pt x="1460" y="1577"/>
                  </a:lnTo>
                  <a:lnTo>
                    <a:pt x="2198" y="838"/>
                  </a:lnTo>
                  <a:lnTo>
                    <a:pt x="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1157208" y="3568325"/>
              <a:ext cx="89237" cy="56432"/>
            </a:xfrm>
            <a:custGeom>
              <a:avLst/>
              <a:gdLst/>
              <a:ahLst/>
              <a:cxnLst/>
              <a:rect l="l" t="t" r="r" b="b"/>
              <a:pathLst>
                <a:path w="1945" h="1230" extrusionOk="0">
                  <a:moveTo>
                    <a:pt x="1" y="1"/>
                  </a:moveTo>
                  <a:lnTo>
                    <a:pt x="485" y="391"/>
                  </a:lnTo>
                  <a:lnTo>
                    <a:pt x="1944" y="1229"/>
                  </a:lnTo>
                  <a:lnTo>
                    <a:pt x="1461" y="838"/>
                  </a:lnTo>
                  <a:lnTo>
                    <a:pt x="1"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902800" y="3980655"/>
              <a:ext cx="73270" cy="93366"/>
            </a:xfrm>
            <a:custGeom>
              <a:avLst/>
              <a:gdLst/>
              <a:ahLst/>
              <a:cxnLst/>
              <a:rect l="l" t="t" r="r" b="b"/>
              <a:pathLst>
                <a:path w="1597" h="2035" extrusionOk="0">
                  <a:moveTo>
                    <a:pt x="136" y="1"/>
                  </a:moveTo>
                  <a:lnTo>
                    <a:pt x="1" y="1197"/>
                  </a:lnTo>
                  <a:lnTo>
                    <a:pt x="1461" y="2034"/>
                  </a:lnTo>
                  <a:lnTo>
                    <a:pt x="1596" y="839"/>
                  </a:ln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314716" y="3269046"/>
              <a:ext cx="91164" cy="39182"/>
            </a:xfrm>
            <a:custGeom>
              <a:avLst/>
              <a:gdLst/>
              <a:ahLst/>
              <a:cxnLst/>
              <a:rect l="l" t="t" r="r" b="b"/>
              <a:pathLst>
                <a:path w="1987" h="854" extrusionOk="0">
                  <a:moveTo>
                    <a:pt x="1" y="0"/>
                  </a:moveTo>
                  <a:lnTo>
                    <a:pt x="1461" y="837"/>
                  </a:lnTo>
                  <a:lnTo>
                    <a:pt x="1986" y="854"/>
                  </a:lnTo>
                  <a:lnTo>
                    <a:pt x="527" y="1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958453" y="3734643"/>
              <a:ext cx="173335" cy="195586"/>
            </a:xfrm>
            <a:custGeom>
              <a:avLst/>
              <a:gdLst/>
              <a:ahLst/>
              <a:cxnLst/>
              <a:rect l="l" t="t" r="r" b="b"/>
              <a:pathLst>
                <a:path w="3778" h="4263" extrusionOk="0">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1167393" y="3496384"/>
              <a:ext cx="75151" cy="63865"/>
            </a:xfrm>
            <a:custGeom>
              <a:avLst/>
              <a:gdLst/>
              <a:ahLst/>
              <a:cxnLst/>
              <a:rect l="l" t="t" r="r" b="b"/>
              <a:pathLst>
                <a:path w="1638" h="1392" extrusionOk="0">
                  <a:moveTo>
                    <a:pt x="0" y="0"/>
                  </a:moveTo>
                  <a:lnTo>
                    <a:pt x="178" y="554"/>
                  </a:lnTo>
                  <a:lnTo>
                    <a:pt x="1638" y="1392"/>
                  </a:lnTo>
                  <a:lnTo>
                    <a:pt x="1461" y="83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887430" y="3963082"/>
              <a:ext cx="88640" cy="56065"/>
            </a:xfrm>
            <a:custGeom>
              <a:avLst/>
              <a:gdLst/>
              <a:ahLst/>
              <a:cxnLst/>
              <a:rect l="l" t="t" r="r" b="b"/>
              <a:pathLst>
                <a:path w="1932" h="1222" extrusionOk="0">
                  <a:moveTo>
                    <a:pt x="0" y="1"/>
                  </a:moveTo>
                  <a:lnTo>
                    <a:pt x="471" y="384"/>
                  </a:lnTo>
                  <a:lnTo>
                    <a:pt x="1931" y="1222"/>
                  </a:lnTo>
                  <a:lnTo>
                    <a:pt x="1931" y="1222"/>
                  </a:lnTo>
                  <a:lnTo>
                    <a:pt x="1460" y="839"/>
                  </a:lnTo>
                  <a:lnTo>
                    <a:pt x="0" y="1"/>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1256218" y="3249959"/>
              <a:ext cx="82079" cy="85107"/>
            </a:xfrm>
            <a:custGeom>
              <a:avLst/>
              <a:gdLst/>
              <a:ahLst/>
              <a:cxnLst/>
              <a:rect l="l" t="t" r="r" b="b"/>
              <a:pathLst>
                <a:path w="1789" h="1855" extrusionOk="0">
                  <a:moveTo>
                    <a:pt x="329" y="1"/>
                  </a:moveTo>
                  <a:lnTo>
                    <a:pt x="0" y="1017"/>
                  </a:lnTo>
                  <a:lnTo>
                    <a:pt x="1461" y="1854"/>
                  </a:lnTo>
                  <a:lnTo>
                    <a:pt x="1788" y="838"/>
                  </a:lnTo>
                  <a:lnTo>
                    <a:pt x="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1271267" y="3233718"/>
              <a:ext cx="101487" cy="54689"/>
            </a:xfrm>
            <a:custGeom>
              <a:avLst/>
              <a:gdLst/>
              <a:ahLst/>
              <a:cxnLst/>
              <a:rect l="l" t="t" r="r" b="b"/>
              <a:pathLst>
                <a:path w="2212" h="1192" extrusionOk="0">
                  <a:moveTo>
                    <a:pt x="751" y="0"/>
                  </a:moveTo>
                  <a:lnTo>
                    <a:pt x="1" y="355"/>
                  </a:lnTo>
                  <a:lnTo>
                    <a:pt x="1460" y="1192"/>
                  </a:lnTo>
                  <a:lnTo>
                    <a:pt x="2211" y="838"/>
                  </a:lnTo>
                  <a:lnTo>
                    <a:pt x="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1230204" y="3296574"/>
              <a:ext cx="93045" cy="62810"/>
            </a:xfrm>
            <a:custGeom>
              <a:avLst/>
              <a:gdLst/>
              <a:ahLst/>
              <a:cxnLst/>
              <a:rect l="l" t="t" r="r" b="b"/>
              <a:pathLst>
                <a:path w="2028" h="1369" extrusionOk="0">
                  <a:moveTo>
                    <a:pt x="567" y="1"/>
                  </a:moveTo>
                  <a:lnTo>
                    <a:pt x="1" y="531"/>
                  </a:lnTo>
                  <a:lnTo>
                    <a:pt x="1461" y="1369"/>
                  </a:lnTo>
                  <a:lnTo>
                    <a:pt x="2028" y="838"/>
                  </a:lnTo>
                  <a:lnTo>
                    <a:pt x="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1172624" y="3390400"/>
              <a:ext cx="79602" cy="73729"/>
            </a:xfrm>
            <a:custGeom>
              <a:avLst/>
              <a:gdLst/>
              <a:ahLst/>
              <a:cxnLst/>
              <a:rect l="l" t="t" r="r" b="b"/>
              <a:pathLst>
                <a:path w="1735" h="1607" extrusionOk="0">
                  <a:moveTo>
                    <a:pt x="275" y="1"/>
                  </a:moveTo>
                  <a:lnTo>
                    <a:pt x="0" y="769"/>
                  </a:lnTo>
                  <a:lnTo>
                    <a:pt x="1459" y="1606"/>
                  </a:lnTo>
                  <a:lnTo>
                    <a:pt x="1734" y="838"/>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1064024" y="3585531"/>
              <a:ext cx="105019" cy="39686"/>
            </a:xfrm>
            <a:custGeom>
              <a:avLst/>
              <a:gdLst/>
              <a:ahLst/>
              <a:cxnLst/>
              <a:rect l="l" t="t" r="r" b="b"/>
              <a:pathLst>
                <a:path w="2289" h="865" extrusionOk="0">
                  <a:moveTo>
                    <a:pt x="0" y="1"/>
                  </a:moveTo>
                  <a:lnTo>
                    <a:pt x="1461" y="838"/>
                  </a:lnTo>
                  <a:lnTo>
                    <a:pt x="2288" y="864"/>
                  </a:lnTo>
                  <a:lnTo>
                    <a:pt x="2288" y="864"/>
                  </a:lnTo>
                  <a:lnTo>
                    <a:pt x="828" y="2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1134635" y="3456101"/>
              <a:ext cx="70059" cy="80106"/>
            </a:xfrm>
            <a:custGeom>
              <a:avLst/>
              <a:gdLst/>
              <a:ahLst/>
              <a:cxnLst/>
              <a:rect l="l" t="t" r="r" b="b"/>
              <a:pathLst>
                <a:path w="1527" h="1746" extrusionOk="0">
                  <a:moveTo>
                    <a:pt x="66" y="1"/>
                  </a:moveTo>
                  <a:lnTo>
                    <a:pt x="0" y="907"/>
                  </a:lnTo>
                  <a:lnTo>
                    <a:pt x="1460" y="1745"/>
                  </a:lnTo>
                  <a:lnTo>
                    <a:pt x="1526" y="838"/>
                  </a:lnTo>
                  <a:lnTo>
                    <a:pt x="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1137617" y="3425636"/>
              <a:ext cx="101991" cy="68912"/>
            </a:xfrm>
            <a:custGeom>
              <a:avLst/>
              <a:gdLst/>
              <a:ahLst/>
              <a:cxnLst/>
              <a:rect l="l" t="t" r="r" b="b"/>
              <a:pathLst>
                <a:path w="2223" h="1502" extrusionOk="0">
                  <a:moveTo>
                    <a:pt x="763" y="1"/>
                  </a:moveTo>
                  <a:lnTo>
                    <a:pt x="1" y="665"/>
                  </a:lnTo>
                  <a:lnTo>
                    <a:pt x="1461" y="1502"/>
                  </a:lnTo>
                  <a:lnTo>
                    <a:pt x="2222" y="838"/>
                  </a:lnTo>
                  <a:lnTo>
                    <a:pt x="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031266" y="3585531"/>
              <a:ext cx="99789" cy="92540"/>
            </a:xfrm>
            <a:custGeom>
              <a:avLst/>
              <a:gdLst/>
              <a:ahLst/>
              <a:cxnLst/>
              <a:rect l="l" t="t" r="r" b="b"/>
              <a:pathLst>
                <a:path w="2175" h="2017" extrusionOk="0">
                  <a:moveTo>
                    <a:pt x="714" y="1"/>
                  </a:moveTo>
                  <a:lnTo>
                    <a:pt x="0" y="1180"/>
                  </a:lnTo>
                  <a:lnTo>
                    <a:pt x="1460" y="2016"/>
                  </a:lnTo>
                  <a:lnTo>
                    <a:pt x="2175" y="838"/>
                  </a:lnTo>
                  <a:lnTo>
                    <a:pt x="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1199097" y="3317542"/>
              <a:ext cx="98183" cy="41843"/>
            </a:xfrm>
            <a:custGeom>
              <a:avLst/>
              <a:gdLst/>
              <a:ahLst/>
              <a:cxnLst/>
              <a:rect l="l" t="t" r="r" b="b"/>
              <a:pathLst>
                <a:path w="2140" h="912" extrusionOk="0">
                  <a:moveTo>
                    <a:pt x="1" y="1"/>
                  </a:moveTo>
                  <a:lnTo>
                    <a:pt x="1461" y="837"/>
                  </a:lnTo>
                  <a:lnTo>
                    <a:pt x="2139" y="912"/>
                  </a:lnTo>
                  <a:lnTo>
                    <a:pt x="679" y="7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1172670" y="3358421"/>
              <a:ext cx="79556" cy="70472"/>
            </a:xfrm>
            <a:custGeom>
              <a:avLst/>
              <a:gdLst/>
              <a:ahLst/>
              <a:cxnLst/>
              <a:rect l="l" t="t" r="r" b="b"/>
              <a:pathLst>
                <a:path w="1734" h="1536" extrusionOk="0">
                  <a:moveTo>
                    <a:pt x="0" y="1"/>
                  </a:moveTo>
                  <a:lnTo>
                    <a:pt x="274" y="698"/>
                  </a:lnTo>
                  <a:lnTo>
                    <a:pt x="1733" y="1535"/>
                  </a:lnTo>
                  <a:lnTo>
                    <a:pt x="1460"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1201575" y="3272166"/>
              <a:ext cx="282988" cy="354698"/>
            </a:xfrm>
            <a:custGeom>
              <a:avLst/>
              <a:gdLst/>
              <a:ahLst/>
              <a:cxnLst/>
              <a:rect l="l" t="t" r="r" b="b"/>
              <a:pathLst>
                <a:path w="6168" h="7731" extrusionOk="0">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1172670" y="3317542"/>
              <a:ext cx="93503" cy="79372"/>
            </a:xfrm>
            <a:custGeom>
              <a:avLst/>
              <a:gdLst/>
              <a:ahLst/>
              <a:cxnLst/>
              <a:rect l="l" t="t" r="r" b="b"/>
              <a:pathLst>
                <a:path w="2038" h="1730" extrusionOk="0">
                  <a:moveTo>
                    <a:pt x="577" y="1"/>
                  </a:moveTo>
                  <a:lnTo>
                    <a:pt x="0" y="892"/>
                  </a:lnTo>
                  <a:lnTo>
                    <a:pt x="1460" y="1729"/>
                  </a:lnTo>
                  <a:lnTo>
                    <a:pt x="2037" y="837"/>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997635" y="3639624"/>
              <a:ext cx="100615" cy="54368"/>
            </a:xfrm>
            <a:custGeom>
              <a:avLst/>
              <a:gdLst/>
              <a:ahLst/>
              <a:cxnLst/>
              <a:rect l="l" t="t" r="r" b="b"/>
              <a:pathLst>
                <a:path w="2193" h="1185" extrusionOk="0">
                  <a:moveTo>
                    <a:pt x="733" y="1"/>
                  </a:moveTo>
                  <a:lnTo>
                    <a:pt x="0" y="346"/>
                  </a:lnTo>
                  <a:lnTo>
                    <a:pt x="1460" y="1184"/>
                  </a:lnTo>
                  <a:lnTo>
                    <a:pt x="2193" y="837"/>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829849" y="3895179"/>
              <a:ext cx="102817" cy="90200"/>
            </a:xfrm>
            <a:custGeom>
              <a:avLst/>
              <a:gdLst/>
              <a:ahLst/>
              <a:cxnLst/>
              <a:rect l="l" t="t" r="r" b="b"/>
              <a:pathLst>
                <a:path w="2241" h="1966" extrusionOk="0">
                  <a:moveTo>
                    <a:pt x="780" y="0"/>
                  </a:moveTo>
                  <a:lnTo>
                    <a:pt x="1" y="1127"/>
                  </a:lnTo>
                  <a:lnTo>
                    <a:pt x="1461" y="1965"/>
                  </a:lnTo>
                  <a:lnTo>
                    <a:pt x="2241" y="837"/>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829849" y="3946887"/>
              <a:ext cx="79831" cy="78409"/>
            </a:xfrm>
            <a:custGeom>
              <a:avLst/>
              <a:gdLst/>
              <a:ahLst/>
              <a:cxnLst/>
              <a:rect l="l" t="t" r="r" b="b"/>
              <a:pathLst>
                <a:path w="1740" h="1709" extrusionOk="0">
                  <a:moveTo>
                    <a:pt x="1" y="0"/>
                  </a:moveTo>
                  <a:lnTo>
                    <a:pt x="280" y="871"/>
                  </a:lnTo>
                  <a:lnTo>
                    <a:pt x="1739" y="1709"/>
                  </a:lnTo>
                  <a:lnTo>
                    <a:pt x="1461" y="838"/>
                  </a:lnTo>
                  <a:lnTo>
                    <a:pt x="1" y="0"/>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865636" y="3854575"/>
              <a:ext cx="69967" cy="79005"/>
            </a:xfrm>
            <a:custGeom>
              <a:avLst/>
              <a:gdLst/>
              <a:ahLst/>
              <a:cxnLst/>
              <a:rect l="l" t="t" r="r" b="b"/>
              <a:pathLst>
                <a:path w="1525" h="1722" extrusionOk="0">
                  <a:moveTo>
                    <a:pt x="64" y="0"/>
                  </a:moveTo>
                  <a:lnTo>
                    <a:pt x="0" y="885"/>
                  </a:lnTo>
                  <a:lnTo>
                    <a:pt x="1461" y="1722"/>
                  </a:lnTo>
                  <a:lnTo>
                    <a:pt x="1525" y="838"/>
                  </a:lnTo>
                  <a:lnTo>
                    <a:pt x="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129404" y="3386454"/>
              <a:ext cx="97036" cy="39732"/>
            </a:xfrm>
            <a:custGeom>
              <a:avLst/>
              <a:gdLst/>
              <a:ahLst/>
              <a:cxnLst/>
              <a:rect l="l" t="t" r="r" b="b"/>
              <a:pathLst>
                <a:path w="2115" h="866" extrusionOk="0">
                  <a:moveTo>
                    <a:pt x="654" y="1"/>
                  </a:moveTo>
                  <a:lnTo>
                    <a:pt x="1" y="29"/>
                  </a:lnTo>
                  <a:lnTo>
                    <a:pt x="1461" y="866"/>
                  </a:lnTo>
                  <a:lnTo>
                    <a:pt x="2114" y="839"/>
                  </a:lnTo>
                  <a:lnTo>
                    <a:pt x="6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902295" y="3720557"/>
              <a:ext cx="92907" cy="78363"/>
            </a:xfrm>
            <a:custGeom>
              <a:avLst/>
              <a:gdLst/>
              <a:ahLst/>
              <a:cxnLst/>
              <a:rect l="l" t="t" r="r" b="b"/>
              <a:pathLst>
                <a:path w="2025" h="1708" extrusionOk="0">
                  <a:moveTo>
                    <a:pt x="564" y="0"/>
                  </a:moveTo>
                  <a:lnTo>
                    <a:pt x="1" y="869"/>
                  </a:lnTo>
                  <a:lnTo>
                    <a:pt x="1460" y="1707"/>
                  </a:lnTo>
                  <a:lnTo>
                    <a:pt x="2024" y="838"/>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994928" y="3595211"/>
              <a:ext cx="75289" cy="70655"/>
            </a:xfrm>
            <a:custGeom>
              <a:avLst/>
              <a:gdLst/>
              <a:ahLst/>
              <a:cxnLst/>
              <a:rect l="l" t="t" r="r" b="b"/>
              <a:pathLst>
                <a:path w="1641" h="1540" extrusionOk="0">
                  <a:moveTo>
                    <a:pt x="1" y="0"/>
                  </a:moveTo>
                  <a:lnTo>
                    <a:pt x="181" y="703"/>
                  </a:lnTo>
                  <a:lnTo>
                    <a:pt x="1640" y="1540"/>
                  </a:lnTo>
                  <a:lnTo>
                    <a:pt x="1461" y="83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838154" y="3833928"/>
              <a:ext cx="97449" cy="59093"/>
            </a:xfrm>
            <a:custGeom>
              <a:avLst/>
              <a:gdLst/>
              <a:ahLst/>
              <a:cxnLst/>
              <a:rect l="l" t="t" r="r" b="b"/>
              <a:pathLst>
                <a:path w="2124" h="1288" extrusionOk="0">
                  <a:moveTo>
                    <a:pt x="0" y="1"/>
                  </a:moveTo>
                  <a:lnTo>
                    <a:pt x="663" y="450"/>
                  </a:lnTo>
                  <a:lnTo>
                    <a:pt x="2124" y="1288"/>
                  </a:lnTo>
                  <a:lnTo>
                    <a:pt x="1460" y="839"/>
                  </a:lnTo>
                  <a:lnTo>
                    <a:pt x="0" y="1"/>
                  </a:lnTo>
                  <a:close/>
                </a:path>
              </a:pathLst>
            </a:custGeom>
            <a:solidFill>
              <a:srgbClr val="BA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929823" y="3629484"/>
              <a:ext cx="107910" cy="76711"/>
            </a:xfrm>
            <a:custGeom>
              <a:avLst/>
              <a:gdLst/>
              <a:ahLst/>
              <a:cxnLst/>
              <a:rect l="l" t="t" r="r" b="b"/>
              <a:pathLst>
                <a:path w="2352" h="1672" extrusionOk="0">
                  <a:moveTo>
                    <a:pt x="891" y="1"/>
                  </a:moveTo>
                  <a:lnTo>
                    <a:pt x="1" y="834"/>
                  </a:lnTo>
                  <a:lnTo>
                    <a:pt x="1460" y="1672"/>
                  </a:lnTo>
                  <a:lnTo>
                    <a:pt x="2352" y="839"/>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928126" y="3667749"/>
              <a:ext cx="68728" cy="91255"/>
            </a:xfrm>
            <a:custGeom>
              <a:avLst/>
              <a:gdLst/>
              <a:ahLst/>
              <a:cxnLst/>
              <a:rect l="l" t="t" r="r" b="b"/>
              <a:pathLst>
                <a:path w="1498" h="1989" extrusionOk="0">
                  <a:moveTo>
                    <a:pt x="38" y="0"/>
                  </a:moveTo>
                  <a:lnTo>
                    <a:pt x="1" y="1151"/>
                  </a:lnTo>
                  <a:lnTo>
                    <a:pt x="1461" y="1989"/>
                  </a:lnTo>
                  <a:lnTo>
                    <a:pt x="1497" y="838"/>
                  </a:ln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838154" y="3778642"/>
              <a:ext cx="86851" cy="93779"/>
            </a:xfrm>
            <a:custGeom>
              <a:avLst/>
              <a:gdLst/>
              <a:ahLst/>
              <a:cxnLst/>
              <a:rect l="l" t="t" r="r" b="b"/>
              <a:pathLst>
                <a:path w="1893" h="2044" extrusionOk="0">
                  <a:moveTo>
                    <a:pt x="432" y="1"/>
                  </a:moveTo>
                  <a:lnTo>
                    <a:pt x="0" y="1206"/>
                  </a:lnTo>
                  <a:lnTo>
                    <a:pt x="1460" y="2044"/>
                  </a:lnTo>
                  <a:lnTo>
                    <a:pt x="1893" y="839"/>
                  </a:lnTo>
                  <a:lnTo>
                    <a:pt x="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896881" y="3623979"/>
              <a:ext cx="345109" cy="451276"/>
            </a:xfrm>
            <a:custGeom>
              <a:avLst/>
              <a:gdLst/>
              <a:ahLst/>
              <a:cxnLst/>
              <a:rect l="l" t="t" r="r" b="b"/>
              <a:pathLst>
                <a:path w="7522" h="9836" extrusionOk="0">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857974" y="3760428"/>
              <a:ext cx="111305" cy="56708"/>
            </a:xfrm>
            <a:custGeom>
              <a:avLst/>
              <a:gdLst/>
              <a:ahLst/>
              <a:cxnLst/>
              <a:rect l="l" t="t" r="r" b="b"/>
              <a:pathLst>
                <a:path w="2426" h="1236" extrusionOk="0">
                  <a:moveTo>
                    <a:pt x="967" y="0"/>
                  </a:moveTo>
                  <a:lnTo>
                    <a:pt x="0" y="398"/>
                  </a:lnTo>
                  <a:lnTo>
                    <a:pt x="1461" y="1236"/>
                  </a:lnTo>
                  <a:lnTo>
                    <a:pt x="2426" y="838"/>
                  </a:lnTo>
                  <a:lnTo>
                    <a:pt x="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1001030" y="3414579"/>
              <a:ext cx="137824" cy="143191"/>
            </a:xfrm>
            <a:custGeom>
              <a:avLst/>
              <a:gdLst/>
              <a:ahLst/>
              <a:cxnLst/>
              <a:rect l="l" t="t" r="r" b="b"/>
              <a:pathLst>
                <a:path w="3004" h="3121" extrusionOk="0">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087607" y="3305613"/>
              <a:ext cx="97862" cy="69416"/>
            </a:xfrm>
            <a:custGeom>
              <a:avLst/>
              <a:gdLst/>
              <a:ahLst/>
              <a:cxnLst/>
              <a:rect l="l" t="t" r="r" b="b"/>
              <a:pathLst>
                <a:path w="2133" h="1513" extrusionOk="0">
                  <a:moveTo>
                    <a:pt x="673" y="1"/>
                  </a:moveTo>
                  <a:lnTo>
                    <a:pt x="1" y="676"/>
                  </a:lnTo>
                  <a:lnTo>
                    <a:pt x="1460" y="1513"/>
                  </a:lnTo>
                  <a:lnTo>
                    <a:pt x="2132" y="838"/>
                  </a:lnTo>
                  <a:lnTo>
                    <a:pt x="6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921840" y="3609113"/>
              <a:ext cx="87218" cy="54781"/>
            </a:xfrm>
            <a:custGeom>
              <a:avLst/>
              <a:gdLst/>
              <a:ahLst/>
              <a:cxnLst/>
              <a:rect l="l" t="t" r="r" b="b"/>
              <a:pathLst>
                <a:path w="1901" h="1194" extrusionOk="0">
                  <a:moveTo>
                    <a:pt x="0" y="0"/>
                  </a:moveTo>
                  <a:lnTo>
                    <a:pt x="442" y="357"/>
                  </a:lnTo>
                  <a:lnTo>
                    <a:pt x="1901" y="1194"/>
                  </a:lnTo>
                  <a:lnTo>
                    <a:pt x="1460" y="83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921840" y="3566628"/>
              <a:ext cx="83685" cy="80886"/>
            </a:xfrm>
            <a:custGeom>
              <a:avLst/>
              <a:gdLst/>
              <a:ahLst/>
              <a:cxnLst/>
              <a:rect l="l" t="t" r="r" b="b"/>
              <a:pathLst>
                <a:path w="1824" h="1763" extrusionOk="0">
                  <a:moveTo>
                    <a:pt x="364" y="1"/>
                  </a:moveTo>
                  <a:lnTo>
                    <a:pt x="0" y="926"/>
                  </a:lnTo>
                  <a:lnTo>
                    <a:pt x="1460" y="1763"/>
                  </a:lnTo>
                  <a:lnTo>
                    <a:pt x="1823" y="837"/>
                  </a:lnTo>
                  <a:lnTo>
                    <a:pt x="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65630" y="3335940"/>
              <a:ext cx="89007" cy="39090"/>
            </a:xfrm>
            <a:custGeom>
              <a:avLst/>
              <a:gdLst/>
              <a:ahLst/>
              <a:cxnLst/>
              <a:rect l="l" t="t" r="r" b="b"/>
              <a:pathLst>
                <a:path w="1940" h="852" extrusionOk="0">
                  <a:moveTo>
                    <a:pt x="0" y="1"/>
                  </a:moveTo>
                  <a:lnTo>
                    <a:pt x="1459" y="838"/>
                  </a:lnTo>
                  <a:lnTo>
                    <a:pt x="1939" y="852"/>
                  </a:lnTo>
                  <a:lnTo>
                    <a:pt x="480" y="15"/>
                  </a:lnTo>
                  <a:lnTo>
                    <a:pt x="0" y="1"/>
                  </a:lnTo>
                  <a:close/>
                </a:path>
              </a:pathLst>
            </a:custGeom>
            <a:solidFill>
              <a:srgbClr val="326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931108" y="3543412"/>
              <a:ext cx="74417" cy="61663"/>
            </a:xfrm>
            <a:custGeom>
              <a:avLst/>
              <a:gdLst/>
              <a:ahLst/>
              <a:cxnLst/>
              <a:rect l="l" t="t" r="r" b="b"/>
              <a:pathLst>
                <a:path w="1622" h="1344" extrusionOk="0">
                  <a:moveTo>
                    <a:pt x="1" y="1"/>
                  </a:moveTo>
                  <a:lnTo>
                    <a:pt x="162" y="507"/>
                  </a:lnTo>
                  <a:lnTo>
                    <a:pt x="1621" y="1343"/>
                  </a:lnTo>
                  <a:lnTo>
                    <a:pt x="1621" y="1343"/>
                  </a:lnTo>
                  <a:lnTo>
                    <a:pt x="1460" y="8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1012179" y="3318505"/>
              <a:ext cx="80749" cy="81024"/>
            </a:xfrm>
            <a:custGeom>
              <a:avLst/>
              <a:gdLst/>
              <a:ahLst/>
              <a:cxnLst/>
              <a:rect l="l" t="t" r="r" b="b"/>
              <a:pathLst>
                <a:path w="1760" h="1766" extrusionOk="0">
                  <a:moveTo>
                    <a:pt x="300" y="0"/>
                  </a:moveTo>
                  <a:lnTo>
                    <a:pt x="1" y="928"/>
                  </a:lnTo>
                  <a:lnTo>
                    <a:pt x="1460" y="1766"/>
                  </a:lnTo>
                  <a:lnTo>
                    <a:pt x="1760" y="838"/>
                  </a:ln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1025943" y="3303640"/>
              <a:ext cx="98413" cy="53313"/>
            </a:xfrm>
            <a:custGeom>
              <a:avLst/>
              <a:gdLst/>
              <a:ahLst/>
              <a:cxnLst/>
              <a:rect l="l" t="t" r="r" b="b"/>
              <a:pathLst>
                <a:path w="2145" h="1162" extrusionOk="0">
                  <a:moveTo>
                    <a:pt x="685" y="1"/>
                  </a:moveTo>
                  <a:lnTo>
                    <a:pt x="0" y="324"/>
                  </a:lnTo>
                  <a:lnTo>
                    <a:pt x="1460" y="1162"/>
                  </a:lnTo>
                  <a:lnTo>
                    <a:pt x="2144" y="839"/>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988459" y="3361037"/>
              <a:ext cx="90751" cy="60653"/>
            </a:xfrm>
            <a:custGeom>
              <a:avLst/>
              <a:gdLst/>
              <a:ahLst/>
              <a:cxnLst/>
              <a:rect l="l" t="t" r="r" b="b"/>
              <a:pathLst>
                <a:path w="1978" h="1322" extrusionOk="0">
                  <a:moveTo>
                    <a:pt x="518" y="1"/>
                  </a:moveTo>
                  <a:lnTo>
                    <a:pt x="1" y="485"/>
                  </a:lnTo>
                  <a:lnTo>
                    <a:pt x="1461" y="1322"/>
                  </a:lnTo>
                  <a:lnTo>
                    <a:pt x="1977" y="839"/>
                  </a:lnTo>
                  <a:lnTo>
                    <a:pt x="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935880" y="3446696"/>
              <a:ext cx="78501" cy="70609"/>
            </a:xfrm>
            <a:custGeom>
              <a:avLst/>
              <a:gdLst/>
              <a:ahLst/>
              <a:cxnLst/>
              <a:rect l="l" t="t" r="r" b="b"/>
              <a:pathLst>
                <a:path w="1711" h="1539" extrusionOk="0">
                  <a:moveTo>
                    <a:pt x="252" y="1"/>
                  </a:moveTo>
                  <a:lnTo>
                    <a:pt x="1" y="700"/>
                  </a:lnTo>
                  <a:lnTo>
                    <a:pt x="1460" y="1538"/>
                  </a:lnTo>
                  <a:lnTo>
                    <a:pt x="1711" y="839"/>
                  </a:lnTo>
                  <a:lnTo>
                    <a:pt x="2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901148" y="3506662"/>
              <a:ext cx="69875" cy="76482"/>
            </a:xfrm>
            <a:custGeom>
              <a:avLst/>
              <a:gdLst/>
              <a:ahLst/>
              <a:cxnLst/>
              <a:rect l="l" t="t" r="r" b="b"/>
              <a:pathLst>
                <a:path w="1523" h="1667" extrusionOk="0">
                  <a:moveTo>
                    <a:pt x="62" y="0"/>
                  </a:moveTo>
                  <a:lnTo>
                    <a:pt x="1" y="829"/>
                  </a:lnTo>
                  <a:lnTo>
                    <a:pt x="1460" y="1667"/>
                  </a:lnTo>
                  <a:lnTo>
                    <a:pt x="1522" y="838"/>
                  </a:lnTo>
                  <a:lnTo>
                    <a:pt x="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903947" y="3478812"/>
              <a:ext cx="98917" cy="66297"/>
            </a:xfrm>
            <a:custGeom>
              <a:avLst/>
              <a:gdLst/>
              <a:ahLst/>
              <a:cxnLst/>
              <a:rect l="l" t="t" r="r" b="b"/>
              <a:pathLst>
                <a:path w="2156" h="1445" extrusionOk="0">
                  <a:moveTo>
                    <a:pt x="697" y="0"/>
                  </a:moveTo>
                  <a:lnTo>
                    <a:pt x="1" y="607"/>
                  </a:lnTo>
                  <a:lnTo>
                    <a:pt x="1461" y="1445"/>
                  </a:lnTo>
                  <a:lnTo>
                    <a:pt x="2156" y="838"/>
                  </a:lnTo>
                  <a:lnTo>
                    <a:pt x="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960105" y="3380169"/>
              <a:ext cx="95430" cy="41521"/>
            </a:xfrm>
            <a:custGeom>
              <a:avLst/>
              <a:gdLst/>
              <a:ahLst/>
              <a:cxnLst/>
              <a:rect l="l" t="t" r="r" b="b"/>
              <a:pathLst>
                <a:path w="2080" h="905" extrusionOk="0">
                  <a:moveTo>
                    <a:pt x="1" y="1"/>
                  </a:moveTo>
                  <a:lnTo>
                    <a:pt x="1460" y="838"/>
                  </a:lnTo>
                  <a:lnTo>
                    <a:pt x="2079" y="905"/>
                  </a:lnTo>
                  <a:lnTo>
                    <a:pt x="619" y="6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935926" y="3417470"/>
              <a:ext cx="78455" cy="67719"/>
            </a:xfrm>
            <a:custGeom>
              <a:avLst/>
              <a:gdLst/>
              <a:ahLst/>
              <a:cxnLst/>
              <a:rect l="l" t="t" r="r" b="b"/>
              <a:pathLst>
                <a:path w="1710" h="1476" extrusionOk="0">
                  <a:moveTo>
                    <a:pt x="1" y="1"/>
                  </a:moveTo>
                  <a:lnTo>
                    <a:pt x="251" y="638"/>
                  </a:lnTo>
                  <a:lnTo>
                    <a:pt x="1710" y="1476"/>
                  </a:lnTo>
                  <a:lnTo>
                    <a:pt x="1460" y="83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968134" y="3342088"/>
              <a:ext cx="258304" cy="323775"/>
            </a:xfrm>
            <a:custGeom>
              <a:avLst/>
              <a:gdLst/>
              <a:ahLst/>
              <a:cxnLst/>
              <a:rect l="l" t="t" r="r" b="b"/>
              <a:pathLst>
                <a:path w="5630" h="7057" extrusionOk="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935926" y="3380169"/>
              <a:ext cx="91164" cy="75748"/>
            </a:xfrm>
            <a:custGeom>
              <a:avLst/>
              <a:gdLst/>
              <a:ahLst/>
              <a:cxnLst/>
              <a:rect l="l" t="t" r="r" b="b"/>
              <a:pathLst>
                <a:path w="1987" h="1651" extrusionOk="0">
                  <a:moveTo>
                    <a:pt x="528" y="1"/>
                  </a:moveTo>
                  <a:lnTo>
                    <a:pt x="1" y="814"/>
                  </a:lnTo>
                  <a:lnTo>
                    <a:pt x="1460" y="1650"/>
                  </a:lnTo>
                  <a:lnTo>
                    <a:pt x="1987" y="838"/>
                  </a:lnTo>
                  <a:lnTo>
                    <a:pt x="5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16734" y="3795159"/>
              <a:ext cx="167600" cy="220362"/>
            </a:xfrm>
            <a:custGeom>
              <a:avLst/>
              <a:gdLst/>
              <a:ahLst/>
              <a:cxnLst/>
              <a:rect l="l" t="t" r="r" b="b"/>
              <a:pathLst>
                <a:path w="3653" h="4803" extrusionOk="0">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66973" y="3816769"/>
              <a:ext cx="162599" cy="226785"/>
            </a:xfrm>
            <a:custGeom>
              <a:avLst/>
              <a:gdLst/>
              <a:ahLst/>
              <a:cxnLst/>
              <a:rect l="l" t="t" r="r" b="b"/>
              <a:pathLst>
                <a:path w="3544" h="4943" extrusionOk="0">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16688" y="3879213"/>
              <a:ext cx="250321" cy="440723"/>
            </a:xfrm>
            <a:custGeom>
              <a:avLst/>
              <a:gdLst/>
              <a:ahLst/>
              <a:cxnLst/>
              <a:rect l="l" t="t" r="r" b="b"/>
              <a:pathLst>
                <a:path w="5456" h="9606" extrusionOk="0">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673580" y="3755197"/>
              <a:ext cx="207148" cy="248073"/>
            </a:xfrm>
            <a:custGeom>
              <a:avLst/>
              <a:gdLst/>
              <a:ahLst/>
              <a:cxnLst/>
              <a:rect l="l" t="t" r="r" b="b"/>
              <a:pathLst>
                <a:path w="4515" h="5407" extrusionOk="0">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23957" y="3754968"/>
              <a:ext cx="128877" cy="136952"/>
            </a:xfrm>
            <a:custGeom>
              <a:avLst/>
              <a:gdLst/>
              <a:ahLst/>
              <a:cxnLst/>
              <a:rect l="l" t="t" r="r" b="b"/>
              <a:pathLst>
                <a:path w="2809" h="2985" extrusionOk="0">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26434" y="3705325"/>
              <a:ext cx="202881" cy="305698"/>
            </a:xfrm>
            <a:custGeom>
              <a:avLst/>
              <a:gdLst/>
              <a:ahLst/>
              <a:cxnLst/>
              <a:rect l="l" t="t" r="r" b="b"/>
              <a:pathLst>
                <a:path w="4422" h="6663" extrusionOk="0">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97687" y="3714822"/>
              <a:ext cx="121077" cy="209809"/>
            </a:xfrm>
            <a:custGeom>
              <a:avLst/>
              <a:gdLst/>
              <a:ahLst/>
              <a:cxnLst/>
              <a:rect l="l" t="t" r="r" b="b"/>
              <a:pathLst>
                <a:path w="2639" h="4573" extrusionOk="0">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77821" y="3664216"/>
              <a:ext cx="184162" cy="363828"/>
            </a:xfrm>
            <a:custGeom>
              <a:avLst/>
              <a:gdLst/>
              <a:ahLst/>
              <a:cxnLst/>
              <a:rect l="l" t="t" r="r" b="b"/>
              <a:pathLst>
                <a:path w="4014" h="7930" extrusionOk="0">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848064" y="3664216"/>
              <a:ext cx="128464" cy="363828"/>
            </a:xfrm>
            <a:custGeom>
              <a:avLst/>
              <a:gdLst/>
              <a:ahLst/>
              <a:cxnLst/>
              <a:rect l="l" t="t" r="r" b="b"/>
              <a:pathLst>
                <a:path w="2800" h="7930" extrusionOk="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90851" y="3841590"/>
              <a:ext cx="243806" cy="347770"/>
            </a:xfrm>
            <a:custGeom>
              <a:avLst/>
              <a:gdLst/>
              <a:ahLst/>
              <a:cxnLst/>
              <a:rect l="l" t="t" r="r" b="b"/>
              <a:pathLst>
                <a:path w="5314" h="7580" extrusionOk="0">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79151" y="3851363"/>
              <a:ext cx="255506" cy="453616"/>
            </a:xfrm>
            <a:custGeom>
              <a:avLst/>
              <a:gdLst/>
              <a:ahLst/>
              <a:cxnLst/>
              <a:rect l="l" t="t" r="r" b="b"/>
              <a:pathLst>
                <a:path w="5569" h="9887" extrusionOk="0">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352966" y="3257484"/>
              <a:ext cx="379841" cy="347449"/>
            </a:xfrm>
            <a:custGeom>
              <a:avLst/>
              <a:gdLst/>
              <a:ahLst/>
              <a:cxnLst/>
              <a:rect l="l" t="t" r="r" b="b"/>
              <a:pathLst>
                <a:path w="8279" h="7573" extrusionOk="0">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500243" y="3549285"/>
              <a:ext cx="46660" cy="26932"/>
            </a:xfrm>
            <a:custGeom>
              <a:avLst/>
              <a:gdLst/>
              <a:ahLst/>
              <a:cxnLst/>
              <a:rect l="l" t="t" r="r" b="b"/>
              <a:pathLst>
                <a:path w="1017" h="587" extrusionOk="0">
                  <a:moveTo>
                    <a:pt x="1" y="587"/>
                  </a:moveTo>
                  <a:cubicBezTo>
                    <a:pt x="1" y="587"/>
                    <a:pt x="1016" y="0"/>
                    <a:pt x="1016" y="0"/>
                  </a:cubicBezTo>
                  <a:cubicBezTo>
                    <a:pt x="1016" y="0"/>
                    <a:pt x="1" y="587"/>
                    <a:pt x="1" y="587"/>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500243" y="3218302"/>
              <a:ext cx="243760" cy="442146"/>
            </a:xfrm>
            <a:custGeom>
              <a:avLst/>
              <a:gdLst/>
              <a:ahLst/>
              <a:cxnLst/>
              <a:rect l="l" t="t" r="r" b="b"/>
              <a:pathLst>
                <a:path w="5313" h="9637" extrusionOk="0">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352966" y="3491200"/>
              <a:ext cx="147321" cy="169205"/>
            </a:xfrm>
            <a:custGeom>
              <a:avLst/>
              <a:gdLst/>
              <a:ahLst/>
              <a:cxnLst/>
              <a:rect l="l" t="t" r="r" b="b"/>
              <a:pathLst>
                <a:path w="3211" h="3688" extrusionOk="0">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52966" y="3448210"/>
              <a:ext cx="147321" cy="110250"/>
            </a:xfrm>
            <a:custGeom>
              <a:avLst/>
              <a:gdLst/>
              <a:ahLst/>
              <a:cxnLst/>
              <a:rect l="l" t="t" r="r" b="b"/>
              <a:pathLst>
                <a:path w="3211" h="2403" extrusionOk="0">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52966" y="3404669"/>
              <a:ext cx="147321" cy="191916"/>
            </a:xfrm>
            <a:custGeom>
              <a:avLst/>
              <a:gdLst/>
              <a:ahLst/>
              <a:cxnLst/>
              <a:rect l="l" t="t" r="r" b="b"/>
              <a:pathLst>
                <a:path w="3211" h="4183" extrusionOk="0">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408894" y="3433711"/>
              <a:ext cx="25372" cy="21885"/>
            </a:xfrm>
            <a:custGeom>
              <a:avLst/>
              <a:gdLst/>
              <a:ahLst/>
              <a:cxnLst/>
              <a:rect l="l" t="t" r="r" b="b"/>
              <a:pathLst>
                <a:path w="553" h="477" extrusionOk="0">
                  <a:moveTo>
                    <a:pt x="1" y="0"/>
                  </a:moveTo>
                  <a:lnTo>
                    <a:pt x="1" y="179"/>
                  </a:lnTo>
                  <a:lnTo>
                    <a:pt x="553" y="477"/>
                  </a:lnTo>
                  <a:lnTo>
                    <a:pt x="553" y="299"/>
                  </a:lnTo>
                  <a:cubicBezTo>
                    <a:pt x="358" y="206"/>
                    <a:pt x="174" y="10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52966" y="3361128"/>
              <a:ext cx="147321" cy="110204"/>
            </a:xfrm>
            <a:custGeom>
              <a:avLst/>
              <a:gdLst/>
              <a:ahLst/>
              <a:cxnLst/>
              <a:rect l="l" t="t" r="r" b="b"/>
              <a:pathLst>
                <a:path w="3211" h="2402" extrusionOk="0">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08894" y="3390125"/>
              <a:ext cx="25372" cy="22068"/>
            </a:xfrm>
            <a:custGeom>
              <a:avLst/>
              <a:gdLst/>
              <a:ahLst/>
              <a:cxnLst/>
              <a:rect l="l" t="t" r="r" b="b"/>
              <a:pathLst>
                <a:path w="553" h="481" extrusionOk="0">
                  <a:moveTo>
                    <a:pt x="1" y="1"/>
                  </a:moveTo>
                  <a:lnTo>
                    <a:pt x="1" y="182"/>
                  </a:lnTo>
                  <a:lnTo>
                    <a:pt x="553" y="481"/>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500243" y="3240049"/>
              <a:ext cx="206047" cy="118967"/>
            </a:xfrm>
            <a:custGeom>
              <a:avLst/>
              <a:gdLst/>
              <a:ahLst/>
              <a:cxnLst/>
              <a:rect l="l" t="t" r="r" b="b"/>
              <a:pathLst>
                <a:path w="4491" h="2593" extrusionOk="0">
                  <a:moveTo>
                    <a:pt x="4490" y="1"/>
                  </a:moveTo>
                  <a:cubicBezTo>
                    <a:pt x="4490" y="1"/>
                    <a:pt x="1" y="2593"/>
                    <a:pt x="1" y="2593"/>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352966" y="3317542"/>
              <a:ext cx="147321" cy="110250"/>
            </a:xfrm>
            <a:custGeom>
              <a:avLst/>
              <a:gdLst/>
              <a:ahLst/>
              <a:cxnLst/>
              <a:rect l="l" t="t" r="r" b="b"/>
              <a:pathLst>
                <a:path w="3211" h="2403" extrusionOk="0">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08894" y="3346584"/>
              <a:ext cx="25372" cy="22160"/>
            </a:xfrm>
            <a:custGeom>
              <a:avLst/>
              <a:gdLst/>
              <a:ahLst/>
              <a:cxnLst/>
              <a:rect l="l" t="t" r="r" b="b"/>
              <a:pathLst>
                <a:path w="553" h="483" extrusionOk="0">
                  <a:moveTo>
                    <a:pt x="1" y="1"/>
                  </a:moveTo>
                  <a:lnTo>
                    <a:pt x="1" y="185"/>
                  </a:lnTo>
                  <a:lnTo>
                    <a:pt x="553" y="483"/>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352966" y="3133285"/>
              <a:ext cx="391035" cy="225730"/>
            </a:xfrm>
            <a:custGeom>
              <a:avLst/>
              <a:gdLst/>
              <a:ahLst/>
              <a:cxnLst/>
              <a:rect l="l" t="t" r="r" b="b"/>
              <a:pathLst>
                <a:path w="8523" h="4920" extrusionOk="0">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352966" y="3274001"/>
              <a:ext cx="147321" cy="110250"/>
            </a:xfrm>
            <a:custGeom>
              <a:avLst/>
              <a:gdLst/>
              <a:ahLst/>
              <a:cxnLst/>
              <a:rect l="l" t="t" r="r" b="b"/>
              <a:pathLst>
                <a:path w="3211" h="2403" extrusionOk="0">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390726" y="3483905"/>
              <a:ext cx="53496" cy="69049"/>
            </a:xfrm>
            <a:custGeom>
              <a:avLst/>
              <a:gdLst/>
              <a:ahLst/>
              <a:cxnLst/>
              <a:rect l="l" t="t" r="r" b="b"/>
              <a:pathLst>
                <a:path w="1166" h="1505" extrusionOk="0">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399076" y="3494687"/>
              <a:ext cx="36796" cy="47486"/>
            </a:xfrm>
            <a:custGeom>
              <a:avLst/>
              <a:gdLst/>
              <a:ahLst/>
              <a:cxnLst/>
              <a:rect l="l" t="t" r="r" b="b"/>
              <a:pathLst>
                <a:path w="802" h="1035" extrusionOk="0">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01416" y="3497715"/>
              <a:ext cx="32116" cy="41430"/>
            </a:xfrm>
            <a:custGeom>
              <a:avLst/>
              <a:gdLst/>
              <a:ahLst/>
              <a:cxnLst/>
              <a:rect l="l" t="t" r="r" b="b"/>
              <a:pathLst>
                <a:path w="700" h="903" extrusionOk="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15410" y="3496889"/>
              <a:ext cx="4129" cy="17389"/>
            </a:xfrm>
            <a:custGeom>
              <a:avLst/>
              <a:gdLst/>
              <a:ahLst/>
              <a:cxnLst/>
              <a:rect l="l" t="t" r="r" b="b"/>
              <a:pathLst>
                <a:path w="90" h="379" extrusionOk="0">
                  <a:moveTo>
                    <a:pt x="1" y="0"/>
                  </a:moveTo>
                  <a:lnTo>
                    <a:pt x="1" y="328"/>
                  </a:lnTo>
                  <a:lnTo>
                    <a:pt x="90" y="379"/>
                  </a:lnTo>
                  <a:lnTo>
                    <a:pt x="90" y="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1682771" y="4647025"/>
              <a:ext cx="350707" cy="172830"/>
            </a:xfrm>
            <a:custGeom>
              <a:avLst/>
              <a:gdLst/>
              <a:ahLst/>
              <a:cxnLst/>
              <a:rect l="l" t="t" r="r" b="b"/>
              <a:pathLst>
                <a:path w="7644" h="3767" extrusionOk="0">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1812797" y="4597612"/>
              <a:ext cx="153973" cy="34961"/>
            </a:xfrm>
            <a:custGeom>
              <a:avLst/>
              <a:gdLst/>
              <a:ahLst/>
              <a:cxnLst/>
              <a:rect l="l" t="t" r="r" b="b"/>
              <a:pathLst>
                <a:path w="3356" h="762" extrusionOk="0">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1905292" y="4619359"/>
              <a:ext cx="133281" cy="153147"/>
            </a:xfrm>
            <a:custGeom>
              <a:avLst/>
              <a:gdLst/>
              <a:ahLst/>
              <a:cxnLst/>
              <a:rect l="l" t="t" r="r" b="b"/>
              <a:pathLst>
                <a:path w="2905" h="3338" extrusionOk="0">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1677541" y="4611697"/>
              <a:ext cx="309598" cy="196137"/>
            </a:xfrm>
            <a:custGeom>
              <a:avLst/>
              <a:gdLst/>
              <a:ahLst/>
              <a:cxnLst/>
              <a:rect l="l" t="t" r="r" b="b"/>
              <a:pathLst>
                <a:path w="6748" h="4275" extrusionOk="0">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1855695" y="4633124"/>
              <a:ext cx="43081" cy="22711"/>
            </a:xfrm>
            <a:custGeom>
              <a:avLst/>
              <a:gdLst/>
              <a:ahLst/>
              <a:cxnLst/>
              <a:rect l="l" t="t" r="r" b="b"/>
              <a:pathLst>
                <a:path w="939" h="495" extrusionOk="0">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1642901" y="3496063"/>
              <a:ext cx="448385" cy="280831"/>
            </a:xfrm>
            <a:custGeom>
              <a:avLst/>
              <a:gdLst/>
              <a:ahLst/>
              <a:cxnLst/>
              <a:rect l="l" t="t" r="r" b="b"/>
              <a:pathLst>
                <a:path w="9773" h="6121" extrusionOk="0">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1567198" y="3702389"/>
              <a:ext cx="106212" cy="51477"/>
            </a:xfrm>
            <a:custGeom>
              <a:avLst/>
              <a:gdLst/>
              <a:ahLst/>
              <a:cxnLst/>
              <a:rect l="l" t="t" r="r" b="b"/>
              <a:pathLst>
                <a:path w="2315" h="1122" extrusionOk="0">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1985124" y="3450458"/>
              <a:ext cx="30510" cy="40512"/>
            </a:xfrm>
            <a:custGeom>
              <a:avLst/>
              <a:gdLst/>
              <a:ahLst/>
              <a:cxnLst/>
              <a:rect l="l" t="t" r="r" b="b"/>
              <a:pathLst>
                <a:path w="665" h="883" extrusionOk="0">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567289" y="3446925"/>
              <a:ext cx="523995" cy="310195"/>
            </a:xfrm>
            <a:custGeom>
              <a:avLst/>
              <a:gdLst/>
              <a:ahLst/>
              <a:cxnLst/>
              <a:rect l="l" t="t" r="r" b="b"/>
              <a:pathLst>
                <a:path w="11421" h="6761" extrusionOk="0">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1786828" y="3578373"/>
              <a:ext cx="99376" cy="67902"/>
            </a:xfrm>
            <a:custGeom>
              <a:avLst/>
              <a:gdLst/>
              <a:ahLst/>
              <a:cxnLst/>
              <a:rect l="l" t="t" r="r" b="b"/>
              <a:pathLst>
                <a:path w="2166" h="1480" extrusionOk="0">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1601287" y="3460322"/>
              <a:ext cx="294779" cy="177601"/>
            </a:xfrm>
            <a:custGeom>
              <a:avLst/>
              <a:gdLst/>
              <a:ahLst/>
              <a:cxnLst/>
              <a:rect l="l" t="t" r="r" b="b"/>
              <a:pathLst>
                <a:path w="6425" h="3871" extrusionOk="0">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1856016" y="3593422"/>
              <a:ext cx="83364" cy="86025"/>
            </a:xfrm>
            <a:custGeom>
              <a:avLst/>
              <a:gdLst/>
              <a:ahLst/>
              <a:cxnLst/>
              <a:rect l="l" t="t" r="r" b="b"/>
              <a:pathLst>
                <a:path w="1817" h="1875" extrusionOk="0">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1876525" y="3604984"/>
              <a:ext cx="284043" cy="202331"/>
            </a:xfrm>
            <a:custGeom>
              <a:avLst/>
              <a:gdLst/>
              <a:ahLst/>
              <a:cxnLst/>
              <a:rect l="l" t="t" r="r" b="b"/>
              <a:pathLst>
                <a:path w="6191" h="4410" extrusionOk="0">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883545" y="3605810"/>
              <a:ext cx="60057" cy="77491"/>
            </a:xfrm>
            <a:custGeom>
              <a:avLst/>
              <a:gdLst/>
              <a:ahLst/>
              <a:cxnLst/>
              <a:rect l="l" t="t" r="r" b="b"/>
              <a:pathLst>
                <a:path w="1309" h="1689" extrusionOk="0">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892216" y="3662197"/>
              <a:ext cx="176225" cy="116122"/>
            </a:xfrm>
            <a:custGeom>
              <a:avLst/>
              <a:gdLst/>
              <a:ahLst/>
              <a:cxnLst/>
              <a:rect l="l" t="t" r="r" b="b"/>
              <a:pathLst>
                <a:path w="3841" h="2531" extrusionOk="0">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1921121" y="3610581"/>
              <a:ext cx="187466" cy="106763"/>
            </a:xfrm>
            <a:custGeom>
              <a:avLst/>
              <a:gdLst/>
              <a:ahLst/>
              <a:cxnLst/>
              <a:rect l="l" t="t" r="r" b="b"/>
              <a:pathLst>
                <a:path w="4086" h="2327" extrusionOk="0">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1900796" y="3632512"/>
              <a:ext cx="184116" cy="112039"/>
            </a:xfrm>
            <a:custGeom>
              <a:avLst/>
              <a:gdLst/>
              <a:ahLst/>
              <a:cxnLst/>
              <a:rect l="l" t="t" r="r" b="b"/>
              <a:pathLst>
                <a:path w="4013" h="2442" extrusionOk="0">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1560958" y="3440685"/>
              <a:ext cx="81070" cy="49642"/>
            </a:xfrm>
            <a:custGeom>
              <a:avLst/>
              <a:gdLst/>
              <a:ahLst/>
              <a:cxnLst/>
              <a:rect l="l" t="t" r="r" b="b"/>
              <a:pathLst>
                <a:path w="1767" h="1082" extrusionOk="0">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1560958" y="3440685"/>
              <a:ext cx="89604" cy="45421"/>
            </a:xfrm>
            <a:custGeom>
              <a:avLst/>
              <a:gdLst/>
              <a:ahLst/>
              <a:cxnLst/>
              <a:rect l="l" t="t" r="r" b="b"/>
              <a:pathLst>
                <a:path w="1953" h="990" extrusionOk="0">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1"/>
          <p:cNvGrpSpPr/>
          <p:nvPr/>
        </p:nvGrpSpPr>
        <p:grpSpPr>
          <a:xfrm>
            <a:off x="459961" y="301521"/>
            <a:ext cx="510276" cy="1011126"/>
            <a:chOff x="331179" y="148675"/>
            <a:chExt cx="557496" cy="1104693"/>
          </a:xfrm>
        </p:grpSpPr>
        <p:sp>
          <p:nvSpPr>
            <p:cNvPr id="649" name="Google Shape;649;p31"/>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238799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3"/>
          <p:cNvSpPr txBox="1">
            <a:spLocks noGrp="1"/>
          </p:cNvSpPr>
          <p:nvPr>
            <p:ph type="title"/>
          </p:nvPr>
        </p:nvSpPr>
        <p:spPr>
          <a:xfrm>
            <a:off x="720000" y="445025"/>
            <a:ext cx="425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lt2"/>
                </a:solidFill>
              </a:rPr>
              <a:t>Problem Statement</a:t>
            </a:r>
            <a:endParaRPr sz="3600" dirty="0">
              <a:solidFill>
                <a:schemeClr val="lt2"/>
              </a:solidFill>
            </a:endParaRPr>
          </a:p>
        </p:txBody>
      </p:sp>
      <p:sp>
        <p:nvSpPr>
          <p:cNvPr id="744" name="Google Shape;744;p33"/>
          <p:cNvSpPr txBox="1">
            <a:spLocks noGrp="1"/>
          </p:cNvSpPr>
          <p:nvPr>
            <p:ph type="subTitle" idx="1"/>
          </p:nvPr>
        </p:nvSpPr>
        <p:spPr>
          <a:xfrm>
            <a:off x="720000" y="1546325"/>
            <a:ext cx="4025400" cy="20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During admission process if QAU , It has been seen that students often receive emails from the admission office stating that the marks they entered don't match the marks on their mark sheets. This can cause worry and problems for students.</a:t>
            </a:r>
          </a:p>
        </p:txBody>
      </p:sp>
      <p:sp>
        <p:nvSpPr>
          <p:cNvPr id="905" name="Rectangle 1">
            <a:extLst>
              <a:ext uri="{FF2B5EF4-FFF2-40B4-BE49-F238E27FC236}">
                <a16:creationId xmlns:a16="http://schemas.microsoft.com/office/drawing/2014/main" id="{7A1B8A86-DD31-F083-7412-AC50B6B16BF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06" name="Rectangle 2">
            <a:extLst>
              <a:ext uri="{FF2B5EF4-FFF2-40B4-BE49-F238E27FC236}">
                <a16:creationId xmlns:a16="http://schemas.microsoft.com/office/drawing/2014/main" id="{DE7507A5-A6D6-EFEA-2FD4-EC2707B8CA2D}"/>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07" name="Rectangle 3">
            <a:extLst>
              <a:ext uri="{FF2B5EF4-FFF2-40B4-BE49-F238E27FC236}">
                <a16:creationId xmlns:a16="http://schemas.microsoft.com/office/drawing/2014/main" id="{D24F5CC0-8428-76AB-D1A4-ADEA52DF57E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 name="Google Shape;3485;p60">
            <a:extLst>
              <a:ext uri="{FF2B5EF4-FFF2-40B4-BE49-F238E27FC236}">
                <a16:creationId xmlns:a16="http://schemas.microsoft.com/office/drawing/2014/main" id="{5641D915-8C65-FF90-CA7D-D4FAA36A4DF6}"/>
              </a:ext>
            </a:extLst>
          </p:cNvPr>
          <p:cNvGrpSpPr/>
          <p:nvPr/>
        </p:nvGrpSpPr>
        <p:grpSpPr>
          <a:xfrm>
            <a:off x="5557963" y="1192701"/>
            <a:ext cx="3170786" cy="3423852"/>
            <a:chOff x="2234525" y="2710750"/>
            <a:chExt cx="1717100" cy="1894187"/>
          </a:xfrm>
        </p:grpSpPr>
        <p:sp>
          <p:nvSpPr>
            <p:cNvPr id="4" name="Google Shape;3486;p60">
              <a:extLst>
                <a:ext uri="{FF2B5EF4-FFF2-40B4-BE49-F238E27FC236}">
                  <a16:creationId xmlns:a16="http://schemas.microsoft.com/office/drawing/2014/main" id="{3EE30E68-CD73-A1A5-63A5-126FE6251A91}"/>
                </a:ext>
              </a:extLst>
            </p:cNvPr>
            <p:cNvSpPr/>
            <p:nvPr/>
          </p:nvSpPr>
          <p:spPr>
            <a:xfrm>
              <a:off x="3148553" y="3317577"/>
              <a:ext cx="380676" cy="623462"/>
            </a:xfrm>
            <a:custGeom>
              <a:avLst/>
              <a:gdLst/>
              <a:ahLst/>
              <a:cxnLst/>
              <a:rect l="l" t="t" r="r" b="b"/>
              <a:pathLst>
                <a:path w="11860" h="19424" extrusionOk="0">
                  <a:moveTo>
                    <a:pt x="9112" y="1"/>
                  </a:moveTo>
                  <a:cubicBezTo>
                    <a:pt x="8846" y="1"/>
                    <a:pt x="8548" y="88"/>
                    <a:pt x="8234" y="269"/>
                  </a:cubicBezTo>
                  <a:lnTo>
                    <a:pt x="3577" y="2956"/>
                  </a:lnTo>
                  <a:cubicBezTo>
                    <a:pt x="2612" y="3514"/>
                    <a:pt x="1792" y="4796"/>
                    <a:pt x="1645" y="5976"/>
                  </a:cubicBezTo>
                  <a:lnTo>
                    <a:pt x="33" y="18964"/>
                  </a:lnTo>
                  <a:cubicBezTo>
                    <a:pt x="1" y="19223"/>
                    <a:pt x="208" y="19423"/>
                    <a:pt x="439" y="19423"/>
                  </a:cubicBezTo>
                  <a:cubicBezTo>
                    <a:pt x="506" y="19423"/>
                    <a:pt x="576" y="19406"/>
                    <a:pt x="642" y="19368"/>
                  </a:cubicBezTo>
                  <a:cubicBezTo>
                    <a:pt x="799" y="19277"/>
                    <a:pt x="892" y="19137"/>
                    <a:pt x="910" y="18977"/>
                  </a:cubicBezTo>
                  <a:lnTo>
                    <a:pt x="2466" y="5756"/>
                  </a:lnTo>
                  <a:cubicBezTo>
                    <a:pt x="2564" y="4923"/>
                    <a:pt x="3143" y="4014"/>
                    <a:pt x="3828" y="3619"/>
                  </a:cubicBezTo>
                  <a:lnTo>
                    <a:pt x="8025" y="1196"/>
                  </a:lnTo>
                  <a:cubicBezTo>
                    <a:pt x="8245" y="1068"/>
                    <a:pt x="8455" y="1007"/>
                    <a:pt x="8642" y="1007"/>
                  </a:cubicBezTo>
                  <a:cubicBezTo>
                    <a:pt x="9030" y="1007"/>
                    <a:pt x="9316" y="1272"/>
                    <a:pt x="9385" y="1753"/>
                  </a:cubicBezTo>
                  <a:lnTo>
                    <a:pt x="10949" y="12769"/>
                  </a:lnTo>
                  <a:cubicBezTo>
                    <a:pt x="10980" y="12981"/>
                    <a:pt x="11162" y="13121"/>
                    <a:pt x="11355" y="13121"/>
                  </a:cubicBezTo>
                  <a:cubicBezTo>
                    <a:pt x="11424" y="13121"/>
                    <a:pt x="11493" y="13104"/>
                    <a:pt x="11559" y="13066"/>
                  </a:cubicBezTo>
                  <a:lnTo>
                    <a:pt x="11582" y="13053"/>
                  </a:lnTo>
                  <a:cubicBezTo>
                    <a:pt x="11760" y="12949"/>
                    <a:pt x="11860" y="12746"/>
                    <a:pt x="11830" y="12542"/>
                  </a:cubicBezTo>
                  <a:lnTo>
                    <a:pt x="10166" y="1056"/>
                  </a:lnTo>
                  <a:cubicBezTo>
                    <a:pt x="10066" y="375"/>
                    <a:pt x="9661" y="1"/>
                    <a:pt x="9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87;p60">
              <a:extLst>
                <a:ext uri="{FF2B5EF4-FFF2-40B4-BE49-F238E27FC236}">
                  <a16:creationId xmlns:a16="http://schemas.microsoft.com/office/drawing/2014/main" id="{DD9A71C0-53B8-E263-5177-5EDA73577447}"/>
                </a:ext>
              </a:extLst>
            </p:cNvPr>
            <p:cNvSpPr/>
            <p:nvPr/>
          </p:nvSpPr>
          <p:spPr>
            <a:xfrm>
              <a:off x="3490418" y="2922334"/>
              <a:ext cx="102584" cy="359556"/>
            </a:xfrm>
            <a:custGeom>
              <a:avLst/>
              <a:gdLst/>
              <a:ahLst/>
              <a:cxnLst/>
              <a:rect l="l" t="t" r="r" b="b"/>
              <a:pathLst>
                <a:path w="3196" h="11202" extrusionOk="0">
                  <a:moveTo>
                    <a:pt x="3050" y="1"/>
                  </a:moveTo>
                  <a:cubicBezTo>
                    <a:pt x="2785" y="1"/>
                    <a:pt x="1914" y="982"/>
                    <a:pt x="1569" y="1814"/>
                  </a:cubicBezTo>
                  <a:cubicBezTo>
                    <a:pt x="1215" y="2668"/>
                    <a:pt x="226" y="9500"/>
                    <a:pt x="23" y="10932"/>
                  </a:cubicBezTo>
                  <a:cubicBezTo>
                    <a:pt x="0" y="11089"/>
                    <a:pt x="62" y="11196"/>
                    <a:pt x="176" y="11197"/>
                  </a:cubicBezTo>
                  <a:lnTo>
                    <a:pt x="532" y="11202"/>
                  </a:lnTo>
                  <a:cubicBezTo>
                    <a:pt x="532" y="11202"/>
                    <a:pt x="533" y="11202"/>
                    <a:pt x="533" y="11202"/>
                  </a:cubicBezTo>
                  <a:cubicBezTo>
                    <a:pt x="704" y="11202"/>
                    <a:pt x="912" y="10965"/>
                    <a:pt x="948" y="10728"/>
                  </a:cubicBezTo>
                  <a:cubicBezTo>
                    <a:pt x="1114" y="9614"/>
                    <a:pt x="1526" y="6813"/>
                    <a:pt x="1719" y="5113"/>
                  </a:cubicBezTo>
                  <a:cubicBezTo>
                    <a:pt x="1851" y="3959"/>
                    <a:pt x="2176" y="2108"/>
                    <a:pt x="2668" y="1340"/>
                  </a:cubicBezTo>
                  <a:cubicBezTo>
                    <a:pt x="3160" y="573"/>
                    <a:pt x="3196" y="432"/>
                    <a:pt x="3125" y="69"/>
                  </a:cubicBezTo>
                  <a:cubicBezTo>
                    <a:pt x="3116" y="22"/>
                    <a:pt x="3090" y="1"/>
                    <a:pt x="3050" y="1"/>
                  </a:cubicBezTo>
                  <a:close/>
                </a:path>
              </a:pathLst>
            </a:custGeom>
            <a:solidFill>
              <a:srgbClr val="5324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488;p60">
              <a:extLst>
                <a:ext uri="{FF2B5EF4-FFF2-40B4-BE49-F238E27FC236}">
                  <a16:creationId xmlns:a16="http://schemas.microsoft.com/office/drawing/2014/main" id="{D3C145A4-3AB2-3DFF-4B6D-30840CD48C0B}"/>
                </a:ext>
              </a:extLst>
            </p:cNvPr>
            <p:cNvSpPr/>
            <p:nvPr/>
          </p:nvSpPr>
          <p:spPr>
            <a:xfrm>
              <a:off x="3094469" y="3304417"/>
              <a:ext cx="733332" cy="494269"/>
            </a:xfrm>
            <a:custGeom>
              <a:avLst/>
              <a:gdLst/>
              <a:ahLst/>
              <a:cxnLst/>
              <a:rect l="l" t="t" r="r" b="b"/>
              <a:pathLst>
                <a:path w="22847" h="15399" extrusionOk="0">
                  <a:moveTo>
                    <a:pt x="12117" y="1"/>
                  </a:moveTo>
                  <a:cubicBezTo>
                    <a:pt x="12042" y="1"/>
                    <a:pt x="11972" y="16"/>
                    <a:pt x="11913" y="51"/>
                  </a:cubicBezTo>
                  <a:cubicBezTo>
                    <a:pt x="11192" y="485"/>
                    <a:pt x="3127" y="4921"/>
                    <a:pt x="2179" y="5672"/>
                  </a:cubicBezTo>
                  <a:cubicBezTo>
                    <a:pt x="1229" y="6421"/>
                    <a:pt x="0" y="9348"/>
                    <a:pt x="492" y="9508"/>
                  </a:cubicBezTo>
                  <a:cubicBezTo>
                    <a:pt x="932" y="9650"/>
                    <a:pt x="8182" y="15398"/>
                    <a:pt x="10347" y="15398"/>
                  </a:cubicBezTo>
                  <a:cubicBezTo>
                    <a:pt x="10606" y="15398"/>
                    <a:pt x="10792" y="15316"/>
                    <a:pt x="10885" y="15133"/>
                  </a:cubicBezTo>
                  <a:cubicBezTo>
                    <a:pt x="12165" y="12617"/>
                    <a:pt x="20205" y="7050"/>
                    <a:pt x="22277" y="5853"/>
                  </a:cubicBezTo>
                  <a:cubicBezTo>
                    <a:pt x="22846" y="5525"/>
                    <a:pt x="13208" y="623"/>
                    <a:pt x="12750" y="246"/>
                  </a:cubicBezTo>
                  <a:cubicBezTo>
                    <a:pt x="12619" y="138"/>
                    <a:pt x="12346" y="1"/>
                    <a:pt x="12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489;p60">
              <a:extLst>
                <a:ext uri="{FF2B5EF4-FFF2-40B4-BE49-F238E27FC236}">
                  <a16:creationId xmlns:a16="http://schemas.microsoft.com/office/drawing/2014/main" id="{7ACCD137-DCBF-4E61-1788-20E7644B817A}"/>
                </a:ext>
              </a:extLst>
            </p:cNvPr>
            <p:cNvSpPr/>
            <p:nvPr/>
          </p:nvSpPr>
          <p:spPr>
            <a:xfrm>
              <a:off x="3491156" y="2924548"/>
              <a:ext cx="422146" cy="534937"/>
            </a:xfrm>
            <a:custGeom>
              <a:avLst/>
              <a:gdLst/>
              <a:ahLst/>
              <a:cxnLst/>
              <a:rect l="l" t="t" r="r" b="b"/>
              <a:pathLst>
                <a:path w="13152" h="16666" extrusionOk="0">
                  <a:moveTo>
                    <a:pt x="3102" y="0"/>
                  </a:moveTo>
                  <a:lnTo>
                    <a:pt x="2095" y="1219"/>
                  </a:lnTo>
                  <a:lnTo>
                    <a:pt x="0" y="10863"/>
                  </a:lnTo>
                  <a:cubicBezTo>
                    <a:pt x="0" y="10863"/>
                    <a:pt x="153" y="11128"/>
                    <a:pt x="509" y="11133"/>
                  </a:cubicBezTo>
                  <a:cubicBezTo>
                    <a:pt x="866" y="11136"/>
                    <a:pt x="3516" y="11199"/>
                    <a:pt x="6476" y="12823"/>
                  </a:cubicBezTo>
                  <a:cubicBezTo>
                    <a:pt x="9438" y="14445"/>
                    <a:pt x="10049" y="16665"/>
                    <a:pt x="10049" y="16665"/>
                  </a:cubicBezTo>
                  <a:lnTo>
                    <a:pt x="10558" y="16515"/>
                  </a:lnTo>
                  <a:cubicBezTo>
                    <a:pt x="10558" y="16515"/>
                    <a:pt x="11346" y="11038"/>
                    <a:pt x="11254" y="10348"/>
                  </a:cubicBezTo>
                  <a:cubicBezTo>
                    <a:pt x="11162" y="9657"/>
                    <a:pt x="13151" y="5802"/>
                    <a:pt x="13151" y="5802"/>
                  </a:cubicBezTo>
                  <a:cubicBezTo>
                    <a:pt x="13151" y="5802"/>
                    <a:pt x="11954" y="3288"/>
                    <a:pt x="9155" y="1867"/>
                  </a:cubicBezTo>
                  <a:cubicBezTo>
                    <a:pt x="6355" y="448"/>
                    <a:pt x="3102" y="0"/>
                    <a:pt x="3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90;p60">
              <a:extLst>
                <a:ext uri="{FF2B5EF4-FFF2-40B4-BE49-F238E27FC236}">
                  <a16:creationId xmlns:a16="http://schemas.microsoft.com/office/drawing/2014/main" id="{EF3E687A-A535-B328-DF19-CB42F985CFC8}"/>
                </a:ext>
              </a:extLst>
            </p:cNvPr>
            <p:cNvSpPr/>
            <p:nvPr/>
          </p:nvSpPr>
          <p:spPr>
            <a:xfrm>
              <a:off x="3812993" y="3108561"/>
              <a:ext cx="102552" cy="359556"/>
            </a:xfrm>
            <a:custGeom>
              <a:avLst/>
              <a:gdLst/>
              <a:ahLst/>
              <a:cxnLst/>
              <a:rect l="l" t="t" r="r" b="b"/>
              <a:pathLst>
                <a:path w="3195" h="11202" extrusionOk="0">
                  <a:moveTo>
                    <a:pt x="3050" y="1"/>
                  </a:moveTo>
                  <a:cubicBezTo>
                    <a:pt x="2784" y="1"/>
                    <a:pt x="1913" y="983"/>
                    <a:pt x="1568" y="1814"/>
                  </a:cubicBezTo>
                  <a:cubicBezTo>
                    <a:pt x="1214" y="2668"/>
                    <a:pt x="227" y="9500"/>
                    <a:pt x="22" y="10932"/>
                  </a:cubicBezTo>
                  <a:cubicBezTo>
                    <a:pt x="1" y="11089"/>
                    <a:pt x="61" y="11196"/>
                    <a:pt x="175" y="11197"/>
                  </a:cubicBezTo>
                  <a:lnTo>
                    <a:pt x="531" y="11202"/>
                  </a:lnTo>
                  <a:cubicBezTo>
                    <a:pt x="531" y="11202"/>
                    <a:pt x="532" y="11202"/>
                    <a:pt x="532" y="11202"/>
                  </a:cubicBezTo>
                  <a:cubicBezTo>
                    <a:pt x="705" y="11202"/>
                    <a:pt x="913" y="10965"/>
                    <a:pt x="947" y="10728"/>
                  </a:cubicBezTo>
                  <a:cubicBezTo>
                    <a:pt x="1113" y="9614"/>
                    <a:pt x="1525" y="6813"/>
                    <a:pt x="1720" y="5115"/>
                  </a:cubicBezTo>
                  <a:cubicBezTo>
                    <a:pt x="1851" y="3959"/>
                    <a:pt x="2176" y="2109"/>
                    <a:pt x="2668" y="1341"/>
                  </a:cubicBezTo>
                  <a:cubicBezTo>
                    <a:pt x="3160" y="573"/>
                    <a:pt x="3195" y="432"/>
                    <a:pt x="3124" y="69"/>
                  </a:cubicBezTo>
                  <a:cubicBezTo>
                    <a:pt x="3115" y="22"/>
                    <a:pt x="3089" y="1"/>
                    <a:pt x="30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491;p60">
              <a:extLst>
                <a:ext uri="{FF2B5EF4-FFF2-40B4-BE49-F238E27FC236}">
                  <a16:creationId xmlns:a16="http://schemas.microsoft.com/office/drawing/2014/main" id="{3EBD409C-F700-6963-9D26-6BC1CD703BBE}"/>
                </a:ext>
              </a:extLst>
            </p:cNvPr>
            <p:cNvSpPr/>
            <p:nvPr/>
          </p:nvSpPr>
          <p:spPr>
            <a:xfrm>
              <a:off x="3417012" y="3490227"/>
              <a:ext cx="398490" cy="306018"/>
            </a:xfrm>
            <a:custGeom>
              <a:avLst/>
              <a:gdLst/>
              <a:ahLst/>
              <a:cxnLst/>
              <a:rect l="l" t="t" r="r" b="b"/>
              <a:pathLst>
                <a:path w="12415" h="9534" extrusionOk="0">
                  <a:moveTo>
                    <a:pt x="12097" y="1"/>
                  </a:moveTo>
                  <a:cubicBezTo>
                    <a:pt x="12046" y="1"/>
                    <a:pt x="11986" y="21"/>
                    <a:pt x="11913" y="64"/>
                  </a:cubicBezTo>
                  <a:cubicBezTo>
                    <a:pt x="11192" y="498"/>
                    <a:pt x="3128" y="4934"/>
                    <a:pt x="2179" y="5683"/>
                  </a:cubicBezTo>
                  <a:cubicBezTo>
                    <a:pt x="1231" y="6434"/>
                    <a:pt x="1" y="9361"/>
                    <a:pt x="493" y="9520"/>
                  </a:cubicBezTo>
                  <a:cubicBezTo>
                    <a:pt x="521" y="9529"/>
                    <a:pt x="547" y="9533"/>
                    <a:pt x="572" y="9533"/>
                  </a:cubicBezTo>
                  <a:cubicBezTo>
                    <a:pt x="989" y="9533"/>
                    <a:pt x="1070" y="8310"/>
                    <a:pt x="2567" y="7275"/>
                  </a:cubicBezTo>
                  <a:cubicBezTo>
                    <a:pt x="3845" y="6390"/>
                    <a:pt x="9324" y="3212"/>
                    <a:pt x="11395" y="2016"/>
                  </a:cubicBezTo>
                  <a:cubicBezTo>
                    <a:pt x="11965" y="1686"/>
                    <a:pt x="12414" y="838"/>
                    <a:pt x="12306" y="259"/>
                  </a:cubicBezTo>
                  <a:cubicBezTo>
                    <a:pt x="12277" y="105"/>
                    <a:pt x="12214" y="1"/>
                    <a:pt x="12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492;p60">
              <a:extLst>
                <a:ext uri="{FF2B5EF4-FFF2-40B4-BE49-F238E27FC236}">
                  <a16:creationId xmlns:a16="http://schemas.microsoft.com/office/drawing/2014/main" id="{79D47FF1-9528-E583-0EFB-634DDE31A7E3}"/>
                </a:ext>
              </a:extLst>
            </p:cNvPr>
            <p:cNvSpPr/>
            <p:nvPr/>
          </p:nvSpPr>
          <p:spPr>
            <a:xfrm>
              <a:off x="3470743" y="3503804"/>
              <a:ext cx="381318" cy="625484"/>
            </a:xfrm>
            <a:custGeom>
              <a:avLst/>
              <a:gdLst/>
              <a:ahLst/>
              <a:cxnLst/>
              <a:rect l="l" t="t" r="r" b="b"/>
              <a:pathLst>
                <a:path w="11880" h="19487" extrusionOk="0">
                  <a:moveTo>
                    <a:pt x="9123" y="1"/>
                  </a:moveTo>
                  <a:cubicBezTo>
                    <a:pt x="8858" y="1"/>
                    <a:pt x="8559" y="88"/>
                    <a:pt x="8245" y="269"/>
                  </a:cubicBezTo>
                  <a:lnTo>
                    <a:pt x="3588" y="2956"/>
                  </a:lnTo>
                  <a:cubicBezTo>
                    <a:pt x="2623" y="3514"/>
                    <a:pt x="1803" y="4796"/>
                    <a:pt x="1656" y="5976"/>
                  </a:cubicBezTo>
                  <a:lnTo>
                    <a:pt x="27" y="19107"/>
                  </a:lnTo>
                  <a:cubicBezTo>
                    <a:pt x="0" y="19321"/>
                    <a:pt x="171" y="19486"/>
                    <a:pt x="361" y="19486"/>
                  </a:cubicBezTo>
                  <a:cubicBezTo>
                    <a:pt x="417" y="19486"/>
                    <a:pt x="475" y="19472"/>
                    <a:pt x="530" y="19440"/>
                  </a:cubicBezTo>
                  <a:lnTo>
                    <a:pt x="780" y="19296"/>
                  </a:lnTo>
                  <a:cubicBezTo>
                    <a:pt x="851" y="19255"/>
                    <a:pt x="897" y="19183"/>
                    <a:pt x="907" y="19103"/>
                  </a:cubicBezTo>
                  <a:lnTo>
                    <a:pt x="2479" y="5756"/>
                  </a:lnTo>
                  <a:cubicBezTo>
                    <a:pt x="2577" y="4924"/>
                    <a:pt x="3156" y="4014"/>
                    <a:pt x="3839" y="3619"/>
                  </a:cubicBezTo>
                  <a:lnTo>
                    <a:pt x="8036" y="1196"/>
                  </a:lnTo>
                  <a:cubicBezTo>
                    <a:pt x="8257" y="1068"/>
                    <a:pt x="8467" y="1007"/>
                    <a:pt x="8654" y="1007"/>
                  </a:cubicBezTo>
                  <a:cubicBezTo>
                    <a:pt x="9042" y="1007"/>
                    <a:pt x="9328" y="1272"/>
                    <a:pt x="9396" y="1753"/>
                  </a:cubicBezTo>
                  <a:lnTo>
                    <a:pt x="10976" y="12874"/>
                  </a:lnTo>
                  <a:cubicBezTo>
                    <a:pt x="11002" y="13049"/>
                    <a:pt x="11151" y="13164"/>
                    <a:pt x="11312" y="13164"/>
                  </a:cubicBezTo>
                  <a:cubicBezTo>
                    <a:pt x="11368" y="13164"/>
                    <a:pt x="11425" y="13150"/>
                    <a:pt x="11479" y="13119"/>
                  </a:cubicBezTo>
                  <a:lnTo>
                    <a:pt x="11740" y="12968"/>
                  </a:lnTo>
                  <a:cubicBezTo>
                    <a:pt x="11831" y="12915"/>
                    <a:pt x="11880" y="12812"/>
                    <a:pt x="11865" y="12709"/>
                  </a:cubicBezTo>
                  <a:lnTo>
                    <a:pt x="10177" y="1056"/>
                  </a:lnTo>
                  <a:cubicBezTo>
                    <a:pt x="10078" y="375"/>
                    <a:pt x="9672" y="1"/>
                    <a:pt x="9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93;p60">
              <a:extLst>
                <a:ext uri="{FF2B5EF4-FFF2-40B4-BE49-F238E27FC236}">
                  <a16:creationId xmlns:a16="http://schemas.microsoft.com/office/drawing/2014/main" id="{4773F08D-59F1-4331-6B53-B31B9143E1A1}"/>
                </a:ext>
              </a:extLst>
            </p:cNvPr>
            <p:cNvSpPr/>
            <p:nvPr/>
          </p:nvSpPr>
          <p:spPr>
            <a:xfrm>
              <a:off x="3118221" y="3847050"/>
              <a:ext cx="206034" cy="147777"/>
            </a:xfrm>
            <a:custGeom>
              <a:avLst/>
              <a:gdLst/>
              <a:ahLst/>
              <a:cxnLst/>
              <a:rect l="l" t="t" r="r" b="b"/>
              <a:pathLst>
                <a:path w="6419" h="4604" extrusionOk="0">
                  <a:moveTo>
                    <a:pt x="5790" y="0"/>
                  </a:moveTo>
                  <a:cubicBezTo>
                    <a:pt x="5804" y="29"/>
                    <a:pt x="5865" y="153"/>
                    <a:pt x="5786" y="330"/>
                  </a:cubicBezTo>
                  <a:cubicBezTo>
                    <a:pt x="5695" y="534"/>
                    <a:pt x="5345" y="1088"/>
                    <a:pt x="4826" y="1495"/>
                  </a:cubicBezTo>
                  <a:cubicBezTo>
                    <a:pt x="4306" y="1901"/>
                    <a:pt x="4024" y="2677"/>
                    <a:pt x="3086" y="2736"/>
                  </a:cubicBezTo>
                  <a:cubicBezTo>
                    <a:pt x="2730" y="2759"/>
                    <a:pt x="2450" y="2761"/>
                    <a:pt x="2224" y="2761"/>
                  </a:cubicBezTo>
                  <a:cubicBezTo>
                    <a:pt x="2192" y="2761"/>
                    <a:pt x="2160" y="2761"/>
                    <a:pt x="2129" y="2761"/>
                  </a:cubicBezTo>
                  <a:cubicBezTo>
                    <a:pt x="1528" y="2761"/>
                    <a:pt x="1339" y="2772"/>
                    <a:pt x="1041" y="3257"/>
                  </a:cubicBezTo>
                  <a:cubicBezTo>
                    <a:pt x="788" y="3667"/>
                    <a:pt x="1" y="4603"/>
                    <a:pt x="832" y="4603"/>
                  </a:cubicBezTo>
                  <a:cubicBezTo>
                    <a:pt x="890" y="4603"/>
                    <a:pt x="955" y="4599"/>
                    <a:pt x="1030" y="4589"/>
                  </a:cubicBezTo>
                  <a:cubicBezTo>
                    <a:pt x="1645" y="4510"/>
                    <a:pt x="2849" y="4421"/>
                    <a:pt x="3515" y="3980"/>
                  </a:cubicBezTo>
                  <a:cubicBezTo>
                    <a:pt x="4109" y="3588"/>
                    <a:pt x="4218" y="2870"/>
                    <a:pt x="4523" y="2577"/>
                  </a:cubicBezTo>
                  <a:cubicBezTo>
                    <a:pt x="4607" y="2638"/>
                    <a:pt x="4719" y="2703"/>
                    <a:pt x="4719" y="2703"/>
                  </a:cubicBezTo>
                  <a:cubicBezTo>
                    <a:pt x="4719" y="2703"/>
                    <a:pt x="5345" y="2556"/>
                    <a:pt x="5786" y="2303"/>
                  </a:cubicBezTo>
                  <a:cubicBezTo>
                    <a:pt x="6226" y="2048"/>
                    <a:pt x="6242" y="1924"/>
                    <a:pt x="6242" y="1924"/>
                  </a:cubicBezTo>
                  <a:lnTo>
                    <a:pt x="6330" y="1369"/>
                  </a:lnTo>
                  <a:cubicBezTo>
                    <a:pt x="6418" y="920"/>
                    <a:pt x="6274" y="655"/>
                    <a:pt x="5876" y="127"/>
                  </a:cubicBezTo>
                  <a:cubicBezTo>
                    <a:pt x="5845" y="85"/>
                    <a:pt x="5816" y="44"/>
                    <a:pt x="5790" y="0"/>
                  </a:cubicBezTo>
                  <a:close/>
                </a:path>
              </a:pathLst>
            </a:custGeom>
            <a:solidFill>
              <a:srgbClr val="572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94;p60">
              <a:extLst>
                <a:ext uri="{FF2B5EF4-FFF2-40B4-BE49-F238E27FC236}">
                  <a16:creationId xmlns:a16="http://schemas.microsoft.com/office/drawing/2014/main" id="{AC384F51-9C88-A24B-8CEE-82C762FF9700}"/>
                </a:ext>
              </a:extLst>
            </p:cNvPr>
            <p:cNvSpPr/>
            <p:nvPr/>
          </p:nvSpPr>
          <p:spPr>
            <a:xfrm>
              <a:off x="3118221" y="3840887"/>
              <a:ext cx="207125" cy="150313"/>
            </a:xfrm>
            <a:custGeom>
              <a:avLst/>
              <a:gdLst/>
              <a:ahLst/>
              <a:cxnLst/>
              <a:rect l="l" t="t" r="r" b="b"/>
              <a:pathLst>
                <a:path w="6453" h="4683" extrusionOk="0">
                  <a:moveTo>
                    <a:pt x="5790" y="1"/>
                  </a:moveTo>
                  <a:cubicBezTo>
                    <a:pt x="5806" y="30"/>
                    <a:pt x="5865" y="154"/>
                    <a:pt x="5786" y="331"/>
                  </a:cubicBezTo>
                  <a:cubicBezTo>
                    <a:pt x="5695" y="534"/>
                    <a:pt x="5345" y="1087"/>
                    <a:pt x="4826" y="1495"/>
                  </a:cubicBezTo>
                  <a:cubicBezTo>
                    <a:pt x="4306" y="1901"/>
                    <a:pt x="4025" y="2678"/>
                    <a:pt x="3086" y="2737"/>
                  </a:cubicBezTo>
                  <a:cubicBezTo>
                    <a:pt x="3010" y="2742"/>
                    <a:pt x="2940" y="2744"/>
                    <a:pt x="2876" y="2744"/>
                  </a:cubicBezTo>
                  <a:cubicBezTo>
                    <a:pt x="1743" y="2744"/>
                    <a:pt x="2443" y="2022"/>
                    <a:pt x="2476" y="1973"/>
                  </a:cubicBezTo>
                  <a:lnTo>
                    <a:pt x="2476" y="1973"/>
                  </a:lnTo>
                  <a:cubicBezTo>
                    <a:pt x="2285" y="2143"/>
                    <a:pt x="1459" y="2658"/>
                    <a:pt x="1041" y="3336"/>
                  </a:cubicBezTo>
                  <a:cubicBezTo>
                    <a:pt x="788" y="3746"/>
                    <a:pt x="1" y="4683"/>
                    <a:pt x="832" y="4683"/>
                  </a:cubicBezTo>
                  <a:cubicBezTo>
                    <a:pt x="890" y="4683"/>
                    <a:pt x="956" y="4678"/>
                    <a:pt x="1030" y="4669"/>
                  </a:cubicBezTo>
                  <a:cubicBezTo>
                    <a:pt x="1646" y="4590"/>
                    <a:pt x="2849" y="4420"/>
                    <a:pt x="3515" y="3979"/>
                  </a:cubicBezTo>
                  <a:cubicBezTo>
                    <a:pt x="4182" y="3539"/>
                    <a:pt x="4238" y="2691"/>
                    <a:pt x="4645" y="2488"/>
                  </a:cubicBezTo>
                  <a:cubicBezTo>
                    <a:pt x="5051" y="2284"/>
                    <a:pt x="6114" y="2139"/>
                    <a:pt x="6283" y="1563"/>
                  </a:cubicBezTo>
                  <a:cubicBezTo>
                    <a:pt x="6453" y="986"/>
                    <a:pt x="6327" y="726"/>
                    <a:pt x="5876" y="128"/>
                  </a:cubicBezTo>
                  <a:cubicBezTo>
                    <a:pt x="5845" y="86"/>
                    <a:pt x="5817" y="44"/>
                    <a:pt x="5790" y="1"/>
                  </a:cubicBezTo>
                  <a:close/>
                </a:path>
              </a:pathLst>
            </a:custGeom>
            <a:solidFill>
              <a:srgbClr val="BD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95;p60">
              <a:extLst>
                <a:ext uri="{FF2B5EF4-FFF2-40B4-BE49-F238E27FC236}">
                  <a16:creationId xmlns:a16="http://schemas.microsoft.com/office/drawing/2014/main" id="{411D762B-3F27-0E68-5385-18C406804749}"/>
                </a:ext>
              </a:extLst>
            </p:cNvPr>
            <p:cNvSpPr/>
            <p:nvPr/>
          </p:nvSpPr>
          <p:spPr>
            <a:xfrm>
              <a:off x="3301784" y="3987763"/>
              <a:ext cx="1830" cy="1830"/>
            </a:xfrm>
            <a:custGeom>
              <a:avLst/>
              <a:gdLst/>
              <a:ahLst/>
              <a:cxnLst/>
              <a:rect l="l" t="t" r="r" b="b"/>
              <a:pathLst>
                <a:path w="57" h="57" extrusionOk="0">
                  <a:moveTo>
                    <a:pt x="56" y="1"/>
                  </a:moveTo>
                  <a:cubicBezTo>
                    <a:pt x="56" y="1"/>
                    <a:pt x="0" y="57"/>
                    <a:pt x="6" y="57"/>
                  </a:cubicBezTo>
                  <a:cubicBezTo>
                    <a:pt x="6" y="57"/>
                    <a:pt x="6" y="57"/>
                    <a:pt x="6" y="57"/>
                  </a:cubicBezTo>
                  <a:cubicBezTo>
                    <a:pt x="31" y="31"/>
                    <a:pt x="48" y="12"/>
                    <a:pt x="56" y="1"/>
                  </a:cubicBezTo>
                  <a:close/>
                </a:path>
              </a:pathLst>
            </a:custGeom>
            <a:solidFill>
              <a:srgbClr val="E8A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96;p60">
              <a:extLst>
                <a:ext uri="{FF2B5EF4-FFF2-40B4-BE49-F238E27FC236}">
                  <a16:creationId xmlns:a16="http://schemas.microsoft.com/office/drawing/2014/main" id="{BDA18187-CA55-DBE2-CD92-347C1095E430}"/>
                </a:ext>
              </a:extLst>
            </p:cNvPr>
            <p:cNvSpPr/>
            <p:nvPr/>
          </p:nvSpPr>
          <p:spPr>
            <a:xfrm>
              <a:off x="3272126" y="3934129"/>
              <a:ext cx="175670" cy="140362"/>
            </a:xfrm>
            <a:custGeom>
              <a:avLst/>
              <a:gdLst/>
              <a:ahLst/>
              <a:cxnLst/>
              <a:rect l="l" t="t" r="r" b="b"/>
              <a:pathLst>
                <a:path w="5473" h="4373" extrusionOk="0">
                  <a:moveTo>
                    <a:pt x="4980" y="0"/>
                  </a:moveTo>
                  <a:lnTo>
                    <a:pt x="4980" y="0"/>
                  </a:lnTo>
                  <a:cubicBezTo>
                    <a:pt x="4987" y="21"/>
                    <a:pt x="5004" y="97"/>
                    <a:pt x="4979" y="261"/>
                  </a:cubicBezTo>
                  <a:cubicBezTo>
                    <a:pt x="4945" y="459"/>
                    <a:pt x="4188" y="1662"/>
                    <a:pt x="3747" y="2097"/>
                  </a:cubicBezTo>
                  <a:cubicBezTo>
                    <a:pt x="3417" y="2422"/>
                    <a:pt x="3007" y="2663"/>
                    <a:pt x="2591" y="2663"/>
                  </a:cubicBezTo>
                  <a:cubicBezTo>
                    <a:pt x="2453" y="2663"/>
                    <a:pt x="2313" y="2636"/>
                    <a:pt x="2176" y="2576"/>
                  </a:cubicBezTo>
                  <a:cubicBezTo>
                    <a:pt x="2036" y="2515"/>
                    <a:pt x="1872" y="2482"/>
                    <a:pt x="1702" y="2482"/>
                  </a:cubicBezTo>
                  <a:cubicBezTo>
                    <a:pt x="1379" y="2482"/>
                    <a:pt x="1034" y="2603"/>
                    <a:pt x="790" y="2880"/>
                  </a:cubicBezTo>
                  <a:cubicBezTo>
                    <a:pt x="465" y="3252"/>
                    <a:pt x="1" y="3870"/>
                    <a:pt x="129" y="4158"/>
                  </a:cubicBezTo>
                  <a:cubicBezTo>
                    <a:pt x="184" y="4283"/>
                    <a:pt x="642" y="4373"/>
                    <a:pt x="1208" y="4373"/>
                  </a:cubicBezTo>
                  <a:cubicBezTo>
                    <a:pt x="1951" y="4373"/>
                    <a:pt x="2880" y="4218"/>
                    <a:pt x="3332" y="3785"/>
                  </a:cubicBezTo>
                  <a:cubicBezTo>
                    <a:pt x="3912" y="3231"/>
                    <a:pt x="4176" y="2807"/>
                    <a:pt x="4379" y="2520"/>
                  </a:cubicBezTo>
                  <a:lnTo>
                    <a:pt x="4572" y="2656"/>
                  </a:lnTo>
                  <a:cubicBezTo>
                    <a:pt x="4572" y="2656"/>
                    <a:pt x="5272" y="2102"/>
                    <a:pt x="5391" y="1820"/>
                  </a:cubicBezTo>
                  <a:cubicBezTo>
                    <a:pt x="5473" y="1626"/>
                    <a:pt x="5466" y="1239"/>
                    <a:pt x="5453" y="1020"/>
                  </a:cubicBezTo>
                  <a:cubicBezTo>
                    <a:pt x="5448" y="937"/>
                    <a:pt x="5442" y="882"/>
                    <a:pt x="5440" y="862"/>
                  </a:cubicBezTo>
                  <a:cubicBezTo>
                    <a:pt x="5382" y="554"/>
                    <a:pt x="5146" y="378"/>
                    <a:pt x="4980" y="0"/>
                  </a:cubicBezTo>
                  <a:close/>
                </a:path>
              </a:pathLst>
            </a:custGeom>
            <a:solidFill>
              <a:srgbClr val="572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97;p60">
              <a:extLst>
                <a:ext uri="{FF2B5EF4-FFF2-40B4-BE49-F238E27FC236}">
                  <a16:creationId xmlns:a16="http://schemas.microsoft.com/office/drawing/2014/main" id="{E3CCBED0-1697-5A5D-8771-DA912E4D6AEC}"/>
                </a:ext>
              </a:extLst>
            </p:cNvPr>
            <p:cNvSpPr/>
            <p:nvPr/>
          </p:nvSpPr>
          <p:spPr>
            <a:xfrm>
              <a:off x="3446702" y="3961764"/>
              <a:ext cx="481" cy="5136"/>
            </a:xfrm>
            <a:custGeom>
              <a:avLst/>
              <a:gdLst/>
              <a:ahLst/>
              <a:cxnLst/>
              <a:rect l="l" t="t" r="r" b="b"/>
              <a:pathLst>
                <a:path w="15" h="160" extrusionOk="0">
                  <a:moveTo>
                    <a:pt x="1" y="1"/>
                  </a:moveTo>
                  <a:cubicBezTo>
                    <a:pt x="3" y="17"/>
                    <a:pt x="8" y="82"/>
                    <a:pt x="14" y="159"/>
                  </a:cubicBezTo>
                  <a:cubicBezTo>
                    <a:pt x="15" y="105"/>
                    <a:pt x="11" y="48"/>
                    <a:pt x="1" y="1"/>
                  </a:cubicBezTo>
                  <a:close/>
                </a:path>
              </a:pathLst>
            </a:custGeom>
            <a:solidFill>
              <a:srgbClr val="572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498;p60">
              <a:extLst>
                <a:ext uri="{FF2B5EF4-FFF2-40B4-BE49-F238E27FC236}">
                  <a16:creationId xmlns:a16="http://schemas.microsoft.com/office/drawing/2014/main" id="{C25E6BCF-69BF-4C15-B810-0944FE54185A}"/>
                </a:ext>
              </a:extLst>
            </p:cNvPr>
            <p:cNvSpPr/>
            <p:nvPr/>
          </p:nvSpPr>
          <p:spPr>
            <a:xfrm>
              <a:off x="3223403" y="3309777"/>
              <a:ext cx="490642" cy="334841"/>
            </a:xfrm>
            <a:custGeom>
              <a:avLst/>
              <a:gdLst/>
              <a:ahLst/>
              <a:cxnLst/>
              <a:rect l="l" t="t" r="r" b="b"/>
              <a:pathLst>
                <a:path w="15286" h="10432" extrusionOk="0">
                  <a:moveTo>
                    <a:pt x="44" y="5632"/>
                  </a:moveTo>
                  <a:cubicBezTo>
                    <a:pt x="12" y="5659"/>
                    <a:pt x="0" y="5679"/>
                    <a:pt x="0" y="5679"/>
                  </a:cubicBezTo>
                  <a:cubicBezTo>
                    <a:pt x="0" y="5679"/>
                    <a:pt x="14" y="5664"/>
                    <a:pt x="44" y="5632"/>
                  </a:cubicBezTo>
                  <a:close/>
                  <a:moveTo>
                    <a:pt x="6723" y="1"/>
                  </a:moveTo>
                  <a:lnTo>
                    <a:pt x="5815" y="525"/>
                  </a:lnTo>
                  <a:cubicBezTo>
                    <a:pt x="5815" y="525"/>
                    <a:pt x="3530" y="1787"/>
                    <a:pt x="2063" y="3413"/>
                  </a:cubicBezTo>
                  <a:cubicBezTo>
                    <a:pt x="823" y="4788"/>
                    <a:pt x="205" y="5458"/>
                    <a:pt x="44" y="5632"/>
                  </a:cubicBezTo>
                  <a:lnTo>
                    <a:pt x="44" y="5632"/>
                  </a:lnTo>
                  <a:cubicBezTo>
                    <a:pt x="102" y="5583"/>
                    <a:pt x="228" y="5514"/>
                    <a:pt x="471" y="5514"/>
                  </a:cubicBezTo>
                  <a:cubicBezTo>
                    <a:pt x="779" y="5514"/>
                    <a:pt x="1276" y="5626"/>
                    <a:pt x="2063" y="6033"/>
                  </a:cubicBezTo>
                  <a:cubicBezTo>
                    <a:pt x="3808" y="6937"/>
                    <a:pt x="5818" y="7389"/>
                    <a:pt x="6383" y="8180"/>
                  </a:cubicBezTo>
                  <a:cubicBezTo>
                    <a:pt x="6948" y="8971"/>
                    <a:pt x="6877" y="10001"/>
                    <a:pt x="6649" y="10217"/>
                  </a:cubicBezTo>
                  <a:lnTo>
                    <a:pt x="6423" y="10432"/>
                  </a:lnTo>
                  <a:cubicBezTo>
                    <a:pt x="6423" y="10432"/>
                    <a:pt x="10119" y="8843"/>
                    <a:pt x="10833" y="8066"/>
                  </a:cubicBezTo>
                  <a:cubicBezTo>
                    <a:pt x="11549" y="7291"/>
                    <a:pt x="13477" y="6780"/>
                    <a:pt x="14380" y="5085"/>
                  </a:cubicBezTo>
                  <a:cubicBezTo>
                    <a:pt x="15285" y="3391"/>
                    <a:pt x="14238" y="1116"/>
                    <a:pt x="14238" y="1116"/>
                  </a:cubicBezTo>
                  <a:lnTo>
                    <a:pt x="6723" y="1"/>
                  </a:lnTo>
                  <a:close/>
                </a:path>
              </a:pathLst>
            </a:custGeom>
            <a:solidFill>
              <a:srgbClr val="32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499;p60">
              <a:extLst>
                <a:ext uri="{FF2B5EF4-FFF2-40B4-BE49-F238E27FC236}">
                  <a16:creationId xmlns:a16="http://schemas.microsoft.com/office/drawing/2014/main" id="{BCD730B5-7AEB-0F83-1AA9-369E1B9D54FE}"/>
                </a:ext>
              </a:extLst>
            </p:cNvPr>
            <p:cNvSpPr/>
            <p:nvPr/>
          </p:nvSpPr>
          <p:spPr>
            <a:xfrm>
              <a:off x="3272126" y="3927613"/>
              <a:ext cx="173262" cy="142994"/>
            </a:xfrm>
            <a:custGeom>
              <a:avLst/>
              <a:gdLst/>
              <a:ahLst/>
              <a:cxnLst/>
              <a:rect l="l" t="t" r="r" b="b"/>
              <a:pathLst>
                <a:path w="5398" h="4455" extrusionOk="0">
                  <a:moveTo>
                    <a:pt x="4980" y="0"/>
                  </a:moveTo>
                  <a:cubicBezTo>
                    <a:pt x="4987" y="20"/>
                    <a:pt x="5004" y="97"/>
                    <a:pt x="4979" y="261"/>
                  </a:cubicBezTo>
                  <a:cubicBezTo>
                    <a:pt x="4945" y="458"/>
                    <a:pt x="4188" y="1661"/>
                    <a:pt x="3747" y="2097"/>
                  </a:cubicBezTo>
                  <a:cubicBezTo>
                    <a:pt x="3416" y="2422"/>
                    <a:pt x="3006" y="2663"/>
                    <a:pt x="2591" y="2663"/>
                  </a:cubicBezTo>
                  <a:cubicBezTo>
                    <a:pt x="2452" y="2663"/>
                    <a:pt x="2313" y="2636"/>
                    <a:pt x="2176" y="2576"/>
                  </a:cubicBezTo>
                  <a:cubicBezTo>
                    <a:pt x="1769" y="2399"/>
                    <a:pt x="1858" y="2085"/>
                    <a:pt x="1993" y="1863"/>
                  </a:cubicBezTo>
                  <a:lnTo>
                    <a:pt x="1993" y="1863"/>
                  </a:lnTo>
                  <a:cubicBezTo>
                    <a:pt x="1917" y="1954"/>
                    <a:pt x="1855" y="2019"/>
                    <a:pt x="1815" y="2052"/>
                  </a:cubicBezTo>
                  <a:cubicBezTo>
                    <a:pt x="1594" y="2229"/>
                    <a:pt x="1221" y="2491"/>
                    <a:pt x="849" y="2915"/>
                  </a:cubicBezTo>
                  <a:cubicBezTo>
                    <a:pt x="524" y="3287"/>
                    <a:pt x="1" y="3948"/>
                    <a:pt x="128" y="4236"/>
                  </a:cubicBezTo>
                  <a:cubicBezTo>
                    <a:pt x="184" y="4362"/>
                    <a:pt x="651" y="4454"/>
                    <a:pt x="1226" y="4454"/>
                  </a:cubicBezTo>
                  <a:cubicBezTo>
                    <a:pt x="1966" y="4454"/>
                    <a:pt x="2884" y="4302"/>
                    <a:pt x="3332" y="3873"/>
                  </a:cubicBezTo>
                  <a:cubicBezTo>
                    <a:pt x="4127" y="3111"/>
                    <a:pt x="4273" y="2475"/>
                    <a:pt x="4535" y="2220"/>
                  </a:cubicBezTo>
                  <a:cubicBezTo>
                    <a:pt x="4797" y="1967"/>
                    <a:pt x="5382" y="1450"/>
                    <a:pt x="5391" y="882"/>
                  </a:cubicBezTo>
                  <a:cubicBezTo>
                    <a:pt x="5398" y="467"/>
                    <a:pt x="5172" y="437"/>
                    <a:pt x="4980" y="0"/>
                  </a:cubicBezTo>
                  <a:close/>
                </a:path>
              </a:pathLst>
            </a:custGeom>
            <a:solidFill>
              <a:srgbClr val="BD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00;p60">
              <a:extLst>
                <a:ext uri="{FF2B5EF4-FFF2-40B4-BE49-F238E27FC236}">
                  <a16:creationId xmlns:a16="http://schemas.microsoft.com/office/drawing/2014/main" id="{C3860526-8298-F517-2189-0A28087E1A4F}"/>
                </a:ext>
              </a:extLst>
            </p:cNvPr>
            <p:cNvSpPr/>
            <p:nvPr/>
          </p:nvSpPr>
          <p:spPr>
            <a:xfrm>
              <a:off x="3280407" y="2791249"/>
              <a:ext cx="301909" cy="240924"/>
            </a:xfrm>
            <a:custGeom>
              <a:avLst/>
              <a:gdLst/>
              <a:ahLst/>
              <a:cxnLst/>
              <a:rect l="l" t="t" r="r" b="b"/>
              <a:pathLst>
                <a:path w="9406" h="7506" extrusionOk="0">
                  <a:moveTo>
                    <a:pt x="380" y="0"/>
                  </a:moveTo>
                  <a:cubicBezTo>
                    <a:pt x="116" y="0"/>
                    <a:pt x="0" y="276"/>
                    <a:pt x="251" y="1090"/>
                  </a:cubicBezTo>
                  <a:cubicBezTo>
                    <a:pt x="436" y="1687"/>
                    <a:pt x="4211" y="5973"/>
                    <a:pt x="5058" y="6597"/>
                  </a:cubicBezTo>
                  <a:cubicBezTo>
                    <a:pt x="5905" y="7221"/>
                    <a:pt x="5782" y="7506"/>
                    <a:pt x="5782" y="7506"/>
                  </a:cubicBezTo>
                  <a:cubicBezTo>
                    <a:pt x="5782" y="7506"/>
                    <a:pt x="9406" y="6016"/>
                    <a:pt x="8910" y="5143"/>
                  </a:cubicBezTo>
                  <a:cubicBezTo>
                    <a:pt x="8413" y="4268"/>
                    <a:pt x="6144" y="3936"/>
                    <a:pt x="5831" y="3718"/>
                  </a:cubicBezTo>
                  <a:cubicBezTo>
                    <a:pt x="5519" y="3502"/>
                    <a:pt x="3422" y="664"/>
                    <a:pt x="3422" y="664"/>
                  </a:cubicBezTo>
                  <a:cubicBezTo>
                    <a:pt x="3422" y="664"/>
                    <a:pt x="2854" y="1164"/>
                    <a:pt x="2321" y="1164"/>
                  </a:cubicBezTo>
                  <a:cubicBezTo>
                    <a:pt x="2139" y="1164"/>
                    <a:pt x="1960" y="1105"/>
                    <a:pt x="1810" y="948"/>
                  </a:cubicBezTo>
                  <a:cubicBezTo>
                    <a:pt x="1461" y="582"/>
                    <a:pt x="763"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01;p60">
              <a:extLst>
                <a:ext uri="{FF2B5EF4-FFF2-40B4-BE49-F238E27FC236}">
                  <a16:creationId xmlns:a16="http://schemas.microsoft.com/office/drawing/2014/main" id="{9D5DF701-DFD8-BEB1-0E11-39094362B2B3}"/>
                </a:ext>
              </a:extLst>
            </p:cNvPr>
            <p:cNvSpPr/>
            <p:nvPr/>
          </p:nvSpPr>
          <p:spPr>
            <a:xfrm>
              <a:off x="3400514" y="2909078"/>
              <a:ext cx="357534" cy="545369"/>
            </a:xfrm>
            <a:custGeom>
              <a:avLst/>
              <a:gdLst/>
              <a:ahLst/>
              <a:cxnLst/>
              <a:rect l="l" t="t" r="r" b="b"/>
              <a:pathLst>
                <a:path w="11139" h="16991" extrusionOk="0">
                  <a:moveTo>
                    <a:pt x="6983" y="1"/>
                  </a:moveTo>
                  <a:cubicBezTo>
                    <a:pt x="5886" y="1"/>
                    <a:pt x="4292" y="103"/>
                    <a:pt x="4292" y="103"/>
                  </a:cubicBezTo>
                  <a:lnTo>
                    <a:pt x="5216" y="1760"/>
                  </a:lnTo>
                  <a:cubicBezTo>
                    <a:pt x="5201" y="1740"/>
                    <a:pt x="5073" y="1566"/>
                    <a:pt x="4883" y="1397"/>
                  </a:cubicBezTo>
                  <a:cubicBezTo>
                    <a:pt x="4735" y="1266"/>
                    <a:pt x="4549" y="1139"/>
                    <a:pt x="4353" y="1092"/>
                  </a:cubicBezTo>
                  <a:cubicBezTo>
                    <a:pt x="4299" y="1079"/>
                    <a:pt x="4245" y="1071"/>
                    <a:pt x="4190" y="1071"/>
                  </a:cubicBezTo>
                  <a:cubicBezTo>
                    <a:pt x="4057" y="1071"/>
                    <a:pt x="3922" y="1114"/>
                    <a:pt x="3791" y="1223"/>
                  </a:cubicBezTo>
                  <a:cubicBezTo>
                    <a:pt x="3791" y="1223"/>
                    <a:pt x="554" y="5039"/>
                    <a:pt x="554" y="5656"/>
                  </a:cubicBezTo>
                  <a:cubicBezTo>
                    <a:pt x="554" y="6273"/>
                    <a:pt x="438" y="7121"/>
                    <a:pt x="1016" y="7584"/>
                  </a:cubicBezTo>
                  <a:cubicBezTo>
                    <a:pt x="1594" y="8046"/>
                    <a:pt x="1248" y="9433"/>
                    <a:pt x="1248" y="9433"/>
                  </a:cubicBezTo>
                  <a:cubicBezTo>
                    <a:pt x="1248" y="9433"/>
                    <a:pt x="137" y="13201"/>
                    <a:pt x="69" y="13311"/>
                  </a:cubicBezTo>
                  <a:cubicBezTo>
                    <a:pt x="0" y="13420"/>
                    <a:pt x="823" y="16951"/>
                    <a:pt x="4216" y="16990"/>
                  </a:cubicBezTo>
                  <a:cubicBezTo>
                    <a:pt x="4241" y="16990"/>
                    <a:pt x="4266" y="16991"/>
                    <a:pt x="4290" y="16991"/>
                  </a:cubicBezTo>
                  <a:cubicBezTo>
                    <a:pt x="7636" y="16991"/>
                    <a:pt x="9483" y="14488"/>
                    <a:pt x="9483" y="14488"/>
                  </a:cubicBezTo>
                  <a:cubicBezTo>
                    <a:pt x="9483" y="14488"/>
                    <a:pt x="9150" y="12788"/>
                    <a:pt x="8881" y="12672"/>
                  </a:cubicBezTo>
                  <a:lnTo>
                    <a:pt x="8610" y="12557"/>
                  </a:lnTo>
                  <a:cubicBezTo>
                    <a:pt x="8610" y="12557"/>
                    <a:pt x="8226" y="11207"/>
                    <a:pt x="8610" y="10629"/>
                  </a:cubicBezTo>
                  <a:cubicBezTo>
                    <a:pt x="8996" y="10050"/>
                    <a:pt x="10885" y="7159"/>
                    <a:pt x="11039" y="6041"/>
                  </a:cubicBezTo>
                  <a:cubicBezTo>
                    <a:pt x="11058" y="5904"/>
                    <a:pt x="11071" y="5752"/>
                    <a:pt x="11080" y="5592"/>
                  </a:cubicBezTo>
                  <a:cubicBezTo>
                    <a:pt x="11139" y="4443"/>
                    <a:pt x="10949" y="2823"/>
                    <a:pt x="10846" y="2687"/>
                  </a:cubicBezTo>
                  <a:cubicBezTo>
                    <a:pt x="10786" y="2606"/>
                    <a:pt x="10315" y="2388"/>
                    <a:pt x="9878" y="2200"/>
                  </a:cubicBezTo>
                  <a:cubicBezTo>
                    <a:pt x="9480" y="2027"/>
                    <a:pt x="9112" y="1877"/>
                    <a:pt x="9112" y="1877"/>
                  </a:cubicBezTo>
                  <a:cubicBezTo>
                    <a:pt x="9112" y="1877"/>
                    <a:pt x="9027" y="1747"/>
                    <a:pt x="8904" y="1556"/>
                  </a:cubicBezTo>
                  <a:cubicBezTo>
                    <a:pt x="8603" y="1090"/>
                    <a:pt x="8076" y="268"/>
                    <a:pt x="7994" y="103"/>
                  </a:cubicBezTo>
                  <a:cubicBezTo>
                    <a:pt x="7955" y="26"/>
                    <a:pt x="7531" y="1"/>
                    <a:pt x="69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02;p60">
              <a:extLst>
                <a:ext uri="{FF2B5EF4-FFF2-40B4-BE49-F238E27FC236}">
                  <a16:creationId xmlns:a16="http://schemas.microsoft.com/office/drawing/2014/main" id="{85A7B343-09B8-A57A-290F-571BC391D7DD}"/>
                </a:ext>
              </a:extLst>
            </p:cNvPr>
            <p:cNvSpPr/>
            <p:nvPr/>
          </p:nvSpPr>
          <p:spPr>
            <a:xfrm>
              <a:off x="3534102" y="2944096"/>
              <a:ext cx="17044" cy="9854"/>
            </a:xfrm>
            <a:custGeom>
              <a:avLst/>
              <a:gdLst/>
              <a:ahLst/>
              <a:cxnLst/>
              <a:rect l="l" t="t" r="r" b="b"/>
              <a:pathLst>
                <a:path w="531" h="307" extrusionOk="0">
                  <a:moveTo>
                    <a:pt x="1" y="1"/>
                  </a:moveTo>
                  <a:lnTo>
                    <a:pt x="531" y="306"/>
                  </a:lnTo>
                  <a:cubicBezTo>
                    <a:pt x="382" y="175"/>
                    <a:pt x="198" y="48"/>
                    <a:pt x="1"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03;p60">
              <a:extLst>
                <a:ext uri="{FF2B5EF4-FFF2-40B4-BE49-F238E27FC236}">
                  <a16:creationId xmlns:a16="http://schemas.microsoft.com/office/drawing/2014/main" id="{21CA4DFC-88CA-9FD3-7049-08AB5746114B}"/>
                </a:ext>
              </a:extLst>
            </p:cNvPr>
            <p:cNvSpPr/>
            <p:nvPr/>
          </p:nvSpPr>
          <p:spPr>
            <a:xfrm>
              <a:off x="3529256" y="2909078"/>
              <a:ext cx="151982" cy="110447"/>
            </a:xfrm>
            <a:custGeom>
              <a:avLst/>
              <a:gdLst/>
              <a:ahLst/>
              <a:cxnLst/>
              <a:rect l="l" t="t" r="r" b="b"/>
              <a:pathLst>
                <a:path w="4735" h="3441" extrusionOk="0">
                  <a:moveTo>
                    <a:pt x="2782" y="1"/>
                  </a:moveTo>
                  <a:cubicBezTo>
                    <a:pt x="1686" y="1"/>
                    <a:pt x="93" y="103"/>
                    <a:pt x="93" y="103"/>
                  </a:cubicBezTo>
                  <a:lnTo>
                    <a:pt x="1016" y="1759"/>
                  </a:lnTo>
                  <a:cubicBezTo>
                    <a:pt x="1000" y="1740"/>
                    <a:pt x="872" y="1566"/>
                    <a:pt x="682" y="1397"/>
                  </a:cubicBezTo>
                  <a:cubicBezTo>
                    <a:pt x="682" y="1397"/>
                    <a:pt x="0" y="2725"/>
                    <a:pt x="682" y="3188"/>
                  </a:cubicBezTo>
                  <a:cubicBezTo>
                    <a:pt x="943" y="3365"/>
                    <a:pt x="1324" y="3440"/>
                    <a:pt x="1734" y="3440"/>
                  </a:cubicBezTo>
                  <a:cubicBezTo>
                    <a:pt x="2397" y="3440"/>
                    <a:pt x="3135" y="3243"/>
                    <a:pt x="3563" y="2957"/>
                  </a:cubicBezTo>
                  <a:cubicBezTo>
                    <a:pt x="4256" y="2495"/>
                    <a:pt x="4735" y="1605"/>
                    <a:pt x="4703" y="1556"/>
                  </a:cubicBezTo>
                  <a:cubicBezTo>
                    <a:pt x="4400" y="1093"/>
                    <a:pt x="3874" y="269"/>
                    <a:pt x="3794" y="103"/>
                  </a:cubicBezTo>
                  <a:cubicBezTo>
                    <a:pt x="3755" y="26"/>
                    <a:pt x="3331" y="1"/>
                    <a:pt x="27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04;p60">
              <a:extLst>
                <a:ext uri="{FF2B5EF4-FFF2-40B4-BE49-F238E27FC236}">
                  <a16:creationId xmlns:a16="http://schemas.microsoft.com/office/drawing/2014/main" id="{0C5A5F86-8463-3E77-F22C-C33710619D2B}"/>
                </a:ext>
              </a:extLst>
            </p:cNvPr>
            <p:cNvSpPr/>
            <p:nvPr/>
          </p:nvSpPr>
          <p:spPr>
            <a:xfrm>
              <a:off x="3684413" y="2979659"/>
              <a:ext cx="67533" cy="120334"/>
            </a:xfrm>
            <a:custGeom>
              <a:avLst/>
              <a:gdLst/>
              <a:ahLst/>
              <a:cxnLst/>
              <a:rect l="l" t="t" r="r" b="b"/>
              <a:pathLst>
                <a:path w="2104" h="3749" extrusionOk="0">
                  <a:moveTo>
                    <a:pt x="843" y="1"/>
                  </a:moveTo>
                  <a:cubicBezTo>
                    <a:pt x="549" y="1124"/>
                    <a:pt x="0" y="3578"/>
                    <a:pt x="771" y="3726"/>
                  </a:cubicBezTo>
                  <a:cubicBezTo>
                    <a:pt x="850" y="3742"/>
                    <a:pt x="930" y="3749"/>
                    <a:pt x="1008" y="3749"/>
                  </a:cubicBezTo>
                  <a:cubicBezTo>
                    <a:pt x="1388" y="3749"/>
                    <a:pt x="1750" y="3584"/>
                    <a:pt x="2044" y="3393"/>
                  </a:cubicBezTo>
                  <a:cubicBezTo>
                    <a:pt x="2104" y="2244"/>
                    <a:pt x="1913" y="624"/>
                    <a:pt x="1811" y="488"/>
                  </a:cubicBezTo>
                  <a:cubicBezTo>
                    <a:pt x="1752" y="407"/>
                    <a:pt x="1279" y="189"/>
                    <a:pt x="843"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05;p60">
              <a:extLst>
                <a:ext uri="{FF2B5EF4-FFF2-40B4-BE49-F238E27FC236}">
                  <a16:creationId xmlns:a16="http://schemas.microsoft.com/office/drawing/2014/main" id="{EA7393F6-B768-9B1F-0832-4858D538982F}"/>
                </a:ext>
              </a:extLst>
            </p:cNvPr>
            <p:cNvSpPr/>
            <p:nvPr/>
          </p:nvSpPr>
          <p:spPr>
            <a:xfrm>
              <a:off x="3276491" y="2765700"/>
              <a:ext cx="274305" cy="72701"/>
            </a:xfrm>
            <a:custGeom>
              <a:avLst/>
              <a:gdLst/>
              <a:ahLst/>
              <a:cxnLst/>
              <a:rect l="l" t="t" r="r" b="b"/>
              <a:pathLst>
                <a:path w="8546" h="2265" extrusionOk="0">
                  <a:moveTo>
                    <a:pt x="2261" y="0"/>
                  </a:moveTo>
                  <a:cubicBezTo>
                    <a:pt x="925" y="0"/>
                    <a:pt x="141" y="674"/>
                    <a:pt x="77" y="1025"/>
                  </a:cubicBezTo>
                  <a:cubicBezTo>
                    <a:pt x="0" y="1431"/>
                    <a:pt x="781" y="2050"/>
                    <a:pt x="1062" y="2232"/>
                  </a:cubicBezTo>
                  <a:cubicBezTo>
                    <a:pt x="1098" y="2255"/>
                    <a:pt x="1182" y="2265"/>
                    <a:pt x="1302" y="2265"/>
                  </a:cubicBezTo>
                  <a:cubicBezTo>
                    <a:pt x="2095" y="2265"/>
                    <a:pt x="4475" y="1829"/>
                    <a:pt x="5054" y="1829"/>
                  </a:cubicBezTo>
                  <a:cubicBezTo>
                    <a:pt x="5079" y="1829"/>
                    <a:pt x="5101" y="1830"/>
                    <a:pt x="5119" y="1831"/>
                  </a:cubicBezTo>
                  <a:cubicBezTo>
                    <a:pt x="5166" y="1836"/>
                    <a:pt x="5219" y="1838"/>
                    <a:pt x="5276" y="1838"/>
                  </a:cubicBezTo>
                  <a:cubicBezTo>
                    <a:pt x="5822" y="1838"/>
                    <a:pt x="6762" y="1647"/>
                    <a:pt x="6762" y="1647"/>
                  </a:cubicBezTo>
                  <a:cubicBezTo>
                    <a:pt x="6772" y="1647"/>
                    <a:pt x="6782" y="1647"/>
                    <a:pt x="6793" y="1647"/>
                  </a:cubicBezTo>
                  <a:cubicBezTo>
                    <a:pt x="8545" y="1647"/>
                    <a:pt x="8041" y="673"/>
                    <a:pt x="7620" y="633"/>
                  </a:cubicBezTo>
                  <a:cubicBezTo>
                    <a:pt x="7198" y="591"/>
                    <a:pt x="4726" y="347"/>
                    <a:pt x="2964" y="59"/>
                  </a:cubicBezTo>
                  <a:cubicBezTo>
                    <a:pt x="2715" y="18"/>
                    <a:pt x="2480" y="0"/>
                    <a:pt x="2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06;p60">
              <a:extLst>
                <a:ext uri="{FF2B5EF4-FFF2-40B4-BE49-F238E27FC236}">
                  <a16:creationId xmlns:a16="http://schemas.microsoft.com/office/drawing/2014/main" id="{EEDD8527-4253-0ED6-E6F3-9393DD2EA2D4}"/>
                </a:ext>
              </a:extLst>
            </p:cNvPr>
            <p:cNvSpPr/>
            <p:nvPr/>
          </p:nvSpPr>
          <p:spPr>
            <a:xfrm>
              <a:off x="3486791" y="2745639"/>
              <a:ext cx="41342" cy="46413"/>
            </a:xfrm>
            <a:custGeom>
              <a:avLst/>
              <a:gdLst/>
              <a:ahLst/>
              <a:cxnLst/>
              <a:rect l="l" t="t" r="r" b="b"/>
              <a:pathLst>
                <a:path w="1288" h="1446" extrusionOk="0">
                  <a:moveTo>
                    <a:pt x="1133" y="0"/>
                  </a:moveTo>
                  <a:cubicBezTo>
                    <a:pt x="1128" y="0"/>
                    <a:pt x="1122" y="1"/>
                    <a:pt x="1116" y="1"/>
                  </a:cubicBezTo>
                  <a:cubicBezTo>
                    <a:pt x="962" y="22"/>
                    <a:pt x="797" y="76"/>
                    <a:pt x="797" y="76"/>
                  </a:cubicBezTo>
                  <a:cubicBezTo>
                    <a:pt x="797" y="76"/>
                    <a:pt x="263" y="209"/>
                    <a:pt x="109" y="478"/>
                  </a:cubicBezTo>
                  <a:cubicBezTo>
                    <a:pt x="1" y="670"/>
                    <a:pt x="312" y="1445"/>
                    <a:pt x="312" y="1445"/>
                  </a:cubicBezTo>
                  <a:lnTo>
                    <a:pt x="489" y="637"/>
                  </a:lnTo>
                  <a:cubicBezTo>
                    <a:pt x="489" y="637"/>
                    <a:pt x="909" y="338"/>
                    <a:pt x="1080" y="338"/>
                  </a:cubicBezTo>
                  <a:cubicBezTo>
                    <a:pt x="1093" y="338"/>
                    <a:pt x="1106" y="340"/>
                    <a:pt x="1116" y="344"/>
                  </a:cubicBezTo>
                  <a:cubicBezTo>
                    <a:pt x="1116" y="344"/>
                    <a:pt x="1116" y="344"/>
                    <a:pt x="1116" y="344"/>
                  </a:cubicBezTo>
                  <a:cubicBezTo>
                    <a:pt x="1137" y="344"/>
                    <a:pt x="1288" y="0"/>
                    <a:pt x="1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07;p60">
              <a:extLst>
                <a:ext uri="{FF2B5EF4-FFF2-40B4-BE49-F238E27FC236}">
                  <a16:creationId xmlns:a16="http://schemas.microsoft.com/office/drawing/2014/main" id="{53EA27B0-8A3B-1023-40FC-288863BC7366}"/>
                </a:ext>
              </a:extLst>
            </p:cNvPr>
            <p:cNvSpPr/>
            <p:nvPr/>
          </p:nvSpPr>
          <p:spPr>
            <a:xfrm>
              <a:off x="3531502" y="2775618"/>
              <a:ext cx="23367" cy="46060"/>
            </a:xfrm>
            <a:custGeom>
              <a:avLst/>
              <a:gdLst/>
              <a:ahLst/>
              <a:cxnLst/>
              <a:rect l="l" t="t" r="r" b="b"/>
              <a:pathLst>
                <a:path w="728" h="1435" extrusionOk="0">
                  <a:moveTo>
                    <a:pt x="424" y="1"/>
                  </a:moveTo>
                  <a:cubicBezTo>
                    <a:pt x="386" y="1"/>
                    <a:pt x="326" y="43"/>
                    <a:pt x="256" y="184"/>
                  </a:cubicBezTo>
                  <a:cubicBezTo>
                    <a:pt x="112" y="468"/>
                    <a:pt x="324" y="757"/>
                    <a:pt x="324" y="757"/>
                  </a:cubicBezTo>
                  <a:lnTo>
                    <a:pt x="188" y="1047"/>
                  </a:lnTo>
                  <a:lnTo>
                    <a:pt x="1" y="1435"/>
                  </a:lnTo>
                  <a:cubicBezTo>
                    <a:pt x="1" y="1435"/>
                    <a:pt x="302" y="1306"/>
                    <a:pt x="458" y="1171"/>
                  </a:cubicBezTo>
                  <a:cubicBezTo>
                    <a:pt x="612" y="1037"/>
                    <a:pt x="727" y="439"/>
                    <a:pt x="727" y="439"/>
                  </a:cubicBezTo>
                  <a:cubicBezTo>
                    <a:pt x="727" y="439"/>
                    <a:pt x="445" y="126"/>
                    <a:pt x="471" y="73"/>
                  </a:cubicBezTo>
                  <a:cubicBezTo>
                    <a:pt x="483" y="45"/>
                    <a:pt x="464" y="1"/>
                    <a:pt x="424"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08;p60">
              <a:extLst>
                <a:ext uri="{FF2B5EF4-FFF2-40B4-BE49-F238E27FC236}">
                  <a16:creationId xmlns:a16="http://schemas.microsoft.com/office/drawing/2014/main" id="{0273D40B-631B-42CA-8FD1-DD750A555850}"/>
                </a:ext>
              </a:extLst>
            </p:cNvPr>
            <p:cNvSpPr/>
            <p:nvPr/>
          </p:nvSpPr>
          <p:spPr>
            <a:xfrm>
              <a:off x="3510832" y="2730971"/>
              <a:ext cx="22725" cy="17140"/>
            </a:xfrm>
            <a:custGeom>
              <a:avLst/>
              <a:gdLst/>
              <a:ahLst/>
              <a:cxnLst/>
              <a:rect l="l" t="t" r="r" b="b"/>
              <a:pathLst>
                <a:path w="708" h="534" extrusionOk="0">
                  <a:moveTo>
                    <a:pt x="601" y="0"/>
                  </a:moveTo>
                  <a:cubicBezTo>
                    <a:pt x="562" y="0"/>
                    <a:pt x="520" y="9"/>
                    <a:pt x="520" y="9"/>
                  </a:cubicBezTo>
                  <a:cubicBezTo>
                    <a:pt x="520" y="9"/>
                    <a:pt x="67" y="123"/>
                    <a:pt x="27" y="254"/>
                  </a:cubicBezTo>
                  <a:cubicBezTo>
                    <a:pt x="1" y="337"/>
                    <a:pt x="48" y="533"/>
                    <a:pt x="48" y="533"/>
                  </a:cubicBezTo>
                  <a:cubicBezTo>
                    <a:pt x="48" y="533"/>
                    <a:pt x="455" y="250"/>
                    <a:pt x="613" y="104"/>
                  </a:cubicBezTo>
                  <a:cubicBezTo>
                    <a:pt x="708" y="18"/>
                    <a:pt x="658" y="0"/>
                    <a:pt x="6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09;p60">
              <a:extLst>
                <a:ext uri="{FF2B5EF4-FFF2-40B4-BE49-F238E27FC236}">
                  <a16:creationId xmlns:a16="http://schemas.microsoft.com/office/drawing/2014/main" id="{86CE3AA4-C3F4-2B3C-D561-A44F477D4EB2}"/>
                </a:ext>
              </a:extLst>
            </p:cNvPr>
            <p:cNvSpPr/>
            <p:nvPr/>
          </p:nvSpPr>
          <p:spPr>
            <a:xfrm>
              <a:off x="3491477" y="2714505"/>
              <a:ext cx="202856" cy="262525"/>
            </a:xfrm>
            <a:custGeom>
              <a:avLst/>
              <a:gdLst/>
              <a:ahLst/>
              <a:cxnLst/>
              <a:rect l="l" t="t" r="r" b="b"/>
              <a:pathLst>
                <a:path w="6320" h="8179" extrusionOk="0">
                  <a:moveTo>
                    <a:pt x="3606" y="1"/>
                  </a:moveTo>
                  <a:cubicBezTo>
                    <a:pt x="1997" y="1"/>
                    <a:pt x="744" y="1214"/>
                    <a:pt x="382" y="2350"/>
                  </a:cubicBezTo>
                  <a:cubicBezTo>
                    <a:pt x="382" y="2350"/>
                    <a:pt x="0" y="4122"/>
                    <a:pt x="254" y="4431"/>
                  </a:cubicBezTo>
                  <a:cubicBezTo>
                    <a:pt x="509" y="4740"/>
                    <a:pt x="372" y="5343"/>
                    <a:pt x="440" y="5603"/>
                  </a:cubicBezTo>
                  <a:cubicBezTo>
                    <a:pt x="509" y="5864"/>
                    <a:pt x="526" y="6185"/>
                    <a:pt x="676" y="6609"/>
                  </a:cubicBezTo>
                  <a:cubicBezTo>
                    <a:pt x="826" y="7034"/>
                    <a:pt x="748" y="7844"/>
                    <a:pt x="1182" y="7985"/>
                  </a:cubicBezTo>
                  <a:cubicBezTo>
                    <a:pt x="1491" y="8085"/>
                    <a:pt x="1874" y="8179"/>
                    <a:pt x="2198" y="8179"/>
                  </a:cubicBezTo>
                  <a:cubicBezTo>
                    <a:pt x="2330" y="8179"/>
                    <a:pt x="2452" y="8163"/>
                    <a:pt x="2555" y="8126"/>
                  </a:cubicBezTo>
                  <a:cubicBezTo>
                    <a:pt x="2908" y="7998"/>
                    <a:pt x="4661" y="6899"/>
                    <a:pt x="4739" y="6726"/>
                  </a:cubicBezTo>
                  <a:cubicBezTo>
                    <a:pt x="4739" y="6726"/>
                    <a:pt x="6242" y="4393"/>
                    <a:pt x="6280" y="3602"/>
                  </a:cubicBezTo>
                  <a:cubicBezTo>
                    <a:pt x="6319" y="2813"/>
                    <a:pt x="6087" y="402"/>
                    <a:pt x="4199" y="55"/>
                  </a:cubicBezTo>
                  <a:cubicBezTo>
                    <a:pt x="3997" y="18"/>
                    <a:pt x="3799" y="1"/>
                    <a:pt x="3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10;p60">
              <a:extLst>
                <a:ext uri="{FF2B5EF4-FFF2-40B4-BE49-F238E27FC236}">
                  <a16:creationId xmlns:a16="http://schemas.microsoft.com/office/drawing/2014/main" id="{8E73F89C-84D1-1D02-843B-E9AF5D9B0881}"/>
                </a:ext>
              </a:extLst>
            </p:cNvPr>
            <p:cNvSpPr/>
            <p:nvPr/>
          </p:nvSpPr>
          <p:spPr>
            <a:xfrm>
              <a:off x="3480821" y="2710750"/>
              <a:ext cx="245706" cy="283164"/>
            </a:xfrm>
            <a:custGeom>
              <a:avLst/>
              <a:gdLst/>
              <a:ahLst/>
              <a:cxnLst/>
              <a:rect l="l" t="t" r="r" b="b"/>
              <a:pathLst>
                <a:path w="7655" h="8822" extrusionOk="0">
                  <a:moveTo>
                    <a:pt x="4547" y="0"/>
                  </a:moveTo>
                  <a:cubicBezTo>
                    <a:pt x="4051" y="0"/>
                    <a:pt x="3683" y="119"/>
                    <a:pt x="3683" y="119"/>
                  </a:cubicBezTo>
                  <a:cubicBezTo>
                    <a:pt x="3683" y="119"/>
                    <a:pt x="1698" y="192"/>
                    <a:pt x="849" y="1349"/>
                  </a:cubicBezTo>
                  <a:cubicBezTo>
                    <a:pt x="1" y="2505"/>
                    <a:pt x="499" y="4048"/>
                    <a:pt x="499" y="4048"/>
                  </a:cubicBezTo>
                  <a:lnTo>
                    <a:pt x="1514" y="2544"/>
                  </a:lnTo>
                  <a:cubicBezTo>
                    <a:pt x="1514" y="2544"/>
                    <a:pt x="1678" y="4058"/>
                    <a:pt x="2276" y="4411"/>
                  </a:cubicBezTo>
                  <a:cubicBezTo>
                    <a:pt x="2874" y="4764"/>
                    <a:pt x="4551" y="4882"/>
                    <a:pt x="4551" y="4882"/>
                  </a:cubicBezTo>
                  <a:cubicBezTo>
                    <a:pt x="4551" y="4882"/>
                    <a:pt x="4839" y="6341"/>
                    <a:pt x="4820" y="6746"/>
                  </a:cubicBezTo>
                  <a:cubicBezTo>
                    <a:pt x="4801" y="7150"/>
                    <a:pt x="4286" y="8789"/>
                    <a:pt x="4165" y="8789"/>
                  </a:cubicBezTo>
                  <a:cubicBezTo>
                    <a:pt x="4165" y="8789"/>
                    <a:pt x="4165" y="8789"/>
                    <a:pt x="4165" y="8789"/>
                  </a:cubicBezTo>
                  <a:cubicBezTo>
                    <a:pt x="4159" y="8789"/>
                    <a:pt x="4153" y="8789"/>
                    <a:pt x="4149" y="8789"/>
                  </a:cubicBezTo>
                  <a:cubicBezTo>
                    <a:pt x="4089" y="8789"/>
                    <a:pt x="4139" y="8821"/>
                    <a:pt x="4475" y="8821"/>
                  </a:cubicBezTo>
                  <a:cubicBezTo>
                    <a:pt x="4641" y="8821"/>
                    <a:pt x="4878" y="8813"/>
                    <a:pt x="5206" y="8789"/>
                  </a:cubicBezTo>
                  <a:cubicBezTo>
                    <a:pt x="6246" y="8711"/>
                    <a:pt x="7559" y="7423"/>
                    <a:pt x="7559" y="7423"/>
                  </a:cubicBezTo>
                  <a:cubicBezTo>
                    <a:pt x="7559" y="7423"/>
                    <a:pt x="6690" y="7093"/>
                    <a:pt x="6536" y="6367"/>
                  </a:cubicBezTo>
                  <a:cubicBezTo>
                    <a:pt x="6382" y="5641"/>
                    <a:pt x="7654" y="3218"/>
                    <a:pt x="6720" y="1329"/>
                  </a:cubicBezTo>
                  <a:cubicBezTo>
                    <a:pt x="6177" y="230"/>
                    <a:pt x="5238" y="0"/>
                    <a:pt x="4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11;p60">
              <a:extLst>
                <a:ext uri="{FF2B5EF4-FFF2-40B4-BE49-F238E27FC236}">
                  <a16:creationId xmlns:a16="http://schemas.microsoft.com/office/drawing/2014/main" id="{DE6BD0E6-9B2A-B449-B8BE-BC4B06FA8DBF}"/>
                </a:ext>
              </a:extLst>
            </p:cNvPr>
            <p:cNvSpPr/>
            <p:nvPr/>
          </p:nvSpPr>
          <p:spPr>
            <a:xfrm>
              <a:off x="3676870" y="2934049"/>
              <a:ext cx="274755" cy="184817"/>
            </a:xfrm>
            <a:custGeom>
              <a:avLst/>
              <a:gdLst/>
              <a:ahLst/>
              <a:cxnLst/>
              <a:rect l="l" t="t" r="r" b="b"/>
              <a:pathLst>
                <a:path w="8560" h="5758" extrusionOk="0">
                  <a:moveTo>
                    <a:pt x="4299" y="1"/>
                  </a:moveTo>
                  <a:cubicBezTo>
                    <a:pt x="4299" y="1"/>
                    <a:pt x="2540" y="116"/>
                    <a:pt x="2006" y="252"/>
                  </a:cubicBezTo>
                  <a:cubicBezTo>
                    <a:pt x="1470" y="387"/>
                    <a:pt x="868" y="517"/>
                    <a:pt x="820" y="1145"/>
                  </a:cubicBezTo>
                  <a:cubicBezTo>
                    <a:pt x="771" y="1775"/>
                    <a:pt x="0" y="4087"/>
                    <a:pt x="771" y="5051"/>
                  </a:cubicBezTo>
                  <a:cubicBezTo>
                    <a:pt x="1216" y="5606"/>
                    <a:pt x="1762" y="5758"/>
                    <a:pt x="2171" y="5758"/>
                  </a:cubicBezTo>
                  <a:cubicBezTo>
                    <a:pt x="2472" y="5758"/>
                    <a:pt x="2699" y="5675"/>
                    <a:pt x="2756" y="5610"/>
                  </a:cubicBezTo>
                  <a:cubicBezTo>
                    <a:pt x="2892" y="5456"/>
                    <a:pt x="3971" y="3972"/>
                    <a:pt x="5051" y="3490"/>
                  </a:cubicBezTo>
                  <a:cubicBezTo>
                    <a:pt x="6131" y="3008"/>
                    <a:pt x="8560" y="1119"/>
                    <a:pt x="7846" y="714"/>
                  </a:cubicBezTo>
                  <a:cubicBezTo>
                    <a:pt x="7133" y="309"/>
                    <a:pt x="4299" y="1"/>
                    <a:pt x="4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12;p60">
              <a:extLst>
                <a:ext uri="{FF2B5EF4-FFF2-40B4-BE49-F238E27FC236}">
                  <a16:creationId xmlns:a16="http://schemas.microsoft.com/office/drawing/2014/main" id="{B355BB68-C5F5-DDAC-77D9-FA1094BACF57}"/>
                </a:ext>
              </a:extLst>
            </p:cNvPr>
            <p:cNvSpPr/>
            <p:nvPr/>
          </p:nvSpPr>
          <p:spPr>
            <a:xfrm>
              <a:off x="3542094" y="2719288"/>
              <a:ext cx="380548" cy="263264"/>
            </a:xfrm>
            <a:custGeom>
              <a:avLst/>
              <a:gdLst/>
              <a:ahLst/>
              <a:cxnLst/>
              <a:rect l="l" t="t" r="r" b="b"/>
              <a:pathLst>
                <a:path w="11856" h="8202" extrusionOk="0">
                  <a:moveTo>
                    <a:pt x="1551" y="1"/>
                  </a:moveTo>
                  <a:cubicBezTo>
                    <a:pt x="1479" y="1"/>
                    <a:pt x="1420" y="14"/>
                    <a:pt x="1407" y="54"/>
                  </a:cubicBezTo>
                  <a:cubicBezTo>
                    <a:pt x="1370" y="177"/>
                    <a:pt x="1479" y="418"/>
                    <a:pt x="1649" y="428"/>
                  </a:cubicBezTo>
                  <a:cubicBezTo>
                    <a:pt x="1818" y="436"/>
                    <a:pt x="2120" y="611"/>
                    <a:pt x="2120" y="611"/>
                  </a:cubicBezTo>
                  <a:lnTo>
                    <a:pt x="2679" y="1160"/>
                  </a:lnTo>
                  <a:lnTo>
                    <a:pt x="2679" y="1160"/>
                  </a:lnTo>
                  <a:lnTo>
                    <a:pt x="1934" y="729"/>
                  </a:lnTo>
                  <a:lnTo>
                    <a:pt x="1099" y="543"/>
                  </a:lnTo>
                  <a:cubicBezTo>
                    <a:pt x="1099" y="543"/>
                    <a:pt x="406" y="619"/>
                    <a:pt x="367" y="677"/>
                  </a:cubicBezTo>
                  <a:cubicBezTo>
                    <a:pt x="329" y="733"/>
                    <a:pt x="302" y="967"/>
                    <a:pt x="486" y="967"/>
                  </a:cubicBezTo>
                  <a:cubicBezTo>
                    <a:pt x="491" y="967"/>
                    <a:pt x="497" y="967"/>
                    <a:pt x="502" y="966"/>
                  </a:cubicBezTo>
                  <a:cubicBezTo>
                    <a:pt x="517" y="965"/>
                    <a:pt x="531" y="965"/>
                    <a:pt x="545" y="965"/>
                  </a:cubicBezTo>
                  <a:cubicBezTo>
                    <a:pt x="725" y="965"/>
                    <a:pt x="867" y="1046"/>
                    <a:pt x="867" y="1046"/>
                  </a:cubicBezTo>
                  <a:lnTo>
                    <a:pt x="282" y="1046"/>
                  </a:lnTo>
                  <a:cubicBezTo>
                    <a:pt x="282" y="1046"/>
                    <a:pt x="1" y="1256"/>
                    <a:pt x="424" y="1448"/>
                  </a:cubicBezTo>
                  <a:lnTo>
                    <a:pt x="848" y="1641"/>
                  </a:lnTo>
                  <a:lnTo>
                    <a:pt x="1649" y="2066"/>
                  </a:lnTo>
                  <a:lnTo>
                    <a:pt x="2120" y="2654"/>
                  </a:lnTo>
                  <a:lnTo>
                    <a:pt x="2120" y="2654"/>
                  </a:lnTo>
                  <a:lnTo>
                    <a:pt x="656" y="2161"/>
                  </a:lnTo>
                  <a:lnTo>
                    <a:pt x="174" y="2161"/>
                  </a:lnTo>
                  <a:lnTo>
                    <a:pt x="174" y="2162"/>
                  </a:lnTo>
                  <a:cubicBezTo>
                    <a:pt x="174" y="2162"/>
                    <a:pt x="186" y="2451"/>
                    <a:pt x="416" y="2451"/>
                  </a:cubicBezTo>
                  <a:cubicBezTo>
                    <a:pt x="419" y="2451"/>
                    <a:pt x="422" y="2451"/>
                    <a:pt x="424" y="2450"/>
                  </a:cubicBezTo>
                  <a:cubicBezTo>
                    <a:pt x="427" y="2450"/>
                    <a:pt x="429" y="2450"/>
                    <a:pt x="432" y="2450"/>
                  </a:cubicBezTo>
                  <a:cubicBezTo>
                    <a:pt x="673" y="2450"/>
                    <a:pt x="1171" y="2737"/>
                    <a:pt x="1171" y="2737"/>
                  </a:cubicBezTo>
                  <a:lnTo>
                    <a:pt x="1715" y="3122"/>
                  </a:lnTo>
                  <a:cubicBezTo>
                    <a:pt x="1715" y="3122"/>
                    <a:pt x="2699" y="4430"/>
                    <a:pt x="2950" y="4616"/>
                  </a:cubicBezTo>
                  <a:cubicBezTo>
                    <a:pt x="3199" y="4803"/>
                    <a:pt x="5435" y="5784"/>
                    <a:pt x="5571" y="5842"/>
                  </a:cubicBezTo>
                  <a:cubicBezTo>
                    <a:pt x="5706" y="5901"/>
                    <a:pt x="8481" y="7574"/>
                    <a:pt x="8867" y="7634"/>
                  </a:cubicBezTo>
                  <a:cubicBezTo>
                    <a:pt x="9228" y="7691"/>
                    <a:pt x="9996" y="8202"/>
                    <a:pt x="10598" y="8202"/>
                  </a:cubicBezTo>
                  <a:cubicBezTo>
                    <a:pt x="10639" y="8202"/>
                    <a:pt x="10678" y="8200"/>
                    <a:pt x="10717" y="8195"/>
                  </a:cubicBezTo>
                  <a:cubicBezTo>
                    <a:pt x="11335" y="8118"/>
                    <a:pt x="11855" y="7463"/>
                    <a:pt x="11855" y="7405"/>
                  </a:cubicBezTo>
                  <a:cubicBezTo>
                    <a:pt x="11855" y="7348"/>
                    <a:pt x="11566" y="6512"/>
                    <a:pt x="11064" y="6101"/>
                  </a:cubicBezTo>
                  <a:cubicBezTo>
                    <a:pt x="10563" y="5689"/>
                    <a:pt x="8039" y="4937"/>
                    <a:pt x="7710" y="4880"/>
                  </a:cubicBezTo>
                  <a:cubicBezTo>
                    <a:pt x="7383" y="4822"/>
                    <a:pt x="4304" y="3607"/>
                    <a:pt x="4304" y="3607"/>
                  </a:cubicBezTo>
                  <a:cubicBezTo>
                    <a:pt x="4304" y="3607"/>
                    <a:pt x="3643" y="1583"/>
                    <a:pt x="3585" y="1507"/>
                  </a:cubicBezTo>
                  <a:cubicBezTo>
                    <a:pt x="3530" y="1431"/>
                    <a:pt x="2644" y="327"/>
                    <a:pt x="2552" y="327"/>
                  </a:cubicBezTo>
                  <a:cubicBezTo>
                    <a:pt x="2549" y="327"/>
                    <a:pt x="2546" y="329"/>
                    <a:pt x="2545" y="331"/>
                  </a:cubicBezTo>
                  <a:cubicBezTo>
                    <a:pt x="2541" y="339"/>
                    <a:pt x="2532" y="342"/>
                    <a:pt x="2519" y="342"/>
                  </a:cubicBezTo>
                  <a:cubicBezTo>
                    <a:pt x="2393" y="342"/>
                    <a:pt x="1895" y="54"/>
                    <a:pt x="1895" y="54"/>
                  </a:cubicBezTo>
                  <a:cubicBezTo>
                    <a:pt x="1895" y="54"/>
                    <a:pt x="1696" y="1"/>
                    <a:pt x="1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13;p60">
              <a:extLst>
                <a:ext uri="{FF2B5EF4-FFF2-40B4-BE49-F238E27FC236}">
                  <a16:creationId xmlns:a16="http://schemas.microsoft.com/office/drawing/2014/main" id="{FEB181B4-D325-F8D0-1DC1-4DDDE629AA1F}"/>
                </a:ext>
              </a:extLst>
            </p:cNvPr>
            <p:cNvSpPr/>
            <p:nvPr/>
          </p:nvSpPr>
          <p:spPr>
            <a:xfrm>
              <a:off x="2313002" y="3514364"/>
              <a:ext cx="65928" cy="610430"/>
            </a:xfrm>
            <a:custGeom>
              <a:avLst/>
              <a:gdLst/>
              <a:ahLst/>
              <a:cxnLst/>
              <a:rect l="l" t="t" r="r" b="b"/>
              <a:pathLst>
                <a:path w="2054" h="19018" extrusionOk="0">
                  <a:moveTo>
                    <a:pt x="0" y="1"/>
                  </a:moveTo>
                  <a:lnTo>
                    <a:pt x="0" y="17768"/>
                  </a:lnTo>
                  <a:lnTo>
                    <a:pt x="2053" y="19017"/>
                  </a:lnTo>
                  <a:lnTo>
                    <a:pt x="2053" y="125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514;p60">
              <a:extLst>
                <a:ext uri="{FF2B5EF4-FFF2-40B4-BE49-F238E27FC236}">
                  <a16:creationId xmlns:a16="http://schemas.microsoft.com/office/drawing/2014/main" id="{58023FDB-D86B-E490-A758-CFD93A8130F1}"/>
                </a:ext>
              </a:extLst>
            </p:cNvPr>
            <p:cNvSpPr/>
            <p:nvPr/>
          </p:nvSpPr>
          <p:spPr>
            <a:xfrm>
              <a:off x="2378384" y="3267537"/>
              <a:ext cx="497030" cy="857260"/>
            </a:xfrm>
            <a:custGeom>
              <a:avLst/>
              <a:gdLst/>
              <a:ahLst/>
              <a:cxnLst/>
              <a:rect l="l" t="t" r="r" b="b"/>
              <a:pathLst>
                <a:path w="15485" h="26708" extrusionOk="0">
                  <a:moveTo>
                    <a:pt x="15484" y="0"/>
                  </a:moveTo>
                  <a:lnTo>
                    <a:pt x="1" y="8940"/>
                  </a:lnTo>
                  <a:lnTo>
                    <a:pt x="1" y="26707"/>
                  </a:lnTo>
                  <a:lnTo>
                    <a:pt x="15484" y="17769"/>
                  </a:lnTo>
                  <a:lnTo>
                    <a:pt x="15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3515;p60">
              <a:extLst>
                <a:ext uri="{FF2B5EF4-FFF2-40B4-BE49-F238E27FC236}">
                  <a16:creationId xmlns:a16="http://schemas.microsoft.com/office/drawing/2014/main" id="{62853432-9DBA-0137-9AA1-9CB17E2A7D34}"/>
                </a:ext>
              </a:extLst>
            </p:cNvPr>
            <p:cNvSpPr/>
            <p:nvPr/>
          </p:nvSpPr>
          <p:spPr>
            <a:xfrm>
              <a:off x="2314029" y="3228315"/>
              <a:ext cx="559812" cy="325308"/>
            </a:xfrm>
            <a:custGeom>
              <a:avLst/>
              <a:gdLst/>
              <a:ahLst/>
              <a:cxnLst/>
              <a:rect l="l" t="t" r="r" b="b"/>
              <a:pathLst>
                <a:path w="17441" h="10135" extrusionOk="0">
                  <a:moveTo>
                    <a:pt x="15387" y="0"/>
                  </a:moveTo>
                  <a:lnTo>
                    <a:pt x="0" y="8885"/>
                  </a:lnTo>
                  <a:lnTo>
                    <a:pt x="2053" y="10135"/>
                  </a:lnTo>
                  <a:lnTo>
                    <a:pt x="17440" y="1251"/>
                  </a:lnTo>
                  <a:lnTo>
                    <a:pt x="15387" y="0"/>
                  </a:lnTo>
                  <a:close/>
                </a:path>
              </a:pathLst>
            </a:custGeom>
            <a:solidFill>
              <a:srgbClr val="CE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3516;p60">
              <a:extLst>
                <a:ext uri="{FF2B5EF4-FFF2-40B4-BE49-F238E27FC236}">
                  <a16:creationId xmlns:a16="http://schemas.microsoft.com/office/drawing/2014/main" id="{D419B758-F343-89B6-B375-D9D840D64F30}"/>
                </a:ext>
              </a:extLst>
            </p:cNvPr>
            <p:cNvSpPr/>
            <p:nvPr/>
          </p:nvSpPr>
          <p:spPr>
            <a:xfrm>
              <a:off x="3133692" y="3994471"/>
              <a:ext cx="65960" cy="610462"/>
            </a:xfrm>
            <a:custGeom>
              <a:avLst/>
              <a:gdLst/>
              <a:ahLst/>
              <a:cxnLst/>
              <a:rect l="l" t="t" r="r" b="b"/>
              <a:pathLst>
                <a:path w="2055" h="19019" extrusionOk="0">
                  <a:moveTo>
                    <a:pt x="0" y="1"/>
                  </a:moveTo>
                  <a:lnTo>
                    <a:pt x="0" y="17769"/>
                  </a:lnTo>
                  <a:lnTo>
                    <a:pt x="2055" y="19018"/>
                  </a:lnTo>
                  <a:lnTo>
                    <a:pt x="2055" y="125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3517;p60">
              <a:extLst>
                <a:ext uri="{FF2B5EF4-FFF2-40B4-BE49-F238E27FC236}">
                  <a16:creationId xmlns:a16="http://schemas.microsoft.com/office/drawing/2014/main" id="{CA38BBF4-2501-68E7-EC4D-0D1407C6F02D}"/>
                </a:ext>
              </a:extLst>
            </p:cNvPr>
            <p:cNvSpPr/>
            <p:nvPr/>
          </p:nvSpPr>
          <p:spPr>
            <a:xfrm>
              <a:off x="3199073" y="3747677"/>
              <a:ext cx="497030" cy="857260"/>
            </a:xfrm>
            <a:custGeom>
              <a:avLst/>
              <a:gdLst/>
              <a:ahLst/>
              <a:cxnLst/>
              <a:rect l="l" t="t" r="r" b="b"/>
              <a:pathLst>
                <a:path w="15485" h="26708" extrusionOk="0">
                  <a:moveTo>
                    <a:pt x="15484" y="0"/>
                  </a:moveTo>
                  <a:lnTo>
                    <a:pt x="0" y="8940"/>
                  </a:lnTo>
                  <a:lnTo>
                    <a:pt x="0" y="26707"/>
                  </a:lnTo>
                  <a:lnTo>
                    <a:pt x="15484" y="17768"/>
                  </a:lnTo>
                  <a:lnTo>
                    <a:pt x="15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3518;p60">
              <a:extLst>
                <a:ext uri="{FF2B5EF4-FFF2-40B4-BE49-F238E27FC236}">
                  <a16:creationId xmlns:a16="http://schemas.microsoft.com/office/drawing/2014/main" id="{B8ABC8CA-7C28-C321-EE4C-A04B3B2EE8A7}"/>
                </a:ext>
              </a:extLst>
            </p:cNvPr>
            <p:cNvSpPr/>
            <p:nvPr/>
          </p:nvSpPr>
          <p:spPr>
            <a:xfrm>
              <a:off x="3134975" y="3663101"/>
              <a:ext cx="559812" cy="325308"/>
            </a:xfrm>
            <a:custGeom>
              <a:avLst/>
              <a:gdLst/>
              <a:ahLst/>
              <a:cxnLst/>
              <a:rect l="l" t="t" r="r" b="b"/>
              <a:pathLst>
                <a:path w="17441" h="10135" extrusionOk="0">
                  <a:moveTo>
                    <a:pt x="15388" y="0"/>
                  </a:moveTo>
                  <a:lnTo>
                    <a:pt x="1" y="8885"/>
                  </a:lnTo>
                  <a:lnTo>
                    <a:pt x="2054" y="10134"/>
                  </a:lnTo>
                  <a:lnTo>
                    <a:pt x="17441" y="1251"/>
                  </a:lnTo>
                  <a:lnTo>
                    <a:pt x="15388" y="0"/>
                  </a:lnTo>
                  <a:close/>
                </a:path>
              </a:pathLst>
            </a:custGeom>
            <a:solidFill>
              <a:srgbClr val="CE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3519;p60">
              <a:extLst>
                <a:ext uri="{FF2B5EF4-FFF2-40B4-BE49-F238E27FC236}">
                  <a16:creationId xmlns:a16="http://schemas.microsoft.com/office/drawing/2014/main" id="{20A4A350-F9DB-BCCA-D491-593EC90A00F7}"/>
                </a:ext>
              </a:extLst>
            </p:cNvPr>
            <p:cNvSpPr/>
            <p:nvPr/>
          </p:nvSpPr>
          <p:spPr>
            <a:xfrm>
              <a:off x="2313002" y="3500048"/>
              <a:ext cx="886212" cy="676262"/>
            </a:xfrm>
            <a:custGeom>
              <a:avLst/>
              <a:gdLst/>
              <a:ahLst/>
              <a:cxnLst/>
              <a:rect l="l" t="t" r="r" b="b"/>
              <a:pathLst>
                <a:path w="27610" h="21069" extrusionOk="0">
                  <a:moveTo>
                    <a:pt x="0" y="0"/>
                  </a:moveTo>
                  <a:lnTo>
                    <a:pt x="0" y="5129"/>
                  </a:lnTo>
                  <a:lnTo>
                    <a:pt x="27609" y="21068"/>
                  </a:lnTo>
                  <a:lnTo>
                    <a:pt x="27609" y="159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520;p60">
              <a:extLst>
                <a:ext uri="{FF2B5EF4-FFF2-40B4-BE49-F238E27FC236}">
                  <a16:creationId xmlns:a16="http://schemas.microsoft.com/office/drawing/2014/main" id="{DE1C183B-D18E-29A1-216B-07005DE9C5E1}"/>
                </a:ext>
              </a:extLst>
            </p:cNvPr>
            <p:cNvSpPr/>
            <p:nvPr/>
          </p:nvSpPr>
          <p:spPr>
            <a:xfrm>
              <a:off x="2234525" y="3426739"/>
              <a:ext cx="980996" cy="610815"/>
            </a:xfrm>
            <a:custGeom>
              <a:avLst/>
              <a:gdLst/>
              <a:ahLst/>
              <a:cxnLst/>
              <a:rect l="l" t="t" r="r" b="b"/>
              <a:pathLst>
                <a:path w="30563" h="19030" extrusionOk="0">
                  <a:moveTo>
                    <a:pt x="0" y="1"/>
                  </a:moveTo>
                  <a:lnTo>
                    <a:pt x="0" y="1296"/>
                  </a:lnTo>
                  <a:lnTo>
                    <a:pt x="30563" y="19030"/>
                  </a:lnTo>
                  <a:lnTo>
                    <a:pt x="30563" y="1773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521;p60">
              <a:extLst>
                <a:ext uri="{FF2B5EF4-FFF2-40B4-BE49-F238E27FC236}">
                  <a16:creationId xmlns:a16="http://schemas.microsoft.com/office/drawing/2014/main" id="{4982F673-8F50-3428-3ECF-C28C622F60EF}"/>
                </a:ext>
              </a:extLst>
            </p:cNvPr>
            <p:cNvSpPr/>
            <p:nvPr/>
          </p:nvSpPr>
          <p:spPr>
            <a:xfrm>
              <a:off x="3214929" y="3689261"/>
              <a:ext cx="531278" cy="348290"/>
            </a:xfrm>
            <a:custGeom>
              <a:avLst/>
              <a:gdLst/>
              <a:ahLst/>
              <a:cxnLst/>
              <a:rect l="l" t="t" r="r" b="b"/>
              <a:pathLst>
                <a:path w="16552" h="10851" extrusionOk="0">
                  <a:moveTo>
                    <a:pt x="16552" y="1"/>
                  </a:moveTo>
                  <a:lnTo>
                    <a:pt x="1" y="9556"/>
                  </a:lnTo>
                  <a:lnTo>
                    <a:pt x="1" y="10851"/>
                  </a:lnTo>
                  <a:lnTo>
                    <a:pt x="16552" y="1294"/>
                  </a:lnTo>
                  <a:lnTo>
                    <a:pt x="165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522;p60">
              <a:extLst>
                <a:ext uri="{FF2B5EF4-FFF2-40B4-BE49-F238E27FC236}">
                  <a16:creationId xmlns:a16="http://schemas.microsoft.com/office/drawing/2014/main" id="{A8F4B06D-1388-28B0-30D3-996334CC547D}"/>
                </a:ext>
              </a:extLst>
            </p:cNvPr>
            <p:cNvSpPr/>
            <p:nvPr/>
          </p:nvSpPr>
          <p:spPr>
            <a:xfrm>
              <a:off x="2235584" y="3120982"/>
              <a:ext cx="1508968" cy="874079"/>
            </a:xfrm>
            <a:custGeom>
              <a:avLst/>
              <a:gdLst/>
              <a:ahLst/>
              <a:cxnLst/>
              <a:rect l="l" t="t" r="r" b="b"/>
              <a:pathLst>
                <a:path w="47012" h="27232" extrusionOk="0">
                  <a:moveTo>
                    <a:pt x="16449" y="0"/>
                  </a:moveTo>
                  <a:lnTo>
                    <a:pt x="1" y="9498"/>
                  </a:lnTo>
                  <a:lnTo>
                    <a:pt x="30564" y="27232"/>
                  </a:lnTo>
                  <a:lnTo>
                    <a:pt x="47012" y="17734"/>
                  </a:lnTo>
                  <a:lnTo>
                    <a:pt x="16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523;p60">
              <a:extLst>
                <a:ext uri="{FF2B5EF4-FFF2-40B4-BE49-F238E27FC236}">
                  <a16:creationId xmlns:a16="http://schemas.microsoft.com/office/drawing/2014/main" id="{B62C6553-DC82-44C8-77F3-DFEEEB12FA89}"/>
                </a:ext>
              </a:extLst>
            </p:cNvPr>
            <p:cNvSpPr/>
            <p:nvPr/>
          </p:nvSpPr>
          <p:spPr>
            <a:xfrm>
              <a:off x="2703142" y="3327206"/>
              <a:ext cx="673791" cy="391493"/>
            </a:xfrm>
            <a:custGeom>
              <a:avLst/>
              <a:gdLst/>
              <a:ahLst/>
              <a:cxnLst/>
              <a:rect l="l" t="t" r="r" b="b"/>
              <a:pathLst>
                <a:path w="20992" h="12197" extrusionOk="0">
                  <a:moveTo>
                    <a:pt x="8163" y="0"/>
                  </a:moveTo>
                  <a:cubicBezTo>
                    <a:pt x="8034" y="0"/>
                    <a:pt x="7898" y="32"/>
                    <a:pt x="7791" y="93"/>
                  </a:cubicBezTo>
                  <a:lnTo>
                    <a:pt x="645" y="4218"/>
                  </a:lnTo>
                  <a:lnTo>
                    <a:pt x="17" y="4218"/>
                  </a:lnTo>
                  <a:lnTo>
                    <a:pt x="17" y="4659"/>
                  </a:lnTo>
                  <a:cubicBezTo>
                    <a:pt x="1" y="4737"/>
                    <a:pt x="35" y="4813"/>
                    <a:pt x="129" y="4868"/>
                  </a:cubicBezTo>
                  <a:lnTo>
                    <a:pt x="12541" y="12041"/>
                  </a:lnTo>
                  <a:cubicBezTo>
                    <a:pt x="12661" y="12112"/>
                    <a:pt x="12980" y="12197"/>
                    <a:pt x="13220" y="12197"/>
                  </a:cubicBezTo>
                  <a:cubicBezTo>
                    <a:pt x="13314" y="12197"/>
                    <a:pt x="13396" y="12184"/>
                    <a:pt x="13450" y="12152"/>
                  </a:cubicBezTo>
                  <a:lnTo>
                    <a:pt x="20811" y="7618"/>
                  </a:lnTo>
                  <a:cubicBezTo>
                    <a:pt x="20939" y="7545"/>
                    <a:pt x="20991" y="7445"/>
                    <a:pt x="20964" y="7359"/>
                  </a:cubicBezTo>
                  <a:cubicBezTo>
                    <a:pt x="20971" y="7359"/>
                    <a:pt x="20971" y="6918"/>
                    <a:pt x="20971" y="6918"/>
                  </a:cubicBezTo>
                  <a:lnTo>
                    <a:pt x="20301" y="6918"/>
                  </a:lnTo>
                  <a:lnTo>
                    <a:pt x="8447" y="66"/>
                  </a:lnTo>
                  <a:cubicBezTo>
                    <a:pt x="8371" y="22"/>
                    <a:pt x="8269" y="0"/>
                    <a:pt x="8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524;p60">
              <a:extLst>
                <a:ext uri="{FF2B5EF4-FFF2-40B4-BE49-F238E27FC236}">
                  <a16:creationId xmlns:a16="http://schemas.microsoft.com/office/drawing/2014/main" id="{48B7C022-984E-C7E1-2690-B7469710B5B5}"/>
                </a:ext>
              </a:extLst>
            </p:cNvPr>
            <p:cNvSpPr/>
            <p:nvPr/>
          </p:nvSpPr>
          <p:spPr>
            <a:xfrm>
              <a:off x="2701890" y="3311414"/>
              <a:ext cx="676198" cy="391525"/>
            </a:xfrm>
            <a:custGeom>
              <a:avLst/>
              <a:gdLst/>
              <a:ahLst/>
              <a:cxnLst/>
              <a:rect l="l" t="t" r="r" b="b"/>
              <a:pathLst>
                <a:path w="21067" h="12198" extrusionOk="0">
                  <a:moveTo>
                    <a:pt x="8202" y="1"/>
                  </a:moveTo>
                  <a:cubicBezTo>
                    <a:pt x="8073" y="1"/>
                    <a:pt x="7937" y="32"/>
                    <a:pt x="7830" y="94"/>
                  </a:cubicBezTo>
                  <a:lnTo>
                    <a:pt x="216" y="4490"/>
                  </a:lnTo>
                  <a:cubicBezTo>
                    <a:pt x="21" y="4602"/>
                    <a:pt x="1" y="4771"/>
                    <a:pt x="170" y="4869"/>
                  </a:cubicBezTo>
                  <a:lnTo>
                    <a:pt x="12580" y="12044"/>
                  </a:lnTo>
                  <a:cubicBezTo>
                    <a:pt x="12700" y="12113"/>
                    <a:pt x="13018" y="12197"/>
                    <a:pt x="13260" y="12197"/>
                  </a:cubicBezTo>
                  <a:cubicBezTo>
                    <a:pt x="13354" y="12197"/>
                    <a:pt x="13436" y="12185"/>
                    <a:pt x="13491" y="12153"/>
                  </a:cubicBezTo>
                  <a:lnTo>
                    <a:pt x="20850" y="7619"/>
                  </a:lnTo>
                  <a:cubicBezTo>
                    <a:pt x="21044" y="7507"/>
                    <a:pt x="21066" y="7338"/>
                    <a:pt x="20898" y="7240"/>
                  </a:cubicBezTo>
                  <a:lnTo>
                    <a:pt x="8487" y="67"/>
                  </a:lnTo>
                  <a:cubicBezTo>
                    <a:pt x="8411" y="22"/>
                    <a:pt x="8309" y="1"/>
                    <a:pt x="8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525;p60">
              <a:extLst>
                <a:ext uri="{FF2B5EF4-FFF2-40B4-BE49-F238E27FC236}">
                  <a16:creationId xmlns:a16="http://schemas.microsoft.com/office/drawing/2014/main" id="{2C70A10F-F461-B7F1-253E-302A02F85BAE}"/>
                </a:ext>
              </a:extLst>
            </p:cNvPr>
            <p:cNvSpPr/>
            <p:nvPr/>
          </p:nvSpPr>
          <p:spPr>
            <a:xfrm>
              <a:off x="2741402" y="3362673"/>
              <a:ext cx="555190" cy="318664"/>
            </a:xfrm>
            <a:custGeom>
              <a:avLst/>
              <a:gdLst/>
              <a:ahLst/>
              <a:cxnLst/>
              <a:rect l="l" t="t" r="r" b="b"/>
              <a:pathLst>
                <a:path w="17297" h="9928" extrusionOk="0">
                  <a:moveTo>
                    <a:pt x="5474" y="1"/>
                  </a:moveTo>
                  <a:cubicBezTo>
                    <a:pt x="5364" y="1"/>
                    <a:pt x="5248" y="28"/>
                    <a:pt x="5157" y="80"/>
                  </a:cubicBezTo>
                  <a:lnTo>
                    <a:pt x="185" y="2936"/>
                  </a:lnTo>
                  <a:cubicBezTo>
                    <a:pt x="19" y="3032"/>
                    <a:pt x="0" y="3178"/>
                    <a:pt x="144" y="3260"/>
                  </a:cubicBezTo>
                  <a:lnTo>
                    <a:pt x="11578" y="9872"/>
                  </a:lnTo>
                  <a:cubicBezTo>
                    <a:pt x="11644" y="9909"/>
                    <a:pt x="11731" y="9927"/>
                    <a:pt x="11822" y="9927"/>
                  </a:cubicBezTo>
                  <a:cubicBezTo>
                    <a:pt x="11932" y="9927"/>
                    <a:pt x="12049" y="9901"/>
                    <a:pt x="12140" y="9849"/>
                  </a:cubicBezTo>
                  <a:lnTo>
                    <a:pt x="17112" y="6992"/>
                  </a:lnTo>
                  <a:cubicBezTo>
                    <a:pt x="17279" y="6895"/>
                    <a:pt x="17297" y="6751"/>
                    <a:pt x="17152" y="6667"/>
                  </a:cubicBezTo>
                  <a:lnTo>
                    <a:pt x="5719" y="57"/>
                  </a:lnTo>
                  <a:cubicBezTo>
                    <a:pt x="5653" y="19"/>
                    <a:pt x="5566" y="1"/>
                    <a:pt x="5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526;p60">
              <a:extLst>
                <a:ext uri="{FF2B5EF4-FFF2-40B4-BE49-F238E27FC236}">
                  <a16:creationId xmlns:a16="http://schemas.microsoft.com/office/drawing/2014/main" id="{3A738F84-58C9-C0CD-8D49-C838EC4DDB44}"/>
                </a:ext>
              </a:extLst>
            </p:cNvPr>
            <p:cNvSpPr/>
            <p:nvPr/>
          </p:nvSpPr>
          <p:spPr>
            <a:xfrm>
              <a:off x="3066769" y="3403982"/>
              <a:ext cx="111603" cy="64452"/>
            </a:xfrm>
            <a:custGeom>
              <a:avLst/>
              <a:gdLst/>
              <a:ahLst/>
              <a:cxnLst/>
              <a:rect l="l" t="t" r="r" b="b"/>
              <a:pathLst>
                <a:path w="3477" h="2008" extrusionOk="0">
                  <a:moveTo>
                    <a:pt x="1539" y="1"/>
                  </a:moveTo>
                  <a:lnTo>
                    <a:pt x="0" y="890"/>
                  </a:lnTo>
                  <a:lnTo>
                    <a:pt x="1940" y="2008"/>
                  </a:lnTo>
                  <a:lnTo>
                    <a:pt x="3477" y="1120"/>
                  </a:lnTo>
                  <a:lnTo>
                    <a:pt x="1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3527;p60">
              <a:extLst>
                <a:ext uri="{FF2B5EF4-FFF2-40B4-BE49-F238E27FC236}">
                  <a16:creationId xmlns:a16="http://schemas.microsoft.com/office/drawing/2014/main" id="{2552175A-C2BD-1564-124E-21553A608A3A}"/>
                </a:ext>
              </a:extLst>
            </p:cNvPr>
            <p:cNvSpPr/>
            <p:nvPr/>
          </p:nvSpPr>
          <p:spPr>
            <a:xfrm>
              <a:off x="3036759" y="3387612"/>
              <a:ext cx="71930" cy="40603"/>
            </a:xfrm>
            <a:custGeom>
              <a:avLst/>
              <a:gdLst/>
              <a:ahLst/>
              <a:cxnLst/>
              <a:rect l="l" t="t" r="r" b="b"/>
              <a:pathLst>
                <a:path w="2241" h="1265" extrusionOk="0">
                  <a:moveTo>
                    <a:pt x="1427" y="0"/>
                  </a:moveTo>
                  <a:cubicBezTo>
                    <a:pt x="1305" y="0"/>
                    <a:pt x="1176" y="30"/>
                    <a:pt x="1075" y="89"/>
                  </a:cubicBezTo>
                  <a:lnTo>
                    <a:pt x="204" y="591"/>
                  </a:lnTo>
                  <a:cubicBezTo>
                    <a:pt x="19" y="698"/>
                    <a:pt x="0" y="859"/>
                    <a:pt x="159" y="950"/>
                  </a:cubicBezTo>
                  <a:lnTo>
                    <a:pt x="702" y="1264"/>
                  </a:lnTo>
                  <a:lnTo>
                    <a:pt x="2241" y="377"/>
                  </a:lnTo>
                  <a:lnTo>
                    <a:pt x="1698" y="63"/>
                  </a:lnTo>
                  <a:cubicBezTo>
                    <a:pt x="1625" y="21"/>
                    <a:pt x="1528"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3528;p60">
              <a:extLst>
                <a:ext uri="{FF2B5EF4-FFF2-40B4-BE49-F238E27FC236}">
                  <a16:creationId xmlns:a16="http://schemas.microsoft.com/office/drawing/2014/main" id="{3EAD1D11-838A-665E-5C8E-DE8E534CBF2E}"/>
                </a:ext>
              </a:extLst>
            </p:cNvPr>
            <p:cNvSpPr/>
            <p:nvPr/>
          </p:nvSpPr>
          <p:spPr>
            <a:xfrm>
              <a:off x="3136516" y="3444264"/>
              <a:ext cx="71930" cy="40571"/>
            </a:xfrm>
            <a:custGeom>
              <a:avLst/>
              <a:gdLst/>
              <a:ahLst/>
              <a:cxnLst/>
              <a:rect l="l" t="t" r="r" b="b"/>
              <a:pathLst>
                <a:path w="2241" h="1264" extrusionOk="0">
                  <a:moveTo>
                    <a:pt x="1539" y="1"/>
                  </a:moveTo>
                  <a:lnTo>
                    <a:pt x="0" y="888"/>
                  </a:lnTo>
                  <a:lnTo>
                    <a:pt x="543" y="1202"/>
                  </a:lnTo>
                  <a:cubicBezTo>
                    <a:pt x="615" y="1244"/>
                    <a:pt x="711" y="1264"/>
                    <a:pt x="812" y="1264"/>
                  </a:cubicBezTo>
                  <a:cubicBezTo>
                    <a:pt x="935" y="1264"/>
                    <a:pt x="1064" y="1234"/>
                    <a:pt x="1164" y="1176"/>
                  </a:cubicBezTo>
                  <a:lnTo>
                    <a:pt x="2037" y="672"/>
                  </a:lnTo>
                  <a:cubicBezTo>
                    <a:pt x="2220" y="567"/>
                    <a:pt x="2240" y="405"/>
                    <a:pt x="2082" y="313"/>
                  </a:cubicBezTo>
                  <a:lnTo>
                    <a:pt x="1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3529;p60">
              <a:extLst>
                <a:ext uri="{FF2B5EF4-FFF2-40B4-BE49-F238E27FC236}">
                  <a16:creationId xmlns:a16="http://schemas.microsoft.com/office/drawing/2014/main" id="{4E08CE2D-D27E-F257-0274-572F2AAE5D9E}"/>
                </a:ext>
              </a:extLst>
            </p:cNvPr>
            <p:cNvSpPr/>
            <p:nvPr/>
          </p:nvSpPr>
          <p:spPr>
            <a:xfrm>
              <a:off x="3092704" y="3646058"/>
              <a:ext cx="54598" cy="30140"/>
            </a:xfrm>
            <a:custGeom>
              <a:avLst/>
              <a:gdLst/>
              <a:ahLst/>
              <a:cxnLst/>
              <a:rect l="l" t="t" r="r" b="b"/>
              <a:pathLst>
                <a:path w="1701" h="939" extrusionOk="0">
                  <a:moveTo>
                    <a:pt x="861" y="0"/>
                  </a:moveTo>
                  <a:cubicBezTo>
                    <a:pt x="773" y="0"/>
                    <a:pt x="682" y="21"/>
                    <a:pt x="610" y="63"/>
                  </a:cubicBezTo>
                  <a:lnTo>
                    <a:pt x="146" y="331"/>
                  </a:lnTo>
                  <a:cubicBezTo>
                    <a:pt x="15" y="406"/>
                    <a:pt x="1" y="521"/>
                    <a:pt x="115" y="586"/>
                  </a:cubicBezTo>
                  <a:lnTo>
                    <a:pt x="648" y="894"/>
                  </a:lnTo>
                  <a:cubicBezTo>
                    <a:pt x="699" y="924"/>
                    <a:pt x="768" y="939"/>
                    <a:pt x="840" y="939"/>
                  </a:cubicBezTo>
                  <a:cubicBezTo>
                    <a:pt x="927" y="939"/>
                    <a:pt x="1020" y="917"/>
                    <a:pt x="1091" y="876"/>
                  </a:cubicBezTo>
                  <a:lnTo>
                    <a:pt x="1555" y="609"/>
                  </a:lnTo>
                  <a:cubicBezTo>
                    <a:pt x="1686" y="533"/>
                    <a:pt x="1701" y="417"/>
                    <a:pt x="1587" y="353"/>
                  </a:cubicBezTo>
                  <a:lnTo>
                    <a:pt x="1054" y="44"/>
                  </a:lnTo>
                  <a:cubicBezTo>
                    <a:pt x="1002" y="15"/>
                    <a:pt x="933" y="0"/>
                    <a:pt x="8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3530;p60">
              <a:extLst>
                <a:ext uri="{FF2B5EF4-FFF2-40B4-BE49-F238E27FC236}">
                  <a16:creationId xmlns:a16="http://schemas.microsoft.com/office/drawing/2014/main" id="{0BE80187-4893-1818-2403-EBA05DC73CF4}"/>
                </a:ext>
              </a:extLst>
            </p:cNvPr>
            <p:cNvSpPr/>
            <p:nvPr/>
          </p:nvSpPr>
          <p:spPr>
            <a:xfrm>
              <a:off x="3058520" y="3626318"/>
              <a:ext cx="54630" cy="30172"/>
            </a:xfrm>
            <a:custGeom>
              <a:avLst/>
              <a:gdLst/>
              <a:ahLst/>
              <a:cxnLst/>
              <a:rect l="l" t="t" r="r" b="b"/>
              <a:pathLst>
                <a:path w="1702" h="940" extrusionOk="0">
                  <a:moveTo>
                    <a:pt x="861" y="1"/>
                  </a:moveTo>
                  <a:cubicBezTo>
                    <a:pt x="774" y="1"/>
                    <a:pt x="682" y="22"/>
                    <a:pt x="610" y="63"/>
                  </a:cubicBezTo>
                  <a:lnTo>
                    <a:pt x="147" y="331"/>
                  </a:lnTo>
                  <a:cubicBezTo>
                    <a:pt x="15" y="407"/>
                    <a:pt x="1" y="521"/>
                    <a:pt x="115" y="587"/>
                  </a:cubicBezTo>
                  <a:lnTo>
                    <a:pt x="648" y="896"/>
                  </a:lnTo>
                  <a:cubicBezTo>
                    <a:pt x="700" y="925"/>
                    <a:pt x="769" y="940"/>
                    <a:pt x="841" y="940"/>
                  </a:cubicBezTo>
                  <a:cubicBezTo>
                    <a:pt x="928" y="940"/>
                    <a:pt x="1020" y="918"/>
                    <a:pt x="1092" y="877"/>
                  </a:cubicBezTo>
                  <a:lnTo>
                    <a:pt x="1556" y="609"/>
                  </a:lnTo>
                  <a:cubicBezTo>
                    <a:pt x="1687" y="532"/>
                    <a:pt x="1701" y="419"/>
                    <a:pt x="1587" y="352"/>
                  </a:cubicBezTo>
                  <a:lnTo>
                    <a:pt x="1054" y="45"/>
                  </a:lnTo>
                  <a:cubicBezTo>
                    <a:pt x="1002" y="15"/>
                    <a:pt x="933"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3531;p60">
              <a:extLst>
                <a:ext uri="{FF2B5EF4-FFF2-40B4-BE49-F238E27FC236}">
                  <a16:creationId xmlns:a16="http://schemas.microsoft.com/office/drawing/2014/main" id="{4922778D-2F11-5ACA-0E36-BF96498C51FD}"/>
                </a:ext>
              </a:extLst>
            </p:cNvPr>
            <p:cNvSpPr/>
            <p:nvPr/>
          </p:nvSpPr>
          <p:spPr>
            <a:xfrm>
              <a:off x="3024401" y="3606611"/>
              <a:ext cx="54566" cy="30140"/>
            </a:xfrm>
            <a:custGeom>
              <a:avLst/>
              <a:gdLst/>
              <a:ahLst/>
              <a:cxnLst/>
              <a:rect l="l" t="t" r="r" b="b"/>
              <a:pathLst>
                <a:path w="1700" h="939" extrusionOk="0">
                  <a:moveTo>
                    <a:pt x="860" y="0"/>
                  </a:moveTo>
                  <a:cubicBezTo>
                    <a:pt x="773" y="0"/>
                    <a:pt x="682" y="21"/>
                    <a:pt x="610" y="63"/>
                  </a:cubicBezTo>
                  <a:lnTo>
                    <a:pt x="146" y="331"/>
                  </a:lnTo>
                  <a:cubicBezTo>
                    <a:pt x="14" y="406"/>
                    <a:pt x="1" y="521"/>
                    <a:pt x="113" y="586"/>
                  </a:cubicBezTo>
                  <a:lnTo>
                    <a:pt x="648" y="894"/>
                  </a:lnTo>
                  <a:cubicBezTo>
                    <a:pt x="699" y="924"/>
                    <a:pt x="768" y="939"/>
                    <a:pt x="839" y="939"/>
                  </a:cubicBezTo>
                  <a:cubicBezTo>
                    <a:pt x="926" y="939"/>
                    <a:pt x="1018" y="917"/>
                    <a:pt x="1090" y="876"/>
                  </a:cubicBezTo>
                  <a:lnTo>
                    <a:pt x="1554" y="609"/>
                  </a:lnTo>
                  <a:cubicBezTo>
                    <a:pt x="1685" y="533"/>
                    <a:pt x="1699" y="417"/>
                    <a:pt x="1587" y="353"/>
                  </a:cubicBezTo>
                  <a:lnTo>
                    <a:pt x="1052"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3532;p60">
              <a:extLst>
                <a:ext uri="{FF2B5EF4-FFF2-40B4-BE49-F238E27FC236}">
                  <a16:creationId xmlns:a16="http://schemas.microsoft.com/office/drawing/2014/main" id="{D896AFDF-DC3D-8960-9D8A-8D7565C8BB4B}"/>
                </a:ext>
              </a:extLst>
            </p:cNvPr>
            <p:cNvSpPr/>
            <p:nvPr/>
          </p:nvSpPr>
          <p:spPr>
            <a:xfrm>
              <a:off x="2990250" y="3586871"/>
              <a:ext cx="54598" cy="30172"/>
            </a:xfrm>
            <a:custGeom>
              <a:avLst/>
              <a:gdLst/>
              <a:ahLst/>
              <a:cxnLst/>
              <a:rect l="l" t="t" r="r" b="b"/>
              <a:pathLst>
                <a:path w="1701" h="940" extrusionOk="0">
                  <a:moveTo>
                    <a:pt x="861" y="1"/>
                  </a:moveTo>
                  <a:cubicBezTo>
                    <a:pt x="774" y="1"/>
                    <a:pt x="681" y="22"/>
                    <a:pt x="609" y="63"/>
                  </a:cubicBezTo>
                  <a:lnTo>
                    <a:pt x="146" y="331"/>
                  </a:lnTo>
                  <a:cubicBezTo>
                    <a:pt x="14" y="407"/>
                    <a:pt x="0" y="521"/>
                    <a:pt x="114" y="587"/>
                  </a:cubicBezTo>
                  <a:lnTo>
                    <a:pt x="647" y="896"/>
                  </a:lnTo>
                  <a:cubicBezTo>
                    <a:pt x="699" y="925"/>
                    <a:pt x="768" y="940"/>
                    <a:pt x="840" y="940"/>
                  </a:cubicBezTo>
                  <a:cubicBezTo>
                    <a:pt x="927" y="940"/>
                    <a:pt x="1019" y="919"/>
                    <a:pt x="1091" y="877"/>
                  </a:cubicBezTo>
                  <a:lnTo>
                    <a:pt x="1555" y="609"/>
                  </a:lnTo>
                  <a:cubicBezTo>
                    <a:pt x="1686" y="533"/>
                    <a:pt x="1700" y="419"/>
                    <a:pt x="1586" y="352"/>
                  </a:cubicBezTo>
                  <a:lnTo>
                    <a:pt x="1053" y="44"/>
                  </a:lnTo>
                  <a:cubicBezTo>
                    <a:pt x="1002" y="15"/>
                    <a:pt x="933" y="1"/>
                    <a:pt x="861"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3533;p60">
              <a:extLst>
                <a:ext uri="{FF2B5EF4-FFF2-40B4-BE49-F238E27FC236}">
                  <a16:creationId xmlns:a16="http://schemas.microsoft.com/office/drawing/2014/main" id="{41733C74-8BB1-3413-0F65-1AF19F503FF1}"/>
                </a:ext>
              </a:extLst>
            </p:cNvPr>
            <p:cNvSpPr/>
            <p:nvPr/>
          </p:nvSpPr>
          <p:spPr>
            <a:xfrm>
              <a:off x="2956067" y="3567163"/>
              <a:ext cx="54598" cy="30172"/>
            </a:xfrm>
            <a:custGeom>
              <a:avLst/>
              <a:gdLst/>
              <a:ahLst/>
              <a:cxnLst/>
              <a:rect l="l" t="t" r="r" b="b"/>
              <a:pathLst>
                <a:path w="1701" h="940" extrusionOk="0">
                  <a:moveTo>
                    <a:pt x="860" y="0"/>
                  </a:moveTo>
                  <a:cubicBezTo>
                    <a:pt x="773" y="0"/>
                    <a:pt x="681" y="21"/>
                    <a:pt x="610" y="63"/>
                  </a:cubicBezTo>
                  <a:lnTo>
                    <a:pt x="146" y="331"/>
                  </a:lnTo>
                  <a:cubicBezTo>
                    <a:pt x="15" y="406"/>
                    <a:pt x="0" y="521"/>
                    <a:pt x="114" y="588"/>
                  </a:cubicBezTo>
                  <a:lnTo>
                    <a:pt x="647" y="894"/>
                  </a:lnTo>
                  <a:cubicBezTo>
                    <a:pt x="699" y="924"/>
                    <a:pt x="768" y="939"/>
                    <a:pt x="841" y="939"/>
                  </a:cubicBezTo>
                  <a:cubicBezTo>
                    <a:pt x="928" y="939"/>
                    <a:pt x="1019" y="918"/>
                    <a:pt x="1091" y="877"/>
                  </a:cubicBezTo>
                  <a:lnTo>
                    <a:pt x="1555" y="609"/>
                  </a:lnTo>
                  <a:cubicBezTo>
                    <a:pt x="1686" y="533"/>
                    <a:pt x="1700" y="417"/>
                    <a:pt x="1587" y="353"/>
                  </a:cubicBezTo>
                  <a:lnTo>
                    <a:pt x="1053" y="44"/>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3534;p60">
              <a:extLst>
                <a:ext uri="{FF2B5EF4-FFF2-40B4-BE49-F238E27FC236}">
                  <a16:creationId xmlns:a16="http://schemas.microsoft.com/office/drawing/2014/main" id="{11B9D51C-7F4A-B6FD-ECC5-7DB5DD7493B8}"/>
                </a:ext>
              </a:extLst>
            </p:cNvPr>
            <p:cNvSpPr/>
            <p:nvPr/>
          </p:nvSpPr>
          <p:spPr>
            <a:xfrm>
              <a:off x="2921883" y="3547424"/>
              <a:ext cx="54598" cy="30172"/>
            </a:xfrm>
            <a:custGeom>
              <a:avLst/>
              <a:gdLst/>
              <a:ahLst/>
              <a:cxnLst/>
              <a:rect l="l" t="t" r="r" b="b"/>
              <a:pathLst>
                <a:path w="1701" h="940" extrusionOk="0">
                  <a:moveTo>
                    <a:pt x="860" y="1"/>
                  </a:moveTo>
                  <a:cubicBezTo>
                    <a:pt x="773" y="1"/>
                    <a:pt x="682" y="22"/>
                    <a:pt x="610" y="63"/>
                  </a:cubicBezTo>
                  <a:lnTo>
                    <a:pt x="146" y="331"/>
                  </a:lnTo>
                  <a:cubicBezTo>
                    <a:pt x="15" y="407"/>
                    <a:pt x="1" y="521"/>
                    <a:pt x="114" y="587"/>
                  </a:cubicBezTo>
                  <a:lnTo>
                    <a:pt x="647" y="896"/>
                  </a:lnTo>
                  <a:cubicBezTo>
                    <a:pt x="699" y="925"/>
                    <a:pt x="767" y="939"/>
                    <a:pt x="839" y="939"/>
                  </a:cubicBezTo>
                  <a:cubicBezTo>
                    <a:pt x="927" y="939"/>
                    <a:pt x="1019" y="918"/>
                    <a:pt x="1091" y="877"/>
                  </a:cubicBezTo>
                  <a:lnTo>
                    <a:pt x="1555" y="609"/>
                  </a:lnTo>
                  <a:cubicBezTo>
                    <a:pt x="1686" y="533"/>
                    <a:pt x="1701" y="419"/>
                    <a:pt x="1587" y="352"/>
                  </a:cubicBezTo>
                  <a:lnTo>
                    <a:pt x="1054" y="46"/>
                  </a:lnTo>
                  <a:cubicBezTo>
                    <a:pt x="1002" y="15"/>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3535;p60">
              <a:extLst>
                <a:ext uri="{FF2B5EF4-FFF2-40B4-BE49-F238E27FC236}">
                  <a16:creationId xmlns:a16="http://schemas.microsoft.com/office/drawing/2014/main" id="{69AD1BA8-F787-8B76-94EE-396FDC1B42E6}"/>
                </a:ext>
              </a:extLst>
            </p:cNvPr>
            <p:cNvSpPr/>
            <p:nvPr/>
          </p:nvSpPr>
          <p:spPr>
            <a:xfrm>
              <a:off x="2887764" y="3527716"/>
              <a:ext cx="54598" cy="30172"/>
            </a:xfrm>
            <a:custGeom>
              <a:avLst/>
              <a:gdLst/>
              <a:ahLst/>
              <a:cxnLst/>
              <a:rect l="l" t="t" r="r" b="b"/>
              <a:pathLst>
                <a:path w="1701" h="940" extrusionOk="0">
                  <a:moveTo>
                    <a:pt x="860" y="0"/>
                  </a:moveTo>
                  <a:cubicBezTo>
                    <a:pt x="773" y="0"/>
                    <a:pt x="681" y="21"/>
                    <a:pt x="610" y="63"/>
                  </a:cubicBezTo>
                  <a:lnTo>
                    <a:pt x="146" y="331"/>
                  </a:lnTo>
                  <a:cubicBezTo>
                    <a:pt x="15" y="406"/>
                    <a:pt x="0" y="521"/>
                    <a:pt x="113" y="588"/>
                  </a:cubicBezTo>
                  <a:lnTo>
                    <a:pt x="647" y="894"/>
                  </a:lnTo>
                  <a:cubicBezTo>
                    <a:pt x="699" y="925"/>
                    <a:pt x="768" y="939"/>
                    <a:pt x="840" y="939"/>
                  </a:cubicBezTo>
                  <a:cubicBezTo>
                    <a:pt x="927" y="939"/>
                    <a:pt x="1018" y="918"/>
                    <a:pt x="1090" y="877"/>
                  </a:cubicBezTo>
                  <a:lnTo>
                    <a:pt x="1555" y="609"/>
                  </a:lnTo>
                  <a:cubicBezTo>
                    <a:pt x="1686" y="533"/>
                    <a:pt x="1700" y="418"/>
                    <a:pt x="1587" y="353"/>
                  </a:cubicBezTo>
                  <a:lnTo>
                    <a:pt x="1052"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3536;p60">
              <a:extLst>
                <a:ext uri="{FF2B5EF4-FFF2-40B4-BE49-F238E27FC236}">
                  <a16:creationId xmlns:a16="http://schemas.microsoft.com/office/drawing/2014/main" id="{E78CCB57-9FDE-E76B-34CB-4EB62619ED1A}"/>
                </a:ext>
              </a:extLst>
            </p:cNvPr>
            <p:cNvSpPr/>
            <p:nvPr/>
          </p:nvSpPr>
          <p:spPr>
            <a:xfrm>
              <a:off x="2853581" y="3507976"/>
              <a:ext cx="54598" cy="30172"/>
            </a:xfrm>
            <a:custGeom>
              <a:avLst/>
              <a:gdLst/>
              <a:ahLst/>
              <a:cxnLst/>
              <a:rect l="l" t="t" r="r" b="b"/>
              <a:pathLst>
                <a:path w="1701" h="940" extrusionOk="0">
                  <a:moveTo>
                    <a:pt x="860" y="1"/>
                  </a:moveTo>
                  <a:cubicBezTo>
                    <a:pt x="773" y="1"/>
                    <a:pt x="682" y="22"/>
                    <a:pt x="610" y="63"/>
                  </a:cubicBezTo>
                  <a:lnTo>
                    <a:pt x="146" y="331"/>
                  </a:lnTo>
                  <a:cubicBezTo>
                    <a:pt x="15" y="407"/>
                    <a:pt x="1" y="521"/>
                    <a:pt x="114" y="587"/>
                  </a:cubicBezTo>
                  <a:lnTo>
                    <a:pt x="648" y="896"/>
                  </a:lnTo>
                  <a:cubicBezTo>
                    <a:pt x="699" y="925"/>
                    <a:pt x="768" y="939"/>
                    <a:pt x="839" y="939"/>
                  </a:cubicBezTo>
                  <a:cubicBezTo>
                    <a:pt x="927" y="939"/>
                    <a:pt x="1019" y="918"/>
                    <a:pt x="1091" y="877"/>
                  </a:cubicBezTo>
                  <a:lnTo>
                    <a:pt x="1555" y="609"/>
                  </a:lnTo>
                  <a:cubicBezTo>
                    <a:pt x="1686" y="533"/>
                    <a:pt x="1701" y="419"/>
                    <a:pt x="1587" y="353"/>
                  </a:cubicBezTo>
                  <a:lnTo>
                    <a:pt x="1054" y="46"/>
                  </a:lnTo>
                  <a:cubicBezTo>
                    <a:pt x="1002" y="16"/>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3537;p60">
              <a:extLst>
                <a:ext uri="{FF2B5EF4-FFF2-40B4-BE49-F238E27FC236}">
                  <a16:creationId xmlns:a16="http://schemas.microsoft.com/office/drawing/2014/main" id="{FFF0AE8F-211E-D719-3CC7-4FE9A0AD6400}"/>
                </a:ext>
              </a:extLst>
            </p:cNvPr>
            <p:cNvSpPr/>
            <p:nvPr/>
          </p:nvSpPr>
          <p:spPr>
            <a:xfrm>
              <a:off x="2819397" y="3488269"/>
              <a:ext cx="54598" cy="30172"/>
            </a:xfrm>
            <a:custGeom>
              <a:avLst/>
              <a:gdLst/>
              <a:ahLst/>
              <a:cxnLst/>
              <a:rect l="l" t="t" r="r" b="b"/>
              <a:pathLst>
                <a:path w="1701" h="940" extrusionOk="0">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3538;p60">
              <a:extLst>
                <a:ext uri="{FF2B5EF4-FFF2-40B4-BE49-F238E27FC236}">
                  <a16:creationId xmlns:a16="http://schemas.microsoft.com/office/drawing/2014/main" id="{F03D5615-1B60-D1FA-73D1-799E6623C5ED}"/>
                </a:ext>
              </a:extLst>
            </p:cNvPr>
            <p:cNvSpPr/>
            <p:nvPr/>
          </p:nvSpPr>
          <p:spPr>
            <a:xfrm>
              <a:off x="2785278" y="3468529"/>
              <a:ext cx="54566" cy="30172"/>
            </a:xfrm>
            <a:custGeom>
              <a:avLst/>
              <a:gdLst/>
              <a:ahLst/>
              <a:cxnLst/>
              <a:rect l="l" t="t" r="r" b="b"/>
              <a:pathLst>
                <a:path w="1700" h="940" extrusionOk="0">
                  <a:moveTo>
                    <a:pt x="861" y="1"/>
                  </a:moveTo>
                  <a:cubicBezTo>
                    <a:pt x="774" y="1"/>
                    <a:pt x="682" y="22"/>
                    <a:pt x="610" y="63"/>
                  </a:cubicBezTo>
                  <a:lnTo>
                    <a:pt x="146" y="331"/>
                  </a:lnTo>
                  <a:cubicBezTo>
                    <a:pt x="14" y="407"/>
                    <a:pt x="1" y="521"/>
                    <a:pt x="113" y="587"/>
                  </a:cubicBezTo>
                  <a:lnTo>
                    <a:pt x="648" y="896"/>
                  </a:lnTo>
                  <a:cubicBezTo>
                    <a:pt x="699" y="925"/>
                    <a:pt x="768" y="940"/>
                    <a:pt x="840" y="940"/>
                  </a:cubicBezTo>
                  <a:cubicBezTo>
                    <a:pt x="927" y="940"/>
                    <a:pt x="1018" y="919"/>
                    <a:pt x="1090" y="877"/>
                  </a:cubicBezTo>
                  <a:lnTo>
                    <a:pt x="1554" y="609"/>
                  </a:lnTo>
                  <a:cubicBezTo>
                    <a:pt x="1686" y="533"/>
                    <a:pt x="1699" y="419"/>
                    <a:pt x="1587" y="353"/>
                  </a:cubicBezTo>
                  <a:lnTo>
                    <a:pt x="1052" y="44"/>
                  </a:lnTo>
                  <a:cubicBezTo>
                    <a:pt x="1001" y="15"/>
                    <a:pt x="933" y="1"/>
                    <a:pt x="861"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3539;p60">
              <a:extLst>
                <a:ext uri="{FF2B5EF4-FFF2-40B4-BE49-F238E27FC236}">
                  <a16:creationId xmlns:a16="http://schemas.microsoft.com/office/drawing/2014/main" id="{5EC452FC-CE11-07EA-36DA-E30193ACB563}"/>
                </a:ext>
              </a:extLst>
            </p:cNvPr>
            <p:cNvSpPr/>
            <p:nvPr/>
          </p:nvSpPr>
          <p:spPr>
            <a:xfrm>
              <a:off x="2751095" y="3448822"/>
              <a:ext cx="54598" cy="30172"/>
            </a:xfrm>
            <a:custGeom>
              <a:avLst/>
              <a:gdLst/>
              <a:ahLst/>
              <a:cxnLst/>
              <a:rect l="l" t="t" r="r" b="b"/>
              <a:pathLst>
                <a:path w="1701" h="940" extrusionOk="0">
                  <a:moveTo>
                    <a:pt x="860" y="0"/>
                  </a:moveTo>
                  <a:cubicBezTo>
                    <a:pt x="773" y="0"/>
                    <a:pt x="682" y="22"/>
                    <a:pt x="610" y="63"/>
                  </a:cubicBezTo>
                  <a:lnTo>
                    <a:pt x="145" y="331"/>
                  </a:lnTo>
                  <a:cubicBezTo>
                    <a:pt x="14" y="406"/>
                    <a:pt x="1" y="521"/>
                    <a:pt x="113" y="588"/>
                  </a:cubicBezTo>
                  <a:lnTo>
                    <a:pt x="648" y="895"/>
                  </a:lnTo>
                  <a:cubicBezTo>
                    <a:pt x="700" y="925"/>
                    <a:pt x="769" y="939"/>
                    <a:pt x="841" y="939"/>
                  </a:cubicBezTo>
                  <a:cubicBezTo>
                    <a:pt x="928" y="939"/>
                    <a:pt x="1020" y="918"/>
                    <a:pt x="1092" y="877"/>
                  </a:cubicBezTo>
                  <a:lnTo>
                    <a:pt x="1555" y="609"/>
                  </a:lnTo>
                  <a:cubicBezTo>
                    <a:pt x="1687" y="533"/>
                    <a:pt x="1701" y="418"/>
                    <a:pt x="1587" y="353"/>
                  </a:cubicBezTo>
                  <a:lnTo>
                    <a:pt x="1053"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3540;p60">
              <a:extLst>
                <a:ext uri="{FF2B5EF4-FFF2-40B4-BE49-F238E27FC236}">
                  <a16:creationId xmlns:a16="http://schemas.microsoft.com/office/drawing/2014/main" id="{925244A5-107F-B846-8640-CB139F0D6AF0}"/>
                </a:ext>
              </a:extLst>
            </p:cNvPr>
            <p:cNvSpPr/>
            <p:nvPr/>
          </p:nvSpPr>
          <p:spPr>
            <a:xfrm>
              <a:off x="3117258" y="3620091"/>
              <a:ext cx="64773" cy="36045"/>
            </a:xfrm>
            <a:custGeom>
              <a:avLst/>
              <a:gdLst/>
              <a:ahLst/>
              <a:cxnLst/>
              <a:rect l="l" t="t" r="r" b="b"/>
              <a:pathLst>
                <a:path w="2018" h="1123" extrusionOk="0">
                  <a:moveTo>
                    <a:pt x="861" y="1"/>
                  </a:moveTo>
                  <a:cubicBezTo>
                    <a:pt x="774" y="1"/>
                    <a:pt x="683" y="22"/>
                    <a:pt x="612" y="64"/>
                  </a:cubicBezTo>
                  <a:lnTo>
                    <a:pt x="146" y="332"/>
                  </a:lnTo>
                  <a:cubicBezTo>
                    <a:pt x="15" y="408"/>
                    <a:pt x="1" y="522"/>
                    <a:pt x="115" y="588"/>
                  </a:cubicBezTo>
                  <a:lnTo>
                    <a:pt x="966" y="1078"/>
                  </a:lnTo>
                  <a:cubicBezTo>
                    <a:pt x="1018" y="1108"/>
                    <a:pt x="1087" y="1123"/>
                    <a:pt x="1159" y="1123"/>
                  </a:cubicBezTo>
                  <a:cubicBezTo>
                    <a:pt x="1245" y="1123"/>
                    <a:pt x="1337" y="1102"/>
                    <a:pt x="1408" y="1061"/>
                  </a:cubicBezTo>
                  <a:lnTo>
                    <a:pt x="1872" y="793"/>
                  </a:lnTo>
                  <a:cubicBezTo>
                    <a:pt x="2005" y="716"/>
                    <a:pt x="2018" y="601"/>
                    <a:pt x="1905" y="536"/>
                  </a:cubicBezTo>
                  <a:lnTo>
                    <a:pt x="1054" y="45"/>
                  </a:lnTo>
                  <a:cubicBezTo>
                    <a:pt x="1002" y="16"/>
                    <a:pt x="933"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3541;p60">
              <a:extLst>
                <a:ext uri="{FF2B5EF4-FFF2-40B4-BE49-F238E27FC236}">
                  <a16:creationId xmlns:a16="http://schemas.microsoft.com/office/drawing/2014/main" id="{92F29D55-BFF8-545E-A031-713791A5C957}"/>
                </a:ext>
              </a:extLst>
            </p:cNvPr>
            <p:cNvSpPr/>
            <p:nvPr/>
          </p:nvSpPr>
          <p:spPr>
            <a:xfrm>
              <a:off x="3086060" y="3602085"/>
              <a:ext cx="54598" cy="30140"/>
            </a:xfrm>
            <a:custGeom>
              <a:avLst/>
              <a:gdLst/>
              <a:ahLst/>
              <a:cxnLst/>
              <a:rect l="l" t="t" r="r" b="b"/>
              <a:pathLst>
                <a:path w="1701" h="939" extrusionOk="0">
                  <a:moveTo>
                    <a:pt x="864" y="1"/>
                  </a:moveTo>
                  <a:cubicBezTo>
                    <a:pt x="777" y="1"/>
                    <a:pt x="685" y="22"/>
                    <a:pt x="613" y="64"/>
                  </a:cubicBezTo>
                  <a:lnTo>
                    <a:pt x="149" y="332"/>
                  </a:lnTo>
                  <a:cubicBezTo>
                    <a:pt x="18" y="407"/>
                    <a:pt x="0" y="521"/>
                    <a:pt x="114" y="587"/>
                  </a:cubicBezTo>
                  <a:lnTo>
                    <a:pt x="647" y="894"/>
                  </a:lnTo>
                  <a:cubicBezTo>
                    <a:pt x="699" y="924"/>
                    <a:pt x="768" y="939"/>
                    <a:pt x="841" y="939"/>
                  </a:cubicBezTo>
                  <a:cubicBezTo>
                    <a:pt x="928" y="939"/>
                    <a:pt x="1019" y="918"/>
                    <a:pt x="1091" y="877"/>
                  </a:cubicBezTo>
                  <a:lnTo>
                    <a:pt x="1555" y="609"/>
                  </a:lnTo>
                  <a:cubicBezTo>
                    <a:pt x="1686" y="533"/>
                    <a:pt x="1700" y="419"/>
                    <a:pt x="1586" y="352"/>
                  </a:cubicBezTo>
                  <a:lnTo>
                    <a:pt x="1053" y="44"/>
                  </a:lnTo>
                  <a:cubicBezTo>
                    <a:pt x="1002" y="15"/>
                    <a:pt x="935" y="1"/>
                    <a:pt x="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3542;p60">
              <a:extLst>
                <a:ext uri="{FF2B5EF4-FFF2-40B4-BE49-F238E27FC236}">
                  <a16:creationId xmlns:a16="http://schemas.microsoft.com/office/drawing/2014/main" id="{56E9E6F5-628B-84DD-532B-AC737A780B8B}"/>
                </a:ext>
              </a:extLst>
            </p:cNvPr>
            <p:cNvSpPr/>
            <p:nvPr/>
          </p:nvSpPr>
          <p:spPr>
            <a:xfrm>
              <a:off x="3055856" y="3584656"/>
              <a:ext cx="54598" cy="30140"/>
            </a:xfrm>
            <a:custGeom>
              <a:avLst/>
              <a:gdLst/>
              <a:ahLst/>
              <a:cxnLst/>
              <a:rect l="l" t="t" r="r" b="b"/>
              <a:pathLst>
                <a:path w="1701" h="939" extrusionOk="0">
                  <a:moveTo>
                    <a:pt x="864" y="1"/>
                  </a:moveTo>
                  <a:cubicBezTo>
                    <a:pt x="777" y="1"/>
                    <a:pt x="685" y="22"/>
                    <a:pt x="613" y="64"/>
                  </a:cubicBezTo>
                  <a:lnTo>
                    <a:pt x="149" y="332"/>
                  </a:lnTo>
                  <a:cubicBezTo>
                    <a:pt x="18" y="407"/>
                    <a:pt x="0" y="521"/>
                    <a:pt x="114" y="587"/>
                  </a:cubicBezTo>
                  <a:lnTo>
                    <a:pt x="649" y="894"/>
                  </a:lnTo>
                  <a:cubicBezTo>
                    <a:pt x="699" y="924"/>
                    <a:pt x="767" y="938"/>
                    <a:pt x="838" y="938"/>
                  </a:cubicBezTo>
                  <a:cubicBezTo>
                    <a:pt x="925" y="938"/>
                    <a:pt x="1017" y="917"/>
                    <a:pt x="1090" y="875"/>
                  </a:cubicBezTo>
                  <a:lnTo>
                    <a:pt x="1554" y="607"/>
                  </a:lnTo>
                  <a:cubicBezTo>
                    <a:pt x="1685" y="531"/>
                    <a:pt x="1701" y="419"/>
                    <a:pt x="1587" y="352"/>
                  </a:cubicBezTo>
                  <a:lnTo>
                    <a:pt x="1054" y="44"/>
                  </a:lnTo>
                  <a:cubicBezTo>
                    <a:pt x="1002" y="15"/>
                    <a:pt x="935" y="1"/>
                    <a:pt x="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3543;p60">
              <a:extLst>
                <a:ext uri="{FF2B5EF4-FFF2-40B4-BE49-F238E27FC236}">
                  <a16:creationId xmlns:a16="http://schemas.microsoft.com/office/drawing/2014/main" id="{39026821-FCAD-1547-A825-7C3D06099C33}"/>
                </a:ext>
              </a:extLst>
            </p:cNvPr>
            <p:cNvSpPr/>
            <p:nvPr/>
          </p:nvSpPr>
          <p:spPr>
            <a:xfrm>
              <a:off x="3025653" y="3567228"/>
              <a:ext cx="54598" cy="30107"/>
            </a:xfrm>
            <a:custGeom>
              <a:avLst/>
              <a:gdLst/>
              <a:ahLst/>
              <a:cxnLst/>
              <a:rect l="l" t="t" r="r" b="b"/>
              <a:pathLst>
                <a:path w="1701" h="938" extrusionOk="0">
                  <a:moveTo>
                    <a:pt x="864" y="0"/>
                  </a:moveTo>
                  <a:cubicBezTo>
                    <a:pt x="777" y="0"/>
                    <a:pt x="685" y="22"/>
                    <a:pt x="613" y="64"/>
                  </a:cubicBezTo>
                  <a:lnTo>
                    <a:pt x="149" y="330"/>
                  </a:lnTo>
                  <a:cubicBezTo>
                    <a:pt x="16" y="407"/>
                    <a:pt x="1" y="521"/>
                    <a:pt x="114" y="586"/>
                  </a:cubicBezTo>
                  <a:lnTo>
                    <a:pt x="648" y="894"/>
                  </a:lnTo>
                  <a:cubicBezTo>
                    <a:pt x="699" y="924"/>
                    <a:pt x="766" y="938"/>
                    <a:pt x="837" y="938"/>
                  </a:cubicBezTo>
                  <a:cubicBezTo>
                    <a:pt x="925" y="938"/>
                    <a:pt x="1017" y="916"/>
                    <a:pt x="1090" y="875"/>
                  </a:cubicBezTo>
                  <a:lnTo>
                    <a:pt x="1554" y="607"/>
                  </a:lnTo>
                  <a:cubicBezTo>
                    <a:pt x="1685" y="531"/>
                    <a:pt x="1701" y="418"/>
                    <a:pt x="1587" y="352"/>
                  </a:cubicBezTo>
                  <a:lnTo>
                    <a:pt x="1054" y="44"/>
                  </a:lnTo>
                  <a:cubicBezTo>
                    <a:pt x="1003" y="15"/>
                    <a:pt x="935" y="0"/>
                    <a:pt x="864"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3544;p60">
              <a:extLst>
                <a:ext uri="{FF2B5EF4-FFF2-40B4-BE49-F238E27FC236}">
                  <a16:creationId xmlns:a16="http://schemas.microsoft.com/office/drawing/2014/main" id="{FB5515BD-D0B3-B8F7-9832-12D7B37DB99F}"/>
                </a:ext>
              </a:extLst>
            </p:cNvPr>
            <p:cNvSpPr/>
            <p:nvPr/>
          </p:nvSpPr>
          <p:spPr>
            <a:xfrm>
              <a:off x="2995450" y="3549799"/>
              <a:ext cx="54598" cy="30107"/>
            </a:xfrm>
            <a:custGeom>
              <a:avLst/>
              <a:gdLst/>
              <a:ahLst/>
              <a:cxnLst/>
              <a:rect l="l" t="t" r="r" b="b"/>
              <a:pathLst>
                <a:path w="1701" h="938" extrusionOk="0">
                  <a:moveTo>
                    <a:pt x="864" y="0"/>
                  </a:moveTo>
                  <a:cubicBezTo>
                    <a:pt x="777" y="0"/>
                    <a:pt x="685" y="22"/>
                    <a:pt x="613" y="64"/>
                  </a:cubicBezTo>
                  <a:lnTo>
                    <a:pt x="149" y="332"/>
                  </a:lnTo>
                  <a:cubicBezTo>
                    <a:pt x="18" y="407"/>
                    <a:pt x="1" y="521"/>
                    <a:pt x="115" y="585"/>
                  </a:cubicBezTo>
                  <a:lnTo>
                    <a:pt x="648" y="894"/>
                  </a:lnTo>
                  <a:cubicBezTo>
                    <a:pt x="699" y="923"/>
                    <a:pt x="767" y="938"/>
                    <a:pt x="838" y="938"/>
                  </a:cubicBezTo>
                  <a:cubicBezTo>
                    <a:pt x="925" y="938"/>
                    <a:pt x="1018" y="916"/>
                    <a:pt x="1090" y="875"/>
                  </a:cubicBezTo>
                  <a:lnTo>
                    <a:pt x="1554" y="607"/>
                  </a:lnTo>
                  <a:cubicBezTo>
                    <a:pt x="1685" y="531"/>
                    <a:pt x="1701" y="417"/>
                    <a:pt x="1587" y="352"/>
                  </a:cubicBezTo>
                  <a:lnTo>
                    <a:pt x="1054" y="44"/>
                  </a:lnTo>
                  <a:cubicBezTo>
                    <a:pt x="1003" y="15"/>
                    <a:pt x="935" y="0"/>
                    <a:pt x="864"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3545;p60">
              <a:extLst>
                <a:ext uri="{FF2B5EF4-FFF2-40B4-BE49-F238E27FC236}">
                  <a16:creationId xmlns:a16="http://schemas.microsoft.com/office/drawing/2014/main" id="{22892420-C85B-8AC5-F73F-111162CDD4B5}"/>
                </a:ext>
              </a:extLst>
            </p:cNvPr>
            <p:cNvSpPr/>
            <p:nvPr/>
          </p:nvSpPr>
          <p:spPr>
            <a:xfrm>
              <a:off x="2965278" y="3532338"/>
              <a:ext cx="54598" cy="30140"/>
            </a:xfrm>
            <a:custGeom>
              <a:avLst/>
              <a:gdLst/>
              <a:ahLst/>
              <a:cxnLst/>
              <a:rect l="l" t="t" r="r" b="b"/>
              <a:pathLst>
                <a:path w="1701" h="939" extrusionOk="0">
                  <a:moveTo>
                    <a:pt x="864" y="0"/>
                  </a:moveTo>
                  <a:cubicBezTo>
                    <a:pt x="777" y="0"/>
                    <a:pt x="684" y="22"/>
                    <a:pt x="611" y="65"/>
                  </a:cubicBezTo>
                  <a:lnTo>
                    <a:pt x="147" y="331"/>
                  </a:lnTo>
                  <a:cubicBezTo>
                    <a:pt x="16" y="408"/>
                    <a:pt x="0" y="521"/>
                    <a:pt x="114" y="586"/>
                  </a:cubicBezTo>
                  <a:lnTo>
                    <a:pt x="647" y="895"/>
                  </a:lnTo>
                  <a:cubicBezTo>
                    <a:pt x="698" y="924"/>
                    <a:pt x="766" y="939"/>
                    <a:pt x="837" y="939"/>
                  </a:cubicBezTo>
                  <a:cubicBezTo>
                    <a:pt x="924" y="939"/>
                    <a:pt x="1016" y="917"/>
                    <a:pt x="1089" y="876"/>
                  </a:cubicBezTo>
                  <a:lnTo>
                    <a:pt x="1553" y="608"/>
                  </a:lnTo>
                  <a:cubicBezTo>
                    <a:pt x="1684" y="531"/>
                    <a:pt x="1700" y="418"/>
                    <a:pt x="1586" y="353"/>
                  </a:cubicBezTo>
                  <a:lnTo>
                    <a:pt x="1053" y="44"/>
                  </a:lnTo>
                  <a:cubicBezTo>
                    <a:pt x="1002" y="15"/>
                    <a:pt x="935" y="0"/>
                    <a:pt x="864"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3546;p60">
              <a:extLst>
                <a:ext uri="{FF2B5EF4-FFF2-40B4-BE49-F238E27FC236}">
                  <a16:creationId xmlns:a16="http://schemas.microsoft.com/office/drawing/2014/main" id="{07C838B2-8F3A-17CB-FCBE-625C9936ABBE}"/>
                </a:ext>
              </a:extLst>
            </p:cNvPr>
            <p:cNvSpPr/>
            <p:nvPr/>
          </p:nvSpPr>
          <p:spPr>
            <a:xfrm>
              <a:off x="2935075" y="3514909"/>
              <a:ext cx="54598" cy="30140"/>
            </a:xfrm>
            <a:custGeom>
              <a:avLst/>
              <a:gdLst/>
              <a:ahLst/>
              <a:cxnLst/>
              <a:rect l="l" t="t" r="r" b="b"/>
              <a:pathLst>
                <a:path w="1701" h="939" extrusionOk="0">
                  <a:moveTo>
                    <a:pt x="865" y="0"/>
                  </a:moveTo>
                  <a:cubicBezTo>
                    <a:pt x="777" y="0"/>
                    <a:pt x="685" y="22"/>
                    <a:pt x="613" y="64"/>
                  </a:cubicBezTo>
                  <a:lnTo>
                    <a:pt x="147" y="332"/>
                  </a:lnTo>
                  <a:cubicBezTo>
                    <a:pt x="16" y="407"/>
                    <a:pt x="0" y="521"/>
                    <a:pt x="114" y="586"/>
                  </a:cubicBezTo>
                  <a:lnTo>
                    <a:pt x="647" y="894"/>
                  </a:lnTo>
                  <a:cubicBezTo>
                    <a:pt x="698" y="924"/>
                    <a:pt x="766" y="938"/>
                    <a:pt x="837" y="938"/>
                  </a:cubicBezTo>
                  <a:cubicBezTo>
                    <a:pt x="924" y="938"/>
                    <a:pt x="1016" y="917"/>
                    <a:pt x="1089" y="876"/>
                  </a:cubicBezTo>
                  <a:lnTo>
                    <a:pt x="1553" y="608"/>
                  </a:lnTo>
                  <a:cubicBezTo>
                    <a:pt x="1684" y="531"/>
                    <a:pt x="1700" y="417"/>
                    <a:pt x="1586" y="353"/>
                  </a:cubicBezTo>
                  <a:lnTo>
                    <a:pt x="1053" y="44"/>
                  </a:lnTo>
                  <a:cubicBezTo>
                    <a:pt x="1002" y="15"/>
                    <a:pt x="935" y="0"/>
                    <a:pt x="865"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3547;p60">
              <a:extLst>
                <a:ext uri="{FF2B5EF4-FFF2-40B4-BE49-F238E27FC236}">
                  <a16:creationId xmlns:a16="http://schemas.microsoft.com/office/drawing/2014/main" id="{A7F66462-4ACF-D821-CC01-20E51A844184}"/>
                </a:ext>
              </a:extLst>
            </p:cNvPr>
            <p:cNvSpPr/>
            <p:nvPr/>
          </p:nvSpPr>
          <p:spPr>
            <a:xfrm>
              <a:off x="2904872" y="3497481"/>
              <a:ext cx="54598" cy="30140"/>
            </a:xfrm>
            <a:custGeom>
              <a:avLst/>
              <a:gdLst/>
              <a:ahLst/>
              <a:cxnLst/>
              <a:rect l="l" t="t" r="r" b="b"/>
              <a:pathLst>
                <a:path w="1701" h="939" extrusionOk="0">
                  <a:moveTo>
                    <a:pt x="865" y="0"/>
                  </a:moveTo>
                  <a:cubicBezTo>
                    <a:pt x="777" y="0"/>
                    <a:pt x="685" y="22"/>
                    <a:pt x="611" y="64"/>
                  </a:cubicBezTo>
                  <a:lnTo>
                    <a:pt x="147" y="331"/>
                  </a:lnTo>
                  <a:cubicBezTo>
                    <a:pt x="16" y="407"/>
                    <a:pt x="0" y="521"/>
                    <a:pt x="114" y="586"/>
                  </a:cubicBezTo>
                  <a:lnTo>
                    <a:pt x="647" y="894"/>
                  </a:lnTo>
                  <a:cubicBezTo>
                    <a:pt x="698" y="924"/>
                    <a:pt x="766" y="938"/>
                    <a:pt x="837" y="938"/>
                  </a:cubicBezTo>
                  <a:cubicBezTo>
                    <a:pt x="924" y="938"/>
                    <a:pt x="1016" y="917"/>
                    <a:pt x="1088" y="875"/>
                  </a:cubicBezTo>
                  <a:lnTo>
                    <a:pt x="1554" y="607"/>
                  </a:lnTo>
                  <a:cubicBezTo>
                    <a:pt x="1683" y="531"/>
                    <a:pt x="1700" y="417"/>
                    <a:pt x="1587" y="352"/>
                  </a:cubicBezTo>
                  <a:lnTo>
                    <a:pt x="1054" y="44"/>
                  </a:lnTo>
                  <a:cubicBezTo>
                    <a:pt x="1003" y="15"/>
                    <a:pt x="935" y="0"/>
                    <a:pt x="865"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3548;p60">
              <a:extLst>
                <a:ext uri="{FF2B5EF4-FFF2-40B4-BE49-F238E27FC236}">
                  <a16:creationId xmlns:a16="http://schemas.microsoft.com/office/drawing/2014/main" id="{6EEF673C-845A-F88D-C08E-8FE2709B89A9}"/>
                </a:ext>
              </a:extLst>
            </p:cNvPr>
            <p:cNvSpPr/>
            <p:nvPr/>
          </p:nvSpPr>
          <p:spPr>
            <a:xfrm>
              <a:off x="2874668" y="3480020"/>
              <a:ext cx="54598" cy="30172"/>
            </a:xfrm>
            <a:custGeom>
              <a:avLst/>
              <a:gdLst/>
              <a:ahLst/>
              <a:cxnLst/>
              <a:rect l="l" t="t" r="r" b="b"/>
              <a:pathLst>
                <a:path w="1701" h="940" extrusionOk="0">
                  <a:moveTo>
                    <a:pt x="863" y="1"/>
                  </a:moveTo>
                  <a:cubicBezTo>
                    <a:pt x="776" y="1"/>
                    <a:pt x="684" y="22"/>
                    <a:pt x="611" y="64"/>
                  </a:cubicBezTo>
                  <a:lnTo>
                    <a:pt x="148" y="332"/>
                  </a:lnTo>
                  <a:cubicBezTo>
                    <a:pt x="16" y="408"/>
                    <a:pt x="1" y="522"/>
                    <a:pt x="114" y="587"/>
                  </a:cubicBezTo>
                  <a:lnTo>
                    <a:pt x="647" y="895"/>
                  </a:lnTo>
                  <a:cubicBezTo>
                    <a:pt x="698" y="925"/>
                    <a:pt x="766" y="939"/>
                    <a:pt x="836" y="939"/>
                  </a:cubicBezTo>
                  <a:cubicBezTo>
                    <a:pt x="924" y="939"/>
                    <a:pt x="1016" y="917"/>
                    <a:pt x="1088" y="875"/>
                  </a:cubicBezTo>
                  <a:lnTo>
                    <a:pt x="1552" y="608"/>
                  </a:lnTo>
                  <a:cubicBezTo>
                    <a:pt x="1683" y="532"/>
                    <a:pt x="1701" y="418"/>
                    <a:pt x="1587" y="353"/>
                  </a:cubicBezTo>
                  <a:lnTo>
                    <a:pt x="1054" y="45"/>
                  </a:lnTo>
                  <a:cubicBezTo>
                    <a:pt x="1003" y="15"/>
                    <a:pt x="935" y="1"/>
                    <a:pt x="863"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3549;p60">
              <a:extLst>
                <a:ext uri="{FF2B5EF4-FFF2-40B4-BE49-F238E27FC236}">
                  <a16:creationId xmlns:a16="http://schemas.microsoft.com/office/drawing/2014/main" id="{E774B0BB-5580-8A33-F014-546C341B1D01}"/>
                </a:ext>
              </a:extLst>
            </p:cNvPr>
            <p:cNvSpPr/>
            <p:nvPr/>
          </p:nvSpPr>
          <p:spPr>
            <a:xfrm>
              <a:off x="2844465" y="3462591"/>
              <a:ext cx="54598" cy="30140"/>
            </a:xfrm>
            <a:custGeom>
              <a:avLst/>
              <a:gdLst/>
              <a:ahLst/>
              <a:cxnLst/>
              <a:rect l="l" t="t" r="r" b="b"/>
              <a:pathLst>
                <a:path w="1701" h="939" extrusionOk="0">
                  <a:moveTo>
                    <a:pt x="863" y="1"/>
                  </a:moveTo>
                  <a:cubicBezTo>
                    <a:pt x="776" y="1"/>
                    <a:pt x="684" y="22"/>
                    <a:pt x="612" y="64"/>
                  </a:cubicBezTo>
                  <a:lnTo>
                    <a:pt x="148" y="332"/>
                  </a:lnTo>
                  <a:cubicBezTo>
                    <a:pt x="17" y="408"/>
                    <a:pt x="1" y="522"/>
                    <a:pt x="115" y="587"/>
                  </a:cubicBezTo>
                  <a:lnTo>
                    <a:pt x="648" y="895"/>
                  </a:lnTo>
                  <a:cubicBezTo>
                    <a:pt x="699" y="925"/>
                    <a:pt x="766" y="939"/>
                    <a:pt x="836" y="939"/>
                  </a:cubicBezTo>
                  <a:cubicBezTo>
                    <a:pt x="924" y="939"/>
                    <a:pt x="1016" y="917"/>
                    <a:pt x="1089" y="875"/>
                  </a:cubicBezTo>
                  <a:lnTo>
                    <a:pt x="1552" y="607"/>
                  </a:lnTo>
                  <a:cubicBezTo>
                    <a:pt x="1684" y="532"/>
                    <a:pt x="1701" y="418"/>
                    <a:pt x="1587" y="353"/>
                  </a:cubicBezTo>
                  <a:lnTo>
                    <a:pt x="1053" y="45"/>
                  </a:lnTo>
                  <a:cubicBezTo>
                    <a:pt x="1002" y="15"/>
                    <a:pt x="934" y="1"/>
                    <a:pt x="863"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3550;p60">
              <a:extLst>
                <a:ext uri="{FF2B5EF4-FFF2-40B4-BE49-F238E27FC236}">
                  <a16:creationId xmlns:a16="http://schemas.microsoft.com/office/drawing/2014/main" id="{3203F0A8-3FA4-2D38-69A7-9EB4647A172F}"/>
                </a:ext>
              </a:extLst>
            </p:cNvPr>
            <p:cNvSpPr/>
            <p:nvPr/>
          </p:nvSpPr>
          <p:spPr>
            <a:xfrm>
              <a:off x="2814262" y="3445162"/>
              <a:ext cx="54630" cy="30140"/>
            </a:xfrm>
            <a:custGeom>
              <a:avLst/>
              <a:gdLst/>
              <a:ahLst/>
              <a:cxnLst/>
              <a:rect l="l" t="t" r="r" b="b"/>
              <a:pathLst>
                <a:path w="1702" h="939" extrusionOk="0">
                  <a:moveTo>
                    <a:pt x="862" y="0"/>
                  </a:moveTo>
                  <a:cubicBezTo>
                    <a:pt x="774" y="0"/>
                    <a:pt x="682" y="22"/>
                    <a:pt x="610" y="63"/>
                  </a:cubicBezTo>
                  <a:lnTo>
                    <a:pt x="146" y="330"/>
                  </a:lnTo>
                  <a:cubicBezTo>
                    <a:pt x="15" y="406"/>
                    <a:pt x="1" y="522"/>
                    <a:pt x="115" y="586"/>
                  </a:cubicBezTo>
                  <a:lnTo>
                    <a:pt x="648" y="895"/>
                  </a:lnTo>
                  <a:cubicBezTo>
                    <a:pt x="699" y="924"/>
                    <a:pt x="767" y="938"/>
                    <a:pt x="838" y="938"/>
                  </a:cubicBezTo>
                  <a:cubicBezTo>
                    <a:pt x="925" y="938"/>
                    <a:pt x="1017" y="917"/>
                    <a:pt x="1089" y="875"/>
                  </a:cubicBezTo>
                  <a:lnTo>
                    <a:pt x="1553" y="607"/>
                  </a:lnTo>
                  <a:cubicBezTo>
                    <a:pt x="1684" y="532"/>
                    <a:pt x="1701" y="418"/>
                    <a:pt x="1587" y="353"/>
                  </a:cubicBezTo>
                  <a:lnTo>
                    <a:pt x="1054" y="45"/>
                  </a:lnTo>
                  <a:cubicBezTo>
                    <a:pt x="1003" y="15"/>
                    <a:pt x="934" y="0"/>
                    <a:pt x="862"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3551;p60">
              <a:extLst>
                <a:ext uri="{FF2B5EF4-FFF2-40B4-BE49-F238E27FC236}">
                  <a16:creationId xmlns:a16="http://schemas.microsoft.com/office/drawing/2014/main" id="{ED4DD4A5-B117-7280-0A67-E95A42966855}"/>
                </a:ext>
              </a:extLst>
            </p:cNvPr>
            <p:cNvSpPr/>
            <p:nvPr/>
          </p:nvSpPr>
          <p:spPr>
            <a:xfrm>
              <a:off x="3114016" y="3578076"/>
              <a:ext cx="54598" cy="30172"/>
            </a:xfrm>
            <a:custGeom>
              <a:avLst/>
              <a:gdLst/>
              <a:ahLst/>
              <a:cxnLst/>
              <a:rect l="l" t="t" r="r" b="b"/>
              <a:pathLst>
                <a:path w="1701" h="940" extrusionOk="0">
                  <a:moveTo>
                    <a:pt x="862" y="1"/>
                  </a:moveTo>
                  <a:cubicBezTo>
                    <a:pt x="775" y="1"/>
                    <a:pt x="682" y="22"/>
                    <a:pt x="610" y="63"/>
                  </a:cubicBezTo>
                  <a:lnTo>
                    <a:pt x="146" y="331"/>
                  </a:lnTo>
                  <a:cubicBezTo>
                    <a:pt x="15" y="407"/>
                    <a:pt x="1" y="521"/>
                    <a:pt x="113" y="588"/>
                  </a:cubicBezTo>
                  <a:lnTo>
                    <a:pt x="648" y="894"/>
                  </a:lnTo>
                  <a:cubicBezTo>
                    <a:pt x="700" y="925"/>
                    <a:pt x="771" y="940"/>
                    <a:pt x="844" y="940"/>
                  </a:cubicBezTo>
                  <a:cubicBezTo>
                    <a:pt x="931" y="940"/>
                    <a:pt x="1022" y="919"/>
                    <a:pt x="1093" y="879"/>
                  </a:cubicBezTo>
                  <a:lnTo>
                    <a:pt x="1557" y="611"/>
                  </a:lnTo>
                  <a:cubicBezTo>
                    <a:pt x="1688" y="534"/>
                    <a:pt x="1701" y="419"/>
                    <a:pt x="1587" y="353"/>
                  </a:cubicBezTo>
                  <a:lnTo>
                    <a:pt x="1054" y="44"/>
                  </a:lnTo>
                  <a:cubicBezTo>
                    <a:pt x="1003" y="15"/>
                    <a:pt x="934" y="1"/>
                    <a:pt x="8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3552;p60">
              <a:extLst>
                <a:ext uri="{FF2B5EF4-FFF2-40B4-BE49-F238E27FC236}">
                  <a16:creationId xmlns:a16="http://schemas.microsoft.com/office/drawing/2014/main" id="{11A92AAD-66DF-2FE9-1E24-5CC133F0442E}"/>
                </a:ext>
              </a:extLst>
            </p:cNvPr>
            <p:cNvSpPr/>
            <p:nvPr/>
          </p:nvSpPr>
          <p:spPr>
            <a:xfrm>
              <a:off x="3084070" y="3560776"/>
              <a:ext cx="54534" cy="30172"/>
            </a:xfrm>
            <a:custGeom>
              <a:avLst/>
              <a:gdLst/>
              <a:ahLst/>
              <a:cxnLst/>
              <a:rect l="l" t="t" r="r" b="b"/>
              <a:pathLst>
                <a:path w="1699" h="940" extrusionOk="0">
                  <a:moveTo>
                    <a:pt x="859" y="0"/>
                  </a:moveTo>
                  <a:cubicBezTo>
                    <a:pt x="773" y="0"/>
                    <a:pt x="681" y="22"/>
                    <a:pt x="610" y="63"/>
                  </a:cubicBezTo>
                  <a:lnTo>
                    <a:pt x="146" y="331"/>
                  </a:lnTo>
                  <a:cubicBezTo>
                    <a:pt x="13" y="406"/>
                    <a:pt x="0" y="521"/>
                    <a:pt x="113" y="588"/>
                  </a:cubicBezTo>
                  <a:lnTo>
                    <a:pt x="647" y="895"/>
                  </a:lnTo>
                  <a:cubicBezTo>
                    <a:pt x="699" y="925"/>
                    <a:pt x="768" y="939"/>
                    <a:pt x="840" y="939"/>
                  </a:cubicBezTo>
                  <a:cubicBezTo>
                    <a:pt x="927" y="939"/>
                    <a:pt x="1019" y="918"/>
                    <a:pt x="1091" y="877"/>
                  </a:cubicBezTo>
                  <a:lnTo>
                    <a:pt x="1555" y="609"/>
                  </a:lnTo>
                  <a:cubicBezTo>
                    <a:pt x="1685" y="533"/>
                    <a:pt x="1699" y="418"/>
                    <a:pt x="1587" y="353"/>
                  </a:cubicBezTo>
                  <a:lnTo>
                    <a:pt x="1052" y="45"/>
                  </a:lnTo>
                  <a:cubicBezTo>
                    <a:pt x="1000" y="15"/>
                    <a:pt x="931" y="0"/>
                    <a:pt x="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3553;p60">
              <a:extLst>
                <a:ext uri="{FF2B5EF4-FFF2-40B4-BE49-F238E27FC236}">
                  <a16:creationId xmlns:a16="http://schemas.microsoft.com/office/drawing/2014/main" id="{D8381EF1-6A7C-709E-8BB4-EA2056A65CF6}"/>
                </a:ext>
              </a:extLst>
            </p:cNvPr>
            <p:cNvSpPr/>
            <p:nvPr/>
          </p:nvSpPr>
          <p:spPr>
            <a:xfrm>
              <a:off x="3054059" y="3543444"/>
              <a:ext cx="54598" cy="30204"/>
            </a:xfrm>
            <a:custGeom>
              <a:avLst/>
              <a:gdLst/>
              <a:ahLst/>
              <a:cxnLst/>
              <a:rect l="l" t="t" r="r" b="b"/>
              <a:pathLst>
                <a:path w="1701" h="941" extrusionOk="0">
                  <a:moveTo>
                    <a:pt x="861" y="1"/>
                  </a:moveTo>
                  <a:cubicBezTo>
                    <a:pt x="774" y="1"/>
                    <a:pt x="683" y="22"/>
                    <a:pt x="611" y="63"/>
                  </a:cubicBezTo>
                  <a:lnTo>
                    <a:pt x="146" y="331"/>
                  </a:lnTo>
                  <a:cubicBezTo>
                    <a:pt x="15" y="407"/>
                    <a:pt x="0" y="521"/>
                    <a:pt x="114" y="587"/>
                  </a:cubicBezTo>
                  <a:lnTo>
                    <a:pt x="649" y="896"/>
                  </a:lnTo>
                  <a:cubicBezTo>
                    <a:pt x="700" y="926"/>
                    <a:pt x="769" y="940"/>
                    <a:pt x="840" y="940"/>
                  </a:cubicBezTo>
                  <a:cubicBezTo>
                    <a:pt x="927" y="940"/>
                    <a:pt x="1019" y="919"/>
                    <a:pt x="1091" y="877"/>
                  </a:cubicBezTo>
                  <a:lnTo>
                    <a:pt x="1555" y="609"/>
                  </a:lnTo>
                  <a:cubicBezTo>
                    <a:pt x="1687" y="534"/>
                    <a:pt x="1700" y="419"/>
                    <a:pt x="1588" y="354"/>
                  </a:cubicBezTo>
                  <a:lnTo>
                    <a:pt x="1053" y="46"/>
                  </a:lnTo>
                  <a:cubicBezTo>
                    <a:pt x="1002" y="16"/>
                    <a:pt x="933"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3554;p60">
              <a:extLst>
                <a:ext uri="{FF2B5EF4-FFF2-40B4-BE49-F238E27FC236}">
                  <a16:creationId xmlns:a16="http://schemas.microsoft.com/office/drawing/2014/main" id="{0822D978-E377-8EEE-32F1-700C53476D93}"/>
                </a:ext>
              </a:extLst>
            </p:cNvPr>
            <p:cNvSpPr/>
            <p:nvPr/>
          </p:nvSpPr>
          <p:spPr>
            <a:xfrm>
              <a:off x="3024080" y="3526175"/>
              <a:ext cx="54598" cy="30140"/>
            </a:xfrm>
            <a:custGeom>
              <a:avLst/>
              <a:gdLst/>
              <a:ahLst/>
              <a:cxnLst/>
              <a:rect l="l" t="t" r="r" b="b"/>
              <a:pathLst>
                <a:path w="1701" h="939" extrusionOk="0">
                  <a:moveTo>
                    <a:pt x="861" y="0"/>
                  </a:moveTo>
                  <a:cubicBezTo>
                    <a:pt x="774" y="0"/>
                    <a:pt x="682" y="22"/>
                    <a:pt x="610" y="64"/>
                  </a:cubicBezTo>
                  <a:lnTo>
                    <a:pt x="146" y="332"/>
                  </a:lnTo>
                  <a:cubicBezTo>
                    <a:pt x="15" y="406"/>
                    <a:pt x="1" y="522"/>
                    <a:pt x="114" y="587"/>
                  </a:cubicBezTo>
                  <a:lnTo>
                    <a:pt x="648" y="895"/>
                  </a:lnTo>
                  <a:cubicBezTo>
                    <a:pt x="699" y="924"/>
                    <a:pt x="768" y="939"/>
                    <a:pt x="841" y="939"/>
                  </a:cubicBezTo>
                  <a:cubicBezTo>
                    <a:pt x="928" y="939"/>
                    <a:pt x="1020" y="918"/>
                    <a:pt x="1091" y="876"/>
                  </a:cubicBezTo>
                  <a:lnTo>
                    <a:pt x="1555" y="608"/>
                  </a:lnTo>
                  <a:cubicBezTo>
                    <a:pt x="1686" y="533"/>
                    <a:pt x="1701" y="418"/>
                    <a:pt x="1587" y="353"/>
                  </a:cubicBezTo>
                  <a:lnTo>
                    <a:pt x="1054" y="45"/>
                  </a:lnTo>
                  <a:cubicBezTo>
                    <a:pt x="1002" y="15"/>
                    <a:pt x="934"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3555;p60">
              <a:extLst>
                <a:ext uri="{FF2B5EF4-FFF2-40B4-BE49-F238E27FC236}">
                  <a16:creationId xmlns:a16="http://schemas.microsoft.com/office/drawing/2014/main" id="{7D83CAA5-72BB-7BC5-86F5-CC92FCFFBD69}"/>
                </a:ext>
              </a:extLst>
            </p:cNvPr>
            <p:cNvSpPr/>
            <p:nvPr/>
          </p:nvSpPr>
          <p:spPr>
            <a:xfrm>
              <a:off x="2994134" y="3508875"/>
              <a:ext cx="54598" cy="30172"/>
            </a:xfrm>
            <a:custGeom>
              <a:avLst/>
              <a:gdLst/>
              <a:ahLst/>
              <a:cxnLst/>
              <a:rect l="l" t="t" r="r" b="b"/>
              <a:pathLst>
                <a:path w="1701" h="940" extrusionOk="0">
                  <a:moveTo>
                    <a:pt x="860" y="0"/>
                  </a:moveTo>
                  <a:cubicBezTo>
                    <a:pt x="773" y="0"/>
                    <a:pt x="682" y="21"/>
                    <a:pt x="609" y="62"/>
                  </a:cubicBezTo>
                  <a:lnTo>
                    <a:pt x="146" y="330"/>
                  </a:lnTo>
                  <a:cubicBezTo>
                    <a:pt x="14" y="407"/>
                    <a:pt x="0" y="520"/>
                    <a:pt x="114" y="587"/>
                  </a:cubicBezTo>
                  <a:lnTo>
                    <a:pt x="647" y="895"/>
                  </a:lnTo>
                  <a:cubicBezTo>
                    <a:pt x="699" y="924"/>
                    <a:pt x="768" y="939"/>
                    <a:pt x="840" y="939"/>
                  </a:cubicBezTo>
                  <a:cubicBezTo>
                    <a:pt x="927" y="939"/>
                    <a:pt x="1019" y="918"/>
                    <a:pt x="1091" y="876"/>
                  </a:cubicBezTo>
                  <a:lnTo>
                    <a:pt x="1555" y="608"/>
                  </a:lnTo>
                  <a:cubicBezTo>
                    <a:pt x="1686" y="532"/>
                    <a:pt x="1700" y="418"/>
                    <a:pt x="1586" y="352"/>
                  </a:cubicBezTo>
                  <a:lnTo>
                    <a:pt x="1053" y="45"/>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3556;p60">
              <a:extLst>
                <a:ext uri="{FF2B5EF4-FFF2-40B4-BE49-F238E27FC236}">
                  <a16:creationId xmlns:a16="http://schemas.microsoft.com/office/drawing/2014/main" id="{46645A26-6C23-E0F5-960A-693C97D21CD0}"/>
                </a:ext>
              </a:extLst>
            </p:cNvPr>
            <p:cNvSpPr/>
            <p:nvPr/>
          </p:nvSpPr>
          <p:spPr>
            <a:xfrm>
              <a:off x="2964155" y="3491543"/>
              <a:ext cx="54598" cy="30172"/>
            </a:xfrm>
            <a:custGeom>
              <a:avLst/>
              <a:gdLst/>
              <a:ahLst/>
              <a:cxnLst/>
              <a:rect l="l" t="t" r="r" b="b"/>
              <a:pathLst>
                <a:path w="1701" h="940" extrusionOk="0">
                  <a:moveTo>
                    <a:pt x="860" y="1"/>
                  </a:moveTo>
                  <a:cubicBezTo>
                    <a:pt x="773" y="1"/>
                    <a:pt x="681" y="22"/>
                    <a:pt x="610" y="63"/>
                  </a:cubicBezTo>
                  <a:lnTo>
                    <a:pt x="146" y="331"/>
                  </a:lnTo>
                  <a:cubicBezTo>
                    <a:pt x="15" y="408"/>
                    <a:pt x="0" y="522"/>
                    <a:pt x="114" y="588"/>
                  </a:cubicBezTo>
                  <a:lnTo>
                    <a:pt x="647" y="896"/>
                  </a:lnTo>
                  <a:cubicBezTo>
                    <a:pt x="699" y="925"/>
                    <a:pt x="767" y="940"/>
                    <a:pt x="839" y="940"/>
                  </a:cubicBezTo>
                  <a:cubicBezTo>
                    <a:pt x="927" y="940"/>
                    <a:pt x="1019" y="919"/>
                    <a:pt x="1091" y="877"/>
                  </a:cubicBezTo>
                  <a:lnTo>
                    <a:pt x="1555" y="610"/>
                  </a:lnTo>
                  <a:cubicBezTo>
                    <a:pt x="1686" y="533"/>
                    <a:pt x="1701" y="419"/>
                    <a:pt x="1587" y="353"/>
                  </a:cubicBezTo>
                  <a:lnTo>
                    <a:pt x="1054" y="45"/>
                  </a:lnTo>
                  <a:cubicBezTo>
                    <a:pt x="1002" y="15"/>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3557;p60">
              <a:extLst>
                <a:ext uri="{FF2B5EF4-FFF2-40B4-BE49-F238E27FC236}">
                  <a16:creationId xmlns:a16="http://schemas.microsoft.com/office/drawing/2014/main" id="{7FA4144E-64CF-3D57-0D70-B5DAEBECD3E6}"/>
                </a:ext>
              </a:extLst>
            </p:cNvPr>
            <p:cNvSpPr/>
            <p:nvPr/>
          </p:nvSpPr>
          <p:spPr>
            <a:xfrm>
              <a:off x="2934176" y="3474242"/>
              <a:ext cx="54598" cy="30172"/>
            </a:xfrm>
            <a:custGeom>
              <a:avLst/>
              <a:gdLst/>
              <a:ahLst/>
              <a:cxnLst/>
              <a:rect l="l" t="t" r="r" b="b"/>
              <a:pathLst>
                <a:path w="1701" h="940" extrusionOk="0">
                  <a:moveTo>
                    <a:pt x="861" y="1"/>
                  </a:moveTo>
                  <a:cubicBezTo>
                    <a:pt x="774" y="1"/>
                    <a:pt x="682" y="22"/>
                    <a:pt x="610" y="64"/>
                  </a:cubicBezTo>
                  <a:lnTo>
                    <a:pt x="146" y="332"/>
                  </a:lnTo>
                  <a:cubicBezTo>
                    <a:pt x="15" y="408"/>
                    <a:pt x="1" y="522"/>
                    <a:pt x="115" y="588"/>
                  </a:cubicBezTo>
                  <a:lnTo>
                    <a:pt x="648" y="895"/>
                  </a:lnTo>
                  <a:cubicBezTo>
                    <a:pt x="699" y="925"/>
                    <a:pt x="769" y="940"/>
                    <a:pt x="841" y="940"/>
                  </a:cubicBezTo>
                  <a:cubicBezTo>
                    <a:pt x="928" y="940"/>
                    <a:pt x="1020" y="919"/>
                    <a:pt x="1091" y="878"/>
                  </a:cubicBezTo>
                  <a:lnTo>
                    <a:pt x="1555" y="610"/>
                  </a:lnTo>
                  <a:cubicBezTo>
                    <a:pt x="1687" y="533"/>
                    <a:pt x="1701" y="419"/>
                    <a:pt x="1587" y="353"/>
                  </a:cubicBezTo>
                  <a:lnTo>
                    <a:pt x="1054" y="45"/>
                  </a:lnTo>
                  <a:cubicBezTo>
                    <a:pt x="1002" y="15"/>
                    <a:pt x="933" y="1"/>
                    <a:pt x="861"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3558;p60">
              <a:extLst>
                <a:ext uri="{FF2B5EF4-FFF2-40B4-BE49-F238E27FC236}">
                  <a16:creationId xmlns:a16="http://schemas.microsoft.com/office/drawing/2014/main" id="{8EC31892-5207-0648-91BD-123EC39D5762}"/>
                </a:ext>
              </a:extLst>
            </p:cNvPr>
            <p:cNvSpPr/>
            <p:nvPr/>
          </p:nvSpPr>
          <p:spPr>
            <a:xfrm>
              <a:off x="2904230" y="3456974"/>
              <a:ext cx="54598" cy="30140"/>
            </a:xfrm>
            <a:custGeom>
              <a:avLst/>
              <a:gdLst/>
              <a:ahLst/>
              <a:cxnLst/>
              <a:rect l="l" t="t" r="r" b="b"/>
              <a:pathLst>
                <a:path w="1701" h="939" extrusionOk="0">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19" y="918"/>
                    <a:pt x="1091" y="877"/>
                  </a:cubicBezTo>
                  <a:lnTo>
                    <a:pt x="1555" y="609"/>
                  </a:lnTo>
                  <a:cubicBezTo>
                    <a:pt x="1686" y="532"/>
                    <a:pt x="1700" y="417"/>
                    <a:pt x="1586" y="352"/>
                  </a:cubicBezTo>
                  <a:lnTo>
                    <a:pt x="1053" y="44"/>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3559;p60">
              <a:extLst>
                <a:ext uri="{FF2B5EF4-FFF2-40B4-BE49-F238E27FC236}">
                  <a16:creationId xmlns:a16="http://schemas.microsoft.com/office/drawing/2014/main" id="{015C711D-4BCB-EAE4-7495-B8DB3B446719}"/>
                </a:ext>
              </a:extLst>
            </p:cNvPr>
            <p:cNvSpPr/>
            <p:nvPr/>
          </p:nvSpPr>
          <p:spPr>
            <a:xfrm>
              <a:off x="3133788" y="3549349"/>
              <a:ext cx="54598" cy="30172"/>
            </a:xfrm>
            <a:custGeom>
              <a:avLst/>
              <a:gdLst/>
              <a:ahLst/>
              <a:cxnLst/>
              <a:rect l="l" t="t" r="r" b="b"/>
              <a:pathLst>
                <a:path w="1701" h="940" extrusionOk="0">
                  <a:moveTo>
                    <a:pt x="860" y="1"/>
                  </a:moveTo>
                  <a:cubicBezTo>
                    <a:pt x="773" y="1"/>
                    <a:pt x="681" y="22"/>
                    <a:pt x="610" y="63"/>
                  </a:cubicBezTo>
                  <a:lnTo>
                    <a:pt x="146" y="331"/>
                  </a:lnTo>
                  <a:cubicBezTo>
                    <a:pt x="14" y="408"/>
                    <a:pt x="0" y="522"/>
                    <a:pt x="114" y="588"/>
                  </a:cubicBezTo>
                  <a:lnTo>
                    <a:pt x="647" y="895"/>
                  </a:lnTo>
                  <a:cubicBezTo>
                    <a:pt x="699" y="925"/>
                    <a:pt x="768" y="939"/>
                    <a:pt x="840" y="939"/>
                  </a:cubicBezTo>
                  <a:cubicBezTo>
                    <a:pt x="927" y="939"/>
                    <a:pt x="1019" y="918"/>
                    <a:pt x="1091" y="877"/>
                  </a:cubicBezTo>
                  <a:lnTo>
                    <a:pt x="1555" y="609"/>
                  </a:lnTo>
                  <a:cubicBezTo>
                    <a:pt x="1686" y="533"/>
                    <a:pt x="1700" y="419"/>
                    <a:pt x="1586" y="353"/>
                  </a:cubicBezTo>
                  <a:lnTo>
                    <a:pt x="1053" y="45"/>
                  </a:lnTo>
                  <a:cubicBezTo>
                    <a:pt x="1002" y="15"/>
                    <a:pt x="932"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3560;p60">
              <a:extLst>
                <a:ext uri="{FF2B5EF4-FFF2-40B4-BE49-F238E27FC236}">
                  <a16:creationId xmlns:a16="http://schemas.microsoft.com/office/drawing/2014/main" id="{D16CE759-9A8E-701A-3E29-C4DFA6F081BC}"/>
                </a:ext>
              </a:extLst>
            </p:cNvPr>
            <p:cNvSpPr/>
            <p:nvPr/>
          </p:nvSpPr>
          <p:spPr>
            <a:xfrm>
              <a:off x="3103809" y="3532049"/>
              <a:ext cx="54598" cy="30172"/>
            </a:xfrm>
            <a:custGeom>
              <a:avLst/>
              <a:gdLst/>
              <a:ahLst/>
              <a:cxnLst/>
              <a:rect l="l" t="t" r="r" b="b"/>
              <a:pathLst>
                <a:path w="1701" h="940" extrusionOk="0">
                  <a:moveTo>
                    <a:pt x="861" y="0"/>
                  </a:moveTo>
                  <a:cubicBezTo>
                    <a:pt x="774" y="0"/>
                    <a:pt x="682" y="22"/>
                    <a:pt x="610" y="64"/>
                  </a:cubicBezTo>
                  <a:lnTo>
                    <a:pt x="146" y="332"/>
                  </a:lnTo>
                  <a:cubicBezTo>
                    <a:pt x="15" y="406"/>
                    <a:pt x="0" y="522"/>
                    <a:pt x="114" y="587"/>
                  </a:cubicBezTo>
                  <a:lnTo>
                    <a:pt x="647" y="895"/>
                  </a:lnTo>
                  <a:cubicBezTo>
                    <a:pt x="699" y="925"/>
                    <a:pt x="768" y="939"/>
                    <a:pt x="840" y="939"/>
                  </a:cubicBezTo>
                  <a:cubicBezTo>
                    <a:pt x="927" y="939"/>
                    <a:pt x="1019" y="918"/>
                    <a:pt x="1091" y="876"/>
                  </a:cubicBezTo>
                  <a:lnTo>
                    <a:pt x="1555" y="610"/>
                  </a:lnTo>
                  <a:cubicBezTo>
                    <a:pt x="1686" y="533"/>
                    <a:pt x="1701" y="418"/>
                    <a:pt x="1587" y="353"/>
                  </a:cubicBezTo>
                  <a:lnTo>
                    <a:pt x="1054" y="45"/>
                  </a:lnTo>
                  <a:cubicBezTo>
                    <a:pt x="1002" y="15"/>
                    <a:pt x="933" y="0"/>
                    <a:pt x="8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3561;p60">
              <a:extLst>
                <a:ext uri="{FF2B5EF4-FFF2-40B4-BE49-F238E27FC236}">
                  <a16:creationId xmlns:a16="http://schemas.microsoft.com/office/drawing/2014/main" id="{363160D0-9277-07FD-207C-778451EB1DD6}"/>
                </a:ext>
              </a:extLst>
            </p:cNvPr>
            <p:cNvSpPr/>
            <p:nvPr/>
          </p:nvSpPr>
          <p:spPr>
            <a:xfrm>
              <a:off x="3073831" y="3514749"/>
              <a:ext cx="54598" cy="30172"/>
            </a:xfrm>
            <a:custGeom>
              <a:avLst/>
              <a:gdLst/>
              <a:ahLst/>
              <a:cxnLst/>
              <a:rect l="l" t="t" r="r" b="b"/>
              <a:pathLst>
                <a:path w="1701" h="940" extrusionOk="0">
                  <a:moveTo>
                    <a:pt x="862" y="0"/>
                  </a:moveTo>
                  <a:cubicBezTo>
                    <a:pt x="774" y="0"/>
                    <a:pt x="682" y="22"/>
                    <a:pt x="610" y="64"/>
                  </a:cubicBezTo>
                  <a:lnTo>
                    <a:pt x="146" y="332"/>
                  </a:lnTo>
                  <a:cubicBezTo>
                    <a:pt x="15" y="407"/>
                    <a:pt x="1" y="522"/>
                    <a:pt x="115" y="587"/>
                  </a:cubicBezTo>
                  <a:lnTo>
                    <a:pt x="648" y="895"/>
                  </a:lnTo>
                  <a:cubicBezTo>
                    <a:pt x="699" y="925"/>
                    <a:pt x="768" y="940"/>
                    <a:pt x="840" y="940"/>
                  </a:cubicBezTo>
                  <a:cubicBezTo>
                    <a:pt x="928" y="940"/>
                    <a:pt x="1020" y="918"/>
                    <a:pt x="1092" y="876"/>
                  </a:cubicBezTo>
                  <a:lnTo>
                    <a:pt x="1555" y="608"/>
                  </a:lnTo>
                  <a:cubicBezTo>
                    <a:pt x="1687" y="533"/>
                    <a:pt x="1701" y="418"/>
                    <a:pt x="1587" y="353"/>
                  </a:cubicBezTo>
                  <a:lnTo>
                    <a:pt x="1054" y="45"/>
                  </a:lnTo>
                  <a:cubicBezTo>
                    <a:pt x="1003" y="15"/>
                    <a:pt x="934"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3562;p60">
              <a:extLst>
                <a:ext uri="{FF2B5EF4-FFF2-40B4-BE49-F238E27FC236}">
                  <a16:creationId xmlns:a16="http://schemas.microsoft.com/office/drawing/2014/main" id="{C4D881D1-A95A-97DF-60A0-E884F14F2ECD}"/>
                </a:ext>
              </a:extLst>
            </p:cNvPr>
            <p:cNvSpPr/>
            <p:nvPr/>
          </p:nvSpPr>
          <p:spPr>
            <a:xfrm>
              <a:off x="3232326" y="3566104"/>
              <a:ext cx="54598" cy="30140"/>
            </a:xfrm>
            <a:custGeom>
              <a:avLst/>
              <a:gdLst/>
              <a:ahLst/>
              <a:cxnLst/>
              <a:rect l="l" t="t" r="r" b="b"/>
              <a:pathLst>
                <a:path w="1701" h="939" extrusionOk="0">
                  <a:moveTo>
                    <a:pt x="859" y="0"/>
                  </a:moveTo>
                  <a:cubicBezTo>
                    <a:pt x="773" y="0"/>
                    <a:pt x="681" y="21"/>
                    <a:pt x="610" y="63"/>
                  </a:cubicBezTo>
                  <a:lnTo>
                    <a:pt x="146" y="331"/>
                  </a:lnTo>
                  <a:cubicBezTo>
                    <a:pt x="13" y="406"/>
                    <a:pt x="0" y="521"/>
                    <a:pt x="113" y="587"/>
                  </a:cubicBezTo>
                  <a:lnTo>
                    <a:pt x="647" y="894"/>
                  </a:lnTo>
                  <a:cubicBezTo>
                    <a:pt x="699" y="924"/>
                    <a:pt x="768" y="939"/>
                    <a:pt x="840" y="939"/>
                  </a:cubicBezTo>
                  <a:cubicBezTo>
                    <a:pt x="927" y="939"/>
                    <a:pt x="1019" y="918"/>
                    <a:pt x="1091" y="877"/>
                  </a:cubicBezTo>
                  <a:lnTo>
                    <a:pt x="1555" y="609"/>
                  </a:lnTo>
                  <a:cubicBezTo>
                    <a:pt x="1686" y="533"/>
                    <a:pt x="1700" y="419"/>
                    <a:pt x="1587" y="353"/>
                  </a:cubicBezTo>
                  <a:lnTo>
                    <a:pt x="1052" y="44"/>
                  </a:lnTo>
                  <a:cubicBezTo>
                    <a:pt x="1000" y="15"/>
                    <a:pt x="931" y="0"/>
                    <a:pt x="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3563;p60">
              <a:extLst>
                <a:ext uri="{FF2B5EF4-FFF2-40B4-BE49-F238E27FC236}">
                  <a16:creationId xmlns:a16="http://schemas.microsoft.com/office/drawing/2014/main" id="{4F46F6BE-706E-872E-C9DC-74EE3153365B}"/>
                </a:ext>
              </a:extLst>
            </p:cNvPr>
            <p:cNvSpPr/>
            <p:nvPr/>
          </p:nvSpPr>
          <p:spPr>
            <a:xfrm>
              <a:off x="3202347" y="3548804"/>
              <a:ext cx="54566" cy="30172"/>
            </a:xfrm>
            <a:custGeom>
              <a:avLst/>
              <a:gdLst/>
              <a:ahLst/>
              <a:cxnLst/>
              <a:rect l="l" t="t" r="r" b="b"/>
              <a:pathLst>
                <a:path w="1700" h="940" extrusionOk="0">
                  <a:moveTo>
                    <a:pt x="860" y="0"/>
                  </a:moveTo>
                  <a:cubicBezTo>
                    <a:pt x="773" y="0"/>
                    <a:pt x="682" y="21"/>
                    <a:pt x="610" y="63"/>
                  </a:cubicBezTo>
                  <a:lnTo>
                    <a:pt x="146" y="331"/>
                  </a:lnTo>
                  <a:cubicBezTo>
                    <a:pt x="14" y="406"/>
                    <a:pt x="1" y="521"/>
                    <a:pt x="113" y="588"/>
                  </a:cubicBezTo>
                  <a:lnTo>
                    <a:pt x="648" y="894"/>
                  </a:lnTo>
                  <a:cubicBezTo>
                    <a:pt x="699" y="925"/>
                    <a:pt x="768" y="939"/>
                    <a:pt x="841" y="939"/>
                  </a:cubicBezTo>
                  <a:cubicBezTo>
                    <a:pt x="927" y="939"/>
                    <a:pt x="1019" y="918"/>
                    <a:pt x="1091" y="877"/>
                  </a:cubicBezTo>
                  <a:lnTo>
                    <a:pt x="1555" y="609"/>
                  </a:lnTo>
                  <a:cubicBezTo>
                    <a:pt x="1686" y="533"/>
                    <a:pt x="1699" y="418"/>
                    <a:pt x="1587" y="353"/>
                  </a:cubicBezTo>
                  <a:lnTo>
                    <a:pt x="1052" y="44"/>
                  </a:lnTo>
                  <a:cubicBezTo>
                    <a:pt x="1001" y="15"/>
                    <a:pt x="933" y="0"/>
                    <a:pt x="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3564;p60">
              <a:extLst>
                <a:ext uri="{FF2B5EF4-FFF2-40B4-BE49-F238E27FC236}">
                  <a16:creationId xmlns:a16="http://schemas.microsoft.com/office/drawing/2014/main" id="{03BDB631-3369-59AE-4270-E0113DDF9B1E}"/>
                </a:ext>
              </a:extLst>
            </p:cNvPr>
            <p:cNvSpPr/>
            <p:nvPr/>
          </p:nvSpPr>
          <p:spPr>
            <a:xfrm>
              <a:off x="3172336" y="3531471"/>
              <a:ext cx="54598" cy="30204"/>
            </a:xfrm>
            <a:custGeom>
              <a:avLst/>
              <a:gdLst/>
              <a:ahLst/>
              <a:cxnLst/>
              <a:rect l="l" t="t" r="r" b="b"/>
              <a:pathLst>
                <a:path w="1701" h="941" extrusionOk="0">
                  <a:moveTo>
                    <a:pt x="861" y="1"/>
                  </a:moveTo>
                  <a:cubicBezTo>
                    <a:pt x="774" y="1"/>
                    <a:pt x="682" y="22"/>
                    <a:pt x="610" y="64"/>
                  </a:cubicBezTo>
                  <a:lnTo>
                    <a:pt x="146" y="332"/>
                  </a:lnTo>
                  <a:cubicBezTo>
                    <a:pt x="15" y="407"/>
                    <a:pt x="1" y="522"/>
                    <a:pt x="114" y="587"/>
                  </a:cubicBezTo>
                  <a:lnTo>
                    <a:pt x="648" y="896"/>
                  </a:lnTo>
                  <a:cubicBezTo>
                    <a:pt x="699" y="926"/>
                    <a:pt x="768" y="940"/>
                    <a:pt x="840" y="940"/>
                  </a:cubicBezTo>
                  <a:cubicBezTo>
                    <a:pt x="927" y="940"/>
                    <a:pt x="1019" y="919"/>
                    <a:pt x="1091" y="877"/>
                  </a:cubicBezTo>
                  <a:lnTo>
                    <a:pt x="1555" y="609"/>
                  </a:lnTo>
                  <a:cubicBezTo>
                    <a:pt x="1688" y="534"/>
                    <a:pt x="1701" y="419"/>
                    <a:pt x="1587" y="354"/>
                  </a:cubicBezTo>
                  <a:lnTo>
                    <a:pt x="1054" y="46"/>
                  </a:lnTo>
                  <a:cubicBezTo>
                    <a:pt x="1002" y="16"/>
                    <a:pt x="934"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3565;p60">
              <a:extLst>
                <a:ext uri="{FF2B5EF4-FFF2-40B4-BE49-F238E27FC236}">
                  <a16:creationId xmlns:a16="http://schemas.microsoft.com/office/drawing/2014/main" id="{0F05E93B-7665-68A8-4052-4E7703A1AC43}"/>
                </a:ext>
              </a:extLst>
            </p:cNvPr>
            <p:cNvSpPr/>
            <p:nvPr/>
          </p:nvSpPr>
          <p:spPr>
            <a:xfrm>
              <a:off x="2950064" y="3403147"/>
              <a:ext cx="54598" cy="30172"/>
            </a:xfrm>
            <a:custGeom>
              <a:avLst/>
              <a:gdLst/>
              <a:ahLst/>
              <a:cxnLst/>
              <a:rect l="l" t="t" r="r" b="b"/>
              <a:pathLst>
                <a:path w="1701" h="940" extrusionOk="0">
                  <a:moveTo>
                    <a:pt x="860" y="1"/>
                  </a:moveTo>
                  <a:cubicBezTo>
                    <a:pt x="773" y="1"/>
                    <a:pt x="681" y="22"/>
                    <a:pt x="609" y="63"/>
                  </a:cubicBezTo>
                  <a:lnTo>
                    <a:pt x="146" y="331"/>
                  </a:lnTo>
                  <a:cubicBezTo>
                    <a:pt x="14" y="407"/>
                    <a:pt x="0" y="522"/>
                    <a:pt x="114" y="587"/>
                  </a:cubicBezTo>
                  <a:lnTo>
                    <a:pt x="647" y="896"/>
                  </a:lnTo>
                  <a:cubicBezTo>
                    <a:pt x="699" y="925"/>
                    <a:pt x="768" y="940"/>
                    <a:pt x="840" y="940"/>
                  </a:cubicBezTo>
                  <a:cubicBezTo>
                    <a:pt x="927" y="940"/>
                    <a:pt x="1019" y="918"/>
                    <a:pt x="1091" y="877"/>
                  </a:cubicBezTo>
                  <a:lnTo>
                    <a:pt x="1555" y="609"/>
                  </a:lnTo>
                  <a:cubicBezTo>
                    <a:pt x="1686" y="532"/>
                    <a:pt x="1700" y="419"/>
                    <a:pt x="1586" y="352"/>
                  </a:cubicBezTo>
                  <a:lnTo>
                    <a:pt x="1053" y="45"/>
                  </a:lnTo>
                  <a:cubicBezTo>
                    <a:pt x="1001" y="15"/>
                    <a:pt x="932"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3566;p60">
              <a:extLst>
                <a:ext uri="{FF2B5EF4-FFF2-40B4-BE49-F238E27FC236}">
                  <a16:creationId xmlns:a16="http://schemas.microsoft.com/office/drawing/2014/main" id="{3B28276D-24D4-F7C3-D4C3-5C877FF77881}"/>
                </a:ext>
              </a:extLst>
            </p:cNvPr>
            <p:cNvSpPr/>
            <p:nvPr/>
          </p:nvSpPr>
          <p:spPr>
            <a:xfrm>
              <a:off x="2920086" y="3385847"/>
              <a:ext cx="54598" cy="30172"/>
            </a:xfrm>
            <a:custGeom>
              <a:avLst/>
              <a:gdLst/>
              <a:ahLst/>
              <a:cxnLst/>
              <a:rect l="l" t="t" r="r" b="b"/>
              <a:pathLst>
                <a:path w="1701" h="940" extrusionOk="0">
                  <a:moveTo>
                    <a:pt x="862" y="1"/>
                  </a:moveTo>
                  <a:cubicBezTo>
                    <a:pt x="774" y="1"/>
                    <a:pt x="682" y="22"/>
                    <a:pt x="610" y="63"/>
                  </a:cubicBezTo>
                  <a:lnTo>
                    <a:pt x="146" y="331"/>
                  </a:lnTo>
                  <a:cubicBezTo>
                    <a:pt x="15" y="407"/>
                    <a:pt x="0" y="521"/>
                    <a:pt x="114" y="587"/>
                  </a:cubicBezTo>
                  <a:lnTo>
                    <a:pt x="647" y="896"/>
                  </a:lnTo>
                  <a:cubicBezTo>
                    <a:pt x="699" y="925"/>
                    <a:pt x="767" y="939"/>
                    <a:pt x="839" y="939"/>
                  </a:cubicBezTo>
                  <a:cubicBezTo>
                    <a:pt x="927" y="939"/>
                    <a:pt x="1019" y="918"/>
                    <a:pt x="1091" y="877"/>
                  </a:cubicBezTo>
                  <a:lnTo>
                    <a:pt x="1555" y="609"/>
                  </a:lnTo>
                  <a:cubicBezTo>
                    <a:pt x="1686" y="533"/>
                    <a:pt x="1700" y="419"/>
                    <a:pt x="1587" y="353"/>
                  </a:cubicBezTo>
                  <a:lnTo>
                    <a:pt x="1054" y="44"/>
                  </a:lnTo>
                  <a:cubicBezTo>
                    <a:pt x="1002" y="15"/>
                    <a:pt x="934" y="1"/>
                    <a:pt x="862"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3567;p60">
              <a:extLst>
                <a:ext uri="{FF2B5EF4-FFF2-40B4-BE49-F238E27FC236}">
                  <a16:creationId xmlns:a16="http://schemas.microsoft.com/office/drawing/2014/main" id="{906EC6B5-1FE2-F3C6-B245-E29494450CC9}"/>
                </a:ext>
              </a:extLst>
            </p:cNvPr>
            <p:cNvSpPr/>
            <p:nvPr/>
          </p:nvSpPr>
          <p:spPr>
            <a:xfrm>
              <a:off x="2890107" y="3368547"/>
              <a:ext cx="54598" cy="30172"/>
            </a:xfrm>
            <a:custGeom>
              <a:avLst/>
              <a:gdLst/>
              <a:ahLst/>
              <a:cxnLst/>
              <a:rect l="l" t="t" r="r" b="b"/>
              <a:pathLst>
                <a:path w="1701" h="940" extrusionOk="0">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1" y="877"/>
                  </a:cubicBezTo>
                  <a:lnTo>
                    <a:pt x="1555" y="609"/>
                  </a:lnTo>
                  <a:cubicBezTo>
                    <a:pt x="1686" y="533"/>
                    <a:pt x="1701" y="419"/>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3568;p60">
              <a:extLst>
                <a:ext uri="{FF2B5EF4-FFF2-40B4-BE49-F238E27FC236}">
                  <a16:creationId xmlns:a16="http://schemas.microsoft.com/office/drawing/2014/main" id="{0872F69E-6166-32D9-9396-FCBAF7C435E9}"/>
                </a:ext>
              </a:extLst>
            </p:cNvPr>
            <p:cNvSpPr/>
            <p:nvPr/>
          </p:nvSpPr>
          <p:spPr>
            <a:xfrm>
              <a:off x="3043884" y="3497449"/>
              <a:ext cx="54598" cy="30172"/>
            </a:xfrm>
            <a:custGeom>
              <a:avLst/>
              <a:gdLst/>
              <a:ahLst/>
              <a:cxnLst/>
              <a:rect l="l" t="t" r="r" b="b"/>
              <a:pathLst>
                <a:path w="1701" h="940" extrusionOk="0">
                  <a:moveTo>
                    <a:pt x="860" y="0"/>
                  </a:moveTo>
                  <a:cubicBezTo>
                    <a:pt x="773" y="0"/>
                    <a:pt x="681" y="22"/>
                    <a:pt x="610" y="62"/>
                  </a:cubicBezTo>
                  <a:lnTo>
                    <a:pt x="146" y="330"/>
                  </a:lnTo>
                  <a:cubicBezTo>
                    <a:pt x="15" y="407"/>
                    <a:pt x="0" y="522"/>
                    <a:pt x="114" y="587"/>
                  </a:cubicBezTo>
                  <a:lnTo>
                    <a:pt x="647" y="895"/>
                  </a:lnTo>
                  <a:cubicBezTo>
                    <a:pt x="699" y="925"/>
                    <a:pt x="768" y="939"/>
                    <a:pt x="841" y="939"/>
                  </a:cubicBezTo>
                  <a:cubicBezTo>
                    <a:pt x="928" y="939"/>
                    <a:pt x="1019" y="918"/>
                    <a:pt x="1091" y="876"/>
                  </a:cubicBezTo>
                  <a:lnTo>
                    <a:pt x="1555" y="608"/>
                  </a:lnTo>
                  <a:cubicBezTo>
                    <a:pt x="1686" y="534"/>
                    <a:pt x="1700" y="418"/>
                    <a:pt x="1587" y="352"/>
                  </a:cubicBezTo>
                  <a:lnTo>
                    <a:pt x="1053" y="45"/>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3569;p60">
              <a:extLst>
                <a:ext uri="{FF2B5EF4-FFF2-40B4-BE49-F238E27FC236}">
                  <a16:creationId xmlns:a16="http://schemas.microsoft.com/office/drawing/2014/main" id="{79343106-71A1-EE85-1C1F-03A0BE9F1F08}"/>
                </a:ext>
              </a:extLst>
            </p:cNvPr>
            <p:cNvSpPr/>
            <p:nvPr/>
          </p:nvSpPr>
          <p:spPr>
            <a:xfrm>
              <a:off x="3013905" y="3480148"/>
              <a:ext cx="54598" cy="30140"/>
            </a:xfrm>
            <a:custGeom>
              <a:avLst/>
              <a:gdLst/>
              <a:ahLst/>
              <a:cxnLst/>
              <a:rect l="l" t="t" r="r" b="b"/>
              <a:pathLst>
                <a:path w="1701" h="939" extrusionOk="0">
                  <a:moveTo>
                    <a:pt x="862" y="0"/>
                  </a:moveTo>
                  <a:cubicBezTo>
                    <a:pt x="774" y="0"/>
                    <a:pt x="682" y="21"/>
                    <a:pt x="610" y="63"/>
                  </a:cubicBezTo>
                  <a:lnTo>
                    <a:pt x="146" y="331"/>
                  </a:lnTo>
                  <a:cubicBezTo>
                    <a:pt x="15" y="407"/>
                    <a:pt x="1" y="521"/>
                    <a:pt x="114" y="587"/>
                  </a:cubicBezTo>
                  <a:lnTo>
                    <a:pt x="648" y="895"/>
                  </a:lnTo>
                  <a:cubicBezTo>
                    <a:pt x="699" y="925"/>
                    <a:pt x="768" y="939"/>
                    <a:pt x="839" y="939"/>
                  </a:cubicBezTo>
                  <a:cubicBezTo>
                    <a:pt x="927" y="939"/>
                    <a:pt x="1019" y="918"/>
                    <a:pt x="1091" y="877"/>
                  </a:cubicBezTo>
                  <a:lnTo>
                    <a:pt x="1555" y="609"/>
                  </a:lnTo>
                  <a:cubicBezTo>
                    <a:pt x="1686" y="532"/>
                    <a:pt x="1701" y="418"/>
                    <a:pt x="1587" y="352"/>
                  </a:cubicBezTo>
                  <a:lnTo>
                    <a:pt x="1054" y="44"/>
                  </a:lnTo>
                  <a:cubicBezTo>
                    <a:pt x="1003" y="15"/>
                    <a:pt x="934" y="0"/>
                    <a:pt x="862"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3570;p60">
              <a:extLst>
                <a:ext uri="{FF2B5EF4-FFF2-40B4-BE49-F238E27FC236}">
                  <a16:creationId xmlns:a16="http://schemas.microsoft.com/office/drawing/2014/main" id="{0727A913-B549-0EF5-2D6A-94311D5BBC70}"/>
                </a:ext>
              </a:extLst>
            </p:cNvPr>
            <p:cNvSpPr/>
            <p:nvPr/>
          </p:nvSpPr>
          <p:spPr>
            <a:xfrm>
              <a:off x="2983959" y="3462848"/>
              <a:ext cx="54598" cy="30172"/>
            </a:xfrm>
            <a:custGeom>
              <a:avLst/>
              <a:gdLst/>
              <a:ahLst/>
              <a:cxnLst/>
              <a:rect l="l" t="t" r="r" b="b"/>
              <a:pathLst>
                <a:path w="1701" h="940" extrusionOk="0">
                  <a:moveTo>
                    <a:pt x="861" y="0"/>
                  </a:moveTo>
                  <a:cubicBezTo>
                    <a:pt x="774" y="0"/>
                    <a:pt x="681" y="22"/>
                    <a:pt x="610" y="63"/>
                  </a:cubicBezTo>
                  <a:lnTo>
                    <a:pt x="146" y="331"/>
                  </a:lnTo>
                  <a:cubicBezTo>
                    <a:pt x="14" y="407"/>
                    <a:pt x="0" y="521"/>
                    <a:pt x="114" y="587"/>
                  </a:cubicBezTo>
                  <a:lnTo>
                    <a:pt x="647" y="896"/>
                  </a:lnTo>
                  <a:cubicBezTo>
                    <a:pt x="698" y="925"/>
                    <a:pt x="767" y="939"/>
                    <a:pt x="839" y="939"/>
                  </a:cubicBezTo>
                  <a:cubicBezTo>
                    <a:pt x="926" y="939"/>
                    <a:pt x="1019" y="918"/>
                    <a:pt x="1091" y="877"/>
                  </a:cubicBezTo>
                  <a:lnTo>
                    <a:pt x="1555" y="609"/>
                  </a:lnTo>
                  <a:cubicBezTo>
                    <a:pt x="1686" y="532"/>
                    <a:pt x="1700" y="419"/>
                    <a:pt x="1586" y="352"/>
                  </a:cubicBezTo>
                  <a:lnTo>
                    <a:pt x="1053"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3571;p60">
              <a:extLst>
                <a:ext uri="{FF2B5EF4-FFF2-40B4-BE49-F238E27FC236}">
                  <a16:creationId xmlns:a16="http://schemas.microsoft.com/office/drawing/2014/main" id="{5951AFEA-7770-861D-28EC-376999E2BC71}"/>
                </a:ext>
              </a:extLst>
            </p:cNvPr>
            <p:cNvSpPr/>
            <p:nvPr/>
          </p:nvSpPr>
          <p:spPr>
            <a:xfrm>
              <a:off x="2953980" y="3445548"/>
              <a:ext cx="54598" cy="30140"/>
            </a:xfrm>
            <a:custGeom>
              <a:avLst/>
              <a:gdLst/>
              <a:ahLst/>
              <a:cxnLst/>
              <a:rect l="l" t="t" r="r" b="b"/>
              <a:pathLst>
                <a:path w="1701" h="939" extrusionOk="0">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20" y="918"/>
                    <a:pt x="1091" y="877"/>
                  </a:cubicBezTo>
                  <a:lnTo>
                    <a:pt x="1555" y="609"/>
                  </a:lnTo>
                  <a:cubicBezTo>
                    <a:pt x="1686" y="533"/>
                    <a:pt x="1701" y="419"/>
                    <a:pt x="1587" y="353"/>
                  </a:cubicBezTo>
                  <a:lnTo>
                    <a:pt x="1052"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3572;p60">
              <a:extLst>
                <a:ext uri="{FF2B5EF4-FFF2-40B4-BE49-F238E27FC236}">
                  <a16:creationId xmlns:a16="http://schemas.microsoft.com/office/drawing/2014/main" id="{BD8F7EDC-CEC5-BBA2-E89C-E66A6E2300BA}"/>
                </a:ext>
              </a:extLst>
            </p:cNvPr>
            <p:cNvSpPr/>
            <p:nvPr/>
          </p:nvSpPr>
          <p:spPr>
            <a:xfrm>
              <a:off x="2924002" y="3428247"/>
              <a:ext cx="54598" cy="30172"/>
            </a:xfrm>
            <a:custGeom>
              <a:avLst/>
              <a:gdLst/>
              <a:ahLst/>
              <a:cxnLst/>
              <a:rect l="l" t="t" r="r" b="b"/>
              <a:pathLst>
                <a:path w="1701" h="940" extrusionOk="0">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3573;p60">
              <a:extLst>
                <a:ext uri="{FF2B5EF4-FFF2-40B4-BE49-F238E27FC236}">
                  <a16:creationId xmlns:a16="http://schemas.microsoft.com/office/drawing/2014/main" id="{C9F6FEA8-8563-4ACE-29B3-600C5A8800F9}"/>
                </a:ext>
              </a:extLst>
            </p:cNvPr>
            <p:cNvSpPr/>
            <p:nvPr/>
          </p:nvSpPr>
          <p:spPr>
            <a:xfrm>
              <a:off x="2874251" y="3439674"/>
              <a:ext cx="54598" cy="30140"/>
            </a:xfrm>
            <a:custGeom>
              <a:avLst/>
              <a:gdLst/>
              <a:ahLst/>
              <a:cxnLst/>
              <a:rect l="l" t="t" r="r" b="b"/>
              <a:pathLst>
                <a:path w="1701" h="939" extrusionOk="0">
                  <a:moveTo>
                    <a:pt x="864" y="1"/>
                  </a:moveTo>
                  <a:cubicBezTo>
                    <a:pt x="777" y="1"/>
                    <a:pt x="685" y="22"/>
                    <a:pt x="613" y="64"/>
                  </a:cubicBezTo>
                  <a:lnTo>
                    <a:pt x="149" y="332"/>
                  </a:lnTo>
                  <a:cubicBezTo>
                    <a:pt x="18" y="407"/>
                    <a:pt x="1" y="521"/>
                    <a:pt x="114" y="586"/>
                  </a:cubicBezTo>
                  <a:lnTo>
                    <a:pt x="648" y="894"/>
                  </a:lnTo>
                  <a:cubicBezTo>
                    <a:pt x="699" y="924"/>
                    <a:pt x="768" y="939"/>
                    <a:pt x="840" y="939"/>
                  </a:cubicBezTo>
                  <a:cubicBezTo>
                    <a:pt x="927" y="939"/>
                    <a:pt x="1019" y="917"/>
                    <a:pt x="1091" y="876"/>
                  </a:cubicBezTo>
                  <a:lnTo>
                    <a:pt x="1555" y="608"/>
                  </a:lnTo>
                  <a:cubicBezTo>
                    <a:pt x="1686" y="533"/>
                    <a:pt x="1701" y="417"/>
                    <a:pt x="1587" y="353"/>
                  </a:cubicBezTo>
                  <a:lnTo>
                    <a:pt x="1054" y="44"/>
                  </a:lnTo>
                  <a:cubicBezTo>
                    <a:pt x="1003" y="15"/>
                    <a:pt x="935" y="1"/>
                    <a:pt x="864"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3574;p60">
              <a:extLst>
                <a:ext uri="{FF2B5EF4-FFF2-40B4-BE49-F238E27FC236}">
                  <a16:creationId xmlns:a16="http://schemas.microsoft.com/office/drawing/2014/main" id="{9E43F4F7-8BF3-8436-1D89-5890069B36C1}"/>
                </a:ext>
              </a:extLst>
            </p:cNvPr>
            <p:cNvSpPr/>
            <p:nvPr/>
          </p:nvSpPr>
          <p:spPr>
            <a:xfrm>
              <a:off x="2785824" y="3428761"/>
              <a:ext cx="54598" cy="30140"/>
            </a:xfrm>
            <a:custGeom>
              <a:avLst/>
              <a:gdLst/>
              <a:ahLst/>
              <a:cxnLst/>
              <a:rect l="l" t="t" r="r" b="b"/>
              <a:pathLst>
                <a:path w="1701" h="939" extrusionOk="0">
                  <a:moveTo>
                    <a:pt x="861" y="0"/>
                  </a:moveTo>
                  <a:cubicBezTo>
                    <a:pt x="774" y="0"/>
                    <a:pt x="683" y="21"/>
                    <a:pt x="610" y="63"/>
                  </a:cubicBezTo>
                  <a:lnTo>
                    <a:pt x="146" y="331"/>
                  </a:lnTo>
                  <a:cubicBezTo>
                    <a:pt x="15" y="406"/>
                    <a:pt x="1" y="521"/>
                    <a:pt x="115" y="586"/>
                  </a:cubicBezTo>
                  <a:lnTo>
                    <a:pt x="648" y="894"/>
                  </a:lnTo>
                  <a:cubicBezTo>
                    <a:pt x="700" y="924"/>
                    <a:pt x="769" y="939"/>
                    <a:pt x="841" y="939"/>
                  </a:cubicBezTo>
                  <a:cubicBezTo>
                    <a:pt x="928" y="939"/>
                    <a:pt x="1020" y="918"/>
                    <a:pt x="1092" y="877"/>
                  </a:cubicBezTo>
                  <a:lnTo>
                    <a:pt x="1555" y="609"/>
                  </a:lnTo>
                  <a:cubicBezTo>
                    <a:pt x="1687" y="533"/>
                    <a:pt x="1701" y="417"/>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3575;p60">
              <a:extLst>
                <a:ext uri="{FF2B5EF4-FFF2-40B4-BE49-F238E27FC236}">
                  <a16:creationId xmlns:a16="http://schemas.microsoft.com/office/drawing/2014/main" id="{AAC53A08-DA7C-FA13-5ADE-561894447A0E}"/>
                </a:ext>
              </a:extLst>
            </p:cNvPr>
            <p:cNvSpPr/>
            <p:nvPr/>
          </p:nvSpPr>
          <p:spPr>
            <a:xfrm>
              <a:off x="3144508" y="3595633"/>
              <a:ext cx="72316" cy="40443"/>
            </a:xfrm>
            <a:custGeom>
              <a:avLst/>
              <a:gdLst/>
              <a:ahLst/>
              <a:cxnLst/>
              <a:rect l="l" t="t" r="r" b="b"/>
              <a:pathLst>
                <a:path w="2253" h="1260" extrusionOk="0">
                  <a:moveTo>
                    <a:pt x="856" y="1"/>
                  </a:moveTo>
                  <a:cubicBezTo>
                    <a:pt x="769" y="1"/>
                    <a:pt x="678" y="22"/>
                    <a:pt x="607" y="62"/>
                  </a:cubicBezTo>
                  <a:lnTo>
                    <a:pt x="143" y="330"/>
                  </a:lnTo>
                  <a:cubicBezTo>
                    <a:pt x="12" y="406"/>
                    <a:pt x="0" y="522"/>
                    <a:pt x="114" y="588"/>
                  </a:cubicBezTo>
                  <a:lnTo>
                    <a:pt x="1199" y="1215"/>
                  </a:lnTo>
                  <a:cubicBezTo>
                    <a:pt x="1250" y="1245"/>
                    <a:pt x="1319" y="1259"/>
                    <a:pt x="1391" y="1259"/>
                  </a:cubicBezTo>
                  <a:cubicBezTo>
                    <a:pt x="1479" y="1259"/>
                    <a:pt x="1571" y="1238"/>
                    <a:pt x="1643" y="1196"/>
                  </a:cubicBezTo>
                  <a:lnTo>
                    <a:pt x="2107" y="929"/>
                  </a:lnTo>
                  <a:cubicBezTo>
                    <a:pt x="2238" y="853"/>
                    <a:pt x="2252" y="738"/>
                    <a:pt x="2138" y="673"/>
                  </a:cubicBezTo>
                  <a:lnTo>
                    <a:pt x="1054" y="46"/>
                  </a:lnTo>
                  <a:cubicBezTo>
                    <a:pt x="1001" y="16"/>
                    <a:pt x="930" y="1"/>
                    <a:pt x="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3576;p60">
              <a:extLst>
                <a:ext uri="{FF2B5EF4-FFF2-40B4-BE49-F238E27FC236}">
                  <a16:creationId xmlns:a16="http://schemas.microsoft.com/office/drawing/2014/main" id="{F06B4D7D-CC55-BACA-DE13-C8030B9B8DC9}"/>
                </a:ext>
              </a:extLst>
            </p:cNvPr>
            <p:cNvSpPr/>
            <p:nvPr/>
          </p:nvSpPr>
          <p:spPr>
            <a:xfrm>
              <a:off x="2855378" y="3388607"/>
              <a:ext cx="91382" cy="51388"/>
            </a:xfrm>
            <a:custGeom>
              <a:avLst/>
              <a:gdLst/>
              <a:ahLst/>
              <a:cxnLst/>
              <a:rect l="l" t="t" r="r" b="b"/>
              <a:pathLst>
                <a:path w="2847" h="1601" extrusionOk="0">
                  <a:moveTo>
                    <a:pt x="860" y="1"/>
                  </a:moveTo>
                  <a:cubicBezTo>
                    <a:pt x="773" y="1"/>
                    <a:pt x="682" y="22"/>
                    <a:pt x="610" y="63"/>
                  </a:cubicBezTo>
                  <a:lnTo>
                    <a:pt x="146" y="331"/>
                  </a:lnTo>
                  <a:cubicBezTo>
                    <a:pt x="14" y="406"/>
                    <a:pt x="1" y="522"/>
                    <a:pt x="113" y="588"/>
                  </a:cubicBezTo>
                  <a:lnTo>
                    <a:pt x="1793" y="1557"/>
                  </a:lnTo>
                  <a:cubicBezTo>
                    <a:pt x="1844" y="1587"/>
                    <a:pt x="1913" y="1601"/>
                    <a:pt x="1985" y="1601"/>
                  </a:cubicBezTo>
                  <a:cubicBezTo>
                    <a:pt x="2073" y="1601"/>
                    <a:pt x="2165" y="1580"/>
                    <a:pt x="2237" y="1539"/>
                  </a:cubicBezTo>
                  <a:lnTo>
                    <a:pt x="2701" y="1271"/>
                  </a:lnTo>
                  <a:cubicBezTo>
                    <a:pt x="2832" y="1194"/>
                    <a:pt x="2846" y="1081"/>
                    <a:pt x="2732" y="1014"/>
                  </a:cubicBezTo>
                  <a:lnTo>
                    <a:pt x="1053" y="45"/>
                  </a:lnTo>
                  <a:cubicBezTo>
                    <a:pt x="1001" y="15"/>
                    <a:pt x="932"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3577;p60">
              <a:extLst>
                <a:ext uri="{FF2B5EF4-FFF2-40B4-BE49-F238E27FC236}">
                  <a16:creationId xmlns:a16="http://schemas.microsoft.com/office/drawing/2014/main" id="{743E57C9-1258-5752-EB6C-2C8FA0D20252}"/>
                </a:ext>
              </a:extLst>
            </p:cNvPr>
            <p:cNvSpPr/>
            <p:nvPr/>
          </p:nvSpPr>
          <p:spPr>
            <a:xfrm>
              <a:off x="2982739" y="3422021"/>
              <a:ext cx="212164" cy="121136"/>
            </a:xfrm>
            <a:custGeom>
              <a:avLst/>
              <a:gdLst/>
              <a:ahLst/>
              <a:cxnLst/>
              <a:rect l="l" t="t" r="r" b="b"/>
              <a:pathLst>
                <a:path w="6610" h="3774" extrusionOk="0">
                  <a:moveTo>
                    <a:pt x="860" y="1"/>
                  </a:moveTo>
                  <a:cubicBezTo>
                    <a:pt x="773" y="1"/>
                    <a:pt x="682" y="22"/>
                    <a:pt x="610" y="63"/>
                  </a:cubicBezTo>
                  <a:lnTo>
                    <a:pt x="146" y="331"/>
                  </a:lnTo>
                  <a:cubicBezTo>
                    <a:pt x="15" y="407"/>
                    <a:pt x="1" y="522"/>
                    <a:pt x="114" y="587"/>
                  </a:cubicBezTo>
                  <a:lnTo>
                    <a:pt x="5556" y="3729"/>
                  </a:lnTo>
                  <a:cubicBezTo>
                    <a:pt x="5608" y="3759"/>
                    <a:pt x="5677" y="3773"/>
                    <a:pt x="5749" y="3773"/>
                  </a:cubicBezTo>
                  <a:cubicBezTo>
                    <a:pt x="5837" y="3773"/>
                    <a:pt x="5928" y="3752"/>
                    <a:pt x="6000" y="3711"/>
                  </a:cubicBezTo>
                  <a:lnTo>
                    <a:pt x="6464" y="3443"/>
                  </a:lnTo>
                  <a:cubicBezTo>
                    <a:pt x="6595" y="3368"/>
                    <a:pt x="6609" y="3252"/>
                    <a:pt x="6495" y="3188"/>
                  </a:cubicBezTo>
                  <a:lnTo>
                    <a:pt x="1054" y="45"/>
                  </a:lnTo>
                  <a:cubicBezTo>
                    <a:pt x="1002" y="15"/>
                    <a:pt x="933"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3578;p60">
              <a:extLst>
                <a:ext uri="{FF2B5EF4-FFF2-40B4-BE49-F238E27FC236}">
                  <a16:creationId xmlns:a16="http://schemas.microsoft.com/office/drawing/2014/main" id="{14077074-6721-4B07-4C40-AB2989A3DE84}"/>
                </a:ext>
              </a:extLst>
            </p:cNvPr>
            <p:cNvSpPr/>
            <p:nvPr/>
          </p:nvSpPr>
          <p:spPr>
            <a:xfrm>
              <a:off x="3168164" y="3569218"/>
              <a:ext cx="83421" cy="46798"/>
            </a:xfrm>
            <a:custGeom>
              <a:avLst/>
              <a:gdLst/>
              <a:ahLst/>
              <a:cxnLst/>
              <a:rect l="l" t="t" r="r" b="b"/>
              <a:pathLst>
                <a:path w="2599" h="1458" extrusionOk="0">
                  <a:moveTo>
                    <a:pt x="862" y="1"/>
                  </a:moveTo>
                  <a:cubicBezTo>
                    <a:pt x="775" y="1"/>
                    <a:pt x="683" y="22"/>
                    <a:pt x="610" y="64"/>
                  </a:cubicBezTo>
                  <a:lnTo>
                    <a:pt x="147" y="332"/>
                  </a:lnTo>
                  <a:cubicBezTo>
                    <a:pt x="15" y="407"/>
                    <a:pt x="1" y="522"/>
                    <a:pt x="115" y="587"/>
                  </a:cubicBezTo>
                  <a:lnTo>
                    <a:pt x="1545" y="1412"/>
                  </a:lnTo>
                  <a:cubicBezTo>
                    <a:pt x="1597" y="1443"/>
                    <a:pt x="1666" y="1457"/>
                    <a:pt x="1738" y="1457"/>
                  </a:cubicBezTo>
                  <a:cubicBezTo>
                    <a:pt x="1825" y="1457"/>
                    <a:pt x="1917" y="1436"/>
                    <a:pt x="1989" y="1395"/>
                  </a:cubicBezTo>
                  <a:lnTo>
                    <a:pt x="2453" y="1127"/>
                  </a:lnTo>
                  <a:cubicBezTo>
                    <a:pt x="2584" y="1051"/>
                    <a:pt x="2599" y="937"/>
                    <a:pt x="2485" y="871"/>
                  </a:cubicBezTo>
                  <a:lnTo>
                    <a:pt x="1054" y="45"/>
                  </a:lnTo>
                  <a:cubicBezTo>
                    <a:pt x="1003" y="15"/>
                    <a:pt x="934" y="1"/>
                    <a:pt x="8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3579;p60">
              <a:extLst>
                <a:ext uri="{FF2B5EF4-FFF2-40B4-BE49-F238E27FC236}">
                  <a16:creationId xmlns:a16="http://schemas.microsoft.com/office/drawing/2014/main" id="{3C9CF269-F155-C5F9-605D-37801D804B3D}"/>
                </a:ext>
              </a:extLst>
            </p:cNvPr>
            <p:cNvSpPr/>
            <p:nvPr/>
          </p:nvSpPr>
          <p:spPr>
            <a:xfrm>
              <a:off x="2820617" y="3408668"/>
              <a:ext cx="78093" cy="43717"/>
            </a:xfrm>
            <a:custGeom>
              <a:avLst/>
              <a:gdLst/>
              <a:ahLst/>
              <a:cxnLst/>
              <a:rect l="l" t="t" r="r" b="b"/>
              <a:pathLst>
                <a:path w="2433" h="1362" extrusionOk="0">
                  <a:moveTo>
                    <a:pt x="860" y="1"/>
                  </a:moveTo>
                  <a:cubicBezTo>
                    <a:pt x="773" y="1"/>
                    <a:pt x="681" y="22"/>
                    <a:pt x="610" y="64"/>
                  </a:cubicBezTo>
                  <a:lnTo>
                    <a:pt x="146" y="332"/>
                  </a:lnTo>
                  <a:cubicBezTo>
                    <a:pt x="15" y="407"/>
                    <a:pt x="0" y="522"/>
                    <a:pt x="114" y="588"/>
                  </a:cubicBezTo>
                  <a:lnTo>
                    <a:pt x="1379" y="1319"/>
                  </a:lnTo>
                  <a:cubicBezTo>
                    <a:pt x="1430" y="1347"/>
                    <a:pt x="1497" y="1361"/>
                    <a:pt x="1567" y="1361"/>
                  </a:cubicBezTo>
                  <a:cubicBezTo>
                    <a:pt x="1655" y="1361"/>
                    <a:pt x="1747" y="1340"/>
                    <a:pt x="1820" y="1298"/>
                  </a:cubicBezTo>
                  <a:lnTo>
                    <a:pt x="2284" y="1030"/>
                  </a:lnTo>
                  <a:cubicBezTo>
                    <a:pt x="2415" y="954"/>
                    <a:pt x="2432" y="842"/>
                    <a:pt x="2319" y="775"/>
                  </a:cubicBezTo>
                  <a:lnTo>
                    <a:pt x="1054" y="45"/>
                  </a:lnTo>
                  <a:cubicBezTo>
                    <a:pt x="1002" y="15"/>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3580;p60">
              <a:extLst>
                <a:ext uri="{FF2B5EF4-FFF2-40B4-BE49-F238E27FC236}">
                  <a16:creationId xmlns:a16="http://schemas.microsoft.com/office/drawing/2014/main" id="{64D17251-3475-5587-66C3-E9893AF0D535}"/>
                </a:ext>
              </a:extLst>
            </p:cNvPr>
            <p:cNvSpPr/>
            <p:nvPr/>
          </p:nvSpPr>
          <p:spPr>
            <a:xfrm>
              <a:off x="3097101" y="3645288"/>
              <a:ext cx="48724" cy="27154"/>
            </a:xfrm>
            <a:custGeom>
              <a:avLst/>
              <a:gdLst/>
              <a:ahLst/>
              <a:cxnLst/>
              <a:rect l="l" t="t" r="r" b="b"/>
              <a:pathLst>
                <a:path w="1518" h="846" extrusionOk="0">
                  <a:moveTo>
                    <a:pt x="766" y="0"/>
                  </a:moveTo>
                  <a:cubicBezTo>
                    <a:pt x="701" y="0"/>
                    <a:pt x="634" y="16"/>
                    <a:pt x="581" y="47"/>
                  </a:cubicBezTo>
                  <a:lnTo>
                    <a:pt x="109" y="320"/>
                  </a:lnTo>
                  <a:cubicBezTo>
                    <a:pt x="11" y="377"/>
                    <a:pt x="1" y="462"/>
                    <a:pt x="84" y="509"/>
                  </a:cubicBezTo>
                  <a:lnTo>
                    <a:pt x="610" y="813"/>
                  </a:lnTo>
                  <a:cubicBezTo>
                    <a:pt x="648" y="835"/>
                    <a:pt x="698" y="845"/>
                    <a:pt x="751" y="845"/>
                  </a:cubicBezTo>
                  <a:cubicBezTo>
                    <a:pt x="816" y="845"/>
                    <a:pt x="884" y="830"/>
                    <a:pt x="937" y="799"/>
                  </a:cubicBezTo>
                  <a:lnTo>
                    <a:pt x="1411" y="526"/>
                  </a:lnTo>
                  <a:cubicBezTo>
                    <a:pt x="1508" y="470"/>
                    <a:pt x="1518" y="385"/>
                    <a:pt x="1434" y="336"/>
                  </a:cubicBezTo>
                  <a:lnTo>
                    <a:pt x="910"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3581;p60">
              <a:extLst>
                <a:ext uri="{FF2B5EF4-FFF2-40B4-BE49-F238E27FC236}">
                  <a16:creationId xmlns:a16="http://schemas.microsoft.com/office/drawing/2014/main" id="{E1454949-3C65-BB13-0A64-CF070B0DEBC5}"/>
                </a:ext>
              </a:extLst>
            </p:cNvPr>
            <p:cNvSpPr/>
            <p:nvPr/>
          </p:nvSpPr>
          <p:spPr>
            <a:xfrm>
              <a:off x="3062918" y="3625580"/>
              <a:ext cx="48788" cy="27154"/>
            </a:xfrm>
            <a:custGeom>
              <a:avLst/>
              <a:gdLst/>
              <a:ahLst/>
              <a:cxnLst/>
              <a:rect l="l" t="t" r="r" b="b"/>
              <a:pathLst>
                <a:path w="1520" h="846" extrusionOk="0">
                  <a:moveTo>
                    <a:pt x="768" y="0"/>
                  </a:moveTo>
                  <a:cubicBezTo>
                    <a:pt x="704" y="0"/>
                    <a:pt x="635" y="16"/>
                    <a:pt x="581" y="47"/>
                  </a:cubicBezTo>
                  <a:lnTo>
                    <a:pt x="109" y="319"/>
                  </a:lnTo>
                  <a:cubicBezTo>
                    <a:pt x="12" y="375"/>
                    <a:pt x="1" y="460"/>
                    <a:pt x="86" y="509"/>
                  </a:cubicBezTo>
                  <a:lnTo>
                    <a:pt x="610" y="812"/>
                  </a:lnTo>
                  <a:cubicBezTo>
                    <a:pt x="649" y="834"/>
                    <a:pt x="700" y="845"/>
                    <a:pt x="754" y="845"/>
                  </a:cubicBezTo>
                  <a:cubicBezTo>
                    <a:pt x="818" y="845"/>
                    <a:pt x="885" y="830"/>
                    <a:pt x="939" y="799"/>
                  </a:cubicBezTo>
                  <a:lnTo>
                    <a:pt x="1411" y="525"/>
                  </a:lnTo>
                  <a:cubicBezTo>
                    <a:pt x="1508" y="469"/>
                    <a:pt x="1519" y="384"/>
                    <a:pt x="1434" y="336"/>
                  </a:cubicBezTo>
                  <a:lnTo>
                    <a:pt x="910" y="32"/>
                  </a:lnTo>
                  <a:cubicBezTo>
                    <a:pt x="872" y="11"/>
                    <a:pt x="822" y="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3582;p60">
              <a:extLst>
                <a:ext uri="{FF2B5EF4-FFF2-40B4-BE49-F238E27FC236}">
                  <a16:creationId xmlns:a16="http://schemas.microsoft.com/office/drawing/2014/main" id="{EC6C8143-9FBF-A7E6-E7B6-49B6B2BB3737}"/>
                </a:ext>
              </a:extLst>
            </p:cNvPr>
            <p:cNvSpPr/>
            <p:nvPr/>
          </p:nvSpPr>
          <p:spPr>
            <a:xfrm>
              <a:off x="3028798" y="3605840"/>
              <a:ext cx="48724" cy="27154"/>
            </a:xfrm>
            <a:custGeom>
              <a:avLst/>
              <a:gdLst/>
              <a:ahLst/>
              <a:cxnLst/>
              <a:rect l="l" t="t" r="r" b="b"/>
              <a:pathLst>
                <a:path w="1518" h="846" extrusionOk="0">
                  <a:moveTo>
                    <a:pt x="765" y="0"/>
                  </a:moveTo>
                  <a:cubicBezTo>
                    <a:pt x="701" y="0"/>
                    <a:pt x="634" y="16"/>
                    <a:pt x="581" y="47"/>
                  </a:cubicBezTo>
                  <a:lnTo>
                    <a:pt x="107" y="320"/>
                  </a:lnTo>
                  <a:cubicBezTo>
                    <a:pt x="11" y="377"/>
                    <a:pt x="1" y="462"/>
                    <a:pt x="84" y="509"/>
                  </a:cubicBezTo>
                  <a:lnTo>
                    <a:pt x="609" y="813"/>
                  </a:lnTo>
                  <a:cubicBezTo>
                    <a:pt x="647" y="835"/>
                    <a:pt x="698" y="845"/>
                    <a:pt x="751" y="845"/>
                  </a:cubicBezTo>
                  <a:cubicBezTo>
                    <a:pt x="816" y="845"/>
                    <a:pt x="884" y="830"/>
                    <a:pt x="937" y="799"/>
                  </a:cubicBezTo>
                  <a:lnTo>
                    <a:pt x="1410" y="526"/>
                  </a:lnTo>
                  <a:cubicBezTo>
                    <a:pt x="1508" y="470"/>
                    <a:pt x="1518" y="385"/>
                    <a:pt x="1434" y="336"/>
                  </a:cubicBezTo>
                  <a:lnTo>
                    <a:pt x="908" y="34"/>
                  </a:lnTo>
                  <a:cubicBezTo>
                    <a:pt x="870"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3583;p60">
              <a:extLst>
                <a:ext uri="{FF2B5EF4-FFF2-40B4-BE49-F238E27FC236}">
                  <a16:creationId xmlns:a16="http://schemas.microsoft.com/office/drawing/2014/main" id="{14E2233C-B916-0BCD-5A66-E03DE93D290F}"/>
                </a:ext>
              </a:extLst>
            </p:cNvPr>
            <p:cNvSpPr/>
            <p:nvPr/>
          </p:nvSpPr>
          <p:spPr>
            <a:xfrm>
              <a:off x="2994615" y="3586133"/>
              <a:ext cx="48724" cy="27154"/>
            </a:xfrm>
            <a:custGeom>
              <a:avLst/>
              <a:gdLst/>
              <a:ahLst/>
              <a:cxnLst/>
              <a:rect l="l" t="t" r="r" b="b"/>
              <a:pathLst>
                <a:path w="1518" h="846" extrusionOk="0">
                  <a:moveTo>
                    <a:pt x="767" y="0"/>
                  </a:moveTo>
                  <a:cubicBezTo>
                    <a:pt x="703" y="0"/>
                    <a:pt x="634" y="16"/>
                    <a:pt x="582" y="47"/>
                  </a:cubicBezTo>
                  <a:lnTo>
                    <a:pt x="109" y="319"/>
                  </a:lnTo>
                  <a:cubicBezTo>
                    <a:pt x="11" y="375"/>
                    <a:pt x="1" y="460"/>
                    <a:pt x="84" y="509"/>
                  </a:cubicBezTo>
                  <a:lnTo>
                    <a:pt x="610" y="812"/>
                  </a:lnTo>
                  <a:cubicBezTo>
                    <a:pt x="648" y="834"/>
                    <a:pt x="700" y="845"/>
                    <a:pt x="753" y="845"/>
                  </a:cubicBezTo>
                  <a:cubicBezTo>
                    <a:pt x="817" y="845"/>
                    <a:pt x="885" y="830"/>
                    <a:pt x="937" y="799"/>
                  </a:cubicBezTo>
                  <a:lnTo>
                    <a:pt x="1411" y="525"/>
                  </a:lnTo>
                  <a:cubicBezTo>
                    <a:pt x="1508" y="469"/>
                    <a:pt x="1518" y="386"/>
                    <a:pt x="1434" y="337"/>
                  </a:cubicBezTo>
                  <a:lnTo>
                    <a:pt x="909" y="33"/>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3584;p60">
              <a:extLst>
                <a:ext uri="{FF2B5EF4-FFF2-40B4-BE49-F238E27FC236}">
                  <a16:creationId xmlns:a16="http://schemas.microsoft.com/office/drawing/2014/main" id="{37BDBBE0-5C18-8060-BBD6-03C209595BE1}"/>
                </a:ext>
              </a:extLst>
            </p:cNvPr>
            <p:cNvSpPr/>
            <p:nvPr/>
          </p:nvSpPr>
          <p:spPr>
            <a:xfrm>
              <a:off x="2960464" y="3566393"/>
              <a:ext cx="48756" cy="27154"/>
            </a:xfrm>
            <a:custGeom>
              <a:avLst/>
              <a:gdLst/>
              <a:ahLst/>
              <a:cxnLst/>
              <a:rect l="l" t="t" r="r" b="b"/>
              <a:pathLst>
                <a:path w="1519" h="846" extrusionOk="0">
                  <a:moveTo>
                    <a:pt x="766" y="0"/>
                  </a:moveTo>
                  <a:cubicBezTo>
                    <a:pt x="702" y="0"/>
                    <a:pt x="634" y="16"/>
                    <a:pt x="581" y="47"/>
                  </a:cubicBezTo>
                  <a:lnTo>
                    <a:pt x="108" y="320"/>
                  </a:lnTo>
                  <a:cubicBezTo>
                    <a:pt x="12" y="375"/>
                    <a:pt x="0" y="460"/>
                    <a:pt x="85" y="509"/>
                  </a:cubicBezTo>
                  <a:lnTo>
                    <a:pt x="610" y="813"/>
                  </a:lnTo>
                  <a:cubicBezTo>
                    <a:pt x="648" y="835"/>
                    <a:pt x="699" y="845"/>
                    <a:pt x="752" y="845"/>
                  </a:cubicBezTo>
                  <a:cubicBezTo>
                    <a:pt x="816" y="845"/>
                    <a:pt x="884" y="830"/>
                    <a:pt x="938" y="799"/>
                  </a:cubicBezTo>
                  <a:lnTo>
                    <a:pt x="1411" y="526"/>
                  </a:lnTo>
                  <a:cubicBezTo>
                    <a:pt x="1507" y="470"/>
                    <a:pt x="1519" y="385"/>
                    <a:pt x="1434" y="336"/>
                  </a:cubicBezTo>
                  <a:lnTo>
                    <a:pt x="909" y="34"/>
                  </a:lnTo>
                  <a:cubicBezTo>
                    <a:pt x="871"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3585;p60">
              <a:extLst>
                <a:ext uri="{FF2B5EF4-FFF2-40B4-BE49-F238E27FC236}">
                  <a16:creationId xmlns:a16="http://schemas.microsoft.com/office/drawing/2014/main" id="{BC11C450-4115-E18F-ACD4-B3B908DDF7BD}"/>
                </a:ext>
              </a:extLst>
            </p:cNvPr>
            <p:cNvSpPr/>
            <p:nvPr/>
          </p:nvSpPr>
          <p:spPr>
            <a:xfrm>
              <a:off x="2926313" y="3546685"/>
              <a:ext cx="48724" cy="27154"/>
            </a:xfrm>
            <a:custGeom>
              <a:avLst/>
              <a:gdLst/>
              <a:ahLst/>
              <a:cxnLst/>
              <a:rect l="l" t="t" r="r" b="b"/>
              <a:pathLst>
                <a:path w="1518" h="846" extrusionOk="0">
                  <a:moveTo>
                    <a:pt x="767" y="1"/>
                  </a:moveTo>
                  <a:cubicBezTo>
                    <a:pt x="703" y="1"/>
                    <a:pt x="634" y="16"/>
                    <a:pt x="582" y="47"/>
                  </a:cubicBezTo>
                  <a:lnTo>
                    <a:pt x="108" y="319"/>
                  </a:lnTo>
                  <a:cubicBezTo>
                    <a:pt x="11" y="375"/>
                    <a:pt x="1" y="460"/>
                    <a:pt x="84" y="509"/>
                  </a:cubicBezTo>
                  <a:lnTo>
                    <a:pt x="610" y="812"/>
                  </a:lnTo>
                  <a:cubicBezTo>
                    <a:pt x="648" y="834"/>
                    <a:pt x="700" y="845"/>
                    <a:pt x="753" y="845"/>
                  </a:cubicBezTo>
                  <a:cubicBezTo>
                    <a:pt x="817" y="845"/>
                    <a:pt x="885" y="830"/>
                    <a:pt x="937" y="799"/>
                  </a:cubicBezTo>
                  <a:lnTo>
                    <a:pt x="1410" y="525"/>
                  </a:lnTo>
                  <a:cubicBezTo>
                    <a:pt x="1508" y="469"/>
                    <a:pt x="1518" y="386"/>
                    <a:pt x="1434" y="337"/>
                  </a:cubicBezTo>
                  <a:lnTo>
                    <a:pt x="909" y="33"/>
                  </a:lnTo>
                  <a:cubicBezTo>
                    <a:pt x="871"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3586;p60">
              <a:extLst>
                <a:ext uri="{FF2B5EF4-FFF2-40B4-BE49-F238E27FC236}">
                  <a16:creationId xmlns:a16="http://schemas.microsoft.com/office/drawing/2014/main" id="{3BD09182-334B-2C08-9C2F-35822DF79982}"/>
                </a:ext>
              </a:extLst>
            </p:cNvPr>
            <p:cNvSpPr/>
            <p:nvPr/>
          </p:nvSpPr>
          <p:spPr>
            <a:xfrm>
              <a:off x="2892161" y="3526978"/>
              <a:ext cx="48724" cy="27122"/>
            </a:xfrm>
            <a:custGeom>
              <a:avLst/>
              <a:gdLst/>
              <a:ahLst/>
              <a:cxnLst/>
              <a:rect l="l" t="t" r="r" b="b"/>
              <a:pathLst>
                <a:path w="1518" h="845" extrusionOk="0">
                  <a:moveTo>
                    <a:pt x="766" y="0"/>
                  </a:moveTo>
                  <a:cubicBezTo>
                    <a:pt x="702" y="0"/>
                    <a:pt x="634" y="16"/>
                    <a:pt x="581" y="46"/>
                  </a:cubicBezTo>
                  <a:lnTo>
                    <a:pt x="108" y="320"/>
                  </a:lnTo>
                  <a:cubicBezTo>
                    <a:pt x="10" y="376"/>
                    <a:pt x="0" y="459"/>
                    <a:pt x="84" y="508"/>
                  </a:cubicBezTo>
                  <a:lnTo>
                    <a:pt x="610" y="812"/>
                  </a:lnTo>
                  <a:cubicBezTo>
                    <a:pt x="647" y="834"/>
                    <a:pt x="698" y="844"/>
                    <a:pt x="751" y="844"/>
                  </a:cubicBezTo>
                  <a:cubicBezTo>
                    <a:pt x="816" y="844"/>
                    <a:pt x="884" y="829"/>
                    <a:pt x="937" y="798"/>
                  </a:cubicBezTo>
                  <a:lnTo>
                    <a:pt x="1409" y="526"/>
                  </a:lnTo>
                  <a:cubicBezTo>
                    <a:pt x="1507" y="469"/>
                    <a:pt x="1517" y="384"/>
                    <a:pt x="1434" y="335"/>
                  </a:cubicBezTo>
                  <a:lnTo>
                    <a:pt x="908" y="33"/>
                  </a:lnTo>
                  <a:cubicBezTo>
                    <a:pt x="870"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3587;p60">
              <a:extLst>
                <a:ext uri="{FF2B5EF4-FFF2-40B4-BE49-F238E27FC236}">
                  <a16:creationId xmlns:a16="http://schemas.microsoft.com/office/drawing/2014/main" id="{65E8C7E4-7CB5-A6DA-0690-FF946EAAC8E5}"/>
                </a:ext>
              </a:extLst>
            </p:cNvPr>
            <p:cNvSpPr/>
            <p:nvPr/>
          </p:nvSpPr>
          <p:spPr>
            <a:xfrm>
              <a:off x="2857978" y="3507238"/>
              <a:ext cx="48724" cy="27154"/>
            </a:xfrm>
            <a:custGeom>
              <a:avLst/>
              <a:gdLst/>
              <a:ahLst/>
              <a:cxnLst/>
              <a:rect l="l" t="t" r="r" b="b"/>
              <a:pathLst>
                <a:path w="1518" h="846" extrusionOk="0">
                  <a:moveTo>
                    <a:pt x="767" y="1"/>
                  </a:moveTo>
                  <a:cubicBezTo>
                    <a:pt x="702" y="1"/>
                    <a:pt x="634" y="16"/>
                    <a:pt x="581" y="47"/>
                  </a:cubicBezTo>
                  <a:lnTo>
                    <a:pt x="109" y="319"/>
                  </a:lnTo>
                  <a:cubicBezTo>
                    <a:pt x="11" y="376"/>
                    <a:pt x="0" y="461"/>
                    <a:pt x="84" y="510"/>
                  </a:cubicBezTo>
                  <a:lnTo>
                    <a:pt x="610" y="812"/>
                  </a:lnTo>
                  <a:cubicBezTo>
                    <a:pt x="648" y="834"/>
                    <a:pt x="699" y="845"/>
                    <a:pt x="753" y="845"/>
                  </a:cubicBezTo>
                  <a:cubicBezTo>
                    <a:pt x="817" y="845"/>
                    <a:pt x="884" y="830"/>
                    <a:pt x="937" y="799"/>
                  </a:cubicBezTo>
                  <a:lnTo>
                    <a:pt x="1411" y="525"/>
                  </a:lnTo>
                  <a:cubicBezTo>
                    <a:pt x="1508" y="469"/>
                    <a:pt x="1518" y="386"/>
                    <a:pt x="1434"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3588;p60">
              <a:extLst>
                <a:ext uri="{FF2B5EF4-FFF2-40B4-BE49-F238E27FC236}">
                  <a16:creationId xmlns:a16="http://schemas.microsoft.com/office/drawing/2014/main" id="{A71DAECB-17E1-28DD-D214-879B1DA2A74A}"/>
                </a:ext>
              </a:extLst>
            </p:cNvPr>
            <p:cNvSpPr/>
            <p:nvPr/>
          </p:nvSpPr>
          <p:spPr>
            <a:xfrm>
              <a:off x="2823795" y="3487498"/>
              <a:ext cx="48788" cy="27154"/>
            </a:xfrm>
            <a:custGeom>
              <a:avLst/>
              <a:gdLst/>
              <a:ahLst/>
              <a:cxnLst/>
              <a:rect l="l" t="t" r="r" b="b"/>
              <a:pathLst>
                <a:path w="1520" h="846" extrusionOk="0">
                  <a:moveTo>
                    <a:pt x="766" y="1"/>
                  </a:moveTo>
                  <a:cubicBezTo>
                    <a:pt x="702" y="1"/>
                    <a:pt x="635" y="16"/>
                    <a:pt x="581" y="47"/>
                  </a:cubicBezTo>
                  <a:lnTo>
                    <a:pt x="109" y="321"/>
                  </a:lnTo>
                  <a:cubicBezTo>
                    <a:pt x="12" y="377"/>
                    <a:pt x="1" y="460"/>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3589;p60">
              <a:extLst>
                <a:ext uri="{FF2B5EF4-FFF2-40B4-BE49-F238E27FC236}">
                  <a16:creationId xmlns:a16="http://schemas.microsoft.com/office/drawing/2014/main" id="{B3ED9D7C-F9A3-A13C-D1D4-024867ABD5AC}"/>
                </a:ext>
              </a:extLst>
            </p:cNvPr>
            <p:cNvSpPr/>
            <p:nvPr/>
          </p:nvSpPr>
          <p:spPr>
            <a:xfrm>
              <a:off x="2789675" y="3467791"/>
              <a:ext cx="48724" cy="27154"/>
            </a:xfrm>
            <a:custGeom>
              <a:avLst/>
              <a:gdLst/>
              <a:ahLst/>
              <a:cxnLst/>
              <a:rect l="l" t="t" r="r" b="b"/>
              <a:pathLst>
                <a:path w="1518" h="846" extrusionOk="0">
                  <a:moveTo>
                    <a:pt x="767" y="1"/>
                  </a:moveTo>
                  <a:cubicBezTo>
                    <a:pt x="702" y="1"/>
                    <a:pt x="634" y="16"/>
                    <a:pt x="581" y="47"/>
                  </a:cubicBezTo>
                  <a:lnTo>
                    <a:pt x="107" y="319"/>
                  </a:lnTo>
                  <a:cubicBezTo>
                    <a:pt x="11" y="376"/>
                    <a:pt x="1" y="461"/>
                    <a:pt x="84" y="510"/>
                  </a:cubicBezTo>
                  <a:lnTo>
                    <a:pt x="610" y="812"/>
                  </a:lnTo>
                  <a:cubicBezTo>
                    <a:pt x="648" y="834"/>
                    <a:pt x="699" y="845"/>
                    <a:pt x="753" y="845"/>
                  </a:cubicBezTo>
                  <a:cubicBezTo>
                    <a:pt x="817" y="845"/>
                    <a:pt x="884" y="830"/>
                    <a:pt x="937" y="799"/>
                  </a:cubicBezTo>
                  <a:lnTo>
                    <a:pt x="1410" y="525"/>
                  </a:lnTo>
                  <a:cubicBezTo>
                    <a:pt x="1508" y="469"/>
                    <a:pt x="1518" y="386"/>
                    <a:pt x="1434"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3590;p60">
              <a:extLst>
                <a:ext uri="{FF2B5EF4-FFF2-40B4-BE49-F238E27FC236}">
                  <a16:creationId xmlns:a16="http://schemas.microsoft.com/office/drawing/2014/main" id="{BA9F5249-7411-6DAF-0D39-C391AE472F2B}"/>
                </a:ext>
              </a:extLst>
            </p:cNvPr>
            <p:cNvSpPr/>
            <p:nvPr/>
          </p:nvSpPr>
          <p:spPr>
            <a:xfrm>
              <a:off x="2755492" y="3448051"/>
              <a:ext cx="48724" cy="27154"/>
            </a:xfrm>
            <a:custGeom>
              <a:avLst/>
              <a:gdLst/>
              <a:ahLst/>
              <a:cxnLst/>
              <a:rect l="l" t="t" r="r" b="b"/>
              <a:pathLst>
                <a:path w="1518" h="846" extrusionOk="0">
                  <a:moveTo>
                    <a:pt x="766" y="1"/>
                  </a:moveTo>
                  <a:cubicBezTo>
                    <a:pt x="701" y="1"/>
                    <a:pt x="634" y="16"/>
                    <a:pt x="581" y="47"/>
                  </a:cubicBezTo>
                  <a:lnTo>
                    <a:pt x="109" y="321"/>
                  </a:lnTo>
                  <a:cubicBezTo>
                    <a:pt x="11" y="377"/>
                    <a:pt x="1" y="460"/>
                    <a:pt x="84" y="509"/>
                  </a:cubicBezTo>
                  <a:lnTo>
                    <a:pt x="610" y="813"/>
                  </a:lnTo>
                  <a:cubicBezTo>
                    <a:pt x="648" y="835"/>
                    <a:pt x="699" y="845"/>
                    <a:pt x="752" y="845"/>
                  </a:cubicBezTo>
                  <a:cubicBezTo>
                    <a:pt x="816" y="845"/>
                    <a:pt x="884" y="830"/>
                    <a:pt x="937" y="799"/>
                  </a:cubicBezTo>
                  <a:lnTo>
                    <a:pt x="1411" y="527"/>
                  </a:lnTo>
                  <a:cubicBezTo>
                    <a:pt x="1508" y="470"/>
                    <a:pt x="1518" y="385"/>
                    <a:pt x="1434" y="336"/>
                  </a:cubicBezTo>
                  <a:lnTo>
                    <a:pt x="908" y="34"/>
                  </a:lnTo>
                  <a:cubicBezTo>
                    <a:pt x="870" y="12"/>
                    <a:pt x="819"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3591;p60">
              <a:extLst>
                <a:ext uri="{FF2B5EF4-FFF2-40B4-BE49-F238E27FC236}">
                  <a16:creationId xmlns:a16="http://schemas.microsoft.com/office/drawing/2014/main" id="{76C9FE4C-0F54-26FF-07B4-E479F6F6F3A1}"/>
                </a:ext>
              </a:extLst>
            </p:cNvPr>
            <p:cNvSpPr/>
            <p:nvPr/>
          </p:nvSpPr>
          <p:spPr>
            <a:xfrm>
              <a:off x="3121719" y="3619353"/>
              <a:ext cx="58899" cy="32996"/>
            </a:xfrm>
            <a:custGeom>
              <a:avLst/>
              <a:gdLst/>
              <a:ahLst/>
              <a:cxnLst/>
              <a:rect l="l" t="t" r="r" b="b"/>
              <a:pathLst>
                <a:path w="1835" h="1028" extrusionOk="0">
                  <a:moveTo>
                    <a:pt x="766" y="1"/>
                  </a:moveTo>
                  <a:cubicBezTo>
                    <a:pt x="702" y="1"/>
                    <a:pt x="634" y="16"/>
                    <a:pt x="581" y="46"/>
                  </a:cubicBezTo>
                  <a:lnTo>
                    <a:pt x="107" y="320"/>
                  </a:lnTo>
                  <a:cubicBezTo>
                    <a:pt x="10" y="376"/>
                    <a:pt x="0" y="460"/>
                    <a:pt x="84" y="509"/>
                  </a:cubicBezTo>
                  <a:lnTo>
                    <a:pt x="926" y="996"/>
                  </a:lnTo>
                  <a:cubicBezTo>
                    <a:pt x="964" y="1017"/>
                    <a:pt x="1015" y="1028"/>
                    <a:pt x="1068" y="1028"/>
                  </a:cubicBezTo>
                  <a:cubicBezTo>
                    <a:pt x="1132" y="1028"/>
                    <a:pt x="1201" y="1012"/>
                    <a:pt x="1253" y="981"/>
                  </a:cubicBezTo>
                  <a:lnTo>
                    <a:pt x="1726" y="709"/>
                  </a:lnTo>
                  <a:cubicBezTo>
                    <a:pt x="1824" y="653"/>
                    <a:pt x="1834" y="568"/>
                    <a:pt x="1751" y="519"/>
                  </a:cubicBezTo>
                  <a:lnTo>
                    <a:pt x="908" y="33"/>
                  </a:lnTo>
                  <a:cubicBezTo>
                    <a:pt x="870" y="11"/>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3592;p60">
              <a:extLst>
                <a:ext uri="{FF2B5EF4-FFF2-40B4-BE49-F238E27FC236}">
                  <a16:creationId xmlns:a16="http://schemas.microsoft.com/office/drawing/2014/main" id="{01461952-5EDD-F306-CD9F-0F42783A6068}"/>
                </a:ext>
              </a:extLst>
            </p:cNvPr>
            <p:cNvSpPr/>
            <p:nvPr/>
          </p:nvSpPr>
          <p:spPr>
            <a:xfrm>
              <a:off x="3090489" y="3601315"/>
              <a:ext cx="48724" cy="27154"/>
            </a:xfrm>
            <a:custGeom>
              <a:avLst/>
              <a:gdLst/>
              <a:ahLst/>
              <a:cxnLst/>
              <a:rect l="l" t="t" r="r" b="b"/>
              <a:pathLst>
                <a:path w="1518" h="846" extrusionOk="0">
                  <a:moveTo>
                    <a:pt x="767" y="1"/>
                  </a:moveTo>
                  <a:cubicBezTo>
                    <a:pt x="702" y="1"/>
                    <a:pt x="634" y="16"/>
                    <a:pt x="581" y="46"/>
                  </a:cubicBezTo>
                  <a:lnTo>
                    <a:pt x="107" y="320"/>
                  </a:lnTo>
                  <a:cubicBezTo>
                    <a:pt x="11" y="376"/>
                    <a:pt x="1" y="461"/>
                    <a:pt x="84" y="509"/>
                  </a:cubicBezTo>
                  <a:lnTo>
                    <a:pt x="610" y="813"/>
                  </a:lnTo>
                  <a:cubicBezTo>
                    <a:pt x="647" y="835"/>
                    <a:pt x="698" y="846"/>
                    <a:pt x="751" y="846"/>
                  </a:cubicBezTo>
                  <a:cubicBezTo>
                    <a:pt x="815" y="846"/>
                    <a:pt x="884" y="830"/>
                    <a:pt x="937" y="799"/>
                  </a:cubicBezTo>
                  <a:lnTo>
                    <a:pt x="1410" y="526"/>
                  </a:lnTo>
                  <a:cubicBezTo>
                    <a:pt x="1508" y="470"/>
                    <a:pt x="1518" y="385"/>
                    <a:pt x="1434" y="338"/>
                  </a:cubicBezTo>
                  <a:lnTo>
                    <a:pt x="908" y="34"/>
                  </a:lnTo>
                  <a:cubicBezTo>
                    <a:pt x="870" y="11"/>
                    <a:pt x="82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3593;p60">
              <a:extLst>
                <a:ext uri="{FF2B5EF4-FFF2-40B4-BE49-F238E27FC236}">
                  <a16:creationId xmlns:a16="http://schemas.microsoft.com/office/drawing/2014/main" id="{1E58ED5E-F0DE-351D-21B2-FC28831B33D2}"/>
                </a:ext>
              </a:extLst>
            </p:cNvPr>
            <p:cNvSpPr/>
            <p:nvPr/>
          </p:nvSpPr>
          <p:spPr>
            <a:xfrm>
              <a:off x="3060286" y="3583886"/>
              <a:ext cx="48724" cy="27122"/>
            </a:xfrm>
            <a:custGeom>
              <a:avLst/>
              <a:gdLst/>
              <a:ahLst/>
              <a:cxnLst/>
              <a:rect l="l" t="t" r="r" b="b"/>
              <a:pathLst>
                <a:path w="1518" h="845" extrusionOk="0">
                  <a:moveTo>
                    <a:pt x="767" y="1"/>
                  </a:moveTo>
                  <a:cubicBezTo>
                    <a:pt x="702" y="1"/>
                    <a:pt x="634" y="16"/>
                    <a:pt x="580" y="46"/>
                  </a:cubicBezTo>
                  <a:lnTo>
                    <a:pt x="107" y="320"/>
                  </a:lnTo>
                  <a:cubicBezTo>
                    <a:pt x="11" y="376"/>
                    <a:pt x="1" y="460"/>
                    <a:pt x="84" y="509"/>
                  </a:cubicBezTo>
                  <a:lnTo>
                    <a:pt x="609" y="813"/>
                  </a:lnTo>
                  <a:cubicBezTo>
                    <a:pt x="647" y="834"/>
                    <a:pt x="698" y="845"/>
                    <a:pt x="751" y="845"/>
                  </a:cubicBezTo>
                  <a:cubicBezTo>
                    <a:pt x="815" y="845"/>
                    <a:pt x="883" y="829"/>
                    <a:pt x="937" y="798"/>
                  </a:cubicBezTo>
                  <a:lnTo>
                    <a:pt x="1410" y="526"/>
                  </a:lnTo>
                  <a:cubicBezTo>
                    <a:pt x="1506" y="470"/>
                    <a:pt x="1518" y="385"/>
                    <a:pt x="1433" y="337"/>
                  </a:cubicBezTo>
                  <a:lnTo>
                    <a:pt x="908" y="33"/>
                  </a:lnTo>
                  <a:cubicBezTo>
                    <a:pt x="871" y="11"/>
                    <a:pt x="82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3594;p60">
              <a:extLst>
                <a:ext uri="{FF2B5EF4-FFF2-40B4-BE49-F238E27FC236}">
                  <a16:creationId xmlns:a16="http://schemas.microsoft.com/office/drawing/2014/main" id="{805EAB66-9BC0-29B7-9338-39016400EC05}"/>
                </a:ext>
              </a:extLst>
            </p:cNvPr>
            <p:cNvSpPr/>
            <p:nvPr/>
          </p:nvSpPr>
          <p:spPr>
            <a:xfrm>
              <a:off x="3030050" y="3566457"/>
              <a:ext cx="48788" cy="27154"/>
            </a:xfrm>
            <a:custGeom>
              <a:avLst/>
              <a:gdLst/>
              <a:ahLst/>
              <a:cxnLst/>
              <a:rect l="l" t="t" r="r" b="b"/>
              <a:pathLst>
                <a:path w="1520" h="846" extrusionOk="0">
                  <a:moveTo>
                    <a:pt x="768" y="0"/>
                  </a:moveTo>
                  <a:cubicBezTo>
                    <a:pt x="703" y="0"/>
                    <a:pt x="635" y="16"/>
                    <a:pt x="581" y="46"/>
                  </a:cubicBezTo>
                  <a:lnTo>
                    <a:pt x="109" y="320"/>
                  </a:lnTo>
                  <a:cubicBezTo>
                    <a:pt x="12" y="376"/>
                    <a:pt x="0" y="461"/>
                    <a:pt x="85" y="509"/>
                  </a:cubicBezTo>
                  <a:lnTo>
                    <a:pt x="610" y="813"/>
                  </a:lnTo>
                  <a:cubicBezTo>
                    <a:pt x="648" y="835"/>
                    <a:pt x="698" y="845"/>
                    <a:pt x="751" y="845"/>
                  </a:cubicBezTo>
                  <a:cubicBezTo>
                    <a:pt x="816" y="845"/>
                    <a:pt x="884" y="829"/>
                    <a:pt x="938" y="798"/>
                  </a:cubicBezTo>
                  <a:lnTo>
                    <a:pt x="1411" y="526"/>
                  </a:lnTo>
                  <a:cubicBezTo>
                    <a:pt x="1508" y="470"/>
                    <a:pt x="1519" y="385"/>
                    <a:pt x="1434" y="337"/>
                  </a:cubicBezTo>
                  <a:lnTo>
                    <a:pt x="910" y="33"/>
                  </a:lnTo>
                  <a:cubicBezTo>
                    <a:pt x="872" y="11"/>
                    <a:pt x="821" y="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3595;p60">
              <a:extLst>
                <a:ext uri="{FF2B5EF4-FFF2-40B4-BE49-F238E27FC236}">
                  <a16:creationId xmlns:a16="http://schemas.microsoft.com/office/drawing/2014/main" id="{3E3CA4F8-255F-CB16-382F-F9447849D4B9}"/>
                </a:ext>
              </a:extLst>
            </p:cNvPr>
            <p:cNvSpPr/>
            <p:nvPr/>
          </p:nvSpPr>
          <p:spPr>
            <a:xfrm>
              <a:off x="2999911" y="3549029"/>
              <a:ext cx="48724" cy="27122"/>
            </a:xfrm>
            <a:custGeom>
              <a:avLst/>
              <a:gdLst/>
              <a:ahLst/>
              <a:cxnLst/>
              <a:rect l="l" t="t" r="r" b="b"/>
              <a:pathLst>
                <a:path w="1518" h="845" extrusionOk="0">
                  <a:moveTo>
                    <a:pt x="766" y="0"/>
                  </a:moveTo>
                  <a:cubicBezTo>
                    <a:pt x="701" y="0"/>
                    <a:pt x="633" y="16"/>
                    <a:pt x="579" y="46"/>
                  </a:cubicBezTo>
                  <a:lnTo>
                    <a:pt x="107" y="320"/>
                  </a:lnTo>
                  <a:cubicBezTo>
                    <a:pt x="10" y="375"/>
                    <a:pt x="0" y="460"/>
                    <a:pt x="84" y="508"/>
                  </a:cubicBezTo>
                  <a:lnTo>
                    <a:pt x="608" y="812"/>
                  </a:lnTo>
                  <a:cubicBezTo>
                    <a:pt x="646" y="834"/>
                    <a:pt x="697" y="845"/>
                    <a:pt x="750" y="845"/>
                  </a:cubicBezTo>
                  <a:cubicBezTo>
                    <a:pt x="815" y="845"/>
                    <a:pt x="883" y="829"/>
                    <a:pt x="937" y="798"/>
                  </a:cubicBezTo>
                  <a:lnTo>
                    <a:pt x="1409" y="526"/>
                  </a:lnTo>
                  <a:cubicBezTo>
                    <a:pt x="1506" y="470"/>
                    <a:pt x="1517" y="385"/>
                    <a:pt x="1432" y="336"/>
                  </a:cubicBezTo>
                  <a:lnTo>
                    <a:pt x="908" y="33"/>
                  </a:lnTo>
                  <a:cubicBezTo>
                    <a:pt x="870"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3596;p60">
              <a:extLst>
                <a:ext uri="{FF2B5EF4-FFF2-40B4-BE49-F238E27FC236}">
                  <a16:creationId xmlns:a16="http://schemas.microsoft.com/office/drawing/2014/main" id="{308B78E3-F8DE-6BD9-8D3A-4D02C7E6F9E5}"/>
                </a:ext>
              </a:extLst>
            </p:cNvPr>
            <p:cNvSpPr/>
            <p:nvPr/>
          </p:nvSpPr>
          <p:spPr>
            <a:xfrm>
              <a:off x="2969644" y="3531568"/>
              <a:ext cx="48788" cy="27154"/>
            </a:xfrm>
            <a:custGeom>
              <a:avLst/>
              <a:gdLst/>
              <a:ahLst/>
              <a:cxnLst/>
              <a:rect l="l" t="t" r="r" b="b"/>
              <a:pathLst>
                <a:path w="1520" h="846" extrusionOk="0">
                  <a:moveTo>
                    <a:pt x="766" y="1"/>
                  </a:moveTo>
                  <a:cubicBezTo>
                    <a:pt x="702" y="1"/>
                    <a:pt x="635" y="16"/>
                    <a:pt x="582" y="47"/>
                  </a:cubicBezTo>
                  <a:lnTo>
                    <a:pt x="109" y="321"/>
                  </a:lnTo>
                  <a:cubicBezTo>
                    <a:pt x="12" y="377"/>
                    <a:pt x="1" y="462"/>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3597;p60">
              <a:extLst>
                <a:ext uri="{FF2B5EF4-FFF2-40B4-BE49-F238E27FC236}">
                  <a16:creationId xmlns:a16="http://schemas.microsoft.com/office/drawing/2014/main" id="{AB4AB6F4-CDC1-C3DE-90D0-8436BEDEC62B}"/>
                </a:ext>
              </a:extLst>
            </p:cNvPr>
            <p:cNvSpPr/>
            <p:nvPr/>
          </p:nvSpPr>
          <p:spPr>
            <a:xfrm>
              <a:off x="2939472" y="3514139"/>
              <a:ext cx="48724" cy="27154"/>
            </a:xfrm>
            <a:custGeom>
              <a:avLst/>
              <a:gdLst/>
              <a:ahLst/>
              <a:cxnLst/>
              <a:rect l="l" t="t" r="r" b="b"/>
              <a:pathLst>
                <a:path w="1518" h="846" extrusionOk="0">
                  <a:moveTo>
                    <a:pt x="765" y="0"/>
                  </a:moveTo>
                  <a:cubicBezTo>
                    <a:pt x="701" y="0"/>
                    <a:pt x="633" y="16"/>
                    <a:pt x="581" y="47"/>
                  </a:cubicBezTo>
                  <a:lnTo>
                    <a:pt x="108" y="320"/>
                  </a:lnTo>
                  <a:cubicBezTo>
                    <a:pt x="12" y="377"/>
                    <a:pt x="0" y="460"/>
                    <a:pt x="85" y="509"/>
                  </a:cubicBezTo>
                  <a:lnTo>
                    <a:pt x="610" y="813"/>
                  </a:lnTo>
                  <a:cubicBezTo>
                    <a:pt x="647" y="835"/>
                    <a:pt x="698" y="845"/>
                    <a:pt x="751" y="845"/>
                  </a:cubicBezTo>
                  <a:cubicBezTo>
                    <a:pt x="816" y="845"/>
                    <a:pt x="884" y="830"/>
                    <a:pt x="938" y="799"/>
                  </a:cubicBezTo>
                  <a:lnTo>
                    <a:pt x="1411" y="526"/>
                  </a:lnTo>
                  <a:cubicBezTo>
                    <a:pt x="1507" y="470"/>
                    <a:pt x="1517" y="385"/>
                    <a:pt x="1434" y="336"/>
                  </a:cubicBezTo>
                  <a:lnTo>
                    <a:pt x="909" y="34"/>
                  </a:lnTo>
                  <a:cubicBezTo>
                    <a:pt x="870"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3598;p60">
              <a:extLst>
                <a:ext uri="{FF2B5EF4-FFF2-40B4-BE49-F238E27FC236}">
                  <a16:creationId xmlns:a16="http://schemas.microsoft.com/office/drawing/2014/main" id="{7BF72B7B-DED5-A257-7826-2DDAFEB666F1}"/>
                </a:ext>
              </a:extLst>
            </p:cNvPr>
            <p:cNvSpPr/>
            <p:nvPr/>
          </p:nvSpPr>
          <p:spPr>
            <a:xfrm>
              <a:off x="2909269" y="3496710"/>
              <a:ext cx="48724" cy="27122"/>
            </a:xfrm>
            <a:custGeom>
              <a:avLst/>
              <a:gdLst/>
              <a:ahLst/>
              <a:cxnLst/>
              <a:rect l="l" t="t" r="r" b="b"/>
              <a:pathLst>
                <a:path w="1518" h="845" extrusionOk="0">
                  <a:moveTo>
                    <a:pt x="765" y="0"/>
                  </a:moveTo>
                  <a:cubicBezTo>
                    <a:pt x="701" y="0"/>
                    <a:pt x="633" y="16"/>
                    <a:pt x="581" y="47"/>
                  </a:cubicBezTo>
                  <a:lnTo>
                    <a:pt x="108" y="320"/>
                  </a:lnTo>
                  <a:cubicBezTo>
                    <a:pt x="12" y="376"/>
                    <a:pt x="0" y="460"/>
                    <a:pt x="85" y="509"/>
                  </a:cubicBezTo>
                  <a:lnTo>
                    <a:pt x="610" y="812"/>
                  </a:lnTo>
                  <a:cubicBezTo>
                    <a:pt x="648" y="834"/>
                    <a:pt x="699" y="845"/>
                    <a:pt x="753" y="845"/>
                  </a:cubicBezTo>
                  <a:cubicBezTo>
                    <a:pt x="817" y="845"/>
                    <a:pt x="885" y="829"/>
                    <a:pt x="938" y="799"/>
                  </a:cubicBezTo>
                  <a:lnTo>
                    <a:pt x="1411" y="526"/>
                  </a:lnTo>
                  <a:cubicBezTo>
                    <a:pt x="1507" y="470"/>
                    <a:pt x="1517" y="385"/>
                    <a:pt x="1434" y="336"/>
                  </a:cubicBezTo>
                  <a:lnTo>
                    <a:pt x="909" y="34"/>
                  </a:lnTo>
                  <a:cubicBezTo>
                    <a:pt x="871"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3599;p60">
              <a:extLst>
                <a:ext uri="{FF2B5EF4-FFF2-40B4-BE49-F238E27FC236}">
                  <a16:creationId xmlns:a16="http://schemas.microsoft.com/office/drawing/2014/main" id="{85C8FEB4-BE39-9E28-A966-F14143D76543}"/>
                </a:ext>
              </a:extLst>
            </p:cNvPr>
            <p:cNvSpPr/>
            <p:nvPr/>
          </p:nvSpPr>
          <p:spPr>
            <a:xfrm>
              <a:off x="2879066" y="3479282"/>
              <a:ext cx="48724" cy="27122"/>
            </a:xfrm>
            <a:custGeom>
              <a:avLst/>
              <a:gdLst/>
              <a:ahLst/>
              <a:cxnLst/>
              <a:rect l="l" t="t" r="r" b="b"/>
              <a:pathLst>
                <a:path w="1518" h="845" extrusionOk="0">
                  <a:moveTo>
                    <a:pt x="765" y="0"/>
                  </a:moveTo>
                  <a:cubicBezTo>
                    <a:pt x="701" y="0"/>
                    <a:pt x="634" y="16"/>
                    <a:pt x="581" y="46"/>
                  </a:cubicBezTo>
                  <a:lnTo>
                    <a:pt x="109" y="320"/>
                  </a:lnTo>
                  <a:cubicBezTo>
                    <a:pt x="12" y="376"/>
                    <a:pt x="0" y="460"/>
                    <a:pt x="85" y="509"/>
                  </a:cubicBezTo>
                  <a:lnTo>
                    <a:pt x="610" y="813"/>
                  </a:lnTo>
                  <a:cubicBezTo>
                    <a:pt x="648" y="834"/>
                    <a:pt x="698" y="845"/>
                    <a:pt x="751" y="845"/>
                  </a:cubicBezTo>
                  <a:cubicBezTo>
                    <a:pt x="816" y="845"/>
                    <a:pt x="885" y="829"/>
                    <a:pt x="938" y="798"/>
                  </a:cubicBezTo>
                  <a:lnTo>
                    <a:pt x="1411" y="526"/>
                  </a:lnTo>
                  <a:cubicBezTo>
                    <a:pt x="1507" y="470"/>
                    <a:pt x="1518" y="385"/>
                    <a:pt x="1434" y="336"/>
                  </a:cubicBezTo>
                  <a:lnTo>
                    <a:pt x="910" y="33"/>
                  </a:lnTo>
                  <a:cubicBezTo>
                    <a:pt x="871"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3600;p60">
              <a:extLst>
                <a:ext uri="{FF2B5EF4-FFF2-40B4-BE49-F238E27FC236}">
                  <a16:creationId xmlns:a16="http://schemas.microsoft.com/office/drawing/2014/main" id="{49EDC3C7-377F-CEF8-8176-B6A0AE0AF2DA}"/>
                </a:ext>
              </a:extLst>
            </p:cNvPr>
            <p:cNvSpPr/>
            <p:nvPr/>
          </p:nvSpPr>
          <p:spPr>
            <a:xfrm>
              <a:off x="2848862" y="3461821"/>
              <a:ext cx="48724" cy="27154"/>
            </a:xfrm>
            <a:custGeom>
              <a:avLst/>
              <a:gdLst/>
              <a:ahLst/>
              <a:cxnLst/>
              <a:rect l="l" t="t" r="r" b="b"/>
              <a:pathLst>
                <a:path w="1518" h="846" extrusionOk="0">
                  <a:moveTo>
                    <a:pt x="765" y="1"/>
                  </a:moveTo>
                  <a:cubicBezTo>
                    <a:pt x="701" y="1"/>
                    <a:pt x="634" y="17"/>
                    <a:pt x="581" y="47"/>
                  </a:cubicBezTo>
                  <a:lnTo>
                    <a:pt x="109" y="321"/>
                  </a:lnTo>
                  <a:cubicBezTo>
                    <a:pt x="11" y="376"/>
                    <a:pt x="1" y="461"/>
                    <a:pt x="84" y="510"/>
                  </a:cubicBezTo>
                  <a:lnTo>
                    <a:pt x="610" y="812"/>
                  </a:lnTo>
                  <a:cubicBezTo>
                    <a:pt x="648" y="835"/>
                    <a:pt x="699" y="846"/>
                    <a:pt x="753" y="846"/>
                  </a:cubicBezTo>
                  <a:cubicBezTo>
                    <a:pt x="817" y="846"/>
                    <a:pt x="885" y="830"/>
                    <a:pt x="937" y="799"/>
                  </a:cubicBezTo>
                  <a:lnTo>
                    <a:pt x="1411" y="526"/>
                  </a:lnTo>
                  <a:cubicBezTo>
                    <a:pt x="1508" y="471"/>
                    <a:pt x="1518" y="386"/>
                    <a:pt x="1434" y="337"/>
                  </a:cubicBezTo>
                  <a:lnTo>
                    <a:pt x="908" y="34"/>
                  </a:lnTo>
                  <a:cubicBezTo>
                    <a:pt x="870" y="12"/>
                    <a:pt x="819" y="1"/>
                    <a:pt x="765"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3601;p60">
              <a:extLst>
                <a:ext uri="{FF2B5EF4-FFF2-40B4-BE49-F238E27FC236}">
                  <a16:creationId xmlns:a16="http://schemas.microsoft.com/office/drawing/2014/main" id="{2E849581-2BF4-A8A9-35B8-F700B0027A39}"/>
                </a:ext>
              </a:extLst>
            </p:cNvPr>
            <p:cNvSpPr/>
            <p:nvPr/>
          </p:nvSpPr>
          <p:spPr>
            <a:xfrm>
              <a:off x="2818659" y="3444392"/>
              <a:ext cx="48724" cy="27154"/>
            </a:xfrm>
            <a:custGeom>
              <a:avLst/>
              <a:gdLst/>
              <a:ahLst/>
              <a:cxnLst/>
              <a:rect l="l" t="t" r="r" b="b"/>
              <a:pathLst>
                <a:path w="1518" h="846" extrusionOk="0">
                  <a:moveTo>
                    <a:pt x="766" y="1"/>
                  </a:moveTo>
                  <a:cubicBezTo>
                    <a:pt x="702" y="1"/>
                    <a:pt x="634" y="16"/>
                    <a:pt x="581" y="47"/>
                  </a:cubicBezTo>
                  <a:lnTo>
                    <a:pt x="109" y="321"/>
                  </a:lnTo>
                  <a:cubicBezTo>
                    <a:pt x="11" y="376"/>
                    <a:pt x="1" y="461"/>
                    <a:pt x="84" y="510"/>
                  </a:cubicBezTo>
                  <a:lnTo>
                    <a:pt x="610" y="812"/>
                  </a:lnTo>
                  <a:cubicBezTo>
                    <a:pt x="648" y="834"/>
                    <a:pt x="700" y="845"/>
                    <a:pt x="753" y="845"/>
                  </a:cubicBezTo>
                  <a:cubicBezTo>
                    <a:pt x="817" y="845"/>
                    <a:pt x="885" y="830"/>
                    <a:pt x="937" y="799"/>
                  </a:cubicBezTo>
                  <a:lnTo>
                    <a:pt x="1411" y="527"/>
                  </a:lnTo>
                  <a:cubicBezTo>
                    <a:pt x="1508" y="471"/>
                    <a:pt x="1518" y="386"/>
                    <a:pt x="1434" y="337"/>
                  </a:cubicBezTo>
                  <a:lnTo>
                    <a:pt x="909" y="34"/>
                  </a:lnTo>
                  <a:cubicBezTo>
                    <a:pt x="870" y="12"/>
                    <a:pt x="819"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3602;p60">
              <a:extLst>
                <a:ext uri="{FF2B5EF4-FFF2-40B4-BE49-F238E27FC236}">
                  <a16:creationId xmlns:a16="http://schemas.microsoft.com/office/drawing/2014/main" id="{6FA13956-C7F7-B341-025F-7B4A91148B4D}"/>
                </a:ext>
              </a:extLst>
            </p:cNvPr>
            <p:cNvSpPr/>
            <p:nvPr/>
          </p:nvSpPr>
          <p:spPr>
            <a:xfrm>
              <a:off x="3118413" y="3577306"/>
              <a:ext cx="48724" cy="27154"/>
            </a:xfrm>
            <a:custGeom>
              <a:avLst/>
              <a:gdLst/>
              <a:ahLst/>
              <a:cxnLst/>
              <a:rect l="l" t="t" r="r" b="b"/>
              <a:pathLst>
                <a:path w="1518" h="846" extrusionOk="0">
                  <a:moveTo>
                    <a:pt x="767" y="1"/>
                  </a:moveTo>
                  <a:cubicBezTo>
                    <a:pt x="702" y="1"/>
                    <a:pt x="634" y="17"/>
                    <a:pt x="581" y="47"/>
                  </a:cubicBezTo>
                  <a:lnTo>
                    <a:pt x="107" y="320"/>
                  </a:lnTo>
                  <a:cubicBezTo>
                    <a:pt x="11" y="377"/>
                    <a:pt x="1" y="462"/>
                    <a:pt x="84" y="509"/>
                  </a:cubicBezTo>
                  <a:lnTo>
                    <a:pt x="610" y="813"/>
                  </a:lnTo>
                  <a:cubicBezTo>
                    <a:pt x="648" y="835"/>
                    <a:pt x="698" y="846"/>
                    <a:pt x="751" y="846"/>
                  </a:cubicBezTo>
                  <a:cubicBezTo>
                    <a:pt x="816" y="846"/>
                    <a:pt x="884" y="830"/>
                    <a:pt x="937" y="799"/>
                  </a:cubicBezTo>
                  <a:lnTo>
                    <a:pt x="1410" y="527"/>
                  </a:lnTo>
                  <a:cubicBezTo>
                    <a:pt x="1508" y="470"/>
                    <a:pt x="1518" y="385"/>
                    <a:pt x="1434" y="338"/>
                  </a:cubicBezTo>
                  <a:lnTo>
                    <a:pt x="908" y="34"/>
                  </a:lnTo>
                  <a:cubicBezTo>
                    <a:pt x="871" y="12"/>
                    <a:pt x="82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3603;p60">
              <a:extLst>
                <a:ext uri="{FF2B5EF4-FFF2-40B4-BE49-F238E27FC236}">
                  <a16:creationId xmlns:a16="http://schemas.microsoft.com/office/drawing/2014/main" id="{995467E2-F423-165B-5370-D54802B65003}"/>
                </a:ext>
              </a:extLst>
            </p:cNvPr>
            <p:cNvSpPr/>
            <p:nvPr/>
          </p:nvSpPr>
          <p:spPr>
            <a:xfrm>
              <a:off x="3088467" y="3560006"/>
              <a:ext cx="48724" cy="27154"/>
            </a:xfrm>
            <a:custGeom>
              <a:avLst/>
              <a:gdLst/>
              <a:ahLst/>
              <a:cxnLst/>
              <a:rect l="l" t="t" r="r" b="b"/>
              <a:pathLst>
                <a:path w="1518" h="846" extrusionOk="0">
                  <a:moveTo>
                    <a:pt x="765" y="1"/>
                  </a:moveTo>
                  <a:cubicBezTo>
                    <a:pt x="701" y="1"/>
                    <a:pt x="633" y="16"/>
                    <a:pt x="581" y="47"/>
                  </a:cubicBezTo>
                  <a:lnTo>
                    <a:pt x="107" y="321"/>
                  </a:lnTo>
                  <a:cubicBezTo>
                    <a:pt x="10" y="375"/>
                    <a:pt x="0" y="460"/>
                    <a:pt x="84" y="509"/>
                  </a:cubicBezTo>
                  <a:lnTo>
                    <a:pt x="610" y="813"/>
                  </a:lnTo>
                  <a:cubicBezTo>
                    <a:pt x="647" y="835"/>
                    <a:pt x="698" y="845"/>
                    <a:pt x="751" y="845"/>
                  </a:cubicBezTo>
                  <a:cubicBezTo>
                    <a:pt x="816" y="845"/>
                    <a:pt x="884" y="830"/>
                    <a:pt x="937" y="799"/>
                  </a:cubicBezTo>
                  <a:lnTo>
                    <a:pt x="1409" y="527"/>
                  </a:lnTo>
                  <a:cubicBezTo>
                    <a:pt x="1507" y="470"/>
                    <a:pt x="1517" y="385"/>
                    <a:pt x="1434" y="337"/>
                  </a:cubicBezTo>
                  <a:lnTo>
                    <a:pt x="908" y="34"/>
                  </a:lnTo>
                  <a:cubicBezTo>
                    <a:pt x="870" y="12"/>
                    <a:pt x="819" y="1"/>
                    <a:pt x="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3604;p60">
              <a:extLst>
                <a:ext uri="{FF2B5EF4-FFF2-40B4-BE49-F238E27FC236}">
                  <a16:creationId xmlns:a16="http://schemas.microsoft.com/office/drawing/2014/main" id="{3FAE3735-5FD1-A248-5814-3B1745713D50}"/>
                </a:ext>
              </a:extLst>
            </p:cNvPr>
            <p:cNvSpPr/>
            <p:nvPr/>
          </p:nvSpPr>
          <p:spPr>
            <a:xfrm>
              <a:off x="3028510" y="3525437"/>
              <a:ext cx="48756" cy="27122"/>
            </a:xfrm>
            <a:custGeom>
              <a:avLst/>
              <a:gdLst/>
              <a:ahLst/>
              <a:cxnLst/>
              <a:rect l="l" t="t" r="r" b="b"/>
              <a:pathLst>
                <a:path w="1519" h="845" extrusionOk="0">
                  <a:moveTo>
                    <a:pt x="766" y="0"/>
                  </a:moveTo>
                  <a:cubicBezTo>
                    <a:pt x="702" y="0"/>
                    <a:pt x="634" y="16"/>
                    <a:pt x="582" y="46"/>
                  </a:cubicBezTo>
                  <a:lnTo>
                    <a:pt x="108" y="320"/>
                  </a:lnTo>
                  <a:cubicBezTo>
                    <a:pt x="11" y="375"/>
                    <a:pt x="1" y="460"/>
                    <a:pt x="85" y="509"/>
                  </a:cubicBezTo>
                  <a:lnTo>
                    <a:pt x="609" y="811"/>
                  </a:lnTo>
                  <a:cubicBezTo>
                    <a:pt x="648" y="834"/>
                    <a:pt x="699" y="845"/>
                    <a:pt x="753" y="845"/>
                  </a:cubicBezTo>
                  <a:cubicBezTo>
                    <a:pt x="817" y="845"/>
                    <a:pt x="885" y="829"/>
                    <a:pt x="937" y="798"/>
                  </a:cubicBezTo>
                  <a:lnTo>
                    <a:pt x="1410" y="525"/>
                  </a:lnTo>
                  <a:cubicBezTo>
                    <a:pt x="1508" y="470"/>
                    <a:pt x="1518" y="385"/>
                    <a:pt x="1434" y="336"/>
                  </a:cubicBezTo>
                  <a:lnTo>
                    <a:pt x="909" y="33"/>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605;p60">
              <a:extLst>
                <a:ext uri="{FF2B5EF4-FFF2-40B4-BE49-F238E27FC236}">
                  <a16:creationId xmlns:a16="http://schemas.microsoft.com/office/drawing/2014/main" id="{95448F6E-3168-5B3E-CDF6-9CAA68A5E4EF}"/>
                </a:ext>
              </a:extLst>
            </p:cNvPr>
            <p:cNvSpPr/>
            <p:nvPr/>
          </p:nvSpPr>
          <p:spPr>
            <a:xfrm>
              <a:off x="2998499" y="3508105"/>
              <a:ext cx="48788" cy="27154"/>
            </a:xfrm>
            <a:custGeom>
              <a:avLst/>
              <a:gdLst/>
              <a:ahLst/>
              <a:cxnLst/>
              <a:rect l="l" t="t" r="r" b="b"/>
              <a:pathLst>
                <a:path w="1520" h="846" extrusionOk="0">
                  <a:moveTo>
                    <a:pt x="768" y="1"/>
                  </a:moveTo>
                  <a:cubicBezTo>
                    <a:pt x="704" y="1"/>
                    <a:pt x="635" y="17"/>
                    <a:pt x="582" y="47"/>
                  </a:cubicBezTo>
                  <a:lnTo>
                    <a:pt x="109" y="320"/>
                  </a:lnTo>
                  <a:cubicBezTo>
                    <a:pt x="12" y="376"/>
                    <a:pt x="1" y="461"/>
                    <a:pt x="86" y="510"/>
                  </a:cubicBezTo>
                  <a:lnTo>
                    <a:pt x="610" y="812"/>
                  </a:lnTo>
                  <a:cubicBezTo>
                    <a:pt x="649" y="835"/>
                    <a:pt x="701" y="846"/>
                    <a:pt x="754" y="846"/>
                  </a:cubicBezTo>
                  <a:cubicBezTo>
                    <a:pt x="819" y="846"/>
                    <a:pt x="886" y="830"/>
                    <a:pt x="939" y="799"/>
                  </a:cubicBezTo>
                  <a:lnTo>
                    <a:pt x="1411" y="526"/>
                  </a:lnTo>
                  <a:cubicBezTo>
                    <a:pt x="1508" y="470"/>
                    <a:pt x="1519" y="386"/>
                    <a:pt x="1434" y="337"/>
                  </a:cubicBezTo>
                  <a:lnTo>
                    <a:pt x="910" y="33"/>
                  </a:lnTo>
                  <a:cubicBezTo>
                    <a:pt x="872" y="12"/>
                    <a:pt x="822" y="1"/>
                    <a:pt x="768"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606;p60">
              <a:extLst>
                <a:ext uri="{FF2B5EF4-FFF2-40B4-BE49-F238E27FC236}">
                  <a16:creationId xmlns:a16="http://schemas.microsoft.com/office/drawing/2014/main" id="{4D98C77C-A9CE-E601-B291-EF196F5AAEA6}"/>
                </a:ext>
              </a:extLst>
            </p:cNvPr>
            <p:cNvSpPr/>
            <p:nvPr/>
          </p:nvSpPr>
          <p:spPr>
            <a:xfrm>
              <a:off x="2968584" y="3490837"/>
              <a:ext cx="48724" cy="27122"/>
            </a:xfrm>
            <a:custGeom>
              <a:avLst/>
              <a:gdLst/>
              <a:ahLst/>
              <a:cxnLst/>
              <a:rect l="l" t="t" r="r" b="b"/>
              <a:pathLst>
                <a:path w="1518" h="845" extrusionOk="0">
                  <a:moveTo>
                    <a:pt x="767" y="0"/>
                  </a:moveTo>
                  <a:cubicBezTo>
                    <a:pt x="702" y="0"/>
                    <a:pt x="634" y="16"/>
                    <a:pt x="581" y="47"/>
                  </a:cubicBezTo>
                  <a:lnTo>
                    <a:pt x="107" y="319"/>
                  </a:lnTo>
                  <a:cubicBezTo>
                    <a:pt x="11" y="375"/>
                    <a:pt x="1" y="460"/>
                    <a:pt x="84" y="509"/>
                  </a:cubicBezTo>
                  <a:lnTo>
                    <a:pt x="609" y="812"/>
                  </a:lnTo>
                  <a:cubicBezTo>
                    <a:pt x="647" y="834"/>
                    <a:pt x="699" y="845"/>
                    <a:pt x="752" y="845"/>
                  </a:cubicBezTo>
                  <a:cubicBezTo>
                    <a:pt x="816" y="845"/>
                    <a:pt x="884" y="829"/>
                    <a:pt x="937" y="799"/>
                  </a:cubicBezTo>
                  <a:lnTo>
                    <a:pt x="1410" y="525"/>
                  </a:lnTo>
                  <a:cubicBezTo>
                    <a:pt x="1506" y="469"/>
                    <a:pt x="1518" y="385"/>
                    <a:pt x="1433" y="336"/>
                  </a:cubicBezTo>
                  <a:lnTo>
                    <a:pt x="908" y="32"/>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607;p60">
              <a:extLst>
                <a:ext uri="{FF2B5EF4-FFF2-40B4-BE49-F238E27FC236}">
                  <a16:creationId xmlns:a16="http://schemas.microsoft.com/office/drawing/2014/main" id="{E22E32FA-70A1-72E4-7CC8-8FEF58ECE60F}"/>
                </a:ext>
              </a:extLst>
            </p:cNvPr>
            <p:cNvSpPr/>
            <p:nvPr/>
          </p:nvSpPr>
          <p:spPr>
            <a:xfrm>
              <a:off x="2938638" y="3473504"/>
              <a:ext cx="48724" cy="27154"/>
            </a:xfrm>
            <a:custGeom>
              <a:avLst/>
              <a:gdLst/>
              <a:ahLst/>
              <a:cxnLst/>
              <a:rect l="l" t="t" r="r" b="b"/>
              <a:pathLst>
                <a:path w="1518" h="846" extrusionOk="0">
                  <a:moveTo>
                    <a:pt x="767" y="1"/>
                  </a:moveTo>
                  <a:cubicBezTo>
                    <a:pt x="702" y="1"/>
                    <a:pt x="634" y="17"/>
                    <a:pt x="581" y="48"/>
                  </a:cubicBezTo>
                  <a:lnTo>
                    <a:pt x="107" y="320"/>
                  </a:lnTo>
                  <a:cubicBezTo>
                    <a:pt x="10" y="376"/>
                    <a:pt x="0" y="461"/>
                    <a:pt x="84" y="509"/>
                  </a:cubicBezTo>
                  <a:lnTo>
                    <a:pt x="608" y="813"/>
                  </a:lnTo>
                  <a:cubicBezTo>
                    <a:pt x="646" y="835"/>
                    <a:pt x="697" y="845"/>
                    <a:pt x="749" y="845"/>
                  </a:cubicBezTo>
                  <a:cubicBezTo>
                    <a:pt x="814" y="845"/>
                    <a:pt x="883" y="829"/>
                    <a:pt x="937" y="798"/>
                  </a:cubicBezTo>
                  <a:lnTo>
                    <a:pt x="1409" y="526"/>
                  </a:lnTo>
                  <a:cubicBezTo>
                    <a:pt x="1506" y="470"/>
                    <a:pt x="1517" y="385"/>
                    <a:pt x="1432"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608;p60">
              <a:extLst>
                <a:ext uri="{FF2B5EF4-FFF2-40B4-BE49-F238E27FC236}">
                  <a16:creationId xmlns:a16="http://schemas.microsoft.com/office/drawing/2014/main" id="{78ADC277-814D-1D34-45A6-42824C138724}"/>
                </a:ext>
              </a:extLst>
            </p:cNvPr>
            <p:cNvSpPr/>
            <p:nvPr/>
          </p:nvSpPr>
          <p:spPr>
            <a:xfrm>
              <a:off x="2908659" y="3456204"/>
              <a:ext cx="48724" cy="27122"/>
            </a:xfrm>
            <a:custGeom>
              <a:avLst/>
              <a:gdLst/>
              <a:ahLst/>
              <a:cxnLst/>
              <a:rect l="l" t="t" r="r" b="b"/>
              <a:pathLst>
                <a:path w="1518" h="845" extrusionOk="0">
                  <a:moveTo>
                    <a:pt x="767" y="1"/>
                  </a:moveTo>
                  <a:cubicBezTo>
                    <a:pt x="702" y="1"/>
                    <a:pt x="634" y="16"/>
                    <a:pt x="581" y="46"/>
                  </a:cubicBezTo>
                  <a:lnTo>
                    <a:pt x="107" y="320"/>
                  </a:lnTo>
                  <a:cubicBezTo>
                    <a:pt x="11" y="376"/>
                    <a:pt x="1" y="461"/>
                    <a:pt x="84" y="509"/>
                  </a:cubicBezTo>
                  <a:lnTo>
                    <a:pt x="609" y="813"/>
                  </a:lnTo>
                  <a:cubicBezTo>
                    <a:pt x="647" y="834"/>
                    <a:pt x="698" y="845"/>
                    <a:pt x="751" y="845"/>
                  </a:cubicBezTo>
                  <a:cubicBezTo>
                    <a:pt x="815" y="845"/>
                    <a:pt x="883" y="829"/>
                    <a:pt x="937" y="799"/>
                  </a:cubicBezTo>
                  <a:lnTo>
                    <a:pt x="1410" y="526"/>
                  </a:lnTo>
                  <a:cubicBezTo>
                    <a:pt x="1506" y="470"/>
                    <a:pt x="1518" y="385"/>
                    <a:pt x="1433"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609;p60">
              <a:extLst>
                <a:ext uri="{FF2B5EF4-FFF2-40B4-BE49-F238E27FC236}">
                  <a16:creationId xmlns:a16="http://schemas.microsoft.com/office/drawing/2014/main" id="{E9470185-BE4A-ED70-122A-5D809BA6CB3D}"/>
                </a:ext>
              </a:extLst>
            </p:cNvPr>
            <p:cNvSpPr/>
            <p:nvPr/>
          </p:nvSpPr>
          <p:spPr>
            <a:xfrm>
              <a:off x="3138217" y="3548611"/>
              <a:ext cx="48724" cy="27122"/>
            </a:xfrm>
            <a:custGeom>
              <a:avLst/>
              <a:gdLst/>
              <a:ahLst/>
              <a:cxnLst/>
              <a:rect l="l" t="t" r="r" b="b"/>
              <a:pathLst>
                <a:path w="1518" h="845" extrusionOk="0">
                  <a:moveTo>
                    <a:pt x="766" y="0"/>
                  </a:moveTo>
                  <a:cubicBezTo>
                    <a:pt x="701" y="0"/>
                    <a:pt x="633" y="16"/>
                    <a:pt x="580" y="46"/>
                  </a:cubicBezTo>
                  <a:lnTo>
                    <a:pt x="107" y="320"/>
                  </a:lnTo>
                  <a:cubicBezTo>
                    <a:pt x="10" y="376"/>
                    <a:pt x="0" y="461"/>
                    <a:pt x="84" y="509"/>
                  </a:cubicBezTo>
                  <a:lnTo>
                    <a:pt x="608" y="813"/>
                  </a:lnTo>
                  <a:cubicBezTo>
                    <a:pt x="647" y="834"/>
                    <a:pt x="698" y="845"/>
                    <a:pt x="751" y="845"/>
                  </a:cubicBezTo>
                  <a:cubicBezTo>
                    <a:pt x="816" y="845"/>
                    <a:pt x="884" y="829"/>
                    <a:pt x="937" y="798"/>
                  </a:cubicBezTo>
                  <a:lnTo>
                    <a:pt x="1409" y="526"/>
                  </a:lnTo>
                  <a:cubicBezTo>
                    <a:pt x="1506" y="470"/>
                    <a:pt x="1517" y="385"/>
                    <a:pt x="1432" y="337"/>
                  </a:cubicBezTo>
                  <a:lnTo>
                    <a:pt x="908" y="33"/>
                  </a:lnTo>
                  <a:cubicBezTo>
                    <a:pt x="870"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610;p60">
              <a:extLst>
                <a:ext uri="{FF2B5EF4-FFF2-40B4-BE49-F238E27FC236}">
                  <a16:creationId xmlns:a16="http://schemas.microsoft.com/office/drawing/2014/main" id="{9351B50F-AF2F-C700-4D7F-51151D4F38AC}"/>
                </a:ext>
              </a:extLst>
            </p:cNvPr>
            <p:cNvSpPr/>
            <p:nvPr/>
          </p:nvSpPr>
          <p:spPr>
            <a:xfrm>
              <a:off x="3108207" y="3531279"/>
              <a:ext cx="48756" cy="27154"/>
            </a:xfrm>
            <a:custGeom>
              <a:avLst/>
              <a:gdLst/>
              <a:ahLst/>
              <a:cxnLst/>
              <a:rect l="l" t="t" r="r" b="b"/>
              <a:pathLst>
                <a:path w="1519" h="846" extrusionOk="0">
                  <a:moveTo>
                    <a:pt x="766" y="1"/>
                  </a:moveTo>
                  <a:cubicBezTo>
                    <a:pt x="702" y="1"/>
                    <a:pt x="634" y="17"/>
                    <a:pt x="581" y="47"/>
                  </a:cubicBezTo>
                  <a:lnTo>
                    <a:pt x="108" y="321"/>
                  </a:lnTo>
                  <a:cubicBezTo>
                    <a:pt x="12" y="377"/>
                    <a:pt x="0" y="461"/>
                    <a:pt x="85" y="510"/>
                  </a:cubicBezTo>
                  <a:lnTo>
                    <a:pt x="610" y="814"/>
                  </a:lnTo>
                  <a:cubicBezTo>
                    <a:pt x="648" y="835"/>
                    <a:pt x="699" y="846"/>
                    <a:pt x="752" y="846"/>
                  </a:cubicBezTo>
                  <a:cubicBezTo>
                    <a:pt x="816" y="846"/>
                    <a:pt x="885" y="830"/>
                    <a:pt x="938" y="799"/>
                  </a:cubicBezTo>
                  <a:lnTo>
                    <a:pt x="1411" y="527"/>
                  </a:lnTo>
                  <a:cubicBezTo>
                    <a:pt x="1507" y="471"/>
                    <a:pt x="1519" y="386"/>
                    <a:pt x="1434" y="337"/>
                  </a:cubicBezTo>
                  <a:lnTo>
                    <a:pt x="909" y="34"/>
                  </a:lnTo>
                  <a:cubicBezTo>
                    <a:pt x="871" y="12"/>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611;p60">
              <a:extLst>
                <a:ext uri="{FF2B5EF4-FFF2-40B4-BE49-F238E27FC236}">
                  <a16:creationId xmlns:a16="http://schemas.microsoft.com/office/drawing/2014/main" id="{01463440-132C-6BC3-B597-860264545941}"/>
                </a:ext>
              </a:extLst>
            </p:cNvPr>
            <p:cNvSpPr/>
            <p:nvPr/>
          </p:nvSpPr>
          <p:spPr>
            <a:xfrm>
              <a:off x="3236723" y="3565334"/>
              <a:ext cx="48724" cy="27154"/>
            </a:xfrm>
            <a:custGeom>
              <a:avLst/>
              <a:gdLst/>
              <a:ahLst/>
              <a:cxnLst/>
              <a:rect l="l" t="t" r="r" b="b"/>
              <a:pathLst>
                <a:path w="1518" h="846" extrusionOk="0">
                  <a:moveTo>
                    <a:pt x="766" y="1"/>
                  </a:moveTo>
                  <a:cubicBezTo>
                    <a:pt x="702" y="1"/>
                    <a:pt x="634" y="17"/>
                    <a:pt x="581" y="47"/>
                  </a:cubicBezTo>
                  <a:lnTo>
                    <a:pt x="107" y="320"/>
                  </a:lnTo>
                  <a:cubicBezTo>
                    <a:pt x="10" y="377"/>
                    <a:pt x="0" y="462"/>
                    <a:pt x="84" y="509"/>
                  </a:cubicBezTo>
                  <a:lnTo>
                    <a:pt x="610" y="813"/>
                  </a:lnTo>
                  <a:cubicBezTo>
                    <a:pt x="647" y="835"/>
                    <a:pt x="697" y="846"/>
                    <a:pt x="750" y="846"/>
                  </a:cubicBezTo>
                  <a:cubicBezTo>
                    <a:pt x="815" y="846"/>
                    <a:pt x="883" y="830"/>
                    <a:pt x="937" y="799"/>
                  </a:cubicBezTo>
                  <a:lnTo>
                    <a:pt x="1409" y="526"/>
                  </a:lnTo>
                  <a:cubicBezTo>
                    <a:pt x="1507" y="470"/>
                    <a:pt x="1517" y="385"/>
                    <a:pt x="1434" y="338"/>
                  </a:cubicBezTo>
                  <a:lnTo>
                    <a:pt x="908" y="34"/>
                  </a:lnTo>
                  <a:cubicBezTo>
                    <a:pt x="870" y="12"/>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612;p60">
              <a:extLst>
                <a:ext uri="{FF2B5EF4-FFF2-40B4-BE49-F238E27FC236}">
                  <a16:creationId xmlns:a16="http://schemas.microsoft.com/office/drawing/2014/main" id="{2EBD5E48-5599-2DF6-87BC-28E01CDC4E7F}"/>
                </a:ext>
              </a:extLst>
            </p:cNvPr>
            <p:cNvSpPr/>
            <p:nvPr/>
          </p:nvSpPr>
          <p:spPr>
            <a:xfrm>
              <a:off x="3206744" y="3548066"/>
              <a:ext cx="48724" cy="27122"/>
            </a:xfrm>
            <a:custGeom>
              <a:avLst/>
              <a:gdLst/>
              <a:ahLst/>
              <a:cxnLst/>
              <a:rect l="l" t="t" r="r" b="b"/>
              <a:pathLst>
                <a:path w="1518" h="845" extrusionOk="0">
                  <a:moveTo>
                    <a:pt x="767" y="0"/>
                  </a:moveTo>
                  <a:cubicBezTo>
                    <a:pt x="702" y="0"/>
                    <a:pt x="634" y="16"/>
                    <a:pt x="581" y="46"/>
                  </a:cubicBezTo>
                  <a:lnTo>
                    <a:pt x="109" y="320"/>
                  </a:lnTo>
                  <a:cubicBezTo>
                    <a:pt x="11" y="376"/>
                    <a:pt x="1" y="459"/>
                    <a:pt x="84" y="508"/>
                  </a:cubicBezTo>
                  <a:lnTo>
                    <a:pt x="610" y="812"/>
                  </a:lnTo>
                  <a:cubicBezTo>
                    <a:pt x="648" y="834"/>
                    <a:pt x="698" y="844"/>
                    <a:pt x="751" y="844"/>
                  </a:cubicBezTo>
                  <a:cubicBezTo>
                    <a:pt x="816" y="844"/>
                    <a:pt x="884" y="829"/>
                    <a:pt x="937" y="798"/>
                  </a:cubicBezTo>
                  <a:lnTo>
                    <a:pt x="1410" y="526"/>
                  </a:lnTo>
                  <a:cubicBezTo>
                    <a:pt x="1508" y="469"/>
                    <a:pt x="1518" y="384"/>
                    <a:pt x="1434" y="337"/>
                  </a:cubicBezTo>
                  <a:lnTo>
                    <a:pt x="908" y="33"/>
                  </a:lnTo>
                  <a:cubicBezTo>
                    <a:pt x="871" y="11"/>
                    <a:pt x="820" y="0"/>
                    <a:pt x="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613;p60">
              <a:extLst>
                <a:ext uri="{FF2B5EF4-FFF2-40B4-BE49-F238E27FC236}">
                  <a16:creationId xmlns:a16="http://schemas.microsoft.com/office/drawing/2014/main" id="{EBAC6D0E-E4B7-80C8-457E-EC666C578B83}"/>
                </a:ext>
              </a:extLst>
            </p:cNvPr>
            <p:cNvSpPr/>
            <p:nvPr/>
          </p:nvSpPr>
          <p:spPr>
            <a:xfrm>
              <a:off x="3176766" y="3530733"/>
              <a:ext cx="48756" cy="27154"/>
            </a:xfrm>
            <a:custGeom>
              <a:avLst/>
              <a:gdLst/>
              <a:ahLst/>
              <a:cxnLst/>
              <a:rect l="l" t="t" r="r" b="b"/>
              <a:pathLst>
                <a:path w="1519" h="846" extrusionOk="0">
                  <a:moveTo>
                    <a:pt x="766" y="1"/>
                  </a:moveTo>
                  <a:cubicBezTo>
                    <a:pt x="702" y="1"/>
                    <a:pt x="634" y="16"/>
                    <a:pt x="582" y="47"/>
                  </a:cubicBezTo>
                  <a:lnTo>
                    <a:pt x="108" y="321"/>
                  </a:lnTo>
                  <a:cubicBezTo>
                    <a:pt x="11" y="375"/>
                    <a:pt x="1" y="460"/>
                    <a:pt x="85" y="509"/>
                  </a:cubicBezTo>
                  <a:lnTo>
                    <a:pt x="610" y="812"/>
                  </a:lnTo>
                  <a:cubicBezTo>
                    <a:pt x="648" y="834"/>
                    <a:pt x="700" y="845"/>
                    <a:pt x="753" y="845"/>
                  </a:cubicBezTo>
                  <a:cubicBezTo>
                    <a:pt x="817" y="845"/>
                    <a:pt x="885" y="830"/>
                    <a:pt x="937" y="799"/>
                  </a:cubicBezTo>
                  <a:lnTo>
                    <a:pt x="1410" y="527"/>
                  </a:lnTo>
                  <a:cubicBezTo>
                    <a:pt x="1508" y="471"/>
                    <a:pt x="1518" y="385"/>
                    <a:pt x="1435" y="337"/>
                  </a:cubicBezTo>
                  <a:lnTo>
                    <a:pt x="909" y="34"/>
                  </a:lnTo>
                  <a:cubicBezTo>
                    <a:pt x="871" y="12"/>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3614;p60">
              <a:extLst>
                <a:ext uri="{FF2B5EF4-FFF2-40B4-BE49-F238E27FC236}">
                  <a16:creationId xmlns:a16="http://schemas.microsoft.com/office/drawing/2014/main" id="{78D0A238-94A7-54DB-8E5B-D6C0F088E1F2}"/>
                </a:ext>
              </a:extLst>
            </p:cNvPr>
            <p:cNvSpPr/>
            <p:nvPr/>
          </p:nvSpPr>
          <p:spPr>
            <a:xfrm>
              <a:off x="2954494" y="3402409"/>
              <a:ext cx="48724" cy="27154"/>
            </a:xfrm>
            <a:custGeom>
              <a:avLst/>
              <a:gdLst/>
              <a:ahLst/>
              <a:cxnLst/>
              <a:rect l="l" t="t" r="r" b="b"/>
              <a:pathLst>
                <a:path w="1518" h="846" extrusionOk="0">
                  <a:moveTo>
                    <a:pt x="767" y="0"/>
                  </a:moveTo>
                  <a:cubicBezTo>
                    <a:pt x="702" y="0"/>
                    <a:pt x="634" y="16"/>
                    <a:pt x="581" y="47"/>
                  </a:cubicBezTo>
                  <a:lnTo>
                    <a:pt x="107" y="319"/>
                  </a:lnTo>
                  <a:cubicBezTo>
                    <a:pt x="10" y="375"/>
                    <a:pt x="0" y="460"/>
                    <a:pt x="84" y="509"/>
                  </a:cubicBezTo>
                  <a:lnTo>
                    <a:pt x="608" y="812"/>
                  </a:lnTo>
                  <a:cubicBezTo>
                    <a:pt x="647" y="834"/>
                    <a:pt x="699" y="845"/>
                    <a:pt x="752" y="845"/>
                  </a:cubicBezTo>
                  <a:cubicBezTo>
                    <a:pt x="817" y="845"/>
                    <a:pt x="884" y="830"/>
                    <a:pt x="937" y="799"/>
                  </a:cubicBezTo>
                  <a:lnTo>
                    <a:pt x="1409" y="525"/>
                  </a:lnTo>
                  <a:cubicBezTo>
                    <a:pt x="1506" y="469"/>
                    <a:pt x="1517" y="385"/>
                    <a:pt x="1432" y="336"/>
                  </a:cubicBezTo>
                  <a:lnTo>
                    <a:pt x="908" y="32"/>
                  </a:lnTo>
                  <a:cubicBezTo>
                    <a:pt x="870"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615;p60">
              <a:extLst>
                <a:ext uri="{FF2B5EF4-FFF2-40B4-BE49-F238E27FC236}">
                  <a16:creationId xmlns:a16="http://schemas.microsoft.com/office/drawing/2014/main" id="{A1ED8405-F9A4-40EA-721E-0DB8C293AC7A}"/>
                </a:ext>
              </a:extLst>
            </p:cNvPr>
            <p:cNvSpPr/>
            <p:nvPr/>
          </p:nvSpPr>
          <p:spPr>
            <a:xfrm>
              <a:off x="2924515" y="3385109"/>
              <a:ext cx="48724" cy="27154"/>
            </a:xfrm>
            <a:custGeom>
              <a:avLst/>
              <a:gdLst/>
              <a:ahLst/>
              <a:cxnLst/>
              <a:rect l="l" t="t" r="r" b="b"/>
              <a:pathLst>
                <a:path w="1518" h="846" extrusionOk="0">
                  <a:moveTo>
                    <a:pt x="767" y="1"/>
                  </a:moveTo>
                  <a:cubicBezTo>
                    <a:pt x="702" y="1"/>
                    <a:pt x="634" y="16"/>
                    <a:pt x="580" y="47"/>
                  </a:cubicBezTo>
                  <a:lnTo>
                    <a:pt x="107" y="319"/>
                  </a:lnTo>
                  <a:cubicBezTo>
                    <a:pt x="11" y="376"/>
                    <a:pt x="1" y="461"/>
                    <a:pt x="84" y="510"/>
                  </a:cubicBezTo>
                  <a:lnTo>
                    <a:pt x="609" y="812"/>
                  </a:lnTo>
                  <a:cubicBezTo>
                    <a:pt x="647" y="834"/>
                    <a:pt x="699" y="845"/>
                    <a:pt x="752" y="845"/>
                  </a:cubicBezTo>
                  <a:cubicBezTo>
                    <a:pt x="816" y="845"/>
                    <a:pt x="884" y="830"/>
                    <a:pt x="937" y="799"/>
                  </a:cubicBezTo>
                  <a:lnTo>
                    <a:pt x="1410" y="525"/>
                  </a:lnTo>
                  <a:cubicBezTo>
                    <a:pt x="1506" y="469"/>
                    <a:pt x="1518" y="386"/>
                    <a:pt x="1433" y="337"/>
                  </a:cubicBezTo>
                  <a:lnTo>
                    <a:pt x="908" y="33"/>
                  </a:lnTo>
                  <a:cubicBezTo>
                    <a:pt x="871"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616;p60">
              <a:extLst>
                <a:ext uri="{FF2B5EF4-FFF2-40B4-BE49-F238E27FC236}">
                  <a16:creationId xmlns:a16="http://schemas.microsoft.com/office/drawing/2014/main" id="{677F25BD-3F8C-F49B-C833-D1752BBEE634}"/>
                </a:ext>
              </a:extLst>
            </p:cNvPr>
            <p:cNvSpPr/>
            <p:nvPr/>
          </p:nvSpPr>
          <p:spPr>
            <a:xfrm>
              <a:off x="2894569" y="3367809"/>
              <a:ext cx="48724" cy="27122"/>
            </a:xfrm>
            <a:custGeom>
              <a:avLst/>
              <a:gdLst/>
              <a:ahLst/>
              <a:cxnLst/>
              <a:rect l="l" t="t" r="r" b="b"/>
              <a:pathLst>
                <a:path w="1518" h="845" extrusionOk="0">
                  <a:moveTo>
                    <a:pt x="767" y="0"/>
                  </a:moveTo>
                  <a:cubicBezTo>
                    <a:pt x="702" y="0"/>
                    <a:pt x="633" y="16"/>
                    <a:pt x="579" y="47"/>
                  </a:cubicBezTo>
                  <a:lnTo>
                    <a:pt x="107" y="320"/>
                  </a:lnTo>
                  <a:cubicBezTo>
                    <a:pt x="10" y="376"/>
                    <a:pt x="0" y="461"/>
                    <a:pt x="84" y="508"/>
                  </a:cubicBezTo>
                  <a:lnTo>
                    <a:pt x="608" y="812"/>
                  </a:lnTo>
                  <a:cubicBezTo>
                    <a:pt x="646" y="834"/>
                    <a:pt x="697" y="845"/>
                    <a:pt x="749" y="845"/>
                  </a:cubicBezTo>
                  <a:cubicBezTo>
                    <a:pt x="814" y="845"/>
                    <a:pt x="883" y="829"/>
                    <a:pt x="937" y="798"/>
                  </a:cubicBezTo>
                  <a:lnTo>
                    <a:pt x="1409" y="526"/>
                  </a:lnTo>
                  <a:cubicBezTo>
                    <a:pt x="1506" y="469"/>
                    <a:pt x="1517" y="384"/>
                    <a:pt x="1432" y="337"/>
                  </a:cubicBezTo>
                  <a:lnTo>
                    <a:pt x="908" y="33"/>
                  </a:lnTo>
                  <a:cubicBezTo>
                    <a:pt x="870"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617;p60">
              <a:extLst>
                <a:ext uri="{FF2B5EF4-FFF2-40B4-BE49-F238E27FC236}">
                  <a16:creationId xmlns:a16="http://schemas.microsoft.com/office/drawing/2014/main" id="{6A7707E2-3FE8-B610-F7F9-AF7D19157244}"/>
                </a:ext>
              </a:extLst>
            </p:cNvPr>
            <p:cNvSpPr/>
            <p:nvPr/>
          </p:nvSpPr>
          <p:spPr>
            <a:xfrm>
              <a:off x="3048281" y="3496710"/>
              <a:ext cx="48724" cy="27122"/>
            </a:xfrm>
            <a:custGeom>
              <a:avLst/>
              <a:gdLst/>
              <a:ahLst/>
              <a:cxnLst/>
              <a:rect l="l" t="t" r="r" b="b"/>
              <a:pathLst>
                <a:path w="1518" h="845" extrusionOk="0">
                  <a:moveTo>
                    <a:pt x="766" y="0"/>
                  </a:moveTo>
                  <a:cubicBezTo>
                    <a:pt x="702" y="0"/>
                    <a:pt x="634" y="16"/>
                    <a:pt x="581" y="47"/>
                  </a:cubicBezTo>
                  <a:lnTo>
                    <a:pt x="108" y="319"/>
                  </a:lnTo>
                  <a:cubicBezTo>
                    <a:pt x="12" y="375"/>
                    <a:pt x="0" y="460"/>
                    <a:pt x="85" y="509"/>
                  </a:cubicBezTo>
                  <a:lnTo>
                    <a:pt x="610" y="812"/>
                  </a:lnTo>
                  <a:cubicBezTo>
                    <a:pt x="648" y="834"/>
                    <a:pt x="699" y="845"/>
                    <a:pt x="753" y="845"/>
                  </a:cubicBezTo>
                  <a:cubicBezTo>
                    <a:pt x="817" y="845"/>
                    <a:pt x="885" y="829"/>
                    <a:pt x="938" y="799"/>
                  </a:cubicBezTo>
                  <a:lnTo>
                    <a:pt x="1411" y="525"/>
                  </a:lnTo>
                  <a:cubicBezTo>
                    <a:pt x="1507" y="470"/>
                    <a:pt x="1517" y="385"/>
                    <a:pt x="1434" y="336"/>
                  </a:cubicBezTo>
                  <a:lnTo>
                    <a:pt x="909"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618;p60">
              <a:extLst>
                <a:ext uri="{FF2B5EF4-FFF2-40B4-BE49-F238E27FC236}">
                  <a16:creationId xmlns:a16="http://schemas.microsoft.com/office/drawing/2014/main" id="{74020B84-7171-A80E-86F2-112D8449F67A}"/>
                </a:ext>
              </a:extLst>
            </p:cNvPr>
            <p:cNvSpPr/>
            <p:nvPr/>
          </p:nvSpPr>
          <p:spPr>
            <a:xfrm>
              <a:off x="3018303" y="3479410"/>
              <a:ext cx="48724" cy="27122"/>
            </a:xfrm>
            <a:custGeom>
              <a:avLst/>
              <a:gdLst/>
              <a:ahLst/>
              <a:cxnLst/>
              <a:rect l="l" t="t" r="r" b="b"/>
              <a:pathLst>
                <a:path w="1518" h="845" extrusionOk="0">
                  <a:moveTo>
                    <a:pt x="767" y="0"/>
                  </a:moveTo>
                  <a:cubicBezTo>
                    <a:pt x="703" y="0"/>
                    <a:pt x="635" y="16"/>
                    <a:pt x="581" y="47"/>
                  </a:cubicBezTo>
                  <a:lnTo>
                    <a:pt x="109" y="319"/>
                  </a:lnTo>
                  <a:cubicBezTo>
                    <a:pt x="12" y="375"/>
                    <a:pt x="1" y="460"/>
                    <a:pt x="86" y="509"/>
                  </a:cubicBezTo>
                  <a:lnTo>
                    <a:pt x="610" y="812"/>
                  </a:lnTo>
                  <a:cubicBezTo>
                    <a:pt x="648" y="834"/>
                    <a:pt x="699" y="845"/>
                    <a:pt x="753" y="845"/>
                  </a:cubicBezTo>
                  <a:cubicBezTo>
                    <a:pt x="817" y="845"/>
                    <a:pt x="885" y="829"/>
                    <a:pt x="938" y="799"/>
                  </a:cubicBezTo>
                  <a:lnTo>
                    <a:pt x="1411" y="525"/>
                  </a:lnTo>
                  <a:cubicBezTo>
                    <a:pt x="1508" y="469"/>
                    <a:pt x="1518" y="385"/>
                    <a:pt x="1434" y="336"/>
                  </a:cubicBezTo>
                  <a:lnTo>
                    <a:pt x="910" y="32"/>
                  </a:lnTo>
                  <a:cubicBezTo>
                    <a:pt x="871" y="11"/>
                    <a:pt x="821" y="0"/>
                    <a:pt x="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619;p60">
              <a:extLst>
                <a:ext uri="{FF2B5EF4-FFF2-40B4-BE49-F238E27FC236}">
                  <a16:creationId xmlns:a16="http://schemas.microsoft.com/office/drawing/2014/main" id="{6C22F172-5B5E-85CF-029F-E7BBC460A6C8}"/>
                </a:ext>
              </a:extLst>
            </p:cNvPr>
            <p:cNvSpPr/>
            <p:nvPr/>
          </p:nvSpPr>
          <p:spPr>
            <a:xfrm>
              <a:off x="2988324" y="3462110"/>
              <a:ext cx="48756" cy="27122"/>
            </a:xfrm>
            <a:custGeom>
              <a:avLst/>
              <a:gdLst/>
              <a:ahLst/>
              <a:cxnLst/>
              <a:rect l="l" t="t" r="r" b="b"/>
              <a:pathLst>
                <a:path w="1519" h="845" extrusionOk="0">
                  <a:moveTo>
                    <a:pt x="767" y="0"/>
                  </a:moveTo>
                  <a:cubicBezTo>
                    <a:pt x="703" y="0"/>
                    <a:pt x="635" y="16"/>
                    <a:pt x="582" y="47"/>
                  </a:cubicBezTo>
                  <a:lnTo>
                    <a:pt x="109" y="319"/>
                  </a:lnTo>
                  <a:cubicBezTo>
                    <a:pt x="12" y="375"/>
                    <a:pt x="1" y="460"/>
                    <a:pt x="86" y="508"/>
                  </a:cubicBezTo>
                  <a:lnTo>
                    <a:pt x="610" y="812"/>
                  </a:lnTo>
                  <a:cubicBezTo>
                    <a:pt x="648" y="834"/>
                    <a:pt x="699" y="845"/>
                    <a:pt x="752" y="845"/>
                  </a:cubicBezTo>
                  <a:cubicBezTo>
                    <a:pt x="817" y="845"/>
                    <a:pt x="885" y="829"/>
                    <a:pt x="939" y="799"/>
                  </a:cubicBezTo>
                  <a:lnTo>
                    <a:pt x="1411" y="525"/>
                  </a:lnTo>
                  <a:cubicBezTo>
                    <a:pt x="1508" y="469"/>
                    <a:pt x="1518" y="384"/>
                    <a:pt x="1434" y="336"/>
                  </a:cubicBezTo>
                  <a:lnTo>
                    <a:pt x="910" y="32"/>
                  </a:lnTo>
                  <a:cubicBezTo>
                    <a:pt x="872" y="11"/>
                    <a:pt x="821"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620;p60">
              <a:extLst>
                <a:ext uri="{FF2B5EF4-FFF2-40B4-BE49-F238E27FC236}">
                  <a16:creationId xmlns:a16="http://schemas.microsoft.com/office/drawing/2014/main" id="{E5FEFA8B-85FE-C613-22F0-E594DC28C297}"/>
                </a:ext>
              </a:extLst>
            </p:cNvPr>
            <p:cNvSpPr/>
            <p:nvPr/>
          </p:nvSpPr>
          <p:spPr>
            <a:xfrm>
              <a:off x="2958378" y="3444809"/>
              <a:ext cx="48724" cy="27122"/>
            </a:xfrm>
            <a:custGeom>
              <a:avLst/>
              <a:gdLst/>
              <a:ahLst/>
              <a:cxnLst/>
              <a:rect l="l" t="t" r="r" b="b"/>
              <a:pathLst>
                <a:path w="1518" h="845" extrusionOk="0">
                  <a:moveTo>
                    <a:pt x="766" y="0"/>
                  </a:moveTo>
                  <a:cubicBezTo>
                    <a:pt x="701" y="0"/>
                    <a:pt x="634" y="16"/>
                    <a:pt x="581" y="46"/>
                  </a:cubicBezTo>
                  <a:lnTo>
                    <a:pt x="108" y="319"/>
                  </a:lnTo>
                  <a:cubicBezTo>
                    <a:pt x="10" y="376"/>
                    <a:pt x="0" y="461"/>
                    <a:pt x="84" y="508"/>
                  </a:cubicBezTo>
                  <a:lnTo>
                    <a:pt x="610" y="812"/>
                  </a:lnTo>
                  <a:cubicBezTo>
                    <a:pt x="647" y="834"/>
                    <a:pt x="698" y="845"/>
                    <a:pt x="750" y="845"/>
                  </a:cubicBezTo>
                  <a:cubicBezTo>
                    <a:pt x="815" y="845"/>
                    <a:pt x="884" y="829"/>
                    <a:pt x="937" y="798"/>
                  </a:cubicBezTo>
                  <a:lnTo>
                    <a:pt x="1411" y="525"/>
                  </a:lnTo>
                  <a:cubicBezTo>
                    <a:pt x="1507" y="469"/>
                    <a:pt x="1517" y="384"/>
                    <a:pt x="1434" y="337"/>
                  </a:cubicBezTo>
                  <a:lnTo>
                    <a:pt x="909" y="33"/>
                  </a:lnTo>
                  <a:cubicBezTo>
                    <a:pt x="871"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621;p60">
              <a:extLst>
                <a:ext uri="{FF2B5EF4-FFF2-40B4-BE49-F238E27FC236}">
                  <a16:creationId xmlns:a16="http://schemas.microsoft.com/office/drawing/2014/main" id="{18AF5AF4-58F4-5D0D-5C3D-CCF90ED10BD4}"/>
                </a:ext>
              </a:extLst>
            </p:cNvPr>
            <p:cNvSpPr/>
            <p:nvPr/>
          </p:nvSpPr>
          <p:spPr>
            <a:xfrm>
              <a:off x="2928399" y="3427509"/>
              <a:ext cx="48724" cy="27122"/>
            </a:xfrm>
            <a:custGeom>
              <a:avLst/>
              <a:gdLst/>
              <a:ahLst/>
              <a:cxnLst/>
              <a:rect l="l" t="t" r="r" b="b"/>
              <a:pathLst>
                <a:path w="1518" h="845" extrusionOk="0">
                  <a:moveTo>
                    <a:pt x="767" y="0"/>
                  </a:moveTo>
                  <a:cubicBezTo>
                    <a:pt x="702" y="0"/>
                    <a:pt x="634" y="16"/>
                    <a:pt x="581" y="46"/>
                  </a:cubicBezTo>
                  <a:lnTo>
                    <a:pt x="109" y="319"/>
                  </a:lnTo>
                  <a:cubicBezTo>
                    <a:pt x="11" y="376"/>
                    <a:pt x="1" y="459"/>
                    <a:pt x="84" y="508"/>
                  </a:cubicBezTo>
                  <a:lnTo>
                    <a:pt x="610" y="812"/>
                  </a:lnTo>
                  <a:cubicBezTo>
                    <a:pt x="648" y="834"/>
                    <a:pt x="699" y="844"/>
                    <a:pt x="752" y="844"/>
                  </a:cubicBezTo>
                  <a:cubicBezTo>
                    <a:pt x="816" y="844"/>
                    <a:pt x="885" y="829"/>
                    <a:pt x="939" y="798"/>
                  </a:cubicBezTo>
                  <a:lnTo>
                    <a:pt x="1411" y="526"/>
                  </a:lnTo>
                  <a:cubicBezTo>
                    <a:pt x="1508" y="469"/>
                    <a:pt x="1518" y="384"/>
                    <a:pt x="1434" y="335"/>
                  </a:cubicBezTo>
                  <a:lnTo>
                    <a:pt x="910" y="33"/>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622;p60">
              <a:extLst>
                <a:ext uri="{FF2B5EF4-FFF2-40B4-BE49-F238E27FC236}">
                  <a16:creationId xmlns:a16="http://schemas.microsoft.com/office/drawing/2014/main" id="{CE9F6F25-438C-5504-18A9-E70EE4E3740A}"/>
                </a:ext>
              </a:extLst>
            </p:cNvPr>
            <p:cNvSpPr/>
            <p:nvPr/>
          </p:nvSpPr>
          <p:spPr>
            <a:xfrm>
              <a:off x="2878681" y="3438904"/>
              <a:ext cx="48756" cy="27122"/>
            </a:xfrm>
            <a:custGeom>
              <a:avLst/>
              <a:gdLst/>
              <a:ahLst/>
              <a:cxnLst/>
              <a:rect l="l" t="t" r="r" b="b"/>
              <a:pathLst>
                <a:path w="1519" h="845" extrusionOk="0">
                  <a:moveTo>
                    <a:pt x="766" y="0"/>
                  </a:moveTo>
                  <a:cubicBezTo>
                    <a:pt x="702" y="0"/>
                    <a:pt x="634" y="16"/>
                    <a:pt x="582" y="47"/>
                  </a:cubicBezTo>
                  <a:lnTo>
                    <a:pt x="108" y="320"/>
                  </a:lnTo>
                  <a:cubicBezTo>
                    <a:pt x="11" y="377"/>
                    <a:pt x="1" y="460"/>
                    <a:pt x="85" y="509"/>
                  </a:cubicBezTo>
                  <a:lnTo>
                    <a:pt x="609" y="812"/>
                  </a:lnTo>
                  <a:cubicBezTo>
                    <a:pt x="648" y="834"/>
                    <a:pt x="699" y="845"/>
                    <a:pt x="753" y="845"/>
                  </a:cubicBezTo>
                  <a:cubicBezTo>
                    <a:pt x="817" y="845"/>
                    <a:pt x="885" y="829"/>
                    <a:pt x="937" y="799"/>
                  </a:cubicBezTo>
                  <a:lnTo>
                    <a:pt x="1410" y="526"/>
                  </a:lnTo>
                  <a:cubicBezTo>
                    <a:pt x="1507" y="470"/>
                    <a:pt x="1518" y="385"/>
                    <a:pt x="1433" y="336"/>
                  </a:cubicBezTo>
                  <a:lnTo>
                    <a:pt x="909" y="34"/>
                  </a:lnTo>
                  <a:cubicBezTo>
                    <a:pt x="871"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623;p60">
              <a:extLst>
                <a:ext uri="{FF2B5EF4-FFF2-40B4-BE49-F238E27FC236}">
                  <a16:creationId xmlns:a16="http://schemas.microsoft.com/office/drawing/2014/main" id="{77832295-1A46-A6B8-A8D1-50A53045D0C0}"/>
                </a:ext>
              </a:extLst>
            </p:cNvPr>
            <p:cNvSpPr/>
            <p:nvPr/>
          </p:nvSpPr>
          <p:spPr>
            <a:xfrm>
              <a:off x="2790285" y="3427991"/>
              <a:ext cx="48724" cy="27154"/>
            </a:xfrm>
            <a:custGeom>
              <a:avLst/>
              <a:gdLst/>
              <a:ahLst/>
              <a:cxnLst/>
              <a:rect l="l" t="t" r="r" b="b"/>
              <a:pathLst>
                <a:path w="1518" h="846" extrusionOk="0">
                  <a:moveTo>
                    <a:pt x="766" y="1"/>
                  </a:moveTo>
                  <a:cubicBezTo>
                    <a:pt x="702" y="1"/>
                    <a:pt x="634" y="17"/>
                    <a:pt x="581" y="47"/>
                  </a:cubicBezTo>
                  <a:lnTo>
                    <a:pt x="107" y="320"/>
                  </a:lnTo>
                  <a:cubicBezTo>
                    <a:pt x="10" y="377"/>
                    <a:pt x="0" y="460"/>
                    <a:pt x="84" y="509"/>
                  </a:cubicBezTo>
                  <a:lnTo>
                    <a:pt x="608" y="813"/>
                  </a:lnTo>
                  <a:cubicBezTo>
                    <a:pt x="647" y="835"/>
                    <a:pt x="698" y="845"/>
                    <a:pt x="751" y="845"/>
                  </a:cubicBezTo>
                  <a:cubicBezTo>
                    <a:pt x="816" y="845"/>
                    <a:pt x="884" y="829"/>
                    <a:pt x="937" y="799"/>
                  </a:cubicBezTo>
                  <a:lnTo>
                    <a:pt x="1409" y="526"/>
                  </a:lnTo>
                  <a:cubicBezTo>
                    <a:pt x="1506" y="470"/>
                    <a:pt x="1517" y="385"/>
                    <a:pt x="1432" y="336"/>
                  </a:cubicBezTo>
                  <a:lnTo>
                    <a:pt x="908" y="34"/>
                  </a:lnTo>
                  <a:cubicBezTo>
                    <a:pt x="870" y="12"/>
                    <a:pt x="820"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624;p60">
              <a:extLst>
                <a:ext uri="{FF2B5EF4-FFF2-40B4-BE49-F238E27FC236}">
                  <a16:creationId xmlns:a16="http://schemas.microsoft.com/office/drawing/2014/main" id="{A7CBEE0D-C790-E005-83A4-37C24F6F4865}"/>
                </a:ext>
              </a:extLst>
            </p:cNvPr>
            <p:cNvSpPr/>
            <p:nvPr/>
          </p:nvSpPr>
          <p:spPr>
            <a:xfrm>
              <a:off x="3148906" y="3594927"/>
              <a:ext cx="66474" cy="37361"/>
            </a:xfrm>
            <a:custGeom>
              <a:avLst/>
              <a:gdLst/>
              <a:ahLst/>
              <a:cxnLst/>
              <a:rect l="l" t="t" r="r" b="b"/>
              <a:pathLst>
                <a:path w="2071" h="1164" extrusionOk="0">
                  <a:moveTo>
                    <a:pt x="766" y="0"/>
                  </a:moveTo>
                  <a:cubicBezTo>
                    <a:pt x="702" y="0"/>
                    <a:pt x="634" y="16"/>
                    <a:pt x="581" y="47"/>
                  </a:cubicBezTo>
                  <a:lnTo>
                    <a:pt x="108" y="320"/>
                  </a:lnTo>
                  <a:cubicBezTo>
                    <a:pt x="12" y="377"/>
                    <a:pt x="0" y="460"/>
                    <a:pt x="85" y="509"/>
                  </a:cubicBezTo>
                  <a:lnTo>
                    <a:pt x="1161" y="1132"/>
                  </a:lnTo>
                  <a:cubicBezTo>
                    <a:pt x="1200" y="1153"/>
                    <a:pt x="1251" y="1164"/>
                    <a:pt x="1304" y="1164"/>
                  </a:cubicBezTo>
                  <a:cubicBezTo>
                    <a:pt x="1368" y="1164"/>
                    <a:pt x="1436" y="1148"/>
                    <a:pt x="1490" y="1117"/>
                  </a:cubicBezTo>
                  <a:lnTo>
                    <a:pt x="1962" y="845"/>
                  </a:lnTo>
                  <a:cubicBezTo>
                    <a:pt x="2059" y="789"/>
                    <a:pt x="2071" y="704"/>
                    <a:pt x="1986" y="655"/>
                  </a:cubicBezTo>
                  <a:lnTo>
                    <a:pt x="909"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625;p60">
              <a:extLst>
                <a:ext uri="{FF2B5EF4-FFF2-40B4-BE49-F238E27FC236}">
                  <a16:creationId xmlns:a16="http://schemas.microsoft.com/office/drawing/2014/main" id="{53C918A8-F4A9-CED2-EEF3-06DDBC90CFCB}"/>
                </a:ext>
              </a:extLst>
            </p:cNvPr>
            <p:cNvSpPr/>
            <p:nvPr/>
          </p:nvSpPr>
          <p:spPr>
            <a:xfrm>
              <a:off x="2859775" y="3387869"/>
              <a:ext cx="85540" cy="48403"/>
            </a:xfrm>
            <a:custGeom>
              <a:avLst/>
              <a:gdLst/>
              <a:ahLst/>
              <a:cxnLst/>
              <a:rect l="l" t="t" r="r" b="b"/>
              <a:pathLst>
                <a:path w="2665" h="1508" extrusionOk="0">
                  <a:moveTo>
                    <a:pt x="767" y="0"/>
                  </a:moveTo>
                  <a:cubicBezTo>
                    <a:pt x="702" y="0"/>
                    <a:pt x="634" y="16"/>
                    <a:pt x="581" y="46"/>
                  </a:cubicBezTo>
                  <a:lnTo>
                    <a:pt x="107" y="320"/>
                  </a:lnTo>
                  <a:cubicBezTo>
                    <a:pt x="11" y="376"/>
                    <a:pt x="1" y="461"/>
                    <a:pt x="84" y="509"/>
                  </a:cubicBezTo>
                  <a:lnTo>
                    <a:pt x="1755" y="1474"/>
                  </a:lnTo>
                  <a:cubicBezTo>
                    <a:pt x="1794" y="1496"/>
                    <a:pt x="1845" y="1507"/>
                    <a:pt x="1899" y="1507"/>
                  </a:cubicBezTo>
                  <a:cubicBezTo>
                    <a:pt x="1963" y="1507"/>
                    <a:pt x="2031" y="1491"/>
                    <a:pt x="2084" y="1461"/>
                  </a:cubicBezTo>
                  <a:lnTo>
                    <a:pt x="2557" y="1187"/>
                  </a:lnTo>
                  <a:cubicBezTo>
                    <a:pt x="2653" y="1131"/>
                    <a:pt x="2665" y="1046"/>
                    <a:pt x="2580" y="998"/>
                  </a:cubicBezTo>
                  <a:lnTo>
                    <a:pt x="908" y="33"/>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626;p60">
              <a:extLst>
                <a:ext uri="{FF2B5EF4-FFF2-40B4-BE49-F238E27FC236}">
                  <a16:creationId xmlns:a16="http://schemas.microsoft.com/office/drawing/2014/main" id="{092387F1-3971-0ACF-AF0A-D7DD5D327ACD}"/>
                </a:ext>
              </a:extLst>
            </p:cNvPr>
            <p:cNvSpPr/>
            <p:nvPr/>
          </p:nvSpPr>
          <p:spPr>
            <a:xfrm>
              <a:off x="2987169" y="3421282"/>
              <a:ext cx="206291" cy="118087"/>
            </a:xfrm>
            <a:custGeom>
              <a:avLst/>
              <a:gdLst/>
              <a:ahLst/>
              <a:cxnLst/>
              <a:rect l="l" t="t" r="r" b="b"/>
              <a:pathLst>
                <a:path w="6427" h="3679" extrusionOk="0">
                  <a:moveTo>
                    <a:pt x="766" y="0"/>
                  </a:moveTo>
                  <a:cubicBezTo>
                    <a:pt x="701" y="0"/>
                    <a:pt x="633" y="16"/>
                    <a:pt x="580" y="47"/>
                  </a:cubicBezTo>
                  <a:lnTo>
                    <a:pt x="108" y="319"/>
                  </a:lnTo>
                  <a:cubicBezTo>
                    <a:pt x="11" y="375"/>
                    <a:pt x="1" y="460"/>
                    <a:pt x="84" y="509"/>
                  </a:cubicBezTo>
                  <a:lnTo>
                    <a:pt x="5518" y="3646"/>
                  </a:lnTo>
                  <a:cubicBezTo>
                    <a:pt x="5556" y="3668"/>
                    <a:pt x="5608" y="3679"/>
                    <a:pt x="5662" y="3679"/>
                  </a:cubicBezTo>
                  <a:cubicBezTo>
                    <a:pt x="5726" y="3679"/>
                    <a:pt x="5793" y="3663"/>
                    <a:pt x="5846" y="3633"/>
                  </a:cubicBezTo>
                  <a:lnTo>
                    <a:pt x="6319" y="3359"/>
                  </a:lnTo>
                  <a:cubicBezTo>
                    <a:pt x="6417" y="3304"/>
                    <a:pt x="6427" y="3219"/>
                    <a:pt x="6343" y="3170"/>
                  </a:cubicBezTo>
                  <a:lnTo>
                    <a:pt x="909"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627;p60">
              <a:extLst>
                <a:ext uri="{FF2B5EF4-FFF2-40B4-BE49-F238E27FC236}">
                  <a16:creationId xmlns:a16="http://schemas.microsoft.com/office/drawing/2014/main" id="{2E7FD0F1-6881-76B5-E4CB-DE74752EA581}"/>
                </a:ext>
              </a:extLst>
            </p:cNvPr>
            <p:cNvSpPr/>
            <p:nvPr/>
          </p:nvSpPr>
          <p:spPr>
            <a:xfrm>
              <a:off x="3172625" y="3568479"/>
              <a:ext cx="77483" cy="43749"/>
            </a:xfrm>
            <a:custGeom>
              <a:avLst/>
              <a:gdLst/>
              <a:ahLst/>
              <a:cxnLst/>
              <a:rect l="l" t="t" r="r" b="b"/>
              <a:pathLst>
                <a:path w="2414" h="1363" extrusionOk="0">
                  <a:moveTo>
                    <a:pt x="765" y="0"/>
                  </a:moveTo>
                  <a:cubicBezTo>
                    <a:pt x="701" y="0"/>
                    <a:pt x="633" y="16"/>
                    <a:pt x="581" y="47"/>
                  </a:cubicBezTo>
                  <a:lnTo>
                    <a:pt x="107" y="320"/>
                  </a:lnTo>
                  <a:cubicBezTo>
                    <a:pt x="10" y="375"/>
                    <a:pt x="0" y="460"/>
                    <a:pt x="84" y="509"/>
                  </a:cubicBezTo>
                  <a:lnTo>
                    <a:pt x="1506" y="1330"/>
                  </a:lnTo>
                  <a:cubicBezTo>
                    <a:pt x="1544" y="1352"/>
                    <a:pt x="1594" y="1362"/>
                    <a:pt x="1647" y="1362"/>
                  </a:cubicBezTo>
                  <a:cubicBezTo>
                    <a:pt x="1712" y="1362"/>
                    <a:pt x="1780" y="1347"/>
                    <a:pt x="1833" y="1316"/>
                  </a:cubicBezTo>
                  <a:lnTo>
                    <a:pt x="2307" y="1044"/>
                  </a:lnTo>
                  <a:cubicBezTo>
                    <a:pt x="2403" y="987"/>
                    <a:pt x="2414" y="902"/>
                    <a:pt x="2330" y="853"/>
                  </a:cubicBezTo>
                  <a:lnTo>
                    <a:pt x="908" y="34"/>
                  </a:lnTo>
                  <a:cubicBezTo>
                    <a:pt x="870" y="11"/>
                    <a:pt x="819" y="0"/>
                    <a:pt x="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628;p60">
              <a:extLst>
                <a:ext uri="{FF2B5EF4-FFF2-40B4-BE49-F238E27FC236}">
                  <a16:creationId xmlns:a16="http://schemas.microsoft.com/office/drawing/2014/main" id="{0023859A-0881-489F-527A-8CFFFF10060B}"/>
                </a:ext>
              </a:extLst>
            </p:cNvPr>
            <p:cNvSpPr/>
            <p:nvPr/>
          </p:nvSpPr>
          <p:spPr>
            <a:xfrm>
              <a:off x="2825014" y="3407930"/>
              <a:ext cx="72219" cy="40700"/>
            </a:xfrm>
            <a:custGeom>
              <a:avLst/>
              <a:gdLst/>
              <a:ahLst/>
              <a:cxnLst/>
              <a:rect l="l" t="t" r="r" b="b"/>
              <a:pathLst>
                <a:path w="2250" h="1268" extrusionOk="0">
                  <a:moveTo>
                    <a:pt x="767" y="1"/>
                  </a:moveTo>
                  <a:cubicBezTo>
                    <a:pt x="702" y="1"/>
                    <a:pt x="634" y="16"/>
                    <a:pt x="581" y="46"/>
                  </a:cubicBezTo>
                  <a:lnTo>
                    <a:pt x="108" y="320"/>
                  </a:lnTo>
                  <a:cubicBezTo>
                    <a:pt x="12" y="376"/>
                    <a:pt x="0" y="460"/>
                    <a:pt x="85" y="509"/>
                  </a:cubicBezTo>
                  <a:lnTo>
                    <a:pt x="1342" y="1235"/>
                  </a:lnTo>
                  <a:cubicBezTo>
                    <a:pt x="1379" y="1257"/>
                    <a:pt x="1429" y="1268"/>
                    <a:pt x="1482" y="1268"/>
                  </a:cubicBezTo>
                  <a:cubicBezTo>
                    <a:pt x="1547" y="1268"/>
                    <a:pt x="1615" y="1251"/>
                    <a:pt x="1669" y="1221"/>
                  </a:cubicBezTo>
                  <a:lnTo>
                    <a:pt x="2143" y="948"/>
                  </a:lnTo>
                  <a:cubicBezTo>
                    <a:pt x="2239" y="892"/>
                    <a:pt x="2249" y="807"/>
                    <a:pt x="2166" y="759"/>
                  </a:cubicBezTo>
                  <a:lnTo>
                    <a:pt x="909" y="33"/>
                  </a:lnTo>
                  <a:cubicBezTo>
                    <a:pt x="871"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629;p60">
              <a:extLst>
                <a:ext uri="{FF2B5EF4-FFF2-40B4-BE49-F238E27FC236}">
                  <a16:creationId xmlns:a16="http://schemas.microsoft.com/office/drawing/2014/main" id="{2838A66A-01C0-26DD-8264-5D192002207A}"/>
                </a:ext>
              </a:extLst>
            </p:cNvPr>
            <p:cNvSpPr/>
            <p:nvPr/>
          </p:nvSpPr>
          <p:spPr>
            <a:xfrm>
              <a:off x="3058488" y="3542705"/>
              <a:ext cx="48724" cy="27154"/>
            </a:xfrm>
            <a:custGeom>
              <a:avLst/>
              <a:gdLst/>
              <a:ahLst/>
              <a:cxnLst/>
              <a:rect l="l" t="t" r="r" b="b"/>
              <a:pathLst>
                <a:path w="1518" h="846" extrusionOk="0">
                  <a:moveTo>
                    <a:pt x="765" y="1"/>
                  </a:moveTo>
                  <a:cubicBezTo>
                    <a:pt x="701" y="1"/>
                    <a:pt x="634" y="16"/>
                    <a:pt x="581" y="47"/>
                  </a:cubicBezTo>
                  <a:lnTo>
                    <a:pt x="109" y="319"/>
                  </a:lnTo>
                  <a:cubicBezTo>
                    <a:pt x="11" y="376"/>
                    <a:pt x="1" y="461"/>
                    <a:pt x="84" y="510"/>
                  </a:cubicBezTo>
                  <a:lnTo>
                    <a:pt x="610" y="812"/>
                  </a:lnTo>
                  <a:cubicBezTo>
                    <a:pt x="648" y="834"/>
                    <a:pt x="699" y="845"/>
                    <a:pt x="753" y="845"/>
                  </a:cubicBezTo>
                  <a:cubicBezTo>
                    <a:pt x="817" y="845"/>
                    <a:pt x="884" y="830"/>
                    <a:pt x="937" y="799"/>
                  </a:cubicBezTo>
                  <a:lnTo>
                    <a:pt x="1410" y="527"/>
                  </a:lnTo>
                  <a:cubicBezTo>
                    <a:pt x="1508" y="471"/>
                    <a:pt x="1518" y="386"/>
                    <a:pt x="1434" y="337"/>
                  </a:cubicBezTo>
                  <a:lnTo>
                    <a:pt x="908" y="34"/>
                  </a:lnTo>
                  <a:cubicBezTo>
                    <a:pt x="870" y="12"/>
                    <a:pt x="819" y="1"/>
                    <a:pt x="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630;p60">
              <a:extLst>
                <a:ext uri="{FF2B5EF4-FFF2-40B4-BE49-F238E27FC236}">
                  <a16:creationId xmlns:a16="http://schemas.microsoft.com/office/drawing/2014/main" id="{5D13FACC-5D0A-12BD-121D-907110FE77BD}"/>
                </a:ext>
              </a:extLst>
            </p:cNvPr>
            <p:cNvSpPr/>
            <p:nvPr/>
          </p:nvSpPr>
          <p:spPr>
            <a:xfrm>
              <a:off x="3078228" y="3514011"/>
              <a:ext cx="48788" cy="27122"/>
            </a:xfrm>
            <a:custGeom>
              <a:avLst/>
              <a:gdLst/>
              <a:ahLst/>
              <a:cxnLst/>
              <a:rect l="l" t="t" r="r" b="b"/>
              <a:pathLst>
                <a:path w="1520" h="845" extrusionOk="0">
                  <a:moveTo>
                    <a:pt x="766" y="0"/>
                  </a:moveTo>
                  <a:cubicBezTo>
                    <a:pt x="702" y="0"/>
                    <a:pt x="635" y="16"/>
                    <a:pt x="581" y="46"/>
                  </a:cubicBezTo>
                  <a:lnTo>
                    <a:pt x="109" y="320"/>
                  </a:lnTo>
                  <a:cubicBezTo>
                    <a:pt x="12" y="376"/>
                    <a:pt x="1" y="460"/>
                    <a:pt x="86" y="509"/>
                  </a:cubicBezTo>
                  <a:lnTo>
                    <a:pt x="610" y="811"/>
                  </a:lnTo>
                  <a:cubicBezTo>
                    <a:pt x="649" y="834"/>
                    <a:pt x="700" y="845"/>
                    <a:pt x="754" y="845"/>
                  </a:cubicBezTo>
                  <a:cubicBezTo>
                    <a:pt x="818" y="845"/>
                    <a:pt x="885" y="829"/>
                    <a:pt x="939" y="798"/>
                  </a:cubicBezTo>
                  <a:lnTo>
                    <a:pt x="1411" y="526"/>
                  </a:lnTo>
                  <a:cubicBezTo>
                    <a:pt x="1508" y="470"/>
                    <a:pt x="1519" y="385"/>
                    <a:pt x="1434" y="336"/>
                  </a:cubicBezTo>
                  <a:lnTo>
                    <a:pt x="910" y="33"/>
                  </a:lnTo>
                  <a:cubicBezTo>
                    <a:pt x="871" y="11"/>
                    <a:pt x="820"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3631;p60">
              <a:extLst>
                <a:ext uri="{FF2B5EF4-FFF2-40B4-BE49-F238E27FC236}">
                  <a16:creationId xmlns:a16="http://schemas.microsoft.com/office/drawing/2014/main" id="{17F374A2-29FB-2515-A797-699D6A8315B1}"/>
                </a:ext>
              </a:extLst>
            </p:cNvPr>
            <p:cNvSpPr/>
            <p:nvPr/>
          </p:nvSpPr>
          <p:spPr>
            <a:xfrm>
              <a:off x="2680481" y="3200230"/>
              <a:ext cx="425228" cy="504509"/>
            </a:xfrm>
            <a:custGeom>
              <a:avLst/>
              <a:gdLst/>
              <a:ahLst/>
              <a:cxnLst/>
              <a:rect l="l" t="t" r="r" b="b"/>
              <a:pathLst>
                <a:path w="13248" h="15718" extrusionOk="0">
                  <a:moveTo>
                    <a:pt x="411" y="0"/>
                  </a:moveTo>
                  <a:cubicBezTo>
                    <a:pt x="260" y="0"/>
                    <a:pt x="1" y="146"/>
                    <a:pt x="1" y="262"/>
                  </a:cubicBezTo>
                  <a:lnTo>
                    <a:pt x="265" y="7873"/>
                  </a:lnTo>
                  <a:cubicBezTo>
                    <a:pt x="265" y="8008"/>
                    <a:pt x="361" y="8176"/>
                    <a:pt x="479" y="8243"/>
                  </a:cubicBezTo>
                  <a:lnTo>
                    <a:pt x="12842" y="15706"/>
                  </a:lnTo>
                  <a:cubicBezTo>
                    <a:pt x="12856" y="15714"/>
                    <a:pt x="12872" y="15718"/>
                    <a:pt x="12889" y="15718"/>
                  </a:cubicBezTo>
                  <a:cubicBezTo>
                    <a:pt x="13023" y="15718"/>
                    <a:pt x="13247" y="15509"/>
                    <a:pt x="13247" y="15388"/>
                  </a:cubicBezTo>
                  <a:lnTo>
                    <a:pt x="13247" y="7653"/>
                  </a:lnTo>
                  <a:cubicBezTo>
                    <a:pt x="13247" y="7517"/>
                    <a:pt x="13151" y="7352"/>
                    <a:pt x="13032" y="7282"/>
                  </a:cubicBezTo>
                  <a:lnTo>
                    <a:pt x="479" y="15"/>
                  </a:lnTo>
                  <a:cubicBezTo>
                    <a:pt x="461" y="5"/>
                    <a:pt x="438"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3632;p60">
              <a:extLst>
                <a:ext uri="{FF2B5EF4-FFF2-40B4-BE49-F238E27FC236}">
                  <a16:creationId xmlns:a16="http://schemas.microsoft.com/office/drawing/2014/main" id="{94962051-5E9E-D6F3-2A3E-1EA26759B246}"/>
                </a:ext>
              </a:extLst>
            </p:cNvPr>
            <p:cNvSpPr/>
            <p:nvPr/>
          </p:nvSpPr>
          <p:spPr>
            <a:xfrm>
              <a:off x="2680417" y="3205109"/>
              <a:ext cx="416690" cy="499309"/>
            </a:xfrm>
            <a:custGeom>
              <a:avLst/>
              <a:gdLst/>
              <a:ahLst/>
              <a:cxnLst/>
              <a:rect l="l" t="t" r="r" b="b"/>
              <a:pathLst>
                <a:path w="12982" h="15556" extrusionOk="0">
                  <a:moveTo>
                    <a:pt x="117" y="0"/>
                  </a:moveTo>
                  <a:cubicBezTo>
                    <a:pt x="47" y="0"/>
                    <a:pt x="0" y="56"/>
                    <a:pt x="0" y="153"/>
                  </a:cubicBezTo>
                  <a:lnTo>
                    <a:pt x="0" y="7888"/>
                  </a:lnTo>
                  <a:cubicBezTo>
                    <a:pt x="0" y="8025"/>
                    <a:pt x="97" y="8191"/>
                    <a:pt x="215" y="8258"/>
                  </a:cubicBezTo>
                  <a:lnTo>
                    <a:pt x="12766" y="15526"/>
                  </a:lnTo>
                  <a:cubicBezTo>
                    <a:pt x="12802" y="15546"/>
                    <a:pt x="12835" y="15555"/>
                    <a:pt x="12864" y="15555"/>
                  </a:cubicBezTo>
                  <a:cubicBezTo>
                    <a:pt x="12934" y="15555"/>
                    <a:pt x="12981" y="15500"/>
                    <a:pt x="12981" y="15403"/>
                  </a:cubicBezTo>
                  <a:lnTo>
                    <a:pt x="12981" y="7668"/>
                  </a:lnTo>
                  <a:cubicBezTo>
                    <a:pt x="12981" y="7532"/>
                    <a:pt x="12886" y="7365"/>
                    <a:pt x="12766" y="7297"/>
                  </a:cubicBezTo>
                  <a:lnTo>
                    <a:pt x="215" y="30"/>
                  </a:lnTo>
                  <a:cubicBezTo>
                    <a:pt x="180" y="10"/>
                    <a:pt x="147"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721533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3"/>
          <p:cNvSpPr txBox="1">
            <a:spLocks noGrp="1"/>
          </p:cNvSpPr>
          <p:nvPr>
            <p:ph type="title"/>
          </p:nvPr>
        </p:nvSpPr>
        <p:spPr>
          <a:xfrm>
            <a:off x="720000" y="445025"/>
            <a:ext cx="425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lt2"/>
                </a:solidFill>
              </a:rPr>
              <a:t>Proposed Solution</a:t>
            </a:r>
            <a:endParaRPr sz="3600" dirty="0">
              <a:solidFill>
                <a:schemeClr val="lt2"/>
              </a:solidFill>
            </a:endParaRPr>
          </a:p>
        </p:txBody>
      </p:sp>
      <p:sp>
        <p:nvSpPr>
          <p:cNvPr id="744" name="Google Shape;744;p33"/>
          <p:cNvSpPr txBox="1">
            <a:spLocks noGrp="1"/>
          </p:cNvSpPr>
          <p:nvPr>
            <p:ph type="subTitle" idx="1"/>
          </p:nvPr>
        </p:nvSpPr>
        <p:spPr>
          <a:xfrm>
            <a:off x="720000" y="1546325"/>
            <a:ext cx="4025400" cy="15902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sz="1600" dirty="0"/>
              <a:t>Develop a user-friendly software (web-application) that provides easy way to verify the data while submitting the application by cross checking the entered data from the documents instantly.</a:t>
            </a:r>
          </a:p>
          <a:p>
            <a:pPr marL="0" lvl="0" indent="0" algn="l" rtl="0">
              <a:spcBef>
                <a:spcPts val="0"/>
              </a:spcBef>
              <a:spcAft>
                <a:spcPts val="0"/>
              </a:spcAft>
              <a:buNone/>
            </a:pPr>
            <a:endParaRPr lang="en-US" sz="1600" dirty="0"/>
          </a:p>
          <a:p>
            <a:pPr marL="285750" lvl="0" indent="-285750" algn="l" rtl="0">
              <a:spcBef>
                <a:spcPts val="0"/>
              </a:spcBef>
              <a:spcAft>
                <a:spcPts val="0"/>
              </a:spcAft>
              <a:buFont typeface="Wingdings" panose="05000000000000000000" pitchFamily="2" charset="2"/>
              <a:buChar char="Ø"/>
            </a:pPr>
            <a:r>
              <a:rPr lang="en-US" sz="1600" dirty="0"/>
              <a:t>Instant reminder to applicant incase of data mismatches</a:t>
            </a:r>
          </a:p>
          <a:p>
            <a:pPr marL="0" lvl="0" indent="0" algn="l" rtl="0">
              <a:spcBef>
                <a:spcPts val="0"/>
              </a:spcBef>
              <a:spcAft>
                <a:spcPts val="0"/>
              </a:spcAft>
              <a:buNone/>
            </a:pP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 </a:t>
            </a:r>
          </a:p>
        </p:txBody>
      </p:sp>
      <p:grpSp>
        <p:nvGrpSpPr>
          <p:cNvPr id="911" name="Google Shape;911;p33"/>
          <p:cNvGrpSpPr/>
          <p:nvPr/>
        </p:nvGrpSpPr>
        <p:grpSpPr>
          <a:xfrm>
            <a:off x="299286" y="3868771"/>
            <a:ext cx="510276" cy="1011126"/>
            <a:chOff x="331179" y="148675"/>
            <a:chExt cx="557496" cy="1104693"/>
          </a:xfrm>
        </p:grpSpPr>
        <p:sp>
          <p:nvSpPr>
            <p:cNvPr id="912" name="Google Shape;912;p33"/>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erson and person working on a light bulb&#10;&#10;Description automatically generated">
            <a:extLst>
              <a:ext uri="{FF2B5EF4-FFF2-40B4-BE49-F238E27FC236}">
                <a16:creationId xmlns:a16="http://schemas.microsoft.com/office/drawing/2014/main" id="{4E9990DF-A3C8-6D8D-9C9F-093A134F01A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572000" y="850790"/>
            <a:ext cx="4730258" cy="3153505"/>
          </a:xfrm>
          <a:prstGeom prst="rect">
            <a:avLst/>
          </a:prstGeom>
        </p:spPr>
      </p:pic>
    </p:spTree>
    <p:extLst>
      <p:ext uri="{BB962C8B-B14F-4D97-AF65-F5344CB8AC3E}">
        <p14:creationId xmlns:p14="http://schemas.microsoft.com/office/powerpoint/2010/main" val="87925804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1"/>
          <p:cNvSpPr txBox="1">
            <a:spLocks noGrp="1"/>
          </p:cNvSpPr>
          <p:nvPr>
            <p:ph type="title"/>
          </p:nvPr>
        </p:nvSpPr>
        <p:spPr>
          <a:xfrm>
            <a:off x="1214061" y="2224736"/>
            <a:ext cx="6711607" cy="84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lt2"/>
                </a:solidFill>
              </a:rPr>
              <a:t>UCD &amp; INTERFACE IMAGES</a:t>
            </a:r>
            <a:endParaRPr dirty="0">
              <a:solidFill>
                <a:schemeClr val="lt2"/>
              </a:solidFill>
            </a:endParaRPr>
          </a:p>
        </p:txBody>
      </p:sp>
      <p:sp>
        <p:nvSpPr>
          <p:cNvPr id="442" name="Google Shape;442;p31"/>
          <p:cNvSpPr txBox="1">
            <a:spLocks noGrp="1"/>
          </p:cNvSpPr>
          <p:nvPr>
            <p:ph type="title" idx="2"/>
          </p:nvPr>
        </p:nvSpPr>
        <p:spPr>
          <a:xfrm>
            <a:off x="3989850" y="1146375"/>
            <a:ext cx="12552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444" name="Google Shape;444;p31"/>
          <p:cNvCxnSpPr/>
          <p:nvPr/>
        </p:nvCxnSpPr>
        <p:spPr>
          <a:xfrm rot="10800000" flipH="1">
            <a:off x="1459800" y="2182600"/>
            <a:ext cx="6224400" cy="4200"/>
          </a:xfrm>
          <a:prstGeom prst="straightConnector1">
            <a:avLst/>
          </a:prstGeom>
          <a:noFill/>
          <a:ln w="19050" cap="flat" cmpd="sng">
            <a:solidFill>
              <a:schemeClr val="lt2"/>
            </a:solidFill>
            <a:prstDash val="solid"/>
            <a:round/>
            <a:headEnd type="none" w="med" len="med"/>
            <a:tailEnd type="none" w="med" len="med"/>
          </a:ln>
        </p:spPr>
      </p:cxnSp>
      <p:grpSp>
        <p:nvGrpSpPr>
          <p:cNvPr id="445" name="Google Shape;445;p31"/>
          <p:cNvGrpSpPr/>
          <p:nvPr/>
        </p:nvGrpSpPr>
        <p:grpSpPr>
          <a:xfrm flipH="1">
            <a:off x="6995075" y="3099425"/>
            <a:ext cx="2008513" cy="2044060"/>
            <a:chOff x="179950" y="3099425"/>
            <a:chExt cx="2008513" cy="2044060"/>
          </a:xfrm>
        </p:grpSpPr>
        <p:sp>
          <p:nvSpPr>
            <p:cNvPr id="446" name="Google Shape;446;p31"/>
            <p:cNvSpPr/>
            <p:nvPr/>
          </p:nvSpPr>
          <p:spPr>
            <a:xfrm>
              <a:off x="1261816" y="3529373"/>
              <a:ext cx="406222" cy="246284"/>
            </a:xfrm>
            <a:custGeom>
              <a:avLst/>
              <a:gdLst/>
              <a:ahLst/>
              <a:cxnLst/>
              <a:rect l="l" t="t" r="r" b="b"/>
              <a:pathLst>
                <a:path w="8854" h="5368" extrusionOk="0">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347460" y="4201845"/>
              <a:ext cx="309277" cy="178519"/>
            </a:xfrm>
            <a:custGeom>
              <a:avLst/>
              <a:gdLst/>
              <a:ahLst/>
              <a:cxnLst/>
              <a:rect l="l" t="t" r="r" b="b"/>
              <a:pathLst>
                <a:path w="6741" h="3891" extrusionOk="0">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395543" y="4230016"/>
              <a:ext cx="165627" cy="94834"/>
            </a:xfrm>
            <a:custGeom>
              <a:avLst/>
              <a:gdLst/>
              <a:ahLst/>
              <a:cxnLst/>
              <a:rect l="l" t="t" r="r" b="b"/>
              <a:pathLst>
                <a:path w="3610" h="2067" extrusionOk="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439680" y="4255526"/>
              <a:ext cx="165627" cy="94788"/>
            </a:xfrm>
            <a:custGeom>
              <a:avLst/>
              <a:gdLst/>
              <a:ahLst/>
              <a:cxnLst/>
              <a:rect l="l" t="t" r="r" b="b"/>
              <a:pathLst>
                <a:path w="3610" h="2066" extrusionOk="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1130322" y="4274383"/>
              <a:ext cx="743210" cy="430767"/>
            </a:xfrm>
            <a:custGeom>
              <a:avLst/>
              <a:gdLst/>
              <a:ahLst/>
              <a:cxnLst/>
              <a:rect l="l" t="t" r="r" b="b"/>
              <a:pathLst>
                <a:path w="16199" h="9389" extrusionOk="0">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209589" y="3106491"/>
              <a:ext cx="1798771" cy="1033814"/>
            </a:xfrm>
            <a:custGeom>
              <a:avLst/>
              <a:gdLst/>
              <a:ahLst/>
              <a:cxnLst/>
              <a:rect l="l" t="t" r="r" b="b"/>
              <a:pathLst>
                <a:path w="39206" h="22533" extrusionOk="0">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258544" y="3789516"/>
              <a:ext cx="890806" cy="755689"/>
            </a:xfrm>
            <a:custGeom>
              <a:avLst/>
              <a:gdLst/>
              <a:ahLst/>
              <a:cxnLst/>
              <a:rect l="l" t="t" r="r" b="b"/>
              <a:pathLst>
                <a:path w="19416" h="16471" extrusionOk="0">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1193591" y="3710831"/>
              <a:ext cx="946596" cy="548220"/>
            </a:xfrm>
            <a:custGeom>
              <a:avLst/>
              <a:gdLst/>
              <a:ahLst/>
              <a:cxnLst/>
              <a:rect l="l" t="t" r="r" b="b"/>
              <a:pathLst>
                <a:path w="20632" h="11949" extrusionOk="0">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710422" y="4274842"/>
              <a:ext cx="1367224" cy="209580"/>
            </a:xfrm>
            <a:custGeom>
              <a:avLst/>
              <a:gdLst/>
              <a:ahLst/>
              <a:cxnLst/>
              <a:rect l="l" t="t" r="r" b="b"/>
              <a:pathLst>
                <a:path w="29800" h="4568" extrusionOk="0">
                  <a:moveTo>
                    <a:pt x="29799" y="1"/>
                  </a:moveTo>
                  <a:lnTo>
                    <a:pt x="0" y="3861"/>
                  </a:lnTo>
                  <a:lnTo>
                    <a:pt x="0" y="4568"/>
                  </a:lnTo>
                  <a:lnTo>
                    <a:pt x="29799" y="708"/>
                  </a:lnTo>
                  <a:lnTo>
                    <a:pt x="29799"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709092" y="4001255"/>
              <a:ext cx="1369885" cy="789365"/>
            </a:xfrm>
            <a:custGeom>
              <a:avLst/>
              <a:gdLst/>
              <a:ahLst/>
              <a:cxnLst/>
              <a:rect l="l" t="t" r="r" b="b"/>
              <a:pathLst>
                <a:path w="29858" h="17205" extrusionOk="0">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709092" y="3968818"/>
              <a:ext cx="1369885" cy="789411"/>
            </a:xfrm>
            <a:custGeom>
              <a:avLst/>
              <a:gdLst/>
              <a:ahLst/>
              <a:cxnLst/>
              <a:rect l="l" t="t" r="r" b="b"/>
              <a:pathLst>
                <a:path w="29858" h="17206" extrusionOk="0">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776766" y="4007128"/>
              <a:ext cx="1108736" cy="640210"/>
            </a:xfrm>
            <a:custGeom>
              <a:avLst/>
              <a:gdLst/>
              <a:ahLst/>
              <a:cxnLst/>
              <a:rect l="l" t="t" r="r" b="b"/>
              <a:pathLst>
                <a:path w="24166" h="13954" extrusionOk="0">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798742" y="4417439"/>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856185" y="4384313"/>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913490" y="4351141"/>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970887" y="4318015"/>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1028329" y="4284935"/>
              <a:ext cx="98321" cy="56754"/>
            </a:xfrm>
            <a:custGeom>
              <a:avLst/>
              <a:gdLst/>
              <a:ahLst/>
              <a:cxnLst/>
              <a:rect l="l" t="t" r="r" b="b"/>
              <a:pathLst>
                <a:path w="2143" h="1237" extrusionOk="0">
                  <a:moveTo>
                    <a:pt x="1091" y="0"/>
                  </a:moveTo>
                  <a:lnTo>
                    <a:pt x="0" y="630"/>
                  </a:lnTo>
                  <a:lnTo>
                    <a:pt x="1052" y="1236"/>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1085726" y="4251764"/>
              <a:ext cx="98275" cy="56799"/>
            </a:xfrm>
            <a:custGeom>
              <a:avLst/>
              <a:gdLst/>
              <a:ahLst/>
              <a:cxnLst/>
              <a:rect l="l" t="t" r="r" b="b"/>
              <a:pathLst>
                <a:path w="2142"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1143123" y="4218638"/>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1200473" y="4185512"/>
              <a:ext cx="98321" cy="56754"/>
            </a:xfrm>
            <a:custGeom>
              <a:avLst/>
              <a:gdLst/>
              <a:ahLst/>
              <a:cxnLst/>
              <a:rect l="l" t="t" r="r" b="b"/>
              <a:pathLst>
                <a:path w="2143" h="1237"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1257870" y="4152340"/>
              <a:ext cx="98321" cy="56845"/>
            </a:xfrm>
            <a:custGeom>
              <a:avLst/>
              <a:gdLst/>
              <a:ahLst/>
              <a:cxnLst/>
              <a:rect l="l" t="t" r="r" b="b"/>
              <a:pathLst>
                <a:path w="2143" h="1239" extrusionOk="0">
                  <a:moveTo>
                    <a:pt x="1091" y="1"/>
                  </a:moveTo>
                  <a:lnTo>
                    <a:pt x="0" y="631"/>
                  </a:lnTo>
                  <a:lnTo>
                    <a:pt x="1052" y="1238"/>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1315267" y="4119214"/>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1372664" y="4086134"/>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1430060" y="4019837"/>
              <a:ext cx="155671" cy="89925"/>
            </a:xfrm>
            <a:custGeom>
              <a:avLst/>
              <a:gdLst/>
              <a:ahLst/>
              <a:cxnLst/>
              <a:rect l="l" t="t" r="r" b="b"/>
              <a:pathLst>
                <a:path w="3393" h="1960" extrusionOk="0">
                  <a:moveTo>
                    <a:pt x="2342" y="0"/>
                  </a:moveTo>
                  <a:lnTo>
                    <a:pt x="0" y="1353"/>
                  </a:lnTo>
                  <a:lnTo>
                    <a:pt x="1051" y="1960"/>
                  </a:lnTo>
                  <a:lnTo>
                    <a:pt x="3393" y="607"/>
                  </a:lnTo>
                  <a:lnTo>
                    <a:pt x="2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854304" y="4449509"/>
              <a:ext cx="98367" cy="56799"/>
            </a:xfrm>
            <a:custGeom>
              <a:avLst/>
              <a:gdLst/>
              <a:ahLst/>
              <a:cxnLst/>
              <a:rect l="l" t="t" r="r" b="b"/>
              <a:pathLst>
                <a:path w="2144" h="1238"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911701" y="4416383"/>
              <a:ext cx="98321" cy="56799"/>
            </a:xfrm>
            <a:custGeom>
              <a:avLst/>
              <a:gdLst/>
              <a:ahLst/>
              <a:cxnLst/>
              <a:rect l="l" t="t" r="r" b="b"/>
              <a:pathLst>
                <a:path w="2143" h="1238" extrusionOk="0">
                  <a:moveTo>
                    <a:pt x="1092" y="1"/>
                  </a:moveTo>
                  <a:lnTo>
                    <a:pt x="1"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969097" y="4383212"/>
              <a:ext cx="98321" cy="56845"/>
            </a:xfrm>
            <a:custGeom>
              <a:avLst/>
              <a:gdLst/>
              <a:ahLst/>
              <a:cxnLst/>
              <a:rect l="l" t="t" r="r" b="b"/>
              <a:pathLst>
                <a:path w="2143" h="1239" extrusionOk="0">
                  <a:moveTo>
                    <a:pt x="1092" y="1"/>
                  </a:moveTo>
                  <a:lnTo>
                    <a:pt x="1" y="632"/>
                  </a:lnTo>
                  <a:lnTo>
                    <a:pt x="1051" y="1239"/>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1026448" y="4350132"/>
              <a:ext cx="98367" cy="56754"/>
            </a:xfrm>
            <a:custGeom>
              <a:avLst/>
              <a:gdLst/>
              <a:ahLst/>
              <a:cxnLst/>
              <a:rect l="l" t="t" r="r" b="b"/>
              <a:pathLst>
                <a:path w="2144" h="1237" extrusionOk="0">
                  <a:moveTo>
                    <a:pt x="1093" y="0"/>
                  </a:moveTo>
                  <a:lnTo>
                    <a:pt x="0" y="630"/>
                  </a:lnTo>
                  <a:lnTo>
                    <a:pt x="1052" y="1237"/>
                  </a:lnTo>
                  <a:lnTo>
                    <a:pt x="2143" y="607"/>
                  </a:lnTo>
                  <a:lnTo>
                    <a:pt x="10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1083845" y="4317006"/>
              <a:ext cx="98367" cy="56754"/>
            </a:xfrm>
            <a:custGeom>
              <a:avLst/>
              <a:gdLst/>
              <a:ahLst/>
              <a:cxnLst/>
              <a:rect l="l" t="t" r="r" b="b"/>
              <a:pathLst>
                <a:path w="2144" h="1237" extrusionOk="0">
                  <a:moveTo>
                    <a:pt x="1092" y="0"/>
                  </a:moveTo>
                  <a:lnTo>
                    <a:pt x="1" y="630"/>
                  </a:lnTo>
                  <a:lnTo>
                    <a:pt x="1052"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1141242" y="4283834"/>
              <a:ext cx="98367" cy="56799"/>
            </a:xfrm>
            <a:custGeom>
              <a:avLst/>
              <a:gdLst/>
              <a:ahLst/>
              <a:cxnLst/>
              <a:rect l="l" t="t" r="r" b="b"/>
              <a:pathLst>
                <a:path w="2144"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1198638" y="4250708"/>
              <a:ext cx="98367" cy="56799"/>
            </a:xfrm>
            <a:custGeom>
              <a:avLst/>
              <a:gdLst/>
              <a:ahLst/>
              <a:cxnLst/>
              <a:rect l="l" t="t" r="r" b="b"/>
              <a:pathLst>
                <a:path w="2144" h="1238" extrusionOk="0">
                  <a:moveTo>
                    <a:pt x="1092" y="1"/>
                  </a:moveTo>
                  <a:lnTo>
                    <a:pt x="1"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1256035" y="4217537"/>
              <a:ext cx="98321" cy="56845"/>
            </a:xfrm>
            <a:custGeom>
              <a:avLst/>
              <a:gdLst/>
              <a:ahLst/>
              <a:cxnLst/>
              <a:rect l="l" t="t" r="r" b="b"/>
              <a:pathLst>
                <a:path w="2143" h="1239" extrusionOk="0">
                  <a:moveTo>
                    <a:pt x="1092" y="1"/>
                  </a:moveTo>
                  <a:lnTo>
                    <a:pt x="1" y="631"/>
                  </a:lnTo>
                  <a:lnTo>
                    <a:pt x="1051" y="1238"/>
                  </a:lnTo>
                  <a:lnTo>
                    <a:pt x="2142" y="609"/>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313432" y="4184411"/>
              <a:ext cx="98321" cy="56845"/>
            </a:xfrm>
            <a:custGeom>
              <a:avLst/>
              <a:gdLst/>
              <a:ahLst/>
              <a:cxnLst/>
              <a:rect l="l" t="t" r="r" b="b"/>
              <a:pathLst>
                <a:path w="2143" h="1239" extrusionOk="0">
                  <a:moveTo>
                    <a:pt x="1092" y="1"/>
                  </a:moveTo>
                  <a:lnTo>
                    <a:pt x="1" y="632"/>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1370782" y="4151331"/>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428179" y="4118159"/>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485576" y="4085033"/>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542973" y="4051907"/>
              <a:ext cx="98321" cy="56754"/>
            </a:xfrm>
            <a:custGeom>
              <a:avLst/>
              <a:gdLst/>
              <a:ahLst/>
              <a:cxnLst/>
              <a:rect l="l" t="t" r="r" b="b"/>
              <a:pathLst>
                <a:path w="2143" h="1237" extrusionOk="0">
                  <a:moveTo>
                    <a:pt x="1092" y="1"/>
                  </a:moveTo>
                  <a:lnTo>
                    <a:pt x="1" y="630"/>
                  </a:lnTo>
                  <a:lnTo>
                    <a:pt x="1053"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909819" y="4481580"/>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967262" y="4448454"/>
              <a:ext cx="98321" cy="56799"/>
            </a:xfrm>
            <a:custGeom>
              <a:avLst/>
              <a:gdLst/>
              <a:ahLst/>
              <a:cxnLst/>
              <a:rect l="l" t="t" r="r" b="b"/>
              <a:pathLst>
                <a:path w="2143" h="1238" extrusionOk="0">
                  <a:moveTo>
                    <a:pt x="1091" y="0"/>
                  </a:moveTo>
                  <a:lnTo>
                    <a:pt x="0" y="631"/>
                  </a:lnTo>
                  <a:lnTo>
                    <a:pt x="1052" y="1238"/>
                  </a:lnTo>
                  <a:lnTo>
                    <a:pt x="2143" y="608"/>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024659" y="4415328"/>
              <a:ext cx="98321" cy="56799"/>
            </a:xfrm>
            <a:custGeom>
              <a:avLst/>
              <a:gdLst/>
              <a:ahLst/>
              <a:cxnLst/>
              <a:rect l="l" t="t" r="r" b="b"/>
              <a:pathLst>
                <a:path w="2143"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082055" y="4382202"/>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39452" y="4349031"/>
              <a:ext cx="98275" cy="56845"/>
            </a:xfrm>
            <a:custGeom>
              <a:avLst/>
              <a:gdLst/>
              <a:ahLst/>
              <a:cxnLst/>
              <a:rect l="l" t="t" r="r" b="b"/>
              <a:pathLst>
                <a:path w="2142"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196803" y="4315905"/>
              <a:ext cx="98321" cy="56845"/>
            </a:xfrm>
            <a:custGeom>
              <a:avLst/>
              <a:gdLst/>
              <a:ahLst/>
              <a:cxnLst/>
              <a:rect l="l" t="t" r="r" b="b"/>
              <a:pathLst>
                <a:path w="2143" h="1239" extrusionOk="0">
                  <a:moveTo>
                    <a:pt x="1092" y="1"/>
                  </a:moveTo>
                  <a:lnTo>
                    <a:pt x="0" y="631"/>
                  </a:lnTo>
                  <a:lnTo>
                    <a:pt x="1052" y="1238"/>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254200" y="4282779"/>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11596" y="4249607"/>
              <a:ext cx="98367" cy="56845"/>
            </a:xfrm>
            <a:custGeom>
              <a:avLst/>
              <a:gdLst/>
              <a:ahLst/>
              <a:cxnLst/>
              <a:rect l="l" t="t" r="r" b="b"/>
              <a:pathLst>
                <a:path w="2144" h="1239" extrusionOk="0">
                  <a:moveTo>
                    <a:pt x="1091" y="1"/>
                  </a:moveTo>
                  <a:lnTo>
                    <a:pt x="0" y="632"/>
                  </a:lnTo>
                  <a:lnTo>
                    <a:pt x="1052" y="1239"/>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368993" y="4216527"/>
              <a:ext cx="98367" cy="56754"/>
            </a:xfrm>
            <a:custGeom>
              <a:avLst/>
              <a:gdLst/>
              <a:ahLst/>
              <a:cxnLst/>
              <a:rect l="l" t="t" r="r" b="b"/>
              <a:pathLst>
                <a:path w="2144" h="1237" extrusionOk="0">
                  <a:moveTo>
                    <a:pt x="1091" y="0"/>
                  </a:moveTo>
                  <a:lnTo>
                    <a:pt x="0" y="631"/>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390" y="4183401"/>
              <a:ext cx="98321" cy="56754"/>
            </a:xfrm>
            <a:custGeom>
              <a:avLst/>
              <a:gdLst/>
              <a:ahLst/>
              <a:cxnLst/>
              <a:rect l="l" t="t" r="r" b="b"/>
              <a:pathLst>
                <a:path w="2143"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83786" y="4150230"/>
              <a:ext cx="98321" cy="56799"/>
            </a:xfrm>
            <a:custGeom>
              <a:avLst/>
              <a:gdLst/>
              <a:ahLst/>
              <a:cxnLst/>
              <a:rect l="l" t="t" r="r" b="b"/>
              <a:pathLst>
                <a:path w="2143"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541137" y="4117104"/>
              <a:ext cx="98367" cy="56799"/>
            </a:xfrm>
            <a:custGeom>
              <a:avLst/>
              <a:gdLst/>
              <a:ahLst/>
              <a:cxnLst/>
              <a:rect l="l" t="t" r="r" b="b"/>
              <a:pathLst>
                <a:path w="2144" h="1238" extrusionOk="0">
                  <a:moveTo>
                    <a:pt x="1093" y="1"/>
                  </a:moveTo>
                  <a:lnTo>
                    <a:pt x="0" y="630"/>
                  </a:lnTo>
                  <a:lnTo>
                    <a:pt x="1052" y="1237"/>
                  </a:lnTo>
                  <a:lnTo>
                    <a:pt x="2143" y="608"/>
                  </a:lnTo>
                  <a:lnTo>
                    <a:pt x="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596699" y="4083978"/>
              <a:ext cx="155717" cy="121995"/>
            </a:xfrm>
            <a:custGeom>
              <a:avLst/>
              <a:gdLst/>
              <a:ahLst/>
              <a:cxnLst/>
              <a:rect l="l" t="t" r="r" b="b"/>
              <a:pathLst>
                <a:path w="3394" h="2659" extrusionOk="0">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965427" y="4480525"/>
              <a:ext cx="155717" cy="89925"/>
            </a:xfrm>
            <a:custGeom>
              <a:avLst/>
              <a:gdLst/>
              <a:ahLst/>
              <a:cxnLst/>
              <a:rect l="l" t="t" r="r" b="b"/>
              <a:pathLst>
                <a:path w="3394" h="1960" extrusionOk="0">
                  <a:moveTo>
                    <a:pt x="2343" y="0"/>
                  </a:moveTo>
                  <a:lnTo>
                    <a:pt x="1" y="1353"/>
                  </a:lnTo>
                  <a:lnTo>
                    <a:pt x="1051" y="1960"/>
                  </a:lnTo>
                  <a:lnTo>
                    <a:pt x="3393"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080174" y="4447399"/>
              <a:ext cx="98367" cy="56845"/>
            </a:xfrm>
            <a:custGeom>
              <a:avLst/>
              <a:gdLst/>
              <a:ahLst/>
              <a:cxnLst/>
              <a:rect l="l" t="t" r="r" b="b"/>
              <a:pathLst>
                <a:path w="2144" h="1239" extrusionOk="0">
                  <a:moveTo>
                    <a:pt x="1092" y="1"/>
                  </a:moveTo>
                  <a:lnTo>
                    <a:pt x="1" y="631"/>
                  </a:lnTo>
                  <a:lnTo>
                    <a:pt x="1052" y="1238"/>
                  </a:lnTo>
                  <a:lnTo>
                    <a:pt x="2143" y="607"/>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137571" y="4414273"/>
              <a:ext cx="98367" cy="56799"/>
            </a:xfrm>
            <a:custGeom>
              <a:avLst/>
              <a:gdLst/>
              <a:ahLst/>
              <a:cxnLst/>
              <a:rect l="l" t="t" r="r" b="b"/>
              <a:pathLst>
                <a:path w="2144" h="1238" extrusionOk="0">
                  <a:moveTo>
                    <a:pt x="1092" y="1"/>
                  </a:moveTo>
                  <a:lnTo>
                    <a:pt x="1" y="630"/>
                  </a:lnTo>
                  <a:lnTo>
                    <a:pt x="1052"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194968" y="4381101"/>
              <a:ext cx="98367" cy="56845"/>
            </a:xfrm>
            <a:custGeom>
              <a:avLst/>
              <a:gdLst/>
              <a:ahLst/>
              <a:cxnLst/>
              <a:rect l="l" t="t" r="r" b="b"/>
              <a:pathLst>
                <a:path w="2144" h="1239" extrusionOk="0">
                  <a:moveTo>
                    <a:pt x="1092" y="1"/>
                  </a:moveTo>
                  <a:lnTo>
                    <a:pt x="1" y="631"/>
                  </a:lnTo>
                  <a:lnTo>
                    <a:pt x="1052"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252364" y="4348021"/>
              <a:ext cx="98321" cy="56754"/>
            </a:xfrm>
            <a:custGeom>
              <a:avLst/>
              <a:gdLst/>
              <a:ahLst/>
              <a:cxnLst/>
              <a:rect l="l" t="t" r="r" b="b"/>
              <a:pathLst>
                <a:path w="2143" h="1237" extrusionOk="0">
                  <a:moveTo>
                    <a:pt x="1092" y="0"/>
                  </a:moveTo>
                  <a:lnTo>
                    <a:pt x="1" y="629"/>
                  </a:lnTo>
                  <a:lnTo>
                    <a:pt x="1051" y="1236"/>
                  </a:lnTo>
                  <a:lnTo>
                    <a:pt x="2142"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309761" y="4314895"/>
              <a:ext cx="98321" cy="56754"/>
            </a:xfrm>
            <a:custGeom>
              <a:avLst/>
              <a:gdLst/>
              <a:ahLst/>
              <a:cxnLst/>
              <a:rect l="l" t="t" r="r" b="b"/>
              <a:pathLst>
                <a:path w="2143" h="1237" extrusionOk="0">
                  <a:moveTo>
                    <a:pt x="1092" y="0"/>
                  </a:moveTo>
                  <a:lnTo>
                    <a:pt x="1" y="630"/>
                  </a:lnTo>
                  <a:lnTo>
                    <a:pt x="1051"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367158" y="4281724"/>
              <a:ext cx="98321" cy="56799"/>
            </a:xfrm>
            <a:custGeom>
              <a:avLst/>
              <a:gdLst/>
              <a:ahLst/>
              <a:cxnLst/>
              <a:rect l="l" t="t" r="r" b="b"/>
              <a:pathLst>
                <a:path w="2143" h="1238" extrusionOk="0">
                  <a:moveTo>
                    <a:pt x="1092" y="0"/>
                  </a:moveTo>
                  <a:lnTo>
                    <a:pt x="1" y="631"/>
                  </a:lnTo>
                  <a:lnTo>
                    <a:pt x="1051"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424509" y="4248598"/>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481905" y="4215472"/>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39302" y="418230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020988" y="4512595"/>
              <a:ext cx="155671" cy="89925"/>
            </a:xfrm>
            <a:custGeom>
              <a:avLst/>
              <a:gdLst/>
              <a:ahLst/>
              <a:cxnLst/>
              <a:rect l="l" t="t" r="r" b="b"/>
              <a:pathLst>
                <a:path w="3393" h="1960" extrusionOk="0">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135782" y="4479469"/>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193178" y="4446389"/>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250575" y="4413218"/>
              <a:ext cx="98321" cy="56799"/>
            </a:xfrm>
            <a:custGeom>
              <a:avLst/>
              <a:gdLst/>
              <a:ahLst/>
              <a:cxnLst/>
              <a:rect l="l" t="t" r="r" b="b"/>
              <a:pathLst>
                <a:path w="2143" h="1238" extrusionOk="0">
                  <a:moveTo>
                    <a:pt x="1090" y="0"/>
                  </a:moveTo>
                  <a:lnTo>
                    <a:pt x="0" y="631"/>
                  </a:lnTo>
                  <a:lnTo>
                    <a:pt x="1051" y="1238"/>
                  </a:lnTo>
                  <a:lnTo>
                    <a:pt x="2142" y="607"/>
                  </a:lnTo>
                  <a:lnTo>
                    <a:pt x="10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307926" y="4380092"/>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365323" y="4346966"/>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422719" y="4313794"/>
              <a:ext cx="98321" cy="56845"/>
            </a:xfrm>
            <a:custGeom>
              <a:avLst/>
              <a:gdLst/>
              <a:ahLst/>
              <a:cxnLst/>
              <a:rect l="l" t="t" r="r" b="b"/>
              <a:pathLst>
                <a:path w="2143"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480116" y="4280668"/>
              <a:ext cx="98321" cy="56799"/>
            </a:xfrm>
            <a:custGeom>
              <a:avLst/>
              <a:gdLst/>
              <a:ahLst/>
              <a:cxnLst/>
              <a:rect l="l" t="t" r="r" b="b"/>
              <a:pathLst>
                <a:path w="2143" h="1238" extrusionOk="0">
                  <a:moveTo>
                    <a:pt x="1092" y="1"/>
                  </a:moveTo>
                  <a:lnTo>
                    <a:pt x="0"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537513" y="4247497"/>
              <a:ext cx="98321" cy="56845"/>
            </a:xfrm>
            <a:custGeom>
              <a:avLst/>
              <a:gdLst/>
              <a:ahLst/>
              <a:cxnLst/>
              <a:rect l="l" t="t" r="r" b="b"/>
              <a:pathLst>
                <a:path w="2143" h="1239" extrusionOk="0">
                  <a:moveTo>
                    <a:pt x="1092" y="1"/>
                  </a:moveTo>
                  <a:lnTo>
                    <a:pt x="0" y="631"/>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1594864" y="4214417"/>
              <a:ext cx="98367" cy="56799"/>
            </a:xfrm>
            <a:custGeom>
              <a:avLst/>
              <a:gdLst/>
              <a:ahLst/>
              <a:cxnLst/>
              <a:rect l="l" t="t" r="r" b="b"/>
              <a:pathLst>
                <a:path w="2144"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1652260" y="4148119"/>
              <a:ext cx="155763" cy="89925"/>
            </a:xfrm>
            <a:custGeom>
              <a:avLst/>
              <a:gdLst/>
              <a:ahLst/>
              <a:cxnLst/>
              <a:rect l="l" t="t" r="r" b="b"/>
              <a:pathLst>
                <a:path w="3395" h="1960" extrusionOk="0">
                  <a:moveTo>
                    <a:pt x="2343" y="0"/>
                  </a:moveTo>
                  <a:lnTo>
                    <a:pt x="0" y="1353"/>
                  </a:lnTo>
                  <a:lnTo>
                    <a:pt x="1052" y="1960"/>
                  </a:lnTo>
                  <a:lnTo>
                    <a:pt x="3394"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1076550" y="4577837"/>
              <a:ext cx="98321" cy="56799"/>
            </a:xfrm>
            <a:custGeom>
              <a:avLst/>
              <a:gdLst/>
              <a:ahLst/>
              <a:cxnLst/>
              <a:rect l="l" t="t" r="r" b="b"/>
              <a:pathLst>
                <a:path w="2143" h="1238" extrusionOk="0">
                  <a:moveTo>
                    <a:pt x="1092" y="1"/>
                  </a:moveTo>
                  <a:lnTo>
                    <a:pt x="1" y="630"/>
                  </a:lnTo>
                  <a:lnTo>
                    <a:pt x="1051"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133901" y="4511586"/>
              <a:ext cx="155763" cy="89925"/>
            </a:xfrm>
            <a:custGeom>
              <a:avLst/>
              <a:gdLst/>
              <a:ahLst/>
              <a:cxnLst/>
              <a:rect l="l" t="t" r="r" b="b"/>
              <a:pathLst>
                <a:path w="3395" h="1960" extrusionOk="0">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248694" y="4312785"/>
              <a:ext cx="385300" cy="222426"/>
            </a:xfrm>
            <a:custGeom>
              <a:avLst/>
              <a:gdLst/>
              <a:ahLst/>
              <a:cxnLst/>
              <a:rect l="l" t="t" r="r" b="b"/>
              <a:pathLst>
                <a:path w="8398" h="4848" extrusionOk="0">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93028" y="4279613"/>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650425" y="4246487"/>
              <a:ext cx="98321" cy="56799"/>
            </a:xfrm>
            <a:custGeom>
              <a:avLst/>
              <a:gdLst/>
              <a:ahLst/>
              <a:cxnLst/>
              <a:rect l="l" t="t" r="r" b="b"/>
              <a:pathLst>
                <a:path w="2143" h="1238" extrusionOk="0">
                  <a:moveTo>
                    <a:pt x="1092" y="0"/>
                  </a:moveTo>
                  <a:lnTo>
                    <a:pt x="1" y="630"/>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707868" y="4213361"/>
              <a:ext cx="98275" cy="56754"/>
            </a:xfrm>
            <a:custGeom>
              <a:avLst/>
              <a:gdLst/>
              <a:ahLst/>
              <a:cxnLst/>
              <a:rect l="l" t="t" r="r" b="b"/>
              <a:pathLst>
                <a:path w="2142" h="1237" extrusionOk="0">
                  <a:moveTo>
                    <a:pt x="1091" y="1"/>
                  </a:moveTo>
                  <a:lnTo>
                    <a:pt x="0" y="630"/>
                  </a:lnTo>
                  <a:lnTo>
                    <a:pt x="1051" y="1237"/>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765173" y="418019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436071" y="4388626"/>
              <a:ext cx="242935" cy="139475"/>
            </a:xfrm>
            <a:custGeom>
              <a:avLst/>
              <a:gdLst/>
              <a:ahLst/>
              <a:cxnLst/>
              <a:rect l="l" t="t" r="r" b="b"/>
              <a:pathLst>
                <a:path w="5295" h="3040" extrusionOk="0">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504341" y="4480616"/>
              <a:ext cx="119334" cy="65608"/>
            </a:xfrm>
            <a:custGeom>
              <a:avLst/>
              <a:gdLst/>
              <a:ahLst/>
              <a:cxnLst/>
              <a:rect l="l" t="t" r="r" b="b"/>
              <a:pathLst>
                <a:path w="2601" h="1430" extrusionOk="0">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596836" y="4427211"/>
              <a:ext cx="114975" cy="68912"/>
            </a:xfrm>
            <a:custGeom>
              <a:avLst/>
              <a:gdLst/>
              <a:ahLst/>
              <a:cxnLst/>
              <a:rect l="l" t="t" r="r" b="b"/>
              <a:pathLst>
                <a:path w="2506" h="1502" extrusionOk="0">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06804" y="3281112"/>
              <a:ext cx="1037439" cy="1167508"/>
            </a:xfrm>
            <a:custGeom>
              <a:avLst/>
              <a:gdLst/>
              <a:ahLst/>
              <a:cxnLst/>
              <a:rect l="l" t="t" r="r" b="b"/>
              <a:pathLst>
                <a:path w="22612" h="25447" extrusionOk="0">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528827" y="3284508"/>
              <a:ext cx="1016930" cy="1163930"/>
            </a:xfrm>
            <a:custGeom>
              <a:avLst/>
              <a:gdLst/>
              <a:ahLst/>
              <a:cxnLst/>
              <a:rect l="l" t="t" r="r" b="b"/>
              <a:pathLst>
                <a:path w="22165" h="25369" extrusionOk="0">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566999" y="3329746"/>
              <a:ext cx="940540" cy="1070426"/>
            </a:xfrm>
            <a:custGeom>
              <a:avLst/>
              <a:gdLst/>
              <a:ahLst/>
              <a:cxnLst/>
              <a:rect l="l" t="t" r="r" b="b"/>
              <a:pathLst>
                <a:path w="20500" h="23331" extrusionOk="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66999" y="3333692"/>
              <a:ext cx="931593" cy="1058268"/>
            </a:xfrm>
            <a:custGeom>
              <a:avLst/>
              <a:gdLst/>
              <a:ahLst/>
              <a:cxnLst/>
              <a:rect l="l" t="t" r="r" b="b"/>
              <a:pathLst>
                <a:path w="20305" h="23066" extrusionOk="0">
                  <a:moveTo>
                    <a:pt x="16828" y="0"/>
                  </a:moveTo>
                  <a:lnTo>
                    <a:pt x="0" y="9730"/>
                  </a:lnTo>
                  <a:lnTo>
                    <a:pt x="3475" y="23065"/>
                  </a:lnTo>
                  <a:lnTo>
                    <a:pt x="20304" y="13334"/>
                  </a:lnTo>
                  <a:lnTo>
                    <a:pt x="16828"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347093" y="4129262"/>
              <a:ext cx="479308" cy="1014223"/>
            </a:xfrm>
            <a:custGeom>
              <a:avLst/>
              <a:gdLst/>
              <a:ahLst/>
              <a:cxnLst/>
              <a:rect l="l" t="t" r="r" b="b"/>
              <a:pathLst>
                <a:path w="10447" h="22106" extrusionOk="0">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18104" y="4669140"/>
              <a:ext cx="228528" cy="131630"/>
            </a:xfrm>
            <a:custGeom>
              <a:avLst/>
              <a:gdLst/>
              <a:ahLst/>
              <a:cxnLst/>
              <a:rect l="l" t="t" r="r" b="b"/>
              <a:pathLst>
                <a:path w="4981" h="2869" extrusionOk="0">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1539210" y="3769741"/>
              <a:ext cx="293953" cy="169710"/>
            </a:xfrm>
            <a:custGeom>
              <a:avLst/>
              <a:gdLst/>
              <a:ahLst/>
              <a:cxnLst/>
              <a:rect l="l" t="t" r="r" b="b"/>
              <a:pathLst>
                <a:path w="6407" h="3699" extrusionOk="0">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226244" y="4066314"/>
              <a:ext cx="202239" cy="116810"/>
            </a:xfrm>
            <a:custGeom>
              <a:avLst/>
              <a:gdLst/>
              <a:ahLst/>
              <a:cxnLst/>
              <a:rect l="l" t="t" r="r" b="b"/>
              <a:pathLst>
                <a:path w="4408" h="2546" extrusionOk="0">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1487365" y="4642529"/>
              <a:ext cx="202239" cy="116810"/>
            </a:xfrm>
            <a:custGeom>
              <a:avLst/>
              <a:gdLst/>
              <a:ahLst/>
              <a:cxnLst/>
              <a:rect l="l" t="t" r="r" b="b"/>
              <a:pathLst>
                <a:path w="4408" h="2546" extrusionOk="0">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1670016" y="3181047"/>
              <a:ext cx="375253" cy="231143"/>
            </a:xfrm>
            <a:custGeom>
              <a:avLst/>
              <a:gdLst/>
              <a:ahLst/>
              <a:cxnLst/>
              <a:rect l="l" t="t" r="r" b="b"/>
              <a:pathLst>
                <a:path w="8179" h="5038" extrusionOk="0">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51715" y="3099425"/>
              <a:ext cx="362131" cy="191549"/>
            </a:xfrm>
            <a:custGeom>
              <a:avLst/>
              <a:gdLst/>
              <a:ahLst/>
              <a:cxnLst/>
              <a:rect l="l" t="t" r="r" b="b"/>
              <a:pathLst>
                <a:path w="7893" h="4175" extrusionOk="0">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1726954" y="3835947"/>
              <a:ext cx="396266" cy="221876"/>
            </a:xfrm>
            <a:custGeom>
              <a:avLst/>
              <a:gdLst/>
              <a:ahLst/>
              <a:cxnLst/>
              <a:rect l="l" t="t" r="r" b="b"/>
              <a:pathLst>
                <a:path w="8637" h="4836" extrusionOk="0">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179950" y="3849987"/>
              <a:ext cx="346073" cy="193843"/>
            </a:xfrm>
            <a:custGeom>
              <a:avLst/>
              <a:gdLst/>
              <a:ahLst/>
              <a:cxnLst/>
              <a:rect l="l" t="t" r="r" b="b"/>
              <a:pathLst>
                <a:path w="7543" h="4225" extrusionOk="0">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808897" y="4495482"/>
              <a:ext cx="109516" cy="63085"/>
            </a:xfrm>
            <a:custGeom>
              <a:avLst/>
              <a:gdLst/>
              <a:ahLst/>
              <a:cxnLst/>
              <a:rect l="l" t="t" r="r" b="b"/>
              <a:pathLst>
                <a:path w="2387" h="1375" extrusionOk="0">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882535" y="4453180"/>
              <a:ext cx="109424" cy="62856"/>
            </a:xfrm>
            <a:custGeom>
              <a:avLst/>
              <a:gdLst/>
              <a:ahLst/>
              <a:cxnLst/>
              <a:rect l="l" t="t" r="r" b="b"/>
              <a:pathLst>
                <a:path w="2385" h="1370" extrusionOk="0">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949705" y="4408354"/>
              <a:ext cx="119196" cy="68545"/>
            </a:xfrm>
            <a:custGeom>
              <a:avLst/>
              <a:gdLst/>
              <a:ahLst/>
              <a:cxnLst/>
              <a:rect l="l" t="t" r="r" b="b"/>
              <a:pathLst>
                <a:path w="2598" h="1494" extrusionOk="0">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027197" y="4358115"/>
              <a:ext cx="128739" cy="74004"/>
            </a:xfrm>
            <a:custGeom>
              <a:avLst/>
              <a:gdLst/>
              <a:ahLst/>
              <a:cxnLst/>
              <a:rect l="l" t="t" r="r" b="b"/>
              <a:pathLst>
                <a:path w="2806" h="1613" extrusionOk="0">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887949" y="4070076"/>
              <a:ext cx="300514" cy="178381"/>
            </a:xfrm>
            <a:custGeom>
              <a:avLst/>
              <a:gdLst/>
              <a:ahLst/>
              <a:cxnLst/>
              <a:rect l="l" t="t" r="r" b="b"/>
              <a:pathLst>
                <a:path w="6550" h="3888" extrusionOk="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384684" y="3324378"/>
              <a:ext cx="99881" cy="39870"/>
            </a:xfrm>
            <a:custGeom>
              <a:avLst/>
              <a:gdLst/>
              <a:ahLst/>
              <a:cxnLst/>
              <a:rect l="l" t="t" r="r" b="b"/>
              <a:pathLst>
                <a:path w="2177" h="869" extrusionOk="0">
                  <a:moveTo>
                    <a:pt x="717" y="0"/>
                  </a:moveTo>
                  <a:lnTo>
                    <a:pt x="1" y="31"/>
                  </a:lnTo>
                  <a:lnTo>
                    <a:pt x="1460" y="869"/>
                  </a:lnTo>
                  <a:lnTo>
                    <a:pt x="2176" y="838"/>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007178" y="3966936"/>
              <a:ext cx="93962" cy="64416"/>
            </a:xfrm>
            <a:custGeom>
              <a:avLst/>
              <a:gdLst/>
              <a:ahLst/>
              <a:cxnLst/>
              <a:rect l="l" t="t" r="r" b="b"/>
              <a:pathLst>
                <a:path w="2048" h="1404" extrusionOk="0">
                  <a:moveTo>
                    <a:pt x="0" y="0"/>
                  </a:moveTo>
                  <a:lnTo>
                    <a:pt x="588" y="565"/>
                  </a:lnTo>
                  <a:lnTo>
                    <a:pt x="2048" y="1403"/>
                  </a:lnTo>
                  <a:lnTo>
                    <a:pt x="1461"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237361" y="3553093"/>
              <a:ext cx="76023" cy="73775"/>
            </a:xfrm>
            <a:custGeom>
              <a:avLst/>
              <a:gdLst/>
              <a:ahLst/>
              <a:cxnLst/>
              <a:rect l="l" t="t" r="r" b="b"/>
              <a:pathLst>
                <a:path w="1657" h="1608" extrusionOk="0">
                  <a:moveTo>
                    <a:pt x="0" y="1"/>
                  </a:moveTo>
                  <a:lnTo>
                    <a:pt x="197" y="771"/>
                  </a:lnTo>
                  <a:lnTo>
                    <a:pt x="1656" y="1607"/>
                  </a:lnTo>
                  <a:lnTo>
                    <a:pt x="1459"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1244014" y="3355210"/>
              <a:ext cx="144522" cy="153147"/>
            </a:xfrm>
            <a:custGeom>
              <a:avLst/>
              <a:gdLst/>
              <a:ahLst/>
              <a:cxnLst/>
              <a:rect l="l" t="t" r="r" b="b"/>
              <a:pathLst>
                <a:path w="3150" h="3338" extrusionOk="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1117384" y="3635495"/>
              <a:ext cx="111718" cy="62213"/>
            </a:xfrm>
            <a:custGeom>
              <a:avLst/>
              <a:gdLst/>
              <a:ahLst/>
              <a:cxnLst/>
              <a:rect l="l" t="t" r="r" b="b"/>
              <a:pathLst>
                <a:path w="2435" h="1356" extrusionOk="0">
                  <a:moveTo>
                    <a:pt x="975" y="1"/>
                  </a:moveTo>
                  <a:lnTo>
                    <a:pt x="0" y="517"/>
                  </a:lnTo>
                  <a:lnTo>
                    <a:pt x="1460" y="1355"/>
                  </a:lnTo>
                  <a:lnTo>
                    <a:pt x="2435" y="838"/>
                  </a:lnTo>
                  <a:lnTo>
                    <a:pt x="9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338849" y="3235874"/>
              <a:ext cx="100844" cy="72353"/>
            </a:xfrm>
            <a:custGeom>
              <a:avLst/>
              <a:gdLst/>
              <a:ahLst/>
              <a:cxnLst/>
              <a:rect l="l" t="t" r="r" b="b"/>
              <a:pathLst>
                <a:path w="2198" h="1577" extrusionOk="0">
                  <a:moveTo>
                    <a:pt x="737" y="1"/>
                  </a:moveTo>
                  <a:lnTo>
                    <a:pt x="1" y="740"/>
                  </a:lnTo>
                  <a:lnTo>
                    <a:pt x="1460" y="1577"/>
                  </a:lnTo>
                  <a:lnTo>
                    <a:pt x="2198" y="838"/>
                  </a:lnTo>
                  <a:lnTo>
                    <a:pt x="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1157208" y="3568325"/>
              <a:ext cx="89237" cy="56432"/>
            </a:xfrm>
            <a:custGeom>
              <a:avLst/>
              <a:gdLst/>
              <a:ahLst/>
              <a:cxnLst/>
              <a:rect l="l" t="t" r="r" b="b"/>
              <a:pathLst>
                <a:path w="1945" h="1230" extrusionOk="0">
                  <a:moveTo>
                    <a:pt x="1" y="1"/>
                  </a:moveTo>
                  <a:lnTo>
                    <a:pt x="485" y="391"/>
                  </a:lnTo>
                  <a:lnTo>
                    <a:pt x="1944" y="1229"/>
                  </a:lnTo>
                  <a:lnTo>
                    <a:pt x="1461" y="838"/>
                  </a:lnTo>
                  <a:lnTo>
                    <a:pt x="1"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902800" y="3980655"/>
              <a:ext cx="73270" cy="93366"/>
            </a:xfrm>
            <a:custGeom>
              <a:avLst/>
              <a:gdLst/>
              <a:ahLst/>
              <a:cxnLst/>
              <a:rect l="l" t="t" r="r" b="b"/>
              <a:pathLst>
                <a:path w="1597" h="2035" extrusionOk="0">
                  <a:moveTo>
                    <a:pt x="136" y="1"/>
                  </a:moveTo>
                  <a:lnTo>
                    <a:pt x="1" y="1197"/>
                  </a:lnTo>
                  <a:lnTo>
                    <a:pt x="1461" y="2034"/>
                  </a:lnTo>
                  <a:lnTo>
                    <a:pt x="1596" y="839"/>
                  </a:ln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314716" y="3269046"/>
              <a:ext cx="91164" cy="39182"/>
            </a:xfrm>
            <a:custGeom>
              <a:avLst/>
              <a:gdLst/>
              <a:ahLst/>
              <a:cxnLst/>
              <a:rect l="l" t="t" r="r" b="b"/>
              <a:pathLst>
                <a:path w="1987" h="854" extrusionOk="0">
                  <a:moveTo>
                    <a:pt x="1" y="0"/>
                  </a:moveTo>
                  <a:lnTo>
                    <a:pt x="1461" y="837"/>
                  </a:lnTo>
                  <a:lnTo>
                    <a:pt x="1986" y="854"/>
                  </a:lnTo>
                  <a:lnTo>
                    <a:pt x="527" y="1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958453" y="3734643"/>
              <a:ext cx="173335" cy="195586"/>
            </a:xfrm>
            <a:custGeom>
              <a:avLst/>
              <a:gdLst/>
              <a:ahLst/>
              <a:cxnLst/>
              <a:rect l="l" t="t" r="r" b="b"/>
              <a:pathLst>
                <a:path w="3778" h="4263" extrusionOk="0">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1167393" y="3496384"/>
              <a:ext cx="75151" cy="63865"/>
            </a:xfrm>
            <a:custGeom>
              <a:avLst/>
              <a:gdLst/>
              <a:ahLst/>
              <a:cxnLst/>
              <a:rect l="l" t="t" r="r" b="b"/>
              <a:pathLst>
                <a:path w="1638" h="1392" extrusionOk="0">
                  <a:moveTo>
                    <a:pt x="0" y="0"/>
                  </a:moveTo>
                  <a:lnTo>
                    <a:pt x="178" y="554"/>
                  </a:lnTo>
                  <a:lnTo>
                    <a:pt x="1638" y="1392"/>
                  </a:lnTo>
                  <a:lnTo>
                    <a:pt x="1461" y="83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887430" y="3963082"/>
              <a:ext cx="88640" cy="56065"/>
            </a:xfrm>
            <a:custGeom>
              <a:avLst/>
              <a:gdLst/>
              <a:ahLst/>
              <a:cxnLst/>
              <a:rect l="l" t="t" r="r" b="b"/>
              <a:pathLst>
                <a:path w="1932" h="1222" extrusionOk="0">
                  <a:moveTo>
                    <a:pt x="0" y="1"/>
                  </a:moveTo>
                  <a:lnTo>
                    <a:pt x="471" y="384"/>
                  </a:lnTo>
                  <a:lnTo>
                    <a:pt x="1931" y="1222"/>
                  </a:lnTo>
                  <a:lnTo>
                    <a:pt x="1931" y="1222"/>
                  </a:lnTo>
                  <a:lnTo>
                    <a:pt x="1460" y="839"/>
                  </a:lnTo>
                  <a:lnTo>
                    <a:pt x="0" y="1"/>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1256218" y="3249959"/>
              <a:ext cx="82079" cy="85107"/>
            </a:xfrm>
            <a:custGeom>
              <a:avLst/>
              <a:gdLst/>
              <a:ahLst/>
              <a:cxnLst/>
              <a:rect l="l" t="t" r="r" b="b"/>
              <a:pathLst>
                <a:path w="1789" h="1855" extrusionOk="0">
                  <a:moveTo>
                    <a:pt x="329" y="1"/>
                  </a:moveTo>
                  <a:lnTo>
                    <a:pt x="0" y="1017"/>
                  </a:lnTo>
                  <a:lnTo>
                    <a:pt x="1461" y="1854"/>
                  </a:lnTo>
                  <a:lnTo>
                    <a:pt x="1788" y="838"/>
                  </a:lnTo>
                  <a:lnTo>
                    <a:pt x="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1271267" y="3233718"/>
              <a:ext cx="101487" cy="54689"/>
            </a:xfrm>
            <a:custGeom>
              <a:avLst/>
              <a:gdLst/>
              <a:ahLst/>
              <a:cxnLst/>
              <a:rect l="l" t="t" r="r" b="b"/>
              <a:pathLst>
                <a:path w="2212" h="1192" extrusionOk="0">
                  <a:moveTo>
                    <a:pt x="751" y="0"/>
                  </a:moveTo>
                  <a:lnTo>
                    <a:pt x="1" y="355"/>
                  </a:lnTo>
                  <a:lnTo>
                    <a:pt x="1460" y="1192"/>
                  </a:lnTo>
                  <a:lnTo>
                    <a:pt x="2211" y="838"/>
                  </a:lnTo>
                  <a:lnTo>
                    <a:pt x="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1230204" y="3296574"/>
              <a:ext cx="93045" cy="62810"/>
            </a:xfrm>
            <a:custGeom>
              <a:avLst/>
              <a:gdLst/>
              <a:ahLst/>
              <a:cxnLst/>
              <a:rect l="l" t="t" r="r" b="b"/>
              <a:pathLst>
                <a:path w="2028" h="1369" extrusionOk="0">
                  <a:moveTo>
                    <a:pt x="567" y="1"/>
                  </a:moveTo>
                  <a:lnTo>
                    <a:pt x="1" y="531"/>
                  </a:lnTo>
                  <a:lnTo>
                    <a:pt x="1461" y="1369"/>
                  </a:lnTo>
                  <a:lnTo>
                    <a:pt x="2028" y="838"/>
                  </a:lnTo>
                  <a:lnTo>
                    <a:pt x="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1172624" y="3390400"/>
              <a:ext cx="79602" cy="73729"/>
            </a:xfrm>
            <a:custGeom>
              <a:avLst/>
              <a:gdLst/>
              <a:ahLst/>
              <a:cxnLst/>
              <a:rect l="l" t="t" r="r" b="b"/>
              <a:pathLst>
                <a:path w="1735" h="1607" extrusionOk="0">
                  <a:moveTo>
                    <a:pt x="275" y="1"/>
                  </a:moveTo>
                  <a:lnTo>
                    <a:pt x="0" y="769"/>
                  </a:lnTo>
                  <a:lnTo>
                    <a:pt x="1459" y="1606"/>
                  </a:lnTo>
                  <a:lnTo>
                    <a:pt x="1734" y="838"/>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1064024" y="3585531"/>
              <a:ext cx="105019" cy="39686"/>
            </a:xfrm>
            <a:custGeom>
              <a:avLst/>
              <a:gdLst/>
              <a:ahLst/>
              <a:cxnLst/>
              <a:rect l="l" t="t" r="r" b="b"/>
              <a:pathLst>
                <a:path w="2289" h="865" extrusionOk="0">
                  <a:moveTo>
                    <a:pt x="0" y="1"/>
                  </a:moveTo>
                  <a:lnTo>
                    <a:pt x="1461" y="838"/>
                  </a:lnTo>
                  <a:lnTo>
                    <a:pt x="2288" y="864"/>
                  </a:lnTo>
                  <a:lnTo>
                    <a:pt x="2288" y="864"/>
                  </a:lnTo>
                  <a:lnTo>
                    <a:pt x="828" y="2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1134635" y="3456101"/>
              <a:ext cx="70059" cy="80106"/>
            </a:xfrm>
            <a:custGeom>
              <a:avLst/>
              <a:gdLst/>
              <a:ahLst/>
              <a:cxnLst/>
              <a:rect l="l" t="t" r="r" b="b"/>
              <a:pathLst>
                <a:path w="1527" h="1746" extrusionOk="0">
                  <a:moveTo>
                    <a:pt x="66" y="1"/>
                  </a:moveTo>
                  <a:lnTo>
                    <a:pt x="0" y="907"/>
                  </a:lnTo>
                  <a:lnTo>
                    <a:pt x="1460" y="1745"/>
                  </a:lnTo>
                  <a:lnTo>
                    <a:pt x="1526" y="838"/>
                  </a:lnTo>
                  <a:lnTo>
                    <a:pt x="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1137617" y="3425636"/>
              <a:ext cx="101991" cy="68912"/>
            </a:xfrm>
            <a:custGeom>
              <a:avLst/>
              <a:gdLst/>
              <a:ahLst/>
              <a:cxnLst/>
              <a:rect l="l" t="t" r="r" b="b"/>
              <a:pathLst>
                <a:path w="2223" h="1502" extrusionOk="0">
                  <a:moveTo>
                    <a:pt x="763" y="1"/>
                  </a:moveTo>
                  <a:lnTo>
                    <a:pt x="1" y="665"/>
                  </a:lnTo>
                  <a:lnTo>
                    <a:pt x="1461" y="1502"/>
                  </a:lnTo>
                  <a:lnTo>
                    <a:pt x="2222" y="838"/>
                  </a:lnTo>
                  <a:lnTo>
                    <a:pt x="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031266" y="3585531"/>
              <a:ext cx="99789" cy="92540"/>
            </a:xfrm>
            <a:custGeom>
              <a:avLst/>
              <a:gdLst/>
              <a:ahLst/>
              <a:cxnLst/>
              <a:rect l="l" t="t" r="r" b="b"/>
              <a:pathLst>
                <a:path w="2175" h="2017" extrusionOk="0">
                  <a:moveTo>
                    <a:pt x="714" y="1"/>
                  </a:moveTo>
                  <a:lnTo>
                    <a:pt x="0" y="1180"/>
                  </a:lnTo>
                  <a:lnTo>
                    <a:pt x="1460" y="2016"/>
                  </a:lnTo>
                  <a:lnTo>
                    <a:pt x="2175" y="838"/>
                  </a:lnTo>
                  <a:lnTo>
                    <a:pt x="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1199097" y="3317542"/>
              <a:ext cx="98183" cy="41843"/>
            </a:xfrm>
            <a:custGeom>
              <a:avLst/>
              <a:gdLst/>
              <a:ahLst/>
              <a:cxnLst/>
              <a:rect l="l" t="t" r="r" b="b"/>
              <a:pathLst>
                <a:path w="2140" h="912" extrusionOk="0">
                  <a:moveTo>
                    <a:pt x="1" y="1"/>
                  </a:moveTo>
                  <a:lnTo>
                    <a:pt x="1461" y="837"/>
                  </a:lnTo>
                  <a:lnTo>
                    <a:pt x="2139" y="912"/>
                  </a:lnTo>
                  <a:lnTo>
                    <a:pt x="679" y="7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1172670" y="3358421"/>
              <a:ext cx="79556" cy="70472"/>
            </a:xfrm>
            <a:custGeom>
              <a:avLst/>
              <a:gdLst/>
              <a:ahLst/>
              <a:cxnLst/>
              <a:rect l="l" t="t" r="r" b="b"/>
              <a:pathLst>
                <a:path w="1734" h="1536" extrusionOk="0">
                  <a:moveTo>
                    <a:pt x="0" y="1"/>
                  </a:moveTo>
                  <a:lnTo>
                    <a:pt x="274" y="698"/>
                  </a:lnTo>
                  <a:lnTo>
                    <a:pt x="1733" y="1535"/>
                  </a:lnTo>
                  <a:lnTo>
                    <a:pt x="1460"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1201575" y="3272166"/>
              <a:ext cx="282988" cy="354698"/>
            </a:xfrm>
            <a:custGeom>
              <a:avLst/>
              <a:gdLst/>
              <a:ahLst/>
              <a:cxnLst/>
              <a:rect l="l" t="t" r="r" b="b"/>
              <a:pathLst>
                <a:path w="6168" h="7731" extrusionOk="0">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1172670" y="3317542"/>
              <a:ext cx="93503" cy="79372"/>
            </a:xfrm>
            <a:custGeom>
              <a:avLst/>
              <a:gdLst/>
              <a:ahLst/>
              <a:cxnLst/>
              <a:rect l="l" t="t" r="r" b="b"/>
              <a:pathLst>
                <a:path w="2038" h="1730" extrusionOk="0">
                  <a:moveTo>
                    <a:pt x="577" y="1"/>
                  </a:moveTo>
                  <a:lnTo>
                    <a:pt x="0" y="892"/>
                  </a:lnTo>
                  <a:lnTo>
                    <a:pt x="1460" y="1729"/>
                  </a:lnTo>
                  <a:lnTo>
                    <a:pt x="2037" y="837"/>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997635" y="3639624"/>
              <a:ext cx="100615" cy="54368"/>
            </a:xfrm>
            <a:custGeom>
              <a:avLst/>
              <a:gdLst/>
              <a:ahLst/>
              <a:cxnLst/>
              <a:rect l="l" t="t" r="r" b="b"/>
              <a:pathLst>
                <a:path w="2193" h="1185" extrusionOk="0">
                  <a:moveTo>
                    <a:pt x="733" y="1"/>
                  </a:moveTo>
                  <a:lnTo>
                    <a:pt x="0" y="346"/>
                  </a:lnTo>
                  <a:lnTo>
                    <a:pt x="1460" y="1184"/>
                  </a:lnTo>
                  <a:lnTo>
                    <a:pt x="2193" y="837"/>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829849" y="3895179"/>
              <a:ext cx="102817" cy="90200"/>
            </a:xfrm>
            <a:custGeom>
              <a:avLst/>
              <a:gdLst/>
              <a:ahLst/>
              <a:cxnLst/>
              <a:rect l="l" t="t" r="r" b="b"/>
              <a:pathLst>
                <a:path w="2241" h="1966" extrusionOk="0">
                  <a:moveTo>
                    <a:pt x="780" y="0"/>
                  </a:moveTo>
                  <a:lnTo>
                    <a:pt x="1" y="1127"/>
                  </a:lnTo>
                  <a:lnTo>
                    <a:pt x="1461" y="1965"/>
                  </a:lnTo>
                  <a:lnTo>
                    <a:pt x="2241" y="837"/>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829849" y="3946887"/>
              <a:ext cx="79831" cy="78409"/>
            </a:xfrm>
            <a:custGeom>
              <a:avLst/>
              <a:gdLst/>
              <a:ahLst/>
              <a:cxnLst/>
              <a:rect l="l" t="t" r="r" b="b"/>
              <a:pathLst>
                <a:path w="1740" h="1709" extrusionOk="0">
                  <a:moveTo>
                    <a:pt x="1" y="0"/>
                  </a:moveTo>
                  <a:lnTo>
                    <a:pt x="280" y="871"/>
                  </a:lnTo>
                  <a:lnTo>
                    <a:pt x="1739" y="1709"/>
                  </a:lnTo>
                  <a:lnTo>
                    <a:pt x="1461" y="838"/>
                  </a:lnTo>
                  <a:lnTo>
                    <a:pt x="1" y="0"/>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865636" y="3854575"/>
              <a:ext cx="69967" cy="79005"/>
            </a:xfrm>
            <a:custGeom>
              <a:avLst/>
              <a:gdLst/>
              <a:ahLst/>
              <a:cxnLst/>
              <a:rect l="l" t="t" r="r" b="b"/>
              <a:pathLst>
                <a:path w="1525" h="1722" extrusionOk="0">
                  <a:moveTo>
                    <a:pt x="64" y="0"/>
                  </a:moveTo>
                  <a:lnTo>
                    <a:pt x="0" y="885"/>
                  </a:lnTo>
                  <a:lnTo>
                    <a:pt x="1461" y="1722"/>
                  </a:lnTo>
                  <a:lnTo>
                    <a:pt x="1525" y="838"/>
                  </a:lnTo>
                  <a:lnTo>
                    <a:pt x="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129404" y="3386454"/>
              <a:ext cx="97036" cy="39732"/>
            </a:xfrm>
            <a:custGeom>
              <a:avLst/>
              <a:gdLst/>
              <a:ahLst/>
              <a:cxnLst/>
              <a:rect l="l" t="t" r="r" b="b"/>
              <a:pathLst>
                <a:path w="2115" h="866" extrusionOk="0">
                  <a:moveTo>
                    <a:pt x="654" y="1"/>
                  </a:moveTo>
                  <a:lnTo>
                    <a:pt x="1" y="29"/>
                  </a:lnTo>
                  <a:lnTo>
                    <a:pt x="1461" y="866"/>
                  </a:lnTo>
                  <a:lnTo>
                    <a:pt x="2114" y="839"/>
                  </a:lnTo>
                  <a:lnTo>
                    <a:pt x="6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902295" y="3720557"/>
              <a:ext cx="92907" cy="78363"/>
            </a:xfrm>
            <a:custGeom>
              <a:avLst/>
              <a:gdLst/>
              <a:ahLst/>
              <a:cxnLst/>
              <a:rect l="l" t="t" r="r" b="b"/>
              <a:pathLst>
                <a:path w="2025" h="1708" extrusionOk="0">
                  <a:moveTo>
                    <a:pt x="564" y="0"/>
                  </a:moveTo>
                  <a:lnTo>
                    <a:pt x="1" y="869"/>
                  </a:lnTo>
                  <a:lnTo>
                    <a:pt x="1460" y="1707"/>
                  </a:lnTo>
                  <a:lnTo>
                    <a:pt x="2024" y="838"/>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994928" y="3595211"/>
              <a:ext cx="75289" cy="70655"/>
            </a:xfrm>
            <a:custGeom>
              <a:avLst/>
              <a:gdLst/>
              <a:ahLst/>
              <a:cxnLst/>
              <a:rect l="l" t="t" r="r" b="b"/>
              <a:pathLst>
                <a:path w="1641" h="1540" extrusionOk="0">
                  <a:moveTo>
                    <a:pt x="1" y="0"/>
                  </a:moveTo>
                  <a:lnTo>
                    <a:pt x="181" y="703"/>
                  </a:lnTo>
                  <a:lnTo>
                    <a:pt x="1640" y="1540"/>
                  </a:lnTo>
                  <a:lnTo>
                    <a:pt x="1461" y="83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838154" y="3833928"/>
              <a:ext cx="97449" cy="59093"/>
            </a:xfrm>
            <a:custGeom>
              <a:avLst/>
              <a:gdLst/>
              <a:ahLst/>
              <a:cxnLst/>
              <a:rect l="l" t="t" r="r" b="b"/>
              <a:pathLst>
                <a:path w="2124" h="1288" extrusionOk="0">
                  <a:moveTo>
                    <a:pt x="0" y="1"/>
                  </a:moveTo>
                  <a:lnTo>
                    <a:pt x="663" y="450"/>
                  </a:lnTo>
                  <a:lnTo>
                    <a:pt x="2124" y="1288"/>
                  </a:lnTo>
                  <a:lnTo>
                    <a:pt x="1460" y="839"/>
                  </a:lnTo>
                  <a:lnTo>
                    <a:pt x="0" y="1"/>
                  </a:lnTo>
                  <a:close/>
                </a:path>
              </a:pathLst>
            </a:custGeom>
            <a:solidFill>
              <a:srgbClr val="BA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929823" y="3629484"/>
              <a:ext cx="107910" cy="76711"/>
            </a:xfrm>
            <a:custGeom>
              <a:avLst/>
              <a:gdLst/>
              <a:ahLst/>
              <a:cxnLst/>
              <a:rect l="l" t="t" r="r" b="b"/>
              <a:pathLst>
                <a:path w="2352" h="1672" extrusionOk="0">
                  <a:moveTo>
                    <a:pt x="891" y="1"/>
                  </a:moveTo>
                  <a:lnTo>
                    <a:pt x="1" y="834"/>
                  </a:lnTo>
                  <a:lnTo>
                    <a:pt x="1460" y="1672"/>
                  </a:lnTo>
                  <a:lnTo>
                    <a:pt x="2352" y="839"/>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928126" y="3667749"/>
              <a:ext cx="68728" cy="91255"/>
            </a:xfrm>
            <a:custGeom>
              <a:avLst/>
              <a:gdLst/>
              <a:ahLst/>
              <a:cxnLst/>
              <a:rect l="l" t="t" r="r" b="b"/>
              <a:pathLst>
                <a:path w="1498" h="1989" extrusionOk="0">
                  <a:moveTo>
                    <a:pt x="38" y="0"/>
                  </a:moveTo>
                  <a:lnTo>
                    <a:pt x="1" y="1151"/>
                  </a:lnTo>
                  <a:lnTo>
                    <a:pt x="1461" y="1989"/>
                  </a:lnTo>
                  <a:lnTo>
                    <a:pt x="1497" y="838"/>
                  </a:ln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838154" y="3778642"/>
              <a:ext cx="86851" cy="93779"/>
            </a:xfrm>
            <a:custGeom>
              <a:avLst/>
              <a:gdLst/>
              <a:ahLst/>
              <a:cxnLst/>
              <a:rect l="l" t="t" r="r" b="b"/>
              <a:pathLst>
                <a:path w="1893" h="2044" extrusionOk="0">
                  <a:moveTo>
                    <a:pt x="432" y="1"/>
                  </a:moveTo>
                  <a:lnTo>
                    <a:pt x="0" y="1206"/>
                  </a:lnTo>
                  <a:lnTo>
                    <a:pt x="1460" y="2044"/>
                  </a:lnTo>
                  <a:lnTo>
                    <a:pt x="1893" y="839"/>
                  </a:lnTo>
                  <a:lnTo>
                    <a:pt x="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896881" y="3623979"/>
              <a:ext cx="345109" cy="451276"/>
            </a:xfrm>
            <a:custGeom>
              <a:avLst/>
              <a:gdLst/>
              <a:ahLst/>
              <a:cxnLst/>
              <a:rect l="l" t="t" r="r" b="b"/>
              <a:pathLst>
                <a:path w="7522" h="9836" extrusionOk="0">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857974" y="3760428"/>
              <a:ext cx="111305" cy="56708"/>
            </a:xfrm>
            <a:custGeom>
              <a:avLst/>
              <a:gdLst/>
              <a:ahLst/>
              <a:cxnLst/>
              <a:rect l="l" t="t" r="r" b="b"/>
              <a:pathLst>
                <a:path w="2426" h="1236" extrusionOk="0">
                  <a:moveTo>
                    <a:pt x="967" y="0"/>
                  </a:moveTo>
                  <a:lnTo>
                    <a:pt x="0" y="398"/>
                  </a:lnTo>
                  <a:lnTo>
                    <a:pt x="1461" y="1236"/>
                  </a:lnTo>
                  <a:lnTo>
                    <a:pt x="2426" y="838"/>
                  </a:lnTo>
                  <a:lnTo>
                    <a:pt x="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1001030" y="3414579"/>
              <a:ext cx="137824" cy="143191"/>
            </a:xfrm>
            <a:custGeom>
              <a:avLst/>
              <a:gdLst/>
              <a:ahLst/>
              <a:cxnLst/>
              <a:rect l="l" t="t" r="r" b="b"/>
              <a:pathLst>
                <a:path w="3004" h="3121" extrusionOk="0">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087607" y="3305613"/>
              <a:ext cx="97862" cy="69416"/>
            </a:xfrm>
            <a:custGeom>
              <a:avLst/>
              <a:gdLst/>
              <a:ahLst/>
              <a:cxnLst/>
              <a:rect l="l" t="t" r="r" b="b"/>
              <a:pathLst>
                <a:path w="2133" h="1513" extrusionOk="0">
                  <a:moveTo>
                    <a:pt x="673" y="1"/>
                  </a:moveTo>
                  <a:lnTo>
                    <a:pt x="1" y="676"/>
                  </a:lnTo>
                  <a:lnTo>
                    <a:pt x="1460" y="1513"/>
                  </a:lnTo>
                  <a:lnTo>
                    <a:pt x="2132" y="838"/>
                  </a:lnTo>
                  <a:lnTo>
                    <a:pt x="6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921840" y="3609113"/>
              <a:ext cx="87218" cy="54781"/>
            </a:xfrm>
            <a:custGeom>
              <a:avLst/>
              <a:gdLst/>
              <a:ahLst/>
              <a:cxnLst/>
              <a:rect l="l" t="t" r="r" b="b"/>
              <a:pathLst>
                <a:path w="1901" h="1194" extrusionOk="0">
                  <a:moveTo>
                    <a:pt x="0" y="0"/>
                  </a:moveTo>
                  <a:lnTo>
                    <a:pt x="442" y="357"/>
                  </a:lnTo>
                  <a:lnTo>
                    <a:pt x="1901" y="1194"/>
                  </a:lnTo>
                  <a:lnTo>
                    <a:pt x="1460" y="83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921840" y="3566628"/>
              <a:ext cx="83685" cy="80886"/>
            </a:xfrm>
            <a:custGeom>
              <a:avLst/>
              <a:gdLst/>
              <a:ahLst/>
              <a:cxnLst/>
              <a:rect l="l" t="t" r="r" b="b"/>
              <a:pathLst>
                <a:path w="1824" h="1763" extrusionOk="0">
                  <a:moveTo>
                    <a:pt x="364" y="1"/>
                  </a:moveTo>
                  <a:lnTo>
                    <a:pt x="0" y="926"/>
                  </a:lnTo>
                  <a:lnTo>
                    <a:pt x="1460" y="1763"/>
                  </a:lnTo>
                  <a:lnTo>
                    <a:pt x="1823" y="837"/>
                  </a:lnTo>
                  <a:lnTo>
                    <a:pt x="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65630" y="3335940"/>
              <a:ext cx="89007" cy="39090"/>
            </a:xfrm>
            <a:custGeom>
              <a:avLst/>
              <a:gdLst/>
              <a:ahLst/>
              <a:cxnLst/>
              <a:rect l="l" t="t" r="r" b="b"/>
              <a:pathLst>
                <a:path w="1940" h="852" extrusionOk="0">
                  <a:moveTo>
                    <a:pt x="0" y="1"/>
                  </a:moveTo>
                  <a:lnTo>
                    <a:pt x="1459" y="838"/>
                  </a:lnTo>
                  <a:lnTo>
                    <a:pt x="1939" y="852"/>
                  </a:lnTo>
                  <a:lnTo>
                    <a:pt x="480" y="15"/>
                  </a:lnTo>
                  <a:lnTo>
                    <a:pt x="0" y="1"/>
                  </a:lnTo>
                  <a:close/>
                </a:path>
              </a:pathLst>
            </a:custGeom>
            <a:solidFill>
              <a:srgbClr val="326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931108" y="3543412"/>
              <a:ext cx="74417" cy="61663"/>
            </a:xfrm>
            <a:custGeom>
              <a:avLst/>
              <a:gdLst/>
              <a:ahLst/>
              <a:cxnLst/>
              <a:rect l="l" t="t" r="r" b="b"/>
              <a:pathLst>
                <a:path w="1622" h="1344" extrusionOk="0">
                  <a:moveTo>
                    <a:pt x="1" y="1"/>
                  </a:moveTo>
                  <a:lnTo>
                    <a:pt x="162" y="507"/>
                  </a:lnTo>
                  <a:lnTo>
                    <a:pt x="1621" y="1343"/>
                  </a:lnTo>
                  <a:lnTo>
                    <a:pt x="1621" y="1343"/>
                  </a:lnTo>
                  <a:lnTo>
                    <a:pt x="1460" y="8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1012179" y="3318505"/>
              <a:ext cx="80749" cy="81024"/>
            </a:xfrm>
            <a:custGeom>
              <a:avLst/>
              <a:gdLst/>
              <a:ahLst/>
              <a:cxnLst/>
              <a:rect l="l" t="t" r="r" b="b"/>
              <a:pathLst>
                <a:path w="1760" h="1766" extrusionOk="0">
                  <a:moveTo>
                    <a:pt x="300" y="0"/>
                  </a:moveTo>
                  <a:lnTo>
                    <a:pt x="1" y="928"/>
                  </a:lnTo>
                  <a:lnTo>
                    <a:pt x="1460" y="1766"/>
                  </a:lnTo>
                  <a:lnTo>
                    <a:pt x="1760" y="838"/>
                  </a:ln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1025943" y="3303640"/>
              <a:ext cx="98413" cy="53313"/>
            </a:xfrm>
            <a:custGeom>
              <a:avLst/>
              <a:gdLst/>
              <a:ahLst/>
              <a:cxnLst/>
              <a:rect l="l" t="t" r="r" b="b"/>
              <a:pathLst>
                <a:path w="2145" h="1162" extrusionOk="0">
                  <a:moveTo>
                    <a:pt x="685" y="1"/>
                  </a:moveTo>
                  <a:lnTo>
                    <a:pt x="0" y="324"/>
                  </a:lnTo>
                  <a:lnTo>
                    <a:pt x="1460" y="1162"/>
                  </a:lnTo>
                  <a:lnTo>
                    <a:pt x="2144" y="839"/>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988459" y="3361037"/>
              <a:ext cx="90751" cy="60653"/>
            </a:xfrm>
            <a:custGeom>
              <a:avLst/>
              <a:gdLst/>
              <a:ahLst/>
              <a:cxnLst/>
              <a:rect l="l" t="t" r="r" b="b"/>
              <a:pathLst>
                <a:path w="1978" h="1322" extrusionOk="0">
                  <a:moveTo>
                    <a:pt x="518" y="1"/>
                  </a:moveTo>
                  <a:lnTo>
                    <a:pt x="1" y="485"/>
                  </a:lnTo>
                  <a:lnTo>
                    <a:pt x="1461" y="1322"/>
                  </a:lnTo>
                  <a:lnTo>
                    <a:pt x="1977" y="839"/>
                  </a:lnTo>
                  <a:lnTo>
                    <a:pt x="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935880" y="3446696"/>
              <a:ext cx="78501" cy="70609"/>
            </a:xfrm>
            <a:custGeom>
              <a:avLst/>
              <a:gdLst/>
              <a:ahLst/>
              <a:cxnLst/>
              <a:rect l="l" t="t" r="r" b="b"/>
              <a:pathLst>
                <a:path w="1711" h="1539" extrusionOk="0">
                  <a:moveTo>
                    <a:pt x="252" y="1"/>
                  </a:moveTo>
                  <a:lnTo>
                    <a:pt x="1" y="700"/>
                  </a:lnTo>
                  <a:lnTo>
                    <a:pt x="1460" y="1538"/>
                  </a:lnTo>
                  <a:lnTo>
                    <a:pt x="1711" y="839"/>
                  </a:lnTo>
                  <a:lnTo>
                    <a:pt x="2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901148" y="3506662"/>
              <a:ext cx="69875" cy="76482"/>
            </a:xfrm>
            <a:custGeom>
              <a:avLst/>
              <a:gdLst/>
              <a:ahLst/>
              <a:cxnLst/>
              <a:rect l="l" t="t" r="r" b="b"/>
              <a:pathLst>
                <a:path w="1523" h="1667" extrusionOk="0">
                  <a:moveTo>
                    <a:pt x="62" y="0"/>
                  </a:moveTo>
                  <a:lnTo>
                    <a:pt x="1" y="829"/>
                  </a:lnTo>
                  <a:lnTo>
                    <a:pt x="1460" y="1667"/>
                  </a:lnTo>
                  <a:lnTo>
                    <a:pt x="1522" y="838"/>
                  </a:lnTo>
                  <a:lnTo>
                    <a:pt x="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903947" y="3478812"/>
              <a:ext cx="98917" cy="66297"/>
            </a:xfrm>
            <a:custGeom>
              <a:avLst/>
              <a:gdLst/>
              <a:ahLst/>
              <a:cxnLst/>
              <a:rect l="l" t="t" r="r" b="b"/>
              <a:pathLst>
                <a:path w="2156" h="1445" extrusionOk="0">
                  <a:moveTo>
                    <a:pt x="697" y="0"/>
                  </a:moveTo>
                  <a:lnTo>
                    <a:pt x="1" y="607"/>
                  </a:lnTo>
                  <a:lnTo>
                    <a:pt x="1461" y="1445"/>
                  </a:lnTo>
                  <a:lnTo>
                    <a:pt x="2156" y="838"/>
                  </a:lnTo>
                  <a:lnTo>
                    <a:pt x="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960105" y="3380169"/>
              <a:ext cx="95430" cy="41521"/>
            </a:xfrm>
            <a:custGeom>
              <a:avLst/>
              <a:gdLst/>
              <a:ahLst/>
              <a:cxnLst/>
              <a:rect l="l" t="t" r="r" b="b"/>
              <a:pathLst>
                <a:path w="2080" h="905" extrusionOk="0">
                  <a:moveTo>
                    <a:pt x="1" y="1"/>
                  </a:moveTo>
                  <a:lnTo>
                    <a:pt x="1460" y="838"/>
                  </a:lnTo>
                  <a:lnTo>
                    <a:pt x="2079" y="905"/>
                  </a:lnTo>
                  <a:lnTo>
                    <a:pt x="619" y="6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935926" y="3417470"/>
              <a:ext cx="78455" cy="67719"/>
            </a:xfrm>
            <a:custGeom>
              <a:avLst/>
              <a:gdLst/>
              <a:ahLst/>
              <a:cxnLst/>
              <a:rect l="l" t="t" r="r" b="b"/>
              <a:pathLst>
                <a:path w="1710" h="1476" extrusionOk="0">
                  <a:moveTo>
                    <a:pt x="1" y="1"/>
                  </a:moveTo>
                  <a:lnTo>
                    <a:pt x="251" y="638"/>
                  </a:lnTo>
                  <a:lnTo>
                    <a:pt x="1710" y="1476"/>
                  </a:lnTo>
                  <a:lnTo>
                    <a:pt x="1460" y="83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968134" y="3342088"/>
              <a:ext cx="258304" cy="323775"/>
            </a:xfrm>
            <a:custGeom>
              <a:avLst/>
              <a:gdLst/>
              <a:ahLst/>
              <a:cxnLst/>
              <a:rect l="l" t="t" r="r" b="b"/>
              <a:pathLst>
                <a:path w="5630" h="7057" extrusionOk="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935926" y="3380169"/>
              <a:ext cx="91164" cy="75748"/>
            </a:xfrm>
            <a:custGeom>
              <a:avLst/>
              <a:gdLst/>
              <a:ahLst/>
              <a:cxnLst/>
              <a:rect l="l" t="t" r="r" b="b"/>
              <a:pathLst>
                <a:path w="1987" h="1651" extrusionOk="0">
                  <a:moveTo>
                    <a:pt x="528" y="1"/>
                  </a:moveTo>
                  <a:lnTo>
                    <a:pt x="1" y="814"/>
                  </a:lnTo>
                  <a:lnTo>
                    <a:pt x="1460" y="1650"/>
                  </a:lnTo>
                  <a:lnTo>
                    <a:pt x="1987" y="838"/>
                  </a:lnTo>
                  <a:lnTo>
                    <a:pt x="5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16734" y="3795159"/>
              <a:ext cx="167600" cy="220362"/>
            </a:xfrm>
            <a:custGeom>
              <a:avLst/>
              <a:gdLst/>
              <a:ahLst/>
              <a:cxnLst/>
              <a:rect l="l" t="t" r="r" b="b"/>
              <a:pathLst>
                <a:path w="3653" h="4803" extrusionOk="0">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66973" y="3816769"/>
              <a:ext cx="162599" cy="226785"/>
            </a:xfrm>
            <a:custGeom>
              <a:avLst/>
              <a:gdLst/>
              <a:ahLst/>
              <a:cxnLst/>
              <a:rect l="l" t="t" r="r" b="b"/>
              <a:pathLst>
                <a:path w="3544" h="4943" extrusionOk="0">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16688" y="3879213"/>
              <a:ext cx="250321" cy="440723"/>
            </a:xfrm>
            <a:custGeom>
              <a:avLst/>
              <a:gdLst/>
              <a:ahLst/>
              <a:cxnLst/>
              <a:rect l="l" t="t" r="r" b="b"/>
              <a:pathLst>
                <a:path w="5456" h="9606" extrusionOk="0">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673580" y="3755197"/>
              <a:ext cx="207148" cy="248073"/>
            </a:xfrm>
            <a:custGeom>
              <a:avLst/>
              <a:gdLst/>
              <a:ahLst/>
              <a:cxnLst/>
              <a:rect l="l" t="t" r="r" b="b"/>
              <a:pathLst>
                <a:path w="4515" h="5407" extrusionOk="0">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23957" y="3754968"/>
              <a:ext cx="128877" cy="136952"/>
            </a:xfrm>
            <a:custGeom>
              <a:avLst/>
              <a:gdLst/>
              <a:ahLst/>
              <a:cxnLst/>
              <a:rect l="l" t="t" r="r" b="b"/>
              <a:pathLst>
                <a:path w="2809" h="2985" extrusionOk="0">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26434" y="3705325"/>
              <a:ext cx="202881" cy="305698"/>
            </a:xfrm>
            <a:custGeom>
              <a:avLst/>
              <a:gdLst/>
              <a:ahLst/>
              <a:cxnLst/>
              <a:rect l="l" t="t" r="r" b="b"/>
              <a:pathLst>
                <a:path w="4422" h="6663" extrusionOk="0">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97687" y="3714822"/>
              <a:ext cx="121077" cy="209809"/>
            </a:xfrm>
            <a:custGeom>
              <a:avLst/>
              <a:gdLst/>
              <a:ahLst/>
              <a:cxnLst/>
              <a:rect l="l" t="t" r="r" b="b"/>
              <a:pathLst>
                <a:path w="2639" h="4573" extrusionOk="0">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77821" y="3664216"/>
              <a:ext cx="184162" cy="363828"/>
            </a:xfrm>
            <a:custGeom>
              <a:avLst/>
              <a:gdLst/>
              <a:ahLst/>
              <a:cxnLst/>
              <a:rect l="l" t="t" r="r" b="b"/>
              <a:pathLst>
                <a:path w="4014" h="7930" extrusionOk="0">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848064" y="3664216"/>
              <a:ext cx="128464" cy="363828"/>
            </a:xfrm>
            <a:custGeom>
              <a:avLst/>
              <a:gdLst/>
              <a:ahLst/>
              <a:cxnLst/>
              <a:rect l="l" t="t" r="r" b="b"/>
              <a:pathLst>
                <a:path w="2800" h="7930" extrusionOk="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90851" y="3841590"/>
              <a:ext cx="243806" cy="347770"/>
            </a:xfrm>
            <a:custGeom>
              <a:avLst/>
              <a:gdLst/>
              <a:ahLst/>
              <a:cxnLst/>
              <a:rect l="l" t="t" r="r" b="b"/>
              <a:pathLst>
                <a:path w="5314" h="7580" extrusionOk="0">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79151" y="3851363"/>
              <a:ext cx="255506" cy="453616"/>
            </a:xfrm>
            <a:custGeom>
              <a:avLst/>
              <a:gdLst/>
              <a:ahLst/>
              <a:cxnLst/>
              <a:rect l="l" t="t" r="r" b="b"/>
              <a:pathLst>
                <a:path w="5569" h="9887" extrusionOk="0">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352966" y="3257484"/>
              <a:ext cx="379841" cy="347449"/>
            </a:xfrm>
            <a:custGeom>
              <a:avLst/>
              <a:gdLst/>
              <a:ahLst/>
              <a:cxnLst/>
              <a:rect l="l" t="t" r="r" b="b"/>
              <a:pathLst>
                <a:path w="8279" h="7573" extrusionOk="0">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500243" y="3549285"/>
              <a:ext cx="46660" cy="26932"/>
            </a:xfrm>
            <a:custGeom>
              <a:avLst/>
              <a:gdLst/>
              <a:ahLst/>
              <a:cxnLst/>
              <a:rect l="l" t="t" r="r" b="b"/>
              <a:pathLst>
                <a:path w="1017" h="587" extrusionOk="0">
                  <a:moveTo>
                    <a:pt x="1" y="587"/>
                  </a:moveTo>
                  <a:cubicBezTo>
                    <a:pt x="1" y="587"/>
                    <a:pt x="1016" y="0"/>
                    <a:pt x="1016" y="0"/>
                  </a:cubicBezTo>
                  <a:cubicBezTo>
                    <a:pt x="1016" y="0"/>
                    <a:pt x="1" y="587"/>
                    <a:pt x="1" y="587"/>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500243" y="3218302"/>
              <a:ext cx="243760" cy="442146"/>
            </a:xfrm>
            <a:custGeom>
              <a:avLst/>
              <a:gdLst/>
              <a:ahLst/>
              <a:cxnLst/>
              <a:rect l="l" t="t" r="r" b="b"/>
              <a:pathLst>
                <a:path w="5313" h="9637" extrusionOk="0">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352966" y="3491200"/>
              <a:ext cx="147321" cy="169205"/>
            </a:xfrm>
            <a:custGeom>
              <a:avLst/>
              <a:gdLst/>
              <a:ahLst/>
              <a:cxnLst/>
              <a:rect l="l" t="t" r="r" b="b"/>
              <a:pathLst>
                <a:path w="3211" h="3688" extrusionOk="0">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52966" y="3448210"/>
              <a:ext cx="147321" cy="110250"/>
            </a:xfrm>
            <a:custGeom>
              <a:avLst/>
              <a:gdLst/>
              <a:ahLst/>
              <a:cxnLst/>
              <a:rect l="l" t="t" r="r" b="b"/>
              <a:pathLst>
                <a:path w="3211" h="2403" extrusionOk="0">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52966" y="3404669"/>
              <a:ext cx="147321" cy="191916"/>
            </a:xfrm>
            <a:custGeom>
              <a:avLst/>
              <a:gdLst/>
              <a:ahLst/>
              <a:cxnLst/>
              <a:rect l="l" t="t" r="r" b="b"/>
              <a:pathLst>
                <a:path w="3211" h="4183" extrusionOk="0">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408894" y="3433711"/>
              <a:ext cx="25372" cy="21885"/>
            </a:xfrm>
            <a:custGeom>
              <a:avLst/>
              <a:gdLst/>
              <a:ahLst/>
              <a:cxnLst/>
              <a:rect l="l" t="t" r="r" b="b"/>
              <a:pathLst>
                <a:path w="553" h="477" extrusionOk="0">
                  <a:moveTo>
                    <a:pt x="1" y="0"/>
                  </a:moveTo>
                  <a:lnTo>
                    <a:pt x="1" y="179"/>
                  </a:lnTo>
                  <a:lnTo>
                    <a:pt x="553" y="477"/>
                  </a:lnTo>
                  <a:lnTo>
                    <a:pt x="553" y="299"/>
                  </a:lnTo>
                  <a:cubicBezTo>
                    <a:pt x="358" y="206"/>
                    <a:pt x="174" y="10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52966" y="3361128"/>
              <a:ext cx="147321" cy="110204"/>
            </a:xfrm>
            <a:custGeom>
              <a:avLst/>
              <a:gdLst/>
              <a:ahLst/>
              <a:cxnLst/>
              <a:rect l="l" t="t" r="r" b="b"/>
              <a:pathLst>
                <a:path w="3211" h="2402" extrusionOk="0">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08894" y="3390125"/>
              <a:ext cx="25372" cy="22068"/>
            </a:xfrm>
            <a:custGeom>
              <a:avLst/>
              <a:gdLst/>
              <a:ahLst/>
              <a:cxnLst/>
              <a:rect l="l" t="t" r="r" b="b"/>
              <a:pathLst>
                <a:path w="553" h="481" extrusionOk="0">
                  <a:moveTo>
                    <a:pt x="1" y="1"/>
                  </a:moveTo>
                  <a:lnTo>
                    <a:pt x="1" y="182"/>
                  </a:lnTo>
                  <a:lnTo>
                    <a:pt x="553" y="481"/>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500243" y="3240049"/>
              <a:ext cx="206047" cy="118967"/>
            </a:xfrm>
            <a:custGeom>
              <a:avLst/>
              <a:gdLst/>
              <a:ahLst/>
              <a:cxnLst/>
              <a:rect l="l" t="t" r="r" b="b"/>
              <a:pathLst>
                <a:path w="4491" h="2593" extrusionOk="0">
                  <a:moveTo>
                    <a:pt x="4490" y="1"/>
                  </a:moveTo>
                  <a:cubicBezTo>
                    <a:pt x="4490" y="1"/>
                    <a:pt x="1" y="2593"/>
                    <a:pt x="1" y="2593"/>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352966" y="3317542"/>
              <a:ext cx="147321" cy="110250"/>
            </a:xfrm>
            <a:custGeom>
              <a:avLst/>
              <a:gdLst/>
              <a:ahLst/>
              <a:cxnLst/>
              <a:rect l="l" t="t" r="r" b="b"/>
              <a:pathLst>
                <a:path w="3211" h="2403" extrusionOk="0">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08894" y="3346584"/>
              <a:ext cx="25372" cy="22160"/>
            </a:xfrm>
            <a:custGeom>
              <a:avLst/>
              <a:gdLst/>
              <a:ahLst/>
              <a:cxnLst/>
              <a:rect l="l" t="t" r="r" b="b"/>
              <a:pathLst>
                <a:path w="553" h="483" extrusionOk="0">
                  <a:moveTo>
                    <a:pt x="1" y="1"/>
                  </a:moveTo>
                  <a:lnTo>
                    <a:pt x="1" y="185"/>
                  </a:lnTo>
                  <a:lnTo>
                    <a:pt x="553" y="483"/>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352966" y="3133285"/>
              <a:ext cx="391035" cy="225730"/>
            </a:xfrm>
            <a:custGeom>
              <a:avLst/>
              <a:gdLst/>
              <a:ahLst/>
              <a:cxnLst/>
              <a:rect l="l" t="t" r="r" b="b"/>
              <a:pathLst>
                <a:path w="8523" h="4920" extrusionOk="0">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352966" y="3274001"/>
              <a:ext cx="147321" cy="110250"/>
            </a:xfrm>
            <a:custGeom>
              <a:avLst/>
              <a:gdLst/>
              <a:ahLst/>
              <a:cxnLst/>
              <a:rect l="l" t="t" r="r" b="b"/>
              <a:pathLst>
                <a:path w="3211" h="2403" extrusionOk="0">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390726" y="3483905"/>
              <a:ext cx="53496" cy="69049"/>
            </a:xfrm>
            <a:custGeom>
              <a:avLst/>
              <a:gdLst/>
              <a:ahLst/>
              <a:cxnLst/>
              <a:rect l="l" t="t" r="r" b="b"/>
              <a:pathLst>
                <a:path w="1166" h="1505" extrusionOk="0">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399076" y="3494687"/>
              <a:ext cx="36796" cy="47486"/>
            </a:xfrm>
            <a:custGeom>
              <a:avLst/>
              <a:gdLst/>
              <a:ahLst/>
              <a:cxnLst/>
              <a:rect l="l" t="t" r="r" b="b"/>
              <a:pathLst>
                <a:path w="802" h="1035" extrusionOk="0">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01416" y="3497715"/>
              <a:ext cx="32116" cy="41430"/>
            </a:xfrm>
            <a:custGeom>
              <a:avLst/>
              <a:gdLst/>
              <a:ahLst/>
              <a:cxnLst/>
              <a:rect l="l" t="t" r="r" b="b"/>
              <a:pathLst>
                <a:path w="700" h="903" extrusionOk="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15410" y="3496889"/>
              <a:ext cx="4129" cy="17389"/>
            </a:xfrm>
            <a:custGeom>
              <a:avLst/>
              <a:gdLst/>
              <a:ahLst/>
              <a:cxnLst/>
              <a:rect l="l" t="t" r="r" b="b"/>
              <a:pathLst>
                <a:path w="90" h="379" extrusionOk="0">
                  <a:moveTo>
                    <a:pt x="1" y="0"/>
                  </a:moveTo>
                  <a:lnTo>
                    <a:pt x="1" y="328"/>
                  </a:lnTo>
                  <a:lnTo>
                    <a:pt x="90" y="379"/>
                  </a:lnTo>
                  <a:lnTo>
                    <a:pt x="90" y="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1682771" y="4647025"/>
              <a:ext cx="350707" cy="172830"/>
            </a:xfrm>
            <a:custGeom>
              <a:avLst/>
              <a:gdLst/>
              <a:ahLst/>
              <a:cxnLst/>
              <a:rect l="l" t="t" r="r" b="b"/>
              <a:pathLst>
                <a:path w="7644" h="3767" extrusionOk="0">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1812797" y="4597612"/>
              <a:ext cx="153973" cy="34961"/>
            </a:xfrm>
            <a:custGeom>
              <a:avLst/>
              <a:gdLst/>
              <a:ahLst/>
              <a:cxnLst/>
              <a:rect l="l" t="t" r="r" b="b"/>
              <a:pathLst>
                <a:path w="3356" h="762" extrusionOk="0">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1905292" y="4619359"/>
              <a:ext cx="133281" cy="153147"/>
            </a:xfrm>
            <a:custGeom>
              <a:avLst/>
              <a:gdLst/>
              <a:ahLst/>
              <a:cxnLst/>
              <a:rect l="l" t="t" r="r" b="b"/>
              <a:pathLst>
                <a:path w="2905" h="3338" extrusionOk="0">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1677541" y="4611697"/>
              <a:ext cx="309598" cy="196137"/>
            </a:xfrm>
            <a:custGeom>
              <a:avLst/>
              <a:gdLst/>
              <a:ahLst/>
              <a:cxnLst/>
              <a:rect l="l" t="t" r="r" b="b"/>
              <a:pathLst>
                <a:path w="6748" h="4275" extrusionOk="0">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1855695" y="4633124"/>
              <a:ext cx="43081" cy="22711"/>
            </a:xfrm>
            <a:custGeom>
              <a:avLst/>
              <a:gdLst/>
              <a:ahLst/>
              <a:cxnLst/>
              <a:rect l="l" t="t" r="r" b="b"/>
              <a:pathLst>
                <a:path w="939" h="495" extrusionOk="0">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1642901" y="3496063"/>
              <a:ext cx="448385" cy="280831"/>
            </a:xfrm>
            <a:custGeom>
              <a:avLst/>
              <a:gdLst/>
              <a:ahLst/>
              <a:cxnLst/>
              <a:rect l="l" t="t" r="r" b="b"/>
              <a:pathLst>
                <a:path w="9773" h="6121" extrusionOk="0">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1567198" y="3702389"/>
              <a:ext cx="106212" cy="51477"/>
            </a:xfrm>
            <a:custGeom>
              <a:avLst/>
              <a:gdLst/>
              <a:ahLst/>
              <a:cxnLst/>
              <a:rect l="l" t="t" r="r" b="b"/>
              <a:pathLst>
                <a:path w="2315" h="1122" extrusionOk="0">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1985124" y="3450458"/>
              <a:ext cx="30510" cy="40512"/>
            </a:xfrm>
            <a:custGeom>
              <a:avLst/>
              <a:gdLst/>
              <a:ahLst/>
              <a:cxnLst/>
              <a:rect l="l" t="t" r="r" b="b"/>
              <a:pathLst>
                <a:path w="665" h="883" extrusionOk="0">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567289" y="3446925"/>
              <a:ext cx="523995" cy="310195"/>
            </a:xfrm>
            <a:custGeom>
              <a:avLst/>
              <a:gdLst/>
              <a:ahLst/>
              <a:cxnLst/>
              <a:rect l="l" t="t" r="r" b="b"/>
              <a:pathLst>
                <a:path w="11421" h="6761" extrusionOk="0">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1786828" y="3578373"/>
              <a:ext cx="99376" cy="67902"/>
            </a:xfrm>
            <a:custGeom>
              <a:avLst/>
              <a:gdLst/>
              <a:ahLst/>
              <a:cxnLst/>
              <a:rect l="l" t="t" r="r" b="b"/>
              <a:pathLst>
                <a:path w="2166" h="1480" extrusionOk="0">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1601287" y="3460322"/>
              <a:ext cx="294779" cy="177601"/>
            </a:xfrm>
            <a:custGeom>
              <a:avLst/>
              <a:gdLst/>
              <a:ahLst/>
              <a:cxnLst/>
              <a:rect l="l" t="t" r="r" b="b"/>
              <a:pathLst>
                <a:path w="6425" h="3871" extrusionOk="0">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1856016" y="3593422"/>
              <a:ext cx="83364" cy="86025"/>
            </a:xfrm>
            <a:custGeom>
              <a:avLst/>
              <a:gdLst/>
              <a:ahLst/>
              <a:cxnLst/>
              <a:rect l="l" t="t" r="r" b="b"/>
              <a:pathLst>
                <a:path w="1817" h="1875" extrusionOk="0">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1876525" y="3604984"/>
              <a:ext cx="284043" cy="202331"/>
            </a:xfrm>
            <a:custGeom>
              <a:avLst/>
              <a:gdLst/>
              <a:ahLst/>
              <a:cxnLst/>
              <a:rect l="l" t="t" r="r" b="b"/>
              <a:pathLst>
                <a:path w="6191" h="4410" extrusionOk="0">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883545" y="3605810"/>
              <a:ext cx="60057" cy="77491"/>
            </a:xfrm>
            <a:custGeom>
              <a:avLst/>
              <a:gdLst/>
              <a:ahLst/>
              <a:cxnLst/>
              <a:rect l="l" t="t" r="r" b="b"/>
              <a:pathLst>
                <a:path w="1309" h="1689" extrusionOk="0">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892216" y="3662197"/>
              <a:ext cx="176225" cy="116122"/>
            </a:xfrm>
            <a:custGeom>
              <a:avLst/>
              <a:gdLst/>
              <a:ahLst/>
              <a:cxnLst/>
              <a:rect l="l" t="t" r="r" b="b"/>
              <a:pathLst>
                <a:path w="3841" h="2531" extrusionOk="0">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1921121" y="3610581"/>
              <a:ext cx="187466" cy="106763"/>
            </a:xfrm>
            <a:custGeom>
              <a:avLst/>
              <a:gdLst/>
              <a:ahLst/>
              <a:cxnLst/>
              <a:rect l="l" t="t" r="r" b="b"/>
              <a:pathLst>
                <a:path w="4086" h="2327" extrusionOk="0">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1900796" y="3632512"/>
              <a:ext cx="184116" cy="112039"/>
            </a:xfrm>
            <a:custGeom>
              <a:avLst/>
              <a:gdLst/>
              <a:ahLst/>
              <a:cxnLst/>
              <a:rect l="l" t="t" r="r" b="b"/>
              <a:pathLst>
                <a:path w="4013" h="2442" extrusionOk="0">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1560958" y="3440685"/>
              <a:ext cx="81070" cy="49642"/>
            </a:xfrm>
            <a:custGeom>
              <a:avLst/>
              <a:gdLst/>
              <a:ahLst/>
              <a:cxnLst/>
              <a:rect l="l" t="t" r="r" b="b"/>
              <a:pathLst>
                <a:path w="1767" h="1082" extrusionOk="0">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1560958" y="3440685"/>
              <a:ext cx="89604" cy="45421"/>
            </a:xfrm>
            <a:custGeom>
              <a:avLst/>
              <a:gdLst/>
              <a:ahLst/>
              <a:cxnLst/>
              <a:rect l="l" t="t" r="r" b="b"/>
              <a:pathLst>
                <a:path w="1953" h="990" extrusionOk="0">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2711632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3"/>
          <p:cNvSpPr txBox="1">
            <a:spLocks noGrp="1"/>
          </p:cNvSpPr>
          <p:nvPr>
            <p:ph type="title"/>
          </p:nvPr>
        </p:nvSpPr>
        <p:spPr>
          <a:xfrm>
            <a:off x="752610" y="1549924"/>
            <a:ext cx="2162900" cy="12059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lt2"/>
                </a:solidFill>
              </a:rPr>
              <a:t>Use Case Diagram</a:t>
            </a:r>
            <a:endParaRPr sz="3600" dirty="0">
              <a:solidFill>
                <a:schemeClr val="lt2"/>
              </a:solidFill>
            </a:endParaRPr>
          </a:p>
        </p:txBody>
      </p:sp>
      <p:pic>
        <p:nvPicPr>
          <p:cNvPr id="3" name="Picture 2" descr="A diagram of a system&#10;&#10;Description automatically generated">
            <a:extLst>
              <a:ext uri="{FF2B5EF4-FFF2-40B4-BE49-F238E27FC236}">
                <a16:creationId xmlns:a16="http://schemas.microsoft.com/office/drawing/2014/main" id="{98E15814-0A7B-1F69-D127-E71EBAD42B63}"/>
              </a:ext>
            </a:extLst>
          </p:cNvPr>
          <p:cNvPicPr>
            <a:picLocks noChangeAspect="1"/>
          </p:cNvPicPr>
          <p:nvPr/>
        </p:nvPicPr>
        <p:blipFill rotWithShape="1">
          <a:blip r:embed="rId3"/>
          <a:srcRect t="15768" r="5774" b="6995"/>
          <a:stretch/>
        </p:blipFill>
        <p:spPr>
          <a:xfrm>
            <a:off x="3896140" y="-138558"/>
            <a:ext cx="5224394" cy="5282058"/>
          </a:xfrm>
          <a:prstGeom prst="rect">
            <a:avLst/>
          </a:prstGeom>
        </p:spPr>
      </p:pic>
    </p:spTree>
    <p:extLst>
      <p:ext uri="{BB962C8B-B14F-4D97-AF65-F5344CB8AC3E}">
        <p14:creationId xmlns:p14="http://schemas.microsoft.com/office/powerpoint/2010/main" val="412175319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theme/theme1.xml><?xml version="1.0" encoding="utf-8"?>
<a:theme xmlns:a="http://schemas.openxmlformats.org/drawingml/2006/main" name="Stop Cyber Terrorism Campaign by Slidesgo">
  <a:themeElements>
    <a:clrScheme name="Simple Light">
      <a:dk1>
        <a:srgbClr val="3C3C3B"/>
      </a:dk1>
      <a:lt1>
        <a:srgbClr val="FFFFFF"/>
      </a:lt1>
      <a:dk2>
        <a:srgbClr val="878787"/>
      </a:dk2>
      <a:lt2>
        <a:srgbClr val="C22B3A"/>
      </a:lt2>
      <a:accent1>
        <a:srgbClr val="E83345"/>
      </a:accent1>
      <a:accent2>
        <a:srgbClr val="D18E17"/>
      </a:accent2>
      <a:accent3>
        <a:srgbClr val="F9B233"/>
      </a:accent3>
      <a:accent4>
        <a:srgbClr val="FCC7A2"/>
      </a:accent4>
      <a:accent5>
        <a:srgbClr val="375D68"/>
      </a:accent5>
      <a:accent6>
        <a:srgbClr val="4DC8DB"/>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C76536E-AC57-47F1-B1A9-E02853A1349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1141</TotalTime>
  <Words>371</Words>
  <Application>Microsoft Office PowerPoint</Application>
  <PresentationFormat>On-screen Show (16:9)</PresentationFormat>
  <Paragraphs>92</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Nunito Medium</vt:lpstr>
      <vt:lpstr>Nunito</vt:lpstr>
      <vt:lpstr>Bebas Neue</vt:lpstr>
      <vt:lpstr>Wingdings</vt:lpstr>
      <vt:lpstr>Oswald</vt:lpstr>
      <vt:lpstr>Arial</vt:lpstr>
      <vt:lpstr>Stop Cyber Terrorism Campaign by Slidesgo</vt:lpstr>
      <vt:lpstr>Information Verification System</vt:lpstr>
      <vt:lpstr>TABLE OF CONTENTS</vt:lpstr>
      <vt:lpstr>INTRODUCTION</vt:lpstr>
      <vt:lpstr>Introduction</vt:lpstr>
      <vt:lpstr>PROJECT OVERVIEW</vt:lpstr>
      <vt:lpstr>Problem Statement</vt:lpstr>
      <vt:lpstr>Proposed Solution</vt:lpstr>
      <vt:lpstr>UCD &amp; INTERFACE IMAGES</vt:lpstr>
      <vt:lpstr>Use Case Diagram</vt:lpstr>
      <vt:lpstr>Interface Image</vt:lpstr>
      <vt:lpstr>VERIFICATION PROCESS</vt:lpstr>
      <vt:lpstr>Veficication Process</vt:lpstr>
      <vt:lpstr>TOOLS &amp; TECHNIQUES</vt:lpstr>
      <vt:lpstr>Tools &amp; Techniques</vt:lpstr>
      <vt:lpstr>SUMMARY</vt:lpstr>
      <vt:lpstr>Summary</vt:lpstr>
      <vt:lpstr>FUTURE WORK</vt:lpstr>
      <vt:lpstr>Future Work</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AI-Enabled Legal Assistant</dc:title>
  <dc:creator>Nasir Khurshid</dc:creator>
  <cp:lastModifiedBy>Muhammad Taha</cp:lastModifiedBy>
  <cp:revision>31</cp:revision>
  <dcterms:modified xsi:type="dcterms:W3CDTF">2024-05-16T16:41:33Z</dcterms:modified>
</cp:coreProperties>
</file>