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Kardeşlerin</a:t>
            </a:r>
            <a:r>
              <a:rPr lang="es-ES" dirty="0"/>
              <a:t> Yan Yana </a:t>
            </a:r>
            <a:r>
              <a:rPr lang="es-ES" dirty="0" err="1"/>
              <a:t>Gelme</a:t>
            </a:r>
            <a:r>
              <a:rPr lang="es-ES" dirty="0"/>
              <a:t> </a:t>
            </a:r>
            <a:r>
              <a:rPr lang="es-ES" dirty="0" err="1"/>
              <a:t>Olasılığı</a:t>
            </a:r>
            <a:r>
              <a:rPr lang="es-ES" dirty="0"/>
              <a:t> </a:t>
            </a:r>
            <a:r>
              <a:rPr lang="es-ES" dirty="0" err="1"/>
              <a:t>Problemi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10 arkadaş resim çektirecek. İki arkadaş kardeş.</a:t>
            </a:r>
          </a:p>
          <a:p>
            <a:pPr algn="l">
              <a:defRPr sz="1600"/>
            </a:pPr>
            <a:r>
              <a:t>Rastgele sıralanıyorlar. Kardeşlerin yan yana gelme olasılığı nedir?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Çözüm Yöntemleri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1️⃣ Permütasyon ile Matematiksel Çözüm</a:t>
            </a:r>
          </a:p>
          <a:p>
            <a:pPr algn="l">
              <a:defRPr sz="1600"/>
            </a:pPr>
            <a:r>
              <a:t>2️⃣ Koşullu ve Toplam Olasılık ile Çözüm</a:t>
            </a:r>
          </a:p>
          <a:p>
            <a:pPr algn="l">
              <a:defRPr sz="1600"/>
            </a:pPr>
            <a:r>
              <a:t>3️⃣ Monte Carlo Simülasyonu ile Nümerik Çözüm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1️⃣ Permütasyon ile Matematiksel Çözüm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Toplam sıralama: 10!</a:t>
            </a:r>
          </a:p>
          <a:p>
            <a:pPr algn="l">
              <a:defRPr sz="1600"/>
            </a:pPr>
            <a:r>
              <a:t>Kardeşler yan yana: 9! * 2!</a:t>
            </a:r>
          </a:p>
          <a:p>
            <a:pPr algn="l">
              <a:defRPr sz="1600"/>
            </a:pPr>
            <a:r>
              <a:t>Olasılık: (9! * 2!) / 10! = 0.2 (%20)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2️⃣ Koşullu ve Toplam Olasılık ile Çözüm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Bir kişi sabitlendiğinde kardeşin konumu: 9 seçenek.</a:t>
            </a:r>
          </a:p>
          <a:p>
            <a:pPr algn="l">
              <a:defRPr sz="1600"/>
            </a:pPr>
            <a:r>
              <a:t>Uygun konumlar: 2 → Olasılık: 2/9 ≈ 0.2222</a:t>
            </a:r>
          </a:p>
          <a:p>
            <a:pPr algn="l">
              <a:defRPr sz="1600"/>
            </a:pPr>
            <a:r>
              <a:t>Toplam olasılık ile sonuç yine 0.2 (%20)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3️⃣ Monte Carlo Simülasyonu ile Çözüm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100,000 deneme ile simülasyon yapıldı.</a:t>
            </a:r>
          </a:p>
          <a:p>
            <a:pPr algn="l">
              <a:defRPr sz="1600"/>
            </a:pPr>
            <a:r>
              <a:t>Sonuç: Yaklaşık %20</a:t>
            </a:r>
          </a:p>
          <a:p>
            <a:pPr algn="l">
              <a:defRPr sz="1600"/>
            </a:pPr>
            <a:r>
              <a:t>Gerçek deneysel verilerle doğrulandı.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 Kod Örneği (Python)</a:t>
            </a:r>
          </a:p>
        </p:txBody>
      </p:sp>
      <p:pic>
        <p:nvPicPr>
          <p:cNvPr id="31" name="Picture 30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7E8DF515-3DF2-3DF8-FD2A-D6250564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16" y="1309867"/>
            <a:ext cx="7487042" cy="53388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Monte Carlo Sonuç Grafiği</a:t>
            </a:r>
          </a:p>
        </p:txBody>
      </p:sp>
      <p:pic>
        <p:nvPicPr>
          <p:cNvPr id="3" name="Picture 2" descr="monte_carlo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Sonuçların Özeti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600"/>
            </a:pPr>
            <a:r>
              <a:t>Tüm yöntemlerle elde edilen olasılık yaklaşık 0.2 (%20).</a:t>
            </a:r>
          </a:p>
          <a:p>
            <a:pPr algn="l">
              <a:defRPr sz="1600"/>
            </a:pPr>
            <a:r>
              <a:t>Permütasyon, koşullu olasılık ve simülasyon yöntemleri birbiriyle uyumlu.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Kardeşlerin Yan Yana Gelme Olasılığı Problemi</vt:lpstr>
      <vt:lpstr>Çözüm Yöntemleri</vt:lpstr>
      <vt:lpstr>1️⃣ Permütasyon ile Matematiksel Çözüm</vt:lpstr>
      <vt:lpstr>2️⃣ Koşullu ve Toplam Olasılık ile Çözüm</vt:lpstr>
      <vt:lpstr>3️⃣ Monte Carlo Simülasyonu ile Çözüm</vt:lpstr>
      <vt:lpstr>Monte Carlo Kod Örneği (Python)</vt:lpstr>
      <vt:lpstr>Monte Carlo Sonuç Grafiği</vt:lpstr>
      <vt:lpstr>Sonuçların Özeti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Taha Koroglu</cp:lastModifiedBy>
  <cp:revision>2</cp:revision>
  <dcterms:created xsi:type="dcterms:W3CDTF">2013-01-27T09:14:16Z</dcterms:created>
  <dcterms:modified xsi:type="dcterms:W3CDTF">2025-02-20T20:56:53Z</dcterms:modified>
  <cp:category/>
</cp:coreProperties>
</file>