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  <p:embeddedFont>
      <p:font typeface="Maven Pro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bold.fntdata"/><Relationship Id="rId14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d09f19136b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d09f19136b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d09f19136b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d09f19136b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d09f19136b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d09f19136b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W2D1 Slides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 Tai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Kanban Framework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597875"/>
            <a:ext cx="26916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Tasks cards are listed under different columns.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Event-driven, cards are moved when tasks are completed.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Phases can be worked on in-parallel.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Specialists can focus on different phases.</a:t>
            </a:r>
            <a:endParaRPr sz="1500"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5275" y="1762175"/>
            <a:ext cx="4843800" cy="2300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 Programming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597875"/>
            <a:ext cx="35052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2 developers work on code together at the same computer.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Driver writes code, Navigator plans.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Leads to less errors due to more eyes checking over the code.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Styles: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Unstructured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Driver-Navigator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Ping-pong</a:t>
            </a:r>
            <a:endParaRPr sz="1600"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1400" y="1597875"/>
            <a:ext cx="4030200" cy="268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Severity and Priority</a:t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Severity: How much does this impact the operation of the product?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Critical, Major, Moderate, Minor, Cosmetic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Functionality-Focused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Objective, unlikely to change.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Priority: How soon should this be fixed?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Low, Medium, High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Business-Focused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Subjective and changeable.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The Development team (usually QA Engineer) reports the Severity of defects, but the Product Owner decides the Priority.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