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7"/>
  </p:notesMasterIdLst>
  <p:sldIdLst>
    <p:sldId id="256" r:id="rId2"/>
    <p:sldId id="364" r:id="rId3"/>
    <p:sldId id="258" r:id="rId4"/>
    <p:sldId id="260" r:id="rId5"/>
    <p:sldId id="261" r:id="rId6"/>
    <p:sldId id="351" r:id="rId7"/>
    <p:sldId id="365" r:id="rId8"/>
    <p:sldId id="266" r:id="rId9"/>
    <p:sldId id="269" r:id="rId10"/>
    <p:sldId id="272" r:id="rId11"/>
    <p:sldId id="275" r:id="rId12"/>
    <p:sldId id="276" r:id="rId13"/>
    <p:sldId id="277" r:id="rId14"/>
    <p:sldId id="280" r:id="rId15"/>
    <p:sldId id="281" r:id="rId16"/>
    <p:sldId id="282" r:id="rId17"/>
    <p:sldId id="283" r:id="rId18"/>
    <p:sldId id="286" r:id="rId19"/>
    <p:sldId id="287" r:id="rId20"/>
    <p:sldId id="353" r:id="rId21"/>
    <p:sldId id="290" r:id="rId22"/>
    <p:sldId id="295" r:id="rId23"/>
    <p:sldId id="298" r:id="rId24"/>
    <p:sldId id="349" r:id="rId25"/>
    <p:sldId id="355" r:id="rId26"/>
    <p:sldId id="300" r:id="rId27"/>
    <p:sldId id="302" r:id="rId28"/>
    <p:sldId id="306" r:id="rId29"/>
    <p:sldId id="308" r:id="rId30"/>
    <p:sldId id="310" r:id="rId31"/>
    <p:sldId id="312" r:id="rId32"/>
    <p:sldId id="350" r:id="rId33"/>
    <p:sldId id="357" r:id="rId34"/>
    <p:sldId id="315" r:id="rId35"/>
    <p:sldId id="317" r:id="rId36"/>
    <p:sldId id="319" r:id="rId37"/>
    <p:sldId id="321" r:id="rId38"/>
    <p:sldId id="323" r:id="rId39"/>
    <p:sldId id="327" r:id="rId40"/>
    <p:sldId id="363" r:id="rId41"/>
    <p:sldId id="330" r:id="rId42"/>
    <p:sldId id="332" r:id="rId43"/>
    <p:sldId id="334" r:id="rId44"/>
    <p:sldId id="358" r:id="rId45"/>
    <p:sldId id="339" r:id="rId46"/>
    <p:sldId id="342" r:id="rId47"/>
    <p:sldId id="343" r:id="rId48"/>
    <p:sldId id="344" r:id="rId49"/>
    <p:sldId id="345" r:id="rId50"/>
    <p:sldId id="346" r:id="rId51"/>
    <p:sldId id="360" r:id="rId52"/>
    <p:sldId id="361" r:id="rId53"/>
    <p:sldId id="359" r:id="rId54"/>
    <p:sldId id="347" r:id="rId55"/>
    <p:sldId id="348" r:id="rId56"/>
  </p:sldIdLst>
  <p:sldSz cx="9512300" cy="6934200"/>
  <p:notesSz cx="9512300" cy="69342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2693D-5006-4285-A10B-D1B08DC79C19}" v="45" dt="2024-03-15T13:49:40.57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1988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승원" userId="1fa5d48e-b463-4492-82cf-3df5f60c0745" providerId="ADAL" clId="{73D2693D-5006-4285-A10B-D1B08DC79C19}"/>
    <pc:docChg chg="undo custSel modSld sldOrd">
      <pc:chgData name="김승원" userId="1fa5d48e-b463-4492-82cf-3df5f60c0745" providerId="ADAL" clId="{73D2693D-5006-4285-A10B-D1B08DC79C19}" dt="2024-03-15T14:57:42.324" v="734" actId="1076"/>
      <pc:docMkLst>
        <pc:docMk/>
      </pc:docMkLst>
      <pc:sldChg chg="addSp modSp mod">
        <pc:chgData name="김승원" userId="1fa5d48e-b463-4492-82cf-3df5f60c0745" providerId="ADAL" clId="{73D2693D-5006-4285-A10B-D1B08DC79C19}" dt="2024-03-15T14:57:42.324" v="734" actId="1076"/>
        <pc:sldMkLst>
          <pc:docMk/>
          <pc:sldMk cId="0" sldId="258"/>
        </pc:sldMkLst>
        <pc:spChg chg="add mod">
          <ac:chgData name="김승원" userId="1fa5d48e-b463-4492-82cf-3df5f60c0745" providerId="ADAL" clId="{73D2693D-5006-4285-A10B-D1B08DC79C19}" dt="2024-03-15T14:57:42.324" v="734" actId="1076"/>
          <ac:spMkLst>
            <pc:docMk/>
            <pc:sldMk cId="0" sldId="258"/>
            <ac:spMk id="8" creationId="{790C2C3C-8C3F-8EF2-1A6D-9D2935815018}"/>
          </ac:spMkLst>
        </pc:spChg>
      </pc:sldChg>
      <pc:sldChg chg="modSp mod">
        <pc:chgData name="김승원" userId="1fa5d48e-b463-4492-82cf-3df5f60c0745" providerId="ADAL" clId="{73D2693D-5006-4285-A10B-D1B08DC79C19}" dt="2024-03-15T11:23:01.105" v="8" actId="20577"/>
        <pc:sldMkLst>
          <pc:docMk/>
          <pc:sldMk cId="0" sldId="261"/>
        </pc:sldMkLst>
        <pc:spChg chg="mod">
          <ac:chgData name="김승원" userId="1fa5d48e-b463-4492-82cf-3df5f60c0745" providerId="ADAL" clId="{73D2693D-5006-4285-A10B-D1B08DC79C19}" dt="2024-03-15T11:23:01.105" v="8" actId="20577"/>
          <ac:spMkLst>
            <pc:docMk/>
            <pc:sldMk cId="0" sldId="261"/>
            <ac:spMk id="6" creationId="{74D7F076-A1CD-492A-8071-DD85E43D4802}"/>
          </ac:spMkLst>
        </pc:spChg>
      </pc:sldChg>
      <pc:sldChg chg="delSp modSp mod">
        <pc:chgData name="김승원" userId="1fa5d48e-b463-4492-82cf-3df5f60c0745" providerId="ADAL" clId="{73D2693D-5006-4285-A10B-D1B08DC79C19}" dt="2024-03-15T12:30:07.805" v="397" actId="478"/>
        <pc:sldMkLst>
          <pc:docMk/>
          <pc:sldMk cId="0" sldId="266"/>
        </pc:sldMkLst>
        <pc:spChg chg="del mod">
          <ac:chgData name="김승원" userId="1fa5d48e-b463-4492-82cf-3df5f60c0745" providerId="ADAL" clId="{73D2693D-5006-4285-A10B-D1B08DC79C19}" dt="2024-03-15T12:30:07.805" v="397" actId="478"/>
          <ac:spMkLst>
            <pc:docMk/>
            <pc:sldMk cId="0" sldId="266"/>
            <ac:spMk id="9" creationId="{231C53F0-9C15-4EBE-AE67-5F101D397287}"/>
          </ac:spMkLst>
        </pc:spChg>
      </pc:sldChg>
      <pc:sldChg chg="modSp mod">
        <pc:chgData name="김승원" userId="1fa5d48e-b463-4492-82cf-3df5f60c0745" providerId="ADAL" clId="{73D2693D-5006-4285-A10B-D1B08DC79C19}" dt="2024-03-15T11:48:24.960" v="396" actId="20577"/>
        <pc:sldMkLst>
          <pc:docMk/>
          <pc:sldMk cId="0" sldId="269"/>
        </pc:sldMkLst>
        <pc:spChg chg="mod">
          <ac:chgData name="김승원" userId="1fa5d48e-b463-4492-82cf-3df5f60c0745" providerId="ADAL" clId="{73D2693D-5006-4285-A10B-D1B08DC79C19}" dt="2024-03-15T11:48:24.960" v="396" actId="20577"/>
          <ac:spMkLst>
            <pc:docMk/>
            <pc:sldMk cId="0" sldId="269"/>
            <ac:spMk id="5" creationId="{3F01B9E5-1B86-4E54-9805-762B29A3D299}"/>
          </ac:spMkLst>
        </pc:spChg>
      </pc:sldChg>
      <pc:sldChg chg="addSp modSp mod">
        <pc:chgData name="김승원" userId="1fa5d48e-b463-4492-82cf-3df5f60c0745" providerId="ADAL" clId="{73D2693D-5006-4285-A10B-D1B08DC79C19}" dt="2024-03-15T12:34:26.813" v="417" actId="404"/>
        <pc:sldMkLst>
          <pc:docMk/>
          <pc:sldMk cId="0" sldId="277"/>
        </pc:sldMkLst>
        <pc:spChg chg="add mod">
          <ac:chgData name="김승원" userId="1fa5d48e-b463-4492-82cf-3df5f60c0745" providerId="ADAL" clId="{73D2693D-5006-4285-A10B-D1B08DC79C19}" dt="2024-03-15T12:34:07.549" v="409"/>
          <ac:spMkLst>
            <pc:docMk/>
            <pc:sldMk cId="0" sldId="277"/>
            <ac:spMk id="14" creationId="{1EE888FB-EA05-C69D-9AF7-AA8FFC0B231F}"/>
          </ac:spMkLst>
        </pc:spChg>
        <pc:spChg chg="add mod">
          <ac:chgData name="김승원" userId="1fa5d48e-b463-4492-82cf-3df5f60c0745" providerId="ADAL" clId="{73D2693D-5006-4285-A10B-D1B08DC79C19}" dt="2024-03-15T12:34:26.813" v="417" actId="404"/>
          <ac:spMkLst>
            <pc:docMk/>
            <pc:sldMk cId="0" sldId="277"/>
            <ac:spMk id="16" creationId="{B74450BF-EC5F-45E0-602B-097B053BC45E}"/>
          </ac:spMkLst>
        </pc:spChg>
      </pc:sldChg>
      <pc:sldChg chg="modSp mod">
        <pc:chgData name="김승원" userId="1fa5d48e-b463-4492-82cf-3df5f60c0745" providerId="ADAL" clId="{73D2693D-5006-4285-A10B-D1B08DC79C19}" dt="2024-03-15T12:52:57.499" v="421" actId="1076"/>
        <pc:sldMkLst>
          <pc:docMk/>
          <pc:sldMk cId="0" sldId="282"/>
        </pc:sldMkLst>
        <pc:picChg chg="mod">
          <ac:chgData name="김승원" userId="1fa5d48e-b463-4492-82cf-3df5f60c0745" providerId="ADAL" clId="{73D2693D-5006-4285-A10B-D1B08DC79C19}" dt="2024-03-15T12:52:57.499" v="421" actId="1076"/>
          <ac:picMkLst>
            <pc:docMk/>
            <pc:sldMk cId="0" sldId="282"/>
            <ac:picMk id="4" creationId="{00000000-0000-0000-0000-000000000000}"/>
          </ac:picMkLst>
        </pc:picChg>
      </pc:sldChg>
      <pc:sldChg chg="addSp modSp mod">
        <pc:chgData name="김승원" userId="1fa5d48e-b463-4492-82cf-3df5f60c0745" providerId="ADAL" clId="{73D2693D-5006-4285-A10B-D1B08DC79C19}" dt="2024-03-15T12:53:49.657" v="492" actId="1037"/>
        <pc:sldMkLst>
          <pc:docMk/>
          <pc:sldMk cId="0" sldId="287"/>
        </pc:sldMkLst>
        <pc:spChg chg="mod">
          <ac:chgData name="김승원" userId="1fa5d48e-b463-4492-82cf-3df5f60c0745" providerId="ADAL" clId="{73D2693D-5006-4285-A10B-D1B08DC79C19}" dt="2024-03-15T12:53:20.811" v="427" actId="1076"/>
          <ac:spMkLst>
            <pc:docMk/>
            <pc:sldMk cId="0" sldId="287"/>
            <ac:spMk id="13" creationId="{3C5C21D4-1327-4A91-A4A3-7E683A5F34F4}"/>
          </ac:spMkLst>
        </pc:spChg>
        <pc:spChg chg="add mod">
          <ac:chgData name="김승원" userId="1fa5d48e-b463-4492-82cf-3df5f60c0745" providerId="ADAL" clId="{73D2693D-5006-4285-A10B-D1B08DC79C19}" dt="2024-03-15T12:53:23.263" v="428"/>
          <ac:spMkLst>
            <pc:docMk/>
            <pc:sldMk cId="0" sldId="287"/>
            <ac:spMk id="16" creationId="{CF0C12A5-73FC-8DB9-160C-7E662E40335A}"/>
          </ac:spMkLst>
        </pc:spChg>
        <pc:spChg chg="add mod">
          <ac:chgData name="김승원" userId="1fa5d48e-b463-4492-82cf-3df5f60c0745" providerId="ADAL" clId="{73D2693D-5006-4285-A10B-D1B08DC79C19}" dt="2024-03-15T12:53:34.233" v="468" actId="1038"/>
          <ac:spMkLst>
            <pc:docMk/>
            <pc:sldMk cId="0" sldId="287"/>
            <ac:spMk id="17" creationId="{B3898C24-C9E5-04DB-4D96-8CC424F51D54}"/>
          </ac:spMkLst>
        </pc:spChg>
        <pc:spChg chg="add mod">
          <ac:chgData name="김승원" userId="1fa5d48e-b463-4492-82cf-3df5f60c0745" providerId="ADAL" clId="{73D2693D-5006-4285-A10B-D1B08DC79C19}" dt="2024-03-15T12:53:49.657" v="492" actId="1037"/>
          <ac:spMkLst>
            <pc:docMk/>
            <pc:sldMk cId="0" sldId="287"/>
            <ac:spMk id="18" creationId="{DD3542A3-877C-AEFB-9909-C55E548422AA}"/>
          </ac:spMkLst>
        </pc:spChg>
        <pc:picChg chg="mod">
          <ac:chgData name="김승원" userId="1fa5d48e-b463-4492-82cf-3df5f60c0745" providerId="ADAL" clId="{73D2693D-5006-4285-A10B-D1B08DC79C19}" dt="2024-03-15T12:53:28.506" v="430" actId="1076"/>
          <ac:picMkLst>
            <pc:docMk/>
            <pc:sldMk cId="0" sldId="287"/>
            <ac:picMk id="12" creationId="{B23E2E7F-3347-41D4-9723-55C42AB0BEE7}"/>
          </ac:picMkLst>
        </pc:picChg>
        <pc:picChg chg="add mod">
          <ac:chgData name="김승원" userId="1fa5d48e-b463-4492-82cf-3df5f60c0745" providerId="ADAL" clId="{73D2693D-5006-4285-A10B-D1B08DC79C19}" dt="2024-03-15T12:53:12.801" v="425" actId="14100"/>
          <ac:picMkLst>
            <pc:docMk/>
            <pc:sldMk cId="0" sldId="287"/>
            <ac:picMk id="15" creationId="{A200F7E8-CCEE-42E2-9DE2-F0C6F0893DF6}"/>
          </ac:picMkLst>
        </pc:picChg>
      </pc:sldChg>
      <pc:sldChg chg="modSp mod">
        <pc:chgData name="김승원" userId="1fa5d48e-b463-4492-82cf-3df5f60c0745" providerId="ADAL" clId="{73D2693D-5006-4285-A10B-D1B08DC79C19}" dt="2024-03-15T12:59:53.470" v="681" actId="20577"/>
        <pc:sldMkLst>
          <pc:docMk/>
          <pc:sldMk cId="0" sldId="290"/>
        </pc:sldMkLst>
        <pc:spChg chg="mod">
          <ac:chgData name="김승원" userId="1fa5d48e-b463-4492-82cf-3df5f60c0745" providerId="ADAL" clId="{73D2693D-5006-4285-A10B-D1B08DC79C19}" dt="2024-03-15T12:59:53.470" v="681" actId="20577"/>
          <ac:spMkLst>
            <pc:docMk/>
            <pc:sldMk cId="0" sldId="290"/>
            <ac:spMk id="7" creationId="{BF559158-2F7A-4C0B-BBB8-4235B1B29BE7}"/>
          </ac:spMkLst>
        </pc:spChg>
      </pc:sldChg>
      <pc:sldChg chg="addSp modSp mod">
        <pc:chgData name="김승원" userId="1fa5d48e-b463-4492-82cf-3df5f60c0745" providerId="ADAL" clId="{73D2693D-5006-4285-A10B-D1B08DC79C19}" dt="2024-03-15T14:01:23.156" v="713" actId="1076"/>
        <pc:sldMkLst>
          <pc:docMk/>
          <pc:sldMk cId="0" sldId="300"/>
        </pc:sldMkLst>
        <pc:picChg chg="add mod">
          <ac:chgData name="김승원" userId="1fa5d48e-b463-4492-82cf-3df5f60c0745" providerId="ADAL" clId="{73D2693D-5006-4285-A10B-D1B08DC79C19}" dt="2024-03-15T14:01:23.156" v="713" actId="1076"/>
          <ac:picMkLst>
            <pc:docMk/>
            <pc:sldMk cId="0" sldId="300"/>
            <ac:picMk id="13" creationId="{DE6B8634-552F-8CEF-13AE-607885BB6BE1}"/>
          </ac:picMkLst>
        </pc:picChg>
      </pc:sldChg>
      <pc:sldChg chg="delSp modSp mod">
        <pc:chgData name="김승원" userId="1fa5d48e-b463-4492-82cf-3df5f60c0745" providerId="ADAL" clId="{73D2693D-5006-4285-A10B-D1B08DC79C19}" dt="2024-03-15T14:02:45.223" v="717" actId="478"/>
        <pc:sldMkLst>
          <pc:docMk/>
          <pc:sldMk cId="0" sldId="302"/>
        </pc:sldMkLst>
        <pc:spChg chg="del">
          <ac:chgData name="김승원" userId="1fa5d48e-b463-4492-82cf-3df5f60c0745" providerId="ADAL" clId="{73D2693D-5006-4285-A10B-D1B08DC79C19}" dt="2024-03-15T14:02:41.478" v="716" actId="478"/>
          <ac:spMkLst>
            <pc:docMk/>
            <pc:sldMk cId="0" sldId="302"/>
            <ac:spMk id="11" creationId="{D8D766DC-79F8-41D5-8993-B0CC54DEECC2}"/>
          </ac:spMkLst>
        </pc:spChg>
        <pc:spChg chg="del">
          <ac:chgData name="김승원" userId="1fa5d48e-b463-4492-82cf-3df5f60c0745" providerId="ADAL" clId="{73D2693D-5006-4285-A10B-D1B08DC79C19}" dt="2024-03-15T14:02:45.223" v="717" actId="478"/>
          <ac:spMkLst>
            <pc:docMk/>
            <pc:sldMk cId="0" sldId="302"/>
            <ac:spMk id="12" creationId="{5992AA54-2C35-45A0-BDF4-705630C0D177}"/>
          </ac:spMkLst>
        </pc:spChg>
        <pc:picChg chg="del mod">
          <ac:chgData name="김승원" userId="1fa5d48e-b463-4492-82cf-3df5f60c0745" providerId="ADAL" clId="{73D2693D-5006-4285-A10B-D1B08DC79C19}" dt="2024-03-15T14:02:39.364" v="715" actId="478"/>
          <ac:picMkLst>
            <pc:docMk/>
            <pc:sldMk cId="0" sldId="302"/>
            <ac:picMk id="10" creationId="{9B102EE7-C7BC-4D73-ACF5-B1E7E2AF88D9}"/>
          </ac:picMkLst>
        </pc:picChg>
      </pc:sldChg>
      <pc:sldChg chg="modSp mod">
        <pc:chgData name="김승원" userId="1fa5d48e-b463-4492-82cf-3df5f60c0745" providerId="ADAL" clId="{73D2693D-5006-4285-A10B-D1B08DC79C19}" dt="2024-03-15T14:03:59.785" v="719" actId="207"/>
        <pc:sldMkLst>
          <pc:docMk/>
          <pc:sldMk cId="0" sldId="306"/>
        </pc:sldMkLst>
        <pc:spChg chg="mod">
          <ac:chgData name="김승원" userId="1fa5d48e-b463-4492-82cf-3df5f60c0745" providerId="ADAL" clId="{73D2693D-5006-4285-A10B-D1B08DC79C19}" dt="2024-03-15T14:03:10.614" v="718" actId="14100"/>
          <ac:spMkLst>
            <pc:docMk/>
            <pc:sldMk cId="0" sldId="306"/>
            <ac:spMk id="2" creationId="{00000000-0000-0000-0000-000000000000}"/>
          </ac:spMkLst>
        </pc:spChg>
        <pc:spChg chg="mod">
          <ac:chgData name="김승원" userId="1fa5d48e-b463-4492-82cf-3df5f60c0745" providerId="ADAL" clId="{73D2693D-5006-4285-A10B-D1B08DC79C19}" dt="2024-03-15T14:03:59.785" v="719" actId="207"/>
          <ac:spMkLst>
            <pc:docMk/>
            <pc:sldMk cId="0" sldId="306"/>
            <ac:spMk id="4" creationId="{00000000-0000-0000-0000-000000000000}"/>
          </ac:spMkLst>
        </pc:spChg>
      </pc:sldChg>
      <pc:sldChg chg="modSp mod">
        <pc:chgData name="김승원" userId="1fa5d48e-b463-4492-82cf-3df5f60c0745" providerId="ADAL" clId="{73D2693D-5006-4285-A10B-D1B08DC79C19}" dt="2024-03-15T14:13:43.292" v="720" actId="1076"/>
        <pc:sldMkLst>
          <pc:docMk/>
          <pc:sldMk cId="0" sldId="308"/>
        </pc:sldMkLst>
        <pc:spChg chg="mod">
          <ac:chgData name="김승원" userId="1fa5d48e-b463-4492-82cf-3df5f60c0745" providerId="ADAL" clId="{73D2693D-5006-4285-A10B-D1B08DC79C19}" dt="2024-03-15T14:13:43.292" v="720" actId="1076"/>
          <ac:spMkLst>
            <pc:docMk/>
            <pc:sldMk cId="0" sldId="308"/>
            <ac:spMk id="21" creationId="{EA6FCA3F-8B1D-4F8F-A732-4157A1164757}"/>
          </ac:spMkLst>
        </pc:spChg>
      </pc:sldChg>
      <pc:sldChg chg="modSp mod">
        <pc:chgData name="김승원" userId="1fa5d48e-b463-4492-82cf-3df5f60c0745" providerId="ADAL" clId="{73D2693D-5006-4285-A10B-D1B08DC79C19}" dt="2024-03-15T13:47:43.144" v="698" actId="20577"/>
        <pc:sldMkLst>
          <pc:docMk/>
          <pc:sldMk cId="2926562473" sldId="349"/>
        </pc:sldMkLst>
        <pc:spChg chg="mod">
          <ac:chgData name="김승원" userId="1fa5d48e-b463-4492-82cf-3df5f60c0745" providerId="ADAL" clId="{73D2693D-5006-4285-A10B-D1B08DC79C19}" dt="2024-03-15T13:47:43.144" v="698" actId="20577"/>
          <ac:spMkLst>
            <pc:docMk/>
            <pc:sldMk cId="2926562473" sldId="349"/>
            <ac:spMk id="5" creationId="{00000000-0000-0000-0000-000000000000}"/>
          </ac:spMkLst>
        </pc:spChg>
      </pc:sldChg>
      <pc:sldChg chg="ord">
        <pc:chgData name="김승원" userId="1fa5d48e-b463-4492-82cf-3df5f60c0745" providerId="ADAL" clId="{73D2693D-5006-4285-A10B-D1B08DC79C19}" dt="2024-03-15T14:18:15.935" v="732"/>
        <pc:sldMkLst>
          <pc:docMk/>
          <pc:sldMk cId="3022128522" sldId="350"/>
        </pc:sldMkLst>
      </pc:sldChg>
      <pc:sldChg chg="modSp mod">
        <pc:chgData name="김승원" userId="1fa5d48e-b463-4492-82cf-3df5f60c0745" providerId="ADAL" clId="{73D2693D-5006-4285-A10B-D1B08DC79C19}" dt="2024-03-15T11:33:14.550" v="170" actId="1076"/>
        <pc:sldMkLst>
          <pc:docMk/>
          <pc:sldMk cId="56857187" sldId="351"/>
        </pc:sldMkLst>
        <pc:spChg chg="mod">
          <ac:chgData name="김승원" userId="1fa5d48e-b463-4492-82cf-3df5f60c0745" providerId="ADAL" clId="{73D2693D-5006-4285-A10B-D1B08DC79C19}" dt="2024-03-15T11:33:14.550" v="170" actId="1076"/>
          <ac:spMkLst>
            <pc:docMk/>
            <pc:sldMk cId="56857187" sldId="351"/>
            <ac:spMk id="2" creationId="{EC3C64F2-459F-4678-B1FA-78F214D431B2}"/>
          </ac:spMkLst>
        </pc:spChg>
        <pc:spChg chg="mod">
          <ac:chgData name="김승원" userId="1fa5d48e-b463-4492-82cf-3df5f60c0745" providerId="ADAL" clId="{73D2693D-5006-4285-A10B-D1B08DC79C19}" dt="2024-03-15T11:33:09.184" v="169" actId="14100"/>
          <ac:spMkLst>
            <pc:docMk/>
            <pc:sldMk cId="56857187" sldId="351"/>
            <ac:spMk id="9" creationId="{44C90EBD-C020-4362-BD11-F69EB42C9E61}"/>
          </ac:spMkLst>
        </pc:spChg>
        <pc:picChg chg="mod">
          <ac:chgData name="김승원" userId="1fa5d48e-b463-4492-82cf-3df5f60c0745" providerId="ADAL" clId="{73D2693D-5006-4285-A10B-D1B08DC79C19}" dt="2024-03-15T11:31:54.398" v="61" actId="1076"/>
          <ac:picMkLst>
            <pc:docMk/>
            <pc:sldMk cId="56857187" sldId="351"/>
            <ac:picMk id="6" creationId="{BACB3BAF-E831-4D1E-BC19-37D2FED36A81}"/>
          </ac:picMkLst>
        </pc:picChg>
      </pc:sldChg>
      <pc:sldChg chg="addSp delSp modSp mod">
        <pc:chgData name="김승원" userId="1fa5d48e-b463-4492-82cf-3df5f60c0745" providerId="ADAL" clId="{73D2693D-5006-4285-A10B-D1B08DC79C19}" dt="2024-03-15T13:49:44.624" v="700" actId="1076"/>
        <pc:sldMkLst>
          <pc:docMk/>
          <pc:sldMk cId="2350422612" sldId="353"/>
        </pc:sldMkLst>
        <pc:spChg chg="del">
          <ac:chgData name="김승원" userId="1fa5d48e-b463-4492-82cf-3df5f60c0745" providerId="ADAL" clId="{73D2693D-5006-4285-A10B-D1B08DC79C19}" dt="2024-03-15T12:51:12.477" v="418" actId="478"/>
          <ac:spMkLst>
            <pc:docMk/>
            <pc:sldMk cId="2350422612" sldId="353"/>
            <ac:spMk id="2" creationId="{95E6E324-F149-4ADC-8134-57871F20201F}"/>
          </ac:spMkLst>
        </pc:spChg>
        <pc:spChg chg="add del mod">
          <ac:chgData name="김승원" userId="1fa5d48e-b463-4492-82cf-3df5f60c0745" providerId="ADAL" clId="{73D2693D-5006-4285-A10B-D1B08DC79C19}" dt="2024-03-15T12:51:15.435" v="419" actId="478"/>
          <ac:spMkLst>
            <pc:docMk/>
            <pc:sldMk cId="2350422612" sldId="353"/>
            <ac:spMk id="5" creationId="{4691765B-E0D6-BE43-A9A9-D61B49C96E57}"/>
          </ac:spMkLst>
        </pc:spChg>
        <pc:spChg chg="add mod">
          <ac:chgData name="김승원" userId="1fa5d48e-b463-4492-82cf-3df5f60c0745" providerId="ADAL" clId="{73D2693D-5006-4285-A10B-D1B08DC79C19}" dt="2024-03-15T13:49:44.624" v="700" actId="1076"/>
          <ac:spMkLst>
            <pc:docMk/>
            <pc:sldMk cId="2350422612" sldId="353"/>
            <ac:spMk id="8" creationId="{3BDDCA98-44B4-D7C6-D54B-1DE0C18BD3B9}"/>
          </ac:spMkLst>
        </pc:spChg>
        <pc:picChg chg="add">
          <ac:chgData name="김승원" userId="1fa5d48e-b463-4492-82cf-3df5f60c0745" providerId="ADAL" clId="{73D2693D-5006-4285-A10B-D1B08DC79C19}" dt="2024-03-15T12:52:02.592" v="420" actId="22"/>
          <ac:picMkLst>
            <pc:docMk/>
            <pc:sldMk cId="2350422612" sldId="353"/>
            <ac:picMk id="7" creationId="{4379E122-6B00-E937-BCB3-F3BD9BD78F17}"/>
          </ac:picMkLst>
        </pc:picChg>
      </pc:sldChg>
      <pc:sldChg chg="addSp modSp mod">
        <pc:chgData name="김승원" userId="1fa5d48e-b463-4492-82cf-3df5f60c0745" providerId="ADAL" clId="{73D2693D-5006-4285-A10B-D1B08DC79C19}" dt="2024-03-15T13:51:04.757" v="707" actId="1076"/>
        <pc:sldMkLst>
          <pc:docMk/>
          <pc:sldMk cId="620604270" sldId="355"/>
        </pc:sldMkLst>
        <pc:spChg chg="mod">
          <ac:chgData name="김승원" userId="1fa5d48e-b463-4492-82cf-3df5f60c0745" providerId="ADAL" clId="{73D2693D-5006-4285-A10B-D1B08DC79C19}" dt="2024-03-15T13:50:55.742" v="704" actId="1076"/>
          <ac:spMkLst>
            <pc:docMk/>
            <pc:sldMk cId="620604270" sldId="355"/>
            <ac:spMk id="2" creationId="{95E6E324-F149-4ADC-8134-57871F20201F}"/>
          </ac:spMkLst>
        </pc:spChg>
        <pc:picChg chg="add mod">
          <ac:chgData name="김승원" userId="1fa5d48e-b463-4492-82cf-3df5f60c0745" providerId="ADAL" clId="{73D2693D-5006-4285-A10B-D1B08DC79C19}" dt="2024-03-15T13:51:04.757" v="707" actId="1076"/>
          <ac:picMkLst>
            <pc:docMk/>
            <pc:sldMk cId="620604270" sldId="355"/>
            <ac:picMk id="5" creationId="{CAE31C68-4A9C-33AD-D4DA-850D800FC94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22738" cy="347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387975" y="0"/>
            <a:ext cx="4122738" cy="347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1DACC-9530-462D-94D5-EEB9A87DB402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866775"/>
            <a:ext cx="3209925" cy="233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50913" y="3336925"/>
            <a:ext cx="7610475" cy="2730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86538"/>
            <a:ext cx="4122738" cy="347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387975" y="6586538"/>
            <a:ext cx="4122738" cy="347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C9F30-A83B-47C3-B0BD-CBA4175E5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3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C9F30-A83B-47C3-B0BD-CBA4175E586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4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C9F30-A83B-47C3-B0BD-CBA4175E586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67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17</a:t>
            </a:r>
            <a:r>
              <a:rPr lang="ko-KR" altLang="en-US" dirty="0"/>
              <a:t>일 목요일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C9F30-A83B-47C3-B0BD-CBA4175E586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25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3898" y="2149602"/>
            <a:ext cx="8090852" cy="14561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27797" y="3883152"/>
            <a:ext cx="6663055" cy="1733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DEBC-2D4F-4E99-BDDD-65724450169C}" type="datetime1">
              <a:rPr lang="en-US" altLang="ko-KR" smtClean="0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6E39E-8B9D-4B15-B793-C2BBF07EB822}" type="datetime1">
              <a:rPr lang="en-US" altLang="ko-KR" smtClean="0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5932" y="1594866"/>
            <a:ext cx="4140612" cy="45765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02104" y="1594866"/>
            <a:ext cx="4140612" cy="45765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E1DC9-538C-4245-8EAC-3A15E697CEDD}" type="datetime1">
              <a:rPr lang="en-US" altLang="ko-KR" smtClean="0"/>
              <a:t>3/15/2024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0C307-F901-462A-9B10-7E200868C52E}" type="datetime1">
              <a:rPr lang="en-US" altLang="ko-KR" smtClean="0"/>
              <a:t>3/15/2024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AC3B8-0358-4541-8406-FABD88104875}" type="datetime1">
              <a:rPr lang="en-US" altLang="ko-KR" smtClean="0"/>
              <a:t>3/15/2024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78867" y="2162582"/>
            <a:ext cx="4546600" cy="540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91942" y="3115111"/>
            <a:ext cx="6734765" cy="1589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36341" y="6448806"/>
            <a:ext cx="3045968" cy="34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75932" y="6448806"/>
            <a:ext cx="2189289" cy="34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084DE-6054-483B-961C-2A98F44AC4F3}" type="datetime1">
              <a:rPr lang="en-US" altLang="ko-KR" smtClean="0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853428" y="6448806"/>
            <a:ext cx="2189289" cy="34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quandl.com/" TargetMode="External"/><Relationship Id="rId3" Type="http://schemas.openxmlformats.org/officeDocument/2006/relationships/hyperlink" Target="http://archive.ics.uci.edu/ml" TargetMode="External"/><Relationship Id="rId7" Type="http://schemas.openxmlformats.org/officeDocument/2006/relationships/hyperlink" Target="http://opendatamonitor.eu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dataportals.org/" TargetMode="External"/><Relationship Id="rId11" Type="http://schemas.openxmlformats.org/officeDocument/2006/relationships/hyperlink" Target="http://www.reddit.com/r/datasets" TargetMode="External"/><Relationship Id="rId5" Type="http://schemas.openxmlformats.org/officeDocument/2006/relationships/hyperlink" Target="https://registry.opendata.aws/" TargetMode="External"/><Relationship Id="rId10" Type="http://schemas.openxmlformats.org/officeDocument/2006/relationships/hyperlink" Target="https://homl.info/10" TargetMode="External"/><Relationship Id="rId4" Type="http://schemas.openxmlformats.org/officeDocument/2006/relationships/hyperlink" Target="http://www.kaggle.com/datasets" TargetMode="External"/><Relationship Id="rId9" Type="http://schemas.openxmlformats.org/officeDocument/2006/relationships/hyperlink" Target="https://goo.gl/SJHN2k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750" y="3345961"/>
            <a:ext cx="5943600" cy="4276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b="1" spc="-10" dirty="0">
                <a:latin typeface="Trebuchet MS"/>
                <a:cs typeface="Trebuchet MS"/>
              </a:rPr>
              <a:t>2</a:t>
            </a:r>
            <a:r>
              <a:rPr sz="2700" b="1" spc="-145" dirty="0">
                <a:latin typeface="Malgun Gothic"/>
                <a:cs typeface="Malgun Gothic"/>
              </a:rPr>
              <a:t>장</a:t>
            </a:r>
            <a:r>
              <a:rPr sz="2700" b="1" spc="-210" dirty="0">
                <a:latin typeface="Malgun Gothic"/>
                <a:cs typeface="Malgun Gothic"/>
              </a:rPr>
              <a:t> </a:t>
            </a:r>
            <a:r>
              <a:rPr sz="2700" b="1" spc="-95" dirty="0">
                <a:latin typeface="Malgun Gothic"/>
                <a:cs typeface="Malgun Gothic"/>
              </a:rPr>
              <a:t>머신러닝</a:t>
            </a:r>
            <a:r>
              <a:rPr sz="2700" b="1" spc="-190" dirty="0">
                <a:latin typeface="Malgun Gothic"/>
                <a:cs typeface="Malgun Gothic"/>
              </a:rPr>
              <a:t> </a:t>
            </a:r>
            <a:r>
              <a:rPr sz="2700" b="1" spc="-95" dirty="0">
                <a:latin typeface="Malgun Gothic"/>
                <a:cs typeface="Malgun Gothic"/>
              </a:rPr>
              <a:t>프로</a:t>
            </a:r>
            <a:r>
              <a:rPr sz="2700" b="1" spc="-145" dirty="0">
                <a:latin typeface="Malgun Gothic"/>
                <a:cs typeface="Malgun Gothic"/>
              </a:rPr>
              <a:t>젝</a:t>
            </a:r>
            <a:r>
              <a:rPr sz="2700" b="1" spc="-95" dirty="0">
                <a:latin typeface="Malgun Gothic"/>
                <a:cs typeface="Malgun Gothic"/>
              </a:rPr>
              <a:t>트</a:t>
            </a:r>
            <a:r>
              <a:rPr sz="2700" b="1" spc="-190" dirty="0">
                <a:latin typeface="Malgun Gothic"/>
                <a:cs typeface="Malgun Gothic"/>
              </a:rPr>
              <a:t> </a:t>
            </a:r>
            <a:r>
              <a:rPr sz="2700" b="1" spc="-95" dirty="0">
                <a:latin typeface="Malgun Gothic"/>
                <a:cs typeface="Malgun Gothic"/>
              </a:rPr>
              <a:t>처</a:t>
            </a:r>
            <a:r>
              <a:rPr sz="2700" b="1" spc="-145" dirty="0">
                <a:latin typeface="Malgun Gothic"/>
                <a:cs typeface="Malgun Gothic"/>
              </a:rPr>
              <a:t>음</a:t>
            </a:r>
            <a:r>
              <a:rPr sz="2700" b="1" spc="-95" dirty="0">
                <a:latin typeface="Malgun Gothic"/>
                <a:cs typeface="Malgun Gothic"/>
              </a:rPr>
              <a:t>부터</a:t>
            </a:r>
            <a:r>
              <a:rPr sz="2700" b="1" spc="-190" dirty="0">
                <a:latin typeface="Malgun Gothic"/>
                <a:cs typeface="Malgun Gothic"/>
              </a:rPr>
              <a:t> </a:t>
            </a:r>
            <a:r>
              <a:rPr sz="2700" b="1" spc="-95" dirty="0">
                <a:latin typeface="Malgun Gothic"/>
                <a:cs typeface="Malgun Gothic"/>
              </a:rPr>
              <a:t>끝까</a:t>
            </a:r>
            <a:r>
              <a:rPr sz="2700" b="1" spc="-145" dirty="0">
                <a:latin typeface="Malgun Gothic"/>
                <a:cs typeface="Malgun Gothic"/>
              </a:rPr>
              <a:t>지</a:t>
            </a:r>
            <a:endParaRPr sz="2700" b="1" dirty="0">
              <a:latin typeface="Malgun Gothic"/>
              <a:cs typeface="Malgun Gothic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46F5D085-09E9-40DD-A78A-12E80A29791C}"/>
              </a:ext>
            </a:extLst>
          </p:cNvPr>
          <p:cNvSpPr txBox="1"/>
          <p:nvPr/>
        </p:nvSpPr>
        <p:spPr>
          <a:xfrm>
            <a:off x="745325" y="5524500"/>
            <a:ext cx="8021650" cy="83503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-50" dirty="0">
                <a:latin typeface="Malgun Gothic"/>
                <a:cs typeface="Malgun Gothic"/>
              </a:rPr>
              <a:t>감사의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글</a:t>
            </a:r>
            <a:endParaRPr sz="1400" b="1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 dirty="0">
              <a:latin typeface="Malgun Gothic"/>
              <a:cs typeface="Malgun Gothic"/>
            </a:endParaRPr>
          </a:p>
          <a:p>
            <a:pPr marL="12700" marR="5080">
              <a:lnSpc>
                <a:spcPct val="108900"/>
              </a:lnSpc>
            </a:pPr>
            <a:r>
              <a:rPr sz="1400" spc="-50" dirty="0">
                <a:latin typeface="Malgun Gothic"/>
                <a:cs typeface="Malgun Gothic"/>
              </a:rPr>
              <a:t>자료를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공개한</a:t>
            </a:r>
            <a:r>
              <a:rPr sz="140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저자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오</a:t>
            </a:r>
            <a:r>
              <a:rPr sz="1400" dirty="0">
                <a:latin typeface="Malgun Gothic"/>
                <a:cs typeface="Malgun Gothic"/>
              </a:rPr>
              <a:t>렐</a:t>
            </a:r>
            <a:r>
              <a:rPr sz="1400" spc="-50" dirty="0">
                <a:latin typeface="Malgun Gothic"/>
                <a:cs typeface="Malgun Gothic"/>
              </a:rPr>
              <a:t>리앙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제롱에</a:t>
            </a:r>
            <a:r>
              <a:rPr sz="1400" dirty="0">
                <a:latin typeface="Malgun Gothic"/>
                <a:cs typeface="Malgun Gothic"/>
              </a:rPr>
              <a:t>게</a:t>
            </a:r>
            <a:r>
              <a:rPr sz="1400" spc="-17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깊</a:t>
            </a:r>
            <a:r>
              <a:rPr sz="1400" spc="-50" dirty="0">
                <a:latin typeface="Malgun Gothic"/>
                <a:cs typeface="Malgun Gothic"/>
              </a:rPr>
              <a:t>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감</a:t>
            </a:r>
            <a:r>
              <a:rPr sz="1400" spc="-50" dirty="0">
                <a:latin typeface="Malgun Gothic"/>
                <a:cs typeface="Malgun Gothic"/>
              </a:rPr>
              <a:t>사를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드</a:t>
            </a:r>
            <a:r>
              <a:rPr sz="1400" spc="-50" dirty="0">
                <a:latin typeface="Malgun Gothic"/>
                <a:cs typeface="Malgun Gothic"/>
              </a:rPr>
              <a:t>립</a:t>
            </a:r>
            <a:r>
              <a:rPr sz="1400" dirty="0">
                <a:latin typeface="Malgun Gothic"/>
                <a:cs typeface="Malgun Gothic"/>
              </a:rPr>
              <a:t>니다</a:t>
            </a:r>
            <a:r>
              <a:rPr sz="1400" spc="-140" dirty="0">
                <a:latin typeface="Tahoma"/>
                <a:cs typeface="Tahoma"/>
              </a:rPr>
              <a:t>.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이와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더</a:t>
            </a:r>
            <a:r>
              <a:rPr sz="1400" spc="-50" dirty="0">
                <a:latin typeface="Malgun Gothic"/>
                <a:cs typeface="Malgun Gothic"/>
              </a:rPr>
              <a:t>불어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한</a:t>
            </a:r>
            <a:r>
              <a:rPr sz="1400" spc="-50" dirty="0">
                <a:latin typeface="Malgun Gothic"/>
                <a:cs typeface="Malgun Gothic"/>
              </a:rPr>
              <a:t>빛미</a:t>
            </a:r>
            <a:r>
              <a:rPr sz="1400" dirty="0">
                <a:latin typeface="Malgun Gothic"/>
                <a:cs typeface="Malgun Gothic"/>
              </a:rPr>
              <a:t>디</a:t>
            </a:r>
            <a:r>
              <a:rPr sz="1400" spc="-50" dirty="0">
                <a:latin typeface="Malgun Gothic"/>
                <a:cs typeface="Malgun Gothic"/>
              </a:rPr>
              <a:t>어로부</a:t>
            </a:r>
            <a:r>
              <a:rPr sz="1400" dirty="0">
                <a:latin typeface="Malgun Gothic"/>
                <a:cs typeface="Malgun Gothic"/>
              </a:rPr>
              <a:t>터</a:t>
            </a:r>
            <a:r>
              <a:rPr sz="1400" spc="-17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강</a:t>
            </a:r>
            <a:r>
              <a:rPr sz="1400" spc="-40" dirty="0">
                <a:latin typeface="Malgun Gothic"/>
                <a:cs typeface="Malgun Gothic"/>
              </a:rPr>
              <a:t>의준비에  </a:t>
            </a:r>
            <a:r>
              <a:rPr sz="1400" dirty="0">
                <a:latin typeface="Malgun Gothic"/>
                <a:cs typeface="Malgun Gothic"/>
              </a:rPr>
              <a:t>필</a:t>
            </a:r>
            <a:r>
              <a:rPr sz="1400" spc="-50" dirty="0">
                <a:latin typeface="Malgun Gothic"/>
                <a:cs typeface="Malgun Gothic"/>
              </a:rPr>
              <a:t>요</a:t>
            </a:r>
            <a:r>
              <a:rPr sz="1400" dirty="0">
                <a:latin typeface="Malgun Gothic"/>
                <a:cs typeface="Malgun Gothic"/>
              </a:rPr>
              <a:t>한</a:t>
            </a:r>
            <a:r>
              <a:rPr sz="140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자료를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지원받았음을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밝</a:t>
            </a:r>
            <a:r>
              <a:rPr sz="1400" dirty="0">
                <a:latin typeface="Malgun Gothic"/>
                <a:cs typeface="Malgun Gothic"/>
              </a:rPr>
              <a:t>히</a:t>
            </a:r>
            <a:r>
              <a:rPr sz="1400" spc="-50" dirty="0">
                <a:latin typeface="Malgun Gothic"/>
                <a:cs typeface="Malgun Gothic"/>
              </a:rPr>
              <a:t>며</a:t>
            </a:r>
            <a:r>
              <a:rPr sz="1400" spc="-140" dirty="0">
                <a:latin typeface="Tahoma"/>
                <a:cs typeface="Tahoma"/>
              </a:rPr>
              <a:t>,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이에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대해</a:t>
            </a:r>
            <a:r>
              <a:rPr sz="140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진심어린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감</a:t>
            </a:r>
            <a:r>
              <a:rPr sz="1400" spc="-50" dirty="0">
                <a:latin typeface="Malgun Gothic"/>
                <a:cs typeface="Malgun Gothic"/>
              </a:rPr>
              <a:t>사를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전</a:t>
            </a:r>
            <a:r>
              <a:rPr sz="1400" dirty="0">
                <a:latin typeface="Malgun Gothic"/>
                <a:cs typeface="Malgun Gothic"/>
              </a:rPr>
              <a:t>합니다</a:t>
            </a:r>
            <a:r>
              <a:rPr sz="1400" spc="-140" dirty="0">
                <a:latin typeface="Tahoma"/>
                <a:cs typeface="Tahoma"/>
              </a:rPr>
              <a:t>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921" y="1936714"/>
            <a:ext cx="66719" cy="667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921" y="2194061"/>
            <a:ext cx="66719" cy="667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1735" y="944190"/>
            <a:ext cx="6283325" cy="214481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ko-KR" sz="1550" b="1" spc="5" dirty="0">
                <a:latin typeface="Courier New"/>
                <a:cs typeface="Courier New"/>
              </a:rPr>
              <a:t>  </a:t>
            </a:r>
            <a:r>
              <a:rPr sz="1550" b="1" spc="5" dirty="0">
                <a:latin typeface="Courier New"/>
                <a:cs typeface="Courier New"/>
              </a:rPr>
              <a:t>info()</a:t>
            </a:r>
            <a:r>
              <a:rPr sz="1550" b="1" spc="-540" dirty="0">
                <a:latin typeface="Courier New"/>
                <a:cs typeface="Courier New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메서드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활용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결과</a:t>
            </a:r>
            <a:endParaRPr sz="1400" b="1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800" b="1" dirty="0">
              <a:latin typeface="Malgun Gothic"/>
              <a:cs typeface="Malgun Gothic"/>
            </a:endParaRPr>
          </a:p>
          <a:p>
            <a:pPr marL="408940">
              <a:lnSpc>
                <a:spcPct val="100000"/>
              </a:lnSpc>
            </a:pPr>
            <a:r>
              <a:rPr sz="1550" spc="50" dirty="0">
                <a:latin typeface="Tahoma"/>
                <a:cs typeface="Tahoma"/>
              </a:rPr>
              <a:t>1</a:t>
            </a:r>
            <a:r>
              <a:rPr sz="1550" spc="-140" dirty="0">
                <a:latin typeface="Tahoma"/>
                <a:cs typeface="Tahoma"/>
              </a:rPr>
              <a:t>.</a:t>
            </a:r>
            <a:r>
              <a:rPr sz="1550" spc="-160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총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샘플링</a:t>
            </a:r>
            <a:r>
              <a:rPr sz="1400" b="1" spc="-19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개</a:t>
            </a:r>
            <a:r>
              <a:rPr sz="1400" b="1" spc="-55" dirty="0">
                <a:latin typeface="Malgun Gothic"/>
                <a:cs typeface="Malgun Gothic"/>
              </a:rPr>
              <a:t>수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55" dirty="0">
                <a:latin typeface="Tahoma"/>
                <a:cs typeface="Tahoma"/>
              </a:rPr>
              <a:t>20</a:t>
            </a:r>
            <a:r>
              <a:rPr sz="1550" spc="-140" dirty="0">
                <a:latin typeface="Tahoma"/>
                <a:cs typeface="Tahoma"/>
              </a:rPr>
              <a:t>,</a:t>
            </a:r>
            <a:r>
              <a:rPr sz="1550" spc="55" dirty="0">
                <a:latin typeface="Tahoma"/>
                <a:cs typeface="Tahoma"/>
              </a:rPr>
              <a:t>640</a:t>
            </a:r>
            <a:endParaRPr sz="1550" dirty="0">
              <a:latin typeface="Tahoma"/>
              <a:cs typeface="Tahoma"/>
            </a:endParaRPr>
          </a:p>
          <a:p>
            <a:pPr marL="1384935" marR="472440">
              <a:lnSpc>
                <a:spcPct val="108900"/>
              </a:lnSpc>
              <a:spcBef>
                <a:spcPts val="1580"/>
              </a:spcBef>
            </a:pPr>
            <a:r>
              <a:rPr sz="1350" dirty="0">
                <a:latin typeface="Malgun Gothic"/>
                <a:cs typeface="Malgun Gothic"/>
              </a:rPr>
              <a:t>캘</a:t>
            </a:r>
            <a:r>
              <a:rPr sz="1400" spc="-50" dirty="0">
                <a:latin typeface="Malgun Gothic"/>
                <a:cs typeface="Malgun Gothic"/>
              </a:rPr>
              <a:t>리</a:t>
            </a:r>
            <a:r>
              <a:rPr sz="1350" dirty="0">
                <a:latin typeface="Malgun Gothic"/>
                <a:cs typeface="Malgun Gothic"/>
              </a:rPr>
              <a:t>포니</a:t>
            </a:r>
            <a:r>
              <a:rPr sz="1400" spc="-50" dirty="0">
                <a:latin typeface="Malgun Gothic"/>
                <a:cs typeface="Malgun Gothic"/>
              </a:rPr>
              <a:t>아를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550" spc="55" dirty="0">
                <a:latin typeface="Tahoma"/>
                <a:cs typeface="Tahoma"/>
              </a:rPr>
              <a:t>20</a:t>
            </a:r>
            <a:r>
              <a:rPr sz="1550" spc="-140" dirty="0">
                <a:latin typeface="Tahoma"/>
                <a:cs typeface="Tahoma"/>
              </a:rPr>
              <a:t>,</a:t>
            </a:r>
            <a:r>
              <a:rPr sz="1550" spc="55" dirty="0">
                <a:latin typeface="Tahoma"/>
                <a:cs typeface="Tahoma"/>
              </a:rPr>
              <a:t>640</a:t>
            </a:r>
            <a:r>
              <a:rPr sz="1350" dirty="0">
                <a:latin typeface="Malgun Gothic"/>
                <a:cs typeface="Malgun Gothic"/>
              </a:rPr>
              <a:t>구</a:t>
            </a:r>
            <a:r>
              <a:rPr sz="1400" spc="-50" dirty="0">
                <a:latin typeface="Malgun Gothic"/>
                <a:cs typeface="Malgun Gothic"/>
              </a:rPr>
              <a:t>역으로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나</a:t>
            </a:r>
            <a:r>
              <a:rPr lang="ko-KR" altLang="en-US" sz="1350" dirty="0">
                <a:latin typeface="Malgun Gothic"/>
                <a:cs typeface="Malgun Gothic"/>
              </a:rPr>
              <a:t>누</a:t>
            </a:r>
            <a:r>
              <a:rPr sz="1400" spc="-50" dirty="0">
                <a:latin typeface="Malgun Gothic"/>
                <a:cs typeface="Malgun Gothic"/>
              </a:rPr>
              <a:t>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조사</a:t>
            </a:r>
            <a:r>
              <a:rPr sz="1350" dirty="0">
                <a:latin typeface="Malgun Gothic"/>
                <a:cs typeface="Malgun Gothic"/>
              </a:rPr>
              <a:t>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 err="1">
                <a:latin typeface="Malgun Gothic"/>
                <a:cs typeface="Malgun Gothic"/>
              </a:rPr>
              <a:t>인</a:t>
            </a:r>
            <a:r>
              <a:rPr sz="1350" dirty="0" err="1">
                <a:latin typeface="Malgun Gothic"/>
                <a:cs typeface="Malgun Gothic"/>
              </a:rPr>
              <a:t>구</a:t>
            </a:r>
            <a:r>
              <a:rPr sz="1400" spc="-35" dirty="0" err="1">
                <a:latin typeface="Malgun Gothic"/>
                <a:cs typeface="Malgun Gothic"/>
              </a:rPr>
              <a:t>조사</a:t>
            </a:r>
            <a:r>
              <a:rPr sz="1400" spc="-35" dirty="0">
                <a:latin typeface="Malgun Gothic"/>
                <a:cs typeface="Malgun Gothic"/>
              </a:rPr>
              <a:t>  </a:t>
            </a:r>
            <a:r>
              <a:rPr sz="1350" dirty="0" err="1">
                <a:latin typeface="Malgun Gothic"/>
                <a:cs typeface="Malgun Gothic"/>
              </a:rPr>
              <a:t>구</a:t>
            </a:r>
            <a:r>
              <a:rPr sz="1400" spc="-50" dirty="0" err="1">
                <a:latin typeface="Malgun Gothic"/>
                <a:cs typeface="Malgun Gothic"/>
              </a:rPr>
              <a:t>역별로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경도</a:t>
            </a:r>
            <a:r>
              <a:rPr sz="1550" spc="-140" dirty="0">
                <a:latin typeface="Tahoma"/>
                <a:cs typeface="Tahoma"/>
              </a:rPr>
              <a:t>,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위</a:t>
            </a:r>
            <a:r>
              <a:rPr sz="1350" dirty="0">
                <a:latin typeface="Malgun Gothic"/>
                <a:cs typeface="Malgun Gothic"/>
              </a:rPr>
              <a:t>도</a:t>
            </a:r>
            <a:r>
              <a:rPr sz="1550" spc="-140" dirty="0">
                <a:latin typeface="Tahoma"/>
                <a:cs typeface="Tahoma"/>
              </a:rPr>
              <a:t>,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중</a:t>
            </a:r>
            <a:r>
              <a:rPr sz="1350" dirty="0">
                <a:latin typeface="Malgun Gothic"/>
                <a:cs typeface="Malgun Gothic"/>
              </a:rPr>
              <a:t>간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주</a:t>
            </a:r>
            <a:r>
              <a:rPr sz="1350" dirty="0">
                <a:latin typeface="Malgun Gothic"/>
                <a:cs typeface="Malgun Gothic"/>
              </a:rPr>
              <a:t>택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연</a:t>
            </a:r>
            <a:r>
              <a:rPr sz="1350" dirty="0">
                <a:latin typeface="Malgun Gothic"/>
                <a:cs typeface="Malgun Gothic"/>
              </a:rPr>
              <a:t>도</a:t>
            </a:r>
            <a:r>
              <a:rPr sz="1550" spc="-140" dirty="0">
                <a:latin typeface="Tahoma"/>
                <a:cs typeface="Tahoma"/>
              </a:rPr>
              <a:t>,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해</a:t>
            </a:r>
            <a:r>
              <a:rPr sz="1400" spc="-50" dirty="0">
                <a:latin typeface="Malgun Gothic"/>
                <a:cs typeface="Malgun Gothic"/>
              </a:rPr>
              <a:t>안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근</a:t>
            </a:r>
            <a:r>
              <a:rPr sz="1400" spc="-50" dirty="0">
                <a:latin typeface="Malgun Gothic"/>
                <a:cs typeface="Malgun Gothic"/>
              </a:rPr>
              <a:t>접</a:t>
            </a:r>
            <a:r>
              <a:rPr sz="1350" dirty="0">
                <a:latin typeface="Malgun Gothic"/>
                <a:cs typeface="Malgun Gothic"/>
              </a:rPr>
              <a:t>도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등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총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550" spc="55" dirty="0">
                <a:latin typeface="Tahoma"/>
                <a:cs typeface="Tahoma"/>
              </a:rPr>
              <a:t>10</a:t>
            </a:r>
            <a:r>
              <a:rPr sz="1350" dirty="0">
                <a:latin typeface="Malgun Gothic"/>
                <a:cs typeface="Malgun Gothic"/>
              </a:rPr>
              <a:t>개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조사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항</a:t>
            </a:r>
            <a:r>
              <a:rPr sz="1400" spc="-50" dirty="0">
                <a:latin typeface="Malgun Gothic"/>
                <a:cs typeface="Malgun Gothic"/>
              </a:rPr>
              <a:t>목</a:t>
            </a:r>
            <a:endParaRPr sz="1400" dirty="0">
              <a:latin typeface="Malgun Gothic"/>
              <a:cs typeface="Malgun Gothic"/>
            </a:endParaRPr>
          </a:p>
          <a:p>
            <a:pPr marL="607060" indent="-198755">
              <a:lnSpc>
                <a:spcPct val="100000"/>
              </a:lnSpc>
              <a:spcBef>
                <a:spcPts val="165"/>
              </a:spcBef>
              <a:buAutoNum type="arabicPeriod" startAt="2"/>
              <a:tabLst>
                <a:tab pos="607695" algn="l"/>
              </a:tabLst>
            </a:pPr>
            <a:r>
              <a:rPr lang="ko-KR" altLang="en-US" sz="1550" spc="30" dirty="0">
                <a:latin typeface="Tahoma"/>
                <a:cs typeface="Tahoma"/>
              </a:rPr>
              <a:t>‘</a:t>
            </a:r>
            <a:r>
              <a:rPr lang="en-US" sz="1550" spc="30" dirty="0">
                <a:latin typeface="Tahoma"/>
                <a:cs typeface="Tahoma"/>
              </a:rPr>
              <a:t>Ocean-</a:t>
            </a:r>
            <a:r>
              <a:rPr lang="en-US" sz="1550" spc="30" dirty="0" err="1">
                <a:latin typeface="Tahoma"/>
                <a:cs typeface="Tahoma"/>
              </a:rPr>
              <a:t>proximity</a:t>
            </a:r>
            <a:r>
              <a:rPr sz="1550" spc="30" dirty="0" err="1">
                <a:latin typeface="Tahoma"/>
                <a:cs typeface="Tahoma"/>
              </a:rPr>
              <a:t>'</a:t>
            </a:r>
            <a:r>
              <a:rPr sz="1350" dirty="0" err="1">
                <a:latin typeface="Malgun Gothic"/>
                <a:cs typeface="Malgun Gothic"/>
              </a:rPr>
              <a:t>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범주</a:t>
            </a:r>
            <a:r>
              <a:rPr sz="1350" dirty="0">
                <a:latin typeface="Malgun Gothic"/>
                <a:cs typeface="Malgun Gothic"/>
              </a:rPr>
              <a:t>형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고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나</a:t>
            </a:r>
            <a:r>
              <a:rPr sz="1400" spc="-50" dirty="0">
                <a:latin typeface="Malgun Gothic"/>
                <a:cs typeface="Malgun Gothic"/>
              </a:rPr>
              <a:t>머지</a:t>
            </a:r>
            <a:r>
              <a:rPr sz="1350" dirty="0">
                <a:latin typeface="Malgun Gothic"/>
                <a:cs typeface="Malgun Gothic"/>
              </a:rPr>
              <a:t>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 err="1">
                <a:latin typeface="Malgun Gothic"/>
                <a:cs typeface="Malgun Gothic"/>
              </a:rPr>
              <a:t>수</a:t>
            </a:r>
            <a:r>
              <a:rPr sz="1350" dirty="0" err="1">
                <a:latin typeface="Malgun Gothic"/>
                <a:cs typeface="Malgun Gothic"/>
              </a:rPr>
              <a:t>치형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 err="1">
                <a:latin typeface="Malgun Gothic"/>
                <a:cs typeface="Malgun Gothic"/>
              </a:rPr>
              <a:t>데</a:t>
            </a:r>
            <a:r>
              <a:rPr sz="1400" spc="-50" dirty="0" err="1">
                <a:latin typeface="Malgun Gothic"/>
                <a:cs typeface="Malgun Gothic"/>
              </a:rPr>
              <a:t>이</a:t>
            </a:r>
            <a:r>
              <a:rPr sz="1350" dirty="0" err="1">
                <a:latin typeface="Malgun Gothic"/>
                <a:cs typeface="Malgun Gothic"/>
              </a:rPr>
              <a:t>터</a:t>
            </a:r>
            <a:endParaRPr sz="1550" dirty="0">
              <a:latin typeface="Tahoma"/>
              <a:cs typeface="Tahoma"/>
            </a:endParaRPr>
          </a:p>
          <a:p>
            <a:pPr marL="607060" indent="-198755">
              <a:lnSpc>
                <a:spcPct val="100000"/>
              </a:lnSpc>
              <a:spcBef>
                <a:spcPts val="165"/>
              </a:spcBef>
              <a:buAutoNum type="arabicPeriod" startAt="2"/>
              <a:tabLst>
                <a:tab pos="607695" algn="l"/>
              </a:tabLst>
            </a:pPr>
            <a:r>
              <a:rPr lang="ko-KR" altLang="en-US" sz="1550" spc="30" dirty="0">
                <a:latin typeface="Tahoma"/>
                <a:cs typeface="Tahoma"/>
              </a:rPr>
              <a:t>‘</a:t>
            </a:r>
            <a:r>
              <a:rPr lang="en-US" sz="1550" spc="30" dirty="0" err="1">
                <a:latin typeface="Tahoma"/>
                <a:cs typeface="Tahoma"/>
              </a:rPr>
              <a:t>total_bedrooms</a:t>
            </a:r>
            <a:r>
              <a:rPr sz="1550" spc="30" dirty="0" err="1">
                <a:latin typeface="Tahoma"/>
                <a:cs typeface="Tahoma"/>
              </a:rPr>
              <a:t>'</a:t>
            </a:r>
            <a:r>
              <a:rPr sz="1400" spc="-50" dirty="0" err="1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경</a:t>
            </a:r>
            <a:r>
              <a:rPr sz="1400" spc="-50" dirty="0">
                <a:latin typeface="Malgun Gothic"/>
                <a:cs typeface="Malgun Gothic"/>
              </a:rPr>
              <a:t>우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누락된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400" spc="-50" dirty="0">
                <a:latin typeface="Malgun Gothic"/>
                <a:cs typeface="Malgun Gothic"/>
              </a:rPr>
              <a:t>인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550" spc="55" dirty="0">
                <a:latin typeface="Tahoma"/>
                <a:cs typeface="Tahoma"/>
              </a:rPr>
              <a:t>207</a:t>
            </a:r>
            <a:r>
              <a:rPr sz="1350" dirty="0">
                <a:latin typeface="Malgun Gothic"/>
                <a:cs typeface="Malgun Gothic"/>
              </a:rPr>
              <a:t>개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550" dirty="0">
                <a:latin typeface="Tahoma"/>
                <a:cs typeface="Tahoma"/>
              </a:rPr>
              <a:t>nu</a:t>
            </a:r>
            <a:r>
              <a:rPr sz="1550" spc="45" dirty="0">
                <a:latin typeface="Tahoma"/>
                <a:cs typeface="Tahoma"/>
              </a:rPr>
              <a:t>ll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값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존재</a:t>
            </a:r>
            <a:endParaRPr sz="1400" dirty="0">
              <a:latin typeface="Malgun Gothic"/>
              <a:cs typeface="Malgun Gothic"/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8300EAFF-CD76-44C5-B306-BA228B864D7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630" y="3888977"/>
            <a:ext cx="66719" cy="6671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515F93DC-2EC7-4ED6-B61D-C4EB773796AE}"/>
              </a:ext>
            </a:extLst>
          </p:cNvPr>
          <p:cNvSpPr/>
          <p:nvPr/>
        </p:nvSpPr>
        <p:spPr>
          <a:xfrm>
            <a:off x="1494671" y="4146324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D940A234-3F25-42DE-ADD7-DC8CE5857FDF}"/>
              </a:ext>
            </a:extLst>
          </p:cNvPr>
          <p:cNvSpPr/>
          <p:nvPr/>
        </p:nvSpPr>
        <p:spPr>
          <a:xfrm>
            <a:off x="1494671" y="4403671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51B9FA1D-011E-44B9-B816-223DFF243944}"/>
              </a:ext>
            </a:extLst>
          </p:cNvPr>
          <p:cNvSpPr/>
          <p:nvPr/>
        </p:nvSpPr>
        <p:spPr>
          <a:xfrm>
            <a:off x="1494671" y="4661017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E575CDB3-DCD4-437C-B84A-ADBA9D750102}"/>
              </a:ext>
            </a:extLst>
          </p:cNvPr>
          <p:cNvSpPr/>
          <p:nvPr/>
        </p:nvSpPr>
        <p:spPr>
          <a:xfrm>
            <a:off x="1494671" y="4918364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8C658E8-AFA3-40B1-B46E-D3D2C8D4E901}"/>
              </a:ext>
            </a:extLst>
          </p:cNvPr>
          <p:cNvSpPr/>
          <p:nvPr/>
        </p:nvSpPr>
        <p:spPr>
          <a:xfrm>
            <a:off x="1494671" y="5175711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B1DA3DD5-89FA-456F-887C-1C63B0D03559}"/>
              </a:ext>
            </a:extLst>
          </p:cNvPr>
          <p:cNvSpPr txBox="1"/>
          <p:nvPr/>
        </p:nvSpPr>
        <p:spPr>
          <a:xfrm>
            <a:off x="334136" y="3467100"/>
            <a:ext cx="6130925" cy="1873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-50" dirty="0">
                <a:latin typeface="Malgun Gothic"/>
                <a:cs typeface="Malgun Gothic"/>
              </a:rPr>
              <a:t>범주형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데이터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탐색</a:t>
            </a:r>
            <a:endParaRPr sz="1400" b="1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 dirty="0">
              <a:latin typeface="Malgun Gothic"/>
              <a:cs typeface="Malgun Gothic"/>
            </a:endParaRPr>
          </a:p>
          <a:p>
            <a:pPr marL="607060">
              <a:lnSpc>
                <a:spcPct val="100000"/>
              </a:lnSpc>
            </a:pPr>
            <a:r>
              <a:rPr sz="1550" spc="30" dirty="0">
                <a:latin typeface="Tahoma"/>
                <a:cs typeface="Tahoma"/>
              </a:rPr>
              <a:t>'</a:t>
            </a:r>
            <a:r>
              <a:rPr sz="1350" dirty="0">
                <a:latin typeface="Malgun Gothic"/>
                <a:cs typeface="Malgun Gothic"/>
              </a:rPr>
              <a:t>해</a:t>
            </a:r>
            <a:r>
              <a:rPr sz="1400" spc="-50" dirty="0">
                <a:latin typeface="Malgun Gothic"/>
                <a:cs typeface="Malgun Gothic"/>
              </a:rPr>
              <a:t>안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근</a:t>
            </a:r>
            <a:r>
              <a:rPr sz="1400" spc="-50" dirty="0">
                <a:latin typeface="Malgun Gothic"/>
                <a:cs typeface="Malgun Gothic"/>
              </a:rPr>
              <a:t>접</a:t>
            </a:r>
            <a:r>
              <a:rPr sz="1350" dirty="0">
                <a:latin typeface="Malgun Gothic"/>
                <a:cs typeface="Malgun Gothic"/>
              </a:rPr>
              <a:t>도</a:t>
            </a:r>
            <a:r>
              <a:rPr sz="1550" spc="30" dirty="0">
                <a:latin typeface="Tahoma"/>
                <a:cs typeface="Tahoma"/>
              </a:rPr>
              <a:t>'</a:t>
            </a:r>
            <a:r>
              <a:rPr sz="1350" dirty="0">
                <a:latin typeface="Malgun Gothic"/>
                <a:cs typeface="Malgun Gothic"/>
              </a:rPr>
              <a:t>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550" spc="55" dirty="0">
                <a:latin typeface="Tahoma"/>
                <a:cs typeface="Tahoma"/>
              </a:rPr>
              <a:t>5</a:t>
            </a:r>
            <a:r>
              <a:rPr sz="1350" dirty="0">
                <a:latin typeface="Malgun Gothic"/>
                <a:cs typeface="Malgun Gothic"/>
              </a:rPr>
              <a:t>개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범주로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구</a:t>
            </a:r>
            <a:r>
              <a:rPr sz="1400" spc="-50" dirty="0">
                <a:latin typeface="Malgun Gothic"/>
                <a:cs typeface="Malgun Gothic"/>
              </a:rPr>
              <a:t>분</a:t>
            </a:r>
            <a:endParaRPr sz="1400" dirty="0">
              <a:latin typeface="Malgun Gothic"/>
              <a:cs typeface="Malgun Gothic"/>
            </a:endParaRPr>
          </a:p>
          <a:p>
            <a:pPr marL="1384935" marR="1974214">
              <a:lnSpc>
                <a:spcPct val="108900"/>
              </a:lnSpc>
            </a:pPr>
            <a:r>
              <a:rPr sz="1550" spc="-225" dirty="0">
                <a:latin typeface="Tahoma"/>
                <a:cs typeface="Tahoma"/>
              </a:rPr>
              <a:t>&lt;</a:t>
            </a:r>
            <a:r>
              <a:rPr sz="1550" spc="55" dirty="0">
                <a:latin typeface="Tahoma"/>
                <a:cs typeface="Tahoma"/>
              </a:rPr>
              <a:t>1</a:t>
            </a:r>
            <a:r>
              <a:rPr sz="1550" spc="130" dirty="0">
                <a:latin typeface="Tahoma"/>
                <a:cs typeface="Tahoma"/>
              </a:rPr>
              <a:t>H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145" dirty="0">
                <a:latin typeface="Tahoma"/>
                <a:cs typeface="Tahoma"/>
              </a:rPr>
              <a:t>O</a:t>
            </a:r>
            <a:r>
              <a:rPr sz="1550" spc="135" dirty="0">
                <a:latin typeface="Tahoma"/>
                <a:cs typeface="Tahoma"/>
              </a:rPr>
              <a:t>C</a:t>
            </a:r>
            <a:r>
              <a:rPr sz="1550" spc="35" dirty="0">
                <a:latin typeface="Tahoma"/>
                <a:cs typeface="Tahoma"/>
              </a:rPr>
              <a:t>E</a:t>
            </a:r>
            <a:r>
              <a:rPr sz="1550" spc="130" dirty="0">
                <a:latin typeface="Tahoma"/>
                <a:cs typeface="Tahoma"/>
              </a:rPr>
              <a:t>A</a:t>
            </a:r>
            <a:r>
              <a:rPr sz="1550" spc="145" dirty="0">
                <a:latin typeface="Tahoma"/>
                <a:cs typeface="Tahoma"/>
              </a:rPr>
              <a:t>N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해</a:t>
            </a:r>
            <a:r>
              <a:rPr sz="1400" spc="-50" dirty="0">
                <a:latin typeface="Malgun Gothic"/>
                <a:cs typeface="Malgun Gothic"/>
              </a:rPr>
              <a:t>안에서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550" spc="55" dirty="0">
                <a:latin typeface="Tahoma"/>
                <a:cs typeface="Tahoma"/>
              </a:rPr>
              <a:t>1</a:t>
            </a:r>
            <a:r>
              <a:rPr sz="1400" spc="-50" dirty="0">
                <a:latin typeface="Malgun Gothic"/>
                <a:cs typeface="Malgun Gothic"/>
              </a:rPr>
              <a:t>시</a:t>
            </a:r>
            <a:r>
              <a:rPr sz="1350" dirty="0">
                <a:latin typeface="Malgun Gothic"/>
                <a:cs typeface="Malgun Gothic"/>
              </a:rPr>
              <a:t>간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내  </a:t>
            </a:r>
            <a:r>
              <a:rPr sz="1550" spc="-100" dirty="0">
                <a:latin typeface="Tahoma"/>
                <a:cs typeface="Tahoma"/>
              </a:rPr>
              <a:t>I</a:t>
            </a:r>
            <a:r>
              <a:rPr sz="1550" spc="145" dirty="0">
                <a:latin typeface="Tahoma"/>
                <a:cs typeface="Tahoma"/>
              </a:rPr>
              <a:t>N</a:t>
            </a:r>
            <a:r>
              <a:rPr sz="1550" spc="30" dirty="0">
                <a:latin typeface="Tahoma"/>
                <a:cs typeface="Tahoma"/>
              </a:rPr>
              <a:t>L</a:t>
            </a:r>
            <a:r>
              <a:rPr sz="1550" spc="130" dirty="0">
                <a:latin typeface="Tahoma"/>
                <a:cs typeface="Tahoma"/>
              </a:rPr>
              <a:t>A</a:t>
            </a:r>
            <a:r>
              <a:rPr sz="1550" spc="145" dirty="0">
                <a:latin typeface="Tahoma"/>
                <a:cs typeface="Tahoma"/>
              </a:rPr>
              <a:t>N</a:t>
            </a:r>
            <a:r>
              <a:rPr sz="1550" spc="120" dirty="0">
                <a:latin typeface="Tahoma"/>
                <a:cs typeface="Tahoma"/>
              </a:rPr>
              <a:t>D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내</a:t>
            </a:r>
            <a:r>
              <a:rPr sz="1400" spc="-50" dirty="0">
                <a:latin typeface="Malgun Gothic"/>
                <a:cs typeface="Malgun Gothic"/>
              </a:rPr>
              <a:t>륙</a:t>
            </a:r>
            <a:endParaRPr sz="1400" dirty="0">
              <a:latin typeface="Malgun Gothic"/>
              <a:cs typeface="Malgun Gothic"/>
            </a:endParaRPr>
          </a:p>
          <a:p>
            <a:pPr marL="1384935">
              <a:lnSpc>
                <a:spcPct val="100000"/>
              </a:lnSpc>
              <a:spcBef>
                <a:spcPts val="165"/>
              </a:spcBef>
            </a:pPr>
            <a:r>
              <a:rPr sz="1550" spc="145" dirty="0">
                <a:latin typeface="Tahoma"/>
                <a:cs typeface="Tahoma"/>
              </a:rPr>
              <a:t>N</a:t>
            </a:r>
            <a:r>
              <a:rPr sz="1550" spc="35" dirty="0">
                <a:latin typeface="Tahoma"/>
                <a:cs typeface="Tahoma"/>
              </a:rPr>
              <a:t>E</a:t>
            </a:r>
            <a:r>
              <a:rPr sz="1550" spc="130" dirty="0">
                <a:latin typeface="Tahoma"/>
                <a:cs typeface="Tahoma"/>
              </a:rPr>
              <a:t>A</a:t>
            </a:r>
            <a:r>
              <a:rPr sz="1550" spc="40" dirty="0">
                <a:latin typeface="Tahoma"/>
                <a:cs typeface="Tahoma"/>
              </a:rPr>
              <a:t>R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145" dirty="0">
                <a:latin typeface="Tahoma"/>
                <a:cs typeface="Tahoma"/>
              </a:rPr>
              <a:t>O</a:t>
            </a:r>
            <a:r>
              <a:rPr sz="1550" spc="135" dirty="0">
                <a:latin typeface="Tahoma"/>
                <a:cs typeface="Tahoma"/>
              </a:rPr>
              <a:t>C</a:t>
            </a:r>
            <a:r>
              <a:rPr sz="1550" spc="35" dirty="0">
                <a:latin typeface="Tahoma"/>
                <a:cs typeface="Tahoma"/>
              </a:rPr>
              <a:t>E</a:t>
            </a:r>
            <a:r>
              <a:rPr sz="1550" spc="130" dirty="0">
                <a:latin typeface="Tahoma"/>
                <a:cs typeface="Tahoma"/>
              </a:rPr>
              <a:t>A</a:t>
            </a:r>
            <a:r>
              <a:rPr sz="1550" spc="145" dirty="0">
                <a:latin typeface="Tahoma"/>
                <a:cs typeface="Tahoma"/>
              </a:rPr>
              <a:t>N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해</a:t>
            </a:r>
            <a:r>
              <a:rPr sz="1400" spc="-50" dirty="0">
                <a:latin typeface="Malgun Gothic"/>
                <a:cs typeface="Malgun Gothic"/>
              </a:rPr>
              <a:t>안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근처</a:t>
            </a:r>
          </a:p>
          <a:p>
            <a:pPr marL="1384935" marR="5080">
              <a:lnSpc>
                <a:spcPct val="108900"/>
              </a:lnSpc>
              <a:spcBef>
                <a:spcPts val="5"/>
              </a:spcBef>
            </a:pPr>
            <a:r>
              <a:rPr sz="1550" spc="145" dirty="0">
                <a:latin typeface="Tahoma"/>
                <a:cs typeface="Tahoma"/>
              </a:rPr>
              <a:t>N</a:t>
            </a:r>
            <a:r>
              <a:rPr sz="1550" spc="35" dirty="0">
                <a:latin typeface="Tahoma"/>
                <a:cs typeface="Tahoma"/>
              </a:rPr>
              <a:t>E</a:t>
            </a:r>
            <a:r>
              <a:rPr sz="1550" spc="130" dirty="0">
                <a:latin typeface="Tahoma"/>
                <a:cs typeface="Tahoma"/>
              </a:rPr>
              <a:t>A</a:t>
            </a:r>
            <a:r>
              <a:rPr sz="1550" spc="40" dirty="0">
                <a:latin typeface="Tahoma"/>
                <a:cs typeface="Tahoma"/>
              </a:rPr>
              <a:t>R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95" dirty="0">
                <a:latin typeface="Tahoma"/>
                <a:cs typeface="Tahoma"/>
              </a:rPr>
              <a:t>B</a:t>
            </a:r>
            <a:r>
              <a:rPr sz="1550" dirty="0">
                <a:latin typeface="Tahoma"/>
                <a:cs typeface="Tahoma"/>
              </a:rPr>
              <a:t>A</a:t>
            </a:r>
            <a:r>
              <a:rPr sz="1550" spc="-15" dirty="0">
                <a:latin typeface="Tahoma"/>
                <a:cs typeface="Tahoma"/>
              </a:rPr>
              <a:t>Y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95" dirty="0">
                <a:latin typeface="Tahoma"/>
                <a:cs typeface="Tahoma"/>
              </a:rPr>
              <a:t>B</a:t>
            </a:r>
            <a:r>
              <a:rPr sz="1550" spc="-50" dirty="0">
                <a:latin typeface="Tahoma"/>
                <a:cs typeface="Tahoma"/>
              </a:rPr>
              <a:t>a</a:t>
            </a:r>
            <a:r>
              <a:rPr sz="1550" spc="25" dirty="0">
                <a:latin typeface="Tahoma"/>
                <a:cs typeface="Tahoma"/>
              </a:rPr>
              <a:t>y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130" dirty="0">
                <a:latin typeface="Tahoma"/>
                <a:cs typeface="Tahoma"/>
              </a:rPr>
              <a:t>A</a:t>
            </a:r>
            <a:r>
              <a:rPr sz="1550" spc="70" dirty="0">
                <a:latin typeface="Tahoma"/>
                <a:cs typeface="Tahoma"/>
              </a:rPr>
              <a:t>r</a:t>
            </a:r>
            <a:r>
              <a:rPr sz="1550" dirty="0">
                <a:latin typeface="Tahoma"/>
                <a:cs typeface="Tahoma"/>
              </a:rPr>
              <a:t>e</a:t>
            </a:r>
            <a:r>
              <a:rPr sz="1550" spc="-25" dirty="0">
                <a:latin typeface="Tahoma"/>
                <a:cs typeface="Tahoma"/>
              </a:rPr>
              <a:t>a</a:t>
            </a:r>
            <a:r>
              <a:rPr sz="1350" dirty="0">
                <a:latin typeface="Malgun Gothic"/>
                <a:cs typeface="Malgun Gothic"/>
              </a:rPr>
              <a:t>라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불리</a:t>
            </a:r>
            <a:r>
              <a:rPr sz="1350" dirty="0">
                <a:latin typeface="Malgun Gothic"/>
                <a:cs typeface="Malgun Gothic"/>
              </a:rPr>
              <a:t>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샌</a:t>
            </a:r>
            <a:r>
              <a:rPr sz="1350" dirty="0">
                <a:latin typeface="Malgun Gothic"/>
                <a:cs typeface="Malgun Gothic"/>
              </a:rPr>
              <a:t>프란</a:t>
            </a:r>
            <a:r>
              <a:rPr sz="1400" spc="-50" dirty="0">
                <a:latin typeface="Malgun Gothic"/>
                <a:cs typeface="Malgun Gothic"/>
              </a:rPr>
              <a:t>시스</a:t>
            </a:r>
            <a:r>
              <a:rPr sz="1350" dirty="0">
                <a:latin typeface="Malgun Gothic"/>
                <a:cs typeface="Malgun Gothic"/>
              </a:rPr>
              <a:t>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도</a:t>
            </a:r>
            <a:r>
              <a:rPr sz="1400" spc="-50" dirty="0">
                <a:latin typeface="Malgun Gothic"/>
                <a:cs typeface="Malgun Gothic"/>
              </a:rPr>
              <a:t>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중심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35" dirty="0">
                <a:latin typeface="Malgun Gothic"/>
                <a:cs typeface="Malgun Gothic"/>
              </a:rPr>
              <a:t>지역  </a:t>
            </a:r>
            <a:r>
              <a:rPr sz="1550" spc="20" dirty="0">
                <a:latin typeface="Tahoma"/>
                <a:cs typeface="Tahoma"/>
              </a:rPr>
              <a:t>ISLAND:</a:t>
            </a:r>
            <a:r>
              <a:rPr sz="1550" spc="-190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섬</a:t>
            </a:r>
            <a:endParaRPr sz="1400" dirty="0">
              <a:latin typeface="Malgun Gothic"/>
              <a:cs typeface="Malgun Gothic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D0AC120-8C23-44DF-B714-5367FF405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771" y="1041393"/>
            <a:ext cx="3095018" cy="261781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6B8F8D-0409-4976-8732-A19E7101EA33}"/>
              </a:ext>
            </a:extLst>
          </p:cNvPr>
          <p:cNvSpPr/>
          <p:nvPr/>
        </p:nvSpPr>
        <p:spPr>
          <a:xfrm>
            <a:off x="6508750" y="2513146"/>
            <a:ext cx="28956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5D6D7D-6DF1-4B53-BABB-28F37323BADE}"/>
              </a:ext>
            </a:extLst>
          </p:cNvPr>
          <p:cNvSpPr/>
          <p:nvPr/>
        </p:nvSpPr>
        <p:spPr>
          <a:xfrm>
            <a:off x="6508750" y="3151348"/>
            <a:ext cx="28956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427" y="1189596"/>
            <a:ext cx="66719" cy="6671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56468" y="163757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427" y="2085544"/>
            <a:ext cx="66719" cy="6671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456468" y="2533518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6468" y="2790865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6468" y="3048212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427" y="3496186"/>
            <a:ext cx="66719" cy="6671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456468" y="394416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9950" y="1104900"/>
            <a:ext cx="5644515" cy="3440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델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학</a:t>
            </a:r>
            <a:r>
              <a:rPr sz="1400" spc="-50" dirty="0">
                <a:latin typeface="Malgun Gothic"/>
                <a:cs typeface="Malgun Gothic"/>
              </a:rPr>
              <a:t>습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시작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이전</a:t>
            </a:r>
            <a:endParaRPr sz="1400" dirty="0">
              <a:latin typeface="Malgun Gothic"/>
              <a:cs typeface="Malgun Gothic"/>
            </a:endParaRPr>
          </a:p>
          <a:p>
            <a:pPr marL="12700" marR="1015365" indent="777240">
              <a:lnSpc>
                <a:spcPct val="200999"/>
              </a:lnSpc>
              <a:spcBef>
                <a:spcPts val="150"/>
              </a:spcBef>
            </a:pPr>
            <a:r>
              <a:rPr sz="1400" spc="-50" dirty="0">
                <a:latin typeface="Malgun Gothic"/>
                <a:cs typeface="Malgun Gothic"/>
              </a:rPr>
              <a:t>준비</a:t>
            </a:r>
            <a:r>
              <a:rPr sz="1350" dirty="0">
                <a:latin typeface="Malgun Gothic"/>
                <a:cs typeface="Malgun Gothic"/>
              </a:rPr>
              <a:t>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400" spc="-50" dirty="0">
                <a:latin typeface="Malgun Gothic"/>
                <a:cs typeface="Malgun Gothic"/>
              </a:rPr>
              <a:t>셋을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훈련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세</a:t>
            </a:r>
            <a:r>
              <a:rPr sz="1350" dirty="0">
                <a:latin typeface="Malgun Gothic"/>
                <a:cs typeface="Malgun Gothic"/>
              </a:rPr>
              <a:t>트과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테</a:t>
            </a:r>
            <a:r>
              <a:rPr sz="1400" spc="-50" dirty="0">
                <a:latin typeface="Malgun Gothic"/>
                <a:cs typeface="Malgun Gothic"/>
              </a:rPr>
              <a:t>스</a:t>
            </a:r>
            <a:r>
              <a:rPr sz="1350" dirty="0">
                <a:latin typeface="Malgun Gothic"/>
                <a:cs typeface="Malgun Gothic"/>
              </a:rPr>
              <a:t>트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세</a:t>
            </a:r>
            <a:r>
              <a:rPr sz="1350" dirty="0">
                <a:latin typeface="Malgun Gothic"/>
                <a:cs typeface="Malgun Gothic"/>
              </a:rPr>
              <a:t>트</a:t>
            </a:r>
            <a:r>
              <a:rPr sz="1400" spc="-50" dirty="0">
                <a:latin typeface="Malgun Gothic"/>
                <a:cs typeface="Malgun Gothic"/>
              </a:rPr>
              <a:t>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구</a:t>
            </a:r>
            <a:r>
              <a:rPr sz="1400" spc="-30" dirty="0">
                <a:latin typeface="Malgun Gothic"/>
                <a:cs typeface="Malgun Gothic"/>
              </a:rPr>
              <a:t>분  </a:t>
            </a:r>
            <a:r>
              <a:rPr sz="1350" dirty="0">
                <a:latin typeface="Malgun Gothic"/>
                <a:cs typeface="Malgun Gothic"/>
              </a:rPr>
              <a:t>테</a:t>
            </a:r>
            <a:r>
              <a:rPr sz="1400" spc="-50" dirty="0">
                <a:latin typeface="Malgun Gothic"/>
                <a:cs typeface="Malgun Gothic"/>
              </a:rPr>
              <a:t>스</a:t>
            </a:r>
            <a:r>
              <a:rPr sz="1350" dirty="0">
                <a:latin typeface="Malgun Gothic"/>
                <a:cs typeface="Malgun Gothic"/>
              </a:rPr>
              <a:t>트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세</a:t>
            </a:r>
            <a:r>
              <a:rPr sz="1350" dirty="0">
                <a:latin typeface="Malgun Gothic"/>
                <a:cs typeface="Malgun Gothic"/>
              </a:rPr>
              <a:t>트</a:t>
            </a:r>
            <a:r>
              <a:rPr sz="1400" spc="-50" dirty="0">
                <a:latin typeface="Malgun Gothic"/>
                <a:cs typeface="Malgun Gothic"/>
              </a:rPr>
              <a:t>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포함된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터는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미리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분석</a:t>
            </a:r>
            <a:r>
              <a:rPr sz="1350" dirty="0">
                <a:latin typeface="Malgun Gothic"/>
                <a:cs typeface="Malgun Gothic"/>
              </a:rPr>
              <a:t>하</a:t>
            </a:r>
            <a:r>
              <a:rPr sz="1400" spc="-50" dirty="0">
                <a:latin typeface="Malgun Gothic"/>
                <a:cs typeface="Malgun Gothic"/>
              </a:rPr>
              <a:t>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것</a:t>
            </a:r>
            <a:r>
              <a:rPr sz="1550" spc="-140" dirty="0">
                <a:latin typeface="Tahoma"/>
                <a:cs typeface="Tahoma"/>
              </a:rPr>
              <a:t>.</a:t>
            </a:r>
            <a:endParaRPr sz="15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Tahoma"/>
              <a:cs typeface="Tahoma"/>
            </a:endParaRPr>
          </a:p>
          <a:p>
            <a:pPr marL="789940">
              <a:lnSpc>
                <a:spcPct val="100000"/>
              </a:lnSpc>
              <a:spcBef>
                <a:spcPts val="5"/>
              </a:spcBef>
            </a:pPr>
            <a:r>
              <a:rPr sz="1400" spc="-50" dirty="0">
                <a:latin typeface="Malgun Gothic"/>
                <a:cs typeface="Malgun Gothic"/>
              </a:rPr>
              <a:t>미리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분석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데이터</a:t>
            </a:r>
            <a:r>
              <a:rPr sz="1400" b="1" spc="-19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스누핑</a:t>
            </a:r>
            <a:r>
              <a:rPr sz="1400" b="1" spc="-19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편</a:t>
            </a:r>
            <a:r>
              <a:rPr sz="1400" b="1" spc="-55" dirty="0">
                <a:latin typeface="Malgun Gothic"/>
                <a:cs typeface="Malgun Gothic"/>
              </a:rPr>
              <a:t>향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b="1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범</a:t>
            </a:r>
            <a:r>
              <a:rPr sz="1350" dirty="0">
                <a:latin typeface="Malgun Gothic"/>
                <a:cs typeface="Malgun Gothic"/>
              </a:rPr>
              <a:t>할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가능</a:t>
            </a:r>
            <a:r>
              <a:rPr sz="1400" spc="-50" dirty="0">
                <a:latin typeface="Malgun Gothic"/>
                <a:cs typeface="Malgun Gothic"/>
              </a:rPr>
              <a:t>성이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높</a:t>
            </a:r>
            <a:r>
              <a:rPr sz="1400" spc="-50" dirty="0">
                <a:latin typeface="Malgun Gothic"/>
                <a:cs typeface="Malgun Gothic"/>
              </a:rPr>
              <a:t>아짐</a:t>
            </a:r>
            <a:endParaRPr sz="1400" dirty="0">
              <a:latin typeface="Malgun Gothic"/>
              <a:cs typeface="Malgun Gothic"/>
            </a:endParaRPr>
          </a:p>
          <a:p>
            <a:pPr marL="789940" marR="5080">
              <a:lnSpc>
                <a:spcPct val="111700"/>
              </a:lnSpc>
              <a:spcBef>
                <a:spcPts val="150"/>
              </a:spcBef>
            </a:pPr>
            <a:r>
              <a:rPr sz="1400" spc="-50" dirty="0">
                <a:latin typeface="Malgun Gothic"/>
                <a:cs typeface="Malgun Gothic"/>
              </a:rPr>
              <a:t>미리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보면서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알아</a:t>
            </a:r>
            <a:r>
              <a:rPr sz="1350" dirty="0">
                <a:latin typeface="Malgun Gothic"/>
                <a:cs typeface="Malgun Gothic"/>
              </a:rPr>
              <a:t>낸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직</a:t>
            </a:r>
            <a:r>
              <a:rPr sz="1350" dirty="0">
                <a:latin typeface="Malgun Gothic"/>
                <a:cs typeface="Malgun Gothic"/>
              </a:rPr>
              <a:t>관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학</a:t>
            </a:r>
            <a:r>
              <a:rPr sz="1400" spc="-50" dirty="0">
                <a:latin typeface="Malgun Gothic"/>
                <a:cs typeface="Malgun Gothic"/>
              </a:rPr>
              <a:t>습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델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설정에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영</a:t>
            </a:r>
            <a:r>
              <a:rPr sz="1350" dirty="0">
                <a:latin typeface="Malgun Gothic"/>
                <a:cs typeface="Malgun Gothic"/>
              </a:rPr>
              <a:t>향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미</a:t>
            </a:r>
            <a:r>
              <a:rPr sz="1350" dirty="0">
                <a:latin typeface="Malgun Gothic"/>
                <a:cs typeface="Malgun Gothic"/>
              </a:rPr>
              <a:t>칠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35" dirty="0">
                <a:latin typeface="Malgun Gothic"/>
                <a:cs typeface="Malgun Gothic"/>
              </a:rPr>
              <a:t>있음  </a:t>
            </a:r>
            <a:r>
              <a:rPr sz="1350" dirty="0">
                <a:latin typeface="Malgun Gothic"/>
                <a:cs typeface="Malgun Gothic"/>
              </a:rPr>
              <a:t>테</a:t>
            </a:r>
            <a:r>
              <a:rPr sz="1400" spc="-50" dirty="0">
                <a:latin typeface="Malgun Gothic"/>
                <a:cs typeface="Malgun Gothic"/>
              </a:rPr>
              <a:t>스</a:t>
            </a:r>
            <a:r>
              <a:rPr sz="1350" dirty="0">
                <a:latin typeface="Malgun Gothic"/>
                <a:cs typeface="Malgun Gothic"/>
              </a:rPr>
              <a:t>트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세</a:t>
            </a:r>
            <a:r>
              <a:rPr sz="1350" dirty="0">
                <a:latin typeface="Malgun Gothic"/>
                <a:cs typeface="Malgun Gothic"/>
              </a:rPr>
              <a:t>트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크기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전</a:t>
            </a:r>
            <a:r>
              <a:rPr sz="1350" dirty="0">
                <a:latin typeface="Malgun Gothic"/>
                <a:cs typeface="Malgun Gothic"/>
              </a:rPr>
              <a:t>체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셋의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550" spc="55" dirty="0">
                <a:latin typeface="Tahoma"/>
                <a:cs typeface="Tahoma"/>
              </a:rPr>
              <a:t>20</a:t>
            </a:r>
            <a:r>
              <a:rPr sz="1550" spc="-290" dirty="0">
                <a:latin typeface="Tahoma"/>
                <a:cs typeface="Tahoma"/>
              </a:rPr>
              <a:t>%</a:t>
            </a:r>
            <a:endParaRPr sz="1550" dirty="0">
              <a:latin typeface="Tahoma"/>
              <a:cs typeface="Tahoma"/>
            </a:endParaRPr>
          </a:p>
          <a:p>
            <a:pPr marL="789940" marR="306070" indent="-777875">
              <a:lnSpc>
                <a:spcPct val="200999"/>
              </a:lnSpc>
              <a:spcBef>
                <a:spcPts val="120"/>
              </a:spcBef>
            </a:pPr>
            <a:r>
              <a:rPr sz="1350" dirty="0">
                <a:latin typeface="Malgun Gothic"/>
                <a:cs typeface="Malgun Gothic"/>
              </a:rPr>
              <a:t>훈련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세</a:t>
            </a:r>
            <a:r>
              <a:rPr sz="1350" dirty="0">
                <a:latin typeface="Malgun Gothic"/>
                <a:cs typeface="Malgun Gothic"/>
              </a:rPr>
              <a:t>트</a:t>
            </a:r>
            <a:r>
              <a:rPr sz="1400" spc="-50" dirty="0">
                <a:latin typeface="Malgun Gothic"/>
                <a:cs typeface="Malgun Gothic"/>
              </a:rPr>
              <a:t>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세</a:t>
            </a:r>
            <a:r>
              <a:rPr sz="1350" dirty="0">
                <a:latin typeface="Malgun Gothic"/>
                <a:cs typeface="Malgun Gothic"/>
              </a:rPr>
              <a:t>트</a:t>
            </a:r>
            <a:r>
              <a:rPr sz="1400" spc="-50" dirty="0">
                <a:latin typeface="Malgun Gothic"/>
                <a:cs typeface="Malgun Gothic"/>
              </a:rPr>
              <a:t>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구</a:t>
            </a:r>
            <a:r>
              <a:rPr sz="1400" spc="-50" dirty="0">
                <a:latin typeface="Malgun Gothic"/>
                <a:cs typeface="Malgun Gothic"/>
              </a:rPr>
              <a:t>분</a:t>
            </a:r>
            <a:r>
              <a:rPr sz="1350" dirty="0">
                <a:latin typeface="Malgun Gothic"/>
                <a:cs typeface="Malgun Gothic"/>
              </a:rPr>
              <a:t>하는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방식에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따라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결과가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조</a:t>
            </a:r>
            <a:r>
              <a:rPr sz="1350" dirty="0">
                <a:latin typeface="Malgun Gothic"/>
                <a:cs typeface="Malgun Gothic"/>
              </a:rPr>
              <a:t>금</a:t>
            </a:r>
            <a:r>
              <a:rPr sz="1400" spc="-50" dirty="0">
                <a:latin typeface="Malgun Gothic"/>
                <a:cs typeface="Malgun Gothic"/>
              </a:rPr>
              <a:t>씩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달라</a:t>
            </a:r>
            <a:r>
              <a:rPr sz="1400" spc="-40" dirty="0">
                <a:latin typeface="Malgun Gothic"/>
                <a:cs typeface="Malgun Gothic"/>
              </a:rPr>
              <a:t>짐  무작위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샘</a:t>
            </a:r>
            <a:r>
              <a:rPr sz="1350" dirty="0">
                <a:latin typeface="Malgun Gothic"/>
                <a:cs typeface="Malgun Gothic"/>
              </a:rPr>
              <a:t>플</a:t>
            </a:r>
            <a:r>
              <a:rPr sz="1400" spc="-50" dirty="0">
                <a:latin typeface="Malgun Gothic"/>
                <a:cs typeface="Malgun Gothic"/>
              </a:rPr>
              <a:t>링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550" spc="25" dirty="0">
                <a:latin typeface="Tahoma"/>
                <a:cs typeface="Tahoma"/>
              </a:rPr>
              <a:t>v</a:t>
            </a:r>
            <a:r>
              <a:rPr sz="1550" spc="-15" dirty="0">
                <a:latin typeface="Tahoma"/>
                <a:cs typeface="Tahoma"/>
              </a:rPr>
              <a:t>s</a:t>
            </a:r>
            <a:r>
              <a:rPr sz="1550" spc="-140" dirty="0">
                <a:latin typeface="Tahoma"/>
                <a:cs typeface="Tahoma"/>
              </a:rPr>
              <a:t>.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계층</a:t>
            </a:r>
            <a:r>
              <a:rPr sz="1400" spc="-50" dirty="0">
                <a:latin typeface="Malgun Gothic"/>
                <a:cs typeface="Malgun Gothic"/>
              </a:rPr>
              <a:t>적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샘</a:t>
            </a:r>
            <a:r>
              <a:rPr sz="1350" dirty="0">
                <a:latin typeface="Malgun Gothic"/>
                <a:cs typeface="Malgun Gothic"/>
              </a:rPr>
              <a:t>플</a:t>
            </a:r>
            <a:r>
              <a:rPr sz="1400" spc="-50" dirty="0">
                <a:latin typeface="Malgun Gothic"/>
                <a:cs typeface="Malgun Gothic"/>
              </a:rPr>
              <a:t>링</a:t>
            </a:r>
            <a:endParaRPr sz="1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0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0" dirty="0">
                <a:latin typeface="Malgun Gothic"/>
                <a:cs typeface="Malgun Gothic"/>
              </a:rPr>
              <a:t>여</a:t>
            </a:r>
            <a:r>
              <a:rPr sz="1350" dirty="0">
                <a:latin typeface="Malgun Gothic"/>
                <a:cs typeface="Malgun Gothic"/>
              </a:rPr>
              <a:t>기</a:t>
            </a:r>
            <a:r>
              <a:rPr sz="1400" spc="-50" dirty="0">
                <a:latin typeface="Malgun Gothic"/>
                <a:cs typeface="Malgun Gothic"/>
              </a:rPr>
              <a:t>서</a:t>
            </a:r>
            <a:r>
              <a:rPr sz="1350" dirty="0">
                <a:latin typeface="Malgun Gothic"/>
                <a:cs typeface="Malgun Gothic"/>
              </a:rPr>
              <a:t>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계층</a:t>
            </a:r>
            <a:r>
              <a:rPr sz="1400" spc="-50" dirty="0">
                <a:latin typeface="Malgun Gothic"/>
                <a:cs typeface="Malgun Gothic"/>
              </a:rPr>
              <a:t>적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샘</a:t>
            </a:r>
            <a:r>
              <a:rPr sz="1350" dirty="0">
                <a:latin typeface="Malgun Gothic"/>
                <a:cs typeface="Malgun Gothic"/>
              </a:rPr>
              <a:t>플</a:t>
            </a:r>
            <a:r>
              <a:rPr sz="1400" spc="-50" dirty="0">
                <a:latin typeface="Malgun Gothic"/>
                <a:cs typeface="Malgun Gothic"/>
              </a:rPr>
              <a:t>링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활</a:t>
            </a:r>
            <a:r>
              <a:rPr sz="1400" spc="-50" dirty="0">
                <a:latin typeface="Malgun Gothic"/>
                <a:cs typeface="Malgun Gothic"/>
              </a:rPr>
              <a:t>용</a:t>
            </a:r>
            <a:endParaRPr sz="1400" dirty="0">
              <a:latin typeface="Malgun Gothic"/>
              <a:cs typeface="Malgun Goth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427" y="4392134"/>
            <a:ext cx="66719" cy="66719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EE28C849-51BB-47FA-9CFE-CA8AC1DD5697}"/>
              </a:ext>
            </a:extLst>
          </p:cNvPr>
          <p:cNvSpPr txBox="1"/>
          <p:nvPr/>
        </p:nvSpPr>
        <p:spPr>
          <a:xfrm>
            <a:off x="549940" y="410933"/>
            <a:ext cx="1917064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1800" b="1" spc="-65" dirty="0">
                <a:latin typeface="Malgun Gothic"/>
                <a:cs typeface="Malgun Gothic"/>
              </a:rPr>
              <a:t>데이터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세트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만들기</a:t>
            </a:r>
            <a:endParaRPr sz="1800" b="1" dirty="0">
              <a:latin typeface="Malgun Gothic"/>
              <a:cs typeface="Malgun Gothic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857" y="837204"/>
            <a:ext cx="66719" cy="667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708" y="1219566"/>
            <a:ext cx="66719" cy="6671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497085" y="1706364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707" y="2202047"/>
            <a:ext cx="66719" cy="6671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497085" y="2602312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7085" y="2859659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6550" y="303804"/>
            <a:ext cx="7859395" cy="3148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-50" dirty="0">
                <a:latin typeface="Malgun Gothic"/>
                <a:cs typeface="Malgun Gothic"/>
              </a:rPr>
              <a:t>계층적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샘플링</a:t>
            </a:r>
            <a:endParaRPr sz="1400" b="1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550" dirty="0">
              <a:latin typeface="Malgun Gothic"/>
              <a:cs typeface="Malgun Gothic"/>
            </a:endParaRPr>
          </a:p>
          <a:p>
            <a:pPr marL="607060">
              <a:lnSpc>
                <a:spcPct val="100000"/>
              </a:lnSpc>
            </a:pPr>
            <a:r>
              <a:rPr sz="1350" dirty="0">
                <a:latin typeface="Malgun Gothic"/>
                <a:cs typeface="Malgun Gothic"/>
              </a:rPr>
              <a:t>계층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lang="ko-KR" altLang="en-US" sz="1400" spc="-50" dirty="0">
                <a:latin typeface="Malgun Gothic"/>
                <a:cs typeface="Malgun Gothic"/>
              </a:rPr>
              <a:t>데이터의 클래스 비율을 고려한 훈련</a:t>
            </a:r>
            <a:r>
              <a:rPr lang="en-US" altLang="ko-KR" sz="1400" spc="-50" dirty="0">
                <a:latin typeface="Malgun Gothic"/>
                <a:cs typeface="Malgun Gothic"/>
              </a:rPr>
              <a:t>/</a:t>
            </a:r>
            <a:r>
              <a:rPr lang="ko-KR" altLang="en-US" sz="1400" spc="-50" dirty="0">
                <a:latin typeface="Malgun Gothic"/>
                <a:cs typeface="Malgun Gothic"/>
              </a:rPr>
              <a:t>테스트 데이터 분할</a:t>
            </a:r>
            <a:endParaRPr sz="1400" dirty="0">
              <a:latin typeface="Malgun Gothic"/>
              <a:cs typeface="Malgun Gothic"/>
            </a:endParaRPr>
          </a:p>
          <a:p>
            <a:pPr marL="1384935" marR="2219325" indent="-777875">
              <a:lnSpc>
                <a:spcPct val="189600"/>
              </a:lnSpc>
            </a:pPr>
            <a:r>
              <a:rPr sz="1350" dirty="0">
                <a:latin typeface="Malgun Gothic"/>
                <a:cs typeface="Malgun Gothic"/>
              </a:rPr>
              <a:t>테</a:t>
            </a:r>
            <a:r>
              <a:rPr sz="1400" spc="-50" dirty="0">
                <a:latin typeface="Malgun Gothic"/>
                <a:cs typeface="Malgun Gothic"/>
              </a:rPr>
              <a:t>스</a:t>
            </a:r>
            <a:r>
              <a:rPr sz="1350" dirty="0">
                <a:latin typeface="Malgun Gothic"/>
                <a:cs typeface="Malgun Gothic"/>
              </a:rPr>
              <a:t>트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세</a:t>
            </a:r>
            <a:r>
              <a:rPr sz="1350" dirty="0">
                <a:latin typeface="Malgun Gothic"/>
                <a:cs typeface="Malgun Gothic"/>
              </a:rPr>
              <a:t>트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전</a:t>
            </a:r>
            <a:r>
              <a:rPr sz="1350" dirty="0">
                <a:latin typeface="Malgun Gothic"/>
                <a:cs typeface="Malgun Gothic"/>
              </a:rPr>
              <a:t>체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계층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대표하도</a:t>
            </a:r>
            <a:r>
              <a:rPr sz="1400" spc="-50" dirty="0">
                <a:latin typeface="Malgun Gothic"/>
                <a:cs typeface="Malgun Gothic"/>
              </a:rPr>
              <a:t>록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각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계층</a:t>
            </a:r>
            <a:r>
              <a:rPr sz="1400" spc="-50" dirty="0">
                <a:latin typeface="Malgun Gothic"/>
                <a:cs typeface="Malgun Gothic"/>
              </a:rPr>
              <a:t>별로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적절</a:t>
            </a:r>
            <a:r>
              <a:rPr sz="1350" dirty="0">
                <a:latin typeface="Malgun Gothic"/>
                <a:cs typeface="Malgun Gothic"/>
              </a:rPr>
              <a:t>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샘</a:t>
            </a:r>
            <a:r>
              <a:rPr sz="1350" dirty="0">
                <a:latin typeface="Malgun Gothic"/>
                <a:cs typeface="Malgun Gothic"/>
              </a:rPr>
              <a:t>플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추출  계층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기</a:t>
            </a:r>
            <a:r>
              <a:rPr sz="1400" spc="-50" dirty="0">
                <a:latin typeface="Malgun Gothic"/>
                <a:cs typeface="Malgun Gothic"/>
              </a:rPr>
              <a:t>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예제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소</a:t>
            </a:r>
            <a:r>
              <a:rPr sz="1350" dirty="0">
                <a:latin typeface="Malgun Gothic"/>
                <a:cs typeface="Malgun Gothic"/>
              </a:rPr>
              <a:t>득</a:t>
            </a:r>
          </a:p>
          <a:p>
            <a:pPr marL="1384935" marR="2639060" indent="-777875">
              <a:lnSpc>
                <a:spcPts val="3529"/>
              </a:lnSpc>
              <a:spcBef>
                <a:spcPts val="395"/>
              </a:spcBef>
            </a:pPr>
            <a:r>
              <a:rPr sz="1400" spc="-50" dirty="0" err="1">
                <a:latin typeface="Malgun Gothic"/>
                <a:cs typeface="Malgun Gothic"/>
              </a:rPr>
              <a:t>소</a:t>
            </a:r>
            <a:r>
              <a:rPr sz="1350" dirty="0" err="1">
                <a:latin typeface="Malgun Gothic"/>
                <a:cs typeface="Malgun Gothic"/>
              </a:rPr>
              <a:t>득</a:t>
            </a:r>
            <a:r>
              <a:rPr sz="1400" spc="-50" dirty="0" err="1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범주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계층</a:t>
            </a:r>
            <a:r>
              <a:rPr sz="1400" spc="-50" dirty="0">
                <a:latin typeface="Malgun Gothic"/>
                <a:cs typeface="Malgun Gothic"/>
              </a:rPr>
              <a:t>별로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충</a:t>
            </a:r>
            <a:r>
              <a:rPr sz="1400" spc="-50" dirty="0">
                <a:latin typeface="Malgun Gothic"/>
                <a:cs typeface="Malgun Gothic"/>
              </a:rPr>
              <a:t>분</a:t>
            </a:r>
            <a:r>
              <a:rPr sz="1350" dirty="0">
                <a:latin typeface="Malgun Gothic"/>
                <a:cs typeface="Malgun Gothic"/>
              </a:rPr>
              <a:t>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크기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샘</a:t>
            </a:r>
            <a:r>
              <a:rPr sz="1350" dirty="0">
                <a:latin typeface="Malgun Gothic"/>
                <a:cs typeface="Malgun Gothic"/>
              </a:rPr>
              <a:t>플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포함되도</a:t>
            </a:r>
            <a:r>
              <a:rPr sz="1400" spc="-50" dirty="0">
                <a:latin typeface="Malgun Gothic"/>
                <a:cs typeface="Malgun Gothic"/>
              </a:rPr>
              <a:t>록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35" dirty="0">
                <a:latin typeface="Malgun Gothic"/>
                <a:cs typeface="Malgun Gothic"/>
              </a:rPr>
              <a:t>지정  </a:t>
            </a:r>
            <a:r>
              <a:rPr sz="1350" dirty="0">
                <a:latin typeface="Malgun Gothic"/>
                <a:cs typeface="Malgun Gothic"/>
              </a:rPr>
              <a:t>학</a:t>
            </a:r>
            <a:r>
              <a:rPr sz="1400" spc="-50" dirty="0">
                <a:latin typeface="Malgun Gothic"/>
                <a:cs typeface="Malgun Gothic"/>
              </a:rPr>
              <a:t>습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과</a:t>
            </a:r>
            <a:r>
              <a:rPr sz="1400" spc="-50" dirty="0">
                <a:latin typeface="Malgun Gothic"/>
                <a:cs typeface="Malgun Gothic"/>
              </a:rPr>
              <a:t>정에서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편향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발생</a:t>
            </a:r>
            <a:r>
              <a:rPr sz="1350" dirty="0">
                <a:latin typeface="Malgun Gothic"/>
                <a:cs typeface="Malgun Gothic"/>
              </a:rPr>
              <a:t>하</a:t>
            </a:r>
            <a:r>
              <a:rPr sz="1400" spc="-50" dirty="0">
                <a:latin typeface="Malgun Gothic"/>
                <a:cs typeface="Malgun Gothic"/>
              </a:rPr>
              <a:t>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않</a:t>
            </a:r>
            <a:r>
              <a:rPr sz="1350" dirty="0">
                <a:latin typeface="Malgun Gothic"/>
                <a:cs typeface="Malgun Gothic"/>
              </a:rPr>
              <a:t>도</a:t>
            </a:r>
            <a:r>
              <a:rPr sz="1400" spc="-50" dirty="0">
                <a:latin typeface="Malgun Gothic"/>
                <a:cs typeface="Malgun Gothic"/>
              </a:rPr>
              <a:t>록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하기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위</a:t>
            </a:r>
            <a:r>
              <a:rPr sz="1350" dirty="0">
                <a:latin typeface="Malgun Gothic"/>
                <a:cs typeface="Malgun Gothic"/>
              </a:rPr>
              <a:t>해</a:t>
            </a:r>
          </a:p>
          <a:p>
            <a:pPr marL="1384935">
              <a:lnSpc>
                <a:spcPts val="1600"/>
              </a:lnSpc>
            </a:pP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정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소</a:t>
            </a:r>
            <a:r>
              <a:rPr sz="1350" dirty="0">
                <a:latin typeface="Malgun Gothic"/>
                <a:cs typeface="Malgun Gothic"/>
              </a:rPr>
              <a:t>득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구간</a:t>
            </a:r>
            <a:r>
              <a:rPr sz="1400" spc="-50" dirty="0">
                <a:latin typeface="Malgun Gothic"/>
                <a:cs typeface="Malgun Gothic"/>
              </a:rPr>
              <a:t>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포함된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샘</a:t>
            </a:r>
            <a:r>
              <a:rPr sz="1350" dirty="0">
                <a:latin typeface="Malgun Gothic"/>
                <a:cs typeface="Malgun Gothic"/>
              </a:rPr>
              <a:t>플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과하게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적</a:t>
            </a:r>
            <a:r>
              <a:rPr sz="1350" dirty="0">
                <a:latin typeface="Malgun Gothic"/>
                <a:cs typeface="Malgun Gothic"/>
              </a:rPr>
              <a:t>거나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많으면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해당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계층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중요</a:t>
            </a:r>
            <a:r>
              <a:rPr sz="1350" dirty="0">
                <a:latin typeface="Malgun Gothic"/>
                <a:cs typeface="Malgun Gothic"/>
              </a:rPr>
              <a:t>도가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과대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혹</a:t>
            </a:r>
            <a:r>
              <a:rPr sz="1400" spc="-50" dirty="0">
                <a:latin typeface="Malgun Gothic"/>
                <a:cs typeface="Malgun Gothic"/>
              </a:rPr>
              <a:t>은</a:t>
            </a:r>
            <a:endParaRPr sz="1400" dirty="0">
              <a:latin typeface="Malgun Gothic"/>
              <a:cs typeface="Malgun Gothic"/>
            </a:endParaRPr>
          </a:p>
          <a:p>
            <a:pPr marL="1384935">
              <a:lnSpc>
                <a:spcPct val="100000"/>
              </a:lnSpc>
              <a:spcBef>
                <a:spcPts val="345"/>
              </a:spcBef>
            </a:pPr>
            <a:r>
              <a:rPr sz="1350" dirty="0">
                <a:latin typeface="Malgun Gothic"/>
                <a:cs typeface="Malgun Gothic"/>
              </a:rPr>
              <a:t>과</a:t>
            </a:r>
            <a:r>
              <a:rPr sz="1400" spc="-50" dirty="0">
                <a:latin typeface="Malgun Gothic"/>
                <a:cs typeface="Malgun Gothic"/>
              </a:rPr>
              <a:t>소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평가될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것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D8FEE9-C1CB-455A-AED2-89EBF08AEF83}"/>
              </a:ext>
            </a:extLst>
          </p:cNvPr>
          <p:cNvSpPr/>
          <p:nvPr/>
        </p:nvSpPr>
        <p:spPr>
          <a:xfrm>
            <a:off x="412750" y="3801503"/>
            <a:ext cx="8383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sklearn.model_selection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StratifiedShuffleSplit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B551DD-D69B-42B4-B9C5-7720BEB20D18}"/>
              </a:ext>
            </a:extLst>
          </p:cNvPr>
          <p:cNvSpPr/>
          <p:nvPr/>
        </p:nvSpPr>
        <p:spPr>
          <a:xfrm>
            <a:off x="412750" y="4368531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sklearn.model_selection.StratifiedShuffleSplit</a:t>
            </a:r>
            <a:r>
              <a:rPr lang="en-US" altLang="ko-KR" dirty="0"/>
              <a:t>(</a:t>
            </a:r>
            <a:r>
              <a:rPr lang="en-US" altLang="ko-KR" dirty="0" err="1"/>
              <a:t>n_splits</a:t>
            </a:r>
            <a:r>
              <a:rPr lang="en-US" altLang="ko-KR" dirty="0"/>
              <a:t>=10, *, </a:t>
            </a:r>
            <a:r>
              <a:rPr lang="en-US" altLang="ko-KR" dirty="0" err="1"/>
              <a:t>test_size</a:t>
            </a:r>
            <a:r>
              <a:rPr lang="en-US" altLang="ko-KR" dirty="0"/>
              <a:t>=None, </a:t>
            </a:r>
            <a:r>
              <a:rPr lang="en-US" altLang="ko-KR" dirty="0" err="1"/>
              <a:t>train_size</a:t>
            </a:r>
            <a:r>
              <a:rPr lang="en-US" altLang="ko-KR" dirty="0"/>
              <a:t>=None, </a:t>
            </a:r>
            <a:r>
              <a:rPr lang="en-US" altLang="ko-KR" dirty="0" err="1"/>
              <a:t>random_state</a:t>
            </a:r>
            <a:r>
              <a:rPr lang="en-US" altLang="ko-KR" dirty="0"/>
              <a:t>=None)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5644" y="867353"/>
            <a:ext cx="66719" cy="667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12750" y="341689"/>
            <a:ext cx="3303904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0" dirty="0">
                <a:latin typeface="Malgun Gothic"/>
                <a:cs typeface="Malgun Gothic"/>
              </a:rPr>
              <a:t>전</a:t>
            </a:r>
            <a:r>
              <a:rPr sz="1350" dirty="0">
                <a:latin typeface="Malgun Gothic"/>
                <a:cs typeface="Malgun Gothic"/>
              </a:rPr>
              <a:t>체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400" spc="-50" dirty="0">
                <a:latin typeface="Malgun Gothic"/>
                <a:cs typeface="Malgun Gothic"/>
              </a:rPr>
              <a:t>셋의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중</a:t>
            </a:r>
            <a:r>
              <a:rPr sz="1350" dirty="0">
                <a:latin typeface="Malgun Gothic"/>
                <a:cs typeface="Malgun Gothic"/>
              </a:rPr>
              <a:t>간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소</a:t>
            </a:r>
            <a:r>
              <a:rPr sz="1350" dirty="0">
                <a:latin typeface="Malgun Gothic"/>
                <a:cs typeface="Malgun Gothic"/>
              </a:rPr>
              <a:t>득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히</a:t>
            </a:r>
            <a:r>
              <a:rPr sz="1400" spc="-50" dirty="0">
                <a:latin typeface="Malgun Gothic"/>
                <a:cs typeface="Malgun Gothic"/>
              </a:rPr>
              <a:t>스</a:t>
            </a:r>
            <a:r>
              <a:rPr sz="1350" dirty="0">
                <a:latin typeface="Malgun Gothic"/>
                <a:cs typeface="Malgun Gothic"/>
              </a:rPr>
              <a:t>토그램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활</a:t>
            </a:r>
            <a:r>
              <a:rPr sz="1400" spc="-50" dirty="0">
                <a:latin typeface="Malgun Gothic"/>
                <a:cs typeface="Malgun Gothic"/>
              </a:rPr>
              <a:t>용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977" y="905142"/>
            <a:ext cx="4511672" cy="28742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827" y="4076330"/>
            <a:ext cx="66719" cy="6671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1350" y="3970223"/>
            <a:ext cx="4693285" cy="11518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35" dirty="0">
                <a:latin typeface="Malgun Gothic"/>
                <a:cs typeface="Malgun Gothic"/>
              </a:rPr>
              <a:t>대</a:t>
            </a:r>
            <a:r>
              <a:rPr sz="1400" spc="-35" dirty="0">
                <a:latin typeface="Malgun Gothic"/>
                <a:cs typeface="Malgun Gothic"/>
              </a:rPr>
              <a:t>부분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spc="-35" dirty="0">
                <a:latin typeface="Malgun Gothic"/>
                <a:cs typeface="Malgun Gothic"/>
              </a:rPr>
              <a:t>구</a:t>
            </a:r>
            <a:r>
              <a:rPr sz="1400" spc="-35" dirty="0">
                <a:latin typeface="Malgun Gothic"/>
                <a:cs typeface="Malgun Gothic"/>
              </a:rPr>
              <a:t>역의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중</a:t>
            </a:r>
            <a:r>
              <a:rPr sz="1350" spc="-25" dirty="0">
                <a:latin typeface="Malgun Gothic"/>
                <a:cs typeface="Malgun Gothic"/>
              </a:rPr>
              <a:t>간</a:t>
            </a:r>
            <a:r>
              <a:rPr sz="1350" spc="-170" dirty="0">
                <a:latin typeface="Malgun Gothic"/>
                <a:cs typeface="Malgun Gothic"/>
              </a:rPr>
              <a:t> </a:t>
            </a:r>
            <a:r>
              <a:rPr sz="1400" spc="-35" dirty="0">
                <a:latin typeface="Malgun Gothic"/>
                <a:cs typeface="Malgun Gothic"/>
              </a:rPr>
              <a:t>소</a:t>
            </a:r>
            <a:r>
              <a:rPr sz="1350" spc="-35" dirty="0">
                <a:latin typeface="Malgun Gothic"/>
                <a:cs typeface="Malgun Gothic"/>
              </a:rPr>
              <a:t>득</a:t>
            </a:r>
            <a:r>
              <a:rPr sz="1400" spc="-35" dirty="0">
                <a:latin typeface="Malgun Gothic"/>
                <a:cs typeface="Malgun Gothic"/>
              </a:rPr>
              <a:t>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550" b="1" spc="-50" dirty="0">
                <a:latin typeface="Tahoma"/>
                <a:cs typeface="Tahoma"/>
              </a:rPr>
              <a:t>1.5~6.0</a:t>
            </a:r>
            <a:r>
              <a:rPr sz="1550" spc="-50" dirty="0">
                <a:latin typeface="Tahoma"/>
                <a:cs typeface="Tahoma"/>
              </a:rPr>
              <a:t>(15,000~60,000$)</a:t>
            </a:r>
            <a:r>
              <a:rPr sz="1550" spc="-180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사이</a:t>
            </a:r>
            <a:endParaRPr sz="1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Malgun Gothic"/>
                <a:cs typeface="Malgun Gothic"/>
              </a:rPr>
              <a:t>소</a:t>
            </a:r>
            <a:r>
              <a:rPr sz="1350" dirty="0">
                <a:latin typeface="Malgun Gothic"/>
                <a:cs typeface="Malgun Gothic"/>
              </a:rPr>
              <a:t>득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구간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아</a:t>
            </a:r>
            <a:r>
              <a:rPr sz="1350" dirty="0">
                <a:latin typeface="Malgun Gothic"/>
                <a:cs typeface="Malgun Gothic"/>
              </a:rPr>
              <a:t>래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숫자를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기</a:t>
            </a:r>
            <a:r>
              <a:rPr sz="1400" spc="-50" dirty="0">
                <a:latin typeface="Malgun Gothic"/>
                <a:cs typeface="Malgun Gothic"/>
              </a:rPr>
              <a:t>준으로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550" spc="55" dirty="0">
                <a:latin typeface="Tahoma"/>
                <a:cs typeface="Tahoma"/>
              </a:rPr>
              <a:t>5</a:t>
            </a:r>
            <a:r>
              <a:rPr sz="1350" dirty="0">
                <a:latin typeface="Malgun Gothic"/>
                <a:cs typeface="Malgun Gothic"/>
              </a:rPr>
              <a:t>개</a:t>
            </a:r>
            <a:r>
              <a:rPr sz="1400" spc="-50" dirty="0">
                <a:latin typeface="Malgun Gothic"/>
                <a:cs typeface="Malgun Gothic"/>
              </a:rPr>
              <a:t>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구</a:t>
            </a:r>
            <a:r>
              <a:rPr sz="1400" spc="-50" dirty="0">
                <a:latin typeface="Malgun Gothic"/>
                <a:cs typeface="Malgun Gothic"/>
              </a:rPr>
              <a:t>분</a:t>
            </a:r>
            <a:endParaRPr sz="1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50" dirty="0">
              <a:latin typeface="Malgun Gothic"/>
              <a:cs typeface="Malgun Gothic"/>
            </a:endParaRPr>
          </a:p>
          <a:p>
            <a:pPr marL="266065">
              <a:lnSpc>
                <a:spcPct val="100000"/>
              </a:lnSpc>
              <a:spcBef>
                <a:spcPts val="5"/>
              </a:spcBef>
            </a:pPr>
            <a:r>
              <a:rPr sz="1250" spc="-5" dirty="0">
                <a:latin typeface="Courier New"/>
                <a:cs typeface="Courier New"/>
              </a:rPr>
              <a:t>[0, 1.5, 3.0,</a:t>
            </a:r>
            <a:r>
              <a:rPr sz="1250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4.6, 6.0,</a:t>
            </a:r>
            <a:r>
              <a:rPr sz="1250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np,inf]</a:t>
            </a:r>
            <a:endParaRPr sz="1250" dirty="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827" y="4524304"/>
            <a:ext cx="66719" cy="667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33646A-28C1-475D-981E-DD2A35EB75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55"/>
          <a:stretch/>
        </p:blipFill>
        <p:spPr>
          <a:xfrm>
            <a:off x="4870832" y="2247900"/>
            <a:ext cx="4693286" cy="1515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288779-A4B3-42A6-86D2-9F15C7FB7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832" y="312308"/>
            <a:ext cx="4200525" cy="1598816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13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186" y="5199066"/>
            <a:ext cx="81736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sklearn.model_selection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StratifiedShuffleSplit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b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split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StratifiedShuffleSplit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n_splits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test_size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0.2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random_state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42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train_index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test_index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split.split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(housing, housing[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income_cat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strat_train_set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housing.loc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train_index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strat_test_set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housing.loc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test_index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0150" y="2967141"/>
            <a:ext cx="26260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원래 데이터와 비슷한 비율로 테스트 구성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E888FB-EA05-C69D-9AF7-AA8FFC0B231F}"/>
              </a:ext>
            </a:extLst>
          </p:cNvPr>
          <p:cNvSpPr txBox="1"/>
          <p:nvPr/>
        </p:nvSpPr>
        <p:spPr>
          <a:xfrm>
            <a:off x="5899150" y="3678688"/>
            <a:ext cx="2362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100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테스트 세트에서의 계층별 비율</a:t>
            </a:r>
            <a:endParaRPr lang="ko-KR" altLang="en-US" sz="11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4450BF-EC5F-45E0-602B-097B053BC45E}"/>
              </a:ext>
            </a:extLst>
          </p:cNvPr>
          <p:cNvSpPr txBox="1"/>
          <p:nvPr/>
        </p:nvSpPr>
        <p:spPr>
          <a:xfrm>
            <a:off x="5920689" y="1932377"/>
            <a:ext cx="25935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전체 데이터셋에서의 계층별 비율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844" y="2325644"/>
            <a:ext cx="66719" cy="667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844" y="2773618"/>
            <a:ext cx="66719" cy="667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0350" y="1714500"/>
            <a:ext cx="5915660" cy="11657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65" dirty="0">
                <a:latin typeface="Malgun Gothic"/>
                <a:cs typeface="Malgun Gothic"/>
              </a:rPr>
              <a:t>지리적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데이터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시각화</a:t>
            </a:r>
            <a:endParaRPr sz="1800" b="1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Malgun Gothic"/>
              <a:cs typeface="Malgun Gothic"/>
            </a:endParaRPr>
          </a:p>
          <a:p>
            <a:pPr marL="607060">
              <a:lnSpc>
                <a:spcPct val="100000"/>
              </a:lnSpc>
            </a:pPr>
            <a:r>
              <a:rPr sz="1350" dirty="0">
                <a:latin typeface="Malgun Gothic"/>
                <a:cs typeface="Malgun Gothic"/>
              </a:rPr>
              <a:t>구</a:t>
            </a:r>
            <a:r>
              <a:rPr sz="1400" spc="-50" dirty="0">
                <a:latin typeface="Malgun Gothic"/>
                <a:cs typeface="Malgun Gothic"/>
              </a:rPr>
              <a:t>역이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집</a:t>
            </a:r>
            <a:r>
              <a:rPr sz="1350" dirty="0">
                <a:latin typeface="Malgun Gothic"/>
                <a:cs typeface="Malgun Gothic"/>
              </a:rPr>
              <a:t>결된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지역</a:t>
            </a:r>
            <a:r>
              <a:rPr sz="1350" dirty="0">
                <a:latin typeface="Malgun Gothic"/>
                <a:cs typeface="Malgun Gothic"/>
              </a:rPr>
              <a:t>과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그렇</a:t>
            </a:r>
            <a:r>
              <a:rPr sz="1400" spc="-50" dirty="0">
                <a:latin typeface="Malgun Gothic"/>
                <a:cs typeface="Malgun Gothic"/>
              </a:rPr>
              <a:t>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않은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지역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구</a:t>
            </a:r>
            <a:r>
              <a:rPr sz="1400" spc="-50" dirty="0">
                <a:latin typeface="Malgun Gothic"/>
                <a:cs typeface="Malgun Gothic"/>
              </a:rPr>
              <a:t>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가능</a:t>
            </a: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00" dirty="0">
              <a:latin typeface="Malgun Gothic"/>
              <a:cs typeface="Malgun Gothic"/>
            </a:endParaRPr>
          </a:p>
          <a:p>
            <a:pPr marL="607060">
              <a:lnSpc>
                <a:spcPct val="100000"/>
              </a:lnSpc>
            </a:pPr>
            <a:r>
              <a:rPr sz="1400" spc="-50" dirty="0">
                <a:latin typeface="Malgun Gothic"/>
                <a:cs typeface="Malgun Gothic"/>
              </a:rPr>
              <a:t>샌</a:t>
            </a:r>
            <a:r>
              <a:rPr sz="1350" dirty="0">
                <a:latin typeface="Malgun Gothic"/>
                <a:cs typeface="Malgun Gothic"/>
              </a:rPr>
              <a:t>프란</a:t>
            </a:r>
            <a:r>
              <a:rPr sz="1400" spc="-50" dirty="0">
                <a:latin typeface="Malgun Gothic"/>
                <a:cs typeface="Malgun Gothic"/>
              </a:rPr>
              <a:t>시스</a:t>
            </a:r>
            <a:r>
              <a:rPr sz="1350" dirty="0">
                <a:latin typeface="Malgun Gothic"/>
                <a:cs typeface="Malgun Gothic"/>
              </a:rPr>
              <a:t>코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베이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에어리어</a:t>
            </a:r>
            <a:r>
              <a:rPr sz="1550" spc="-140" dirty="0">
                <a:latin typeface="Tahoma"/>
                <a:cs typeface="Tahoma"/>
              </a:rPr>
              <a:t>,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30" dirty="0">
                <a:latin typeface="Tahoma"/>
                <a:cs typeface="Tahoma"/>
              </a:rPr>
              <a:t>L</a:t>
            </a:r>
            <a:r>
              <a:rPr sz="1550" spc="130" dirty="0">
                <a:latin typeface="Tahoma"/>
                <a:cs typeface="Tahoma"/>
              </a:rPr>
              <a:t>A</a:t>
            </a:r>
            <a:r>
              <a:rPr sz="1550" spc="-140" dirty="0">
                <a:latin typeface="Tahoma"/>
                <a:cs typeface="Tahoma"/>
              </a:rPr>
              <a:t>,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샌</a:t>
            </a:r>
            <a:r>
              <a:rPr sz="1350" dirty="0">
                <a:latin typeface="Malgun Gothic"/>
                <a:cs typeface="Malgun Gothic"/>
              </a:rPr>
              <a:t>디</a:t>
            </a:r>
            <a:r>
              <a:rPr sz="1400" spc="-50" dirty="0">
                <a:latin typeface="Malgun Gothic"/>
                <a:cs typeface="Malgun Gothic"/>
              </a:rPr>
              <a:t>에</a:t>
            </a:r>
            <a:r>
              <a:rPr sz="1350" dirty="0">
                <a:latin typeface="Malgun Gothic"/>
                <a:cs typeface="Malgun Gothic"/>
              </a:rPr>
              <a:t>고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등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밀집</a:t>
            </a:r>
            <a:r>
              <a:rPr sz="1350" dirty="0">
                <a:latin typeface="Malgun Gothic"/>
                <a:cs typeface="Malgun Gothic"/>
              </a:rPr>
              <a:t>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지역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확</a:t>
            </a:r>
            <a:r>
              <a:rPr sz="1400" spc="-50" dirty="0">
                <a:latin typeface="Malgun Gothic"/>
                <a:cs typeface="Malgun Gothic"/>
              </a:rPr>
              <a:t>인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가능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0550" y="3467100"/>
            <a:ext cx="4524749" cy="2898868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DB8A50F7-3620-48A2-88A0-C2F482D6F181}"/>
              </a:ext>
            </a:extLst>
          </p:cNvPr>
          <p:cNvSpPr txBox="1">
            <a:spLocks/>
          </p:cNvSpPr>
          <p:nvPr/>
        </p:nvSpPr>
        <p:spPr>
          <a:xfrm>
            <a:off x="260349" y="500297"/>
            <a:ext cx="6124949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altLang="ko-KR" sz="2450" b="1" kern="0" spc="-5" dirty="0">
                <a:solidFill>
                  <a:sysClr val="windowText" lastClr="000000"/>
                </a:solidFill>
                <a:latin typeface="Trebuchet MS"/>
                <a:cs typeface="Trebuchet MS"/>
              </a:rPr>
              <a:t>2</a:t>
            </a:r>
            <a:r>
              <a:rPr lang="en-US" altLang="ko-KR" sz="2450" b="1" kern="0" spc="-490" dirty="0">
                <a:solidFill>
                  <a:sysClr val="windowText" lastClr="000000"/>
                </a:solidFill>
                <a:latin typeface="Trebuchet MS"/>
                <a:cs typeface="Trebuchet MS"/>
              </a:rPr>
              <a:t>.</a:t>
            </a:r>
            <a:r>
              <a:rPr lang="en-US" altLang="ko-KR" sz="2450" b="1" kern="0" spc="105" dirty="0">
                <a:solidFill>
                  <a:sysClr val="windowText" lastClr="000000"/>
                </a:solidFill>
                <a:latin typeface="Trebuchet MS"/>
                <a:cs typeface="Trebuchet MS"/>
              </a:rPr>
              <a:t>4</a:t>
            </a:r>
            <a:r>
              <a:rPr lang="ko-KR" altLang="en-US" sz="2450" b="1" kern="0" spc="-130" dirty="0">
                <a:solidFill>
                  <a:sysClr val="windowText" lastClr="000000"/>
                </a:solidFill>
                <a:latin typeface="Trebuchet MS"/>
                <a:cs typeface="Trebuchet MS"/>
              </a:rPr>
              <a:t> </a:t>
            </a:r>
            <a:r>
              <a:rPr lang="ko-KR" altLang="en-US" sz="2200" b="1" kern="0" spc="-80" dirty="0">
                <a:solidFill>
                  <a:sysClr val="windowText" lastClr="000000"/>
                </a:solidFill>
                <a:latin typeface="Malgun Gothic"/>
                <a:cs typeface="Malgun Gothic"/>
              </a:rPr>
              <a:t>데이터</a:t>
            </a:r>
            <a:r>
              <a:rPr lang="ko-KR" altLang="en-US" sz="2200" b="1" kern="0" spc="-165" dirty="0">
                <a:solidFill>
                  <a:sysClr val="windowText" lastClr="000000"/>
                </a:solidFill>
                <a:latin typeface="Malgun Gothic"/>
                <a:cs typeface="Malgun Gothic"/>
              </a:rPr>
              <a:t> </a:t>
            </a:r>
            <a:r>
              <a:rPr lang="ko-KR" altLang="en-US" sz="2200" b="1" kern="0" spc="-80" dirty="0">
                <a:solidFill>
                  <a:sysClr val="windowText" lastClr="000000"/>
                </a:solidFill>
                <a:latin typeface="Malgun Gothic"/>
                <a:cs typeface="Malgun Gothic"/>
              </a:rPr>
              <a:t>이해를</a:t>
            </a:r>
            <a:r>
              <a:rPr lang="ko-KR" altLang="en-US" sz="2200" b="1" kern="0" spc="-165" dirty="0">
                <a:solidFill>
                  <a:sysClr val="windowText" lastClr="000000"/>
                </a:solidFill>
                <a:latin typeface="Malgun Gothic"/>
                <a:cs typeface="Malgun Gothic"/>
              </a:rPr>
              <a:t> </a:t>
            </a:r>
            <a:r>
              <a:rPr lang="ko-KR" altLang="en-US" sz="2200" b="1" kern="0" spc="-80" dirty="0">
                <a:solidFill>
                  <a:sysClr val="windowText" lastClr="000000"/>
                </a:solidFill>
                <a:latin typeface="Malgun Gothic"/>
                <a:cs typeface="Malgun Gothic"/>
              </a:rPr>
              <a:t>위한</a:t>
            </a:r>
            <a:r>
              <a:rPr lang="ko-KR" altLang="en-US" sz="2200" b="1" kern="0" spc="-165" dirty="0">
                <a:solidFill>
                  <a:sysClr val="windowText" lastClr="000000"/>
                </a:solidFill>
                <a:latin typeface="Malgun Gothic"/>
                <a:cs typeface="Malgun Gothic"/>
              </a:rPr>
              <a:t> </a:t>
            </a:r>
            <a:r>
              <a:rPr lang="ko-KR" altLang="en-US" sz="2200" b="1" kern="0" spc="-80" dirty="0">
                <a:solidFill>
                  <a:sysClr val="windowText" lastClr="000000"/>
                </a:solidFill>
                <a:latin typeface="Malgun Gothic"/>
                <a:cs typeface="Malgun Gothic"/>
              </a:rPr>
              <a:t>탐색과</a:t>
            </a:r>
            <a:r>
              <a:rPr lang="ko-KR" altLang="en-US" sz="2200" b="1" kern="0" spc="-165" dirty="0">
                <a:solidFill>
                  <a:sysClr val="windowText" lastClr="000000"/>
                </a:solidFill>
                <a:latin typeface="Malgun Gothic"/>
                <a:cs typeface="Malgun Gothic"/>
              </a:rPr>
              <a:t> </a:t>
            </a:r>
            <a:r>
              <a:rPr lang="ko-KR" altLang="en-US" sz="2200" b="1" kern="0" spc="-80" dirty="0">
                <a:solidFill>
                  <a:sysClr val="windowText" lastClr="000000"/>
                </a:solidFill>
                <a:latin typeface="Malgun Gothic"/>
                <a:cs typeface="Malgun Gothic"/>
              </a:rPr>
              <a:t>시각화</a:t>
            </a:r>
            <a:endParaRPr lang="ko-KR" altLang="en-US" sz="2200" b="1" kern="0" dirty="0">
              <a:solidFill>
                <a:sysClr val="windowText" lastClr="000000"/>
              </a:solidFill>
              <a:latin typeface="Malgun Gothic"/>
              <a:cs typeface="Malgun Gothic"/>
            </a:endParaRP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11523432-900E-4D87-AEAC-F4184EB6778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494" y="1138922"/>
            <a:ext cx="66719" cy="66719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289CFC50-B012-45D6-B891-F33363A0331F}"/>
              </a:ext>
            </a:extLst>
          </p:cNvPr>
          <p:cNvSpPr txBox="1"/>
          <p:nvPr/>
        </p:nvSpPr>
        <p:spPr>
          <a:xfrm>
            <a:off x="855017" y="1054027"/>
            <a:ext cx="513334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dirty="0">
                <a:latin typeface="Malgun Gothic"/>
                <a:cs typeface="Malgun Gothic"/>
              </a:rPr>
              <a:t>테</a:t>
            </a:r>
            <a:r>
              <a:rPr sz="1400" spc="-50" dirty="0">
                <a:latin typeface="Malgun Gothic"/>
                <a:cs typeface="Malgun Gothic"/>
              </a:rPr>
              <a:t>스</a:t>
            </a:r>
            <a:r>
              <a:rPr sz="1350" dirty="0">
                <a:latin typeface="Malgun Gothic"/>
                <a:cs typeface="Malgun Gothic"/>
              </a:rPr>
              <a:t>트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세</a:t>
            </a:r>
            <a:r>
              <a:rPr sz="1350" dirty="0">
                <a:latin typeface="Malgun Gothic"/>
                <a:cs typeface="Malgun Gothic"/>
              </a:rPr>
              <a:t>트</a:t>
            </a:r>
            <a:r>
              <a:rPr sz="1400" spc="-50" dirty="0">
                <a:latin typeface="Malgun Gothic"/>
                <a:cs typeface="Malgun Gothic"/>
              </a:rPr>
              <a:t>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제외</a:t>
            </a:r>
            <a:r>
              <a:rPr sz="1350" dirty="0">
                <a:latin typeface="Malgun Gothic"/>
                <a:cs typeface="Malgun Gothic"/>
              </a:rPr>
              <a:t>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훈련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세</a:t>
            </a:r>
            <a:r>
              <a:rPr sz="1350" dirty="0">
                <a:latin typeface="Malgun Gothic"/>
                <a:cs typeface="Malgun Gothic"/>
              </a:rPr>
              <a:t>트</a:t>
            </a:r>
            <a:r>
              <a:rPr sz="1400" spc="-50" dirty="0">
                <a:latin typeface="Malgun Gothic"/>
                <a:cs typeface="Malgun Gothic"/>
              </a:rPr>
              <a:t>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대해</a:t>
            </a:r>
            <a:r>
              <a:rPr sz="1400" spc="-50" dirty="0">
                <a:latin typeface="Malgun Gothic"/>
                <a:cs typeface="Malgun Gothic"/>
              </a:rPr>
              <a:t>서만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시</a:t>
            </a:r>
            <a:r>
              <a:rPr sz="1350" dirty="0">
                <a:latin typeface="Malgun Gothic"/>
                <a:cs typeface="Malgun Gothic"/>
              </a:rPr>
              <a:t>각화</a:t>
            </a:r>
            <a:r>
              <a:rPr sz="1400" spc="-50" dirty="0">
                <a:latin typeface="Malgun Gothic"/>
                <a:cs typeface="Malgun Gothic"/>
              </a:rPr>
              <a:t>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이용</a:t>
            </a:r>
            <a:r>
              <a:rPr sz="1350" dirty="0">
                <a:latin typeface="Malgun Gothic"/>
                <a:cs typeface="Malgun Gothic"/>
              </a:rPr>
              <a:t>하</a:t>
            </a:r>
            <a:r>
              <a:rPr sz="1400" spc="-50" dirty="0">
                <a:latin typeface="Malgun Gothic"/>
                <a:cs typeface="Malgun Gothic"/>
              </a:rPr>
              <a:t>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탐</a:t>
            </a:r>
            <a:r>
              <a:rPr sz="1400" spc="-50" dirty="0">
                <a:latin typeface="Malgun Gothic"/>
                <a:cs typeface="Malgun Gothic"/>
              </a:rPr>
              <a:t>색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784350" y="952500"/>
            <a:ext cx="4689392" cy="10522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790575" indent="-285750">
              <a:lnSpc>
                <a:spcPct val="1089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400" spc="-50" dirty="0">
                <a:latin typeface="Malgun Gothic"/>
                <a:cs typeface="Malgun Gothic"/>
              </a:rPr>
              <a:t>주</a:t>
            </a:r>
            <a:r>
              <a:rPr sz="1350" dirty="0">
                <a:latin typeface="Malgun Gothic"/>
                <a:cs typeface="Malgun Gothic"/>
              </a:rPr>
              <a:t>택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가격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해</a:t>
            </a:r>
            <a:r>
              <a:rPr sz="1400" spc="-50" dirty="0">
                <a:latin typeface="Malgun Gothic"/>
                <a:cs typeface="Malgun Gothic"/>
              </a:rPr>
              <a:t>안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근</a:t>
            </a:r>
            <a:r>
              <a:rPr sz="1400" spc="-50" dirty="0">
                <a:latin typeface="Malgun Gothic"/>
                <a:cs typeface="Malgun Gothic"/>
              </a:rPr>
              <a:t>접</a:t>
            </a:r>
            <a:r>
              <a:rPr sz="1350" dirty="0">
                <a:latin typeface="Malgun Gothic"/>
                <a:cs typeface="Malgun Gothic"/>
              </a:rPr>
              <a:t>도</a:t>
            </a:r>
            <a:r>
              <a:rPr sz="1550" spc="-140" dirty="0">
                <a:latin typeface="Tahoma"/>
                <a:cs typeface="Tahoma"/>
              </a:rPr>
              <a:t>,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인</a:t>
            </a:r>
            <a:r>
              <a:rPr sz="1350" dirty="0">
                <a:latin typeface="Malgun Gothic"/>
                <a:cs typeface="Malgun Gothic"/>
              </a:rPr>
              <a:t>구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밀</a:t>
            </a:r>
            <a:r>
              <a:rPr sz="1350" dirty="0">
                <a:latin typeface="Malgun Gothic"/>
                <a:cs typeface="Malgun Gothic"/>
              </a:rPr>
              <a:t>도</a:t>
            </a:r>
            <a:r>
              <a:rPr sz="1400" spc="-50" dirty="0">
                <a:latin typeface="Malgun Gothic"/>
                <a:cs typeface="Malgun Gothic"/>
              </a:rPr>
              <a:t>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관련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큼 </a:t>
            </a:r>
            <a:endParaRPr lang="en-US" sz="1350" dirty="0">
              <a:latin typeface="Malgun Gothic"/>
              <a:cs typeface="Malgun Gothic"/>
            </a:endParaRPr>
          </a:p>
          <a:p>
            <a:pPr marL="298450" marR="790575" indent="-285750">
              <a:lnSpc>
                <a:spcPct val="1089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350" dirty="0" err="1">
                <a:latin typeface="Malgun Gothic"/>
                <a:cs typeface="Malgun Gothic"/>
              </a:rPr>
              <a:t>해</a:t>
            </a:r>
            <a:r>
              <a:rPr sz="1400" spc="-50" dirty="0" err="1">
                <a:latin typeface="Malgun Gothic"/>
                <a:cs typeface="Malgun Gothic"/>
              </a:rPr>
              <a:t>안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근</a:t>
            </a:r>
            <a:r>
              <a:rPr sz="1400" spc="-50" dirty="0">
                <a:latin typeface="Malgun Gothic"/>
                <a:cs typeface="Malgun Gothic"/>
              </a:rPr>
              <a:t>접</a:t>
            </a:r>
            <a:r>
              <a:rPr sz="1350" dirty="0">
                <a:latin typeface="Malgun Gothic"/>
                <a:cs typeface="Malgun Gothic"/>
              </a:rPr>
              <a:t>도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위</a:t>
            </a:r>
            <a:r>
              <a:rPr sz="1350" dirty="0">
                <a:latin typeface="Malgun Gothic"/>
                <a:cs typeface="Malgun Gothic"/>
              </a:rPr>
              <a:t>치</a:t>
            </a:r>
            <a:r>
              <a:rPr sz="1400" spc="-50" dirty="0">
                <a:latin typeface="Malgun Gothic"/>
                <a:cs typeface="Malgun Gothic"/>
              </a:rPr>
              <a:t>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따라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다</a:t>
            </a:r>
            <a:r>
              <a:rPr sz="1400" spc="-50" dirty="0">
                <a:latin typeface="Malgun Gothic"/>
                <a:cs typeface="Malgun Gothic"/>
              </a:rPr>
              <a:t>르</a:t>
            </a:r>
            <a:r>
              <a:rPr sz="1350" dirty="0">
                <a:latin typeface="Malgun Gothic"/>
                <a:cs typeface="Malgun Gothic"/>
              </a:rPr>
              <a:t>게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작용</a:t>
            </a:r>
            <a:endParaRPr sz="1400" dirty="0">
              <a:latin typeface="Malgun Gothic"/>
              <a:cs typeface="Malgun Gothic"/>
            </a:endParaRPr>
          </a:p>
          <a:p>
            <a:pPr marL="1075690" marR="5080" indent="-285750">
              <a:lnSpc>
                <a:spcPct val="1089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sz="1350" dirty="0">
                <a:latin typeface="Malgun Gothic"/>
                <a:cs typeface="Malgun Gothic"/>
              </a:rPr>
              <a:t>대도</a:t>
            </a:r>
            <a:r>
              <a:rPr sz="1400" spc="-50" dirty="0">
                <a:latin typeface="Malgun Gothic"/>
                <a:cs typeface="Malgun Gothic"/>
              </a:rPr>
              <a:t>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근처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해</a:t>
            </a:r>
            <a:r>
              <a:rPr sz="1400" spc="-50" dirty="0">
                <a:latin typeface="Malgun Gothic"/>
                <a:cs typeface="Malgun Gothic"/>
              </a:rPr>
              <a:t>안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근처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주</a:t>
            </a:r>
            <a:r>
              <a:rPr sz="1350" dirty="0">
                <a:latin typeface="Malgun Gothic"/>
                <a:cs typeface="Malgun Gothic"/>
              </a:rPr>
              <a:t>택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가격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 err="1">
                <a:latin typeface="Malgun Gothic"/>
                <a:cs typeface="Malgun Gothic"/>
              </a:rPr>
              <a:t>상</a:t>
            </a:r>
            <a:r>
              <a:rPr sz="1350" dirty="0" err="1">
                <a:latin typeface="Malgun Gothic"/>
                <a:cs typeface="Malgun Gothic"/>
              </a:rPr>
              <a:t>대</a:t>
            </a:r>
            <a:r>
              <a:rPr sz="1400" spc="-50" dirty="0" err="1">
                <a:latin typeface="Malgun Gothic"/>
                <a:cs typeface="Malgun Gothic"/>
              </a:rPr>
              <a:t>적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 err="1">
                <a:latin typeface="Malgun Gothic"/>
                <a:cs typeface="Malgun Gothic"/>
              </a:rPr>
              <a:t>높</a:t>
            </a:r>
            <a:r>
              <a:rPr sz="1400" spc="-40" dirty="0" err="1">
                <a:latin typeface="Malgun Gothic"/>
                <a:cs typeface="Malgun Gothic"/>
              </a:rPr>
              <a:t>음</a:t>
            </a:r>
            <a:endParaRPr lang="en-US" sz="1400" spc="-40" dirty="0">
              <a:latin typeface="Malgun Gothic"/>
              <a:cs typeface="Malgun Gothic"/>
            </a:endParaRPr>
          </a:p>
          <a:p>
            <a:pPr marL="1075690" marR="5080" indent="-285750">
              <a:lnSpc>
                <a:spcPct val="1089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sz="1400" spc="-40" dirty="0" err="1">
                <a:latin typeface="Malgun Gothic"/>
                <a:cs typeface="Malgun Gothic"/>
              </a:rPr>
              <a:t>북부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캘</a:t>
            </a:r>
            <a:r>
              <a:rPr sz="1400" spc="-50" dirty="0">
                <a:latin typeface="Malgun Gothic"/>
                <a:cs typeface="Malgun Gothic"/>
              </a:rPr>
              <a:t>리</a:t>
            </a:r>
            <a:r>
              <a:rPr sz="1350" dirty="0">
                <a:latin typeface="Malgun Gothic"/>
                <a:cs typeface="Malgun Gothic"/>
              </a:rPr>
              <a:t>포니</a:t>
            </a:r>
            <a:r>
              <a:rPr sz="1400" spc="-50" dirty="0">
                <a:latin typeface="Malgun Gothic"/>
                <a:cs typeface="Malgun Gothic"/>
              </a:rPr>
              <a:t>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지역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높</a:t>
            </a:r>
            <a:r>
              <a:rPr sz="1400" spc="-50" dirty="0">
                <a:latin typeface="Malgun Gothic"/>
                <a:cs typeface="Malgun Gothic"/>
              </a:rPr>
              <a:t>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않음</a:t>
            </a:r>
            <a:endParaRPr sz="1400" dirty="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6597" y="2313391"/>
            <a:ext cx="4570365" cy="3331903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257" y="1003900"/>
            <a:ext cx="66719" cy="667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67113" y="453502"/>
            <a:ext cx="5473700" cy="7080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65" dirty="0">
                <a:latin typeface="Malgun Gothic"/>
                <a:cs typeface="Malgun Gothic"/>
              </a:rPr>
              <a:t>상관관계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조사</a:t>
            </a:r>
            <a:endParaRPr sz="1800" b="1" dirty="0">
              <a:latin typeface="Malgun Gothic"/>
              <a:cs typeface="Malgun Gothic"/>
            </a:endParaRPr>
          </a:p>
          <a:p>
            <a:pPr marL="607060">
              <a:lnSpc>
                <a:spcPct val="100000"/>
              </a:lnSpc>
              <a:spcBef>
                <a:spcPts val="1320"/>
              </a:spcBef>
            </a:pPr>
            <a:r>
              <a:rPr sz="1400" spc="-50" dirty="0">
                <a:latin typeface="Malgun Gothic"/>
                <a:cs typeface="Malgun Gothic"/>
              </a:rPr>
              <a:t>중</a:t>
            </a:r>
            <a:r>
              <a:rPr sz="1350" dirty="0">
                <a:latin typeface="Malgun Gothic"/>
                <a:cs typeface="Malgun Gothic"/>
              </a:rPr>
              <a:t>간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주</a:t>
            </a:r>
            <a:r>
              <a:rPr sz="1350" dirty="0">
                <a:latin typeface="Malgun Gothic"/>
                <a:cs typeface="Malgun Gothic"/>
              </a:rPr>
              <a:t>택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가격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성</a:t>
            </a:r>
            <a:r>
              <a:rPr sz="1350" dirty="0">
                <a:latin typeface="Malgun Gothic"/>
                <a:cs typeface="Malgun Gothic"/>
              </a:rPr>
              <a:t>과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다</a:t>
            </a:r>
            <a:r>
              <a:rPr sz="1400" spc="-50" dirty="0">
                <a:latin typeface="Malgun Gothic"/>
                <a:cs typeface="Malgun Gothic"/>
              </a:rPr>
              <a:t>른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성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사이의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상</a:t>
            </a:r>
            <a:r>
              <a:rPr sz="1350" dirty="0">
                <a:latin typeface="Malgun Gothic"/>
                <a:cs typeface="Malgun Gothic"/>
              </a:rPr>
              <a:t>관관계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상</a:t>
            </a:r>
            <a:r>
              <a:rPr sz="1350" dirty="0">
                <a:latin typeface="Malgun Gothic"/>
                <a:cs typeface="Malgun Gothic"/>
              </a:rPr>
              <a:t>관계</a:t>
            </a:r>
            <a:r>
              <a:rPr sz="1400" spc="-50" dirty="0">
                <a:latin typeface="Malgun Gothic"/>
                <a:cs typeface="Malgun Gothic"/>
              </a:rPr>
              <a:t>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활</a:t>
            </a:r>
            <a:r>
              <a:rPr sz="1400" spc="-50" dirty="0">
                <a:latin typeface="Malgun Gothic"/>
                <a:cs typeface="Malgun Gothic"/>
              </a:rPr>
              <a:t>용</a:t>
            </a:r>
            <a:endParaRPr sz="1400" dirty="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6257" y="2019300"/>
            <a:ext cx="5553320" cy="1898554"/>
          </a:xfrm>
          <a:prstGeom prst="rect">
            <a:avLst/>
          </a:prstGeom>
        </p:spPr>
      </p:pic>
      <p:pic>
        <p:nvPicPr>
          <p:cNvPr id="5" name="object 2">
            <a:extLst>
              <a:ext uri="{FF2B5EF4-FFF2-40B4-BE49-F238E27FC236}">
                <a16:creationId xmlns:a16="http://schemas.microsoft.com/office/drawing/2014/main" id="{74D6ADC1-E84E-4569-BF94-D29F75AFB6D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694" y="4661140"/>
            <a:ext cx="66719" cy="6671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04D41F76-6849-431A-BDCC-30DB90C2213B}"/>
              </a:ext>
            </a:extLst>
          </p:cNvPr>
          <p:cNvSpPr/>
          <p:nvPr/>
        </p:nvSpPr>
        <p:spPr>
          <a:xfrm>
            <a:off x="1898735" y="4918486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2AA77FC-D3D1-4F8A-82C9-58D08E259DB9}"/>
              </a:ext>
            </a:extLst>
          </p:cNvPr>
          <p:cNvSpPr txBox="1"/>
          <p:nvPr/>
        </p:nvSpPr>
        <p:spPr>
          <a:xfrm>
            <a:off x="717550" y="4152900"/>
            <a:ext cx="5991225" cy="8470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-50" dirty="0">
                <a:latin typeface="Malgun Gothic"/>
                <a:cs typeface="Malgun Gothic"/>
              </a:rPr>
              <a:t>상관계수를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통해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확인할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수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있는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정보</a:t>
            </a:r>
            <a:endParaRPr sz="1400" b="1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 dirty="0">
              <a:latin typeface="Malgun Gothic"/>
              <a:cs typeface="Malgun Gothic"/>
            </a:endParaRPr>
          </a:p>
          <a:p>
            <a:pPr marL="607060">
              <a:lnSpc>
                <a:spcPct val="100000"/>
              </a:lnSpc>
            </a:pPr>
            <a:r>
              <a:rPr sz="1400" spc="-50" dirty="0">
                <a:latin typeface="Malgun Gothic"/>
                <a:cs typeface="Malgun Gothic"/>
              </a:rPr>
              <a:t>중</a:t>
            </a:r>
            <a:r>
              <a:rPr sz="1350" dirty="0">
                <a:latin typeface="Malgun Gothic"/>
                <a:cs typeface="Malgun Gothic"/>
              </a:rPr>
              <a:t>간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주</a:t>
            </a:r>
            <a:r>
              <a:rPr sz="1350" dirty="0">
                <a:latin typeface="Malgun Gothic"/>
                <a:cs typeface="Malgun Gothic"/>
              </a:rPr>
              <a:t>택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가격과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중</a:t>
            </a:r>
            <a:r>
              <a:rPr sz="1350" dirty="0">
                <a:latin typeface="Malgun Gothic"/>
                <a:cs typeface="Malgun Gothic"/>
              </a:rPr>
              <a:t>간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소</a:t>
            </a:r>
            <a:r>
              <a:rPr sz="1350" dirty="0">
                <a:latin typeface="Malgun Gothic"/>
                <a:cs typeface="Malgun Gothic"/>
              </a:rPr>
              <a:t>득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상</a:t>
            </a:r>
            <a:r>
              <a:rPr sz="1350" dirty="0">
                <a:latin typeface="Malgun Gothic"/>
                <a:cs typeface="Malgun Gothic"/>
              </a:rPr>
              <a:t>관계</a:t>
            </a:r>
            <a:r>
              <a:rPr sz="1400" spc="-50" dirty="0">
                <a:latin typeface="Malgun Gothic"/>
                <a:cs typeface="Malgun Gothic"/>
              </a:rPr>
              <a:t>수</a:t>
            </a:r>
            <a:r>
              <a:rPr sz="1350" dirty="0">
                <a:latin typeface="Malgun Gothic"/>
                <a:cs typeface="Malgun Gothic"/>
              </a:rPr>
              <a:t>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550" spc="55" dirty="0">
                <a:latin typeface="Tahoma"/>
                <a:cs typeface="Tahoma"/>
              </a:rPr>
              <a:t>0</a:t>
            </a:r>
            <a:r>
              <a:rPr sz="1550" spc="-140" dirty="0">
                <a:latin typeface="Tahoma"/>
                <a:cs typeface="Tahoma"/>
              </a:rPr>
              <a:t>.</a:t>
            </a:r>
            <a:r>
              <a:rPr sz="1550" spc="55" dirty="0">
                <a:latin typeface="Tahoma"/>
                <a:cs typeface="Tahoma"/>
              </a:rPr>
              <a:t>68</a:t>
            </a:r>
            <a:r>
              <a:rPr sz="1400" spc="-50" dirty="0">
                <a:latin typeface="Malgun Gothic"/>
                <a:cs typeface="Malgun Gothic"/>
              </a:rPr>
              <a:t>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가</a:t>
            </a:r>
            <a:r>
              <a:rPr sz="1400" spc="-50" dirty="0">
                <a:latin typeface="Malgun Gothic"/>
                <a:cs typeface="Malgun Gothic"/>
              </a:rPr>
              <a:t>장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높</a:t>
            </a:r>
            <a:r>
              <a:rPr sz="1400" spc="-50" dirty="0">
                <a:latin typeface="Malgun Gothic"/>
                <a:cs typeface="Malgun Gothic"/>
              </a:rPr>
              <a:t>음</a:t>
            </a:r>
            <a:endParaRPr sz="1400" dirty="0">
              <a:latin typeface="Malgun Gothic"/>
              <a:cs typeface="Malgun Gothic"/>
            </a:endParaRPr>
          </a:p>
          <a:p>
            <a:pPr marL="1384935">
              <a:lnSpc>
                <a:spcPct val="100000"/>
              </a:lnSpc>
              <a:spcBef>
                <a:spcPts val="315"/>
              </a:spcBef>
            </a:pPr>
            <a:r>
              <a:rPr sz="1400" spc="-50" dirty="0">
                <a:latin typeface="Malgun Gothic"/>
                <a:cs typeface="Malgun Gothic"/>
              </a:rPr>
              <a:t>중</a:t>
            </a:r>
            <a:r>
              <a:rPr sz="1350" dirty="0">
                <a:latin typeface="Malgun Gothic"/>
                <a:cs typeface="Malgun Gothic"/>
              </a:rPr>
              <a:t>간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소</a:t>
            </a:r>
            <a:r>
              <a:rPr sz="1350" dirty="0">
                <a:latin typeface="Malgun Gothic"/>
                <a:cs typeface="Malgun Gothic"/>
              </a:rPr>
              <a:t>득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올</a:t>
            </a:r>
            <a:r>
              <a:rPr sz="1350" dirty="0">
                <a:latin typeface="Malgun Gothic"/>
                <a:cs typeface="Malgun Gothic"/>
              </a:rPr>
              <a:t>라가</a:t>
            </a:r>
            <a:r>
              <a:rPr sz="1400" spc="-50" dirty="0">
                <a:latin typeface="Malgun Gothic"/>
                <a:cs typeface="Malgun Gothic"/>
              </a:rPr>
              <a:t>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중</a:t>
            </a:r>
            <a:r>
              <a:rPr sz="1350" dirty="0">
                <a:latin typeface="Malgun Gothic"/>
                <a:cs typeface="Malgun Gothic"/>
              </a:rPr>
              <a:t>간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주</a:t>
            </a:r>
            <a:r>
              <a:rPr sz="1350" dirty="0">
                <a:latin typeface="Malgun Gothic"/>
                <a:cs typeface="Malgun Gothic"/>
              </a:rPr>
              <a:t>택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가격도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상승</a:t>
            </a:r>
            <a:r>
              <a:rPr sz="1350" dirty="0">
                <a:latin typeface="Malgun Gothic"/>
                <a:cs typeface="Malgun Gothic"/>
              </a:rPr>
              <a:t>하는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경향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있음</a:t>
            </a:r>
            <a:endParaRPr sz="1400" dirty="0">
              <a:latin typeface="Malgun Gothic"/>
              <a:cs typeface="Malgun Gothic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E4F139-79F8-4FC0-9E48-120FD311F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50" y="1295238"/>
            <a:ext cx="3675007" cy="651557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810" y="918717"/>
            <a:ext cx="66719" cy="667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810" y="1176064"/>
            <a:ext cx="66719" cy="667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810" y="1433410"/>
            <a:ext cx="66719" cy="667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810" y="1690757"/>
            <a:ext cx="66719" cy="6671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52116" y="499500"/>
            <a:ext cx="3827779" cy="13531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-50" dirty="0">
                <a:latin typeface="Malgun Gothic"/>
                <a:cs typeface="Malgun Gothic"/>
              </a:rPr>
              <a:t>상관계수의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특징</a:t>
            </a:r>
            <a:endParaRPr sz="1400" b="1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750" dirty="0">
              <a:latin typeface="Malgun Gothic"/>
              <a:cs typeface="Malgun Gothic"/>
            </a:endParaRPr>
          </a:p>
          <a:p>
            <a:pPr marL="607060">
              <a:lnSpc>
                <a:spcPct val="100000"/>
              </a:lnSpc>
            </a:pPr>
            <a:r>
              <a:rPr sz="2100" spc="-75" baseline="3968" dirty="0">
                <a:latin typeface="Malgun Gothic"/>
                <a:cs typeface="Malgun Gothic"/>
              </a:rPr>
              <a:t>상</a:t>
            </a:r>
            <a:r>
              <a:rPr sz="2025" baseline="4115" dirty="0">
                <a:latin typeface="Malgun Gothic"/>
                <a:cs typeface="Malgun Gothic"/>
              </a:rPr>
              <a:t>관계</a:t>
            </a:r>
            <a:r>
              <a:rPr sz="2100" spc="-75" baseline="3968" dirty="0">
                <a:latin typeface="Malgun Gothic"/>
                <a:cs typeface="Malgun Gothic"/>
              </a:rPr>
              <a:t>수</a:t>
            </a:r>
            <a:r>
              <a:rPr sz="2325" spc="-232" baseline="3584" dirty="0">
                <a:latin typeface="Tahoma"/>
                <a:cs typeface="Tahoma"/>
              </a:rPr>
              <a:t>:</a:t>
            </a:r>
            <a:r>
              <a:rPr sz="2325" spc="-277" baseline="3584" dirty="0">
                <a:latin typeface="Tahoma"/>
                <a:cs typeface="Tahoma"/>
              </a:rPr>
              <a:t> </a:t>
            </a:r>
            <a:r>
              <a:rPr sz="1550" spc="170" dirty="0">
                <a:latin typeface="Microsoft Sans Serif"/>
                <a:cs typeface="Microsoft Sans Serif"/>
              </a:rPr>
              <a:t>[</a:t>
            </a:r>
            <a:r>
              <a:rPr sz="1600" spc="-30" dirty="0">
                <a:latin typeface="Lucida Sans Unicode"/>
                <a:cs typeface="Lucida Sans Unicode"/>
              </a:rPr>
              <a:t>−</a:t>
            </a:r>
            <a:r>
              <a:rPr sz="1550" spc="45" dirty="0">
                <a:latin typeface="Microsoft Sans Serif"/>
                <a:cs typeface="Microsoft Sans Serif"/>
              </a:rPr>
              <a:t>1</a:t>
            </a:r>
            <a:r>
              <a:rPr sz="1550" spc="25" dirty="0">
                <a:latin typeface="Microsoft Sans Serif"/>
                <a:cs typeface="Microsoft Sans Serif"/>
              </a:rPr>
              <a:t>,</a:t>
            </a:r>
            <a:r>
              <a:rPr sz="1550" spc="-40" dirty="0">
                <a:latin typeface="Microsoft Sans Serif"/>
                <a:cs typeface="Microsoft Sans Serif"/>
              </a:rPr>
              <a:t> </a:t>
            </a:r>
            <a:r>
              <a:rPr sz="1550" spc="45" dirty="0">
                <a:latin typeface="Microsoft Sans Serif"/>
                <a:cs typeface="Microsoft Sans Serif"/>
              </a:rPr>
              <a:t>1</a:t>
            </a:r>
            <a:r>
              <a:rPr sz="1550" spc="175" dirty="0">
                <a:latin typeface="Microsoft Sans Serif"/>
                <a:cs typeface="Microsoft Sans Serif"/>
              </a:rPr>
              <a:t>]</a:t>
            </a:r>
            <a:r>
              <a:rPr sz="1550" spc="-100" dirty="0">
                <a:latin typeface="Microsoft Sans Serif"/>
                <a:cs typeface="Microsoft Sans Serif"/>
              </a:rPr>
              <a:t> </a:t>
            </a:r>
            <a:r>
              <a:rPr sz="2025" baseline="4115" dirty="0">
                <a:latin typeface="Malgun Gothic"/>
                <a:cs typeface="Malgun Gothic"/>
              </a:rPr>
              <a:t>구간</a:t>
            </a:r>
            <a:r>
              <a:rPr sz="2100" spc="-75" baseline="3968" dirty="0">
                <a:latin typeface="Malgun Gothic"/>
                <a:cs typeface="Malgun Gothic"/>
              </a:rPr>
              <a:t>의</a:t>
            </a:r>
            <a:r>
              <a:rPr sz="2100" spc="-292" baseline="3968" dirty="0">
                <a:latin typeface="Malgun Gothic"/>
                <a:cs typeface="Malgun Gothic"/>
              </a:rPr>
              <a:t> </a:t>
            </a:r>
            <a:r>
              <a:rPr sz="2025" baseline="4115" dirty="0">
                <a:latin typeface="Malgun Gothic"/>
                <a:cs typeface="Malgun Gothic"/>
              </a:rPr>
              <a:t>값</a:t>
            </a:r>
          </a:p>
          <a:p>
            <a:pPr marL="607060">
              <a:lnSpc>
                <a:spcPct val="100000"/>
              </a:lnSpc>
              <a:spcBef>
                <a:spcPts val="80"/>
              </a:spcBef>
            </a:pPr>
            <a:r>
              <a:rPr sz="1550" spc="55" dirty="0">
                <a:latin typeface="Tahoma"/>
                <a:cs typeface="Tahoma"/>
              </a:rPr>
              <a:t>1</a:t>
            </a:r>
            <a:r>
              <a:rPr sz="1400" spc="-50" dirty="0">
                <a:latin typeface="Malgun Gothic"/>
                <a:cs typeface="Malgun Gothic"/>
              </a:rPr>
              <a:t>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가까</a:t>
            </a:r>
            <a:r>
              <a:rPr sz="1400" spc="-50" dirty="0">
                <a:latin typeface="Malgun Gothic"/>
                <a:cs typeface="Malgun Gothic"/>
              </a:rPr>
              <a:t>울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수록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강한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양의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선</a:t>
            </a:r>
            <a:r>
              <a:rPr sz="1350" dirty="0">
                <a:latin typeface="Malgun Gothic"/>
                <a:cs typeface="Malgun Gothic"/>
              </a:rPr>
              <a:t>형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상</a:t>
            </a:r>
            <a:r>
              <a:rPr sz="1350" dirty="0">
                <a:latin typeface="Malgun Gothic"/>
                <a:cs typeface="Malgun Gothic"/>
              </a:rPr>
              <a:t>관관계</a:t>
            </a:r>
          </a:p>
          <a:p>
            <a:pPr marL="607060" marR="5080">
              <a:lnSpc>
                <a:spcPct val="108900"/>
              </a:lnSpc>
              <a:spcBef>
                <a:spcPts val="5"/>
              </a:spcBef>
            </a:pPr>
            <a:r>
              <a:rPr sz="1550" spc="-25" dirty="0">
                <a:latin typeface="Tahoma"/>
                <a:cs typeface="Tahoma"/>
              </a:rPr>
              <a:t>-</a:t>
            </a:r>
            <a:r>
              <a:rPr sz="1550" spc="55" dirty="0">
                <a:latin typeface="Tahoma"/>
                <a:cs typeface="Tahoma"/>
              </a:rPr>
              <a:t>1</a:t>
            </a:r>
            <a:r>
              <a:rPr sz="1400" spc="-50" dirty="0">
                <a:latin typeface="Malgun Gothic"/>
                <a:cs typeface="Malgun Gothic"/>
              </a:rPr>
              <a:t>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가까</a:t>
            </a:r>
            <a:r>
              <a:rPr sz="1400" spc="-50" dirty="0">
                <a:latin typeface="Malgun Gothic"/>
                <a:cs typeface="Malgun Gothic"/>
              </a:rPr>
              <a:t>울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수록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강한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음의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선</a:t>
            </a:r>
            <a:r>
              <a:rPr sz="1350" dirty="0">
                <a:latin typeface="Malgun Gothic"/>
                <a:cs typeface="Malgun Gothic"/>
              </a:rPr>
              <a:t>형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상</a:t>
            </a:r>
            <a:r>
              <a:rPr sz="1350" dirty="0">
                <a:latin typeface="Malgun Gothic"/>
                <a:cs typeface="Malgun Gothic"/>
              </a:rPr>
              <a:t>관관계  </a:t>
            </a:r>
            <a:r>
              <a:rPr sz="1550" spc="55" dirty="0">
                <a:latin typeface="Tahoma"/>
                <a:cs typeface="Tahoma"/>
              </a:rPr>
              <a:t>0</a:t>
            </a:r>
            <a:r>
              <a:rPr sz="1400" spc="-50" dirty="0">
                <a:latin typeface="Malgun Gothic"/>
                <a:cs typeface="Malgun Gothic"/>
              </a:rPr>
              <a:t>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가까</a:t>
            </a:r>
            <a:r>
              <a:rPr sz="1400" spc="-50" dirty="0">
                <a:latin typeface="Malgun Gothic"/>
                <a:cs typeface="Malgun Gothic"/>
              </a:rPr>
              <a:t>울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수록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매우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약</a:t>
            </a:r>
            <a:r>
              <a:rPr sz="1350" dirty="0">
                <a:latin typeface="Malgun Gothic"/>
                <a:cs typeface="Malgun Gothic"/>
              </a:rPr>
              <a:t>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선</a:t>
            </a:r>
            <a:r>
              <a:rPr sz="1350" dirty="0">
                <a:latin typeface="Malgun Gothic"/>
                <a:cs typeface="Malgun Gothic"/>
              </a:rPr>
              <a:t>형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상</a:t>
            </a:r>
            <a:r>
              <a:rPr sz="1350" dirty="0">
                <a:latin typeface="Malgun Gothic"/>
                <a:cs typeface="Malgun Gothic"/>
              </a:rPr>
              <a:t>관관계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1950" y="2247900"/>
            <a:ext cx="6743700" cy="2743200"/>
          </a:xfrm>
          <a:prstGeom prst="rect">
            <a:avLst/>
          </a:prstGeom>
        </p:spPr>
      </p:pic>
      <p:pic>
        <p:nvPicPr>
          <p:cNvPr id="8" name="object 2">
            <a:extLst>
              <a:ext uri="{FF2B5EF4-FFF2-40B4-BE49-F238E27FC236}">
                <a16:creationId xmlns:a16="http://schemas.microsoft.com/office/drawing/2014/main" id="{53BC13C7-AF19-422D-8BC2-B58237BA862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954" y="5894612"/>
            <a:ext cx="66719" cy="66719"/>
          </a:xfrm>
          <a:prstGeom prst="rect">
            <a:avLst/>
          </a:prstGeom>
        </p:spPr>
      </p:pic>
      <p:pic>
        <p:nvPicPr>
          <p:cNvPr id="9" name="object 3">
            <a:extLst>
              <a:ext uri="{FF2B5EF4-FFF2-40B4-BE49-F238E27FC236}">
                <a16:creationId xmlns:a16="http://schemas.microsoft.com/office/drawing/2014/main" id="{BF446520-BFA7-4012-BB25-632E660E972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954" y="6151959"/>
            <a:ext cx="66719" cy="66719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9057F717-58FE-4222-B43C-BD252F674688}"/>
              </a:ext>
            </a:extLst>
          </p:cNvPr>
          <p:cNvSpPr txBox="1"/>
          <p:nvPr/>
        </p:nvSpPr>
        <p:spPr>
          <a:xfrm>
            <a:off x="816810" y="5386373"/>
            <a:ext cx="7841615" cy="9188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-50" dirty="0">
                <a:latin typeface="Malgun Gothic"/>
                <a:cs typeface="Malgun Gothic"/>
              </a:rPr>
              <a:t>주의사항</a:t>
            </a:r>
            <a:endParaRPr sz="1400" b="1" dirty="0">
              <a:latin typeface="Malgun Gothic"/>
              <a:cs typeface="Malgun Gothic"/>
            </a:endParaRPr>
          </a:p>
          <a:p>
            <a:pPr marL="607060" marR="5080">
              <a:lnSpc>
                <a:spcPct val="117000"/>
              </a:lnSpc>
              <a:spcBef>
                <a:spcPts val="1155"/>
              </a:spcBef>
            </a:pPr>
            <a:r>
              <a:rPr sz="1400" spc="-50" dirty="0">
                <a:latin typeface="Malgun Gothic"/>
                <a:cs typeface="Malgun Gothic"/>
              </a:rPr>
              <a:t>상</a:t>
            </a:r>
            <a:r>
              <a:rPr sz="1350" dirty="0">
                <a:latin typeface="Malgun Gothic"/>
                <a:cs typeface="Malgun Gothic"/>
              </a:rPr>
              <a:t>관계</a:t>
            </a:r>
            <a:r>
              <a:rPr sz="1400" spc="-50" dirty="0">
                <a:latin typeface="Malgun Gothic"/>
                <a:cs typeface="Malgun Gothic"/>
              </a:rPr>
              <a:t>수</a:t>
            </a:r>
            <a:r>
              <a:rPr sz="1350" dirty="0">
                <a:latin typeface="Malgun Gothic"/>
                <a:cs typeface="Malgun Gothic"/>
              </a:rPr>
              <a:t>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550" spc="55" dirty="0">
                <a:latin typeface="Tahoma"/>
                <a:cs typeface="Tahoma"/>
              </a:rPr>
              <a:t>0</a:t>
            </a:r>
            <a:r>
              <a:rPr sz="1400" spc="-50" dirty="0">
                <a:latin typeface="Malgun Gothic"/>
                <a:cs typeface="Malgun Gothic"/>
              </a:rPr>
              <a:t>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가까</a:t>
            </a:r>
            <a:r>
              <a:rPr sz="1400" spc="-50" dirty="0">
                <a:latin typeface="Malgun Gothic"/>
                <a:cs typeface="Malgun Gothic"/>
              </a:rPr>
              <a:t>울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때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선</a:t>
            </a:r>
            <a:r>
              <a:rPr sz="1350" dirty="0">
                <a:latin typeface="Malgun Gothic"/>
                <a:cs typeface="Malgun Gothic"/>
              </a:rPr>
              <a:t>형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관계가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거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없</a:t>
            </a:r>
            <a:r>
              <a:rPr sz="1350" dirty="0">
                <a:latin typeface="Malgun Gothic"/>
                <a:cs typeface="Malgun Gothic"/>
              </a:rPr>
              <a:t>다는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의미이지</a:t>
            </a:r>
            <a:r>
              <a:rPr sz="1550" spc="-140" dirty="0">
                <a:latin typeface="Tahoma"/>
                <a:cs typeface="Tahoma"/>
              </a:rPr>
              <a:t>,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아무</a:t>
            </a:r>
            <a:r>
              <a:rPr sz="1350" dirty="0">
                <a:latin typeface="Malgun Gothic"/>
                <a:cs typeface="Malgun Gothic"/>
              </a:rPr>
              <a:t>런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관계가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없</a:t>
            </a:r>
            <a:r>
              <a:rPr sz="1350" dirty="0">
                <a:latin typeface="Malgun Gothic"/>
                <a:cs typeface="Malgun Gothic"/>
              </a:rPr>
              <a:t>다는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의미</a:t>
            </a:r>
            <a:r>
              <a:rPr sz="1350" dirty="0">
                <a:latin typeface="Malgun Gothic"/>
                <a:cs typeface="Malgun Gothic"/>
              </a:rPr>
              <a:t>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아</a:t>
            </a:r>
            <a:r>
              <a:rPr sz="1350" dirty="0">
                <a:latin typeface="Malgun Gothic"/>
                <a:cs typeface="Malgun Gothic"/>
              </a:rPr>
              <a:t>님  </a:t>
            </a:r>
            <a:r>
              <a:rPr sz="1400" spc="-20" dirty="0">
                <a:latin typeface="Malgun Gothic"/>
                <a:cs typeface="Malgun Gothic"/>
              </a:rPr>
              <a:t>상</a:t>
            </a:r>
            <a:r>
              <a:rPr sz="1350" spc="-20" dirty="0">
                <a:latin typeface="Malgun Gothic"/>
                <a:cs typeface="Malgun Gothic"/>
              </a:rPr>
              <a:t>관계</a:t>
            </a:r>
            <a:r>
              <a:rPr sz="1400" spc="-20" dirty="0">
                <a:latin typeface="Malgun Gothic"/>
                <a:cs typeface="Malgun Gothic"/>
              </a:rPr>
              <a:t>수</a:t>
            </a:r>
            <a:r>
              <a:rPr sz="1350" spc="-20" dirty="0">
                <a:latin typeface="Malgun Gothic"/>
                <a:cs typeface="Malgun Gothic"/>
              </a:rPr>
              <a:t>는</a:t>
            </a:r>
            <a:r>
              <a:rPr sz="1350" spc="-180" dirty="0">
                <a:latin typeface="Malgun Gothic"/>
                <a:cs typeface="Malgun Gothic"/>
              </a:rPr>
              <a:t> </a:t>
            </a:r>
            <a:r>
              <a:rPr sz="1350" spc="-25" dirty="0">
                <a:latin typeface="Malgun Gothic"/>
                <a:cs typeface="Malgun Gothic"/>
              </a:rPr>
              <a:t>기</a:t>
            </a:r>
            <a:r>
              <a:rPr sz="1400" spc="-25" dirty="0">
                <a:latin typeface="Malgun Gothic"/>
                <a:cs typeface="Malgun Gothic"/>
              </a:rPr>
              <a:t>울</a:t>
            </a:r>
            <a:r>
              <a:rPr sz="1350" spc="-25" dirty="0">
                <a:latin typeface="Malgun Gothic"/>
                <a:cs typeface="Malgun Gothic"/>
              </a:rPr>
              <a:t>기</a:t>
            </a:r>
            <a:r>
              <a:rPr sz="1400" spc="-25" dirty="0">
                <a:latin typeface="Malgun Gothic"/>
                <a:cs typeface="Malgun Gothic"/>
              </a:rPr>
              <a:t>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아무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연</a:t>
            </a:r>
            <a:r>
              <a:rPr sz="1350" spc="-25" dirty="0">
                <a:latin typeface="Malgun Gothic"/>
                <a:cs typeface="Malgun Gothic"/>
              </a:rPr>
              <a:t>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없음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5644" y="1486892"/>
            <a:ext cx="66719" cy="6671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487685" y="1744239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87685" y="2001585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87685" y="2258932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7685" y="2516279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0950" y="1028700"/>
            <a:ext cx="6205220" cy="168528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-50" dirty="0">
                <a:latin typeface="Malgun Gothic"/>
                <a:cs typeface="Malgun Gothic"/>
              </a:rPr>
              <a:t>중간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주택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가격과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중간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소득의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관계</a:t>
            </a:r>
            <a:endParaRPr sz="1400" b="1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 dirty="0">
              <a:latin typeface="Malgun Gothic"/>
              <a:cs typeface="Malgun Gothic"/>
            </a:endParaRPr>
          </a:p>
          <a:p>
            <a:pPr marL="607060">
              <a:lnSpc>
                <a:spcPct val="100000"/>
              </a:lnSpc>
            </a:pPr>
            <a:r>
              <a:rPr sz="1400" spc="-50" dirty="0">
                <a:latin typeface="Malgun Gothic"/>
                <a:cs typeface="Malgun Gothic"/>
              </a:rPr>
              <a:t>산점</a:t>
            </a:r>
            <a:r>
              <a:rPr sz="1350" dirty="0">
                <a:latin typeface="Malgun Gothic"/>
                <a:cs typeface="Malgun Gothic"/>
              </a:rPr>
              <a:t>도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활</a:t>
            </a:r>
            <a:r>
              <a:rPr sz="1400" spc="-50" dirty="0">
                <a:latin typeface="Malgun Gothic"/>
                <a:cs typeface="Malgun Gothic"/>
              </a:rPr>
              <a:t>용</a:t>
            </a:r>
            <a:endParaRPr sz="1400" dirty="0">
              <a:latin typeface="Malgun Gothic"/>
              <a:cs typeface="Malgun Gothic"/>
            </a:endParaRPr>
          </a:p>
          <a:p>
            <a:pPr marL="1384935" marR="648970">
              <a:lnSpc>
                <a:spcPct val="108900"/>
              </a:lnSpc>
              <a:spcBef>
                <a:spcPts val="30"/>
              </a:spcBef>
            </a:pPr>
            <a:r>
              <a:rPr sz="1400" spc="-50" dirty="0">
                <a:latin typeface="Malgun Gothic"/>
                <a:cs typeface="Malgun Gothic"/>
              </a:rPr>
              <a:t>점</a:t>
            </a:r>
            <a:r>
              <a:rPr sz="1350" dirty="0">
                <a:latin typeface="Malgun Gothic"/>
                <a:cs typeface="Malgun Gothic"/>
              </a:rPr>
              <a:t>들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너</a:t>
            </a:r>
            <a:r>
              <a:rPr sz="1400" spc="-50" dirty="0">
                <a:latin typeface="Malgun Gothic"/>
                <a:cs typeface="Malgun Gothic"/>
              </a:rPr>
              <a:t>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넓게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퍼</a:t>
            </a:r>
            <a:r>
              <a:rPr sz="1400" spc="-50" dirty="0">
                <a:latin typeface="Malgun Gothic"/>
                <a:cs typeface="Malgun Gothic"/>
              </a:rPr>
              <a:t>져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있음</a:t>
            </a:r>
            <a:r>
              <a:rPr sz="1550" spc="-140" dirty="0">
                <a:latin typeface="Tahoma"/>
                <a:cs typeface="Tahoma"/>
              </a:rPr>
              <a:t>.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완벽</a:t>
            </a:r>
            <a:r>
              <a:rPr sz="1350" dirty="0">
                <a:latin typeface="Malgun Gothic"/>
                <a:cs typeface="Malgun Gothic"/>
              </a:rPr>
              <a:t>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선</a:t>
            </a:r>
            <a:r>
              <a:rPr sz="1350" dirty="0">
                <a:latin typeface="Malgun Gothic"/>
                <a:cs typeface="Malgun Gothic"/>
              </a:rPr>
              <a:t>형관계</a:t>
            </a:r>
            <a:r>
              <a:rPr sz="1400" spc="-50" dirty="0">
                <a:latin typeface="Malgun Gothic"/>
                <a:cs typeface="Malgun Gothic"/>
              </a:rPr>
              <a:t>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거</a:t>
            </a:r>
            <a:r>
              <a:rPr sz="1400" spc="-50" dirty="0">
                <a:latin typeface="Malgun Gothic"/>
                <a:cs typeface="Malgun Gothic"/>
              </a:rPr>
              <a:t>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멂</a:t>
            </a:r>
            <a:r>
              <a:rPr sz="1550" spc="-145" dirty="0">
                <a:latin typeface="Tahoma"/>
                <a:cs typeface="Tahoma"/>
              </a:rPr>
              <a:t>.  </a:t>
            </a:r>
            <a:r>
              <a:rPr sz="1550" spc="55" dirty="0">
                <a:latin typeface="Tahoma"/>
                <a:cs typeface="Tahoma"/>
              </a:rPr>
              <a:t>50</a:t>
            </a:r>
            <a:r>
              <a:rPr sz="1400" spc="-50" dirty="0">
                <a:latin typeface="Malgun Gothic"/>
                <a:cs typeface="Malgun Gothic"/>
              </a:rPr>
              <a:t>만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달러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수</a:t>
            </a:r>
            <a:r>
              <a:rPr sz="1350" dirty="0">
                <a:latin typeface="Malgun Gothic"/>
                <a:cs typeface="Malgun Gothic"/>
              </a:rPr>
              <a:t>평</a:t>
            </a:r>
            <a:r>
              <a:rPr sz="1400" spc="-50" dirty="0">
                <a:latin typeface="Malgun Gothic"/>
                <a:cs typeface="Malgun Gothic"/>
              </a:rPr>
              <a:t>선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가격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제</a:t>
            </a:r>
            <a:r>
              <a:rPr sz="1350" dirty="0">
                <a:latin typeface="Malgun Gothic"/>
                <a:cs typeface="Malgun Gothic"/>
              </a:rPr>
              <a:t>한</a:t>
            </a:r>
          </a:p>
          <a:p>
            <a:pPr marL="1384935">
              <a:lnSpc>
                <a:spcPct val="100000"/>
              </a:lnSpc>
              <a:spcBef>
                <a:spcPts val="165"/>
              </a:spcBef>
            </a:pPr>
            <a:r>
              <a:rPr sz="1550" spc="55" dirty="0">
                <a:latin typeface="Tahoma"/>
                <a:cs typeface="Tahoma"/>
              </a:rPr>
              <a:t>35</a:t>
            </a:r>
            <a:r>
              <a:rPr sz="1400" spc="-50" dirty="0">
                <a:latin typeface="Malgun Gothic"/>
                <a:cs typeface="Malgun Gothic"/>
              </a:rPr>
              <a:t>만</a:t>
            </a:r>
            <a:r>
              <a:rPr sz="1550" spc="-140" dirty="0">
                <a:latin typeface="Tahoma"/>
                <a:cs typeface="Tahoma"/>
              </a:rPr>
              <a:t>,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55" dirty="0">
                <a:latin typeface="Tahoma"/>
                <a:cs typeface="Tahoma"/>
              </a:rPr>
              <a:t>28</a:t>
            </a:r>
            <a:r>
              <a:rPr sz="1400" spc="-50" dirty="0">
                <a:latin typeface="Malgun Gothic"/>
                <a:cs typeface="Malgun Gothic"/>
              </a:rPr>
              <a:t>만</a:t>
            </a:r>
            <a:r>
              <a:rPr sz="1550" spc="-140" dirty="0">
                <a:latin typeface="Tahoma"/>
                <a:cs typeface="Tahoma"/>
              </a:rPr>
              <a:t>,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그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아</a:t>
            </a:r>
            <a:r>
              <a:rPr sz="1350" dirty="0">
                <a:latin typeface="Malgun Gothic"/>
                <a:cs typeface="Malgun Gothic"/>
              </a:rPr>
              <a:t>래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정</a:t>
            </a:r>
            <a:r>
              <a:rPr sz="1350" dirty="0">
                <a:latin typeface="Malgun Gothic"/>
                <a:cs typeface="Malgun Gothic"/>
              </a:rPr>
              <a:t>도</a:t>
            </a:r>
            <a:r>
              <a:rPr sz="1400" spc="-50" dirty="0">
                <a:latin typeface="Malgun Gothic"/>
                <a:cs typeface="Malgun Gothic"/>
              </a:rPr>
              <a:t>에서</a:t>
            </a:r>
            <a:r>
              <a:rPr sz="1350" dirty="0">
                <a:latin typeface="Malgun Gothic"/>
                <a:cs typeface="Malgun Gothic"/>
              </a:rPr>
              <a:t>도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수</a:t>
            </a:r>
            <a:r>
              <a:rPr sz="1350" dirty="0">
                <a:latin typeface="Malgun Gothic"/>
                <a:cs typeface="Malgun Gothic"/>
              </a:rPr>
              <a:t>평</a:t>
            </a:r>
            <a:r>
              <a:rPr sz="1400" spc="-50" dirty="0">
                <a:latin typeface="Malgun Gothic"/>
                <a:cs typeface="Malgun Gothic"/>
              </a:rPr>
              <a:t>선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존재</a:t>
            </a:r>
            <a:endParaRPr sz="1400" dirty="0">
              <a:latin typeface="Malgun Gothic"/>
              <a:cs typeface="Malgun Gothic"/>
            </a:endParaRPr>
          </a:p>
          <a:p>
            <a:pPr marL="1384935">
              <a:lnSpc>
                <a:spcPct val="100000"/>
              </a:lnSpc>
              <a:spcBef>
                <a:spcPts val="170"/>
              </a:spcBef>
            </a:pPr>
            <a:r>
              <a:rPr sz="1400" spc="-50" dirty="0">
                <a:latin typeface="Malgun Gothic"/>
                <a:cs typeface="Malgun Gothic"/>
              </a:rPr>
              <a:t>이상</a:t>
            </a:r>
            <a:r>
              <a:rPr sz="1350" dirty="0">
                <a:latin typeface="Malgun Gothic"/>
                <a:cs typeface="Malgun Gothic"/>
              </a:rPr>
              <a:t>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형태</a:t>
            </a:r>
            <a:r>
              <a:rPr sz="1400" spc="-50" dirty="0">
                <a:latin typeface="Malgun Gothic"/>
                <a:cs typeface="Malgun Gothic"/>
              </a:rPr>
              <a:t>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학</a:t>
            </a:r>
            <a:r>
              <a:rPr sz="1400" spc="-50" dirty="0">
                <a:latin typeface="Malgun Gothic"/>
                <a:cs typeface="Malgun Gothic"/>
              </a:rPr>
              <a:t>습</a:t>
            </a:r>
            <a:r>
              <a:rPr sz="1350" dirty="0">
                <a:latin typeface="Malgun Gothic"/>
                <a:cs typeface="Malgun Gothic"/>
              </a:rPr>
              <a:t>하</a:t>
            </a:r>
            <a:r>
              <a:rPr sz="1400" spc="-50" dirty="0">
                <a:latin typeface="Malgun Gothic"/>
                <a:cs typeface="Malgun Gothic"/>
              </a:rPr>
              <a:t>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않</a:t>
            </a:r>
            <a:r>
              <a:rPr sz="1350" dirty="0">
                <a:latin typeface="Malgun Gothic"/>
                <a:cs typeface="Malgun Gothic"/>
              </a:rPr>
              <a:t>도</a:t>
            </a:r>
            <a:r>
              <a:rPr sz="1400" spc="-50" dirty="0">
                <a:latin typeface="Malgun Gothic"/>
                <a:cs typeface="Malgun Gothic"/>
              </a:rPr>
              <a:t>록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해당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구</a:t>
            </a:r>
            <a:r>
              <a:rPr sz="1400" spc="-50" dirty="0">
                <a:latin typeface="Malgun Gothic"/>
                <a:cs typeface="Malgun Gothic"/>
              </a:rPr>
              <a:t>역을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제</a:t>
            </a:r>
            <a:r>
              <a:rPr sz="1350" dirty="0">
                <a:latin typeface="Malgun Gothic"/>
                <a:cs typeface="Malgun Gothic"/>
              </a:rPr>
              <a:t>거하는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것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좋음</a:t>
            </a:r>
            <a:r>
              <a:rPr sz="1550" spc="-140" dirty="0">
                <a:latin typeface="Tahoma"/>
                <a:cs typeface="Tahoma"/>
              </a:rPr>
              <a:t>.</a:t>
            </a:r>
            <a:endParaRPr sz="1550" dirty="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6128" y="3000933"/>
            <a:ext cx="4563855" cy="2883393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683" y="498616"/>
            <a:ext cx="1528346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65" dirty="0">
                <a:latin typeface="Malgun Gothic"/>
                <a:cs typeface="Malgun Gothic"/>
              </a:rPr>
              <a:t>특성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조합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실험</a:t>
            </a:r>
            <a:endParaRPr sz="1800" b="1" dirty="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826" y="1058546"/>
            <a:ext cx="69097" cy="6671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608867" y="1315893"/>
            <a:ext cx="69709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8867" y="1573240"/>
            <a:ext cx="69709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8867" y="1830586"/>
            <a:ext cx="69709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22350" y="952500"/>
            <a:ext cx="5257800" cy="10329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350" dirty="0">
                <a:latin typeface="Malgun Gothic"/>
                <a:cs typeface="Malgun Gothic"/>
              </a:rPr>
              <a:t>구</a:t>
            </a:r>
            <a:r>
              <a:rPr sz="1400" spc="-50" dirty="0">
                <a:latin typeface="Malgun Gothic"/>
                <a:cs typeface="Malgun Gothic"/>
              </a:rPr>
              <a:t>역별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방의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총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개</a:t>
            </a:r>
            <a:r>
              <a:rPr sz="1400" spc="-50" dirty="0">
                <a:latin typeface="Malgun Gothic"/>
                <a:cs typeface="Malgun Gothic"/>
              </a:rPr>
              <a:t>수와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침</a:t>
            </a:r>
            <a:r>
              <a:rPr sz="1400" spc="-50" dirty="0">
                <a:latin typeface="Malgun Gothic"/>
                <a:cs typeface="Malgun Gothic"/>
              </a:rPr>
              <a:t>실의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총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개</a:t>
            </a:r>
            <a:r>
              <a:rPr sz="1400" spc="-50" dirty="0">
                <a:latin typeface="Malgun Gothic"/>
                <a:cs typeface="Malgun Gothic"/>
              </a:rPr>
              <a:t>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대</a:t>
            </a:r>
            <a:r>
              <a:rPr sz="1400" spc="-50" dirty="0">
                <a:latin typeface="Malgun Gothic"/>
                <a:cs typeface="Malgun Gothic"/>
              </a:rPr>
              <a:t>신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아</a:t>
            </a:r>
            <a:r>
              <a:rPr sz="1350" dirty="0">
                <a:latin typeface="Malgun Gothic"/>
                <a:cs typeface="Malgun Gothic"/>
              </a:rPr>
              <a:t>래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성이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보</a:t>
            </a:r>
            <a:r>
              <a:rPr sz="1350" dirty="0">
                <a:latin typeface="Malgun Gothic"/>
                <a:cs typeface="Malgun Gothic"/>
              </a:rPr>
              <a:t>다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유용</a:t>
            </a:r>
            <a:r>
              <a:rPr sz="1350" dirty="0">
                <a:latin typeface="Malgun Gothic"/>
                <a:cs typeface="Malgun Gothic"/>
              </a:rPr>
              <a:t>함</a:t>
            </a:r>
          </a:p>
          <a:p>
            <a:pPr marL="789940">
              <a:lnSpc>
                <a:spcPct val="100000"/>
              </a:lnSpc>
              <a:spcBef>
                <a:spcPts val="195"/>
              </a:spcBef>
            </a:pPr>
            <a:r>
              <a:rPr sz="1550" spc="30" dirty="0">
                <a:latin typeface="Tahoma"/>
                <a:cs typeface="Tahoma"/>
              </a:rPr>
              <a:t>'</a:t>
            </a:r>
            <a:r>
              <a:rPr sz="1350" dirty="0">
                <a:latin typeface="Malgun Gothic"/>
                <a:cs typeface="Malgun Gothic"/>
              </a:rPr>
              <a:t>가구당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방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수</a:t>
            </a:r>
            <a:r>
              <a:rPr sz="1550" spc="30" dirty="0">
                <a:latin typeface="Tahoma"/>
                <a:cs typeface="Tahoma"/>
              </a:rPr>
              <a:t>'</a:t>
            </a:r>
            <a:r>
              <a:rPr sz="1550" spc="-125" dirty="0">
                <a:latin typeface="Tahoma"/>
                <a:cs typeface="Tahoma"/>
              </a:rPr>
              <a:t>(</a:t>
            </a:r>
            <a:r>
              <a:rPr sz="1550" spc="70" dirty="0">
                <a:latin typeface="Tahoma"/>
                <a:cs typeface="Tahoma"/>
              </a:rPr>
              <a:t>r</a:t>
            </a:r>
            <a:r>
              <a:rPr sz="1550" spc="25" dirty="0">
                <a:latin typeface="Tahoma"/>
                <a:cs typeface="Tahoma"/>
              </a:rPr>
              <a:t>oo</a:t>
            </a:r>
            <a:r>
              <a:rPr sz="1550" spc="-25" dirty="0">
                <a:latin typeface="Tahoma"/>
                <a:cs typeface="Tahoma"/>
              </a:rPr>
              <a:t>m</a:t>
            </a:r>
            <a:r>
              <a:rPr sz="1550" spc="-15" dirty="0">
                <a:latin typeface="Tahoma"/>
                <a:cs typeface="Tahoma"/>
              </a:rPr>
              <a:t>s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lang="en-US" sz="1550" spc="30" dirty="0">
                <a:latin typeface="Tahoma"/>
                <a:cs typeface="Tahoma"/>
              </a:rPr>
              <a:t>per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h</a:t>
            </a:r>
            <a:r>
              <a:rPr sz="1550" spc="25" dirty="0">
                <a:latin typeface="Tahoma"/>
                <a:cs typeface="Tahoma"/>
              </a:rPr>
              <a:t>o</a:t>
            </a:r>
            <a:r>
              <a:rPr sz="1550" dirty="0">
                <a:latin typeface="Tahoma"/>
                <a:cs typeface="Tahoma"/>
              </a:rPr>
              <a:t>u</a:t>
            </a:r>
            <a:r>
              <a:rPr sz="1550" spc="-15" dirty="0">
                <a:latin typeface="Tahoma"/>
                <a:cs typeface="Tahoma"/>
              </a:rPr>
              <a:t>s</a:t>
            </a:r>
            <a:r>
              <a:rPr sz="1550" dirty="0">
                <a:latin typeface="Tahoma"/>
                <a:cs typeface="Tahoma"/>
              </a:rPr>
              <a:t>eh</a:t>
            </a:r>
            <a:r>
              <a:rPr sz="1550" spc="25" dirty="0">
                <a:latin typeface="Tahoma"/>
                <a:cs typeface="Tahoma"/>
              </a:rPr>
              <a:t>o</a:t>
            </a:r>
            <a:r>
              <a:rPr sz="1550" spc="45" dirty="0">
                <a:latin typeface="Tahoma"/>
                <a:cs typeface="Tahoma"/>
              </a:rPr>
              <a:t>l</a:t>
            </a:r>
            <a:r>
              <a:rPr sz="1550" spc="15" dirty="0">
                <a:latin typeface="Tahoma"/>
                <a:cs typeface="Tahoma"/>
              </a:rPr>
              <a:t>d</a:t>
            </a:r>
            <a:r>
              <a:rPr sz="1550" spc="-125" dirty="0">
                <a:latin typeface="Tahoma"/>
                <a:cs typeface="Tahoma"/>
              </a:rPr>
              <a:t>)</a:t>
            </a:r>
            <a:endParaRPr sz="1550" dirty="0">
              <a:latin typeface="Tahoma"/>
              <a:cs typeface="Tahoma"/>
            </a:endParaRPr>
          </a:p>
          <a:p>
            <a:pPr marL="789940" marR="963930">
              <a:lnSpc>
                <a:spcPct val="108900"/>
              </a:lnSpc>
            </a:pPr>
            <a:r>
              <a:rPr lang="ko-KR" altLang="en-US" sz="1550" spc="30" dirty="0">
                <a:latin typeface="Tahoma"/>
                <a:cs typeface="Tahoma"/>
              </a:rPr>
              <a:t>‘</a:t>
            </a:r>
            <a:r>
              <a:rPr lang="ko-KR" altLang="en-US" sz="1550" spc="30" dirty="0" err="1">
                <a:latin typeface="Tahoma"/>
                <a:cs typeface="Tahoma"/>
              </a:rPr>
              <a:t>방</a:t>
            </a:r>
            <a:r>
              <a:rPr lang="ko-KR" altLang="en-US" sz="1400" spc="-50" dirty="0" err="1">
                <a:latin typeface="Malgun Gothic"/>
                <a:cs typeface="Tahoma"/>
              </a:rPr>
              <a:t>수대</a:t>
            </a:r>
            <a:r>
              <a:rPr lang="ko-KR" altLang="en-US" sz="1400" spc="-50" dirty="0">
                <a:latin typeface="Malgun Gothic"/>
                <a:cs typeface="Tahoma"/>
              </a:rPr>
              <a:t> </a:t>
            </a:r>
            <a:r>
              <a:rPr sz="1350" dirty="0" err="1">
                <a:latin typeface="Malgun Gothic"/>
                <a:cs typeface="Malgun Gothic"/>
              </a:rPr>
              <a:t>침</a:t>
            </a:r>
            <a:r>
              <a:rPr sz="1400" spc="-50" dirty="0" err="1">
                <a:latin typeface="Malgun Gothic"/>
                <a:cs typeface="Malgun Gothic"/>
              </a:rPr>
              <a:t>실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수</a:t>
            </a:r>
            <a:r>
              <a:rPr sz="1550" spc="30" dirty="0">
                <a:latin typeface="Tahoma"/>
                <a:cs typeface="Tahoma"/>
              </a:rPr>
              <a:t>'</a:t>
            </a:r>
            <a:r>
              <a:rPr sz="1550" spc="-125" dirty="0">
                <a:latin typeface="Tahoma"/>
                <a:cs typeface="Tahoma"/>
              </a:rPr>
              <a:t>(</a:t>
            </a:r>
            <a:r>
              <a:rPr sz="1550" spc="15" dirty="0">
                <a:latin typeface="Tahoma"/>
                <a:cs typeface="Tahoma"/>
              </a:rPr>
              <a:t>b</a:t>
            </a:r>
            <a:r>
              <a:rPr sz="1550" dirty="0">
                <a:latin typeface="Tahoma"/>
                <a:cs typeface="Tahoma"/>
              </a:rPr>
              <a:t>e</a:t>
            </a:r>
            <a:r>
              <a:rPr sz="1550" spc="15" dirty="0">
                <a:latin typeface="Tahoma"/>
                <a:cs typeface="Tahoma"/>
              </a:rPr>
              <a:t>d</a:t>
            </a:r>
            <a:r>
              <a:rPr sz="1550" spc="70" dirty="0">
                <a:latin typeface="Tahoma"/>
                <a:cs typeface="Tahoma"/>
              </a:rPr>
              <a:t>r</a:t>
            </a:r>
            <a:r>
              <a:rPr sz="1550" spc="25" dirty="0">
                <a:latin typeface="Tahoma"/>
                <a:cs typeface="Tahoma"/>
              </a:rPr>
              <a:t>oo</a:t>
            </a:r>
            <a:r>
              <a:rPr sz="1550" spc="-25" dirty="0">
                <a:latin typeface="Tahoma"/>
                <a:cs typeface="Tahoma"/>
              </a:rPr>
              <a:t>m</a:t>
            </a:r>
            <a:r>
              <a:rPr sz="1550" spc="-15" dirty="0">
                <a:latin typeface="Tahoma"/>
                <a:cs typeface="Tahoma"/>
              </a:rPr>
              <a:t>s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lang="en-US" sz="1550" spc="30" dirty="0">
                <a:latin typeface="Tahoma"/>
                <a:cs typeface="Tahoma"/>
              </a:rPr>
              <a:t>per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70" dirty="0">
                <a:latin typeface="Tahoma"/>
                <a:cs typeface="Tahoma"/>
              </a:rPr>
              <a:t>r</a:t>
            </a:r>
            <a:r>
              <a:rPr sz="1550" spc="25" dirty="0">
                <a:latin typeface="Tahoma"/>
                <a:cs typeface="Tahoma"/>
              </a:rPr>
              <a:t>oo</a:t>
            </a:r>
            <a:r>
              <a:rPr sz="1550" spc="-25" dirty="0">
                <a:latin typeface="Tahoma"/>
                <a:cs typeface="Tahoma"/>
              </a:rPr>
              <a:t>m</a:t>
            </a:r>
            <a:r>
              <a:rPr sz="1550" spc="-110" dirty="0">
                <a:latin typeface="Tahoma"/>
                <a:cs typeface="Tahoma"/>
              </a:rPr>
              <a:t>)  </a:t>
            </a:r>
            <a:r>
              <a:rPr lang="en-US" altLang="ko-KR" sz="1550" spc="-110" dirty="0">
                <a:latin typeface="Tahoma"/>
                <a:cs typeface="Tahoma"/>
              </a:rPr>
              <a:t> </a:t>
            </a:r>
          </a:p>
          <a:p>
            <a:pPr marL="789940" marR="963930">
              <a:lnSpc>
                <a:spcPct val="108900"/>
              </a:lnSpc>
            </a:pPr>
            <a:r>
              <a:rPr sz="1550" spc="30" dirty="0">
                <a:latin typeface="Tahoma"/>
                <a:cs typeface="Tahoma"/>
              </a:rPr>
              <a:t>'</a:t>
            </a:r>
            <a:r>
              <a:rPr sz="1350" dirty="0">
                <a:latin typeface="Malgun Gothic"/>
                <a:cs typeface="Malgun Gothic"/>
              </a:rPr>
              <a:t>가구당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인원</a:t>
            </a:r>
            <a:r>
              <a:rPr sz="1550" spc="30" dirty="0">
                <a:latin typeface="Tahoma"/>
                <a:cs typeface="Tahoma"/>
              </a:rPr>
              <a:t>'</a:t>
            </a:r>
            <a:r>
              <a:rPr sz="1550" spc="-125" dirty="0">
                <a:latin typeface="Tahoma"/>
                <a:cs typeface="Tahoma"/>
              </a:rPr>
              <a:t>(</a:t>
            </a:r>
            <a:r>
              <a:rPr sz="1550" spc="5" dirty="0">
                <a:latin typeface="Tahoma"/>
                <a:cs typeface="Tahoma"/>
              </a:rPr>
              <a:t>p</a:t>
            </a:r>
            <a:r>
              <a:rPr sz="1550" spc="25" dirty="0">
                <a:latin typeface="Tahoma"/>
                <a:cs typeface="Tahoma"/>
              </a:rPr>
              <a:t>o</a:t>
            </a:r>
            <a:r>
              <a:rPr sz="1550" spc="5" dirty="0">
                <a:latin typeface="Tahoma"/>
                <a:cs typeface="Tahoma"/>
              </a:rPr>
              <a:t>p</a:t>
            </a:r>
            <a:r>
              <a:rPr sz="1550" dirty="0">
                <a:latin typeface="Tahoma"/>
                <a:cs typeface="Tahoma"/>
              </a:rPr>
              <a:t>u</a:t>
            </a:r>
            <a:r>
              <a:rPr sz="1550" spc="45" dirty="0">
                <a:latin typeface="Tahoma"/>
                <a:cs typeface="Tahoma"/>
              </a:rPr>
              <a:t>l</a:t>
            </a:r>
            <a:r>
              <a:rPr sz="1550" spc="-25" dirty="0">
                <a:latin typeface="Tahoma"/>
                <a:cs typeface="Tahoma"/>
              </a:rPr>
              <a:t>a</a:t>
            </a:r>
            <a:r>
              <a:rPr sz="1550" spc="60" dirty="0">
                <a:latin typeface="Tahoma"/>
                <a:cs typeface="Tahoma"/>
              </a:rPr>
              <a:t>t</a:t>
            </a:r>
            <a:r>
              <a:rPr sz="1550" spc="45" dirty="0">
                <a:latin typeface="Tahoma"/>
                <a:cs typeface="Tahoma"/>
              </a:rPr>
              <a:t>i</a:t>
            </a:r>
            <a:r>
              <a:rPr sz="1550" spc="25" dirty="0">
                <a:latin typeface="Tahoma"/>
                <a:cs typeface="Tahoma"/>
              </a:rPr>
              <a:t>o</a:t>
            </a:r>
            <a:r>
              <a:rPr sz="1550" dirty="0">
                <a:latin typeface="Tahoma"/>
                <a:cs typeface="Tahoma"/>
              </a:rPr>
              <a:t>n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5" dirty="0">
                <a:latin typeface="Tahoma"/>
                <a:cs typeface="Tahoma"/>
              </a:rPr>
              <a:t>p</a:t>
            </a:r>
            <a:r>
              <a:rPr sz="1550" dirty="0">
                <a:latin typeface="Tahoma"/>
                <a:cs typeface="Tahoma"/>
              </a:rPr>
              <a:t>e</a:t>
            </a:r>
            <a:r>
              <a:rPr sz="1550" spc="70" dirty="0">
                <a:latin typeface="Tahoma"/>
                <a:cs typeface="Tahoma"/>
              </a:rPr>
              <a:t>r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h</a:t>
            </a:r>
            <a:r>
              <a:rPr sz="1550" spc="25" dirty="0">
                <a:latin typeface="Tahoma"/>
                <a:cs typeface="Tahoma"/>
              </a:rPr>
              <a:t>o</a:t>
            </a:r>
            <a:r>
              <a:rPr sz="1550" dirty="0">
                <a:latin typeface="Tahoma"/>
                <a:cs typeface="Tahoma"/>
              </a:rPr>
              <a:t>u</a:t>
            </a:r>
            <a:r>
              <a:rPr sz="1550" spc="-15" dirty="0">
                <a:latin typeface="Tahoma"/>
                <a:cs typeface="Tahoma"/>
              </a:rPr>
              <a:t>s</a:t>
            </a:r>
            <a:r>
              <a:rPr sz="1550" dirty="0">
                <a:latin typeface="Tahoma"/>
                <a:cs typeface="Tahoma"/>
              </a:rPr>
              <a:t>eh</a:t>
            </a:r>
            <a:r>
              <a:rPr sz="1550" spc="25" dirty="0">
                <a:latin typeface="Tahoma"/>
                <a:cs typeface="Tahoma"/>
              </a:rPr>
              <a:t>o</a:t>
            </a:r>
            <a:r>
              <a:rPr sz="1550" spc="45" dirty="0">
                <a:latin typeface="Tahoma"/>
                <a:cs typeface="Tahoma"/>
              </a:rPr>
              <a:t>l</a:t>
            </a:r>
            <a:r>
              <a:rPr sz="1550" spc="15" dirty="0">
                <a:latin typeface="Tahoma"/>
                <a:cs typeface="Tahoma"/>
              </a:rPr>
              <a:t>d</a:t>
            </a:r>
            <a:r>
              <a:rPr sz="1550" spc="-125" dirty="0">
                <a:latin typeface="Tahoma"/>
                <a:cs typeface="Tahoma"/>
              </a:rPr>
              <a:t>)</a:t>
            </a:r>
            <a:endParaRPr sz="1550" dirty="0">
              <a:latin typeface="Tahoma"/>
              <a:cs typeface="Tahoma"/>
            </a:endParaRPr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2D68A9F0-4A2F-4624-B317-E2003003541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827" y="2453461"/>
            <a:ext cx="66719" cy="66719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01CA4D60-B97C-4274-8007-473075D9D920}"/>
              </a:ext>
            </a:extLst>
          </p:cNvPr>
          <p:cNvSpPr/>
          <p:nvPr/>
        </p:nvSpPr>
        <p:spPr>
          <a:xfrm>
            <a:off x="1608868" y="2710808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802CB28E-B94B-4C81-980C-69C474F8A323}"/>
              </a:ext>
            </a:extLst>
          </p:cNvPr>
          <p:cNvSpPr/>
          <p:nvPr/>
        </p:nvSpPr>
        <p:spPr>
          <a:xfrm>
            <a:off x="1608868" y="2968155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24755D2C-DA7B-4AE2-8738-016349CEDFFC}"/>
              </a:ext>
            </a:extLst>
          </p:cNvPr>
          <p:cNvSpPr txBox="1"/>
          <p:nvPr/>
        </p:nvSpPr>
        <p:spPr>
          <a:xfrm>
            <a:off x="1022350" y="2347415"/>
            <a:ext cx="5263515" cy="77406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성별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상</a:t>
            </a:r>
            <a:r>
              <a:rPr sz="1350" dirty="0">
                <a:latin typeface="Malgun Gothic"/>
                <a:cs typeface="Malgun Gothic"/>
              </a:rPr>
              <a:t>관계</a:t>
            </a:r>
            <a:r>
              <a:rPr sz="1400" spc="-50" dirty="0">
                <a:latin typeface="Malgun Gothic"/>
                <a:cs typeface="Malgun Gothic"/>
              </a:rPr>
              <a:t>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다</a:t>
            </a:r>
            <a:r>
              <a:rPr sz="1400" spc="-50" dirty="0">
                <a:latin typeface="Malgun Gothic"/>
                <a:cs typeface="Malgun Gothic"/>
              </a:rPr>
              <a:t>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확</a:t>
            </a:r>
            <a:r>
              <a:rPr sz="1400" spc="-50" dirty="0">
                <a:latin typeface="Malgun Gothic"/>
                <a:cs typeface="Malgun Gothic"/>
              </a:rPr>
              <a:t>인</a:t>
            </a:r>
            <a:endParaRPr sz="1400" dirty="0">
              <a:latin typeface="Malgun Gothic"/>
              <a:cs typeface="Malgun Gothic"/>
            </a:endParaRPr>
          </a:p>
          <a:p>
            <a:pPr marL="789940">
              <a:lnSpc>
                <a:spcPct val="100000"/>
              </a:lnSpc>
              <a:spcBef>
                <a:spcPts val="195"/>
              </a:spcBef>
            </a:pPr>
            <a:r>
              <a:rPr sz="1400" spc="-50" dirty="0">
                <a:latin typeface="Malgun Gothic"/>
                <a:cs typeface="Malgun Gothic"/>
              </a:rPr>
              <a:t>중</a:t>
            </a:r>
            <a:r>
              <a:rPr sz="1350" dirty="0">
                <a:latin typeface="Malgun Gothic"/>
                <a:cs typeface="Malgun Gothic"/>
              </a:rPr>
              <a:t>간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주</a:t>
            </a:r>
            <a:r>
              <a:rPr sz="1350" dirty="0">
                <a:latin typeface="Malgun Gothic"/>
                <a:cs typeface="Malgun Gothic"/>
              </a:rPr>
              <a:t>택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 err="1">
                <a:latin typeface="Malgun Gothic"/>
                <a:cs typeface="Malgun Gothic"/>
              </a:rPr>
              <a:t>가격과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lang="ko-KR" altLang="en-US" sz="1350" spc="-175" dirty="0" err="1">
                <a:latin typeface="Malgun Gothic"/>
                <a:cs typeface="Malgun Gothic"/>
              </a:rPr>
              <a:t>방수대</a:t>
            </a:r>
            <a:r>
              <a:rPr lang="ko-KR" altLang="en-US" sz="1350" spc="-175" dirty="0">
                <a:latin typeface="Malgun Gothic"/>
                <a:cs typeface="Malgun Gothic"/>
              </a:rPr>
              <a:t> </a:t>
            </a:r>
            <a:r>
              <a:rPr lang="ko-KR" altLang="en-US" sz="1350" spc="-175" dirty="0" err="1">
                <a:latin typeface="Malgun Gothic"/>
                <a:cs typeface="Malgun Gothic"/>
              </a:rPr>
              <a:t>침실수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-25" dirty="0">
                <a:latin typeface="Tahoma"/>
                <a:cs typeface="Tahoma"/>
              </a:rPr>
              <a:t>-</a:t>
            </a:r>
            <a:r>
              <a:rPr sz="1550" spc="55" dirty="0">
                <a:latin typeface="Tahoma"/>
                <a:cs typeface="Tahoma"/>
              </a:rPr>
              <a:t>0</a:t>
            </a:r>
            <a:r>
              <a:rPr sz="1550" spc="-140" dirty="0">
                <a:latin typeface="Tahoma"/>
                <a:cs typeface="Tahoma"/>
              </a:rPr>
              <a:t>.</a:t>
            </a:r>
            <a:r>
              <a:rPr sz="1550" spc="55" dirty="0">
                <a:latin typeface="Tahoma"/>
                <a:cs typeface="Tahoma"/>
              </a:rPr>
              <a:t>26</a:t>
            </a:r>
            <a:endParaRPr sz="1550" dirty="0">
              <a:latin typeface="Tahoma"/>
              <a:cs typeface="Tahoma"/>
            </a:endParaRPr>
          </a:p>
          <a:p>
            <a:pPr marL="789940">
              <a:lnSpc>
                <a:spcPct val="100000"/>
              </a:lnSpc>
              <a:spcBef>
                <a:spcPts val="315"/>
              </a:spcBef>
            </a:pPr>
            <a:r>
              <a:rPr lang="ko-KR" altLang="en-US" sz="1400" spc="-50" dirty="0" err="1">
                <a:latin typeface="Malgun Gothic"/>
                <a:cs typeface="Malgun Gothic"/>
              </a:rPr>
              <a:t>방수대</a:t>
            </a:r>
            <a:r>
              <a:rPr lang="ko-KR" altLang="en-US" sz="1400" spc="-50" dirty="0">
                <a:latin typeface="Malgun Gothic"/>
                <a:cs typeface="Malgun Gothic"/>
              </a:rPr>
              <a:t> 침실수가 </a:t>
            </a:r>
            <a:r>
              <a:rPr sz="1400" spc="-50" dirty="0" err="1">
                <a:latin typeface="Malgun Gothic"/>
                <a:cs typeface="Malgun Gothic"/>
              </a:rPr>
              <a:t>적을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수록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주</a:t>
            </a:r>
            <a:r>
              <a:rPr sz="1350" dirty="0">
                <a:latin typeface="Malgun Gothic"/>
                <a:cs typeface="Malgun Gothic"/>
              </a:rPr>
              <a:t>택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가격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상승</a:t>
            </a:r>
            <a:r>
              <a:rPr sz="1350" dirty="0">
                <a:latin typeface="Malgun Gothic"/>
                <a:cs typeface="Malgun Gothic"/>
              </a:rPr>
              <a:t>하는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경향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3E2E7F-3347-41D4-9723-55C42AB0B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750" y="3311517"/>
            <a:ext cx="3971319" cy="29337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5C21D4-1327-4A91-A4A3-7E683A5F34F4}"/>
              </a:ext>
            </a:extLst>
          </p:cNvPr>
          <p:cNvSpPr/>
          <p:nvPr/>
        </p:nvSpPr>
        <p:spPr>
          <a:xfrm>
            <a:off x="5441950" y="5676900"/>
            <a:ext cx="353717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19</a:t>
            </a:fld>
            <a:endParaRPr lang="ko-KR" altLang="en-US"/>
          </a:p>
        </p:txBody>
      </p:sp>
      <p:pic>
        <p:nvPicPr>
          <p:cNvPr id="15" name="object 4">
            <a:extLst>
              <a:ext uri="{FF2B5EF4-FFF2-40B4-BE49-F238E27FC236}">
                <a16:creationId xmlns:a16="http://schemas.microsoft.com/office/drawing/2014/main" id="{A200F7E8-CCEE-42E2-9DE2-F0C6F0893DF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950" y="3311517"/>
            <a:ext cx="5029200" cy="189855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898C24-C9E5-04DB-4D96-8CC424F51D54}"/>
              </a:ext>
            </a:extLst>
          </p:cNvPr>
          <p:cNvSpPr/>
          <p:nvPr/>
        </p:nvSpPr>
        <p:spPr>
          <a:xfrm>
            <a:off x="5409978" y="3771900"/>
            <a:ext cx="353717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3542A3-877C-AEFB-9909-C55E548422AA}"/>
              </a:ext>
            </a:extLst>
          </p:cNvPr>
          <p:cNvSpPr/>
          <p:nvPr/>
        </p:nvSpPr>
        <p:spPr>
          <a:xfrm>
            <a:off x="5441950" y="4838700"/>
            <a:ext cx="3537172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프레임워크는 높은 수준의 기술 정책과 낮은 수준의 모터 컨트롤러로 구성(이미지:구글)">
            <a:extLst>
              <a:ext uri="{FF2B5EF4-FFF2-40B4-BE49-F238E27FC236}">
                <a16:creationId xmlns:a16="http://schemas.microsoft.com/office/drawing/2014/main" id="{34495B63-8711-4569-AAC5-EE62DF9C4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583730"/>
            <a:ext cx="7620000" cy="431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9C94618-507C-4BC2-BB18-2D22EBBC28F1}"/>
              </a:ext>
            </a:extLst>
          </p:cNvPr>
          <p:cNvSpPr/>
          <p:nvPr/>
        </p:nvSpPr>
        <p:spPr>
          <a:xfrm>
            <a:off x="641350" y="647700"/>
            <a:ext cx="72107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인공지능</a:t>
            </a:r>
            <a:r>
              <a:rPr lang="en-US" altLang="ko-KR" dirty="0"/>
              <a:t>, </a:t>
            </a:r>
            <a:r>
              <a:rPr lang="ko-KR" altLang="en-US" dirty="0"/>
              <a:t>인간 시연 </a:t>
            </a:r>
            <a:r>
              <a:rPr lang="en-US" altLang="ko-KR" dirty="0"/>
              <a:t>30</a:t>
            </a:r>
            <a:r>
              <a:rPr lang="ko-KR" altLang="en-US" dirty="0"/>
              <a:t>분으로 </a:t>
            </a:r>
            <a:r>
              <a:rPr lang="en-US" altLang="ko-KR" dirty="0"/>
              <a:t>'4</a:t>
            </a:r>
            <a:r>
              <a:rPr lang="ko-KR" altLang="en-US" dirty="0"/>
              <a:t>족 보행 로봇</a:t>
            </a:r>
            <a:r>
              <a:rPr lang="en-US" altLang="ko-KR" dirty="0"/>
              <a:t>' </a:t>
            </a:r>
            <a:r>
              <a:rPr lang="ko-KR" altLang="en-US" dirty="0"/>
              <a:t>오프로드 이동에 자유와 안전을 부여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https://www.aitimes.kr/news/articleView.html?idxno=25970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422DA81-C71A-4D6B-8762-F5249E4B7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29" y="5722323"/>
            <a:ext cx="782938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MPC</a:t>
            </a:r>
            <a:r>
              <a:rPr lang="en-US" altLang="ko-KR" sz="1100" dirty="0">
                <a:latin typeface="Arial Unicode MS"/>
              </a:rPr>
              <a:t>(Model Predictive Control)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Optimal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Control의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한 방법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로보틱스의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planning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및 제어에 활용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로봇의 속도 및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가속력과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같은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dynamics와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주변 환경 조건을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function으로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넣어 상황에 맞는 최적화된 제어 명령을 생성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이를 통해 안정적으로 로봇의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자율항법이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가능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확대이미지">
            <a:extLst>
              <a:ext uri="{FF2B5EF4-FFF2-40B4-BE49-F238E27FC236}">
                <a16:creationId xmlns:a16="http://schemas.microsoft.com/office/drawing/2014/main" id="{26DCD78B-B4F1-44C1-B770-59B3EFDC6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50" y="1127364"/>
            <a:ext cx="1975338" cy="160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694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79E122-6B00-E937-BCB3-F3BD9BD78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7778"/>
            <a:ext cx="9512300" cy="1978643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3BDDCA98-44B4-D7C6-D54B-1DE0C18BD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750" y="4762500"/>
            <a:ext cx="4546600" cy="430887"/>
          </a:xfrm>
        </p:spPr>
        <p:txBody>
          <a:bodyPr/>
          <a:lstStyle/>
          <a:p>
            <a:r>
              <a:rPr lang="ko-KR" altLang="en-US" sz="2800" dirty="0"/>
              <a:t>코드 살펴보기</a:t>
            </a:r>
          </a:p>
        </p:txBody>
      </p:sp>
    </p:spTree>
    <p:extLst>
      <p:ext uri="{BB962C8B-B14F-4D97-AF65-F5344CB8AC3E}">
        <p14:creationId xmlns:p14="http://schemas.microsoft.com/office/powerpoint/2010/main" val="2350422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447" y="1620811"/>
            <a:ext cx="330327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65" dirty="0" err="1">
                <a:latin typeface="Malgun Gothic"/>
                <a:cs typeface="Malgun Gothic"/>
              </a:rPr>
              <a:t>데이터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전</a:t>
            </a:r>
            <a:r>
              <a:rPr lang="ko-KR" altLang="en-US" sz="1800" b="1" spc="-65" dirty="0">
                <a:latin typeface="Malgun Gothic"/>
                <a:cs typeface="Malgun Gothic"/>
              </a:rPr>
              <a:t>처</a:t>
            </a:r>
            <a:r>
              <a:rPr sz="1800" b="1" spc="-65" dirty="0" err="1">
                <a:latin typeface="Malgun Gothic"/>
                <a:cs typeface="Malgun Gothic"/>
              </a:rPr>
              <a:t>리와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변환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파이프라인</a:t>
            </a:r>
            <a:endParaRPr sz="1800" b="1" dirty="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6591" y="2171210"/>
            <a:ext cx="66719" cy="667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32114" y="2019300"/>
            <a:ext cx="7121525" cy="81978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55"/>
              </a:spcBef>
            </a:pP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전</a:t>
            </a:r>
            <a:r>
              <a:rPr sz="1350" dirty="0">
                <a:latin typeface="Malgun Gothic"/>
                <a:cs typeface="Malgun Gothic"/>
              </a:rPr>
              <a:t>처</a:t>
            </a:r>
            <a:r>
              <a:rPr sz="1400" spc="-50" dirty="0">
                <a:latin typeface="Malgun Gothic"/>
                <a:cs typeface="Malgun Gothic"/>
              </a:rPr>
              <a:t>리</a:t>
            </a:r>
            <a:r>
              <a:rPr sz="1550" spc="-125" dirty="0">
                <a:latin typeface="Tahoma"/>
                <a:cs typeface="Tahoma"/>
              </a:rPr>
              <a:t>(</a:t>
            </a:r>
            <a:r>
              <a:rPr sz="1550" spc="15" dirty="0">
                <a:latin typeface="Tahoma"/>
                <a:cs typeface="Tahoma"/>
              </a:rPr>
              <a:t>d</a:t>
            </a:r>
            <a:r>
              <a:rPr sz="1550" spc="-25" dirty="0">
                <a:latin typeface="Tahoma"/>
                <a:cs typeface="Tahoma"/>
              </a:rPr>
              <a:t>a</a:t>
            </a:r>
            <a:r>
              <a:rPr sz="1550" spc="60" dirty="0">
                <a:latin typeface="Tahoma"/>
                <a:cs typeface="Tahoma"/>
              </a:rPr>
              <a:t>t</a:t>
            </a:r>
            <a:r>
              <a:rPr sz="1550" spc="-25" dirty="0">
                <a:latin typeface="Tahoma"/>
                <a:cs typeface="Tahoma"/>
              </a:rPr>
              <a:t>a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5" dirty="0">
                <a:latin typeface="Tahoma"/>
                <a:cs typeface="Tahoma"/>
              </a:rPr>
              <a:t>p</a:t>
            </a:r>
            <a:r>
              <a:rPr sz="1550" spc="70" dirty="0">
                <a:latin typeface="Tahoma"/>
                <a:cs typeface="Tahoma"/>
              </a:rPr>
              <a:t>r</a:t>
            </a:r>
            <a:r>
              <a:rPr sz="1550" dirty="0">
                <a:latin typeface="Tahoma"/>
                <a:cs typeface="Tahoma"/>
              </a:rPr>
              <a:t>e</a:t>
            </a:r>
            <a:r>
              <a:rPr sz="1550" spc="5" dirty="0">
                <a:latin typeface="Tahoma"/>
                <a:cs typeface="Tahoma"/>
              </a:rPr>
              <a:t>p</a:t>
            </a:r>
            <a:r>
              <a:rPr sz="1550" spc="70" dirty="0">
                <a:latin typeface="Tahoma"/>
                <a:cs typeface="Tahoma"/>
              </a:rPr>
              <a:t>r</a:t>
            </a:r>
            <a:r>
              <a:rPr sz="1550" spc="25" dirty="0">
                <a:latin typeface="Tahoma"/>
                <a:cs typeface="Tahoma"/>
              </a:rPr>
              <a:t>o</a:t>
            </a:r>
            <a:r>
              <a:rPr sz="1550" spc="10" dirty="0">
                <a:latin typeface="Tahoma"/>
                <a:cs typeface="Tahoma"/>
              </a:rPr>
              <a:t>c</a:t>
            </a:r>
            <a:r>
              <a:rPr sz="1550" dirty="0">
                <a:latin typeface="Tahoma"/>
                <a:cs typeface="Tahoma"/>
              </a:rPr>
              <a:t>e</a:t>
            </a:r>
            <a:r>
              <a:rPr sz="1550" spc="-15" dirty="0">
                <a:latin typeface="Tahoma"/>
                <a:cs typeface="Tahoma"/>
              </a:rPr>
              <a:t>ss</a:t>
            </a:r>
            <a:r>
              <a:rPr sz="1550" spc="45" dirty="0">
                <a:latin typeface="Tahoma"/>
                <a:cs typeface="Tahoma"/>
              </a:rPr>
              <a:t>i</a:t>
            </a:r>
            <a:r>
              <a:rPr sz="1550" dirty="0">
                <a:latin typeface="Tahoma"/>
                <a:cs typeface="Tahoma"/>
              </a:rPr>
              <a:t>n</a:t>
            </a:r>
            <a:r>
              <a:rPr sz="1550" spc="-60" dirty="0">
                <a:latin typeface="Tahoma"/>
                <a:cs typeface="Tahoma"/>
              </a:rPr>
              <a:t>g</a:t>
            </a:r>
            <a:r>
              <a:rPr sz="1550" spc="-125" dirty="0">
                <a:latin typeface="Tahoma"/>
                <a:cs typeface="Tahoma"/>
              </a:rPr>
              <a:t>)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델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학</a:t>
            </a:r>
            <a:r>
              <a:rPr sz="1400" spc="-50" dirty="0">
                <a:latin typeface="Malgun Gothic"/>
                <a:cs typeface="Malgun Gothic"/>
              </a:rPr>
              <a:t>습을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효</a:t>
            </a:r>
            <a:r>
              <a:rPr sz="1400" spc="-50" dirty="0">
                <a:latin typeface="Malgun Gothic"/>
                <a:cs typeface="Malgun Gothic"/>
              </a:rPr>
              <a:t>율적으로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진</a:t>
            </a:r>
            <a:r>
              <a:rPr sz="1350" dirty="0">
                <a:latin typeface="Malgun Gothic"/>
                <a:cs typeface="Malgun Gothic"/>
              </a:rPr>
              <a:t>행하기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위</a:t>
            </a:r>
            <a:r>
              <a:rPr sz="1350" dirty="0">
                <a:latin typeface="Malgun Gothic"/>
                <a:cs typeface="Malgun Gothic"/>
              </a:rPr>
              <a:t>해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주어진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400" spc="-30" dirty="0">
                <a:latin typeface="Malgun Gothic"/>
                <a:cs typeface="Malgun Gothic"/>
              </a:rPr>
              <a:t>를  </a:t>
            </a:r>
            <a:r>
              <a:rPr sz="1400" spc="-20" dirty="0">
                <a:latin typeface="Malgun Gothic"/>
                <a:cs typeface="Malgun Gothic"/>
              </a:rPr>
              <a:t>변</a:t>
            </a:r>
            <a:r>
              <a:rPr sz="1350" spc="-20" dirty="0">
                <a:latin typeface="Malgun Gothic"/>
                <a:cs typeface="Malgun Gothic"/>
              </a:rPr>
              <a:t>환</a:t>
            </a:r>
            <a:r>
              <a:rPr sz="1400" spc="-20" dirty="0">
                <a:latin typeface="Malgun Gothic"/>
                <a:cs typeface="Malgun Gothic"/>
              </a:rPr>
              <a:t>시</a:t>
            </a:r>
            <a:r>
              <a:rPr sz="1350" spc="-20" dirty="0">
                <a:latin typeface="Malgun Gothic"/>
                <a:cs typeface="Malgun Gothic"/>
              </a:rPr>
              <a:t>키는</a:t>
            </a:r>
            <a:r>
              <a:rPr sz="1350" spc="-180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것</a:t>
            </a: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400" spc="-50" dirty="0">
                <a:latin typeface="Malgun Gothic"/>
                <a:cs typeface="Malgun Gothic"/>
              </a:rPr>
              <a:t>수</a:t>
            </a:r>
            <a:r>
              <a:rPr sz="1350" dirty="0">
                <a:latin typeface="Malgun Gothic"/>
                <a:cs typeface="Malgun Gothic"/>
              </a:rPr>
              <a:t>치형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400" spc="-50" dirty="0">
                <a:latin typeface="Malgun Gothic"/>
                <a:cs typeface="Malgun Gothic"/>
              </a:rPr>
              <a:t>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범주</a:t>
            </a:r>
            <a:r>
              <a:rPr sz="1350" dirty="0">
                <a:latin typeface="Malgun Gothic"/>
                <a:cs typeface="Malgun Gothic"/>
              </a:rPr>
              <a:t>형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400" spc="-50" dirty="0">
                <a:latin typeface="Malgun Gothic"/>
                <a:cs typeface="Malgun Gothic"/>
              </a:rPr>
              <a:t>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대해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다</a:t>
            </a:r>
            <a:r>
              <a:rPr sz="1400" spc="-50" dirty="0">
                <a:latin typeface="Malgun Gothic"/>
                <a:cs typeface="Malgun Gothic"/>
              </a:rPr>
              <a:t>른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변</a:t>
            </a:r>
            <a:r>
              <a:rPr sz="1350" dirty="0">
                <a:latin typeface="Malgun Gothic"/>
                <a:cs typeface="Malgun Gothic"/>
              </a:rPr>
              <a:t>환과</a:t>
            </a:r>
            <a:r>
              <a:rPr sz="1400" spc="-50" dirty="0">
                <a:latin typeface="Malgun Gothic"/>
                <a:cs typeface="Malgun Gothic"/>
              </a:rPr>
              <a:t>정을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사용</a:t>
            </a:r>
            <a:endParaRPr sz="1400" dirty="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6591" y="2685903"/>
            <a:ext cx="66719" cy="66719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B549EAAB-BB69-4566-A1C1-AB10FAA7148F}"/>
              </a:ext>
            </a:extLst>
          </p:cNvPr>
          <p:cNvSpPr txBox="1">
            <a:spLocks/>
          </p:cNvSpPr>
          <p:nvPr/>
        </p:nvSpPr>
        <p:spPr>
          <a:xfrm>
            <a:off x="641350" y="647700"/>
            <a:ext cx="511937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altLang="ko-KR" sz="2450" b="1" kern="0" spc="-5">
                <a:latin typeface="Trebuchet MS"/>
                <a:cs typeface="Trebuchet MS"/>
              </a:rPr>
              <a:t>2</a:t>
            </a:r>
            <a:r>
              <a:rPr lang="en-US" altLang="ko-KR" sz="2450" b="1" kern="0" spc="-490">
                <a:latin typeface="Trebuchet MS"/>
                <a:cs typeface="Trebuchet MS"/>
              </a:rPr>
              <a:t>.</a:t>
            </a:r>
            <a:r>
              <a:rPr lang="en-US" altLang="ko-KR" sz="2450" b="1" kern="0" spc="-170">
                <a:latin typeface="Trebuchet MS"/>
                <a:cs typeface="Trebuchet MS"/>
              </a:rPr>
              <a:t>5</a:t>
            </a:r>
            <a:r>
              <a:rPr lang="ko-KR" altLang="en-US" sz="2450" b="1" kern="0" spc="-130">
                <a:latin typeface="Trebuchet MS"/>
                <a:cs typeface="Trebuchet MS"/>
              </a:rPr>
              <a:t> </a:t>
            </a:r>
            <a:r>
              <a:rPr lang="ko-KR" altLang="en-US" sz="2200" b="1" kern="0" spc="-80">
                <a:latin typeface="Malgun Gothic"/>
                <a:cs typeface="Malgun Gothic"/>
              </a:rPr>
              <a:t>머신러닝</a:t>
            </a:r>
            <a:r>
              <a:rPr lang="ko-KR" altLang="en-US" sz="2200" b="1" kern="0" spc="-165">
                <a:latin typeface="Malgun Gothic"/>
                <a:cs typeface="Malgun Gothic"/>
              </a:rPr>
              <a:t> </a:t>
            </a:r>
            <a:r>
              <a:rPr lang="ko-KR" altLang="en-US" sz="2200" b="1" kern="0" spc="-80">
                <a:latin typeface="Malgun Gothic"/>
                <a:cs typeface="Malgun Gothic"/>
              </a:rPr>
              <a:t>알고리즘을</a:t>
            </a:r>
            <a:r>
              <a:rPr lang="ko-KR" altLang="en-US" sz="2200" b="1" kern="0" spc="-165">
                <a:latin typeface="Malgun Gothic"/>
                <a:cs typeface="Malgun Gothic"/>
              </a:rPr>
              <a:t> </a:t>
            </a:r>
            <a:r>
              <a:rPr lang="ko-KR" altLang="en-US" sz="2200" b="1" kern="0" spc="-80">
                <a:latin typeface="Malgun Gothic"/>
                <a:cs typeface="Malgun Gothic"/>
              </a:rPr>
              <a:t>위한</a:t>
            </a:r>
            <a:r>
              <a:rPr lang="ko-KR" altLang="en-US" sz="2200" b="1" kern="0" spc="-165">
                <a:latin typeface="Malgun Gothic"/>
                <a:cs typeface="Malgun Gothic"/>
              </a:rPr>
              <a:t> </a:t>
            </a:r>
            <a:r>
              <a:rPr lang="ko-KR" altLang="en-US" sz="2200" b="1" kern="0" spc="-80">
                <a:latin typeface="Malgun Gothic"/>
                <a:cs typeface="Malgun Gothic"/>
              </a:rPr>
              <a:t>데이터</a:t>
            </a:r>
            <a:r>
              <a:rPr lang="ko-KR" altLang="en-US" sz="2200" b="1" kern="0" spc="-165">
                <a:latin typeface="Malgun Gothic"/>
                <a:cs typeface="Malgun Gothic"/>
              </a:rPr>
              <a:t> </a:t>
            </a:r>
            <a:r>
              <a:rPr lang="ko-KR" altLang="en-US" sz="2200" b="1" kern="0" spc="-80">
                <a:latin typeface="Malgun Gothic"/>
                <a:cs typeface="Malgun Gothic"/>
              </a:rPr>
              <a:t>준비</a:t>
            </a:r>
            <a:endParaRPr lang="ko-KR" altLang="en-US" sz="2200" b="1" kern="0" dirty="0">
              <a:latin typeface="Malgun Gothic"/>
              <a:cs typeface="Malgun Gothic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BF559158-2F7A-4C0B-BBB8-4235B1B29BE7}"/>
              </a:ext>
            </a:extLst>
          </p:cNvPr>
          <p:cNvSpPr txBox="1"/>
          <p:nvPr/>
        </p:nvSpPr>
        <p:spPr>
          <a:xfrm>
            <a:off x="1232114" y="3009900"/>
            <a:ext cx="7270750" cy="302794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sz="1400" spc="-50" dirty="0">
                <a:latin typeface="Malgun Gothic"/>
                <a:cs typeface="Malgun Gothic"/>
              </a:rPr>
              <a:t>수</a:t>
            </a:r>
            <a:r>
              <a:rPr sz="1350" dirty="0">
                <a:latin typeface="Malgun Gothic"/>
                <a:cs typeface="Malgun Gothic"/>
              </a:rPr>
              <a:t>치형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전</a:t>
            </a:r>
            <a:r>
              <a:rPr sz="1350" dirty="0">
                <a:latin typeface="Malgun Gothic"/>
                <a:cs typeface="Malgun Gothic"/>
              </a:rPr>
              <a:t>처</a:t>
            </a:r>
            <a:r>
              <a:rPr sz="1400" spc="-50" dirty="0">
                <a:latin typeface="Malgun Gothic"/>
                <a:cs typeface="Malgun Gothic"/>
              </a:rPr>
              <a:t>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과</a:t>
            </a:r>
            <a:r>
              <a:rPr sz="1400" spc="-50" dirty="0">
                <a:latin typeface="Malgun Gothic"/>
                <a:cs typeface="Malgun Gothic"/>
              </a:rPr>
              <a:t>정</a:t>
            </a:r>
            <a:endParaRPr sz="1400" dirty="0">
              <a:latin typeface="Malgun Gothic"/>
              <a:cs typeface="Malgun Gothic"/>
            </a:endParaRPr>
          </a:p>
          <a:p>
            <a:pPr marL="1075690" marR="4948555" indent="-285750">
              <a:lnSpc>
                <a:spcPct val="120600"/>
              </a:lnSpc>
              <a:buFont typeface="Wingdings" panose="05000000000000000000" pitchFamily="2" charset="2"/>
              <a:buChar char="§"/>
            </a:pP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40" dirty="0" err="1">
                <a:latin typeface="Malgun Gothic"/>
                <a:cs typeface="Malgun Gothic"/>
              </a:rPr>
              <a:t>정제</a:t>
            </a:r>
            <a:r>
              <a:rPr sz="1400" spc="-40" dirty="0">
                <a:latin typeface="Malgun Gothic"/>
                <a:cs typeface="Malgun Gothic"/>
              </a:rPr>
              <a:t> </a:t>
            </a:r>
            <a:endParaRPr lang="en-US" sz="1400" spc="-40" dirty="0">
              <a:latin typeface="Malgun Gothic"/>
              <a:cs typeface="Malgun Gothic"/>
            </a:endParaRPr>
          </a:p>
          <a:p>
            <a:pPr marL="1075690" marR="4948555" indent="-285750">
              <a:lnSpc>
                <a:spcPct val="120600"/>
              </a:lnSpc>
              <a:buFont typeface="Wingdings" panose="05000000000000000000" pitchFamily="2" charset="2"/>
              <a:buChar char="§"/>
            </a:pPr>
            <a:r>
              <a:rPr sz="1400" spc="-40" dirty="0" err="1">
                <a:latin typeface="Malgun Gothic"/>
                <a:cs typeface="Malgun Gothic"/>
              </a:rPr>
              <a:t>조</a:t>
            </a:r>
            <a:r>
              <a:rPr sz="1350" dirty="0" err="1">
                <a:latin typeface="Malgun Gothic"/>
                <a:cs typeface="Malgun Gothic"/>
              </a:rPr>
              <a:t>합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성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 err="1">
                <a:latin typeface="Malgun Gothic"/>
                <a:cs typeface="Malgun Gothic"/>
              </a:rPr>
              <a:t>추가</a:t>
            </a:r>
            <a:r>
              <a:rPr sz="1350" dirty="0">
                <a:latin typeface="Malgun Gothic"/>
                <a:cs typeface="Malgun Gothic"/>
              </a:rPr>
              <a:t> </a:t>
            </a:r>
            <a:endParaRPr lang="en-US" sz="1350" dirty="0">
              <a:latin typeface="Malgun Gothic"/>
              <a:cs typeface="Malgun Gothic"/>
            </a:endParaRPr>
          </a:p>
          <a:p>
            <a:pPr marL="1075690" marR="4948555" indent="-285750">
              <a:lnSpc>
                <a:spcPct val="120600"/>
              </a:lnSpc>
              <a:buFont typeface="Wingdings" panose="05000000000000000000" pitchFamily="2" charset="2"/>
              <a:buChar char="§"/>
            </a:pPr>
            <a:r>
              <a:rPr sz="1350" dirty="0" err="1">
                <a:latin typeface="Malgun Gothic"/>
                <a:cs typeface="Malgun Gothic"/>
              </a:rPr>
              <a:t>특</a:t>
            </a:r>
            <a:r>
              <a:rPr sz="1400" spc="-50" dirty="0" err="1">
                <a:latin typeface="Malgun Gothic"/>
                <a:cs typeface="Malgun Gothic"/>
              </a:rPr>
              <a:t>성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 err="1">
                <a:latin typeface="Malgun Gothic"/>
                <a:cs typeface="Malgun Gothic"/>
              </a:rPr>
              <a:t>스</a:t>
            </a:r>
            <a:r>
              <a:rPr sz="1350" dirty="0" err="1">
                <a:latin typeface="Malgun Gothic"/>
                <a:cs typeface="Malgun Gothic"/>
              </a:rPr>
              <a:t>케</a:t>
            </a:r>
            <a:r>
              <a:rPr sz="1400" spc="-50" dirty="0" err="1">
                <a:latin typeface="Malgun Gothic"/>
                <a:cs typeface="Malgun Gothic"/>
              </a:rPr>
              <a:t>일링</a:t>
            </a:r>
            <a:endParaRPr lang="en-US" sz="1400" spc="-50" dirty="0">
              <a:latin typeface="Malgun Gothic"/>
              <a:cs typeface="Malgun Gothic"/>
            </a:endParaRPr>
          </a:p>
          <a:p>
            <a:pPr marL="12700"/>
            <a:r>
              <a:rPr lang="en-US" altLang="ko-KR" sz="1400" spc="-50" dirty="0">
                <a:latin typeface="Malgun Gothic"/>
                <a:cs typeface="Malgun Gothic"/>
              </a:rPr>
              <a:t>               (</a:t>
            </a:r>
            <a:r>
              <a:rPr lang="ko-KR" altLang="en-US" sz="1400" spc="-50" dirty="0">
                <a:latin typeface="Malgun Gothic"/>
                <a:cs typeface="Malgun Gothic"/>
              </a:rPr>
              <a:t>특성간 범주 크기 맞추는 작업</a:t>
            </a:r>
            <a:r>
              <a:rPr lang="en-US" altLang="ko-KR" sz="1400" spc="-50" dirty="0">
                <a:latin typeface="Malgun Gothic"/>
                <a:cs typeface="Malgun Gothic"/>
              </a:rPr>
              <a:t>)</a:t>
            </a:r>
            <a:endParaRPr lang="ko-KR" altLang="en-US" sz="1400" dirty="0">
              <a:latin typeface="Malgun Gothic"/>
              <a:cs typeface="Malgun Gothic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spc="-50" dirty="0">
              <a:latin typeface="Malgun Gothic"/>
              <a:cs typeface="Malgun Gothic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400" spc="-50" dirty="0" err="1">
                <a:latin typeface="Malgun Gothic"/>
                <a:cs typeface="Malgun Gothic"/>
              </a:rPr>
              <a:t>범주</a:t>
            </a:r>
            <a:r>
              <a:rPr sz="1350" dirty="0" err="1">
                <a:latin typeface="Malgun Gothic"/>
                <a:cs typeface="Malgun Gothic"/>
              </a:rPr>
              <a:t>형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 err="1">
                <a:latin typeface="Malgun Gothic"/>
                <a:cs typeface="Malgun Gothic"/>
              </a:rPr>
              <a:t>전</a:t>
            </a:r>
            <a:r>
              <a:rPr sz="1350" dirty="0" err="1">
                <a:latin typeface="Malgun Gothic"/>
                <a:cs typeface="Malgun Gothic"/>
              </a:rPr>
              <a:t>처</a:t>
            </a:r>
            <a:r>
              <a:rPr sz="1400" spc="-50" dirty="0" err="1">
                <a:latin typeface="Malgun Gothic"/>
                <a:cs typeface="Malgun Gothic"/>
              </a:rPr>
              <a:t>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 err="1">
                <a:latin typeface="Malgun Gothic"/>
                <a:cs typeface="Malgun Gothic"/>
              </a:rPr>
              <a:t>과</a:t>
            </a:r>
            <a:r>
              <a:rPr sz="1400" spc="-50" dirty="0" err="1">
                <a:latin typeface="Malgun Gothic"/>
                <a:cs typeface="Malgun Gothic"/>
              </a:rPr>
              <a:t>정</a:t>
            </a:r>
            <a:r>
              <a:rPr lang="en-US" sz="1400" spc="-50" dirty="0">
                <a:latin typeface="Malgun Gothic"/>
                <a:cs typeface="Malgun Gothic"/>
              </a:rPr>
              <a:t> (</a:t>
            </a:r>
            <a:r>
              <a:rPr lang="ko-KR" altLang="en-US" sz="1400" spc="-50" dirty="0">
                <a:latin typeface="Malgun Gothic"/>
                <a:cs typeface="Malgun Gothic"/>
              </a:rPr>
              <a:t>기계가 이해하도록 숫자형으로 바꿔주는 것</a:t>
            </a:r>
            <a:r>
              <a:rPr lang="en-US" altLang="ko-KR" sz="1400" spc="-50" dirty="0">
                <a:latin typeface="Malgun Gothic"/>
                <a:cs typeface="Malgun Gothic"/>
              </a:rPr>
              <a:t>)</a:t>
            </a:r>
            <a:endParaRPr sz="1400" dirty="0">
              <a:latin typeface="Malgun Gothic"/>
              <a:cs typeface="Malgun Gothic"/>
            </a:endParaRPr>
          </a:p>
          <a:p>
            <a:pPr marL="789940">
              <a:lnSpc>
                <a:spcPct val="100000"/>
              </a:lnSpc>
              <a:spcBef>
                <a:spcPts val="195"/>
              </a:spcBef>
            </a:pPr>
            <a:r>
              <a:rPr sz="1400" spc="-15" dirty="0">
                <a:latin typeface="Malgun Gothic"/>
                <a:cs typeface="Malgun Gothic"/>
              </a:rPr>
              <a:t>원</a:t>
            </a:r>
            <a:r>
              <a:rPr sz="1550" spc="-15" dirty="0">
                <a:latin typeface="Tahoma"/>
                <a:cs typeface="Tahoma"/>
              </a:rPr>
              <a:t>-</a:t>
            </a:r>
            <a:r>
              <a:rPr sz="1350" spc="-15" dirty="0">
                <a:latin typeface="Malgun Gothic"/>
                <a:cs typeface="Malgun Gothic"/>
              </a:rPr>
              <a:t>핫</a:t>
            </a:r>
            <a:r>
              <a:rPr sz="1550" spc="-15" dirty="0">
                <a:latin typeface="Tahoma"/>
                <a:cs typeface="Tahoma"/>
              </a:rPr>
              <a:t>-</a:t>
            </a:r>
            <a:r>
              <a:rPr sz="1400" spc="-15" dirty="0">
                <a:latin typeface="Malgun Gothic"/>
                <a:cs typeface="Malgun Gothic"/>
              </a:rPr>
              <a:t>인</a:t>
            </a:r>
            <a:r>
              <a:rPr sz="1350" spc="-15" dirty="0">
                <a:latin typeface="Malgun Gothic"/>
                <a:cs typeface="Malgun Gothic"/>
              </a:rPr>
              <a:t>코딩</a:t>
            </a:r>
            <a:r>
              <a:rPr sz="1550" spc="-15" dirty="0">
                <a:latin typeface="Tahoma"/>
                <a:cs typeface="Tahoma"/>
              </a:rPr>
              <a:t>(one-hot-encoding</a:t>
            </a:r>
            <a:r>
              <a:rPr lang="en-US" sz="1550" spc="-15" dirty="0">
                <a:latin typeface="Tahoma"/>
                <a:cs typeface="Tahoma"/>
              </a:rPr>
              <a:t> – 0001, 0010, 0100, 1000</a:t>
            </a:r>
            <a:r>
              <a:rPr sz="1550" spc="-15" dirty="0">
                <a:latin typeface="Tahoma"/>
                <a:cs typeface="Tahoma"/>
              </a:rPr>
              <a:t>)</a:t>
            </a:r>
            <a:endParaRPr sz="1550" dirty="0">
              <a:latin typeface="Tahoma"/>
              <a:cs typeface="Tahoma"/>
            </a:endParaRPr>
          </a:p>
          <a:p>
            <a:pPr marL="298450" marR="5080" indent="-285750">
              <a:lnSpc>
                <a:spcPct val="2591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sz="1400" spc="-50" dirty="0">
                <a:latin typeface="Malgun Gothic"/>
                <a:cs typeface="Malgun Gothic"/>
              </a:rPr>
              <a:t>수</a:t>
            </a:r>
            <a:r>
              <a:rPr sz="1350" dirty="0">
                <a:latin typeface="Malgun Gothic"/>
                <a:cs typeface="Malgun Gothic"/>
              </a:rPr>
              <a:t>치형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전</a:t>
            </a:r>
            <a:r>
              <a:rPr sz="1350" dirty="0">
                <a:latin typeface="Malgun Gothic"/>
                <a:cs typeface="Malgun Gothic"/>
              </a:rPr>
              <a:t>처</a:t>
            </a:r>
            <a:r>
              <a:rPr sz="1400" spc="-50" dirty="0">
                <a:latin typeface="Malgun Gothic"/>
                <a:cs typeface="Malgun Gothic"/>
              </a:rPr>
              <a:t>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과</a:t>
            </a:r>
            <a:r>
              <a:rPr sz="1400" spc="-50" dirty="0">
                <a:latin typeface="Malgun Gothic"/>
                <a:cs typeface="Malgun Gothic"/>
              </a:rPr>
              <a:t>정에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사용</a:t>
            </a:r>
            <a:r>
              <a:rPr sz="1350" dirty="0">
                <a:latin typeface="Malgun Gothic"/>
                <a:cs typeface="Malgun Gothic"/>
              </a:rPr>
              <a:t>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세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가</a:t>
            </a:r>
            <a:r>
              <a:rPr sz="1400" spc="-50" dirty="0">
                <a:latin typeface="Malgun Gothic"/>
                <a:cs typeface="Malgun Gothic"/>
              </a:rPr>
              <a:t>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변</a:t>
            </a:r>
            <a:r>
              <a:rPr sz="1350" dirty="0">
                <a:latin typeface="Malgun Gothic"/>
                <a:cs typeface="Malgun Gothic"/>
              </a:rPr>
              <a:t>환과</a:t>
            </a:r>
            <a:r>
              <a:rPr sz="1400" spc="-50" dirty="0">
                <a:latin typeface="Malgun Gothic"/>
                <a:cs typeface="Malgun Gothic"/>
              </a:rPr>
              <a:t>정은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파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프라</a:t>
            </a:r>
            <a:r>
              <a:rPr sz="1400" spc="-50" dirty="0">
                <a:latin typeface="Malgun Gothic"/>
                <a:cs typeface="Malgun Gothic"/>
              </a:rPr>
              <a:t>인을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 err="1">
                <a:latin typeface="Malgun Gothic"/>
                <a:cs typeface="Malgun Gothic"/>
              </a:rPr>
              <a:t>이용</a:t>
            </a:r>
            <a:r>
              <a:rPr sz="1350" dirty="0" err="1">
                <a:latin typeface="Malgun Gothic"/>
                <a:cs typeface="Malgun Gothic"/>
              </a:rPr>
              <a:t>하</a:t>
            </a:r>
            <a:r>
              <a:rPr sz="1400" spc="-50" dirty="0" err="1">
                <a:latin typeface="Malgun Gothic"/>
                <a:cs typeface="Malgun Gothic"/>
              </a:rPr>
              <a:t>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 err="1">
                <a:latin typeface="Malgun Gothic"/>
                <a:cs typeface="Malgun Gothic"/>
              </a:rPr>
              <a:t>자</a:t>
            </a:r>
            <a:r>
              <a:rPr sz="1350" dirty="0" err="1">
                <a:latin typeface="Malgun Gothic"/>
                <a:cs typeface="Malgun Gothic"/>
              </a:rPr>
              <a:t>동화</a:t>
            </a:r>
            <a:endParaRPr lang="en-US" sz="1350" dirty="0">
              <a:latin typeface="Malgun Gothic"/>
              <a:cs typeface="Malgun Gothic"/>
            </a:endParaRPr>
          </a:p>
          <a:p>
            <a:pPr marL="298450" marR="5080" indent="-285750">
              <a:lnSpc>
                <a:spcPct val="2591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sz="1400" spc="-50" dirty="0" err="1">
                <a:latin typeface="Malgun Gothic"/>
                <a:cs typeface="Malgun Gothic"/>
              </a:rPr>
              <a:t>이</a:t>
            </a:r>
            <a:r>
              <a:rPr sz="1350" dirty="0" err="1">
                <a:latin typeface="Malgun Gothic"/>
                <a:cs typeface="Malgun Gothic"/>
              </a:rPr>
              <a:t>후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원</a:t>
            </a:r>
            <a:r>
              <a:rPr sz="1550" spc="-25" dirty="0">
                <a:latin typeface="Tahoma"/>
                <a:cs typeface="Tahoma"/>
              </a:rPr>
              <a:t>-</a:t>
            </a:r>
            <a:r>
              <a:rPr sz="1350" dirty="0">
                <a:latin typeface="Malgun Gothic"/>
                <a:cs typeface="Malgun Gothic"/>
              </a:rPr>
              <a:t>핫</a:t>
            </a:r>
            <a:r>
              <a:rPr sz="1550" spc="-25" dirty="0">
                <a:latin typeface="Tahoma"/>
                <a:cs typeface="Tahoma"/>
              </a:rPr>
              <a:t>-</a:t>
            </a:r>
            <a:r>
              <a:rPr sz="1400" spc="-50" dirty="0">
                <a:latin typeface="Malgun Gothic"/>
                <a:cs typeface="Malgun Gothic"/>
              </a:rPr>
              <a:t>인</a:t>
            </a:r>
            <a:r>
              <a:rPr sz="1350" dirty="0">
                <a:latin typeface="Malgun Gothic"/>
                <a:cs typeface="Malgun Gothic"/>
              </a:rPr>
              <a:t>코딩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변</a:t>
            </a:r>
            <a:r>
              <a:rPr sz="1350" dirty="0">
                <a:latin typeface="Malgun Gothic"/>
                <a:cs typeface="Malgun Gothic"/>
              </a:rPr>
              <a:t>화과</a:t>
            </a:r>
            <a:r>
              <a:rPr sz="1400" spc="-50" dirty="0">
                <a:latin typeface="Malgun Gothic"/>
                <a:cs typeface="Malgun Gothic"/>
              </a:rPr>
              <a:t>정으로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변</a:t>
            </a:r>
            <a:r>
              <a:rPr sz="1350" dirty="0">
                <a:latin typeface="Malgun Gothic"/>
                <a:cs typeface="Malgun Gothic"/>
              </a:rPr>
              <a:t>환된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범주</a:t>
            </a:r>
            <a:r>
              <a:rPr sz="1350" dirty="0">
                <a:latin typeface="Malgun Gothic"/>
                <a:cs typeface="Malgun Gothic"/>
              </a:rPr>
              <a:t>형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400" spc="-50" dirty="0">
                <a:latin typeface="Malgun Gothic"/>
                <a:cs typeface="Malgun Gothic"/>
              </a:rPr>
              <a:t>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결합하</a:t>
            </a:r>
            <a:r>
              <a:rPr sz="1400" spc="-50" dirty="0">
                <a:latin typeface="Malgun Gothic"/>
                <a:cs typeface="Malgun Gothic"/>
              </a:rPr>
              <a:t>면서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 err="1">
                <a:latin typeface="Malgun Gothic"/>
                <a:cs typeface="Malgun Gothic"/>
              </a:rPr>
              <a:t>전</a:t>
            </a:r>
            <a:r>
              <a:rPr sz="1350" dirty="0" err="1">
                <a:latin typeface="Malgun Gothic"/>
                <a:cs typeface="Malgun Gothic"/>
              </a:rPr>
              <a:t>처</a:t>
            </a:r>
            <a:r>
              <a:rPr sz="1400" spc="-50" dirty="0" err="1">
                <a:latin typeface="Malgun Gothic"/>
                <a:cs typeface="Malgun Gothic"/>
              </a:rPr>
              <a:t>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 err="1">
                <a:latin typeface="Malgun Gothic"/>
                <a:cs typeface="Malgun Gothic"/>
              </a:rPr>
              <a:t>과</a:t>
            </a:r>
            <a:r>
              <a:rPr sz="1400" spc="-50" dirty="0" err="1">
                <a:latin typeface="Malgun Gothic"/>
                <a:cs typeface="Malgun Gothic"/>
              </a:rPr>
              <a:t>정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 err="1">
                <a:latin typeface="Malgun Gothic"/>
                <a:cs typeface="Malgun Gothic"/>
              </a:rPr>
              <a:t>완료</a:t>
            </a:r>
            <a:endParaRPr sz="1350" dirty="0">
              <a:latin typeface="Malgun Gothic"/>
              <a:cs typeface="Malgun Gothic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827" y="620852"/>
            <a:ext cx="66719" cy="6671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27868" y="878198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7868" y="1392892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4674" y="1645473"/>
            <a:ext cx="76251" cy="762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1350" y="495300"/>
            <a:ext cx="8077200" cy="1298432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350" spc="-10" dirty="0">
                <a:latin typeface="Malgun Gothic"/>
                <a:cs typeface="Malgun Gothic"/>
              </a:rPr>
              <a:t>추</a:t>
            </a:r>
            <a:r>
              <a:rPr sz="1400" spc="-10" dirty="0">
                <a:latin typeface="Malgun Gothic"/>
                <a:cs typeface="Malgun Gothic"/>
              </a:rPr>
              <a:t>정</a:t>
            </a:r>
            <a:r>
              <a:rPr sz="1350" spc="-10" dirty="0">
                <a:latin typeface="Malgun Gothic"/>
                <a:cs typeface="Malgun Gothic"/>
              </a:rPr>
              <a:t>기</a:t>
            </a:r>
            <a:r>
              <a:rPr sz="1550" spc="-10" dirty="0">
                <a:latin typeface="Tahoma"/>
                <a:cs typeface="Tahoma"/>
              </a:rPr>
              <a:t>(estimator)</a:t>
            </a:r>
            <a:r>
              <a:rPr lang="en-US" altLang="ko-KR" sz="1550" spc="-10" dirty="0">
                <a:latin typeface="Tahoma"/>
                <a:cs typeface="Tahoma"/>
              </a:rPr>
              <a:t> : </a:t>
            </a:r>
            <a:r>
              <a:rPr lang="ko-KR" altLang="en-US" sz="1550" spc="-10" dirty="0">
                <a:latin typeface="Tahoma"/>
                <a:cs typeface="Tahoma"/>
              </a:rPr>
              <a:t>데이터 학습</a:t>
            </a:r>
            <a:endParaRPr sz="1550" dirty="0">
              <a:latin typeface="Tahoma"/>
              <a:cs typeface="Tahoma"/>
            </a:endParaRPr>
          </a:p>
          <a:p>
            <a:pPr marL="789940" marR="5080">
              <a:lnSpc>
                <a:spcPts val="2030"/>
              </a:lnSpc>
              <a:spcBef>
                <a:spcPts val="90"/>
              </a:spcBef>
            </a:pP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400" spc="-50" dirty="0">
                <a:latin typeface="Malgun Gothic"/>
                <a:cs typeface="Malgun Gothic"/>
              </a:rPr>
              <a:t>셋을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기</a:t>
            </a:r>
            <a:r>
              <a:rPr sz="1400" spc="-50" dirty="0">
                <a:latin typeface="Malgun Gothic"/>
                <a:cs typeface="Malgun Gothic"/>
              </a:rPr>
              <a:t>반으로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정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solidFill>
                  <a:srgbClr val="0070C0"/>
                </a:solidFill>
                <a:latin typeface="Malgun Gothic"/>
                <a:cs typeface="Malgun Gothic"/>
              </a:rPr>
              <a:t>모</a:t>
            </a:r>
            <a:r>
              <a:rPr sz="1350" dirty="0">
                <a:solidFill>
                  <a:srgbClr val="0070C0"/>
                </a:solidFill>
                <a:latin typeface="Malgun Gothic"/>
                <a:cs typeface="Malgun Gothic"/>
              </a:rPr>
              <a:t>델</a:t>
            </a:r>
            <a:r>
              <a:rPr sz="1350" spc="-17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1350" dirty="0">
                <a:solidFill>
                  <a:srgbClr val="0070C0"/>
                </a:solidFill>
                <a:latin typeface="Malgun Gothic"/>
                <a:cs typeface="Malgun Gothic"/>
              </a:rPr>
              <a:t>파라</a:t>
            </a:r>
            <a:r>
              <a:rPr sz="1400" spc="-50" dirty="0">
                <a:solidFill>
                  <a:srgbClr val="0070C0"/>
                </a:solidFill>
                <a:latin typeface="Malgun Gothic"/>
                <a:cs typeface="Malgun Gothic"/>
              </a:rPr>
              <a:t>미</a:t>
            </a:r>
            <a:r>
              <a:rPr sz="1350" dirty="0">
                <a:solidFill>
                  <a:srgbClr val="0070C0"/>
                </a:solidFill>
                <a:latin typeface="Malgun Gothic"/>
                <a:cs typeface="Malgun Gothic"/>
              </a:rPr>
              <a:t>터들</a:t>
            </a:r>
            <a:r>
              <a:rPr sz="1400" spc="-50" dirty="0">
                <a:solidFill>
                  <a:srgbClr val="0070C0"/>
                </a:solidFill>
                <a:latin typeface="Malgun Gothic"/>
                <a:cs typeface="Malgun Gothic"/>
              </a:rPr>
              <a:t>을</a:t>
            </a:r>
            <a:r>
              <a:rPr sz="1400" spc="-19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1350" dirty="0">
                <a:solidFill>
                  <a:srgbClr val="0070C0"/>
                </a:solidFill>
                <a:latin typeface="Malgun Gothic"/>
                <a:cs typeface="Malgun Gothic"/>
              </a:rPr>
              <a:t>추</a:t>
            </a:r>
            <a:r>
              <a:rPr sz="1400" spc="-50" dirty="0">
                <a:solidFill>
                  <a:srgbClr val="0070C0"/>
                </a:solidFill>
                <a:latin typeface="Malgun Gothic"/>
                <a:cs typeface="Malgun Gothic"/>
              </a:rPr>
              <a:t>정</a:t>
            </a:r>
            <a:r>
              <a:rPr sz="1350" dirty="0">
                <a:latin typeface="Malgun Gothic"/>
                <a:cs typeface="Malgun Gothic"/>
              </a:rPr>
              <a:t>하는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 err="1">
                <a:latin typeface="Malgun Gothic"/>
                <a:cs typeface="Malgun Gothic"/>
              </a:rPr>
              <a:t>클래</a:t>
            </a:r>
            <a:r>
              <a:rPr sz="1400" spc="-50" dirty="0" err="1">
                <a:latin typeface="Malgun Gothic"/>
                <a:cs typeface="Malgun Gothic"/>
              </a:rPr>
              <a:t>스의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 err="1">
                <a:latin typeface="Malgun Gothic"/>
                <a:cs typeface="Malgun Gothic"/>
              </a:rPr>
              <a:t>객체</a:t>
            </a:r>
            <a:endParaRPr lang="en-US" altLang="ko-KR" sz="1350" dirty="0">
              <a:latin typeface="Malgun Gothic"/>
              <a:cs typeface="Malgun Gothic"/>
            </a:endParaRPr>
          </a:p>
          <a:p>
            <a:pPr marL="789940">
              <a:lnSpc>
                <a:spcPct val="100000"/>
              </a:lnSpc>
              <a:spcBef>
                <a:spcPts val="65"/>
              </a:spcBef>
            </a:pPr>
            <a:endParaRPr lang="en-US" altLang="ko-KR" sz="1550" spc="20" dirty="0">
              <a:latin typeface="Tahoma"/>
              <a:cs typeface="Tahoma"/>
            </a:endParaRPr>
          </a:p>
          <a:p>
            <a:pPr marL="789940">
              <a:lnSpc>
                <a:spcPct val="100000"/>
              </a:lnSpc>
              <a:spcBef>
                <a:spcPts val="65"/>
              </a:spcBef>
            </a:pPr>
            <a:r>
              <a:rPr sz="1550" spc="20" dirty="0">
                <a:solidFill>
                  <a:srgbClr val="FF0000"/>
                </a:solidFill>
                <a:latin typeface="Tahoma"/>
                <a:cs typeface="Tahoma"/>
              </a:rPr>
              <a:t>fi</a:t>
            </a:r>
            <a:r>
              <a:rPr sz="1550" spc="6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1550" spc="-125" dirty="0">
                <a:solidFill>
                  <a:srgbClr val="FF0000"/>
                </a:solidFill>
                <a:latin typeface="Tahoma"/>
                <a:cs typeface="Tahoma"/>
              </a:rPr>
              <a:t>()</a:t>
            </a:r>
            <a:r>
              <a:rPr sz="1400" spc="-50" dirty="0">
                <a:solidFill>
                  <a:srgbClr val="FF0000"/>
                </a:solidFill>
                <a:latin typeface="Malgun Gothic"/>
                <a:cs typeface="Malgun Gothic"/>
              </a:rPr>
              <a:t>메서</a:t>
            </a:r>
            <a:r>
              <a:rPr sz="1350" dirty="0">
                <a:solidFill>
                  <a:srgbClr val="FF0000"/>
                </a:solidFill>
                <a:latin typeface="Malgun Gothic"/>
                <a:cs typeface="Malgun Gothic"/>
              </a:rPr>
              <a:t>드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리</a:t>
            </a:r>
            <a:r>
              <a:rPr sz="1350" dirty="0">
                <a:latin typeface="Malgun Gothic"/>
                <a:cs typeface="Malgun Gothic"/>
              </a:rPr>
              <a:t>턴값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0000"/>
                </a:solidFill>
                <a:latin typeface="Malgun Gothic"/>
                <a:cs typeface="Malgun Gothic"/>
              </a:rPr>
              <a:t>생성</a:t>
            </a:r>
            <a:r>
              <a:rPr sz="1350" dirty="0">
                <a:solidFill>
                  <a:srgbClr val="FF0000"/>
                </a:solidFill>
                <a:latin typeface="Malgun Gothic"/>
                <a:cs typeface="Malgun Gothic"/>
              </a:rPr>
              <a:t>된</a:t>
            </a:r>
            <a:r>
              <a:rPr sz="1350" spc="-1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50" dirty="0">
                <a:solidFill>
                  <a:srgbClr val="FF0000"/>
                </a:solidFill>
                <a:latin typeface="Malgun Gothic"/>
                <a:cs typeface="Malgun Gothic"/>
              </a:rPr>
              <a:t>모</a:t>
            </a:r>
            <a:r>
              <a:rPr sz="1350" dirty="0">
                <a:solidFill>
                  <a:srgbClr val="FF0000"/>
                </a:solidFill>
                <a:latin typeface="Malgun Gothic"/>
                <a:cs typeface="Malgun Gothic"/>
              </a:rPr>
              <a:t>델</a:t>
            </a:r>
            <a:r>
              <a:rPr sz="1350" spc="-1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350" dirty="0">
                <a:solidFill>
                  <a:srgbClr val="FF0000"/>
                </a:solidFill>
                <a:latin typeface="Malgun Gothic"/>
                <a:cs typeface="Malgun Gothic"/>
              </a:rPr>
              <a:t>파라</a:t>
            </a:r>
            <a:r>
              <a:rPr sz="1400" spc="-50" dirty="0">
                <a:solidFill>
                  <a:srgbClr val="FF0000"/>
                </a:solidFill>
                <a:latin typeface="Malgun Gothic"/>
                <a:cs typeface="Malgun Gothic"/>
              </a:rPr>
              <a:t>미</a:t>
            </a:r>
            <a:r>
              <a:rPr sz="1350" dirty="0">
                <a:solidFill>
                  <a:srgbClr val="FF0000"/>
                </a:solidFill>
                <a:latin typeface="Malgun Gothic"/>
                <a:cs typeface="Malgun Gothic"/>
              </a:rPr>
              <a:t>터</a:t>
            </a:r>
            <a:r>
              <a:rPr sz="1400" spc="-50" dirty="0">
                <a:latin typeface="Malgun Gothic"/>
                <a:cs typeface="Malgun Gothic"/>
              </a:rPr>
              <a:t>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 err="1">
                <a:latin typeface="Malgun Gothic"/>
                <a:cs typeface="Malgun Gothic"/>
              </a:rPr>
              <a:t>인스</a:t>
            </a:r>
            <a:r>
              <a:rPr sz="1350" dirty="0" err="1">
                <a:latin typeface="Malgun Gothic"/>
                <a:cs typeface="Malgun Gothic"/>
              </a:rPr>
              <a:t>턴</a:t>
            </a:r>
            <a:r>
              <a:rPr sz="1400" spc="-50" dirty="0" err="1">
                <a:latin typeface="Malgun Gothic"/>
                <a:cs typeface="Malgun Gothic"/>
              </a:rPr>
              <a:t>스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 err="1">
                <a:latin typeface="Malgun Gothic"/>
                <a:cs typeface="Malgun Gothic"/>
              </a:rPr>
              <a:t>속성</a:t>
            </a:r>
            <a:r>
              <a:rPr lang="ko-KR" altLang="en-US" sz="1400" spc="-50" dirty="0" err="1">
                <a:latin typeface="Malgun Gothic"/>
                <a:cs typeface="Malgun Gothic"/>
              </a:rPr>
              <a:t>으로</a:t>
            </a:r>
            <a:r>
              <a:rPr lang="ko-KR" altLang="en-US" sz="1400" spc="-50" dirty="0">
                <a:latin typeface="Malgun Gothic"/>
                <a:cs typeface="Malgun Gothic"/>
              </a:rPr>
              <a:t> 갖는다</a:t>
            </a:r>
            <a:endParaRPr sz="1550" dirty="0">
              <a:latin typeface="Tahoma"/>
              <a:cs typeface="Tahoma"/>
            </a:endParaRPr>
          </a:p>
          <a:p>
            <a:pPr marL="1567815">
              <a:lnSpc>
                <a:spcPct val="100000"/>
              </a:lnSpc>
              <a:spcBef>
                <a:spcPts val="320"/>
              </a:spcBef>
            </a:pP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정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속성이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업</a:t>
            </a: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트된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객체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 err="1">
                <a:latin typeface="Malgun Gothic"/>
                <a:cs typeface="Malgun Gothic"/>
              </a:rPr>
              <a:t>자신이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 err="1">
                <a:latin typeface="Malgun Gothic"/>
                <a:cs typeface="Malgun Gothic"/>
              </a:rPr>
              <a:t>리</a:t>
            </a:r>
            <a:r>
              <a:rPr sz="1350" dirty="0" err="1">
                <a:latin typeface="Malgun Gothic"/>
                <a:cs typeface="Malgun Gothic"/>
              </a:rPr>
              <a:t>턴값</a:t>
            </a:r>
            <a:r>
              <a:rPr lang="en-US" altLang="ko-KR" sz="1350" dirty="0">
                <a:latin typeface="Malgun Gothic"/>
                <a:cs typeface="Malgun Gothic"/>
              </a:rPr>
              <a:t> : </a:t>
            </a:r>
            <a:r>
              <a:rPr lang="ko-KR" altLang="en-US" sz="1350" dirty="0">
                <a:latin typeface="Malgun Gothic"/>
                <a:cs typeface="Malgun Gothic"/>
              </a:rPr>
              <a:t>데이터를 학습</a:t>
            </a:r>
            <a:r>
              <a:rPr lang="en-US" altLang="ko-KR" sz="1350" dirty="0">
                <a:latin typeface="Malgun Gothic"/>
                <a:cs typeface="Malgun Gothic"/>
              </a:rPr>
              <a:t>, </a:t>
            </a:r>
            <a:r>
              <a:rPr lang="ko-KR" altLang="en-US" sz="1350" dirty="0">
                <a:latin typeface="Malgun Gothic"/>
                <a:cs typeface="Malgun Gothic"/>
              </a:rPr>
              <a:t>훈련데이터에 사용</a:t>
            </a:r>
            <a:endParaRPr sz="1350" dirty="0">
              <a:latin typeface="Malgun Gothic"/>
              <a:cs typeface="Malgun Gothic"/>
            </a:endParaRP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26FE1AFB-4BA1-4219-9CA9-3EF616D3402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369" y="2221232"/>
            <a:ext cx="66719" cy="66719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618DCB5F-77E6-4C5F-9B6A-12C493018992}"/>
              </a:ext>
            </a:extLst>
          </p:cNvPr>
          <p:cNvSpPr/>
          <p:nvPr/>
        </p:nvSpPr>
        <p:spPr>
          <a:xfrm>
            <a:off x="1270410" y="2478579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B16E3C97-0539-4D5A-811B-890BE90FD5C7}"/>
              </a:ext>
            </a:extLst>
          </p:cNvPr>
          <p:cNvSpPr/>
          <p:nvPr/>
        </p:nvSpPr>
        <p:spPr>
          <a:xfrm>
            <a:off x="1270410" y="2993273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AC7F9858-C403-4C60-A2E9-6D237F227B77}"/>
              </a:ext>
            </a:extLst>
          </p:cNvPr>
          <p:cNvSpPr/>
          <p:nvPr/>
        </p:nvSpPr>
        <p:spPr>
          <a:xfrm>
            <a:off x="1270410" y="3250619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063E1998-36F1-48E7-8FE0-7B484AAF6871}"/>
              </a:ext>
            </a:extLst>
          </p:cNvPr>
          <p:cNvSpPr txBox="1"/>
          <p:nvPr/>
        </p:nvSpPr>
        <p:spPr>
          <a:xfrm>
            <a:off x="652774" y="2057189"/>
            <a:ext cx="8446776" cy="15201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spc="-15" dirty="0">
                <a:latin typeface="Malgun Gothic"/>
                <a:cs typeface="Malgun Gothic"/>
              </a:rPr>
              <a:t>변</a:t>
            </a:r>
            <a:r>
              <a:rPr sz="1350" spc="-15" dirty="0">
                <a:latin typeface="Malgun Gothic"/>
                <a:cs typeface="Malgun Gothic"/>
              </a:rPr>
              <a:t>환기</a:t>
            </a:r>
            <a:r>
              <a:rPr sz="1550" spc="-15" dirty="0">
                <a:latin typeface="Tahoma"/>
                <a:cs typeface="Tahoma"/>
              </a:rPr>
              <a:t>(transformer):</a:t>
            </a:r>
            <a:r>
              <a:rPr lang="en-US" altLang="ko-KR" sz="1550" spc="-15" dirty="0">
                <a:latin typeface="Tahoma"/>
                <a:cs typeface="Tahoma"/>
              </a:rPr>
              <a:t> </a:t>
            </a:r>
            <a:r>
              <a:rPr lang="ko-KR" altLang="en-US" sz="1550" spc="-15" dirty="0" err="1">
                <a:latin typeface="Tahoma"/>
                <a:cs typeface="Tahoma"/>
              </a:rPr>
              <a:t>학습시킨것을</a:t>
            </a:r>
            <a:r>
              <a:rPr lang="ko-KR" altLang="en-US" sz="1550" spc="-15" dirty="0">
                <a:latin typeface="Tahoma"/>
                <a:cs typeface="Tahoma"/>
              </a:rPr>
              <a:t> 적용</a:t>
            </a:r>
            <a:endParaRPr sz="1550" dirty="0">
              <a:latin typeface="Tahoma"/>
              <a:cs typeface="Tahoma"/>
            </a:endParaRPr>
          </a:p>
          <a:p>
            <a:pPr marL="1567815" marR="465455" indent="-777875">
              <a:lnSpc>
                <a:spcPct val="108900"/>
              </a:lnSpc>
            </a:pPr>
            <a:r>
              <a:rPr sz="1350" dirty="0">
                <a:solidFill>
                  <a:srgbClr val="0070C0"/>
                </a:solidFill>
                <a:latin typeface="Malgun Gothic"/>
                <a:cs typeface="Malgun Gothic"/>
              </a:rPr>
              <a:t>데</a:t>
            </a:r>
            <a:r>
              <a:rPr sz="1400" spc="-50" dirty="0">
                <a:solidFill>
                  <a:srgbClr val="0070C0"/>
                </a:solidFill>
                <a:latin typeface="Malgun Gothic"/>
                <a:cs typeface="Malgun Gothic"/>
              </a:rPr>
              <a:t>이</a:t>
            </a:r>
            <a:r>
              <a:rPr sz="1350" dirty="0">
                <a:solidFill>
                  <a:srgbClr val="0070C0"/>
                </a:solidFill>
                <a:latin typeface="Malgun Gothic"/>
                <a:cs typeface="Malgun Gothic"/>
              </a:rPr>
              <a:t>터</a:t>
            </a:r>
            <a:r>
              <a:rPr sz="1400" spc="-50" dirty="0">
                <a:solidFill>
                  <a:srgbClr val="0070C0"/>
                </a:solidFill>
                <a:latin typeface="Malgun Gothic"/>
                <a:cs typeface="Malgun Gothic"/>
              </a:rPr>
              <a:t>셋을</a:t>
            </a:r>
            <a:r>
              <a:rPr sz="1400" spc="-19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1400" spc="-50" dirty="0">
                <a:solidFill>
                  <a:srgbClr val="0070C0"/>
                </a:solidFill>
                <a:latin typeface="Malgun Gothic"/>
                <a:cs typeface="Malgun Gothic"/>
              </a:rPr>
              <a:t>변</a:t>
            </a:r>
            <a:r>
              <a:rPr sz="1350" dirty="0">
                <a:solidFill>
                  <a:srgbClr val="0070C0"/>
                </a:solidFill>
                <a:latin typeface="Malgun Gothic"/>
                <a:cs typeface="Malgun Gothic"/>
              </a:rPr>
              <a:t>환</a:t>
            </a:r>
            <a:r>
              <a:rPr sz="1350" dirty="0">
                <a:latin typeface="Malgun Gothic"/>
                <a:cs typeface="Malgun Gothic"/>
              </a:rPr>
              <a:t>하는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추</a:t>
            </a:r>
            <a:r>
              <a:rPr sz="1400" spc="-50" dirty="0">
                <a:latin typeface="Malgun Gothic"/>
                <a:cs typeface="Malgun Gothic"/>
              </a:rPr>
              <a:t>정</a:t>
            </a:r>
            <a:r>
              <a:rPr sz="1350" dirty="0">
                <a:latin typeface="Malgun Gothic"/>
                <a:cs typeface="Malgun Gothic"/>
              </a:rPr>
              <a:t>기</a:t>
            </a:r>
            <a:r>
              <a:rPr sz="1400" spc="-50" dirty="0">
                <a:latin typeface="Malgun Gothic"/>
                <a:cs typeface="Malgun Gothic"/>
              </a:rPr>
              <a:t>이며</a:t>
            </a:r>
            <a:r>
              <a:rPr sz="1550" spc="-140" dirty="0">
                <a:latin typeface="Tahoma"/>
                <a:cs typeface="Tahoma"/>
              </a:rPr>
              <a:t>,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6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1550" spc="4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1550" spc="-2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550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1550" spc="-15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1550" spc="30" dirty="0">
                <a:solidFill>
                  <a:srgbClr val="FF0000"/>
                </a:solidFill>
                <a:latin typeface="Tahoma"/>
                <a:cs typeface="Tahoma"/>
              </a:rPr>
              <a:t>f</a:t>
            </a:r>
            <a:r>
              <a:rPr sz="1550" spc="2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1550" spc="7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1550" spc="-25" dirty="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sz="1550" spc="-125" dirty="0">
                <a:solidFill>
                  <a:srgbClr val="FF0000"/>
                </a:solidFill>
                <a:latin typeface="Tahoma"/>
                <a:cs typeface="Tahoma"/>
              </a:rPr>
              <a:t>()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 err="1">
                <a:latin typeface="Malgun Gothic"/>
                <a:cs typeface="Malgun Gothic"/>
              </a:rPr>
              <a:t>기능</a:t>
            </a:r>
            <a:r>
              <a:rPr sz="1400" spc="-50" dirty="0" err="1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 err="1">
                <a:latin typeface="Malgun Gothic"/>
                <a:cs typeface="Malgun Gothic"/>
              </a:rPr>
              <a:t>수</a:t>
            </a:r>
            <a:r>
              <a:rPr sz="1350" dirty="0" err="1">
                <a:latin typeface="Malgun Gothic"/>
                <a:cs typeface="Malgun Gothic"/>
              </a:rPr>
              <a:t>행</a:t>
            </a:r>
            <a:endParaRPr lang="en-US" altLang="ko-KR" sz="1350" dirty="0">
              <a:latin typeface="Malgun Gothic"/>
              <a:cs typeface="Malgun Gothic"/>
            </a:endParaRPr>
          </a:p>
          <a:p>
            <a:pPr marL="789940" marR="5080">
              <a:lnSpc>
                <a:spcPct val="108900"/>
              </a:lnSpc>
            </a:pPr>
            <a:endParaRPr lang="en-US" altLang="ko-KR" sz="1550" spc="20" dirty="0">
              <a:latin typeface="Tahoma"/>
              <a:cs typeface="Tahoma"/>
            </a:endParaRPr>
          </a:p>
          <a:p>
            <a:pPr marL="789940" marR="5080">
              <a:lnSpc>
                <a:spcPct val="108900"/>
              </a:lnSpc>
            </a:pPr>
            <a:r>
              <a:rPr sz="1550" spc="20" dirty="0">
                <a:latin typeface="Tahoma"/>
                <a:cs typeface="Tahoma"/>
              </a:rPr>
              <a:t>fi</a:t>
            </a:r>
            <a:r>
              <a:rPr sz="1550" spc="60" dirty="0">
                <a:latin typeface="Tahoma"/>
                <a:cs typeface="Tahoma"/>
              </a:rPr>
              <a:t>t</a:t>
            </a:r>
            <a:r>
              <a:rPr sz="1550" spc="-125" dirty="0">
                <a:latin typeface="Tahoma"/>
                <a:cs typeface="Tahoma"/>
              </a:rPr>
              <a:t>()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메서</a:t>
            </a:r>
            <a:r>
              <a:rPr sz="1350" dirty="0">
                <a:latin typeface="Malgun Gothic"/>
                <a:cs typeface="Malgun Gothic"/>
              </a:rPr>
              <a:t>드</a:t>
            </a:r>
            <a:r>
              <a:rPr sz="1400" spc="-50" dirty="0">
                <a:latin typeface="Malgun Gothic"/>
                <a:cs typeface="Malgun Gothic"/>
              </a:rPr>
              <a:t>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350" dirty="0">
                <a:latin typeface="Malgun Gothic"/>
                <a:cs typeface="Malgun Gothic"/>
              </a:rPr>
              <a:t>해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학</a:t>
            </a:r>
            <a:r>
              <a:rPr sz="1400" spc="-50" dirty="0">
                <a:latin typeface="Malgun Gothic"/>
                <a:cs typeface="Malgun Gothic"/>
              </a:rPr>
              <a:t>습</a:t>
            </a:r>
            <a:r>
              <a:rPr sz="1350" dirty="0">
                <a:latin typeface="Malgun Gothic"/>
                <a:cs typeface="Malgun Gothic"/>
              </a:rPr>
              <a:t>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파라</a:t>
            </a:r>
            <a:r>
              <a:rPr sz="1400" spc="-50" dirty="0">
                <a:latin typeface="Malgun Gothic"/>
                <a:cs typeface="Malgun Gothic"/>
              </a:rPr>
              <a:t>미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400" spc="-50" dirty="0">
                <a:latin typeface="Malgun Gothic"/>
                <a:cs typeface="Malgun Gothic"/>
              </a:rPr>
              <a:t>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이용</a:t>
            </a:r>
            <a:r>
              <a:rPr sz="1350" dirty="0">
                <a:latin typeface="Malgun Gothic"/>
                <a:cs typeface="Malgun Gothic"/>
              </a:rPr>
              <a:t>하</a:t>
            </a:r>
            <a:r>
              <a:rPr sz="1400" spc="-50" dirty="0">
                <a:latin typeface="Malgun Gothic"/>
                <a:cs typeface="Malgun Gothic"/>
              </a:rPr>
              <a:t>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 err="1">
                <a:latin typeface="Malgun Gothic"/>
                <a:cs typeface="Malgun Gothic"/>
              </a:rPr>
              <a:t>데</a:t>
            </a:r>
            <a:r>
              <a:rPr sz="1400" spc="-50" dirty="0" err="1">
                <a:latin typeface="Malgun Gothic"/>
                <a:cs typeface="Malgun Gothic"/>
              </a:rPr>
              <a:t>이</a:t>
            </a:r>
            <a:r>
              <a:rPr sz="1350" dirty="0" err="1">
                <a:latin typeface="Malgun Gothic"/>
                <a:cs typeface="Malgun Gothic"/>
              </a:rPr>
              <a:t>터</a:t>
            </a:r>
            <a:r>
              <a:rPr sz="1400" spc="-50" dirty="0" err="1">
                <a:latin typeface="Malgun Gothic"/>
                <a:cs typeface="Malgun Gothic"/>
              </a:rPr>
              <a:t>셋을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 err="1">
                <a:latin typeface="Malgun Gothic"/>
                <a:cs typeface="Malgun Gothic"/>
              </a:rPr>
              <a:t>변</a:t>
            </a:r>
            <a:r>
              <a:rPr sz="1350" dirty="0" err="1">
                <a:latin typeface="Malgun Gothic"/>
                <a:cs typeface="Malgun Gothic"/>
              </a:rPr>
              <a:t>환</a:t>
            </a:r>
            <a:r>
              <a:rPr lang="en-US" altLang="ko-KR" sz="1350" dirty="0">
                <a:latin typeface="Malgun Gothic"/>
                <a:cs typeface="Malgun Gothic"/>
              </a:rPr>
              <a:t> :</a:t>
            </a:r>
            <a:r>
              <a:rPr lang="ko-KR" altLang="en-US" sz="1350" dirty="0" err="1">
                <a:latin typeface="Malgun Gothic"/>
                <a:cs typeface="Malgun Gothic"/>
              </a:rPr>
              <a:t>학습시킨것을</a:t>
            </a:r>
            <a:r>
              <a:rPr lang="ko-KR" altLang="en-US" sz="1350" dirty="0">
                <a:latin typeface="Malgun Gothic"/>
                <a:cs typeface="Malgun Gothic"/>
              </a:rPr>
              <a:t> 적용 </a:t>
            </a:r>
            <a:endParaRPr lang="en-US" altLang="ko-KR" sz="1350" dirty="0">
              <a:latin typeface="Malgun Gothic"/>
              <a:cs typeface="Malgun Gothic"/>
            </a:endParaRPr>
          </a:p>
          <a:p>
            <a:pPr marL="789940" marR="5080">
              <a:lnSpc>
                <a:spcPct val="108900"/>
              </a:lnSpc>
            </a:pPr>
            <a:r>
              <a:rPr sz="1550" spc="20" dirty="0">
                <a:latin typeface="Tahoma"/>
                <a:cs typeface="Tahoma"/>
              </a:rPr>
              <a:t>fi</a:t>
            </a:r>
            <a:r>
              <a:rPr sz="1550" spc="60" dirty="0">
                <a:latin typeface="Tahoma"/>
                <a:cs typeface="Tahoma"/>
              </a:rPr>
              <a:t>t</a:t>
            </a:r>
            <a:r>
              <a:rPr sz="1550" spc="-125" dirty="0">
                <a:latin typeface="Tahoma"/>
                <a:cs typeface="Tahoma"/>
              </a:rPr>
              <a:t>()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메서</a:t>
            </a:r>
            <a:r>
              <a:rPr sz="1350" dirty="0">
                <a:latin typeface="Malgun Gothic"/>
                <a:cs typeface="Malgun Gothic"/>
              </a:rPr>
              <a:t>드</a:t>
            </a:r>
            <a:r>
              <a:rPr sz="1400" spc="-50" dirty="0">
                <a:latin typeface="Malgun Gothic"/>
                <a:cs typeface="Malgun Gothic"/>
              </a:rPr>
              <a:t>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550" spc="60" dirty="0">
                <a:latin typeface="Tahoma"/>
                <a:cs typeface="Tahoma"/>
              </a:rPr>
              <a:t>t</a:t>
            </a:r>
            <a:r>
              <a:rPr sz="1550" spc="40" dirty="0">
                <a:latin typeface="Tahoma"/>
                <a:cs typeface="Tahoma"/>
              </a:rPr>
              <a:t>r</a:t>
            </a:r>
            <a:r>
              <a:rPr sz="1550" spc="-25" dirty="0">
                <a:latin typeface="Tahoma"/>
                <a:cs typeface="Tahoma"/>
              </a:rPr>
              <a:t>a</a:t>
            </a:r>
            <a:r>
              <a:rPr sz="1550" dirty="0">
                <a:latin typeface="Tahoma"/>
                <a:cs typeface="Tahoma"/>
              </a:rPr>
              <a:t>n</a:t>
            </a:r>
            <a:r>
              <a:rPr sz="1550" spc="-15" dirty="0">
                <a:latin typeface="Tahoma"/>
                <a:cs typeface="Tahoma"/>
              </a:rPr>
              <a:t>s</a:t>
            </a:r>
            <a:r>
              <a:rPr sz="1550" spc="30" dirty="0">
                <a:latin typeface="Tahoma"/>
                <a:cs typeface="Tahoma"/>
              </a:rPr>
              <a:t>f</a:t>
            </a:r>
            <a:r>
              <a:rPr sz="1550" spc="25" dirty="0">
                <a:latin typeface="Tahoma"/>
                <a:cs typeface="Tahoma"/>
              </a:rPr>
              <a:t>o</a:t>
            </a:r>
            <a:r>
              <a:rPr sz="1550" spc="70" dirty="0">
                <a:latin typeface="Tahoma"/>
                <a:cs typeface="Tahoma"/>
              </a:rPr>
              <a:t>r</a:t>
            </a:r>
            <a:r>
              <a:rPr sz="1550" spc="-25" dirty="0">
                <a:latin typeface="Tahoma"/>
                <a:cs typeface="Tahoma"/>
              </a:rPr>
              <a:t>m</a:t>
            </a:r>
            <a:r>
              <a:rPr sz="1550" spc="-125" dirty="0">
                <a:latin typeface="Tahoma"/>
                <a:cs typeface="Tahoma"/>
              </a:rPr>
              <a:t>()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메서</a:t>
            </a:r>
            <a:r>
              <a:rPr sz="1350" dirty="0">
                <a:latin typeface="Malgun Gothic"/>
                <a:cs typeface="Malgun Gothic"/>
              </a:rPr>
              <a:t>드</a:t>
            </a:r>
            <a:r>
              <a:rPr sz="1400" spc="-50" dirty="0">
                <a:latin typeface="Malgun Gothic"/>
                <a:cs typeface="Malgun Gothic"/>
              </a:rPr>
              <a:t>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연속</a:t>
            </a:r>
            <a:r>
              <a:rPr sz="1350" dirty="0">
                <a:latin typeface="Malgun Gothic"/>
                <a:cs typeface="Malgun Gothic"/>
              </a:rPr>
              <a:t>해</a:t>
            </a:r>
            <a:r>
              <a:rPr sz="1400" spc="-50" dirty="0">
                <a:latin typeface="Malgun Gothic"/>
                <a:cs typeface="Malgun Gothic"/>
              </a:rPr>
              <a:t>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호출하는  </a:t>
            </a:r>
            <a:r>
              <a:rPr sz="1550" spc="20" dirty="0">
                <a:solidFill>
                  <a:srgbClr val="FF0000"/>
                </a:solidFill>
                <a:latin typeface="Tahoma"/>
                <a:cs typeface="Tahoma"/>
              </a:rPr>
              <a:t>fi</a:t>
            </a:r>
            <a:r>
              <a:rPr sz="1550" spc="6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1550" spc="-235" dirty="0">
                <a:solidFill>
                  <a:srgbClr val="FF0000"/>
                </a:solidFill>
                <a:latin typeface="Tahoma"/>
                <a:cs typeface="Tahoma"/>
              </a:rPr>
              <a:t>_</a:t>
            </a:r>
            <a:r>
              <a:rPr sz="1550" spc="6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1550" spc="4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1550" spc="-2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550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1550" spc="-15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1550" spc="30" dirty="0">
                <a:solidFill>
                  <a:srgbClr val="FF0000"/>
                </a:solidFill>
                <a:latin typeface="Tahoma"/>
                <a:cs typeface="Tahoma"/>
              </a:rPr>
              <a:t>f</a:t>
            </a:r>
            <a:r>
              <a:rPr sz="1550" spc="2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1550" spc="7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1550" spc="-25" dirty="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sz="1550" spc="-125" dirty="0">
                <a:solidFill>
                  <a:srgbClr val="FF0000"/>
                </a:solidFill>
                <a:latin typeface="Tahoma"/>
                <a:cs typeface="Tahoma"/>
              </a:rPr>
              <a:t>()</a:t>
            </a:r>
            <a:r>
              <a:rPr sz="155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메서</a:t>
            </a:r>
            <a:r>
              <a:rPr sz="1350" dirty="0">
                <a:latin typeface="Malgun Gothic"/>
                <a:cs typeface="Malgun Gothic"/>
              </a:rPr>
              <a:t>드</a:t>
            </a:r>
            <a:r>
              <a:rPr sz="1400" spc="-50" dirty="0">
                <a:latin typeface="Malgun Gothic"/>
                <a:cs typeface="Malgun Gothic"/>
              </a:rPr>
              <a:t>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 err="1">
                <a:latin typeface="Malgun Gothic"/>
                <a:cs typeface="Malgun Gothic"/>
              </a:rPr>
              <a:t>함께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 err="1">
                <a:latin typeface="Malgun Gothic"/>
                <a:cs typeface="Malgun Gothic"/>
              </a:rPr>
              <a:t>제</a:t>
            </a:r>
            <a:r>
              <a:rPr sz="1350" dirty="0" err="1">
                <a:latin typeface="Malgun Gothic"/>
                <a:cs typeface="Malgun Gothic"/>
              </a:rPr>
              <a:t>공</a:t>
            </a:r>
            <a:endParaRPr lang="en-US" altLang="ko-KR" sz="1350" dirty="0">
              <a:latin typeface="Malgun Gothic"/>
              <a:cs typeface="Malgun Gothic"/>
            </a:endParaRPr>
          </a:p>
          <a:p>
            <a:pPr marL="789940" marR="5080">
              <a:lnSpc>
                <a:spcPct val="108900"/>
              </a:lnSpc>
            </a:pPr>
            <a:r>
              <a:rPr lang="en-US" altLang="ko-KR" sz="1350" dirty="0">
                <a:latin typeface="Malgun Gothic"/>
                <a:cs typeface="Malgun Gothic"/>
              </a:rPr>
              <a:t>: </a:t>
            </a:r>
            <a:r>
              <a:rPr lang="ko-KR" altLang="en-US" sz="1350" dirty="0">
                <a:latin typeface="Malgun Gothic"/>
                <a:cs typeface="Malgun Gothic"/>
              </a:rPr>
              <a:t>훈련데이터에 사용</a:t>
            </a:r>
            <a:endParaRPr sz="1350" dirty="0">
              <a:latin typeface="Malgun Gothic"/>
              <a:cs typeface="Malgun Gothic"/>
            </a:endParaRPr>
          </a:p>
        </p:txBody>
      </p:sp>
      <p:pic>
        <p:nvPicPr>
          <p:cNvPr id="13" name="object 2">
            <a:extLst>
              <a:ext uri="{FF2B5EF4-FFF2-40B4-BE49-F238E27FC236}">
                <a16:creationId xmlns:a16="http://schemas.microsoft.com/office/drawing/2014/main" id="{2E025356-B9BC-4C10-BD79-6D5F180FEC4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461" y="4075613"/>
            <a:ext cx="66719" cy="66719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4400A251-1089-4A6E-8066-8847C12D4320}"/>
              </a:ext>
            </a:extLst>
          </p:cNvPr>
          <p:cNvSpPr/>
          <p:nvPr/>
        </p:nvSpPr>
        <p:spPr>
          <a:xfrm>
            <a:off x="1268502" y="433296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4">
            <a:extLst>
              <a:ext uri="{FF2B5EF4-FFF2-40B4-BE49-F238E27FC236}">
                <a16:creationId xmlns:a16="http://schemas.microsoft.com/office/drawing/2014/main" id="{3F5E91F7-7272-4360-9FCE-2847DBD0F55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45308" y="4842888"/>
            <a:ext cx="76251" cy="76250"/>
          </a:xfrm>
          <a:prstGeom prst="rect">
            <a:avLst/>
          </a:prstGeom>
        </p:spPr>
      </p:pic>
      <p:sp>
        <p:nvSpPr>
          <p:cNvPr id="16" name="object 5">
            <a:extLst>
              <a:ext uri="{FF2B5EF4-FFF2-40B4-BE49-F238E27FC236}">
                <a16:creationId xmlns:a16="http://schemas.microsoft.com/office/drawing/2014/main" id="{25AE6F17-2097-470F-94D5-655B0ADB2891}"/>
              </a:ext>
            </a:extLst>
          </p:cNvPr>
          <p:cNvSpPr/>
          <p:nvPr/>
        </p:nvSpPr>
        <p:spPr>
          <a:xfrm>
            <a:off x="1268502" y="4818844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339C532E-F072-47E6-80C9-F66E5B1E409A}"/>
              </a:ext>
            </a:extLst>
          </p:cNvPr>
          <p:cNvSpPr/>
          <p:nvPr/>
        </p:nvSpPr>
        <p:spPr>
          <a:xfrm>
            <a:off x="1268502" y="507619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DF7C7885-FBB1-41D5-A0A9-DEA98332D7B4}"/>
              </a:ext>
            </a:extLst>
          </p:cNvPr>
          <p:cNvSpPr txBox="1"/>
          <p:nvPr/>
        </p:nvSpPr>
        <p:spPr>
          <a:xfrm>
            <a:off x="681984" y="3950062"/>
            <a:ext cx="7426966" cy="1299138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spc="-50" dirty="0">
                <a:latin typeface="Malgun Gothic"/>
                <a:cs typeface="Malgun Gothic"/>
              </a:rPr>
              <a:t>예</a:t>
            </a:r>
            <a:r>
              <a:rPr sz="1350" dirty="0">
                <a:latin typeface="Malgun Gothic"/>
                <a:cs typeface="Malgun Gothic"/>
              </a:rPr>
              <a:t>측기</a:t>
            </a:r>
            <a:r>
              <a:rPr sz="1550" spc="-125" dirty="0">
                <a:latin typeface="Tahoma"/>
                <a:cs typeface="Tahoma"/>
              </a:rPr>
              <a:t>(</a:t>
            </a:r>
            <a:r>
              <a:rPr sz="1550" spc="5" dirty="0">
                <a:latin typeface="Tahoma"/>
                <a:cs typeface="Tahoma"/>
              </a:rPr>
              <a:t>p</a:t>
            </a:r>
            <a:r>
              <a:rPr sz="1550" spc="70" dirty="0">
                <a:latin typeface="Tahoma"/>
                <a:cs typeface="Tahoma"/>
              </a:rPr>
              <a:t>r</a:t>
            </a:r>
            <a:r>
              <a:rPr sz="1550" dirty="0">
                <a:latin typeface="Tahoma"/>
                <a:cs typeface="Tahoma"/>
              </a:rPr>
              <a:t>e</a:t>
            </a:r>
            <a:r>
              <a:rPr sz="1550" spc="15" dirty="0">
                <a:latin typeface="Tahoma"/>
                <a:cs typeface="Tahoma"/>
              </a:rPr>
              <a:t>d</a:t>
            </a:r>
            <a:r>
              <a:rPr sz="1550" spc="45" dirty="0">
                <a:latin typeface="Tahoma"/>
                <a:cs typeface="Tahoma"/>
              </a:rPr>
              <a:t>i</a:t>
            </a:r>
            <a:r>
              <a:rPr sz="1550" spc="10" dirty="0">
                <a:latin typeface="Tahoma"/>
                <a:cs typeface="Tahoma"/>
              </a:rPr>
              <a:t>c</a:t>
            </a:r>
            <a:r>
              <a:rPr sz="1550" spc="60" dirty="0">
                <a:latin typeface="Tahoma"/>
                <a:cs typeface="Tahoma"/>
              </a:rPr>
              <a:t>t</a:t>
            </a:r>
            <a:r>
              <a:rPr sz="1550" spc="25" dirty="0">
                <a:latin typeface="Tahoma"/>
                <a:cs typeface="Tahoma"/>
              </a:rPr>
              <a:t>o</a:t>
            </a:r>
            <a:r>
              <a:rPr sz="1550" spc="70" dirty="0">
                <a:latin typeface="Tahoma"/>
                <a:cs typeface="Tahoma"/>
              </a:rPr>
              <a:t>r</a:t>
            </a:r>
            <a:r>
              <a:rPr sz="1550" spc="-125" dirty="0">
                <a:latin typeface="Tahoma"/>
                <a:cs typeface="Tahoma"/>
              </a:rPr>
              <a:t>)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400" spc="-50" dirty="0">
                <a:latin typeface="Malgun Gothic"/>
                <a:cs typeface="Malgun Gothic"/>
              </a:rPr>
              <a:t>셋의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정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성에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대한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solidFill>
                  <a:srgbClr val="0070C0"/>
                </a:solidFill>
                <a:latin typeface="Malgun Gothic"/>
                <a:cs typeface="Malgun Gothic"/>
              </a:rPr>
              <a:t>예</a:t>
            </a:r>
            <a:r>
              <a:rPr sz="1350" dirty="0">
                <a:solidFill>
                  <a:srgbClr val="0070C0"/>
                </a:solidFill>
                <a:latin typeface="Malgun Gothic"/>
                <a:cs typeface="Malgun Gothic"/>
              </a:rPr>
              <a:t>측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하는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추</a:t>
            </a:r>
            <a:r>
              <a:rPr sz="1400" spc="-50" dirty="0">
                <a:latin typeface="Malgun Gothic"/>
                <a:cs typeface="Malgun Gothic"/>
              </a:rPr>
              <a:t>정</a:t>
            </a:r>
            <a:r>
              <a:rPr sz="1350" dirty="0">
                <a:latin typeface="Malgun Gothic"/>
                <a:cs typeface="Malgun Gothic"/>
              </a:rPr>
              <a:t>기</a:t>
            </a:r>
          </a:p>
          <a:p>
            <a:pPr marL="789940" marR="5080">
              <a:lnSpc>
                <a:spcPts val="2030"/>
              </a:lnSpc>
              <a:spcBef>
                <a:spcPts val="90"/>
              </a:spcBef>
            </a:pPr>
            <a:r>
              <a:rPr sz="1400" spc="-50" dirty="0">
                <a:latin typeface="Malgun Gothic"/>
                <a:cs typeface="Malgun Gothic"/>
              </a:rPr>
              <a:t>주어진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400" spc="-50" dirty="0">
                <a:latin typeface="Malgun Gothic"/>
                <a:cs typeface="Malgun Gothic"/>
              </a:rPr>
              <a:t>셋</a:t>
            </a:r>
            <a:r>
              <a:rPr sz="1350" dirty="0">
                <a:latin typeface="Malgun Gothic"/>
                <a:cs typeface="Malgun Gothic"/>
              </a:rPr>
              <a:t>과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관련된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값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예</a:t>
            </a:r>
            <a:r>
              <a:rPr sz="1350" dirty="0">
                <a:latin typeface="Malgun Gothic"/>
                <a:cs typeface="Malgun Gothic"/>
              </a:rPr>
              <a:t>측하는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기능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제</a:t>
            </a:r>
            <a:r>
              <a:rPr sz="1350" dirty="0">
                <a:latin typeface="Malgun Gothic"/>
                <a:cs typeface="Malgun Gothic"/>
              </a:rPr>
              <a:t>공하는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추</a:t>
            </a:r>
            <a:r>
              <a:rPr sz="1400" spc="-50" dirty="0">
                <a:latin typeface="Malgun Gothic"/>
                <a:cs typeface="Malgun Gothic"/>
              </a:rPr>
              <a:t>정</a:t>
            </a:r>
            <a:r>
              <a:rPr sz="1350" dirty="0">
                <a:latin typeface="Malgun Gothic"/>
                <a:cs typeface="Malgun Gothic"/>
              </a:rPr>
              <a:t>기</a:t>
            </a:r>
            <a:r>
              <a:rPr sz="1400" spc="-50" dirty="0">
                <a:latin typeface="Malgun Gothic"/>
                <a:cs typeface="Malgun Gothic"/>
              </a:rPr>
              <a:t>이며</a:t>
            </a:r>
            <a:r>
              <a:rPr sz="1550" spc="-140" dirty="0">
                <a:latin typeface="Tahoma"/>
                <a:cs typeface="Tahoma"/>
              </a:rPr>
              <a:t>,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5" dirty="0">
                <a:solidFill>
                  <a:srgbClr val="C00000"/>
                </a:solidFill>
                <a:latin typeface="Tahoma"/>
                <a:cs typeface="Tahoma"/>
              </a:rPr>
              <a:t>p</a:t>
            </a:r>
            <a:r>
              <a:rPr sz="1550" spc="70" dirty="0">
                <a:solidFill>
                  <a:srgbClr val="C00000"/>
                </a:solidFill>
                <a:latin typeface="Tahoma"/>
                <a:cs typeface="Tahoma"/>
              </a:rPr>
              <a:t>r</a:t>
            </a:r>
            <a:r>
              <a:rPr sz="1550" dirty="0">
                <a:solidFill>
                  <a:srgbClr val="C00000"/>
                </a:solidFill>
                <a:latin typeface="Tahoma"/>
                <a:cs typeface="Tahoma"/>
              </a:rPr>
              <a:t>e</a:t>
            </a:r>
            <a:r>
              <a:rPr sz="1550" spc="15" dirty="0">
                <a:solidFill>
                  <a:srgbClr val="C00000"/>
                </a:solidFill>
                <a:latin typeface="Tahoma"/>
                <a:cs typeface="Tahoma"/>
              </a:rPr>
              <a:t>d</a:t>
            </a:r>
            <a:r>
              <a:rPr sz="1550" spc="45" dirty="0">
                <a:solidFill>
                  <a:srgbClr val="C00000"/>
                </a:solidFill>
                <a:latin typeface="Tahoma"/>
                <a:cs typeface="Tahoma"/>
              </a:rPr>
              <a:t>i</a:t>
            </a:r>
            <a:r>
              <a:rPr sz="1550" spc="10" dirty="0">
                <a:solidFill>
                  <a:srgbClr val="C00000"/>
                </a:solidFill>
                <a:latin typeface="Tahoma"/>
                <a:cs typeface="Tahoma"/>
              </a:rPr>
              <a:t>c</a:t>
            </a:r>
            <a:r>
              <a:rPr sz="1550" spc="60" dirty="0">
                <a:solidFill>
                  <a:srgbClr val="C00000"/>
                </a:solidFill>
                <a:latin typeface="Tahoma"/>
                <a:cs typeface="Tahoma"/>
              </a:rPr>
              <a:t>t</a:t>
            </a:r>
            <a:r>
              <a:rPr sz="1550" spc="-125" dirty="0">
                <a:solidFill>
                  <a:srgbClr val="C00000"/>
                </a:solidFill>
                <a:latin typeface="Tahoma"/>
                <a:cs typeface="Tahoma"/>
              </a:rPr>
              <a:t>()</a:t>
            </a:r>
            <a:r>
              <a:rPr sz="1550" spc="-18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latin typeface="Malgun Gothic"/>
                <a:cs typeface="Malgun Gothic"/>
              </a:rPr>
              <a:t>메서  </a:t>
            </a:r>
            <a:r>
              <a:rPr sz="1350" dirty="0">
                <a:latin typeface="Malgun Gothic"/>
                <a:cs typeface="Malgun Gothic"/>
              </a:rPr>
              <a:t>드가</a:t>
            </a:r>
            <a:r>
              <a:rPr sz="1350" spc="-180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spc="-20" dirty="0">
                <a:latin typeface="Malgun Gothic"/>
                <a:cs typeface="Malgun Gothic"/>
              </a:rPr>
              <a:t>기능</a:t>
            </a:r>
            <a:r>
              <a:rPr sz="1400" spc="-2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수</a:t>
            </a:r>
            <a:r>
              <a:rPr sz="1350" spc="-25" dirty="0">
                <a:latin typeface="Malgun Gothic"/>
                <a:cs typeface="Malgun Gothic"/>
              </a:rPr>
              <a:t>행</a:t>
            </a:r>
            <a:endParaRPr sz="1350" dirty="0">
              <a:latin typeface="Malgun Gothic"/>
              <a:cs typeface="Malgun Gothic"/>
            </a:endParaRPr>
          </a:p>
          <a:p>
            <a:pPr marL="789940" marR="1036955">
              <a:lnSpc>
                <a:spcPts val="2030"/>
              </a:lnSpc>
              <a:spcBef>
                <a:spcPts val="65"/>
              </a:spcBef>
            </a:pPr>
            <a:r>
              <a:rPr sz="1550" spc="5" dirty="0">
                <a:latin typeface="Tahoma"/>
                <a:cs typeface="Tahoma"/>
              </a:rPr>
              <a:t>p</a:t>
            </a:r>
            <a:r>
              <a:rPr sz="1550" spc="70" dirty="0">
                <a:latin typeface="Tahoma"/>
                <a:cs typeface="Tahoma"/>
              </a:rPr>
              <a:t>r</a:t>
            </a:r>
            <a:r>
              <a:rPr sz="1550" dirty="0">
                <a:latin typeface="Tahoma"/>
                <a:cs typeface="Tahoma"/>
              </a:rPr>
              <a:t>e</a:t>
            </a:r>
            <a:r>
              <a:rPr sz="1550" spc="15" dirty="0">
                <a:latin typeface="Tahoma"/>
                <a:cs typeface="Tahoma"/>
              </a:rPr>
              <a:t>d</a:t>
            </a:r>
            <a:r>
              <a:rPr sz="1550" spc="45" dirty="0">
                <a:latin typeface="Tahoma"/>
                <a:cs typeface="Tahoma"/>
              </a:rPr>
              <a:t>i</a:t>
            </a:r>
            <a:r>
              <a:rPr sz="1550" spc="10" dirty="0">
                <a:latin typeface="Tahoma"/>
                <a:cs typeface="Tahoma"/>
              </a:rPr>
              <a:t>c</a:t>
            </a:r>
            <a:r>
              <a:rPr sz="1550" spc="60" dirty="0">
                <a:latin typeface="Tahoma"/>
                <a:cs typeface="Tahoma"/>
              </a:rPr>
              <a:t>t</a:t>
            </a:r>
            <a:r>
              <a:rPr sz="1550" spc="-125" dirty="0">
                <a:latin typeface="Tahoma"/>
                <a:cs typeface="Tahoma"/>
              </a:rPr>
              <a:t>()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메서</a:t>
            </a:r>
            <a:r>
              <a:rPr sz="1350" dirty="0">
                <a:latin typeface="Malgun Gothic"/>
                <a:cs typeface="Malgun Gothic"/>
              </a:rPr>
              <a:t>드가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추</a:t>
            </a:r>
            <a:r>
              <a:rPr sz="1400" spc="-50" dirty="0">
                <a:latin typeface="Malgun Gothic"/>
                <a:cs typeface="Malgun Gothic"/>
              </a:rPr>
              <a:t>정</a:t>
            </a:r>
            <a:r>
              <a:rPr sz="1350" dirty="0">
                <a:latin typeface="Malgun Gothic"/>
                <a:cs typeface="Malgun Gothic"/>
              </a:rPr>
              <a:t>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값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성</a:t>
            </a:r>
            <a:r>
              <a:rPr sz="1350" dirty="0">
                <a:latin typeface="Malgun Gothic"/>
                <a:cs typeface="Malgun Gothic"/>
              </a:rPr>
              <a:t>능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측</a:t>
            </a:r>
            <a:r>
              <a:rPr sz="1400" spc="-50" dirty="0">
                <a:latin typeface="Malgun Gothic"/>
                <a:cs typeface="Malgun Gothic"/>
              </a:rPr>
              <a:t>정</a:t>
            </a:r>
            <a:r>
              <a:rPr sz="1350" dirty="0">
                <a:latin typeface="Malgun Gothic"/>
                <a:cs typeface="Malgun Gothic"/>
              </a:rPr>
              <a:t>하는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550" spc="-15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1550" spc="10" dirty="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sz="1550" spc="2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1550" spc="7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1550" spc="-65" dirty="0">
                <a:solidFill>
                  <a:srgbClr val="FF0000"/>
                </a:solidFill>
                <a:latin typeface="Tahoma"/>
                <a:cs typeface="Tahoma"/>
              </a:rPr>
              <a:t>e(</a:t>
            </a:r>
            <a:r>
              <a:rPr sz="1550" spc="-12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550" spc="-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메서</a:t>
            </a:r>
            <a:r>
              <a:rPr sz="1350" dirty="0">
                <a:latin typeface="Malgun Gothic"/>
                <a:cs typeface="Malgun Gothic"/>
              </a:rPr>
              <a:t>드도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포함  </a:t>
            </a:r>
            <a:r>
              <a:rPr sz="1400" spc="-50" dirty="0">
                <a:latin typeface="Malgun Gothic"/>
                <a:cs typeface="Malgun Gothic"/>
              </a:rPr>
              <a:t>일부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예</a:t>
            </a:r>
            <a:r>
              <a:rPr sz="1350" dirty="0">
                <a:latin typeface="Malgun Gothic"/>
                <a:cs typeface="Malgun Gothic"/>
              </a:rPr>
              <a:t>측기는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추</a:t>
            </a:r>
            <a:r>
              <a:rPr sz="1400" spc="-50" dirty="0">
                <a:latin typeface="Malgun Gothic"/>
                <a:cs typeface="Malgun Gothic"/>
              </a:rPr>
              <a:t>정</a:t>
            </a:r>
            <a:r>
              <a:rPr sz="1350" dirty="0">
                <a:latin typeface="Malgun Gothic"/>
                <a:cs typeface="Malgun Gothic"/>
              </a:rPr>
              <a:t>치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신뢰</a:t>
            </a:r>
            <a:r>
              <a:rPr sz="1350" dirty="0">
                <a:latin typeface="Malgun Gothic"/>
                <a:cs typeface="Malgun Gothic"/>
              </a:rPr>
              <a:t>도</a:t>
            </a:r>
            <a:r>
              <a:rPr sz="1400" spc="-50" dirty="0">
                <a:latin typeface="Malgun Gothic"/>
                <a:cs typeface="Malgun Gothic"/>
              </a:rPr>
              <a:t>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평가하는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기능도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제</a:t>
            </a:r>
            <a:r>
              <a:rPr sz="1350" dirty="0">
                <a:latin typeface="Malgun Gothic"/>
                <a:cs typeface="Malgun Gothic"/>
              </a:rPr>
              <a:t>공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00" y="581944"/>
            <a:ext cx="4090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65" dirty="0">
                <a:latin typeface="Malgun Gothic"/>
                <a:cs typeface="Malgun Gothic"/>
              </a:rPr>
              <a:t>수치형</a:t>
            </a:r>
            <a:r>
              <a:rPr sz="1800" spc="-135" dirty="0">
                <a:latin typeface="Malgun Gothic"/>
                <a:cs typeface="Malgun Gothic"/>
              </a:rPr>
              <a:t> </a:t>
            </a:r>
            <a:r>
              <a:rPr sz="1800" spc="-65" dirty="0" err="1">
                <a:latin typeface="Malgun Gothic"/>
                <a:cs typeface="Malgun Gothic"/>
              </a:rPr>
              <a:t>데이터</a:t>
            </a:r>
            <a:r>
              <a:rPr sz="1800" spc="-135" dirty="0">
                <a:latin typeface="Malgun Gothic"/>
                <a:cs typeface="Malgun Gothic"/>
              </a:rPr>
              <a:t> </a:t>
            </a:r>
            <a:r>
              <a:rPr sz="1800" spc="-65" dirty="0" err="1">
                <a:latin typeface="Malgun Gothic"/>
                <a:cs typeface="Malgun Gothic"/>
              </a:rPr>
              <a:t>전치</a:t>
            </a:r>
            <a:r>
              <a:rPr lang="ko-KR" altLang="en-US" sz="1800" spc="-65" dirty="0">
                <a:latin typeface="Malgun Gothic"/>
                <a:cs typeface="Malgun Gothic"/>
              </a:rPr>
              <a:t>리</a:t>
            </a:r>
            <a:r>
              <a:rPr sz="1800" spc="-135" dirty="0">
                <a:latin typeface="Malgun Gothic"/>
                <a:cs typeface="Malgun Gothic"/>
              </a:rPr>
              <a:t> </a:t>
            </a:r>
            <a:r>
              <a:rPr sz="1800" spc="-65" dirty="0">
                <a:latin typeface="Malgun Gothic"/>
                <a:cs typeface="Malgun Gothic"/>
              </a:rPr>
              <a:t>과정</a:t>
            </a:r>
            <a:r>
              <a:rPr sz="1800" spc="-135" dirty="0">
                <a:latin typeface="Malgun Gothic"/>
                <a:cs typeface="Malgun Gothic"/>
              </a:rPr>
              <a:t> </a:t>
            </a:r>
            <a:r>
              <a:rPr sz="2000" b="1" spc="-290" dirty="0">
                <a:latin typeface="Trebuchet MS"/>
                <a:cs typeface="Trebuchet MS"/>
              </a:rPr>
              <a:t>1</a:t>
            </a:r>
            <a:r>
              <a:rPr sz="2000" b="1" spc="-400" dirty="0">
                <a:latin typeface="Trebuchet MS"/>
                <a:cs typeface="Trebuchet MS"/>
              </a:rPr>
              <a:t>: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Malgun Gothic"/>
                <a:cs typeface="Malgun Gothic"/>
              </a:rPr>
              <a:t>데이터</a:t>
            </a:r>
            <a:r>
              <a:rPr sz="1800" spc="-135" dirty="0">
                <a:latin typeface="Malgun Gothic"/>
                <a:cs typeface="Malgun Gothic"/>
              </a:rPr>
              <a:t> </a:t>
            </a:r>
            <a:r>
              <a:rPr sz="1800" spc="-65" dirty="0">
                <a:latin typeface="Malgun Gothic"/>
                <a:cs typeface="Malgun Gothic"/>
              </a:rPr>
              <a:t>정제</a:t>
            </a:r>
            <a:endParaRPr sz="1800" dirty="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444" y="1354674"/>
            <a:ext cx="66719" cy="6671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649485" y="1713868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2350" y="1257300"/>
            <a:ext cx="7284084" cy="1414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dirty="0">
                <a:latin typeface="Malgun Gothic"/>
                <a:cs typeface="Malgun Gothic"/>
              </a:rPr>
              <a:t>누락된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성</a:t>
            </a:r>
            <a:r>
              <a:rPr sz="1350" dirty="0">
                <a:latin typeface="Malgun Gothic"/>
                <a:cs typeface="Malgun Gothic"/>
              </a:rPr>
              <a:t>값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존재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경</a:t>
            </a:r>
            <a:r>
              <a:rPr sz="1400" spc="-50" dirty="0">
                <a:latin typeface="Malgun Gothic"/>
                <a:cs typeface="Malgun Gothic"/>
              </a:rPr>
              <a:t>우</a:t>
            </a:r>
            <a:endParaRPr sz="1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 dirty="0">
              <a:latin typeface="Malgun Gothic"/>
              <a:cs typeface="Malgun Gothic"/>
            </a:endParaRPr>
          </a:p>
          <a:p>
            <a:pPr marL="789940">
              <a:lnSpc>
                <a:spcPct val="100000"/>
              </a:lnSpc>
            </a:pPr>
            <a:r>
              <a:rPr sz="1350" dirty="0">
                <a:latin typeface="Malgun Gothic"/>
                <a:cs typeface="Malgun Gothic"/>
              </a:rPr>
              <a:t>해당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값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또는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성을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먼저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처</a:t>
            </a:r>
            <a:r>
              <a:rPr sz="1400" spc="-50" dirty="0">
                <a:latin typeface="Malgun Gothic"/>
                <a:cs typeface="Malgun Gothic"/>
              </a:rPr>
              <a:t>리</a:t>
            </a:r>
            <a:r>
              <a:rPr sz="1350" dirty="0">
                <a:latin typeface="Malgun Gothic"/>
                <a:cs typeface="Malgun Gothic"/>
              </a:rPr>
              <a:t>하고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델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학</a:t>
            </a:r>
            <a:r>
              <a:rPr sz="1400" spc="-50" dirty="0">
                <a:latin typeface="Malgun Gothic"/>
                <a:cs typeface="Malgun Gothic"/>
              </a:rPr>
              <a:t>습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진</a:t>
            </a:r>
            <a:r>
              <a:rPr sz="1350" dirty="0">
                <a:latin typeface="Malgun Gothic"/>
                <a:cs typeface="Malgun Gothic"/>
              </a:rPr>
              <a:t>행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 dirty="0">
              <a:latin typeface="Malgun Gothic"/>
              <a:cs typeface="Malgun Gothic"/>
            </a:endParaRPr>
          </a:p>
          <a:p>
            <a:pPr marL="12700" marR="5080" indent="47625">
              <a:lnSpc>
                <a:spcPct val="117000"/>
              </a:lnSpc>
            </a:pPr>
            <a:r>
              <a:rPr sz="1550" spc="5" dirty="0">
                <a:latin typeface="Courier New"/>
                <a:cs typeface="Courier New"/>
              </a:rPr>
              <a:t>total_bedrooms</a:t>
            </a:r>
            <a:r>
              <a:rPr sz="1550" spc="-254" dirty="0">
                <a:latin typeface="Courier New"/>
                <a:cs typeface="Courier New"/>
              </a:rPr>
              <a:t> </a:t>
            </a: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성에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550" spc="55" dirty="0">
                <a:latin typeface="Tahoma"/>
                <a:cs typeface="Tahoma"/>
              </a:rPr>
              <a:t>207</a:t>
            </a:r>
            <a:r>
              <a:rPr sz="1350" dirty="0">
                <a:latin typeface="Malgun Gothic"/>
                <a:cs typeface="Malgun Gothic"/>
              </a:rPr>
              <a:t>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구</a:t>
            </a:r>
            <a:r>
              <a:rPr sz="1400" spc="-50" dirty="0">
                <a:latin typeface="Malgun Gothic"/>
                <a:cs typeface="Malgun Gothic"/>
              </a:rPr>
              <a:t>역에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대한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값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550" dirty="0">
                <a:latin typeface="Tahoma"/>
                <a:cs typeface="Tahoma"/>
              </a:rPr>
              <a:t>nu</a:t>
            </a:r>
            <a:r>
              <a:rPr sz="1550" spc="45" dirty="0">
                <a:latin typeface="Tahoma"/>
                <a:cs typeface="Tahoma"/>
              </a:rPr>
              <a:t>ll</a:t>
            </a:r>
            <a:r>
              <a:rPr sz="1400" spc="-50" dirty="0">
                <a:latin typeface="Malgun Gothic"/>
                <a:cs typeface="Malgun Gothic"/>
              </a:rPr>
              <a:t>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채</a:t>
            </a:r>
            <a:r>
              <a:rPr sz="1400" spc="-50" dirty="0">
                <a:latin typeface="Malgun Gothic"/>
                <a:cs typeface="Malgun Gothic"/>
              </a:rPr>
              <a:t>워져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있음</a:t>
            </a:r>
            <a:r>
              <a:rPr sz="1550" spc="-140" dirty="0">
                <a:latin typeface="Tahoma"/>
                <a:cs typeface="Tahoma"/>
              </a:rPr>
              <a:t>,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즉</a:t>
            </a:r>
            <a:r>
              <a:rPr sz="1550" spc="-140" dirty="0">
                <a:latin typeface="Tahoma"/>
                <a:cs typeface="Tahoma"/>
              </a:rPr>
              <a:t>,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일부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구</a:t>
            </a:r>
            <a:r>
              <a:rPr sz="1400" spc="-50" dirty="0">
                <a:latin typeface="Malgun Gothic"/>
                <a:cs typeface="Malgun Gothic"/>
              </a:rPr>
              <a:t>역에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대한  </a:t>
            </a:r>
            <a:r>
              <a:rPr sz="1400" spc="-35" dirty="0">
                <a:latin typeface="Malgun Gothic"/>
                <a:cs typeface="Malgun Gothic"/>
              </a:rPr>
              <a:t>정보</a:t>
            </a:r>
            <a:r>
              <a:rPr sz="1350" spc="-35" dirty="0">
                <a:latin typeface="Malgun Gothic"/>
                <a:cs typeface="Malgun Gothic"/>
              </a:rPr>
              <a:t>가</a:t>
            </a:r>
            <a:r>
              <a:rPr sz="1350" spc="-180" dirty="0">
                <a:latin typeface="Malgun Gothic"/>
                <a:cs typeface="Malgun Gothic"/>
              </a:rPr>
              <a:t> </a:t>
            </a:r>
            <a:r>
              <a:rPr sz="1350" spc="-35" dirty="0">
                <a:latin typeface="Malgun Gothic"/>
                <a:cs typeface="Malgun Gothic"/>
              </a:rPr>
              <a:t>누락됨</a:t>
            </a:r>
            <a:r>
              <a:rPr sz="1550" spc="-35" dirty="0">
                <a:latin typeface="Tahoma"/>
                <a:cs typeface="Tahoma"/>
              </a:rPr>
              <a:t>.</a:t>
            </a:r>
            <a:endParaRPr sz="155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444" y="2090818"/>
            <a:ext cx="66719" cy="66719"/>
          </a:xfrm>
          <a:prstGeom prst="rect">
            <a:avLst/>
          </a:prstGeom>
        </p:spPr>
      </p:pic>
      <p:pic>
        <p:nvPicPr>
          <p:cNvPr id="7" name="object 2">
            <a:extLst>
              <a:ext uri="{FF2B5EF4-FFF2-40B4-BE49-F238E27FC236}">
                <a16:creationId xmlns:a16="http://schemas.microsoft.com/office/drawing/2014/main" id="{4D099364-CDC7-4CAD-B38D-02A8B7E2FE1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287" y="3265524"/>
            <a:ext cx="66719" cy="66719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8DD768F7-1CB4-41B4-B6A0-DFC3F7D5C73C}"/>
              </a:ext>
            </a:extLst>
          </p:cNvPr>
          <p:cNvSpPr/>
          <p:nvPr/>
        </p:nvSpPr>
        <p:spPr>
          <a:xfrm>
            <a:off x="1691328" y="3522871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5577A98-E2E8-41AF-814A-34C61BE5A89B}"/>
              </a:ext>
            </a:extLst>
          </p:cNvPr>
          <p:cNvSpPr/>
          <p:nvPr/>
        </p:nvSpPr>
        <p:spPr>
          <a:xfrm>
            <a:off x="1691328" y="3780217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58888E4E-3A39-4F6A-A353-AE5E97816D51}"/>
              </a:ext>
            </a:extLst>
          </p:cNvPr>
          <p:cNvSpPr/>
          <p:nvPr/>
        </p:nvSpPr>
        <p:spPr>
          <a:xfrm>
            <a:off x="1691328" y="4037564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6">
            <a:extLst>
              <a:ext uri="{FF2B5EF4-FFF2-40B4-BE49-F238E27FC236}">
                <a16:creationId xmlns:a16="http://schemas.microsoft.com/office/drawing/2014/main" id="{31256AC3-06CB-4C8A-8757-18D0FFC57FF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8134" y="4290145"/>
            <a:ext cx="76251" cy="76250"/>
          </a:xfrm>
          <a:prstGeom prst="rect">
            <a:avLst/>
          </a:prstGeom>
        </p:spPr>
      </p:pic>
      <p:sp>
        <p:nvSpPr>
          <p:cNvPr id="13" name="object 8">
            <a:extLst>
              <a:ext uri="{FF2B5EF4-FFF2-40B4-BE49-F238E27FC236}">
                <a16:creationId xmlns:a16="http://schemas.microsoft.com/office/drawing/2014/main" id="{AE2E835B-6FA8-4DDC-81B2-41C810394B25}"/>
              </a:ext>
            </a:extLst>
          </p:cNvPr>
          <p:cNvSpPr txBox="1"/>
          <p:nvPr/>
        </p:nvSpPr>
        <p:spPr>
          <a:xfrm>
            <a:off x="1104809" y="3113340"/>
            <a:ext cx="6175421" cy="135806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550" dirty="0">
                <a:latin typeface="Tahoma"/>
                <a:cs typeface="Tahoma"/>
              </a:rPr>
              <a:t>nu</a:t>
            </a:r>
            <a:r>
              <a:rPr sz="1550" spc="45" dirty="0">
                <a:latin typeface="Tahoma"/>
                <a:cs typeface="Tahoma"/>
              </a:rPr>
              <a:t>ll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값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처</a:t>
            </a:r>
            <a:r>
              <a:rPr sz="1400" spc="-50" dirty="0">
                <a:latin typeface="Malgun Gothic"/>
                <a:cs typeface="Malgun Gothic"/>
              </a:rPr>
              <a:t>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방법</a:t>
            </a:r>
            <a:endParaRPr sz="1400" dirty="0">
              <a:latin typeface="Malgun Gothic"/>
              <a:cs typeface="Malgun Gothic"/>
            </a:endParaRPr>
          </a:p>
          <a:p>
            <a:pPr marL="789940" marR="1339215">
              <a:lnSpc>
                <a:spcPts val="2030"/>
              </a:lnSpc>
              <a:spcBef>
                <a:spcPts val="95"/>
              </a:spcBef>
            </a:pPr>
            <a:r>
              <a:rPr sz="1350" dirty="0" err="1">
                <a:latin typeface="Malgun Gothic"/>
                <a:cs typeface="Malgun Gothic"/>
              </a:rPr>
              <a:t>해당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lang="ko-KR" altLang="en-US" sz="1350" dirty="0">
                <a:latin typeface="Malgun Gothic"/>
                <a:cs typeface="Malgun Gothic"/>
              </a:rPr>
              <a:t>행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lang="en-US" altLang="ko-KR" sz="1400" spc="-195" dirty="0">
                <a:latin typeface="Malgun Gothic"/>
                <a:cs typeface="Malgun Gothic"/>
              </a:rPr>
              <a:t>(</a:t>
            </a:r>
            <a:r>
              <a:rPr lang="ko-KR" altLang="en-US" sz="1400" spc="-195" dirty="0">
                <a:latin typeface="Malgun Gothic"/>
                <a:cs typeface="Malgun Gothic"/>
              </a:rPr>
              <a:t>샘플</a:t>
            </a:r>
            <a:r>
              <a:rPr lang="en-US" altLang="ko-KR" sz="1400" spc="-195" dirty="0">
                <a:latin typeface="Malgun Gothic"/>
                <a:cs typeface="Malgun Gothic"/>
              </a:rPr>
              <a:t>)</a:t>
            </a:r>
            <a:r>
              <a:rPr sz="1400" spc="-50" dirty="0" err="1">
                <a:latin typeface="Malgun Gothic"/>
                <a:cs typeface="Malgun Gothic"/>
              </a:rPr>
              <a:t>제</a:t>
            </a:r>
            <a:r>
              <a:rPr sz="1350" dirty="0" err="1">
                <a:latin typeface="Malgun Gothic"/>
                <a:cs typeface="Malgun Gothic"/>
              </a:rPr>
              <a:t>거</a:t>
            </a:r>
            <a:endParaRPr lang="en-US" altLang="ko-KR" sz="1350" dirty="0">
              <a:latin typeface="Malgun Gothic"/>
              <a:cs typeface="Malgun Gothic"/>
            </a:endParaRPr>
          </a:p>
          <a:p>
            <a:pPr marL="789940" marR="1339215">
              <a:lnSpc>
                <a:spcPts val="2030"/>
              </a:lnSpc>
              <a:spcBef>
                <a:spcPts val="95"/>
              </a:spcBef>
            </a:pPr>
            <a:r>
              <a:rPr sz="1400" spc="-50" dirty="0" err="1">
                <a:latin typeface="Malgun Gothic"/>
                <a:cs typeface="Malgun Gothic"/>
              </a:rPr>
              <a:t>전</a:t>
            </a:r>
            <a:r>
              <a:rPr sz="1350" dirty="0" err="1">
                <a:latin typeface="Malgun Gothic"/>
                <a:cs typeface="Malgun Gothic"/>
              </a:rPr>
              <a:t>체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 err="1">
                <a:latin typeface="Malgun Gothic"/>
                <a:cs typeface="Malgun Gothic"/>
              </a:rPr>
              <a:t>특</a:t>
            </a:r>
            <a:r>
              <a:rPr sz="1400" spc="-50" dirty="0" err="1">
                <a:latin typeface="Malgun Gothic"/>
                <a:cs typeface="Malgun Gothic"/>
              </a:rPr>
              <a:t>성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35" dirty="0" err="1">
                <a:latin typeface="Malgun Gothic"/>
                <a:cs typeface="Malgun Gothic"/>
              </a:rPr>
              <a:t>삭제</a:t>
            </a:r>
            <a:r>
              <a:rPr lang="en-US" altLang="ko-KR" sz="1400" spc="-35" dirty="0">
                <a:latin typeface="Malgun Gothic"/>
                <a:cs typeface="Malgun Gothic"/>
              </a:rPr>
              <a:t>(</a:t>
            </a:r>
            <a:r>
              <a:rPr lang="ko-KR" altLang="en-US" sz="1400" spc="-35" dirty="0" err="1">
                <a:latin typeface="Malgun Gothic"/>
                <a:cs typeface="Malgun Gothic"/>
              </a:rPr>
              <a:t>열제거</a:t>
            </a:r>
            <a:r>
              <a:rPr lang="en-US" altLang="ko-KR" sz="1400" spc="-35" dirty="0">
                <a:latin typeface="Malgun Gothic"/>
                <a:cs typeface="Malgun Gothic"/>
              </a:rPr>
              <a:t>)</a:t>
            </a:r>
          </a:p>
          <a:p>
            <a:pPr marL="789940" marR="1339215">
              <a:lnSpc>
                <a:spcPts val="2030"/>
              </a:lnSpc>
              <a:spcBef>
                <a:spcPts val="95"/>
              </a:spcBef>
            </a:pPr>
            <a:r>
              <a:rPr sz="1350" dirty="0" err="1">
                <a:latin typeface="Malgun Gothic"/>
                <a:cs typeface="Malgun Gothic"/>
              </a:rPr>
              <a:t>특</a:t>
            </a:r>
            <a:r>
              <a:rPr sz="1400" spc="-50" dirty="0" err="1">
                <a:latin typeface="Malgun Gothic"/>
                <a:cs typeface="Malgun Gothic"/>
              </a:rPr>
              <a:t>정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 err="1">
                <a:latin typeface="Malgun Gothic"/>
                <a:cs typeface="Malgun Gothic"/>
              </a:rPr>
              <a:t>값</a:t>
            </a:r>
            <a:r>
              <a:rPr sz="1400" spc="-50" dirty="0" err="1">
                <a:latin typeface="Malgun Gothic"/>
                <a:cs typeface="Malgun Gothic"/>
              </a:rPr>
              <a:t>으로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 err="1">
                <a:latin typeface="Malgun Gothic"/>
                <a:cs typeface="Malgun Gothic"/>
              </a:rPr>
              <a:t>채</a:t>
            </a:r>
            <a:r>
              <a:rPr sz="1400" spc="-50" dirty="0" err="1">
                <a:latin typeface="Malgun Gothic"/>
                <a:cs typeface="Malgun Gothic"/>
              </a:rPr>
              <a:t>우</a:t>
            </a:r>
            <a:r>
              <a:rPr sz="1350" dirty="0" err="1">
                <a:latin typeface="Malgun Gothic"/>
                <a:cs typeface="Malgun Gothic"/>
              </a:rPr>
              <a:t>기</a:t>
            </a:r>
            <a:endParaRPr sz="1350" dirty="0">
              <a:latin typeface="Malgun Gothic"/>
              <a:cs typeface="Malgun Gothic"/>
            </a:endParaRPr>
          </a:p>
          <a:p>
            <a:pPr marL="1567815">
              <a:lnSpc>
                <a:spcPct val="100000"/>
              </a:lnSpc>
              <a:spcBef>
                <a:spcPts val="65"/>
              </a:spcBef>
            </a:pPr>
            <a:r>
              <a:rPr sz="1550" spc="55" dirty="0">
                <a:latin typeface="Tahoma"/>
                <a:cs typeface="Tahoma"/>
              </a:rPr>
              <a:t>0</a:t>
            </a:r>
            <a:r>
              <a:rPr sz="1550" spc="-140" dirty="0">
                <a:latin typeface="Tahoma"/>
                <a:cs typeface="Tahoma"/>
              </a:rPr>
              <a:t>,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평균값</a:t>
            </a:r>
            <a:r>
              <a:rPr sz="1550" spc="-140" dirty="0">
                <a:latin typeface="Tahoma"/>
                <a:cs typeface="Tahoma"/>
              </a:rPr>
              <a:t>,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 err="1">
                <a:latin typeface="Malgun Gothic"/>
                <a:cs typeface="Malgun Gothic"/>
              </a:rPr>
              <a:t>중앙</a:t>
            </a:r>
            <a:r>
              <a:rPr sz="1350" dirty="0" err="1">
                <a:latin typeface="Malgun Gothic"/>
                <a:cs typeface="Malgun Gothic"/>
              </a:rPr>
              <a:t>값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등</a:t>
            </a:r>
            <a:r>
              <a:rPr lang="en-US" altLang="ko-KR" sz="1350" dirty="0">
                <a:latin typeface="Malgun Gothic"/>
                <a:cs typeface="Malgun Gothic"/>
              </a:rPr>
              <a:t>((</a:t>
            </a:r>
            <a:r>
              <a:rPr lang="ko-KR" altLang="en-US" sz="1350" dirty="0">
                <a:latin typeface="Malgun Gothic"/>
                <a:cs typeface="Malgun Gothic"/>
              </a:rPr>
              <a:t>훈련데이터에서 계산</a:t>
            </a:r>
            <a:r>
              <a:rPr lang="en-US" altLang="ko-KR" sz="1350" dirty="0">
                <a:latin typeface="Malgun Gothic"/>
                <a:cs typeface="Malgun Gothic"/>
              </a:rPr>
              <a:t>)</a:t>
            </a:r>
            <a:endParaRPr sz="1350" dirty="0">
              <a:latin typeface="Malgun Gothic"/>
              <a:cs typeface="Malgun Gothic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A24893F-DB82-44C0-AA48-7423DC968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50" y="3014528"/>
            <a:ext cx="3095018" cy="261781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C17725-7EBC-4EDA-BFED-811FD808026D}"/>
              </a:ext>
            </a:extLst>
          </p:cNvPr>
          <p:cNvSpPr/>
          <p:nvPr/>
        </p:nvSpPr>
        <p:spPr>
          <a:xfrm>
            <a:off x="6051550" y="4471404"/>
            <a:ext cx="3276600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AFD43-6785-4F95-A036-7A400542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33" y="571500"/>
            <a:ext cx="4546600" cy="477054"/>
          </a:xfrm>
        </p:spPr>
        <p:txBody>
          <a:bodyPr/>
          <a:lstStyle/>
          <a:p>
            <a:r>
              <a:rPr lang="ko-KR" altLang="en-US" b="1" dirty="0"/>
              <a:t>데이터 정제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35F24C-47C2-432E-B9D7-25C95ADB2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1433" y="734083"/>
            <a:ext cx="8696717" cy="214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238050" rIns="31740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housing.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jp-code-font-family)"/>
              </a:rPr>
              <a:t>dropna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jp-code-font-family)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subset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=["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total_bedrooms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"]) # 옵션 1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(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행삭제</a:t>
            </a:r>
            <a:r>
              <a:rPr lang="en-US" altLang="ko-KR" sz="1800" dirty="0">
                <a:latin typeface="Arial Unicode MS"/>
                <a:ea typeface="var(--jp-code-font-family)"/>
              </a:rPr>
              <a:t>)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housing.drop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("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total_bedrooms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",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axis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=1) # 옵션 2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(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열삭제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median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housing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["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total_bedrooms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"].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median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() # 옵션 3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(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중간값으로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채우기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housing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["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total_bedrooms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"].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jp-code-font-family)"/>
              </a:rPr>
              <a:t>fillna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median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jp-code-font-family)"/>
              </a:rPr>
              <a:t>inplace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=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True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24</a:t>
            </a:fld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7550" y="3215672"/>
            <a:ext cx="791755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dropna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():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column내에 NaN값이 있으면 해당 내용은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필요없다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간주하고 삭제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Arial Unicode MS" panose="020B0604020202020204" pitchFamily="50" charset="-127"/>
              </a:rPr>
              <a:t>fillna</a:t>
            </a:r>
            <a:r>
              <a:rPr lang="en-US" altLang="ko-KR" dirty="0">
                <a:latin typeface="Arial Unicode MS" panose="020B0604020202020204" pitchFamily="50" charset="-127"/>
              </a:rPr>
              <a:t>():</a:t>
            </a:r>
            <a:r>
              <a:rPr lang="ko-KR" altLang="en-US" dirty="0">
                <a:latin typeface="Arial Unicode MS" panose="020B0604020202020204" pitchFamily="50" charset="-127"/>
              </a:rPr>
              <a:t> </a:t>
            </a:r>
            <a:r>
              <a:rPr lang="en-US" altLang="ko-KR" dirty="0" err="1">
                <a:latin typeface="Arial Unicode MS" panose="020B0604020202020204" pitchFamily="50" charset="-127"/>
              </a:rPr>
              <a:t>DataFrame</a:t>
            </a:r>
            <a:r>
              <a:rPr lang="ko-KR" altLang="en-US" dirty="0">
                <a:latin typeface="Arial Unicode MS" panose="020B0604020202020204" pitchFamily="50" charset="-127"/>
              </a:rPr>
              <a:t>에서 </a:t>
            </a:r>
            <a:r>
              <a:rPr lang="en-US" altLang="ko-KR" dirty="0" err="1">
                <a:latin typeface="Arial Unicode MS" panose="020B0604020202020204" pitchFamily="50" charset="-127"/>
              </a:rPr>
              <a:t>NaN</a:t>
            </a:r>
            <a:r>
              <a:rPr lang="ko-KR" altLang="en-US" dirty="0">
                <a:latin typeface="Arial Unicode MS" panose="020B0604020202020204" pitchFamily="50" charset="-127"/>
              </a:rPr>
              <a:t>값을 원하는 값으로 변경하는 메서드</a:t>
            </a:r>
            <a:endParaRPr lang="en-US" altLang="ko-KR" dirty="0">
              <a:latin typeface="Arial Unicode MS" panose="020B0604020202020204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inplace : 원본을 변경할지 여부. True일 경우 원본을 변경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562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6E324-F149-4ADC-8134-57871F20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550" y="5600700"/>
            <a:ext cx="4546600" cy="430887"/>
          </a:xfrm>
        </p:spPr>
        <p:txBody>
          <a:bodyPr/>
          <a:lstStyle/>
          <a:p>
            <a:r>
              <a:rPr lang="ko-KR" altLang="en-US" sz="2800" dirty="0"/>
              <a:t>코드 살펴보기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E31C68-4A9C-33AD-D4DA-850D800FC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9512300" cy="454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04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0" y="496243"/>
            <a:ext cx="41986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-65" dirty="0">
                <a:latin typeface="Malgun Gothic"/>
                <a:cs typeface="Malgun Gothic"/>
              </a:rPr>
              <a:t>텍스트와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범주형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특성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다루기</a:t>
            </a:r>
            <a:r>
              <a:rPr sz="2000" b="1" spc="-400" dirty="0">
                <a:latin typeface="Trebuchet MS"/>
                <a:cs typeface="Trebuchet MS"/>
              </a:rPr>
              <a:t>: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원</a:t>
            </a:r>
            <a:r>
              <a:rPr sz="2000" b="1" spc="-235" dirty="0">
                <a:latin typeface="Trebuchet MS"/>
                <a:cs typeface="Trebuchet MS"/>
              </a:rPr>
              <a:t>-</a:t>
            </a:r>
            <a:r>
              <a:rPr sz="1800" b="1" spc="-65" dirty="0">
                <a:latin typeface="Malgun Gothic"/>
                <a:cs typeface="Malgun Gothic"/>
              </a:rPr>
              <a:t>핫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인코딩</a:t>
            </a:r>
            <a:endParaRPr sz="1800" b="1" dirty="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404" y="1068815"/>
            <a:ext cx="66719" cy="667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41927" y="962708"/>
            <a:ext cx="578548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35" dirty="0">
                <a:latin typeface="Malgun Gothic"/>
                <a:cs typeface="Malgun Gothic"/>
              </a:rPr>
              <a:t>범주</a:t>
            </a:r>
            <a:r>
              <a:rPr sz="1350" spc="-35" dirty="0">
                <a:latin typeface="Malgun Gothic"/>
                <a:cs typeface="Malgun Gothic"/>
              </a:rPr>
              <a:t>형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입</a:t>
            </a:r>
            <a:r>
              <a:rPr sz="1350" spc="-25" dirty="0">
                <a:latin typeface="Malgun Gothic"/>
                <a:cs typeface="Malgun Gothic"/>
              </a:rPr>
              <a:t>력</a:t>
            </a:r>
            <a:r>
              <a:rPr sz="1350" spc="-170" dirty="0">
                <a:latin typeface="Malgun Gothic"/>
                <a:cs typeface="Malgun Gothic"/>
              </a:rPr>
              <a:t> </a:t>
            </a:r>
            <a:r>
              <a:rPr sz="1350" spc="-35" dirty="0">
                <a:latin typeface="Malgun Gothic"/>
                <a:cs typeface="Malgun Gothic"/>
              </a:rPr>
              <a:t>특</a:t>
            </a:r>
            <a:r>
              <a:rPr sz="1400" spc="-35" dirty="0">
                <a:latin typeface="Malgun Gothic"/>
                <a:cs typeface="Malgun Gothic"/>
              </a:rPr>
              <a:t>성인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spc="-25" dirty="0">
                <a:latin typeface="Malgun Gothic"/>
                <a:cs typeface="Malgun Gothic"/>
              </a:rPr>
              <a:t>해</a:t>
            </a:r>
            <a:r>
              <a:rPr sz="1400" spc="-25" dirty="0">
                <a:latin typeface="Malgun Gothic"/>
                <a:cs typeface="Malgun Gothic"/>
              </a:rPr>
              <a:t>안</a:t>
            </a:r>
            <a:r>
              <a:rPr sz="1400" spc="-190" dirty="0">
                <a:latin typeface="Malgun Gothic"/>
                <a:cs typeface="Malgun Gothic"/>
              </a:rPr>
              <a:t> </a:t>
            </a:r>
            <a:r>
              <a:rPr sz="1350" spc="-20" dirty="0">
                <a:latin typeface="Malgun Gothic"/>
                <a:cs typeface="Malgun Gothic"/>
              </a:rPr>
              <a:t>근</a:t>
            </a:r>
            <a:r>
              <a:rPr sz="1400" spc="-20" dirty="0">
                <a:latin typeface="Malgun Gothic"/>
                <a:cs typeface="Malgun Gothic"/>
              </a:rPr>
              <a:t>접</a:t>
            </a:r>
            <a:r>
              <a:rPr sz="1350" spc="-20" dirty="0">
                <a:latin typeface="Malgun Gothic"/>
                <a:cs typeface="Malgun Gothic"/>
              </a:rPr>
              <a:t>도</a:t>
            </a:r>
            <a:r>
              <a:rPr sz="1550" spc="-20" dirty="0">
                <a:latin typeface="Tahoma"/>
                <a:cs typeface="Tahoma"/>
              </a:rPr>
              <a:t>(ocean_proximity)</a:t>
            </a:r>
            <a:r>
              <a:rPr sz="1400" spc="-20" dirty="0">
                <a:latin typeface="Malgun Gothic"/>
                <a:cs typeface="Malgun Gothic"/>
              </a:rPr>
              <a:t>를</a:t>
            </a:r>
            <a:r>
              <a:rPr sz="1400" spc="-190" dirty="0">
                <a:latin typeface="Malgun Gothic"/>
                <a:cs typeface="Malgun Gothic"/>
              </a:rPr>
              <a:t> </a:t>
            </a:r>
            <a:r>
              <a:rPr sz="1400" spc="-20" dirty="0">
                <a:latin typeface="Malgun Gothic"/>
                <a:cs typeface="Malgun Gothic"/>
              </a:rPr>
              <a:t>수</a:t>
            </a:r>
            <a:r>
              <a:rPr sz="1350" spc="-20" dirty="0">
                <a:latin typeface="Malgun Gothic"/>
                <a:cs typeface="Malgun Gothic"/>
              </a:rPr>
              <a:t>치형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spc="-25" dirty="0">
                <a:latin typeface="Malgun Gothic"/>
                <a:cs typeface="Malgun Gothic"/>
              </a:rPr>
              <a:t>데</a:t>
            </a:r>
            <a:r>
              <a:rPr sz="1400" spc="-25" dirty="0">
                <a:latin typeface="Malgun Gothic"/>
                <a:cs typeface="Malgun Gothic"/>
              </a:rPr>
              <a:t>이</a:t>
            </a:r>
            <a:r>
              <a:rPr sz="1350" spc="-25" dirty="0">
                <a:latin typeface="Malgun Gothic"/>
                <a:cs typeface="Malgun Gothic"/>
              </a:rPr>
              <a:t>터</a:t>
            </a:r>
            <a:r>
              <a:rPr sz="1400" spc="-25" dirty="0">
                <a:latin typeface="Malgun Gothic"/>
                <a:cs typeface="Malgun Gothic"/>
              </a:rPr>
              <a:t>로</a:t>
            </a:r>
            <a:r>
              <a:rPr sz="1400" spc="-190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변</a:t>
            </a:r>
            <a:r>
              <a:rPr sz="1350" spc="-25" dirty="0">
                <a:latin typeface="Malgun Gothic"/>
                <a:cs typeface="Malgun Gothic"/>
              </a:rPr>
              <a:t>환</a:t>
            </a:r>
            <a:endParaRPr sz="135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9550" y="1485900"/>
            <a:ext cx="5607411" cy="813872"/>
          </a:xfrm>
          <a:prstGeom prst="rect">
            <a:avLst/>
          </a:prstGeom>
        </p:spPr>
      </p:pic>
      <p:pic>
        <p:nvPicPr>
          <p:cNvPr id="6" name="object 2">
            <a:extLst>
              <a:ext uri="{FF2B5EF4-FFF2-40B4-BE49-F238E27FC236}">
                <a16:creationId xmlns:a16="http://schemas.microsoft.com/office/drawing/2014/main" id="{ACC25BD1-19E9-40A3-93A6-DE66C691B8B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421" y="3209753"/>
            <a:ext cx="66719" cy="66719"/>
          </a:xfrm>
          <a:prstGeom prst="rect">
            <a:avLst/>
          </a:prstGeom>
        </p:spPr>
      </p:pic>
      <p:pic>
        <p:nvPicPr>
          <p:cNvPr id="7" name="object 3">
            <a:extLst>
              <a:ext uri="{FF2B5EF4-FFF2-40B4-BE49-F238E27FC236}">
                <a16:creationId xmlns:a16="http://schemas.microsoft.com/office/drawing/2014/main" id="{0A72F504-C4E5-46A5-9F48-B245BE66051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421" y="3467100"/>
            <a:ext cx="66719" cy="66719"/>
          </a:xfrm>
          <a:prstGeom prst="rect">
            <a:avLst/>
          </a:prstGeom>
        </p:spPr>
      </p:pic>
      <p:pic>
        <p:nvPicPr>
          <p:cNvPr id="8" name="object 4">
            <a:extLst>
              <a:ext uri="{FF2B5EF4-FFF2-40B4-BE49-F238E27FC236}">
                <a16:creationId xmlns:a16="http://schemas.microsoft.com/office/drawing/2014/main" id="{D09FC43F-32C5-471F-9307-CD49B8629B2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421" y="3724447"/>
            <a:ext cx="66719" cy="66719"/>
          </a:xfrm>
          <a:prstGeom prst="rect">
            <a:avLst/>
          </a:prstGeom>
        </p:spPr>
      </p:pic>
      <p:pic>
        <p:nvPicPr>
          <p:cNvPr id="9" name="object 5">
            <a:extLst>
              <a:ext uri="{FF2B5EF4-FFF2-40B4-BE49-F238E27FC236}">
                <a16:creationId xmlns:a16="http://schemas.microsoft.com/office/drawing/2014/main" id="{5273B945-D7EF-4899-9776-06F250D31B9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421" y="3981794"/>
            <a:ext cx="66719" cy="66719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244DC802-7148-429C-BD1E-129D7D6CC55E}"/>
              </a:ext>
            </a:extLst>
          </p:cNvPr>
          <p:cNvSpPr txBox="1"/>
          <p:nvPr/>
        </p:nvSpPr>
        <p:spPr>
          <a:xfrm>
            <a:off x="365727" y="2779027"/>
            <a:ext cx="6742430" cy="164032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-50" dirty="0">
                <a:latin typeface="Malgun Gothic"/>
                <a:cs typeface="Malgun Gothic"/>
              </a:rPr>
              <a:t>단순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수치화의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문제점</a:t>
            </a:r>
            <a:endParaRPr sz="1400" b="1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850" dirty="0">
              <a:latin typeface="Malgun Gothic"/>
              <a:cs typeface="Malgun Gothic"/>
            </a:endParaRPr>
          </a:p>
          <a:p>
            <a:pPr marL="607060">
              <a:lnSpc>
                <a:spcPct val="100000"/>
              </a:lnSpc>
            </a:pPr>
            <a:r>
              <a:rPr sz="1350" dirty="0">
                <a:latin typeface="Malgun Gothic"/>
                <a:cs typeface="Malgun Gothic"/>
              </a:rPr>
              <a:t>해</a:t>
            </a:r>
            <a:r>
              <a:rPr sz="1400" spc="-50" dirty="0">
                <a:latin typeface="Malgun Gothic"/>
                <a:cs typeface="Malgun Gothic"/>
              </a:rPr>
              <a:t>안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근</a:t>
            </a:r>
            <a:r>
              <a:rPr sz="1400" spc="-50" dirty="0">
                <a:latin typeface="Malgun Gothic"/>
                <a:cs typeface="Malgun Gothic"/>
              </a:rPr>
              <a:t>접</a:t>
            </a:r>
            <a:r>
              <a:rPr sz="1350" dirty="0">
                <a:latin typeface="Malgun Gothic"/>
                <a:cs typeface="Malgun Gothic"/>
              </a:rPr>
              <a:t>도는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단</a:t>
            </a:r>
            <a:r>
              <a:rPr sz="1400" spc="-50" dirty="0">
                <a:latin typeface="Malgun Gothic"/>
                <a:cs typeface="Malgun Gothic"/>
              </a:rPr>
              <a:t>순</a:t>
            </a:r>
            <a:r>
              <a:rPr sz="1350" dirty="0">
                <a:latin typeface="Malgun Gothic"/>
                <a:cs typeface="Malgun Gothic"/>
              </a:rPr>
              <a:t>히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구</a:t>
            </a:r>
            <a:r>
              <a:rPr sz="1400" spc="-50" dirty="0">
                <a:latin typeface="Malgun Gothic"/>
                <a:cs typeface="Malgun Gothic"/>
              </a:rPr>
              <a:t>분을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위</a:t>
            </a:r>
            <a:r>
              <a:rPr sz="1350" dirty="0">
                <a:latin typeface="Malgun Gothic"/>
                <a:cs typeface="Malgun Gothic"/>
              </a:rPr>
              <a:t>해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사용</a:t>
            </a:r>
            <a:endParaRPr sz="1400" dirty="0">
              <a:latin typeface="Malgun Gothic"/>
              <a:cs typeface="Malgun Gothic"/>
            </a:endParaRPr>
          </a:p>
          <a:p>
            <a:pPr marL="607060" marR="218440">
              <a:lnSpc>
                <a:spcPct val="120600"/>
              </a:lnSpc>
            </a:pPr>
            <a:r>
              <a:rPr sz="1350" dirty="0">
                <a:latin typeface="Malgun Gothic"/>
                <a:cs typeface="Malgun Gothic"/>
              </a:rPr>
              <a:t>해</a:t>
            </a:r>
            <a:r>
              <a:rPr sz="1400" spc="-50" dirty="0">
                <a:latin typeface="Malgun Gothic"/>
                <a:cs typeface="Malgun Gothic"/>
              </a:rPr>
              <a:t>안에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근</a:t>
            </a:r>
            <a:r>
              <a:rPr sz="1400" spc="-50" dirty="0">
                <a:latin typeface="Malgun Gothic"/>
                <a:cs typeface="Malgun Gothic"/>
              </a:rPr>
              <a:t>접</a:t>
            </a:r>
            <a:r>
              <a:rPr sz="1350" dirty="0">
                <a:latin typeface="Malgun Gothic"/>
                <a:cs typeface="Malgun Gothic"/>
              </a:rPr>
              <a:t>하고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있</a:t>
            </a:r>
            <a:r>
              <a:rPr sz="1350" dirty="0">
                <a:latin typeface="Malgun Gothic"/>
                <a:cs typeface="Malgun Gothic"/>
              </a:rPr>
              <a:t>다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해</a:t>
            </a:r>
            <a:r>
              <a:rPr sz="1400" spc="-50" dirty="0">
                <a:latin typeface="Malgun Gothic"/>
                <a:cs typeface="Malgun Gothic"/>
              </a:rPr>
              <a:t>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주</a:t>
            </a:r>
            <a:r>
              <a:rPr sz="1350" dirty="0">
                <a:latin typeface="Malgun Gothic"/>
                <a:cs typeface="Malgun Gothic"/>
              </a:rPr>
              <a:t>택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가격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기</a:t>
            </a:r>
            <a:r>
              <a:rPr sz="1400" spc="-50" dirty="0">
                <a:latin typeface="Malgun Gothic"/>
                <a:cs typeface="Malgun Gothic"/>
              </a:rPr>
              <a:t>본적으로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비싼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것</a:t>
            </a:r>
            <a:r>
              <a:rPr sz="1400" spc="-50" dirty="0">
                <a:latin typeface="Malgun Gothic"/>
                <a:cs typeface="Malgun Gothic"/>
              </a:rPr>
              <a:t>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아</a:t>
            </a:r>
            <a:r>
              <a:rPr sz="1350" dirty="0">
                <a:latin typeface="Malgun Gothic"/>
                <a:cs typeface="Malgun Gothic"/>
              </a:rPr>
              <a:t>니라는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45" dirty="0">
                <a:latin typeface="Malgun Gothic"/>
                <a:cs typeface="Malgun Gothic"/>
              </a:rPr>
              <a:t>의미  반면에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수</a:t>
            </a:r>
            <a:r>
              <a:rPr sz="1350" dirty="0">
                <a:latin typeface="Malgun Gothic"/>
                <a:cs typeface="Malgun Gothic"/>
              </a:rPr>
              <a:t>치화된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값들</a:t>
            </a:r>
            <a:r>
              <a:rPr sz="1400" spc="-50" dirty="0">
                <a:latin typeface="Malgun Gothic"/>
                <a:cs typeface="Malgun Gothic"/>
              </a:rPr>
              <a:t>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크기</a:t>
            </a:r>
            <a:r>
              <a:rPr sz="1400" spc="-50" dirty="0">
                <a:latin typeface="Malgun Gothic"/>
                <a:cs typeface="Malgun Gothic"/>
              </a:rPr>
              <a:t>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비</a:t>
            </a:r>
            <a:r>
              <a:rPr sz="1350" dirty="0">
                <a:latin typeface="Malgun Gothic"/>
                <a:cs typeface="Malgun Gothic"/>
              </a:rPr>
              <a:t>교할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있</a:t>
            </a:r>
            <a:r>
              <a:rPr sz="1350" dirty="0">
                <a:latin typeface="Malgun Gothic"/>
                <a:cs typeface="Malgun Gothic"/>
              </a:rPr>
              <a:t>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숫자</a:t>
            </a:r>
            <a:endParaRPr sz="1400" dirty="0">
              <a:latin typeface="Malgun Gothic"/>
              <a:cs typeface="Malgun Gothic"/>
            </a:endParaRPr>
          </a:p>
          <a:p>
            <a:pPr marL="607060">
              <a:lnSpc>
                <a:spcPct val="100000"/>
              </a:lnSpc>
              <a:spcBef>
                <a:spcPts val="195"/>
              </a:spcBef>
            </a:pPr>
            <a:r>
              <a:rPr sz="1350" dirty="0">
                <a:latin typeface="Malgun Gothic"/>
                <a:cs typeface="Malgun Gothic"/>
              </a:rPr>
              <a:t>따라</a:t>
            </a:r>
            <a:r>
              <a:rPr sz="1400" spc="-50" dirty="0">
                <a:latin typeface="Malgun Gothic"/>
                <a:cs typeface="Malgun Gothic"/>
              </a:rPr>
              <a:t>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델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학</a:t>
            </a:r>
            <a:r>
              <a:rPr sz="1400" spc="-50" dirty="0">
                <a:latin typeface="Malgun Gothic"/>
                <a:cs typeface="Malgun Gothic"/>
              </a:rPr>
              <a:t>습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과</a:t>
            </a:r>
            <a:r>
              <a:rPr sz="1400" spc="-50" dirty="0">
                <a:latin typeface="Malgun Gothic"/>
                <a:cs typeface="Malgun Gothic"/>
              </a:rPr>
              <a:t>정에서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숫자</a:t>
            </a:r>
            <a:r>
              <a:rPr sz="1350" dirty="0">
                <a:latin typeface="Malgun Gothic"/>
                <a:cs typeface="Malgun Gothic"/>
              </a:rPr>
              <a:t>들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크기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때</a:t>
            </a:r>
            <a:r>
              <a:rPr sz="1400" spc="-50" dirty="0">
                <a:latin typeface="Malgun Gothic"/>
                <a:cs typeface="Malgun Gothic"/>
              </a:rPr>
              <a:t>문에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잘못</a:t>
            </a:r>
            <a:r>
              <a:rPr sz="1350" dirty="0">
                <a:latin typeface="Malgun Gothic"/>
                <a:cs typeface="Malgun Gothic"/>
              </a:rPr>
              <a:t>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학</a:t>
            </a:r>
            <a:r>
              <a:rPr sz="1400" spc="-50" dirty="0">
                <a:latin typeface="Malgun Gothic"/>
                <a:cs typeface="Malgun Gothic"/>
              </a:rPr>
              <a:t>습이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이루어질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 err="1">
                <a:latin typeface="Malgun Gothic"/>
                <a:cs typeface="Malgun Gothic"/>
              </a:rPr>
              <a:t>있</a:t>
            </a:r>
            <a:r>
              <a:rPr sz="1350" dirty="0" err="1">
                <a:latin typeface="Malgun Gothic"/>
                <a:cs typeface="Malgun Gothic"/>
              </a:rPr>
              <a:t>다</a:t>
            </a:r>
            <a:r>
              <a:rPr sz="1550" spc="-140" dirty="0">
                <a:latin typeface="Tahoma"/>
                <a:cs typeface="Tahoma"/>
              </a:rPr>
              <a:t>.</a:t>
            </a:r>
            <a:endParaRPr lang="en-US" altLang="ko-KR" sz="1550" spc="-140" dirty="0">
              <a:latin typeface="Tahoma"/>
              <a:cs typeface="Tahoma"/>
            </a:endParaRPr>
          </a:p>
          <a:p>
            <a:pPr marL="607060">
              <a:lnSpc>
                <a:spcPct val="100000"/>
              </a:lnSpc>
              <a:spcBef>
                <a:spcPts val="195"/>
              </a:spcBef>
            </a:pPr>
            <a:r>
              <a:rPr lang="en-US" sz="1550" dirty="0">
                <a:latin typeface="Tahoma"/>
                <a:cs typeface="Tahoma"/>
              </a:rPr>
              <a:t>ocean-proximity </a:t>
            </a:r>
            <a:r>
              <a:rPr lang="ko-KR" altLang="en-US" sz="1550" dirty="0">
                <a:latin typeface="Tahoma"/>
                <a:cs typeface="Tahoma"/>
              </a:rPr>
              <a:t>데이터에 사용하면 안됨</a:t>
            </a:r>
            <a:endParaRPr sz="1550" dirty="0">
              <a:latin typeface="Tahoma"/>
              <a:cs typeface="Tahoma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26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E6B8634-552F-8CEF-13AE-607885BB6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0" y="4609976"/>
            <a:ext cx="8032750" cy="220459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444" y="906762"/>
            <a:ext cx="66719" cy="667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444" y="1354736"/>
            <a:ext cx="66719" cy="667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444" y="1802710"/>
            <a:ext cx="66719" cy="6671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642464" y="2499432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9485" y="2765378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8950" y="419100"/>
            <a:ext cx="7765415" cy="2541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b="1" spc="-50" dirty="0">
                <a:latin typeface="Malgun Gothic"/>
                <a:cs typeface="Malgun Gothic"/>
              </a:rPr>
              <a:t>원</a:t>
            </a:r>
            <a:r>
              <a:rPr sz="1550" b="1" spc="-180" dirty="0">
                <a:latin typeface="Trebuchet MS"/>
                <a:cs typeface="Trebuchet MS"/>
              </a:rPr>
              <a:t>-</a:t>
            </a:r>
            <a:r>
              <a:rPr sz="1400" b="1" spc="-50" dirty="0">
                <a:latin typeface="Malgun Gothic"/>
                <a:cs typeface="Malgun Gothic"/>
              </a:rPr>
              <a:t>핫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인코딩</a:t>
            </a:r>
            <a:r>
              <a:rPr sz="1550" b="1" spc="-110" dirty="0">
                <a:latin typeface="Trebuchet MS"/>
                <a:cs typeface="Trebuchet MS"/>
              </a:rPr>
              <a:t>(</a:t>
            </a:r>
            <a:r>
              <a:rPr sz="1550" b="1" spc="-130" dirty="0">
                <a:latin typeface="Trebuchet MS"/>
                <a:cs typeface="Trebuchet MS"/>
              </a:rPr>
              <a:t>o</a:t>
            </a:r>
            <a:r>
              <a:rPr sz="1550" b="1" spc="-165" dirty="0">
                <a:latin typeface="Trebuchet MS"/>
                <a:cs typeface="Trebuchet MS"/>
              </a:rPr>
              <a:t>n</a:t>
            </a:r>
            <a:r>
              <a:rPr sz="1550" b="1" spc="-180" dirty="0">
                <a:latin typeface="Trebuchet MS"/>
                <a:cs typeface="Trebuchet MS"/>
              </a:rPr>
              <a:t>e-</a:t>
            </a:r>
            <a:r>
              <a:rPr sz="1550" b="1" spc="-160" dirty="0">
                <a:latin typeface="Trebuchet MS"/>
                <a:cs typeface="Trebuchet MS"/>
              </a:rPr>
              <a:t>h</a:t>
            </a:r>
            <a:r>
              <a:rPr sz="1550" b="1" spc="-145" dirty="0">
                <a:latin typeface="Trebuchet MS"/>
                <a:cs typeface="Trebuchet MS"/>
              </a:rPr>
              <a:t>o</a:t>
            </a:r>
            <a:r>
              <a:rPr sz="1550" b="1" spc="-150" dirty="0">
                <a:latin typeface="Trebuchet MS"/>
                <a:cs typeface="Trebuchet MS"/>
              </a:rPr>
              <a:t>t</a:t>
            </a:r>
            <a:r>
              <a:rPr sz="1550" b="1" spc="-80" dirty="0">
                <a:latin typeface="Trebuchet MS"/>
                <a:cs typeface="Trebuchet MS"/>
              </a:rPr>
              <a:t> </a:t>
            </a:r>
            <a:r>
              <a:rPr sz="1550" b="1" spc="-180" dirty="0">
                <a:latin typeface="Trebuchet MS"/>
                <a:cs typeface="Trebuchet MS"/>
              </a:rPr>
              <a:t>e</a:t>
            </a:r>
            <a:r>
              <a:rPr sz="1550" b="1" spc="-165" dirty="0">
                <a:latin typeface="Trebuchet MS"/>
                <a:cs typeface="Trebuchet MS"/>
              </a:rPr>
              <a:t>n</a:t>
            </a:r>
            <a:r>
              <a:rPr sz="1550" b="1" spc="-90" dirty="0">
                <a:latin typeface="Trebuchet MS"/>
                <a:cs typeface="Trebuchet MS"/>
              </a:rPr>
              <a:t>c</a:t>
            </a:r>
            <a:r>
              <a:rPr sz="1550" b="1" spc="-130" dirty="0">
                <a:latin typeface="Trebuchet MS"/>
                <a:cs typeface="Trebuchet MS"/>
              </a:rPr>
              <a:t>o</a:t>
            </a:r>
            <a:r>
              <a:rPr sz="1550" b="1" spc="-145" dirty="0">
                <a:latin typeface="Trebuchet MS"/>
                <a:cs typeface="Trebuchet MS"/>
              </a:rPr>
              <a:t>d</a:t>
            </a:r>
            <a:r>
              <a:rPr sz="1550" b="1" spc="-135" dirty="0">
                <a:latin typeface="Trebuchet MS"/>
                <a:cs typeface="Trebuchet MS"/>
              </a:rPr>
              <a:t>i</a:t>
            </a:r>
            <a:r>
              <a:rPr sz="1550" b="1" spc="-165" dirty="0">
                <a:latin typeface="Trebuchet MS"/>
                <a:cs typeface="Trebuchet MS"/>
              </a:rPr>
              <a:t>n</a:t>
            </a:r>
            <a:r>
              <a:rPr sz="1550" b="1" spc="-10" dirty="0">
                <a:latin typeface="Trebuchet MS"/>
                <a:cs typeface="Trebuchet MS"/>
              </a:rPr>
              <a:t>g</a:t>
            </a:r>
            <a:r>
              <a:rPr sz="1550" b="1" spc="-110" dirty="0">
                <a:latin typeface="Trebuchet MS"/>
                <a:cs typeface="Trebuchet MS"/>
              </a:rPr>
              <a:t>)</a:t>
            </a:r>
            <a:endParaRPr sz="1550" dirty="0">
              <a:latin typeface="Trebuchet MS"/>
              <a:cs typeface="Trebuchet MS"/>
            </a:endParaRPr>
          </a:p>
          <a:p>
            <a:pPr marL="607060" marR="687070">
              <a:lnSpc>
                <a:spcPts val="3529"/>
              </a:lnSpc>
              <a:spcBef>
                <a:spcPts val="170"/>
              </a:spcBef>
            </a:pPr>
            <a:r>
              <a:rPr sz="1400" spc="-50" dirty="0">
                <a:latin typeface="Malgun Gothic"/>
                <a:cs typeface="Malgun Gothic"/>
              </a:rPr>
              <a:t>수</a:t>
            </a:r>
            <a:r>
              <a:rPr sz="1350" dirty="0">
                <a:latin typeface="Malgun Gothic"/>
                <a:cs typeface="Malgun Gothic"/>
              </a:rPr>
              <a:t>치화된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범주</a:t>
            </a:r>
            <a:r>
              <a:rPr sz="1350" dirty="0">
                <a:latin typeface="Malgun Gothic"/>
                <a:cs typeface="Malgun Gothic"/>
              </a:rPr>
              <a:t>들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사이의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크기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비</a:t>
            </a:r>
            <a:r>
              <a:rPr sz="1350" dirty="0">
                <a:latin typeface="Malgun Gothic"/>
                <a:cs typeface="Malgun Gothic"/>
              </a:rPr>
              <a:t>교</a:t>
            </a:r>
            <a:r>
              <a:rPr sz="1400" spc="-50" dirty="0">
                <a:latin typeface="Malgun Gothic"/>
                <a:cs typeface="Malgun Gothic"/>
              </a:rPr>
              <a:t>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피하기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위</a:t>
            </a:r>
            <a:r>
              <a:rPr sz="1350" dirty="0">
                <a:latin typeface="Malgun Gothic"/>
                <a:cs typeface="Malgun Gothic"/>
              </a:rPr>
              <a:t>해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더</a:t>
            </a:r>
            <a:r>
              <a:rPr sz="1400" spc="-50" dirty="0">
                <a:latin typeface="Malgun Gothic"/>
                <a:cs typeface="Malgun Gothic"/>
              </a:rPr>
              <a:t>미</a:t>
            </a:r>
            <a:r>
              <a:rPr sz="1550" spc="-125" dirty="0">
                <a:latin typeface="Tahoma"/>
                <a:cs typeface="Tahoma"/>
              </a:rPr>
              <a:t>(</a:t>
            </a:r>
            <a:r>
              <a:rPr sz="1550" spc="15" dirty="0">
                <a:latin typeface="Tahoma"/>
                <a:cs typeface="Tahoma"/>
              </a:rPr>
              <a:t>d</a:t>
            </a:r>
            <a:r>
              <a:rPr sz="1550" dirty="0">
                <a:latin typeface="Tahoma"/>
                <a:cs typeface="Tahoma"/>
              </a:rPr>
              <a:t>u</a:t>
            </a:r>
            <a:r>
              <a:rPr sz="1550" spc="-25" dirty="0">
                <a:latin typeface="Tahoma"/>
                <a:cs typeface="Tahoma"/>
              </a:rPr>
              <a:t>m</a:t>
            </a:r>
            <a:r>
              <a:rPr sz="1550" spc="-50" dirty="0">
                <a:latin typeface="Tahoma"/>
                <a:cs typeface="Tahoma"/>
              </a:rPr>
              <a:t>m</a:t>
            </a:r>
            <a:r>
              <a:rPr sz="1550" spc="25" dirty="0">
                <a:latin typeface="Tahoma"/>
                <a:cs typeface="Tahoma"/>
              </a:rPr>
              <a:t>y</a:t>
            </a:r>
            <a:r>
              <a:rPr sz="1550" spc="-125" dirty="0">
                <a:latin typeface="Tahoma"/>
                <a:cs typeface="Tahoma"/>
              </a:rPr>
              <a:t>)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성을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추가하</a:t>
            </a:r>
            <a:r>
              <a:rPr sz="1400" spc="-50" dirty="0">
                <a:latin typeface="Malgun Gothic"/>
                <a:cs typeface="Malgun Gothic"/>
              </a:rPr>
              <a:t>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활</a:t>
            </a:r>
            <a:r>
              <a:rPr sz="1400" spc="-40" dirty="0">
                <a:latin typeface="Malgun Gothic"/>
                <a:cs typeface="Malgun Gothic"/>
              </a:rPr>
              <a:t>용  생성</a:t>
            </a:r>
            <a:r>
              <a:rPr sz="1350" dirty="0">
                <a:latin typeface="Malgun Gothic"/>
                <a:cs typeface="Malgun Gothic"/>
              </a:rPr>
              <a:t>되는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더</a:t>
            </a:r>
            <a:r>
              <a:rPr sz="1400" spc="-50" dirty="0">
                <a:latin typeface="Malgun Gothic"/>
                <a:cs typeface="Malgun Gothic"/>
              </a:rPr>
              <a:t>미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성은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사용</a:t>
            </a:r>
            <a:r>
              <a:rPr sz="1350" dirty="0">
                <a:latin typeface="Malgun Gothic"/>
                <a:cs typeface="Malgun Gothic"/>
              </a:rPr>
              <a:t>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범주를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사용</a:t>
            </a:r>
            <a:endParaRPr sz="1400" dirty="0">
              <a:latin typeface="Malgun Gothic"/>
              <a:cs typeface="Malgun Gothic"/>
            </a:endParaRPr>
          </a:p>
          <a:p>
            <a:pPr marL="607060" marR="5080">
              <a:lnSpc>
                <a:spcPct val="117000"/>
              </a:lnSpc>
              <a:spcBef>
                <a:spcPts val="950"/>
              </a:spcBef>
            </a:pPr>
            <a:r>
              <a:rPr sz="1400" spc="-50" dirty="0">
                <a:latin typeface="Malgun Gothic"/>
                <a:cs typeface="Malgun Gothic"/>
              </a:rPr>
              <a:t>예를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들</a:t>
            </a:r>
            <a:r>
              <a:rPr sz="1400" spc="-50" dirty="0">
                <a:latin typeface="Malgun Gothic"/>
                <a:cs typeface="Malgun Gothic"/>
              </a:rPr>
              <a:t>어</a:t>
            </a:r>
            <a:r>
              <a:rPr sz="1550" spc="-140" dirty="0">
                <a:latin typeface="Tahoma"/>
                <a:cs typeface="Tahoma"/>
              </a:rPr>
              <a:t>,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해</a:t>
            </a:r>
            <a:r>
              <a:rPr sz="1400" spc="-50" dirty="0">
                <a:latin typeface="Malgun Gothic"/>
                <a:cs typeface="Malgun Gothic"/>
              </a:rPr>
              <a:t>안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근</a:t>
            </a:r>
            <a:r>
              <a:rPr sz="1400" spc="-50" dirty="0">
                <a:latin typeface="Malgun Gothic"/>
                <a:cs typeface="Malgun Gothic"/>
              </a:rPr>
              <a:t>접</a:t>
            </a:r>
            <a:r>
              <a:rPr sz="1350" dirty="0">
                <a:latin typeface="Malgun Gothic"/>
                <a:cs typeface="Malgun Gothic"/>
              </a:rPr>
              <a:t>도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성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대</a:t>
            </a:r>
            <a:r>
              <a:rPr sz="1400" spc="-50" dirty="0">
                <a:latin typeface="Malgun Gothic"/>
                <a:cs typeface="Malgun Gothic"/>
              </a:rPr>
              <a:t>신에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다</a:t>
            </a:r>
            <a:r>
              <a:rPr sz="1400" spc="-50" dirty="0">
                <a:latin typeface="Malgun Gothic"/>
                <a:cs typeface="Malgun Gothic"/>
              </a:rPr>
              <a:t>섯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개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범주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전부를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새로운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성으로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추가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550" spc="-25" dirty="0">
                <a:latin typeface="Tahoma"/>
                <a:cs typeface="Tahoma"/>
              </a:rPr>
              <a:t>-</a:t>
            </a:r>
            <a:r>
              <a:rPr sz="1550" spc="-225" dirty="0">
                <a:latin typeface="Tahoma"/>
                <a:cs typeface="Tahoma"/>
              </a:rPr>
              <a:t>&gt;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각각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30" dirty="0">
                <a:latin typeface="Malgun Gothic"/>
                <a:cs typeface="Malgun Gothic"/>
              </a:rPr>
              <a:t>성  </a:t>
            </a:r>
            <a:r>
              <a:rPr sz="1350" spc="-25" dirty="0">
                <a:latin typeface="Malgun Gothic"/>
                <a:cs typeface="Malgun Gothic"/>
              </a:rPr>
              <a:t>값</a:t>
            </a:r>
            <a:r>
              <a:rPr sz="1400" spc="-25" dirty="0">
                <a:latin typeface="Malgun Gothic"/>
                <a:cs typeface="Malgun Gothic"/>
              </a:rPr>
              <a:t>을</a:t>
            </a:r>
            <a:r>
              <a:rPr sz="1400" spc="-200" dirty="0">
                <a:latin typeface="Malgun Gothic"/>
                <a:cs typeface="Malgun Gothic"/>
              </a:rPr>
              <a:t> </a:t>
            </a:r>
            <a:r>
              <a:rPr sz="1400" spc="-35" dirty="0">
                <a:latin typeface="Malgun Gothic"/>
                <a:cs typeface="Malgun Gothic"/>
              </a:rPr>
              <a:t>아</a:t>
            </a:r>
            <a:r>
              <a:rPr sz="1350" spc="-35" dirty="0">
                <a:latin typeface="Malgun Gothic"/>
                <a:cs typeface="Malgun Gothic"/>
              </a:rPr>
              <a:t>래</a:t>
            </a:r>
            <a:r>
              <a:rPr sz="1400" spc="-35" dirty="0">
                <a:latin typeface="Malgun Gothic"/>
                <a:cs typeface="Malgun Gothic"/>
              </a:rPr>
              <a:t>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spc="-25" dirty="0">
                <a:latin typeface="Malgun Gothic"/>
                <a:cs typeface="Malgun Gothic"/>
              </a:rPr>
              <a:t>같</a:t>
            </a:r>
            <a:r>
              <a:rPr sz="1400" spc="-25" dirty="0">
                <a:latin typeface="Malgun Gothic"/>
                <a:cs typeface="Malgun Gothic"/>
              </a:rPr>
              <a:t>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정</a:t>
            </a:r>
            <a:r>
              <a:rPr sz="1350" spc="-25" dirty="0">
                <a:latin typeface="Malgun Gothic"/>
                <a:cs typeface="Malgun Gothic"/>
              </a:rPr>
              <a:t>함</a:t>
            </a:r>
            <a:endParaRPr sz="135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00" dirty="0">
              <a:latin typeface="Malgun Gothic"/>
              <a:cs typeface="Malgun Gothic"/>
            </a:endParaRPr>
          </a:p>
          <a:p>
            <a:pPr marL="1384935">
              <a:lnSpc>
                <a:spcPct val="100000"/>
              </a:lnSpc>
            </a:pPr>
            <a:r>
              <a:rPr sz="1350" dirty="0">
                <a:latin typeface="Malgun Gothic"/>
                <a:cs typeface="Malgun Gothic"/>
              </a:rPr>
              <a:t>해당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카테고</a:t>
            </a:r>
            <a:r>
              <a:rPr sz="1400" spc="-50" dirty="0">
                <a:latin typeface="Malgun Gothic"/>
                <a:cs typeface="Malgun Gothic"/>
              </a:rPr>
              <a:t>리의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성</a:t>
            </a:r>
            <a:r>
              <a:rPr sz="1350" dirty="0">
                <a:latin typeface="Malgun Gothic"/>
                <a:cs typeface="Malgun Gothic"/>
              </a:rPr>
              <a:t>값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55" dirty="0">
                <a:latin typeface="Tahoma"/>
                <a:cs typeface="Tahoma"/>
              </a:rPr>
              <a:t>1</a:t>
            </a:r>
            <a:endParaRPr sz="1550" dirty="0">
              <a:latin typeface="Tahoma"/>
              <a:cs typeface="Tahoma"/>
            </a:endParaRPr>
          </a:p>
          <a:p>
            <a:pPr marL="1384935">
              <a:lnSpc>
                <a:spcPct val="100000"/>
              </a:lnSpc>
              <a:spcBef>
                <a:spcPts val="165"/>
              </a:spcBef>
            </a:pPr>
            <a:r>
              <a:rPr sz="1350" dirty="0">
                <a:latin typeface="Malgun Gothic"/>
                <a:cs typeface="Malgun Gothic"/>
              </a:rPr>
              <a:t>나</a:t>
            </a:r>
            <a:r>
              <a:rPr sz="1400" spc="-50" dirty="0">
                <a:latin typeface="Malgun Gothic"/>
                <a:cs typeface="Malgun Gothic"/>
              </a:rPr>
              <a:t>머지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카테고</a:t>
            </a:r>
            <a:r>
              <a:rPr sz="1400" spc="-50" dirty="0">
                <a:latin typeface="Malgun Gothic"/>
                <a:cs typeface="Malgun Gothic"/>
              </a:rPr>
              <a:t>리의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성</a:t>
            </a:r>
            <a:r>
              <a:rPr sz="1350" dirty="0">
                <a:latin typeface="Malgun Gothic"/>
                <a:cs typeface="Malgun Gothic"/>
              </a:rPr>
              <a:t>값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55" dirty="0">
                <a:latin typeface="Tahoma"/>
                <a:cs typeface="Tahoma"/>
              </a:rPr>
              <a:t>0</a:t>
            </a:r>
            <a:endParaRPr sz="1550" dirty="0">
              <a:latin typeface="Tahoma"/>
              <a:cs typeface="Tahoma"/>
            </a:endParaRPr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003AA11E-A692-49FB-96BE-B5BF83E18CF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150" y="3310452"/>
            <a:ext cx="5607411" cy="1749463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682" y="531564"/>
            <a:ext cx="5471467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-65" dirty="0">
                <a:latin typeface="Malgun Gothic"/>
                <a:cs typeface="Malgun Gothic"/>
              </a:rPr>
              <a:t>수치형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데이터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전처리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과정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3</a:t>
            </a:r>
            <a:r>
              <a:rPr sz="2000" b="1" spc="-400" dirty="0">
                <a:latin typeface="Trebuchet MS"/>
                <a:cs typeface="Trebuchet MS"/>
              </a:rPr>
              <a:t>: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특성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스케일링</a:t>
            </a:r>
            <a:endParaRPr sz="1800" b="1" dirty="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827" y="1104136"/>
            <a:ext cx="66719" cy="667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22350" y="952500"/>
            <a:ext cx="7176770" cy="823594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50"/>
              </a:spcBef>
            </a:pPr>
            <a:r>
              <a:rPr sz="1400" spc="-50" dirty="0">
                <a:latin typeface="Malgun Gothic"/>
                <a:cs typeface="Malgun Gothic"/>
              </a:rPr>
              <a:t>머신</a:t>
            </a:r>
            <a:r>
              <a:rPr sz="1350" dirty="0">
                <a:latin typeface="Malgun Gothic"/>
                <a:cs typeface="Malgun Gothic"/>
              </a:rPr>
              <a:t>러닝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알</a:t>
            </a:r>
            <a:r>
              <a:rPr sz="1350" dirty="0">
                <a:latin typeface="Malgun Gothic"/>
                <a:cs typeface="Malgun Gothic"/>
              </a:rPr>
              <a:t>고</a:t>
            </a:r>
            <a:r>
              <a:rPr sz="1400" spc="-50" dirty="0">
                <a:latin typeface="Malgun Gothic"/>
                <a:cs typeface="Malgun Gothic"/>
              </a:rPr>
              <a:t>리즘은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입</a:t>
            </a:r>
            <a:r>
              <a:rPr sz="1350" dirty="0">
                <a:latin typeface="Malgun Gothic"/>
                <a:cs typeface="Malgun Gothic"/>
              </a:rPr>
              <a:t>력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400" spc="-50" dirty="0">
                <a:latin typeface="Malgun Gothic"/>
                <a:cs typeface="Malgun Gothic"/>
              </a:rPr>
              <a:t>셋의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성</a:t>
            </a:r>
            <a:r>
              <a:rPr sz="1350" dirty="0">
                <a:latin typeface="Malgun Gothic"/>
                <a:cs typeface="Malgun Gothic"/>
              </a:rPr>
              <a:t>값들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스</a:t>
            </a:r>
            <a:r>
              <a:rPr sz="1350" dirty="0">
                <a:latin typeface="Malgun Gothic"/>
                <a:cs typeface="Malgun Gothic"/>
              </a:rPr>
              <a:t>케</a:t>
            </a:r>
            <a:r>
              <a:rPr sz="1400" spc="-50" dirty="0">
                <a:latin typeface="Malgun Gothic"/>
                <a:cs typeface="Malgun Gothic"/>
              </a:rPr>
              <a:t>일</a:t>
            </a:r>
            <a:r>
              <a:rPr sz="1550" spc="-125" dirty="0">
                <a:latin typeface="Tahoma"/>
                <a:cs typeface="Tahoma"/>
              </a:rPr>
              <a:t>(</a:t>
            </a:r>
            <a:r>
              <a:rPr sz="1400" spc="-50" dirty="0">
                <a:latin typeface="Malgun Gothic"/>
                <a:cs typeface="Malgun Gothic"/>
              </a:rPr>
              <a:t>범위</a:t>
            </a:r>
            <a:r>
              <a:rPr sz="1550" spc="-125" dirty="0">
                <a:latin typeface="Tahoma"/>
                <a:cs typeface="Tahoma"/>
              </a:rPr>
              <a:t>)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다</a:t>
            </a:r>
            <a:r>
              <a:rPr sz="1400" spc="-50" dirty="0">
                <a:latin typeface="Malgun Gothic"/>
                <a:cs typeface="Malgun Gothic"/>
              </a:rPr>
              <a:t>르면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제</a:t>
            </a:r>
            <a:r>
              <a:rPr sz="1350" dirty="0">
                <a:latin typeface="Malgun Gothic"/>
                <a:cs typeface="Malgun Gothic"/>
              </a:rPr>
              <a:t>대</a:t>
            </a:r>
            <a:r>
              <a:rPr sz="1400" spc="-50" dirty="0">
                <a:latin typeface="Malgun Gothic"/>
                <a:cs typeface="Malgun Gothic"/>
              </a:rPr>
              <a:t>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작</a:t>
            </a:r>
            <a:r>
              <a:rPr sz="1350" dirty="0">
                <a:latin typeface="Malgun Gothic"/>
                <a:cs typeface="Malgun Gothic"/>
              </a:rPr>
              <a:t>동하</a:t>
            </a:r>
            <a:r>
              <a:rPr sz="1400" spc="-50" dirty="0">
                <a:latin typeface="Malgun Gothic"/>
                <a:cs typeface="Malgun Gothic"/>
              </a:rPr>
              <a:t>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35" dirty="0">
                <a:latin typeface="Malgun Gothic"/>
                <a:cs typeface="Malgun Gothic"/>
              </a:rPr>
              <a:t>않음  </a:t>
            </a: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성에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따라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다</a:t>
            </a:r>
            <a:r>
              <a:rPr sz="1400" spc="-50" dirty="0">
                <a:latin typeface="Malgun Gothic"/>
                <a:cs typeface="Malgun Gothic"/>
              </a:rPr>
              <a:t>루</a:t>
            </a:r>
            <a:r>
              <a:rPr sz="1350" dirty="0">
                <a:latin typeface="Malgun Gothic"/>
                <a:cs typeface="Malgun Gothic"/>
              </a:rPr>
              <a:t>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숫자의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크기가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다</a:t>
            </a:r>
            <a:r>
              <a:rPr sz="1400" spc="-50" dirty="0">
                <a:latin typeface="Malgun Gothic"/>
                <a:cs typeface="Malgun Gothic"/>
              </a:rPr>
              <a:t>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solidFill>
                  <a:srgbClr val="FF0000"/>
                </a:solidFill>
                <a:latin typeface="Malgun Gothic"/>
                <a:cs typeface="Malgun Gothic"/>
              </a:rPr>
              <a:t>때</a:t>
            </a:r>
            <a:r>
              <a:rPr sz="1350" spc="-1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350" dirty="0">
                <a:solidFill>
                  <a:srgbClr val="FF0000"/>
                </a:solidFill>
                <a:latin typeface="Malgun Gothic"/>
                <a:cs typeface="Malgun Gothic"/>
              </a:rPr>
              <a:t>통</a:t>
            </a:r>
            <a:r>
              <a:rPr sz="1400" spc="-50" dirty="0">
                <a:solidFill>
                  <a:srgbClr val="FF0000"/>
                </a:solidFill>
                <a:latin typeface="Malgun Gothic"/>
                <a:cs typeface="Malgun Gothic"/>
              </a:rPr>
              <a:t>일</a:t>
            </a:r>
            <a:r>
              <a:rPr sz="1350" dirty="0">
                <a:solidFill>
                  <a:srgbClr val="FF0000"/>
                </a:solidFill>
                <a:latin typeface="Malgun Gothic"/>
                <a:cs typeface="Malgun Gothic"/>
              </a:rPr>
              <a:t>된</a:t>
            </a:r>
            <a:r>
              <a:rPr sz="1350" spc="-1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50" dirty="0">
                <a:solidFill>
                  <a:srgbClr val="FF0000"/>
                </a:solidFill>
                <a:latin typeface="Malgun Gothic"/>
                <a:cs typeface="Malgun Gothic"/>
              </a:rPr>
              <a:t>스</a:t>
            </a:r>
            <a:r>
              <a:rPr sz="1350" dirty="0">
                <a:solidFill>
                  <a:srgbClr val="FF0000"/>
                </a:solidFill>
                <a:latin typeface="Malgun Gothic"/>
                <a:cs typeface="Malgun Gothic"/>
              </a:rPr>
              <a:t>케</a:t>
            </a:r>
            <a:r>
              <a:rPr sz="1400" spc="-50" dirty="0">
                <a:solidFill>
                  <a:srgbClr val="FF0000"/>
                </a:solidFill>
                <a:latin typeface="Malgun Gothic"/>
                <a:cs typeface="Malgun Gothic"/>
              </a:rPr>
              <a:t>일링이</a:t>
            </a:r>
            <a:r>
              <a:rPr sz="1400" spc="-1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350" dirty="0">
                <a:solidFill>
                  <a:srgbClr val="FF0000"/>
                </a:solidFill>
                <a:latin typeface="Malgun Gothic"/>
                <a:cs typeface="Malgun Gothic"/>
              </a:rPr>
              <a:t>필</a:t>
            </a:r>
            <a:r>
              <a:rPr sz="1400" spc="-50" dirty="0">
                <a:solidFill>
                  <a:srgbClr val="FF0000"/>
                </a:solidFill>
                <a:latin typeface="Malgun Gothic"/>
                <a:cs typeface="Malgun Gothic"/>
              </a:rPr>
              <a:t>요</a:t>
            </a:r>
            <a:endParaRPr sz="1400" dirty="0">
              <a:solidFill>
                <a:srgbClr val="FF0000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b="1" spc="-50" dirty="0">
                <a:solidFill>
                  <a:srgbClr val="0070C0"/>
                </a:solidFill>
                <a:latin typeface="Malgun Gothic"/>
                <a:cs typeface="Malgun Gothic"/>
              </a:rPr>
              <a:t>주</a:t>
            </a:r>
            <a:r>
              <a:rPr sz="1400" b="1" spc="-55" dirty="0">
                <a:solidFill>
                  <a:srgbClr val="0070C0"/>
                </a:solidFill>
                <a:latin typeface="Malgun Gothic"/>
                <a:cs typeface="Malgun Gothic"/>
              </a:rPr>
              <a:t>의</a:t>
            </a:r>
            <a:r>
              <a:rPr sz="1550" spc="-155" dirty="0">
                <a:solidFill>
                  <a:srgbClr val="0070C0"/>
                </a:solidFill>
                <a:latin typeface="Tahoma"/>
                <a:cs typeface="Tahoma"/>
              </a:rPr>
              <a:t>:</a:t>
            </a:r>
            <a:r>
              <a:rPr sz="1550" spc="-185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sz="1350" dirty="0">
                <a:solidFill>
                  <a:srgbClr val="0070C0"/>
                </a:solidFill>
                <a:latin typeface="Malgun Gothic"/>
                <a:cs typeface="Malgun Gothic"/>
              </a:rPr>
              <a:t>타깃</a:t>
            </a:r>
            <a:r>
              <a:rPr sz="1550" spc="-125" dirty="0">
                <a:solidFill>
                  <a:srgbClr val="0070C0"/>
                </a:solidFill>
                <a:latin typeface="Tahoma"/>
                <a:cs typeface="Tahoma"/>
              </a:rPr>
              <a:t>(</a:t>
            </a:r>
            <a:r>
              <a:rPr sz="1350" dirty="0">
                <a:solidFill>
                  <a:srgbClr val="0070C0"/>
                </a:solidFill>
                <a:latin typeface="Malgun Gothic"/>
                <a:cs typeface="Malgun Gothic"/>
              </a:rPr>
              <a:t>레</a:t>
            </a:r>
            <a:r>
              <a:rPr sz="1400" spc="-50" dirty="0">
                <a:solidFill>
                  <a:srgbClr val="0070C0"/>
                </a:solidFill>
                <a:latin typeface="Malgun Gothic"/>
                <a:cs typeface="Malgun Gothic"/>
              </a:rPr>
              <a:t>이블</a:t>
            </a:r>
            <a:r>
              <a:rPr sz="1550" spc="-125" dirty="0">
                <a:solidFill>
                  <a:srgbClr val="0070C0"/>
                </a:solidFill>
                <a:latin typeface="Tahoma"/>
                <a:cs typeface="Tahoma"/>
              </a:rPr>
              <a:t>)</a:t>
            </a:r>
            <a:r>
              <a:rPr sz="1400" spc="-50" dirty="0">
                <a:solidFill>
                  <a:srgbClr val="0070C0"/>
                </a:solidFill>
                <a:latin typeface="Malgun Gothic"/>
                <a:cs typeface="Malgun Gothic"/>
              </a:rPr>
              <a:t>에</a:t>
            </a:r>
            <a:r>
              <a:rPr sz="1400" spc="-19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1350" dirty="0">
                <a:solidFill>
                  <a:srgbClr val="0070C0"/>
                </a:solidFill>
                <a:latin typeface="Malgun Gothic"/>
                <a:cs typeface="Malgun Gothic"/>
              </a:rPr>
              <a:t>대한</a:t>
            </a:r>
            <a:r>
              <a:rPr sz="1350" spc="-17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1400" spc="-50" dirty="0">
                <a:solidFill>
                  <a:srgbClr val="0070C0"/>
                </a:solidFill>
                <a:latin typeface="Malgun Gothic"/>
                <a:cs typeface="Malgun Gothic"/>
              </a:rPr>
              <a:t>스</a:t>
            </a:r>
            <a:r>
              <a:rPr sz="1350" dirty="0">
                <a:solidFill>
                  <a:srgbClr val="0070C0"/>
                </a:solidFill>
                <a:latin typeface="Malgun Gothic"/>
                <a:cs typeface="Malgun Gothic"/>
              </a:rPr>
              <a:t>케</a:t>
            </a:r>
            <a:r>
              <a:rPr sz="1400" spc="-50" dirty="0">
                <a:solidFill>
                  <a:srgbClr val="0070C0"/>
                </a:solidFill>
                <a:latin typeface="Malgun Gothic"/>
                <a:cs typeface="Malgun Gothic"/>
              </a:rPr>
              <a:t>일링은</a:t>
            </a:r>
            <a:r>
              <a:rPr sz="1400" spc="-19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1350" dirty="0">
                <a:solidFill>
                  <a:srgbClr val="0070C0"/>
                </a:solidFill>
                <a:latin typeface="Malgun Gothic"/>
                <a:cs typeface="Malgun Gothic"/>
              </a:rPr>
              <a:t>하</a:t>
            </a:r>
            <a:r>
              <a:rPr sz="1400" spc="-50" dirty="0">
                <a:solidFill>
                  <a:srgbClr val="0070C0"/>
                </a:solidFill>
                <a:latin typeface="Malgun Gothic"/>
                <a:cs typeface="Malgun Gothic"/>
              </a:rPr>
              <a:t>지</a:t>
            </a:r>
            <a:r>
              <a:rPr sz="1400" spc="-19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1400" spc="-50" dirty="0">
                <a:solidFill>
                  <a:srgbClr val="0070C0"/>
                </a:solidFill>
                <a:latin typeface="Malgun Gothic"/>
                <a:cs typeface="Malgun Gothic"/>
              </a:rPr>
              <a:t>않음</a:t>
            </a:r>
            <a:endParaRPr sz="1400" dirty="0">
              <a:solidFill>
                <a:srgbClr val="0070C0"/>
              </a:solidFill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6827" y="1361483"/>
            <a:ext cx="66719" cy="667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6827" y="1618829"/>
            <a:ext cx="66719" cy="66719"/>
          </a:xfrm>
          <a:prstGeom prst="rect">
            <a:avLst/>
          </a:prstGeom>
        </p:spPr>
      </p:pic>
      <p:pic>
        <p:nvPicPr>
          <p:cNvPr id="7" name="object 2">
            <a:extLst>
              <a:ext uri="{FF2B5EF4-FFF2-40B4-BE49-F238E27FC236}">
                <a16:creationId xmlns:a16="http://schemas.microsoft.com/office/drawing/2014/main" id="{66A3D301-94C1-4CDD-B67E-3BF01139E3E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9227" y="2856485"/>
            <a:ext cx="66719" cy="66719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93A35AF0-F82A-452F-8902-DB63FDBCBEAF}"/>
              </a:ext>
            </a:extLst>
          </p:cNvPr>
          <p:cNvSpPr txBox="1"/>
          <p:nvPr/>
        </p:nvSpPr>
        <p:spPr>
          <a:xfrm>
            <a:off x="589507" y="2184394"/>
            <a:ext cx="3351529" cy="7425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b="1" spc="-125" dirty="0">
                <a:latin typeface="Trebuchet MS"/>
                <a:cs typeface="Trebuchet MS"/>
              </a:rPr>
              <a:t>mi</a:t>
            </a:r>
            <a:r>
              <a:rPr sz="1550" b="1" spc="-165" dirty="0">
                <a:latin typeface="Trebuchet MS"/>
                <a:cs typeface="Trebuchet MS"/>
              </a:rPr>
              <a:t>n</a:t>
            </a:r>
            <a:r>
              <a:rPr sz="1550" b="1" spc="-180" dirty="0">
                <a:latin typeface="Trebuchet MS"/>
                <a:cs typeface="Trebuchet MS"/>
              </a:rPr>
              <a:t>-</a:t>
            </a:r>
            <a:r>
              <a:rPr sz="1550" b="1" spc="-114" dirty="0">
                <a:latin typeface="Trebuchet MS"/>
                <a:cs typeface="Trebuchet MS"/>
              </a:rPr>
              <a:t>ma</a:t>
            </a:r>
            <a:r>
              <a:rPr sz="1550" b="1" spc="-175" dirty="0">
                <a:latin typeface="Trebuchet MS"/>
                <a:cs typeface="Trebuchet MS"/>
              </a:rPr>
              <a:t>x</a:t>
            </a:r>
            <a:r>
              <a:rPr sz="1550" b="1" spc="-80" dirty="0">
                <a:latin typeface="Trebuchet MS"/>
                <a:cs typeface="Trebuchet MS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스케일링</a:t>
            </a:r>
            <a:endParaRPr sz="1400" b="1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 dirty="0">
              <a:latin typeface="Malgun Gothic"/>
              <a:cs typeface="Malgun Gothic"/>
            </a:endParaRPr>
          </a:p>
          <a:p>
            <a:pPr marL="607060">
              <a:lnSpc>
                <a:spcPct val="100000"/>
              </a:lnSpc>
            </a:pPr>
            <a:r>
              <a:rPr sz="1400" b="1" spc="-50" dirty="0">
                <a:latin typeface="Malgun Gothic"/>
                <a:cs typeface="Malgun Gothic"/>
              </a:rPr>
              <a:t>정규</a:t>
            </a:r>
            <a:r>
              <a:rPr sz="1400" b="1" spc="-55" dirty="0">
                <a:latin typeface="Malgun Gothic"/>
                <a:cs typeface="Malgun Gothic"/>
              </a:rPr>
              <a:t>화</a:t>
            </a:r>
            <a:r>
              <a:rPr sz="1550" spc="-125" dirty="0">
                <a:latin typeface="Tahoma"/>
                <a:cs typeface="Tahoma"/>
              </a:rPr>
              <a:t>(</a:t>
            </a:r>
            <a:r>
              <a:rPr sz="1550" dirty="0">
                <a:latin typeface="Tahoma"/>
                <a:cs typeface="Tahoma"/>
              </a:rPr>
              <a:t>n</a:t>
            </a:r>
            <a:r>
              <a:rPr sz="1550" spc="25" dirty="0">
                <a:latin typeface="Tahoma"/>
                <a:cs typeface="Tahoma"/>
              </a:rPr>
              <a:t>o</a:t>
            </a:r>
            <a:r>
              <a:rPr sz="1550" spc="70" dirty="0">
                <a:latin typeface="Tahoma"/>
                <a:cs typeface="Tahoma"/>
              </a:rPr>
              <a:t>r</a:t>
            </a:r>
            <a:r>
              <a:rPr sz="1550" spc="-25" dirty="0">
                <a:latin typeface="Tahoma"/>
                <a:cs typeface="Tahoma"/>
              </a:rPr>
              <a:t>ma</a:t>
            </a:r>
            <a:r>
              <a:rPr sz="1550" spc="45" dirty="0">
                <a:latin typeface="Tahoma"/>
                <a:cs typeface="Tahoma"/>
              </a:rPr>
              <a:t>li</a:t>
            </a:r>
            <a:r>
              <a:rPr sz="1550" spc="30" dirty="0">
                <a:latin typeface="Tahoma"/>
                <a:cs typeface="Tahoma"/>
              </a:rPr>
              <a:t>z</a:t>
            </a:r>
            <a:r>
              <a:rPr sz="1550" spc="-25" dirty="0">
                <a:latin typeface="Tahoma"/>
                <a:cs typeface="Tahoma"/>
              </a:rPr>
              <a:t>a</a:t>
            </a:r>
            <a:r>
              <a:rPr sz="1550" spc="60" dirty="0">
                <a:latin typeface="Tahoma"/>
                <a:cs typeface="Tahoma"/>
              </a:rPr>
              <a:t>t</a:t>
            </a:r>
            <a:r>
              <a:rPr sz="1550" spc="45" dirty="0">
                <a:latin typeface="Tahoma"/>
                <a:cs typeface="Tahoma"/>
              </a:rPr>
              <a:t>i</a:t>
            </a:r>
            <a:r>
              <a:rPr sz="1550" spc="25" dirty="0">
                <a:latin typeface="Tahoma"/>
                <a:cs typeface="Tahoma"/>
              </a:rPr>
              <a:t>o</a:t>
            </a:r>
            <a:r>
              <a:rPr sz="1550" dirty="0">
                <a:latin typeface="Tahoma"/>
                <a:cs typeface="Tahoma"/>
              </a:rPr>
              <a:t>n</a:t>
            </a:r>
            <a:r>
              <a:rPr sz="1550" spc="-125" dirty="0">
                <a:latin typeface="Tahoma"/>
                <a:cs typeface="Tahoma"/>
              </a:rPr>
              <a:t>)</a:t>
            </a:r>
            <a:r>
              <a:rPr sz="1350" dirty="0">
                <a:latin typeface="Malgun Gothic"/>
                <a:cs typeface="Malgun Gothic"/>
              </a:rPr>
              <a:t>라고도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불림</a:t>
            </a:r>
            <a:endParaRPr sz="1400" dirty="0">
              <a:latin typeface="Malgun Gothic"/>
              <a:cs typeface="Malgun Gothic"/>
            </a:endParaRPr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0FB03DB6-AC6E-4B6B-BB3C-005A79CD08E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9227" y="3333053"/>
            <a:ext cx="66719" cy="66719"/>
          </a:xfrm>
          <a:prstGeom prst="rect">
            <a:avLst/>
          </a:prstGeom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381F85A6-1EE1-43FD-9FB3-90B68D1E7AC6}"/>
              </a:ext>
            </a:extLst>
          </p:cNvPr>
          <p:cNvSpPr txBox="1"/>
          <p:nvPr/>
        </p:nvSpPr>
        <p:spPr>
          <a:xfrm>
            <a:off x="1174750" y="3239216"/>
            <a:ext cx="880744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성</a:t>
            </a:r>
            <a:r>
              <a:rPr sz="1350" dirty="0">
                <a:latin typeface="Malgun Gothic"/>
                <a:cs typeface="Malgun Gothic"/>
              </a:rPr>
              <a:t>값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50" spc="-90" dirty="0">
                <a:latin typeface="Lucida Sans Unicode"/>
                <a:cs typeface="Lucida Sans Unicode"/>
              </a:rPr>
              <a:t>𝑥</a:t>
            </a:r>
            <a:r>
              <a:rPr sz="1400" spc="-50" dirty="0">
                <a:latin typeface="Malgun Gothic"/>
                <a:cs typeface="Malgun Gothic"/>
              </a:rPr>
              <a:t>를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683C2386-C8E7-4116-9060-012087FC47B6}"/>
              </a:ext>
            </a:extLst>
          </p:cNvPr>
          <p:cNvSpPr txBox="1"/>
          <p:nvPr/>
        </p:nvSpPr>
        <p:spPr>
          <a:xfrm>
            <a:off x="2812953" y="3248357"/>
            <a:ext cx="5784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0" dirty="0">
                <a:latin typeface="Malgun Gothic"/>
                <a:cs typeface="Malgun Gothic"/>
              </a:rPr>
              <a:t>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변</a:t>
            </a:r>
            <a:r>
              <a:rPr sz="1350" dirty="0">
                <a:latin typeface="Malgun Gothic"/>
                <a:cs typeface="Malgun Gothic"/>
              </a:rPr>
              <a:t>환</a:t>
            </a:r>
            <a:endParaRPr sz="1350">
              <a:latin typeface="Malgun Gothic"/>
              <a:cs typeface="Malgun Gothic"/>
            </a:endParaRPr>
          </a:p>
        </p:txBody>
      </p:sp>
      <p:pic>
        <p:nvPicPr>
          <p:cNvPr id="12" name="object 7">
            <a:extLst>
              <a:ext uri="{FF2B5EF4-FFF2-40B4-BE49-F238E27FC236}">
                <a16:creationId xmlns:a16="http://schemas.microsoft.com/office/drawing/2014/main" id="{7887C2F9-E435-46A9-ADE9-14529EF0BE9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9227" y="3847747"/>
            <a:ext cx="66719" cy="66719"/>
          </a:xfrm>
          <a:prstGeom prst="rect">
            <a:avLst/>
          </a:prstGeom>
        </p:spPr>
      </p:pic>
      <p:pic>
        <p:nvPicPr>
          <p:cNvPr id="13" name="object 8">
            <a:extLst>
              <a:ext uri="{FF2B5EF4-FFF2-40B4-BE49-F238E27FC236}">
                <a16:creationId xmlns:a16="http://schemas.microsoft.com/office/drawing/2014/main" id="{80CCF6ED-0562-4327-8CFA-E63FC7A396C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9227" y="4215819"/>
            <a:ext cx="66719" cy="66719"/>
          </a:xfrm>
          <a:prstGeom prst="rect">
            <a:avLst/>
          </a:prstGeom>
        </p:spPr>
      </p:pic>
      <p:sp>
        <p:nvSpPr>
          <p:cNvPr id="14" name="object 9">
            <a:extLst>
              <a:ext uri="{FF2B5EF4-FFF2-40B4-BE49-F238E27FC236}">
                <a16:creationId xmlns:a16="http://schemas.microsoft.com/office/drawing/2014/main" id="{13F066A4-95C7-42FC-95B9-57D96F6126C1}"/>
              </a:ext>
            </a:extLst>
          </p:cNvPr>
          <p:cNvSpPr/>
          <p:nvPr/>
        </p:nvSpPr>
        <p:spPr>
          <a:xfrm>
            <a:off x="1761268" y="4508678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F0C23EFC-2FE7-42DD-B941-1459BA51D66D}"/>
              </a:ext>
            </a:extLst>
          </p:cNvPr>
          <p:cNvSpPr txBox="1"/>
          <p:nvPr/>
        </p:nvSpPr>
        <p:spPr>
          <a:xfrm>
            <a:off x="1174750" y="3771900"/>
            <a:ext cx="5759450" cy="8861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50" dirty="0">
                <a:latin typeface="Malgun Gothic"/>
                <a:cs typeface="Malgun Gothic"/>
              </a:rPr>
              <a:t>변</a:t>
            </a:r>
            <a:r>
              <a:rPr sz="1350" dirty="0">
                <a:latin typeface="Malgun Gothic"/>
                <a:cs typeface="Malgun Gothic"/>
              </a:rPr>
              <a:t>환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결과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b="1" spc="-85" dirty="0">
                <a:latin typeface="Tahoma"/>
                <a:cs typeface="Tahoma"/>
              </a:rPr>
              <a:t>0</a:t>
            </a:r>
            <a:r>
              <a:rPr sz="1400" spc="-50" dirty="0">
                <a:latin typeface="Malgun Gothic"/>
                <a:cs typeface="Malgun Gothic"/>
              </a:rPr>
              <a:t>에서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550" b="1" spc="-85" dirty="0">
                <a:latin typeface="Tahoma"/>
                <a:cs typeface="Tahoma"/>
              </a:rPr>
              <a:t>1</a:t>
            </a:r>
            <a:r>
              <a:rPr sz="1550" b="1" spc="-15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사이</a:t>
            </a:r>
            <a:endParaRPr sz="1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0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0" dirty="0">
                <a:latin typeface="Malgun Gothic"/>
                <a:cs typeface="Malgun Gothic"/>
              </a:rPr>
              <a:t>이상</a:t>
            </a:r>
            <a:r>
              <a:rPr sz="1350" dirty="0">
                <a:latin typeface="Malgun Gothic"/>
                <a:cs typeface="Malgun Gothic"/>
              </a:rPr>
              <a:t>치</a:t>
            </a:r>
            <a:r>
              <a:rPr sz="1400" spc="-50" dirty="0">
                <a:latin typeface="Malgun Gothic"/>
                <a:cs typeface="Malgun Gothic"/>
              </a:rPr>
              <a:t>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매우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민</a:t>
            </a:r>
            <a:r>
              <a:rPr sz="1350" dirty="0">
                <a:latin typeface="Malgun Gothic"/>
                <a:cs typeface="Malgun Gothic"/>
              </a:rPr>
              <a:t>감</a:t>
            </a:r>
          </a:p>
          <a:p>
            <a:pPr marL="789940">
              <a:lnSpc>
                <a:spcPct val="100000"/>
              </a:lnSpc>
              <a:spcBef>
                <a:spcPts val="195"/>
              </a:spcBef>
            </a:pPr>
            <a:r>
              <a:rPr sz="1400" spc="-50" dirty="0">
                <a:latin typeface="Malgun Gothic"/>
                <a:cs typeface="Malgun Gothic"/>
              </a:rPr>
              <a:t>이상</a:t>
            </a:r>
            <a:r>
              <a:rPr sz="1350" dirty="0">
                <a:latin typeface="Malgun Gothic"/>
                <a:cs typeface="Malgun Gothic"/>
              </a:rPr>
              <a:t>치가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매우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크면</a:t>
            </a:r>
            <a:r>
              <a:rPr sz="1400" b="1" spc="-19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분모가</a:t>
            </a:r>
            <a:r>
              <a:rPr sz="1400" b="1" spc="-19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매우</a:t>
            </a:r>
            <a:r>
              <a:rPr sz="1400" b="1" spc="-19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커져서</a:t>
            </a:r>
            <a:r>
              <a:rPr sz="1400" b="1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변</a:t>
            </a:r>
            <a:r>
              <a:rPr sz="1350" dirty="0">
                <a:latin typeface="Malgun Gothic"/>
                <a:cs typeface="Malgun Gothic"/>
              </a:rPr>
              <a:t>환된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값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550" b="1" spc="-85" dirty="0">
                <a:latin typeface="Tahoma"/>
                <a:cs typeface="Tahoma"/>
              </a:rPr>
              <a:t>0</a:t>
            </a:r>
            <a:r>
              <a:rPr sz="1550" b="1" spc="-155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근</a:t>
            </a:r>
            <a:r>
              <a:rPr sz="1400" b="1" spc="-55" dirty="0">
                <a:latin typeface="Malgun Gothic"/>
                <a:cs typeface="Malgun Gothic"/>
              </a:rPr>
              <a:t>처</a:t>
            </a:r>
            <a:r>
              <a:rPr sz="1400" spc="-50" dirty="0">
                <a:latin typeface="Malgun Gothic"/>
                <a:cs typeface="Malgun Gothic"/>
              </a:rPr>
              <a:t>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몰림</a:t>
            </a:r>
            <a:endParaRPr sz="1400" dirty="0">
              <a:latin typeface="Malgun Gothic"/>
              <a:cs typeface="Malgun Gothic"/>
            </a:endParaRPr>
          </a:p>
        </p:txBody>
      </p:sp>
      <p:grpSp>
        <p:nvGrpSpPr>
          <p:cNvPr id="16" name="object 11">
            <a:extLst>
              <a:ext uri="{FF2B5EF4-FFF2-40B4-BE49-F238E27FC236}">
                <a16:creationId xmlns:a16="http://schemas.microsoft.com/office/drawing/2014/main" id="{B610F86F-1385-4CD5-93C1-03478CB620B0}"/>
              </a:ext>
            </a:extLst>
          </p:cNvPr>
          <p:cNvGrpSpPr/>
          <p:nvPr/>
        </p:nvGrpSpPr>
        <p:grpSpPr>
          <a:xfrm>
            <a:off x="2200933" y="3218228"/>
            <a:ext cx="533400" cy="109732"/>
            <a:chOff x="2927350" y="3230682"/>
            <a:chExt cx="533400" cy="109732"/>
          </a:xfrm>
        </p:grpSpPr>
        <p:pic>
          <p:nvPicPr>
            <p:cNvPr id="17" name="object 12">
              <a:extLst>
                <a:ext uri="{FF2B5EF4-FFF2-40B4-BE49-F238E27FC236}">
                  <a16:creationId xmlns:a16="http://schemas.microsoft.com/office/drawing/2014/main" id="{7086F0BB-C4A5-4AA2-8A92-B621D3C1497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7350" y="3259686"/>
              <a:ext cx="85227" cy="80394"/>
            </a:xfrm>
            <a:prstGeom prst="rect">
              <a:avLst/>
            </a:prstGeom>
          </p:spPr>
        </p:pic>
        <p:pic>
          <p:nvPicPr>
            <p:cNvPr id="18" name="object 13">
              <a:extLst>
                <a:ext uri="{FF2B5EF4-FFF2-40B4-BE49-F238E27FC236}">
                  <a16:creationId xmlns:a16="http://schemas.microsoft.com/office/drawing/2014/main" id="{868285ED-2372-4C38-BA8A-98CCD5D3D6D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10820" y="3230682"/>
              <a:ext cx="249930" cy="109732"/>
            </a:xfrm>
            <a:prstGeom prst="rect">
              <a:avLst/>
            </a:prstGeom>
          </p:spPr>
        </p:pic>
      </p:grpSp>
      <p:pic>
        <p:nvPicPr>
          <p:cNvPr id="19" name="object 15">
            <a:extLst>
              <a:ext uri="{FF2B5EF4-FFF2-40B4-BE49-F238E27FC236}">
                <a16:creationId xmlns:a16="http://schemas.microsoft.com/office/drawing/2014/main" id="{78B40C5B-B2BC-48BB-8432-F7DF920C4BB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21388" y="3446992"/>
            <a:ext cx="287768" cy="80960"/>
          </a:xfrm>
          <a:prstGeom prst="rect">
            <a:avLst/>
          </a:prstGeom>
        </p:spPr>
      </p:pic>
      <p:pic>
        <p:nvPicPr>
          <p:cNvPr id="20" name="object 16">
            <a:extLst>
              <a:ext uri="{FF2B5EF4-FFF2-40B4-BE49-F238E27FC236}">
                <a16:creationId xmlns:a16="http://schemas.microsoft.com/office/drawing/2014/main" id="{3C485940-B34F-4DFE-B2C9-3C7F1E489FBD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39726" y="3418386"/>
            <a:ext cx="249930" cy="109732"/>
          </a:xfrm>
          <a:prstGeom prst="rect">
            <a:avLst/>
          </a:prstGeom>
        </p:spPr>
      </p:pic>
      <p:sp>
        <p:nvSpPr>
          <p:cNvPr id="21" name="object 18">
            <a:extLst>
              <a:ext uri="{FF2B5EF4-FFF2-40B4-BE49-F238E27FC236}">
                <a16:creationId xmlns:a16="http://schemas.microsoft.com/office/drawing/2014/main" id="{A6656722-81EB-4C6C-A6D1-4A0F89253882}"/>
              </a:ext>
            </a:extLst>
          </p:cNvPr>
          <p:cNvSpPr/>
          <p:nvPr/>
        </p:nvSpPr>
        <p:spPr>
          <a:xfrm>
            <a:off x="2113928" y="3371179"/>
            <a:ext cx="686435" cy="10160"/>
          </a:xfrm>
          <a:custGeom>
            <a:avLst/>
            <a:gdLst/>
            <a:ahLst/>
            <a:cxnLst/>
            <a:rect l="l" t="t" r="r" b="b"/>
            <a:pathLst>
              <a:path w="686435" h="10160">
                <a:moveTo>
                  <a:pt x="686258" y="9531"/>
                </a:moveTo>
                <a:lnTo>
                  <a:pt x="0" y="9531"/>
                </a:lnTo>
                <a:lnTo>
                  <a:pt x="0" y="0"/>
                </a:lnTo>
                <a:lnTo>
                  <a:pt x="686258" y="0"/>
                </a:lnTo>
                <a:lnTo>
                  <a:pt x="686258" y="9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589D3F-33C2-403E-BD61-3D8C0982856F}"/>
              </a:ext>
            </a:extLst>
          </p:cNvPr>
          <p:cNvSpPr txBox="1"/>
          <p:nvPr/>
        </p:nvSpPr>
        <p:spPr>
          <a:xfrm flipH="1">
            <a:off x="2367683" y="3134594"/>
            <a:ext cx="76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2B3CD5-89A1-4EC0-BC05-8DC84AF7B2C8}"/>
              </a:ext>
            </a:extLst>
          </p:cNvPr>
          <p:cNvSpPr txBox="1"/>
          <p:nvPr/>
        </p:nvSpPr>
        <p:spPr>
          <a:xfrm flipH="1">
            <a:off x="2438263" y="3347982"/>
            <a:ext cx="76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28</a:t>
            </a:fld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444" y="985225"/>
            <a:ext cx="66719" cy="6671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649485" y="1480856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9485" y="1738203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444" y="2115153"/>
            <a:ext cx="66719" cy="6671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649485" y="2563127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22350" y="1333500"/>
            <a:ext cx="3570604" cy="14363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789940">
              <a:lnSpc>
                <a:spcPct val="100000"/>
              </a:lnSpc>
              <a:spcBef>
                <a:spcPts val="265"/>
              </a:spcBef>
            </a:pPr>
            <a:r>
              <a:rPr sz="1100" spc="340" dirty="0">
                <a:latin typeface="Lucida Sans Unicode"/>
                <a:cs typeface="Lucida Sans Unicode"/>
              </a:rPr>
              <a:t>𝜇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성</a:t>
            </a:r>
            <a:r>
              <a:rPr sz="1350" dirty="0">
                <a:latin typeface="Malgun Gothic"/>
                <a:cs typeface="Malgun Gothic"/>
              </a:rPr>
              <a:t>값들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평</a:t>
            </a:r>
            <a:r>
              <a:rPr sz="1400" spc="-55" dirty="0">
                <a:latin typeface="Malgun Gothic"/>
                <a:cs typeface="Malgun Gothic"/>
              </a:rPr>
              <a:t>균</a:t>
            </a:r>
            <a:r>
              <a:rPr sz="1350" dirty="0">
                <a:latin typeface="Malgun Gothic"/>
                <a:cs typeface="Malgun Gothic"/>
              </a:rPr>
              <a:t>값</a:t>
            </a:r>
          </a:p>
          <a:p>
            <a:pPr marL="789940">
              <a:lnSpc>
                <a:spcPct val="100000"/>
              </a:lnSpc>
              <a:spcBef>
                <a:spcPts val="165"/>
              </a:spcBef>
            </a:pPr>
            <a:r>
              <a:rPr sz="1100" spc="250" dirty="0">
                <a:latin typeface="Lucida Sans Unicode"/>
                <a:cs typeface="Lucida Sans Unicode"/>
              </a:rPr>
              <a:t>𝜎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성</a:t>
            </a:r>
            <a:r>
              <a:rPr sz="1350" dirty="0">
                <a:latin typeface="Malgun Gothic"/>
                <a:cs typeface="Malgun Gothic"/>
              </a:rPr>
              <a:t>값들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표준편차</a:t>
            </a:r>
            <a:endParaRPr sz="1400" dirty="0">
              <a:latin typeface="Malgun Gothic"/>
              <a:cs typeface="Malgun Gothic"/>
            </a:endParaRPr>
          </a:p>
          <a:p>
            <a:pPr marL="789940" marR="5080" indent="-777875">
              <a:lnSpc>
                <a:spcPct val="189600"/>
              </a:lnSpc>
            </a:pPr>
            <a:r>
              <a:rPr sz="1350" dirty="0">
                <a:latin typeface="Malgun Gothic"/>
                <a:cs typeface="Malgun Gothic"/>
              </a:rPr>
              <a:t>결과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변</a:t>
            </a:r>
            <a:r>
              <a:rPr sz="1350" dirty="0">
                <a:latin typeface="Malgun Gothic"/>
                <a:cs typeface="Malgun Gothic"/>
              </a:rPr>
              <a:t>환된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터들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표준정규분</a:t>
            </a:r>
            <a:r>
              <a:rPr sz="1400" spc="-55" dirty="0">
                <a:latin typeface="Malgun Gothic"/>
                <a:cs typeface="Malgun Gothic"/>
              </a:rPr>
              <a:t>포</a:t>
            </a:r>
            <a:r>
              <a:rPr sz="1400" spc="-50" dirty="0">
                <a:latin typeface="Malgun Gothic"/>
                <a:cs typeface="Malgun Gothic"/>
              </a:rPr>
              <a:t>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40" dirty="0">
                <a:latin typeface="Malgun Gothic"/>
                <a:cs typeface="Malgun Gothic"/>
              </a:rPr>
              <a:t>이룸  이상</a:t>
            </a:r>
            <a:r>
              <a:rPr sz="1350" dirty="0">
                <a:latin typeface="Malgun Gothic"/>
                <a:cs typeface="Malgun Gothic"/>
              </a:rPr>
              <a:t>치</a:t>
            </a:r>
            <a:r>
              <a:rPr sz="1400" spc="-50" dirty="0">
                <a:latin typeface="Malgun Gothic"/>
                <a:cs typeface="Malgun Gothic"/>
              </a:rPr>
              <a:t>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상</a:t>
            </a:r>
            <a:r>
              <a:rPr sz="1350" dirty="0">
                <a:latin typeface="Malgun Gothic"/>
                <a:cs typeface="Malgun Gothic"/>
              </a:rPr>
              <a:t>대</a:t>
            </a:r>
            <a:r>
              <a:rPr sz="1400" spc="-50" dirty="0">
                <a:latin typeface="Malgun Gothic"/>
                <a:cs typeface="Malgun Gothic"/>
              </a:rPr>
              <a:t>적으로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영</a:t>
            </a:r>
            <a:r>
              <a:rPr sz="1350" dirty="0">
                <a:latin typeface="Malgun Gothic"/>
                <a:cs typeface="Malgun Gothic"/>
              </a:rPr>
              <a:t>향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받음</a:t>
            </a:r>
            <a:r>
              <a:rPr sz="1550" spc="-140" dirty="0">
                <a:latin typeface="Tahoma"/>
                <a:cs typeface="Tahoma"/>
              </a:rPr>
              <a:t>.</a:t>
            </a:r>
            <a:endParaRPr sz="1550" dirty="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3390" y="889872"/>
            <a:ext cx="85227" cy="8039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67532" y="892208"/>
            <a:ext cx="94872" cy="10706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88950" y="439829"/>
            <a:ext cx="2929183" cy="70147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1400" b="1" spc="-120" dirty="0">
                <a:latin typeface="Malgun Gothic"/>
                <a:cs typeface="Malgun Gothic"/>
              </a:rPr>
              <a:t>표준화</a:t>
            </a:r>
            <a:r>
              <a:rPr sz="1550" b="1" spc="-120" dirty="0">
                <a:latin typeface="Trebuchet MS"/>
                <a:cs typeface="Trebuchet MS"/>
              </a:rPr>
              <a:t>(standardization)</a:t>
            </a:r>
            <a:endParaRPr sz="1550" dirty="0">
              <a:latin typeface="Trebuchet MS"/>
              <a:cs typeface="Trebuchet MS"/>
            </a:endParaRPr>
          </a:p>
          <a:p>
            <a:pPr marL="619760">
              <a:lnSpc>
                <a:spcPts val="1305"/>
              </a:lnSpc>
              <a:spcBef>
                <a:spcPts val="2190"/>
              </a:spcBef>
              <a:tabLst>
                <a:tab pos="1595120" algn="l"/>
              </a:tabLst>
            </a:pPr>
            <a:r>
              <a:rPr lang="ko-KR" altLang="en-US" sz="1450" spc="-114" dirty="0" err="1">
                <a:latin typeface="Lucida Sans Unicode"/>
                <a:cs typeface="Lucida Sans Unicode"/>
              </a:rPr>
              <a:t>특성값</a:t>
            </a:r>
            <a:r>
              <a:rPr lang="en-US" sz="1450" spc="-114" dirty="0">
                <a:latin typeface="Lucida Sans Unicode"/>
                <a:cs typeface="Lucida Sans Unicode"/>
              </a:rPr>
              <a:t> </a:t>
            </a:r>
            <a:r>
              <a:rPr sz="1450" spc="-114" dirty="0">
                <a:latin typeface="Lucida Sans Unicode"/>
                <a:cs typeface="Lucida Sans Unicode"/>
              </a:rPr>
              <a:t>𝑥</a:t>
            </a:r>
            <a:r>
              <a:rPr sz="1450" spc="-135" dirty="0">
                <a:latin typeface="Lucida Sans Unicode"/>
                <a:cs typeface="Lucida Sans Unicode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를</a:t>
            </a:r>
            <a:r>
              <a:rPr lang="en-US" sz="1400" spc="-50" dirty="0">
                <a:latin typeface="Malgun Gothic"/>
                <a:cs typeface="Malgun Gothic"/>
              </a:rPr>
              <a:t>  </a:t>
            </a:r>
            <a:r>
              <a:rPr sz="1400" dirty="0">
                <a:latin typeface="Malgun Gothic"/>
                <a:cs typeface="Malgun Gothic"/>
              </a:rPr>
              <a:t>	</a:t>
            </a:r>
            <a:r>
              <a:rPr lang="en-US" sz="1400" dirty="0">
                <a:latin typeface="Malgun Gothic"/>
                <a:cs typeface="Malgun Gothic"/>
              </a:rPr>
              <a:t>     </a:t>
            </a:r>
            <a:r>
              <a:rPr sz="1400" spc="-50" dirty="0">
                <a:latin typeface="Malgun Gothic"/>
                <a:cs typeface="Malgun Gothic"/>
              </a:rPr>
              <a:t>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변</a:t>
            </a:r>
            <a:r>
              <a:rPr sz="1350" dirty="0">
                <a:latin typeface="Malgun Gothic"/>
                <a:cs typeface="Malgun Gothic"/>
              </a:rPr>
              <a:t>환</a:t>
            </a: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9902" y="1101898"/>
            <a:ext cx="90537" cy="7839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143139" y="1089470"/>
            <a:ext cx="11493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385" dirty="0">
                <a:latin typeface="Lucida Sans Unicode"/>
                <a:cs typeface="Lucida Sans Unicode"/>
              </a:rPr>
              <a:t>𝜎</a:t>
            </a:r>
            <a:endParaRPr sz="550" dirty="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40271" y="1023350"/>
            <a:ext cx="334010" cy="10160"/>
          </a:xfrm>
          <a:custGeom>
            <a:avLst/>
            <a:gdLst/>
            <a:ahLst/>
            <a:cxnLst/>
            <a:rect l="l" t="t" r="r" b="b"/>
            <a:pathLst>
              <a:path w="334010" h="10160">
                <a:moveTo>
                  <a:pt x="333597" y="9531"/>
                </a:moveTo>
                <a:lnTo>
                  <a:pt x="0" y="9531"/>
                </a:lnTo>
                <a:lnTo>
                  <a:pt x="0" y="0"/>
                </a:lnTo>
                <a:lnTo>
                  <a:pt x="333597" y="0"/>
                </a:lnTo>
                <a:lnTo>
                  <a:pt x="333597" y="9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2080388" y="73464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object 2">
            <a:extLst>
              <a:ext uri="{FF2B5EF4-FFF2-40B4-BE49-F238E27FC236}">
                <a16:creationId xmlns:a16="http://schemas.microsoft.com/office/drawing/2014/main" id="{20B6636F-2037-44B3-8961-D7331B12F51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844" y="3552973"/>
            <a:ext cx="66719" cy="66719"/>
          </a:xfrm>
          <a:prstGeom prst="rect">
            <a:avLst/>
          </a:prstGeom>
        </p:spPr>
      </p:pic>
      <p:pic>
        <p:nvPicPr>
          <p:cNvPr id="17" name="object 3">
            <a:extLst>
              <a:ext uri="{FF2B5EF4-FFF2-40B4-BE49-F238E27FC236}">
                <a16:creationId xmlns:a16="http://schemas.microsoft.com/office/drawing/2014/main" id="{5312FC63-55DC-4C32-9E62-6F205C59A54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844" y="3828076"/>
            <a:ext cx="66719" cy="66719"/>
          </a:xfrm>
          <a:prstGeom prst="rect">
            <a:avLst/>
          </a:prstGeom>
        </p:spPr>
      </p:pic>
      <p:sp>
        <p:nvSpPr>
          <p:cNvPr id="18" name="object 4">
            <a:extLst>
              <a:ext uri="{FF2B5EF4-FFF2-40B4-BE49-F238E27FC236}">
                <a16:creationId xmlns:a16="http://schemas.microsoft.com/office/drawing/2014/main" id="{37E19439-B85E-4A76-9708-67D4F8EA8D66}"/>
              </a:ext>
            </a:extLst>
          </p:cNvPr>
          <p:cNvSpPr/>
          <p:nvPr/>
        </p:nvSpPr>
        <p:spPr>
          <a:xfrm>
            <a:off x="1801885" y="4129812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B0B82AE2-3F7A-4C0D-90FE-A1474996440D}"/>
              </a:ext>
            </a:extLst>
          </p:cNvPr>
          <p:cNvSpPr/>
          <p:nvPr/>
        </p:nvSpPr>
        <p:spPr>
          <a:xfrm>
            <a:off x="1801885" y="4618222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90DBD197-20C4-4AF0-9F66-D375A4A7FB21}"/>
              </a:ext>
            </a:extLst>
          </p:cNvPr>
          <p:cNvSpPr txBox="1"/>
          <p:nvPr/>
        </p:nvSpPr>
        <p:spPr>
          <a:xfrm>
            <a:off x="565150" y="3155722"/>
            <a:ext cx="8001000" cy="187743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-50" dirty="0">
                <a:latin typeface="Malgun Gothic"/>
                <a:cs typeface="Malgun Gothic"/>
              </a:rPr>
              <a:t>주의사항</a:t>
            </a:r>
            <a:endParaRPr sz="1400" b="1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 dirty="0">
              <a:latin typeface="Malgun Gothic"/>
              <a:cs typeface="Malgun Gothic"/>
            </a:endParaRPr>
          </a:p>
          <a:p>
            <a:pPr marL="607060" marR="2900680">
              <a:lnSpc>
                <a:spcPct val="108900"/>
              </a:lnSpc>
            </a:pP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든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변</a:t>
            </a:r>
            <a:r>
              <a:rPr sz="1350" dirty="0">
                <a:latin typeface="Malgun Gothic"/>
                <a:cs typeface="Malgun Gothic"/>
              </a:rPr>
              <a:t>환기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550" spc="20" dirty="0">
                <a:latin typeface="Tahoma"/>
                <a:cs typeface="Tahoma"/>
              </a:rPr>
              <a:t>fi</a:t>
            </a:r>
            <a:r>
              <a:rPr sz="1550" spc="60" dirty="0">
                <a:latin typeface="Tahoma"/>
                <a:cs typeface="Tahoma"/>
              </a:rPr>
              <a:t>t</a:t>
            </a:r>
            <a:r>
              <a:rPr sz="1550" spc="-125" dirty="0">
                <a:latin typeface="Tahoma"/>
                <a:cs typeface="Tahoma"/>
              </a:rPr>
              <a:t>()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메서</a:t>
            </a:r>
            <a:r>
              <a:rPr sz="1350" dirty="0">
                <a:latin typeface="Malgun Gothic"/>
                <a:cs typeface="Malgun Gothic"/>
              </a:rPr>
              <a:t>드는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solidFill>
                  <a:srgbClr val="0070C0"/>
                </a:solidFill>
                <a:latin typeface="Malgun Gothic"/>
                <a:cs typeface="Malgun Gothic"/>
              </a:rPr>
              <a:t>훈련</a:t>
            </a:r>
            <a:r>
              <a:rPr sz="1350" spc="-17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1350" dirty="0">
                <a:solidFill>
                  <a:srgbClr val="0070C0"/>
                </a:solidFill>
                <a:latin typeface="Malgun Gothic"/>
                <a:cs typeface="Malgun Gothic"/>
              </a:rPr>
              <a:t>데</a:t>
            </a:r>
            <a:r>
              <a:rPr sz="1400" spc="-50" dirty="0">
                <a:solidFill>
                  <a:srgbClr val="0070C0"/>
                </a:solidFill>
                <a:latin typeface="Malgun Gothic"/>
                <a:cs typeface="Malgun Gothic"/>
              </a:rPr>
              <a:t>이</a:t>
            </a:r>
            <a:r>
              <a:rPr sz="1350" dirty="0">
                <a:solidFill>
                  <a:srgbClr val="0070C0"/>
                </a:solidFill>
                <a:latin typeface="Malgun Gothic"/>
                <a:cs typeface="Malgun Gothic"/>
              </a:rPr>
              <a:t>터</a:t>
            </a:r>
            <a:r>
              <a:rPr sz="1400" spc="-50" dirty="0">
                <a:solidFill>
                  <a:srgbClr val="0070C0"/>
                </a:solidFill>
                <a:latin typeface="Malgun Gothic"/>
                <a:cs typeface="Malgun Gothic"/>
              </a:rPr>
              <a:t>에</a:t>
            </a:r>
            <a:r>
              <a:rPr sz="1400" spc="-19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1350" dirty="0">
                <a:solidFill>
                  <a:srgbClr val="0070C0"/>
                </a:solidFill>
                <a:latin typeface="Malgun Gothic"/>
                <a:cs typeface="Malgun Gothic"/>
              </a:rPr>
              <a:t>대해</a:t>
            </a:r>
            <a:r>
              <a:rPr sz="1400" spc="-50" dirty="0">
                <a:solidFill>
                  <a:srgbClr val="0070C0"/>
                </a:solidFill>
                <a:latin typeface="Malgun Gothic"/>
                <a:cs typeface="Malgun Gothic"/>
              </a:rPr>
              <a:t>서만</a:t>
            </a:r>
            <a:r>
              <a:rPr sz="1400" spc="-19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1400" spc="-35" dirty="0">
                <a:latin typeface="Malgun Gothic"/>
                <a:cs typeface="Malgun Gothic"/>
              </a:rPr>
              <a:t>적용  </a:t>
            </a:r>
            <a:r>
              <a:rPr sz="1550" spc="60" dirty="0">
                <a:latin typeface="Tahoma"/>
                <a:cs typeface="Tahoma"/>
              </a:rPr>
              <a:t>t</a:t>
            </a:r>
            <a:r>
              <a:rPr sz="1550" spc="40" dirty="0">
                <a:latin typeface="Tahoma"/>
                <a:cs typeface="Tahoma"/>
              </a:rPr>
              <a:t>r</a:t>
            </a:r>
            <a:r>
              <a:rPr sz="1550" spc="-25" dirty="0">
                <a:latin typeface="Tahoma"/>
                <a:cs typeface="Tahoma"/>
              </a:rPr>
              <a:t>a</a:t>
            </a:r>
            <a:r>
              <a:rPr sz="1550" dirty="0">
                <a:latin typeface="Tahoma"/>
                <a:cs typeface="Tahoma"/>
              </a:rPr>
              <a:t>n</a:t>
            </a:r>
            <a:r>
              <a:rPr sz="1550" spc="-15" dirty="0">
                <a:latin typeface="Tahoma"/>
                <a:cs typeface="Tahoma"/>
              </a:rPr>
              <a:t>s</a:t>
            </a:r>
            <a:r>
              <a:rPr sz="1550" spc="30" dirty="0">
                <a:latin typeface="Tahoma"/>
                <a:cs typeface="Tahoma"/>
              </a:rPr>
              <a:t>f</a:t>
            </a:r>
            <a:r>
              <a:rPr sz="1550" spc="25" dirty="0">
                <a:latin typeface="Tahoma"/>
                <a:cs typeface="Tahoma"/>
              </a:rPr>
              <a:t>o</a:t>
            </a:r>
            <a:r>
              <a:rPr sz="1550" spc="70" dirty="0">
                <a:latin typeface="Tahoma"/>
                <a:cs typeface="Tahoma"/>
              </a:rPr>
              <a:t>r</a:t>
            </a:r>
            <a:r>
              <a:rPr sz="1550" spc="-25" dirty="0">
                <a:latin typeface="Tahoma"/>
                <a:cs typeface="Tahoma"/>
              </a:rPr>
              <a:t>m</a:t>
            </a:r>
            <a:r>
              <a:rPr sz="1550" spc="-125" dirty="0">
                <a:latin typeface="Tahoma"/>
                <a:cs typeface="Tahoma"/>
              </a:rPr>
              <a:t>()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메서</a:t>
            </a:r>
            <a:r>
              <a:rPr sz="1350" dirty="0">
                <a:latin typeface="Malgun Gothic"/>
                <a:cs typeface="Malgun Gothic"/>
              </a:rPr>
              <a:t>드는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든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400" spc="-50" dirty="0">
                <a:latin typeface="Malgun Gothic"/>
                <a:cs typeface="Malgun Gothic"/>
              </a:rPr>
              <a:t>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대해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적용</a:t>
            </a:r>
            <a:endParaRPr sz="1400" dirty="0">
              <a:latin typeface="Malgun Gothic"/>
              <a:cs typeface="Malgun Gothic"/>
            </a:endParaRPr>
          </a:p>
          <a:p>
            <a:pPr marL="1384935" marR="46990">
              <a:lnSpc>
                <a:spcPts val="2030"/>
              </a:lnSpc>
              <a:spcBef>
                <a:spcPts val="95"/>
              </a:spcBef>
            </a:pPr>
            <a:r>
              <a:rPr sz="1350" dirty="0">
                <a:latin typeface="Malgun Gothic"/>
                <a:cs typeface="Malgun Gothic"/>
              </a:rPr>
              <a:t>훈련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세</a:t>
            </a:r>
            <a:r>
              <a:rPr sz="1350" dirty="0">
                <a:latin typeface="Malgun Gothic"/>
                <a:cs typeface="Malgun Gothic"/>
              </a:rPr>
              <a:t>트</a:t>
            </a:r>
            <a:r>
              <a:rPr sz="1400" spc="-50" dirty="0">
                <a:latin typeface="Malgun Gothic"/>
                <a:cs typeface="Malgun Gothic"/>
              </a:rPr>
              <a:t>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이용</a:t>
            </a:r>
            <a:r>
              <a:rPr sz="1350" dirty="0">
                <a:latin typeface="Malgun Gothic"/>
                <a:cs typeface="Malgun Gothic"/>
              </a:rPr>
              <a:t>하</a:t>
            </a:r>
            <a:r>
              <a:rPr sz="1400" spc="-50" dirty="0">
                <a:latin typeface="Malgun Gothic"/>
                <a:cs typeface="Malgun Gothic"/>
              </a:rPr>
              <a:t>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필</a:t>
            </a:r>
            <a:r>
              <a:rPr sz="1400" spc="-50" dirty="0">
                <a:latin typeface="Malgun Gothic"/>
                <a:cs typeface="Malgun Gothic"/>
              </a:rPr>
              <a:t>요</a:t>
            </a:r>
            <a:r>
              <a:rPr sz="1350" dirty="0">
                <a:latin typeface="Malgun Gothic"/>
                <a:cs typeface="Malgun Gothic"/>
              </a:rPr>
              <a:t>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파라</a:t>
            </a:r>
            <a:r>
              <a:rPr sz="1400" spc="-50" dirty="0">
                <a:latin typeface="Malgun Gothic"/>
                <a:cs typeface="Malgun Gothic"/>
              </a:rPr>
              <a:t>미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400" spc="-50" dirty="0">
                <a:latin typeface="Malgun Gothic"/>
                <a:cs typeface="Malgun Gothic"/>
              </a:rPr>
              <a:t>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확</a:t>
            </a:r>
            <a:r>
              <a:rPr sz="1400" spc="-50" dirty="0">
                <a:latin typeface="Malgun Gothic"/>
                <a:cs typeface="Malgun Gothic"/>
              </a:rPr>
              <a:t>인</a:t>
            </a:r>
            <a:r>
              <a:rPr sz="1350" dirty="0">
                <a:latin typeface="Malgun Gothic"/>
                <a:cs typeface="Malgun Gothic"/>
              </a:rPr>
              <a:t>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후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그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값들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이용</a:t>
            </a:r>
            <a:r>
              <a:rPr sz="1350" dirty="0">
                <a:latin typeface="Malgun Gothic"/>
                <a:cs typeface="Malgun Gothic"/>
              </a:rPr>
              <a:t>하</a:t>
            </a:r>
            <a:r>
              <a:rPr sz="1400" spc="-50" dirty="0">
                <a:latin typeface="Malgun Gothic"/>
                <a:cs typeface="Malgun Gothic"/>
              </a:rPr>
              <a:t>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 err="1">
                <a:latin typeface="Malgun Gothic"/>
                <a:cs typeface="Malgun Gothic"/>
              </a:rPr>
              <a:t>전</a:t>
            </a:r>
            <a:r>
              <a:rPr sz="1350" dirty="0" err="1">
                <a:latin typeface="Malgun Gothic"/>
                <a:cs typeface="Malgun Gothic"/>
              </a:rPr>
              <a:t>체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 err="1">
                <a:latin typeface="Malgun Gothic"/>
                <a:cs typeface="Malgun Gothic"/>
              </a:rPr>
              <a:t>데</a:t>
            </a:r>
            <a:r>
              <a:rPr sz="1400" spc="-50" dirty="0" err="1">
                <a:latin typeface="Malgun Gothic"/>
                <a:cs typeface="Malgun Gothic"/>
              </a:rPr>
              <a:t>이</a:t>
            </a:r>
            <a:r>
              <a:rPr sz="1350" dirty="0" err="1">
                <a:latin typeface="Malgun Gothic"/>
                <a:cs typeface="Malgun Gothic"/>
              </a:rPr>
              <a:t>터</a:t>
            </a:r>
            <a:endParaRPr lang="en-US" sz="1350" dirty="0">
              <a:latin typeface="Malgun Gothic"/>
              <a:cs typeface="Malgun Gothic"/>
            </a:endParaRPr>
          </a:p>
          <a:p>
            <a:pPr marL="1384935" marR="46990">
              <a:lnSpc>
                <a:spcPts val="2030"/>
              </a:lnSpc>
              <a:spcBef>
                <a:spcPts val="95"/>
              </a:spcBef>
            </a:pPr>
            <a:r>
              <a:rPr sz="1400" spc="-30" dirty="0" err="1">
                <a:latin typeface="Malgun Gothic"/>
                <a:cs typeface="Malgun Gothic"/>
              </a:rPr>
              <a:t>셋</a:t>
            </a:r>
            <a:r>
              <a:rPr sz="1350" spc="-25" dirty="0" err="1">
                <a:latin typeface="Malgun Gothic"/>
                <a:cs typeface="Malgun Gothic"/>
              </a:rPr>
              <a:t>트</a:t>
            </a:r>
            <a:r>
              <a:rPr sz="1400" spc="-25" dirty="0" err="1">
                <a:latin typeface="Malgun Gothic"/>
                <a:cs typeface="Malgun Gothic"/>
              </a:rPr>
              <a:t>를</a:t>
            </a:r>
            <a:r>
              <a:rPr sz="1400" spc="-200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변</a:t>
            </a:r>
            <a:r>
              <a:rPr sz="1350" spc="-25" dirty="0">
                <a:latin typeface="Malgun Gothic"/>
                <a:cs typeface="Malgun Gothic"/>
              </a:rPr>
              <a:t>환</a:t>
            </a:r>
            <a:endParaRPr sz="1350" dirty="0">
              <a:latin typeface="Malgun Gothic"/>
              <a:cs typeface="Malgun Gothic"/>
            </a:endParaRPr>
          </a:p>
          <a:p>
            <a:pPr marL="1384935">
              <a:lnSpc>
                <a:spcPct val="100000"/>
              </a:lnSpc>
              <a:spcBef>
                <a:spcPts val="65"/>
              </a:spcBef>
            </a:pPr>
            <a:r>
              <a:rPr sz="1400" spc="-50" dirty="0">
                <a:latin typeface="Malgun Gothic"/>
                <a:cs typeface="Malgun Gothic"/>
              </a:rPr>
              <a:t>예를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들</a:t>
            </a:r>
            <a:r>
              <a:rPr sz="1400" spc="-50" dirty="0">
                <a:latin typeface="Malgun Gothic"/>
                <a:cs typeface="Malgun Gothic"/>
              </a:rPr>
              <a:t>어</a:t>
            </a:r>
            <a:r>
              <a:rPr sz="1550" spc="-140" dirty="0">
                <a:latin typeface="Tahoma"/>
                <a:cs typeface="Tahoma"/>
              </a:rPr>
              <a:t>,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따</a:t>
            </a:r>
            <a:r>
              <a:rPr sz="1400" spc="-50" dirty="0">
                <a:latin typeface="Malgun Gothic"/>
                <a:cs typeface="Malgun Gothic"/>
              </a:rPr>
              <a:t>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떼</a:t>
            </a:r>
            <a:r>
              <a:rPr sz="1400" spc="-50" dirty="0">
                <a:latin typeface="Malgun Gothic"/>
                <a:cs typeface="Malgun Gothic"/>
              </a:rPr>
              <a:t>어</a:t>
            </a:r>
            <a:r>
              <a:rPr sz="1350" dirty="0">
                <a:latin typeface="Malgun Gothic"/>
                <a:cs typeface="Malgun Gothic"/>
              </a:rPr>
              <a:t>놓</a:t>
            </a:r>
            <a:r>
              <a:rPr sz="1400" spc="-50" dirty="0">
                <a:latin typeface="Malgun Gothic"/>
                <a:cs typeface="Malgun Gothic"/>
              </a:rPr>
              <a:t>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테</a:t>
            </a:r>
            <a:r>
              <a:rPr sz="1400" spc="-50" dirty="0">
                <a:latin typeface="Malgun Gothic"/>
                <a:cs typeface="Malgun Gothic"/>
              </a:rPr>
              <a:t>스</a:t>
            </a:r>
            <a:r>
              <a:rPr sz="1350" dirty="0">
                <a:latin typeface="Malgun Gothic"/>
                <a:cs typeface="Malgun Gothic"/>
              </a:rPr>
              <a:t>트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터들</a:t>
            </a:r>
            <a:r>
              <a:rPr sz="1400" spc="-50" dirty="0">
                <a:latin typeface="Malgun Gothic"/>
                <a:cs typeface="Malgun Gothic"/>
              </a:rPr>
              <a:t>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훈련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400" spc="-50" dirty="0">
                <a:latin typeface="Malgun Gothic"/>
                <a:cs typeface="Malgun Gothic"/>
              </a:rPr>
              <a:t>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이용</a:t>
            </a:r>
            <a:r>
              <a:rPr sz="1350" dirty="0">
                <a:latin typeface="Malgun Gothic"/>
                <a:cs typeface="Malgun Gothic"/>
              </a:rPr>
              <a:t>하</a:t>
            </a:r>
            <a:r>
              <a:rPr sz="1400" spc="-50" dirty="0">
                <a:latin typeface="Malgun Gothic"/>
                <a:cs typeface="Malgun Gothic"/>
              </a:rPr>
              <a:t>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확</a:t>
            </a:r>
            <a:r>
              <a:rPr sz="1400" spc="-50" dirty="0">
                <a:latin typeface="Malgun Gothic"/>
                <a:cs typeface="Malgun Gothic"/>
              </a:rPr>
              <a:t>인</a:t>
            </a:r>
            <a:r>
              <a:rPr sz="1350" dirty="0">
                <a:latin typeface="Malgun Gothic"/>
                <a:cs typeface="Malgun Gothic"/>
              </a:rPr>
              <a:t>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 err="1">
                <a:latin typeface="Malgun Gothic"/>
                <a:cs typeface="Malgun Gothic"/>
              </a:rPr>
              <a:t>값들</a:t>
            </a:r>
            <a:r>
              <a:rPr sz="1400" spc="-50" dirty="0" err="1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endParaRPr lang="en-US" sz="1400" spc="-195" dirty="0">
              <a:latin typeface="Malgun Gothic"/>
              <a:cs typeface="Malgun Gothic"/>
            </a:endParaRPr>
          </a:p>
          <a:p>
            <a:pPr marL="1384935">
              <a:lnSpc>
                <a:spcPct val="100000"/>
              </a:lnSpc>
              <a:spcBef>
                <a:spcPts val="65"/>
              </a:spcBef>
            </a:pPr>
            <a:r>
              <a:rPr sz="1400" spc="-50" dirty="0" err="1">
                <a:latin typeface="Malgun Gothic"/>
                <a:cs typeface="Malgun Gothic"/>
              </a:rPr>
              <a:t>이용</a:t>
            </a:r>
            <a:r>
              <a:rPr sz="1350" dirty="0" err="1">
                <a:latin typeface="Malgun Gothic"/>
                <a:cs typeface="Malgun Gothic"/>
              </a:rPr>
              <a:t>하</a:t>
            </a:r>
            <a:r>
              <a:rPr sz="1400" spc="-50" dirty="0" err="1">
                <a:latin typeface="Malgun Gothic"/>
                <a:cs typeface="Malgun Gothic"/>
              </a:rPr>
              <a:t>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성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스</a:t>
            </a:r>
            <a:r>
              <a:rPr sz="1350" dirty="0">
                <a:latin typeface="Malgun Gothic"/>
                <a:cs typeface="Malgun Gothic"/>
              </a:rPr>
              <a:t>케</a:t>
            </a:r>
            <a:r>
              <a:rPr sz="1400" spc="-50" dirty="0">
                <a:latin typeface="Malgun Gothic"/>
                <a:cs typeface="Malgun Gothic"/>
              </a:rPr>
              <a:t>일링을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진</a:t>
            </a:r>
            <a:r>
              <a:rPr sz="1350" dirty="0">
                <a:latin typeface="Malgun Gothic"/>
                <a:cs typeface="Malgun Gothic"/>
              </a:rPr>
              <a:t>행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29</a:t>
            </a:fld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EA6FCA3F-8B1D-4F8F-A732-4157A1164757}"/>
              </a:ext>
            </a:extLst>
          </p:cNvPr>
          <p:cNvSpPr/>
          <p:nvPr/>
        </p:nvSpPr>
        <p:spPr>
          <a:xfrm>
            <a:off x="5518150" y="2400300"/>
            <a:ext cx="2436433" cy="117987"/>
          </a:xfrm>
          <a:custGeom>
            <a:avLst/>
            <a:gdLst>
              <a:gd name="connsiteX0" fmla="*/ 0 w 2436433"/>
              <a:gd name="connsiteY0" fmla="*/ 0 h 117987"/>
              <a:gd name="connsiteX1" fmla="*/ 29497 w 2436433"/>
              <a:gd name="connsiteY1" fmla="*/ 5899 h 117987"/>
              <a:gd name="connsiteX2" fmla="*/ 64893 w 2436433"/>
              <a:gd name="connsiteY2" fmla="*/ 17698 h 117987"/>
              <a:gd name="connsiteX3" fmla="*/ 218276 w 2436433"/>
              <a:gd name="connsiteY3" fmla="*/ 29497 h 117987"/>
              <a:gd name="connsiteX4" fmla="*/ 289068 w 2436433"/>
              <a:gd name="connsiteY4" fmla="*/ 35396 h 117987"/>
              <a:gd name="connsiteX5" fmla="*/ 330364 w 2436433"/>
              <a:gd name="connsiteY5" fmla="*/ 41296 h 117987"/>
              <a:gd name="connsiteX6" fmla="*/ 637130 w 2436433"/>
              <a:gd name="connsiteY6" fmla="*/ 53094 h 117987"/>
              <a:gd name="connsiteX7" fmla="*/ 784614 w 2436433"/>
              <a:gd name="connsiteY7" fmla="*/ 58994 h 117987"/>
              <a:gd name="connsiteX8" fmla="*/ 884903 w 2436433"/>
              <a:gd name="connsiteY8" fmla="*/ 64893 h 117987"/>
              <a:gd name="connsiteX9" fmla="*/ 1097280 w 2436433"/>
              <a:gd name="connsiteY9" fmla="*/ 70792 h 117987"/>
              <a:gd name="connsiteX10" fmla="*/ 1179871 w 2436433"/>
              <a:gd name="connsiteY10" fmla="*/ 76692 h 117987"/>
              <a:gd name="connsiteX11" fmla="*/ 1291959 w 2436433"/>
              <a:gd name="connsiteY11" fmla="*/ 82591 h 117987"/>
              <a:gd name="connsiteX12" fmla="*/ 1315556 w 2436433"/>
              <a:gd name="connsiteY12" fmla="*/ 88490 h 117987"/>
              <a:gd name="connsiteX13" fmla="*/ 1598725 w 2436433"/>
              <a:gd name="connsiteY13" fmla="*/ 100289 h 117987"/>
              <a:gd name="connsiteX14" fmla="*/ 1651819 w 2436433"/>
              <a:gd name="connsiteY14" fmla="*/ 106188 h 117987"/>
              <a:gd name="connsiteX15" fmla="*/ 1852397 w 2436433"/>
              <a:gd name="connsiteY15" fmla="*/ 117987 h 117987"/>
              <a:gd name="connsiteX16" fmla="*/ 1982183 w 2436433"/>
              <a:gd name="connsiteY16" fmla="*/ 112088 h 117987"/>
              <a:gd name="connsiteX17" fmla="*/ 2117868 w 2436433"/>
              <a:gd name="connsiteY17" fmla="*/ 100289 h 117987"/>
              <a:gd name="connsiteX18" fmla="*/ 2218157 w 2436433"/>
              <a:gd name="connsiteY18" fmla="*/ 88490 h 117987"/>
              <a:gd name="connsiteX19" fmla="*/ 2265352 w 2436433"/>
              <a:gd name="connsiteY19" fmla="*/ 76692 h 117987"/>
              <a:gd name="connsiteX20" fmla="*/ 2342044 w 2436433"/>
              <a:gd name="connsiteY20" fmla="*/ 64893 h 117987"/>
              <a:gd name="connsiteX21" fmla="*/ 2383339 w 2436433"/>
              <a:gd name="connsiteY21" fmla="*/ 58994 h 117987"/>
              <a:gd name="connsiteX22" fmla="*/ 2436433 w 2436433"/>
              <a:gd name="connsiteY22" fmla="*/ 58994 h 11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36433" h="117987">
                <a:moveTo>
                  <a:pt x="0" y="0"/>
                </a:moveTo>
                <a:cubicBezTo>
                  <a:pt x="9832" y="1966"/>
                  <a:pt x="19823" y="3261"/>
                  <a:pt x="29497" y="5899"/>
                </a:cubicBezTo>
                <a:cubicBezTo>
                  <a:pt x="41496" y="9171"/>
                  <a:pt x="52669" y="15406"/>
                  <a:pt x="64893" y="17698"/>
                </a:cubicBezTo>
                <a:cubicBezTo>
                  <a:pt x="92631" y="22899"/>
                  <a:pt x="204059" y="28481"/>
                  <a:pt x="218276" y="29497"/>
                </a:cubicBezTo>
                <a:cubicBezTo>
                  <a:pt x="241895" y="31184"/>
                  <a:pt x="265519" y="32917"/>
                  <a:pt x="289068" y="35396"/>
                </a:cubicBezTo>
                <a:cubicBezTo>
                  <a:pt x="302897" y="36852"/>
                  <a:pt x="316503" y="40187"/>
                  <a:pt x="330364" y="41296"/>
                </a:cubicBezTo>
                <a:cubicBezTo>
                  <a:pt x="423785" y="48770"/>
                  <a:pt x="551216" y="50182"/>
                  <a:pt x="637130" y="53094"/>
                </a:cubicBezTo>
                <a:lnTo>
                  <a:pt x="784614" y="58994"/>
                </a:lnTo>
                <a:cubicBezTo>
                  <a:pt x="818064" y="60587"/>
                  <a:pt x="851439" y="63630"/>
                  <a:pt x="884903" y="64893"/>
                </a:cubicBezTo>
                <a:lnTo>
                  <a:pt x="1097280" y="70792"/>
                </a:lnTo>
                <a:lnTo>
                  <a:pt x="1179871" y="76692"/>
                </a:lnTo>
                <a:cubicBezTo>
                  <a:pt x="1217217" y="78955"/>
                  <a:pt x="1254685" y="79350"/>
                  <a:pt x="1291959" y="82591"/>
                </a:cubicBezTo>
                <a:cubicBezTo>
                  <a:pt x="1300036" y="83293"/>
                  <a:pt x="1307461" y="88040"/>
                  <a:pt x="1315556" y="88490"/>
                </a:cubicBezTo>
                <a:cubicBezTo>
                  <a:pt x="1530087" y="100409"/>
                  <a:pt x="1444383" y="87942"/>
                  <a:pt x="1598725" y="100289"/>
                </a:cubicBezTo>
                <a:cubicBezTo>
                  <a:pt x="1616475" y="101709"/>
                  <a:pt x="1634055" y="104949"/>
                  <a:pt x="1651819" y="106188"/>
                </a:cubicBezTo>
                <a:cubicBezTo>
                  <a:pt x="1718632" y="110849"/>
                  <a:pt x="1852397" y="117987"/>
                  <a:pt x="1852397" y="117987"/>
                </a:cubicBezTo>
                <a:lnTo>
                  <a:pt x="1982183" y="112088"/>
                </a:lnTo>
                <a:cubicBezTo>
                  <a:pt x="2026944" y="109530"/>
                  <a:pt x="2073162" y="104995"/>
                  <a:pt x="2117868" y="100289"/>
                </a:cubicBezTo>
                <a:cubicBezTo>
                  <a:pt x="2126471" y="99383"/>
                  <a:pt x="2206934" y="90594"/>
                  <a:pt x="2218157" y="88490"/>
                </a:cubicBezTo>
                <a:cubicBezTo>
                  <a:pt x="2234095" y="85502"/>
                  <a:pt x="2249299" y="78985"/>
                  <a:pt x="2265352" y="76692"/>
                </a:cubicBezTo>
                <a:cubicBezTo>
                  <a:pt x="2385223" y="59566"/>
                  <a:pt x="2235527" y="81279"/>
                  <a:pt x="2342044" y="64893"/>
                </a:cubicBezTo>
                <a:cubicBezTo>
                  <a:pt x="2355787" y="62779"/>
                  <a:pt x="2369461" y="59861"/>
                  <a:pt x="2383339" y="58994"/>
                </a:cubicBezTo>
                <a:cubicBezTo>
                  <a:pt x="2401003" y="57890"/>
                  <a:pt x="2418735" y="58994"/>
                  <a:pt x="2436433" y="589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96A40CC-44A6-4E5E-9021-24D17DDD56E5}"/>
              </a:ext>
            </a:extLst>
          </p:cNvPr>
          <p:cNvSpPr/>
          <p:nvPr/>
        </p:nvSpPr>
        <p:spPr>
          <a:xfrm>
            <a:off x="5462803" y="1008790"/>
            <a:ext cx="2696005" cy="1062390"/>
          </a:xfrm>
          <a:custGeom>
            <a:avLst/>
            <a:gdLst>
              <a:gd name="connsiteX0" fmla="*/ 0 w 2696005"/>
              <a:gd name="connsiteY0" fmla="*/ 932098 h 1062390"/>
              <a:gd name="connsiteX1" fmla="*/ 112087 w 2696005"/>
              <a:gd name="connsiteY1" fmla="*/ 937997 h 1062390"/>
              <a:gd name="connsiteX2" fmla="*/ 206477 w 2696005"/>
              <a:gd name="connsiteY2" fmla="*/ 932098 h 1062390"/>
              <a:gd name="connsiteX3" fmla="*/ 235974 w 2696005"/>
              <a:gd name="connsiteY3" fmla="*/ 926198 h 1062390"/>
              <a:gd name="connsiteX4" fmla="*/ 277269 w 2696005"/>
              <a:gd name="connsiteY4" fmla="*/ 914400 h 1062390"/>
              <a:gd name="connsiteX5" fmla="*/ 336263 w 2696005"/>
              <a:gd name="connsiteY5" fmla="*/ 890802 h 1062390"/>
              <a:gd name="connsiteX6" fmla="*/ 359860 w 2696005"/>
              <a:gd name="connsiteY6" fmla="*/ 879004 h 1062390"/>
              <a:gd name="connsiteX7" fmla="*/ 377558 w 2696005"/>
              <a:gd name="connsiteY7" fmla="*/ 861305 h 1062390"/>
              <a:gd name="connsiteX8" fmla="*/ 395256 w 2696005"/>
              <a:gd name="connsiteY8" fmla="*/ 849507 h 1062390"/>
              <a:gd name="connsiteX9" fmla="*/ 418854 w 2696005"/>
              <a:gd name="connsiteY9" fmla="*/ 831809 h 1062390"/>
              <a:gd name="connsiteX10" fmla="*/ 460149 w 2696005"/>
              <a:gd name="connsiteY10" fmla="*/ 796413 h 1062390"/>
              <a:gd name="connsiteX11" fmla="*/ 477847 w 2696005"/>
              <a:gd name="connsiteY11" fmla="*/ 784614 h 1062390"/>
              <a:gd name="connsiteX12" fmla="*/ 548640 w 2696005"/>
              <a:gd name="connsiteY12" fmla="*/ 707922 h 1062390"/>
              <a:gd name="connsiteX13" fmla="*/ 566338 w 2696005"/>
              <a:gd name="connsiteY13" fmla="*/ 696124 h 1062390"/>
              <a:gd name="connsiteX14" fmla="*/ 595834 w 2696005"/>
              <a:gd name="connsiteY14" fmla="*/ 660727 h 1062390"/>
              <a:gd name="connsiteX15" fmla="*/ 601734 w 2696005"/>
              <a:gd name="connsiteY15" fmla="*/ 637130 h 1062390"/>
              <a:gd name="connsiteX16" fmla="*/ 654828 w 2696005"/>
              <a:gd name="connsiteY16" fmla="*/ 560438 h 1062390"/>
              <a:gd name="connsiteX17" fmla="*/ 672526 w 2696005"/>
              <a:gd name="connsiteY17" fmla="*/ 513244 h 1062390"/>
              <a:gd name="connsiteX18" fmla="*/ 690224 w 2696005"/>
              <a:gd name="connsiteY18" fmla="*/ 489646 h 1062390"/>
              <a:gd name="connsiteX19" fmla="*/ 696123 w 2696005"/>
              <a:gd name="connsiteY19" fmla="*/ 454250 h 1062390"/>
              <a:gd name="connsiteX20" fmla="*/ 725620 w 2696005"/>
              <a:gd name="connsiteY20" fmla="*/ 395256 h 1062390"/>
              <a:gd name="connsiteX21" fmla="*/ 743318 w 2696005"/>
              <a:gd name="connsiteY21" fmla="*/ 348062 h 1062390"/>
              <a:gd name="connsiteX22" fmla="*/ 755117 w 2696005"/>
              <a:gd name="connsiteY22" fmla="*/ 312665 h 1062390"/>
              <a:gd name="connsiteX23" fmla="*/ 784614 w 2696005"/>
              <a:gd name="connsiteY23" fmla="*/ 259571 h 1062390"/>
              <a:gd name="connsiteX24" fmla="*/ 796412 w 2696005"/>
              <a:gd name="connsiteY24" fmla="*/ 235974 h 1062390"/>
              <a:gd name="connsiteX25" fmla="*/ 802312 w 2696005"/>
              <a:gd name="connsiteY25" fmla="*/ 218276 h 1062390"/>
              <a:gd name="connsiteX26" fmla="*/ 855406 w 2696005"/>
              <a:gd name="connsiteY26" fmla="*/ 153383 h 1062390"/>
              <a:gd name="connsiteX27" fmla="*/ 861305 w 2696005"/>
              <a:gd name="connsiteY27" fmla="*/ 135685 h 1062390"/>
              <a:gd name="connsiteX28" fmla="*/ 914400 w 2696005"/>
              <a:gd name="connsiteY28" fmla="*/ 88490 h 1062390"/>
              <a:gd name="connsiteX29" fmla="*/ 967494 w 2696005"/>
              <a:gd name="connsiteY29" fmla="*/ 47195 h 1062390"/>
              <a:gd name="connsiteX30" fmla="*/ 985192 w 2696005"/>
              <a:gd name="connsiteY30" fmla="*/ 35396 h 1062390"/>
              <a:gd name="connsiteX31" fmla="*/ 1020588 w 2696005"/>
              <a:gd name="connsiteY31" fmla="*/ 23597 h 1062390"/>
              <a:gd name="connsiteX32" fmla="*/ 1044185 w 2696005"/>
              <a:gd name="connsiteY32" fmla="*/ 11798 h 1062390"/>
              <a:gd name="connsiteX33" fmla="*/ 1114978 w 2696005"/>
              <a:gd name="connsiteY33" fmla="*/ 0 h 1062390"/>
              <a:gd name="connsiteX34" fmla="*/ 1315556 w 2696005"/>
              <a:gd name="connsiteY34" fmla="*/ 11798 h 1062390"/>
              <a:gd name="connsiteX35" fmla="*/ 1333254 w 2696005"/>
              <a:gd name="connsiteY35" fmla="*/ 17698 h 1062390"/>
              <a:gd name="connsiteX36" fmla="*/ 1362751 w 2696005"/>
              <a:gd name="connsiteY36" fmla="*/ 23597 h 1062390"/>
              <a:gd name="connsiteX37" fmla="*/ 1439442 w 2696005"/>
              <a:gd name="connsiteY37" fmla="*/ 53094 h 1062390"/>
              <a:gd name="connsiteX38" fmla="*/ 1480738 w 2696005"/>
              <a:gd name="connsiteY38" fmla="*/ 76691 h 1062390"/>
              <a:gd name="connsiteX39" fmla="*/ 1522033 w 2696005"/>
              <a:gd name="connsiteY39" fmla="*/ 112087 h 1062390"/>
              <a:gd name="connsiteX40" fmla="*/ 1545631 w 2696005"/>
              <a:gd name="connsiteY40" fmla="*/ 123886 h 1062390"/>
              <a:gd name="connsiteX41" fmla="*/ 1610523 w 2696005"/>
              <a:gd name="connsiteY41" fmla="*/ 176980 h 1062390"/>
              <a:gd name="connsiteX42" fmla="*/ 1640020 w 2696005"/>
              <a:gd name="connsiteY42" fmla="*/ 200578 h 1062390"/>
              <a:gd name="connsiteX43" fmla="*/ 1687215 w 2696005"/>
              <a:gd name="connsiteY43" fmla="*/ 241873 h 1062390"/>
              <a:gd name="connsiteX44" fmla="*/ 1704913 w 2696005"/>
              <a:gd name="connsiteY44" fmla="*/ 265471 h 1062390"/>
              <a:gd name="connsiteX45" fmla="*/ 1740309 w 2696005"/>
              <a:gd name="connsiteY45" fmla="*/ 300867 h 1062390"/>
              <a:gd name="connsiteX46" fmla="*/ 1758007 w 2696005"/>
              <a:gd name="connsiteY46" fmla="*/ 324464 h 1062390"/>
              <a:gd name="connsiteX47" fmla="*/ 1793403 w 2696005"/>
              <a:gd name="connsiteY47" fmla="*/ 365760 h 1062390"/>
              <a:gd name="connsiteX48" fmla="*/ 1817001 w 2696005"/>
              <a:gd name="connsiteY48" fmla="*/ 401156 h 1062390"/>
              <a:gd name="connsiteX49" fmla="*/ 1840598 w 2696005"/>
              <a:gd name="connsiteY49" fmla="*/ 448351 h 1062390"/>
              <a:gd name="connsiteX50" fmla="*/ 1858296 w 2696005"/>
              <a:gd name="connsiteY50" fmla="*/ 471948 h 1062390"/>
              <a:gd name="connsiteX51" fmla="*/ 1875994 w 2696005"/>
              <a:gd name="connsiteY51" fmla="*/ 519143 h 1062390"/>
              <a:gd name="connsiteX52" fmla="*/ 1887793 w 2696005"/>
              <a:gd name="connsiteY52" fmla="*/ 536841 h 1062390"/>
              <a:gd name="connsiteX53" fmla="*/ 1899592 w 2696005"/>
              <a:gd name="connsiteY53" fmla="*/ 560438 h 1062390"/>
              <a:gd name="connsiteX54" fmla="*/ 1917290 w 2696005"/>
              <a:gd name="connsiteY54" fmla="*/ 589935 h 1062390"/>
              <a:gd name="connsiteX55" fmla="*/ 1929089 w 2696005"/>
              <a:gd name="connsiteY55" fmla="*/ 625331 h 1062390"/>
              <a:gd name="connsiteX56" fmla="*/ 1946787 w 2696005"/>
              <a:gd name="connsiteY56" fmla="*/ 654828 h 1062390"/>
              <a:gd name="connsiteX57" fmla="*/ 1964485 w 2696005"/>
              <a:gd name="connsiteY57" fmla="*/ 690224 h 1062390"/>
              <a:gd name="connsiteX58" fmla="*/ 2005780 w 2696005"/>
              <a:gd name="connsiteY58" fmla="*/ 749218 h 1062390"/>
              <a:gd name="connsiteX59" fmla="*/ 2023478 w 2696005"/>
              <a:gd name="connsiteY59" fmla="*/ 766916 h 1062390"/>
              <a:gd name="connsiteX60" fmla="*/ 2052975 w 2696005"/>
              <a:gd name="connsiteY60" fmla="*/ 808211 h 1062390"/>
              <a:gd name="connsiteX61" fmla="*/ 2076572 w 2696005"/>
              <a:gd name="connsiteY61" fmla="*/ 837708 h 1062390"/>
              <a:gd name="connsiteX62" fmla="*/ 2111969 w 2696005"/>
              <a:gd name="connsiteY62" fmla="*/ 884903 h 1062390"/>
              <a:gd name="connsiteX63" fmla="*/ 2147365 w 2696005"/>
              <a:gd name="connsiteY63" fmla="*/ 920299 h 1062390"/>
              <a:gd name="connsiteX64" fmla="*/ 2200459 w 2696005"/>
              <a:gd name="connsiteY64" fmla="*/ 961595 h 1062390"/>
              <a:gd name="connsiteX65" fmla="*/ 2265352 w 2696005"/>
              <a:gd name="connsiteY65" fmla="*/ 1014689 h 1062390"/>
              <a:gd name="connsiteX66" fmla="*/ 2312547 w 2696005"/>
              <a:gd name="connsiteY66" fmla="*/ 1038286 h 1062390"/>
              <a:gd name="connsiteX67" fmla="*/ 2336144 w 2696005"/>
              <a:gd name="connsiteY67" fmla="*/ 1050085 h 1062390"/>
              <a:gd name="connsiteX68" fmla="*/ 2696005 w 2696005"/>
              <a:gd name="connsiteY68" fmla="*/ 1055984 h 1062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696005" h="1062390">
                <a:moveTo>
                  <a:pt x="0" y="932098"/>
                </a:moveTo>
                <a:cubicBezTo>
                  <a:pt x="37362" y="934064"/>
                  <a:pt x="74673" y="937997"/>
                  <a:pt x="112087" y="937997"/>
                </a:cubicBezTo>
                <a:cubicBezTo>
                  <a:pt x="143612" y="937997"/>
                  <a:pt x="175094" y="935087"/>
                  <a:pt x="206477" y="932098"/>
                </a:cubicBezTo>
                <a:cubicBezTo>
                  <a:pt x="216459" y="931147"/>
                  <a:pt x="226186" y="928373"/>
                  <a:pt x="235974" y="926198"/>
                </a:cubicBezTo>
                <a:cubicBezTo>
                  <a:pt x="250080" y="923063"/>
                  <a:pt x="263785" y="919586"/>
                  <a:pt x="277269" y="914400"/>
                </a:cubicBezTo>
                <a:cubicBezTo>
                  <a:pt x="297037" y="906797"/>
                  <a:pt x="317319" y="900273"/>
                  <a:pt x="336263" y="890802"/>
                </a:cubicBezTo>
                <a:lnTo>
                  <a:pt x="359860" y="879004"/>
                </a:lnTo>
                <a:cubicBezTo>
                  <a:pt x="365759" y="873104"/>
                  <a:pt x="371149" y="866646"/>
                  <a:pt x="377558" y="861305"/>
                </a:cubicBezTo>
                <a:cubicBezTo>
                  <a:pt x="383005" y="856766"/>
                  <a:pt x="389487" y="853628"/>
                  <a:pt x="395256" y="849507"/>
                </a:cubicBezTo>
                <a:cubicBezTo>
                  <a:pt x="403257" y="843792"/>
                  <a:pt x="411244" y="838035"/>
                  <a:pt x="418854" y="831809"/>
                </a:cubicBezTo>
                <a:cubicBezTo>
                  <a:pt x="432886" y="820329"/>
                  <a:pt x="445992" y="807739"/>
                  <a:pt x="460149" y="796413"/>
                </a:cubicBezTo>
                <a:cubicBezTo>
                  <a:pt x="465685" y="791984"/>
                  <a:pt x="472548" y="789324"/>
                  <a:pt x="477847" y="784614"/>
                </a:cubicBezTo>
                <a:cubicBezTo>
                  <a:pt x="541712" y="727845"/>
                  <a:pt x="485380" y="771180"/>
                  <a:pt x="548640" y="707922"/>
                </a:cubicBezTo>
                <a:cubicBezTo>
                  <a:pt x="553653" y="702909"/>
                  <a:pt x="561325" y="701137"/>
                  <a:pt x="566338" y="696124"/>
                </a:cubicBezTo>
                <a:cubicBezTo>
                  <a:pt x="577198" y="685264"/>
                  <a:pt x="586002" y="672526"/>
                  <a:pt x="595834" y="660727"/>
                </a:cubicBezTo>
                <a:cubicBezTo>
                  <a:pt x="597801" y="652861"/>
                  <a:pt x="597623" y="644118"/>
                  <a:pt x="601734" y="637130"/>
                </a:cubicBezTo>
                <a:cubicBezTo>
                  <a:pt x="617499" y="610330"/>
                  <a:pt x="654828" y="560438"/>
                  <a:pt x="654828" y="560438"/>
                </a:cubicBezTo>
                <a:cubicBezTo>
                  <a:pt x="659244" y="547189"/>
                  <a:pt x="666645" y="523830"/>
                  <a:pt x="672526" y="513244"/>
                </a:cubicBezTo>
                <a:cubicBezTo>
                  <a:pt x="677301" y="504649"/>
                  <a:pt x="684325" y="497512"/>
                  <a:pt x="690224" y="489646"/>
                </a:cubicBezTo>
                <a:cubicBezTo>
                  <a:pt x="692190" y="477847"/>
                  <a:pt x="691923" y="465450"/>
                  <a:pt x="696123" y="454250"/>
                </a:cubicBezTo>
                <a:cubicBezTo>
                  <a:pt x="703843" y="433664"/>
                  <a:pt x="720287" y="416585"/>
                  <a:pt x="725620" y="395256"/>
                </a:cubicBezTo>
                <a:cubicBezTo>
                  <a:pt x="738395" y="344163"/>
                  <a:pt x="722751" y="399480"/>
                  <a:pt x="743318" y="348062"/>
                </a:cubicBezTo>
                <a:cubicBezTo>
                  <a:pt x="747937" y="336514"/>
                  <a:pt x="750498" y="324213"/>
                  <a:pt x="755117" y="312665"/>
                </a:cubicBezTo>
                <a:cubicBezTo>
                  <a:pt x="763198" y="292462"/>
                  <a:pt x="773925" y="278811"/>
                  <a:pt x="784614" y="259571"/>
                </a:cubicBezTo>
                <a:cubicBezTo>
                  <a:pt x="788885" y="251884"/>
                  <a:pt x="792948" y="244057"/>
                  <a:pt x="796412" y="235974"/>
                </a:cubicBezTo>
                <a:cubicBezTo>
                  <a:pt x="798862" y="230258"/>
                  <a:pt x="798973" y="223522"/>
                  <a:pt x="802312" y="218276"/>
                </a:cubicBezTo>
                <a:cubicBezTo>
                  <a:pt x="825881" y="181239"/>
                  <a:pt x="830945" y="177844"/>
                  <a:pt x="855406" y="153383"/>
                </a:cubicBezTo>
                <a:cubicBezTo>
                  <a:pt x="857372" y="147484"/>
                  <a:pt x="857487" y="140593"/>
                  <a:pt x="861305" y="135685"/>
                </a:cubicBezTo>
                <a:cubicBezTo>
                  <a:pt x="903574" y="81341"/>
                  <a:pt x="882029" y="115466"/>
                  <a:pt x="914400" y="88490"/>
                </a:cubicBezTo>
                <a:cubicBezTo>
                  <a:pt x="969848" y="42283"/>
                  <a:pt x="878036" y="106834"/>
                  <a:pt x="967494" y="47195"/>
                </a:cubicBezTo>
                <a:cubicBezTo>
                  <a:pt x="973393" y="43262"/>
                  <a:pt x="978466" y="37638"/>
                  <a:pt x="985192" y="35396"/>
                </a:cubicBezTo>
                <a:cubicBezTo>
                  <a:pt x="996991" y="31463"/>
                  <a:pt x="1009041" y="28216"/>
                  <a:pt x="1020588" y="23597"/>
                </a:cubicBezTo>
                <a:cubicBezTo>
                  <a:pt x="1028753" y="20331"/>
                  <a:pt x="1035951" y="14886"/>
                  <a:pt x="1044185" y="11798"/>
                </a:cubicBezTo>
                <a:cubicBezTo>
                  <a:pt x="1063672" y="4490"/>
                  <a:pt x="1097851" y="2141"/>
                  <a:pt x="1114978" y="0"/>
                </a:cubicBezTo>
                <a:cubicBezTo>
                  <a:pt x="1149834" y="1584"/>
                  <a:pt x="1266447" y="5250"/>
                  <a:pt x="1315556" y="11798"/>
                </a:cubicBezTo>
                <a:cubicBezTo>
                  <a:pt x="1321720" y="12620"/>
                  <a:pt x="1327221" y="16190"/>
                  <a:pt x="1333254" y="17698"/>
                </a:cubicBezTo>
                <a:cubicBezTo>
                  <a:pt x="1342982" y="20130"/>
                  <a:pt x="1352919" y="21631"/>
                  <a:pt x="1362751" y="23597"/>
                </a:cubicBezTo>
                <a:cubicBezTo>
                  <a:pt x="1427518" y="49505"/>
                  <a:pt x="1401652" y="40498"/>
                  <a:pt x="1439442" y="53094"/>
                </a:cubicBezTo>
                <a:cubicBezTo>
                  <a:pt x="1525001" y="117261"/>
                  <a:pt x="1417672" y="40653"/>
                  <a:pt x="1480738" y="76691"/>
                </a:cubicBezTo>
                <a:cubicBezTo>
                  <a:pt x="1531269" y="105566"/>
                  <a:pt x="1480192" y="82200"/>
                  <a:pt x="1522033" y="112087"/>
                </a:cubicBezTo>
                <a:cubicBezTo>
                  <a:pt x="1529189" y="117199"/>
                  <a:pt x="1538539" y="118685"/>
                  <a:pt x="1545631" y="123886"/>
                </a:cubicBezTo>
                <a:cubicBezTo>
                  <a:pt x="1568169" y="140414"/>
                  <a:pt x="1588832" y="159356"/>
                  <a:pt x="1610523" y="176980"/>
                </a:cubicBezTo>
                <a:cubicBezTo>
                  <a:pt x="1620295" y="184920"/>
                  <a:pt x="1632465" y="190505"/>
                  <a:pt x="1640020" y="200578"/>
                </a:cubicBezTo>
                <a:cubicBezTo>
                  <a:pt x="1664598" y="233348"/>
                  <a:pt x="1649287" y="219116"/>
                  <a:pt x="1687215" y="241873"/>
                </a:cubicBezTo>
                <a:cubicBezTo>
                  <a:pt x="1693114" y="249739"/>
                  <a:pt x="1698336" y="258163"/>
                  <a:pt x="1704913" y="265471"/>
                </a:cubicBezTo>
                <a:cubicBezTo>
                  <a:pt x="1716075" y="277874"/>
                  <a:pt x="1730297" y="287518"/>
                  <a:pt x="1740309" y="300867"/>
                </a:cubicBezTo>
                <a:cubicBezTo>
                  <a:pt x="1746208" y="308733"/>
                  <a:pt x="1751608" y="316999"/>
                  <a:pt x="1758007" y="324464"/>
                </a:cubicBezTo>
                <a:cubicBezTo>
                  <a:pt x="1791341" y="363354"/>
                  <a:pt x="1760465" y="318706"/>
                  <a:pt x="1793403" y="365760"/>
                </a:cubicBezTo>
                <a:cubicBezTo>
                  <a:pt x="1801535" y="377377"/>
                  <a:pt x="1810659" y="388473"/>
                  <a:pt x="1817001" y="401156"/>
                </a:cubicBezTo>
                <a:cubicBezTo>
                  <a:pt x="1824867" y="416888"/>
                  <a:pt x="1830045" y="434280"/>
                  <a:pt x="1840598" y="448351"/>
                </a:cubicBezTo>
                <a:lnTo>
                  <a:pt x="1858296" y="471948"/>
                </a:lnTo>
                <a:cubicBezTo>
                  <a:pt x="1863400" y="487259"/>
                  <a:pt x="1868945" y="505044"/>
                  <a:pt x="1875994" y="519143"/>
                </a:cubicBezTo>
                <a:cubicBezTo>
                  <a:pt x="1879165" y="525485"/>
                  <a:pt x="1884275" y="530685"/>
                  <a:pt x="1887793" y="536841"/>
                </a:cubicBezTo>
                <a:cubicBezTo>
                  <a:pt x="1892156" y="544476"/>
                  <a:pt x="1895321" y="552751"/>
                  <a:pt x="1899592" y="560438"/>
                </a:cubicBezTo>
                <a:cubicBezTo>
                  <a:pt x="1905161" y="570461"/>
                  <a:pt x="1912545" y="579496"/>
                  <a:pt x="1917290" y="589935"/>
                </a:cubicBezTo>
                <a:cubicBezTo>
                  <a:pt x="1922436" y="601257"/>
                  <a:pt x="1923943" y="614009"/>
                  <a:pt x="1929089" y="625331"/>
                </a:cubicBezTo>
                <a:cubicBezTo>
                  <a:pt x="1933834" y="635770"/>
                  <a:pt x="1941296" y="644762"/>
                  <a:pt x="1946787" y="654828"/>
                </a:cubicBezTo>
                <a:cubicBezTo>
                  <a:pt x="1953104" y="666409"/>
                  <a:pt x="1957838" y="678830"/>
                  <a:pt x="1964485" y="690224"/>
                </a:cubicBezTo>
                <a:cubicBezTo>
                  <a:pt x="1970665" y="700818"/>
                  <a:pt x="1995433" y="737146"/>
                  <a:pt x="2005780" y="749218"/>
                </a:cubicBezTo>
                <a:cubicBezTo>
                  <a:pt x="2011209" y="755552"/>
                  <a:pt x="2018629" y="760127"/>
                  <a:pt x="2023478" y="766916"/>
                </a:cubicBezTo>
                <a:cubicBezTo>
                  <a:pt x="2062303" y="821270"/>
                  <a:pt x="2006959" y="762195"/>
                  <a:pt x="2052975" y="808211"/>
                </a:cubicBezTo>
                <a:cubicBezTo>
                  <a:pt x="2064459" y="842664"/>
                  <a:pt x="2049889" y="811025"/>
                  <a:pt x="2076572" y="837708"/>
                </a:cubicBezTo>
                <a:cubicBezTo>
                  <a:pt x="2148618" y="909754"/>
                  <a:pt x="2068399" y="835887"/>
                  <a:pt x="2111969" y="884903"/>
                </a:cubicBezTo>
                <a:cubicBezTo>
                  <a:pt x="2123055" y="897374"/>
                  <a:pt x="2135065" y="909024"/>
                  <a:pt x="2147365" y="920299"/>
                </a:cubicBezTo>
                <a:cubicBezTo>
                  <a:pt x="2222225" y="988921"/>
                  <a:pt x="2154278" y="925310"/>
                  <a:pt x="2200459" y="961595"/>
                </a:cubicBezTo>
                <a:cubicBezTo>
                  <a:pt x="2222435" y="978862"/>
                  <a:pt x="2240354" y="1002190"/>
                  <a:pt x="2265352" y="1014689"/>
                </a:cubicBezTo>
                <a:lnTo>
                  <a:pt x="2312547" y="1038286"/>
                </a:lnTo>
                <a:cubicBezTo>
                  <a:pt x="2320413" y="1042219"/>
                  <a:pt x="2327469" y="1048639"/>
                  <a:pt x="2336144" y="1050085"/>
                </a:cubicBezTo>
                <a:cubicBezTo>
                  <a:pt x="2478224" y="1073764"/>
                  <a:pt x="2359579" y="1055984"/>
                  <a:pt x="2696005" y="10559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064" y="2073847"/>
            <a:ext cx="66719" cy="667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97783" y="1995892"/>
            <a:ext cx="7162165" cy="52585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55"/>
              </a:spcBef>
            </a:pPr>
            <a:r>
              <a:rPr sz="1400" spc="-50" dirty="0">
                <a:latin typeface="Malgun Gothic"/>
                <a:cs typeface="Malgun Gothic"/>
              </a:rPr>
              <a:t>주</a:t>
            </a:r>
            <a:r>
              <a:rPr sz="1400" dirty="0">
                <a:latin typeface="Malgun Gothic"/>
                <a:cs typeface="Malgun Gothic"/>
              </a:rPr>
              <a:t>택</a:t>
            </a:r>
            <a:r>
              <a:rPr sz="1400" spc="-17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가격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예</a:t>
            </a:r>
            <a:r>
              <a:rPr sz="1400" dirty="0">
                <a:latin typeface="Malgun Gothic"/>
                <a:cs typeface="Malgun Gothic"/>
              </a:rPr>
              <a:t>측하는</a:t>
            </a:r>
            <a:r>
              <a:rPr sz="1400" spc="-17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회귀</a:t>
            </a:r>
            <a:r>
              <a:rPr sz="140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작업을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살</a:t>
            </a:r>
            <a:r>
              <a:rPr sz="1400" dirty="0">
                <a:latin typeface="Malgun Gothic"/>
                <a:cs typeface="Malgun Gothic"/>
              </a:rPr>
              <a:t>펴</a:t>
            </a:r>
            <a:r>
              <a:rPr sz="1400" spc="-50" dirty="0">
                <a:latin typeface="Malgun Gothic"/>
                <a:cs typeface="Malgun Gothic"/>
              </a:rPr>
              <a:t>보면서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선</a:t>
            </a:r>
            <a:r>
              <a:rPr sz="1400" dirty="0">
                <a:latin typeface="Malgun Gothic"/>
                <a:cs typeface="Malgun Gothic"/>
              </a:rPr>
              <a:t>형</a:t>
            </a:r>
            <a:r>
              <a:rPr sz="1400" spc="-17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회귀</a:t>
            </a:r>
            <a:r>
              <a:rPr sz="1400" spc="-140" dirty="0">
                <a:latin typeface="Tahoma"/>
                <a:cs typeface="Tahoma"/>
              </a:rPr>
              <a:t>,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dirty="0">
                <a:latin typeface="Malgun Gothic"/>
                <a:cs typeface="Malgun Gothic"/>
              </a:rPr>
              <a:t>결</a:t>
            </a:r>
            <a:r>
              <a:rPr sz="1400" spc="-50" dirty="0">
                <a:latin typeface="Malgun Gothic"/>
                <a:cs typeface="Malgun Gothic"/>
              </a:rPr>
              <a:t>정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트</a:t>
            </a:r>
            <a:r>
              <a:rPr sz="1400" spc="-50" dirty="0">
                <a:latin typeface="Malgun Gothic"/>
                <a:cs typeface="Malgun Gothic"/>
              </a:rPr>
              <a:t>리</a:t>
            </a:r>
            <a:r>
              <a:rPr sz="1400" spc="-140" dirty="0">
                <a:latin typeface="Tahoma"/>
                <a:cs typeface="Tahoma"/>
              </a:rPr>
              <a:t>,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dirty="0">
                <a:latin typeface="Malgun Gothic"/>
                <a:cs typeface="Malgun Gothic"/>
              </a:rPr>
              <a:t>랜덤</a:t>
            </a:r>
            <a:r>
              <a:rPr sz="1400" spc="-17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포레</a:t>
            </a:r>
            <a:r>
              <a:rPr sz="1400" spc="-50" dirty="0">
                <a:latin typeface="Malgun Gothic"/>
                <a:cs typeface="Malgun Gothic"/>
              </a:rPr>
              <a:t>스</a:t>
            </a:r>
            <a:r>
              <a:rPr sz="1400" dirty="0">
                <a:latin typeface="Malgun Gothic"/>
                <a:cs typeface="Malgun Gothic"/>
              </a:rPr>
              <a:t>트</a:t>
            </a:r>
            <a:r>
              <a:rPr sz="1400" spc="-17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등</a:t>
            </a:r>
            <a:r>
              <a:rPr sz="1400" spc="-175" dirty="0">
                <a:latin typeface="Malgun Gothic"/>
                <a:cs typeface="Malgun Gothic"/>
              </a:rPr>
              <a:t> </a:t>
            </a:r>
            <a:r>
              <a:rPr sz="1400" spc="-50" dirty="0" err="1">
                <a:latin typeface="Malgun Gothic"/>
                <a:cs typeface="Malgun Gothic"/>
              </a:rPr>
              <a:t>여</a:t>
            </a:r>
            <a:r>
              <a:rPr sz="1400" dirty="0" err="1">
                <a:latin typeface="Malgun Gothic"/>
                <a:cs typeface="Malgun Gothic"/>
              </a:rPr>
              <a:t>러</a:t>
            </a:r>
            <a:r>
              <a:rPr sz="1400" spc="-175" dirty="0">
                <a:latin typeface="Malgun Gothic"/>
                <a:cs typeface="Malgun Gothic"/>
              </a:rPr>
              <a:t> </a:t>
            </a:r>
            <a:endParaRPr lang="en-US" sz="1400" spc="-175" dirty="0">
              <a:latin typeface="Malgun Gothic"/>
              <a:cs typeface="Malgun Gothic"/>
            </a:endParaRPr>
          </a:p>
          <a:p>
            <a:pPr marL="12700" marR="5080">
              <a:lnSpc>
                <a:spcPct val="117000"/>
              </a:lnSpc>
              <a:spcBef>
                <a:spcPts val="155"/>
              </a:spcBef>
            </a:pPr>
            <a:r>
              <a:rPr sz="1400" spc="-50" dirty="0" err="1">
                <a:latin typeface="Malgun Gothic"/>
                <a:cs typeface="Malgun Gothic"/>
              </a:rPr>
              <a:t>알</a:t>
            </a:r>
            <a:r>
              <a:rPr sz="1400" dirty="0" err="1">
                <a:latin typeface="Malgun Gothic"/>
                <a:cs typeface="Malgun Gothic"/>
              </a:rPr>
              <a:t>고</a:t>
            </a:r>
            <a:r>
              <a:rPr sz="1400" spc="-50" dirty="0" err="1">
                <a:latin typeface="Malgun Gothic"/>
                <a:cs typeface="Malgun Gothic"/>
              </a:rPr>
              <a:t>리즘</a:t>
            </a:r>
            <a:r>
              <a:rPr sz="1400" spc="-200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학습</a:t>
            </a:r>
            <a:endParaRPr sz="1400" dirty="0">
              <a:latin typeface="Malgun Gothic"/>
              <a:cs typeface="Malgun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550" y="3009900"/>
            <a:ext cx="7533299" cy="631371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8D41A470-3C2A-4233-97D6-870C5CE087A7}"/>
              </a:ext>
            </a:extLst>
          </p:cNvPr>
          <p:cNvSpPr txBox="1">
            <a:spLocks/>
          </p:cNvSpPr>
          <p:nvPr/>
        </p:nvSpPr>
        <p:spPr>
          <a:xfrm>
            <a:off x="448215" y="1040058"/>
            <a:ext cx="383065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altLang="ko-KR" sz="2450" b="1" kern="0" spc="-5" dirty="0">
                <a:solidFill>
                  <a:sysClr val="windowText" lastClr="000000"/>
                </a:solidFill>
                <a:latin typeface="Trebuchet MS"/>
                <a:cs typeface="Trebuchet MS"/>
              </a:rPr>
              <a:t>2</a:t>
            </a:r>
            <a:r>
              <a:rPr lang="en-US" altLang="ko-KR" sz="2450" b="1" kern="0" spc="-490" dirty="0">
                <a:solidFill>
                  <a:sysClr val="windowText" lastClr="000000"/>
                </a:solidFill>
                <a:latin typeface="Trebuchet MS"/>
                <a:cs typeface="Trebuchet MS"/>
              </a:rPr>
              <a:t>.</a:t>
            </a:r>
            <a:r>
              <a:rPr lang="en-US" altLang="ko-KR" sz="2450" b="1" kern="0" spc="-355" dirty="0">
                <a:solidFill>
                  <a:sysClr val="windowText" lastClr="000000"/>
                </a:solidFill>
                <a:latin typeface="Trebuchet MS"/>
                <a:cs typeface="Trebuchet MS"/>
              </a:rPr>
              <a:t>1</a:t>
            </a:r>
            <a:r>
              <a:rPr lang="ko-KR" altLang="en-US" sz="2450" b="1" kern="0" spc="-130" dirty="0">
                <a:solidFill>
                  <a:sysClr val="windowText" lastClr="000000"/>
                </a:solidFill>
                <a:latin typeface="Trebuchet MS"/>
                <a:cs typeface="Trebuchet MS"/>
              </a:rPr>
              <a:t> </a:t>
            </a:r>
            <a:r>
              <a:rPr lang="ko-KR" altLang="en-US" sz="2200" b="1" kern="0" spc="-80" dirty="0">
                <a:solidFill>
                  <a:sysClr val="windowText" lastClr="000000"/>
                </a:solidFill>
                <a:latin typeface="Malgun Gothic"/>
                <a:cs typeface="Malgun Gothic"/>
              </a:rPr>
              <a:t>실제</a:t>
            </a:r>
            <a:r>
              <a:rPr lang="ko-KR" altLang="en-US" sz="2200" b="1" kern="0" spc="-165" dirty="0">
                <a:solidFill>
                  <a:sysClr val="windowText" lastClr="000000"/>
                </a:solidFill>
                <a:latin typeface="Malgun Gothic"/>
                <a:cs typeface="Malgun Gothic"/>
              </a:rPr>
              <a:t> </a:t>
            </a:r>
            <a:r>
              <a:rPr lang="ko-KR" altLang="en-US" sz="2200" b="1" kern="0" spc="-80" dirty="0">
                <a:solidFill>
                  <a:sysClr val="windowText" lastClr="000000"/>
                </a:solidFill>
                <a:latin typeface="Malgun Gothic"/>
                <a:cs typeface="Malgun Gothic"/>
              </a:rPr>
              <a:t>데이터로</a:t>
            </a:r>
            <a:r>
              <a:rPr lang="ko-KR" altLang="en-US" sz="2200" b="1" kern="0" spc="-165" dirty="0">
                <a:solidFill>
                  <a:sysClr val="windowText" lastClr="000000"/>
                </a:solidFill>
                <a:latin typeface="Malgun Gothic"/>
                <a:cs typeface="Malgun Gothic"/>
              </a:rPr>
              <a:t> </a:t>
            </a:r>
            <a:r>
              <a:rPr lang="ko-KR" altLang="en-US" sz="2200" b="1" kern="0" spc="-80" dirty="0">
                <a:solidFill>
                  <a:sysClr val="windowText" lastClr="000000"/>
                </a:solidFill>
                <a:latin typeface="Malgun Gothic"/>
                <a:cs typeface="Malgun Gothic"/>
              </a:rPr>
              <a:t>작업하기</a:t>
            </a:r>
            <a:endParaRPr lang="ko-KR" altLang="en-US" sz="2200" b="1" kern="0" dirty="0">
              <a:solidFill>
                <a:sysClr val="windowText" lastClr="000000"/>
              </a:solidFill>
              <a:latin typeface="Malgun Gothic"/>
              <a:cs typeface="Malgun Gothic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C2C3C-8C3F-8EF2-1A6D-9D2935815018}"/>
              </a:ext>
            </a:extLst>
          </p:cNvPr>
          <p:cNvSpPr txBox="1"/>
          <p:nvPr/>
        </p:nvSpPr>
        <p:spPr>
          <a:xfrm>
            <a:off x="1022350" y="5143500"/>
            <a:ext cx="4756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https://colab.research.google.com/github/liganega/handson-ml2/blob/master/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1894" y="1045699"/>
            <a:ext cx="66719" cy="667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1894" y="1493673"/>
            <a:ext cx="66719" cy="667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1894" y="1941647"/>
            <a:ext cx="66719" cy="667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2750" y="495300"/>
            <a:ext cx="5346700" cy="15995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65" dirty="0">
                <a:latin typeface="Malgun Gothic"/>
                <a:cs typeface="Malgun Gothic"/>
              </a:rPr>
              <a:t>변환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파이프라인</a:t>
            </a:r>
            <a:endParaRPr sz="1800" b="1" dirty="0">
              <a:latin typeface="Malgun Gothic"/>
              <a:cs typeface="Malgun Gothic"/>
            </a:endParaRPr>
          </a:p>
          <a:p>
            <a:pPr marL="607060" marR="5080">
              <a:lnSpc>
                <a:spcPts val="3529"/>
              </a:lnSpc>
              <a:spcBef>
                <a:spcPts val="45"/>
              </a:spcBef>
            </a:pP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든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전</a:t>
            </a:r>
            <a:r>
              <a:rPr sz="1350" dirty="0">
                <a:latin typeface="Malgun Gothic"/>
                <a:cs typeface="Malgun Gothic"/>
              </a:rPr>
              <a:t>처</a:t>
            </a:r>
            <a:r>
              <a:rPr sz="1400" spc="-50" dirty="0">
                <a:latin typeface="Malgun Gothic"/>
                <a:cs typeface="Malgun Gothic"/>
              </a:rPr>
              <a:t>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단계</a:t>
            </a:r>
            <a:r>
              <a:rPr sz="1400" spc="-50" dirty="0">
                <a:latin typeface="Malgun Gothic"/>
                <a:cs typeface="Malgun Gothic"/>
              </a:rPr>
              <a:t>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정</a:t>
            </a:r>
            <a:r>
              <a:rPr sz="1350" dirty="0">
                <a:latin typeface="Malgun Gothic"/>
                <a:cs typeface="Malgun Gothic"/>
              </a:rPr>
              <a:t>확한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순서</a:t>
            </a:r>
            <a:r>
              <a:rPr sz="1350" dirty="0">
                <a:latin typeface="Malgun Gothic"/>
                <a:cs typeface="Malgun Gothic"/>
              </a:rPr>
              <a:t>대</a:t>
            </a:r>
            <a:r>
              <a:rPr sz="1400" spc="-50" dirty="0">
                <a:latin typeface="Malgun Gothic"/>
                <a:cs typeface="Malgun Gothic"/>
              </a:rPr>
              <a:t>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연속적으로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진</a:t>
            </a:r>
            <a:r>
              <a:rPr sz="1350" dirty="0">
                <a:latin typeface="Malgun Gothic"/>
                <a:cs typeface="Malgun Gothic"/>
              </a:rPr>
              <a:t>행되</a:t>
            </a:r>
            <a:r>
              <a:rPr sz="1400" spc="-50" dirty="0">
                <a:latin typeface="Malgun Gothic"/>
                <a:cs typeface="Malgun Gothic"/>
              </a:rPr>
              <a:t>어야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함  </a:t>
            </a:r>
            <a:r>
              <a:rPr sz="1400" spc="-50" dirty="0">
                <a:latin typeface="Malgun Gothic"/>
                <a:cs typeface="Malgun Gothic"/>
              </a:rPr>
              <a:t>사이</a:t>
            </a:r>
            <a:r>
              <a:rPr sz="1350" dirty="0">
                <a:latin typeface="Malgun Gothic"/>
                <a:cs typeface="Malgun Gothic"/>
              </a:rPr>
              <a:t>킷런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550" spc="95" dirty="0">
                <a:latin typeface="Tahoma"/>
                <a:cs typeface="Tahoma"/>
              </a:rPr>
              <a:t>P</a:t>
            </a:r>
            <a:r>
              <a:rPr sz="1550" spc="45" dirty="0">
                <a:latin typeface="Tahoma"/>
                <a:cs typeface="Tahoma"/>
              </a:rPr>
              <a:t>i</a:t>
            </a:r>
            <a:r>
              <a:rPr sz="1550" spc="5" dirty="0">
                <a:latin typeface="Tahoma"/>
                <a:cs typeface="Tahoma"/>
              </a:rPr>
              <a:t>p</a:t>
            </a:r>
            <a:r>
              <a:rPr sz="1550" dirty="0">
                <a:latin typeface="Tahoma"/>
                <a:cs typeface="Tahoma"/>
              </a:rPr>
              <a:t>e</a:t>
            </a:r>
            <a:r>
              <a:rPr sz="1550" spc="45" dirty="0">
                <a:latin typeface="Tahoma"/>
                <a:cs typeface="Tahoma"/>
              </a:rPr>
              <a:t>li</a:t>
            </a:r>
            <a:r>
              <a:rPr sz="1550" dirty="0">
                <a:latin typeface="Tahoma"/>
                <a:cs typeface="Tahoma"/>
              </a:rPr>
              <a:t>ne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클래</a:t>
            </a:r>
            <a:r>
              <a:rPr sz="1400" spc="-50" dirty="0">
                <a:latin typeface="Malgun Gothic"/>
                <a:cs typeface="Malgun Gothic"/>
              </a:rPr>
              <a:t>스</a:t>
            </a:r>
            <a:r>
              <a:rPr sz="1350" dirty="0">
                <a:latin typeface="Malgun Gothic"/>
                <a:cs typeface="Malgun Gothic"/>
              </a:rPr>
              <a:t>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기능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지원</a:t>
            </a:r>
            <a:endParaRPr sz="1400" dirty="0">
              <a:latin typeface="Malgun Gothic"/>
              <a:cs typeface="Malgun Gothic"/>
            </a:endParaRPr>
          </a:p>
          <a:p>
            <a:pPr marL="607060">
              <a:lnSpc>
                <a:spcPct val="100000"/>
              </a:lnSpc>
              <a:spcBef>
                <a:spcPts val="1420"/>
              </a:spcBef>
            </a:pPr>
            <a:r>
              <a:rPr sz="1400" spc="-50" dirty="0">
                <a:latin typeface="Malgun Gothic"/>
                <a:cs typeface="Malgun Gothic"/>
              </a:rPr>
              <a:t>수</a:t>
            </a:r>
            <a:r>
              <a:rPr sz="1350" dirty="0">
                <a:latin typeface="Malgun Gothic"/>
                <a:cs typeface="Malgun Gothic"/>
              </a:rPr>
              <a:t>치형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전</a:t>
            </a:r>
            <a:r>
              <a:rPr sz="1350" dirty="0">
                <a:latin typeface="Malgun Gothic"/>
                <a:cs typeface="Malgun Gothic"/>
              </a:rPr>
              <a:t>처</a:t>
            </a:r>
            <a:r>
              <a:rPr sz="1400" spc="-50" dirty="0">
                <a:latin typeface="Malgun Gothic"/>
                <a:cs typeface="Malgun Gothic"/>
              </a:rPr>
              <a:t>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과</a:t>
            </a:r>
            <a:r>
              <a:rPr sz="1400" spc="-50" dirty="0">
                <a:latin typeface="Malgun Gothic"/>
                <a:cs typeface="Malgun Gothic"/>
              </a:rPr>
              <a:t>정을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파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프라</a:t>
            </a:r>
            <a:r>
              <a:rPr sz="1400" spc="-50" dirty="0">
                <a:latin typeface="Malgun Gothic"/>
                <a:cs typeface="Malgun Gothic"/>
              </a:rPr>
              <a:t>인으로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묶은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방법</a:t>
            </a:r>
            <a:endParaRPr sz="1400" dirty="0">
              <a:latin typeface="Malgun Gothic"/>
              <a:cs typeface="Malgun Gothic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2CBA05-5582-4DF6-887C-3ECBFD849B40}"/>
              </a:ext>
            </a:extLst>
          </p:cNvPr>
          <p:cNvGrpSpPr/>
          <p:nvPr/>
        </p:nvGrpSpPr>
        <p:grpSpPr>
          <a:xfrm>
            <a:off x="336550" y="2324100"/>
            <a:ext cx="8991600" cy="3415679"/>
            <a:chOff x="1327150" y="1790700"/>
            <a:chExt cx="8991600" cy="3415679"/>
          </a:xfrm>
        </p:grpSpPr>
        <p:pic>
          <p:nvPicPr>
            <p:cNvPr id="7" name="object 2">
              <a:extLst>
                <a:ext uri="{FF2B5EF4-FFF2-40B4-BE49-F238E27FC236}">
                  <a16:creationId xmlns:a16="http://schemas.microsoft.com/office/drawing/2014/main" id="{14C324A9-5061-4A26-A4C6-6BEB2C6C168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5644" y="3517072"/>
              <a:ext cx="66719" cy="66719"/>
            </a:xfrm>
            <a:prstGeom prst="rect">
              <a:avLst/>
            </a:prstGeom>
          </p:spPr>
        </p:pic>
        <p:pic>
          <p:nvPicPr>
            <p:cNvPr id="8" name="object 3">
              <a:extLst>
                <a:ext uri="{FF2B5EF4-FFF2-40B4-BE49-F238E27FC236}">
                  <a16:creationId xmlns:a16="http://schemas.microsoft.com/office/drawing/2014/main" id="{C634DAF8-065E-45E9-A083-2AD0AF738F2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5644" y="4195759"/>
              <a:ext cx="66719" cy="66719"/>
            </a:xfrm>
            <a:prstGeom prst="rect">
              <a:avLst/>
            </a:prstGeom>
          </p:spPr>
        </p:pic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E1A30E94-BFC3-4FFA-A31A-2F70F0E6565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5644" y="4652611"/>
              <a:ext cx="66719" cy="66719"/>
            </a:xfrm>
            <a:prstGeom prst="rect">
              <a:avLst/>
            </a:prstGeom>
          </p:spPr>
        </p:pic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B0E3183F-5C3F-4571-B86E-A54003069EBD}"/>
                </a:ext>
              </a:extLst>
            </p:cNvPr>
            <p:cNvSpPr txBox="1"/>
            <p:nvPr/>
          </p:nvSpPr>
          <p:spPr>
            <a:xfrm>
              <a:off x="1327150" y="1790700"/>
              <a:ext cx="8991600" cy="3415679"/>
            </a:xfrm>
            <a:prstGeom prst="rect">
              <a:avLst/>
            </a:prstGeom>
          </p:spPr>
          <p:txBody>
            <a:bodyPr vert="horz" wrap="square" lIns="0" tIns="641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505"/>
                </a:spcBef>
              </a:pPr>
              <a:r>
                <a:rPr sz="1550" b="1" spc="5" dirty="0">
                  <a:latin typeface="Courier New"/>
                  <a:cs typeface="Courier New"/>
                </a:rPr>
                <a:t>pipeline</a:t>
              </a:r>
              <a:r>
                <a:rPr sz="1550" b="1" spc="-545" dirty="0">
                  <a:latin typeface="Courier New"/>
                  <a:cs typeface="Courier New"/>
                </a:rPr>
                <a:t> </a:t>
              </a:r>
              <a:r>
                <a:rPr sz="1400" b="1" spc="-50" dirty="0">
                  <a:latin typeface="Malgun Gothic"/>
                  <a:cs typeface="Malgun Gothic"/>
                </a:rPr>
                <a:t>클래스</a:t>
              </a:r>
              <a:r>
                <a:rPr sz="1400" b="1" spc="-105" dirty="0">
                  <a:latin typeface="Malgun Gothic"/>
                  <a:cs typeface="Malgun Gothic"/>
                </a:rPr>
                <a:t> </a:t>
              </a:r>
              <a:r>
                <a:rPr sz="1400" b="1" spc="-50" dirty="0">
                  <a:latin typeface="Malgun Gothic"/>
                  <a:cs typeface="Malgun Gothic"/>
                </a:rPr>
                <a:t>활용</a:t>
              </a:r>
              <a:endParaRPr sz="1400" b="1" dirty="0">
                <a:latin typeface="Malgun Gothic"/>
                <a:cs typeface="Malgun Gothic"/>
              </a:endParaRPr>
            </a:p>
            <a:p>
              <a:pPr marL="75565">
                <a:lnSpc>
                  <a:spcPts val="1465"/>
                </a:lnSpc>
                <a:spcBef>
                  <a:spcPts val="315"/>
                </a:spcBef>
              </a:pPr>
              <a:r>
                <a:rPr sz="1250" spc="-5" dirty="0">
                  <a:latin typeface="Courier New"/>
                  <a:cs typeface="Courier New"/>
                </a:rPr>
                <a:t>num_pipeline</a:t>
              </a:r>
              <a:r>
                <a:rPr sz="1250" spc="-10" dirty="0">
                  <a:latin typeface="Courier New"/>
                  <a:cs typeface="Courier New"/>
                </a:rPr>
                <a:t> </a:t>
              </a:r>
              <a:r>
                <a:rPr sz="1250" spc="-5" dirty="0">
                  <a:solidFill>
                    <a:srgbClr val="666666"/>
                  </a:solidFill>
                  <a:latin typeface="Courier New"/>
                  <a:cs typeface="Courier New"/>
                </a:rPr>
                <a:t>= </a:t>
              </a:r>
              <a:r>
                <a:rPr sz="1250" spc="-5" dirty="0">
                  <a:latin typeface="Courier New"/>
                  <a:cs typeface="Courier New"/>
                </a:rPr>
                <a:t>Pipeline([</a:t>
              </a:r>
              <a:endParaRPr sz="1250" dirty="0">
                <a:latin typeface="Courier New"/>
                <a:cs typeface="Courier New"/>
              </a:endParaRPr>
            </a:p>
            <a:p>
              <a:pPr marL="836930" marR="2654300">
                <a:lnSpc>
                  <a:spcPts val="1430"/>
                </a:lnSpc>
                <a:spcBef>
                  <a:spcPts val="70"/>
                </a:spcBef>
              </a:pPr>
              <a:r>
                <a:rPr sz="1250" spc="-5" dirty="0">
                  <a:latin typeface="Courier New"/>
                  <a:cs typeface="Courier New"/>
                </a:rPr>
                <a:t>(</a:t>
              </a:r>
              <a:r>
                <a:rPr sz="1250" spc="-5" dirty="0">
                  <a:solidFill>
                    <a:srgbClr val="B92020"/>
                  </a:solidFill>
                  <a:latin typeface="Courier New"/>
                  <a:cs typeface="Courier New"/>
                </a:rPr>
                <a:t>'imputer'</a:t>
              </a:r>
              <a:r>
                <a:rPr sz="1250" spc="-5" dirty="0">
                  <a:latin typeface="Courier New"/>
                  <a:cs typeface="Courier New"/>
                </a:rPr>
                <a:t>,</a:t>
              </a:r>
              <a:r>
                <a:rPr sz="1250" spc="50" dirty="0">
                  <a:latin typeface="Courier New"/>
                  <a:cs typeface="Courier New"/>
                </a:rPr>
                <a:t> </a:t>
              </a:r>
              <a:r>
                <a:rPr sz="1250" spc="-5" dirty="0">
                  <a:latin typeface="Courier New"/>
                  <a:cs typeface="Courier New"/>
                </a:rPr>
                <a:t>SimpleImputer(strategy</a:t>
              </a:r>
              <a:r>
                <a:rPr sz="1250" spc="-5" dirty="0">
                  <a:solidFill>
                    <a:srgbClr val="666666"/>
                  </a:solidFill>
                  <a:latin typeface="Courier New"/>
                  <a:cs typeface="Courier New"/>
                </a:rPr>
                <a:t>=</a:t>
              </a:r>
              <a:r>
                <a:rPr sz="1250" spc="-5" dirty="0">
                  <a:solidFill>
                    <a:srgbClr val="B92020"/>
                  </a:solidFill>
                  <a:latin typeface="Courier New"/>
                  <a:cs typeface="Courier New"/>
                </a:rPr>
                <a:t>"median"</a:t>
              </a:r>
              <a:r>
                <a:rPr sz="1250" spc="-5" dirty="0">
                  <a:latin typeface="Courier New"/>
                  <a:cs typeface="Courier New"/>
                </a:rPr>
                <a:t>)),</a:t>
              </a:r>
              <a:endParaRPr lang="en-US" altLang="ko-KR" sz="1250" spc="-5" dirty="0">
                <a:latin typeface="Courier New"/>
                <a:cs typeface="Courier New"/>
              </a:endParaRPr>
            </a:p>
            <a:p>
              <a:pPr marL="836930" marR="2654300">
                <a:lnSpc>
                  <a:spcPts val="1430"/>
                </a:lnSpc>
                <a:spcBef>
                  <a:spcPts val="70"/>
                </a:spcBef>
              </a:pPr>
              <a:r>
                <a:rPr lang="ko-KR" altLang="en-US" sz="1250" spc="-5" dirty="0">
                  <a:latin typeface="Courier New"/>
                  <a:cs typeface="Courier New"/>
                </a:rPr>
                <a:t> </a:t>
              </a:r>
              <a:r>
                <a:rPr sz="1250" spc="-735" dirty="0">
                  <a:latin typeface="Courier New"/>
                  <a:cs typeface="Courier New"/>
                </a:rPr>
                <a:t> </a:t>
              </a:r>
              <a:r>
                <a:rPr sz="1250" spc="-5" dirty="0">
                  <a:latin typeface="Courier New"/>
                  <a:cs typeface="Courier New"/>
                </a:rPr>
                <a:t>(</a:t>
              </a:r>
              <a:r>
                <a:rPr sz="1250" spc="-5" dirty="0">
                  <a:solidFill>
                    <a:srgbClr val="B92020"/>
                  </a:solidFill>
                  <a:latin typeface="Courier New"/>
                  <a:cs typeface="Courier New"/>
                </a:rPr>
                <a:t>'attribs_adder'</a:t>
              </a:r>
              <a:r>
                <a:rPr sz="1250" spc="-5" dirty="0">
                  <a:latin typeface="Courier New"/>
                  <a:cs typeface="Courier New"/>
                </a:rPr>
                <a:t>,</a:t>
              </a:r>
              <a:r>
                <a:rPr sz="1250" spc="30" dirty="0">
                  <a:latin typeface="Courier New"/>
                  <a:cs typeface="Courier New"/>
                </a:rPr>
                <a:t> </a:t>
              </a:r>
              <a:r>
                <a:rPr sz="1250" spc="-5" dirty="0" err="1">
                  <a:latin typeface="Courier New"/>
                  <a:cs typeface="Courier New"/>
                </a:rPr>
                <a:t>CombinedAttributesAdder</a:t>
              </a:r>
              <a:r>
                <a:rPr sz="1250" spc="-5" dirty="0">
                  <a:latin typeface="Courier New"/>
                  <a:cs typeface="Courier New"/>
                </a:rPr>
                <a:t>()),</a:t>
              </a:r>
              <a:endParaRPr lang="en-US" altLang="ko-KR" sz="1250" spc="-5" dirty="0">
                <a:latin typeface="Courier New"/>
                <a:cs typeface="Courier New"/>
              </a:endParaRPr>
            </a:p>
            <a:p>
              <a:pPr marL="836930" marR="2654300">
                <a:lnSpc>
                  <a:spcPts val="1430"/>
                </a:lnSpc>
                <a:spcBef>
                  <a:spcPts val="70"/>
                </a:spcBef>
              </a:pPr>
              <a:r>
                <a:rPr sz="1250" spc="-5" dirty="0">
                  <a:latin typeface="Courier New"/>
                  <a:cs typeface="Courier New"/>
                </a:rPr>
                <a:t> </a:t>
              </a:r>
              <a:r>
                <a:rPr sz="1250" dirty="0">
                  <a:latin typeface="Courier New"/>
                  <a:cs typeface="Courier New"/>
                </a:rPr>
                <a:t> </a:t>
              </a:r>
              <a:r>
                <a:rPr sz="1250" spc="-5" dirty="0">
                  <a:latin typeface="Courier New"/>
                  <a:cs typeface="Courier New"/>
                </a:rPr>
                <a:t>(</a:t>
              </a:r>
              <a:r>
                <a:rPr sz="1250" spc="-5" dirty="0">
                  <a:solidFill>
                    <a:srgbClr val="B92020"/>
                  </a:solidFill>
                  <a:latin typeface="Courier New"/>
                  <a:cs typeface="Courier New"/>
                </a:rPr>
                <a:t>'std_scaler'</a:t>
              </a:r>
              <a:r>
                <a:rPr sz="1250" spc="-5" dirty="0">
                  <a:latin typeface="Courier New"/>
                  <a:cs typeface="Courier New"/>
                </a:rPr>
                <a:t>, StandardScaler()),</a:t>
              </a:r>
              <a:endParaRPr sz="1250" dirty="0">
                <a:latin typeface="Courier New"/>
                <a:cs typeface="Courier New"/>
              </a:endParaRPr>
            </a:p>
            <a:p>
              <a:pPr marL="456565">
                <a:lnSpc>
                  <a:spcPts val="1380"/>
                </a:lnSpc>
              </a:pPr>
              <a:r>
                <a:rPr sz="1250" spc="-5" dirty="0">
                  <a:latin typeface="Courier New"/>
                  <a:cs typeface="Courier New"/>
                </a:rPr>
                <a:t>])</a:t>
              </a:r>
              <a:endParaRPr sz="1250" dirty="0">
                <a:latin typeface="Courier New"/>
                <a:cs typeface="Courier New"/>
              </a:endParaRPr>
            </a:p>
            <a:p>
              <a:pPr>
                <a:lnSpc>
                  <a:spcPct val="100000"/>
                </a:lnSpc>
              </a:pPr>
              <a:endParaRPr sz="1200" dirty="0">
                <a:latin typeface="Courier New"/>
                <a:cs typeface="Courier New"/>
              </a:endParaRPr>
            </a:p>
            <a:p>
              <a:pPr>
                <a:lnSpc>
                  <a:spcPct val="100000"/>
                </a:lnSpc>
                <a:spcBef>
                  <a:spcPts val="40"/>
                </a:spcBef>
              </a:pPr>
              <a:endParaRPr sz="1200" dirty="0">
                <a:latin typeface="Courier New"/>
                <a:cs typeface="Courier New"/>
              </a:endParaRPr>
            </a:p>
            <a:p>
              <a:pPr marL="607060" marR="5080">
                <a:lnSpc>
                  <a:spcPct val="117000"/>
                </a:lnSpc>
              </a:pPr>
              <a:r>
                <a:rPr sz="1550" spc="95" dirty="0">
                  <a:latin typeface="Tahoma"/>
                  <a:cs typeface="Tahoma"/>
                </a:rPr>
                <a:t>P</a:t>
              </a:r>
              <a:r>
                <a:rPr sz="1550" spc="45" dirty="0">
                  <a:latin typeface="Tahoma"/>
                  <a:cs typeface="Tahoma"/>
                </a:rPr>
                <a:t>i</a:t>
              </a:r>
              <a:r>
                <a:rPr sz="1550" spc="5" dirty="0">
                  <a:latin typeface="Tahoma"/>
                  <a:cs typeface="Tahoma"/>
                </a:rPr>
                <a:t>p</a:t>
              </a:r>
              <a:r>
                <a:rPr sz="1550" dirty="0">
                  <a:latin typeface="Tahoma"/>
                  <a:cs typeface="Tahoma"/>
                </a:rPr>
                <a:t>e</a:t>
              </a:r>
              <a:r>
                <a:rPr sz="1550" spc="45" dirty="0">
                  <a:latin typeface="Tahoma"/>
                  <a:cs typeface="Tahoma"/>
                </a:rPr>
                <a:t>li</a:t>
              </a:r>
              <a:r>
                <a:rPr sz="1550" dirty="0">
                  <a:latin typeface="Tahoma"/>
                  <a:cs typeface="Tahoma"/>
                </a:rPr>
                <a:t>ne</a:t>
              </a:r>
              <a:r>
                <a:rPr sz="1400" spc="-50" dirty="0">
                  <a:latin typeface="Malgun Gothic"/>
                  <a:cs typeface="Malgun Gothic"/>
                </a:rPr>
                <a:t>의</a:t>
              </a:r>
              <a:r>
                <a:rPr sz="1400" spc="-195" dirty="0">
                  <a:latin typeface="Malgun Gothic"/>
                  <a:cs typeface="Malgun Gothic"/>
                </a:rPr>
                <a:t> </a:t>
              </a:r>
              <a:r>
                <a:rPr sz="1400" spc="-50" dirty="0">
                  <a:latin typeface="Malgun Gothic"/>
                  <a:cs typeface="Malgun Gothic"/>
                </a:rPr>
                <a:t>인스</a:t>
              </a:r>
              <a:r>
                <a:rPr sz="1350" dirty="0">
                  <a:latin typeface="Malgun Gothic"/>
                  <a:cs typeface="Malgun Gothic"/>
                </a:rPr>
                <a:t>턴</a:t>
              </a:r>
              <a:r>
                <a:rPr sz="1400" spc="-50" dirty="0">
                  <a:latin typeface="Malgun Gothic"/>
                  <a:cs typeface="Malgun Gothic"/>
                </a:rPr>
                <a:t>스</a:t>
              </a:r>
              <a:r>
                <a:rPr sz="1400" spc="-195" dirty="0">
                  <a:latin typeface="Malgun Gothic"/>
                  <a:cs typeface="Malgun Gothic"/>
                </a:rPr>
                <a:t> </a:t>
              </a:r>
              <a:r>
                <a:rPr sz="1400" spc="-50" dirty="0">
                  <a:latin typeface="Malgun Gothic"/>
                  <a:cs typeface="Malgun Gothic"/>
                </a:rPr>
                <a:t>생성에</a:t>
              </a:r>
              <a:r>
                <a:rPr sz="1400" spc="-195" dirty="0">
                  <a:latin typeface="Malgun Gothic"/>
                  <a:cs typeface="Malgun Gothic"/>
                </a:rPr>
                <a:t> </a:t>
              </a:r>
              <a:r>
                <a:rPr sz="1350" dirty="0">
                  <a:latin typeface="Malgun Gothic"/>
                  <a:cs typeface="Malgun Gothic"/>
                </a:rPr>
                <a:t>필</a:t>
              </a:r>
              <a:r>
                <a:rPr sz="1400" spc="-50" dirty="0">
                  <a:latin typeface="Malgun Gothic"/>
                  <a:cs typeface="Malgun Gothic"/>
                </a:rPr>
                <a:t>요</a:t>
              </a:r>
              <a:r>
                <a:rPr sz="1350" dirty="0">
                  <a:latin typeface="Malgun Gothic"/>
                  <a:cs typeface="Malgun Gothic"/>
                </a:rPr>
                <a:t>한</a:t>
              </a:r>
              <a:r>
                <a:rPr sz="1350" spc="-175" dirty="0">
                  <a:latin typeface="Malgun Gothic"/>
                  <a:cs typeface="Malgun Gothic"/>
                </a:rPr>
                <a:t> </a:t>
              </a:r>
              <a:r>
                <a:rPr sz="1400" spc="-50" dirty="0">
                  <a:latin typeface="Malgun Gothic"/>
                  <a:cs typeface="Malgun Gothic"/>
                </a:rPr>
                <a:t>인자</a:t>
              </a:r>
              <a:r>
                <a:rPr sz="1350" dirty="0">
                  <a:latin typeface="Malgun Gothic"/>
                  <a:cs typeface="Malgun Gothic"/>
                </a:rPr>
                <a:t>는</a:t>
              </a:r>
              <a:r>
                <a:rPr sz="1350" spc="-175" dirty="0">
                  <a:latin typeface="Malgun Gothic"/>
                  <a:cs typeface="Malgun Gothic"/>
                </a:rPr>
                <a:t> </a:t>
              </a:r>
              <a:r>
                <a:rPr sz="1350" dirty="0">
                  <a:solidFill>
                    <a:srgbClr val="FF0000"/>
                  </a:solidFill>
                  <a:latin typeface="Malgun Gothic"/>
                  <a:cs typeface="Malgun Gothic"/>
                </a:rPr>
                <a:t>추</a:t>
              </a:r>
              <a:r>
                <a:rPr sz="1400" spc="-50" dirty="0">
                  <a:solidFill>
                    <a:srgbClr val="FF0000"/>
                  </a:solidFill>
                  <a:latin typeface="Malgun Gothic"/>
                  <a:cs typeface="Malgun Gothic"/>
                </a:rPr>
                <a:t>정</a:t>
              </a:r>
              <a:r>
                <a:rPr sz="1350" dirty="0">
                  <a:solidFill>
                    <a:srgbClr val="FF0000"/>
                  </a:solidFill>
                  <a:latin typeface="Malgun Gothic"/>
                  <a:cs typeface="Malgun Gothic"/>
                </a:rPr>
                <a:t>기</a:t>
              </a:r>
              <a:r>
                <a:rPr sz="1400" spc="-50" dirty="0">
                  <a:solidFill>
                    <a:srgbClr val="FF0000"/>
                  </a:solidFill>
                  <a:latin typeface="Malgun Gothic"/>
                  <a:cs typeface="Malgun Gothic"/>
                </a:rPr>
                <a:t>의</a:t>
              </a:r>
              <a:r>
                <a:rPr sz="1400" spc="-195" dirty="0">
                  <a:solidFill>
                    <a:srgbClr val="FF0000"/>
                  </a:solidFill>
                  <a:latin typeface="Malgun Gothic"/>
                  <a:cs typeface="Malgun Gothic"/>
                </a:rPr>
                <a:t> </a:t>
              </a:r>
              <a:r>
                <a:rPr sz="1400" spc="-50" dirty="0">
                  <a:solidFill>
                    <a:srgbClr val="FF0000"/>
                  </a:solidFill>
                  <a:latin typeface="Malgun Gothic"/>
                  <a:cs typeface="Malgun Gothic"/>
                </a:rPr>
                <a:t>이름</a:t>
              </a:r>
              <a:r>
                <a:rPr sz="1350" dirty="0">
                  <a:solidFill>
                    <a:srgbClr val="FF0000"/>
                  </a:solidFill>
                  <a:latin typeface="Malgun Gothic"/>
                  <a:cs typeface="Malgun Gothic"/>
                </a:rPr>
                <a:t>과</a:t>
              </a:r>
              <a:r>
                <a:rPr sz="1350" spc="-175" dirty="0">
                  <a:solidFill>
                    <a:srgbClr val="FF0000"/>
                  </a:solidFill>
                  <a:latin typeface="Malgun Gothic"/>
                  <a:cs typeface="Malgun Gothic"/>
                </a:rPr>
                <a:t> </a:t>
              </a:r>
              <a:r>
                <a:rPr sz="1350" dirty="0">
                  <a:solidFill>
                    <a:srgbClr val="FF0000"/>
                  </a:solidFill>
                  <a:latin typeface="Malgun Gothic"/>
                  <a:cs typeface="Malgun Gothic"/>
                </a:rPr>
                <a:t>추</a:t>
              </a:r>
              <a:r>
                <a:rPr sz="1400" spc="-50" dirty="0">
                  <a:solidFill>
                    <a:srgbClr val="FF0000"/>
                  </a:solidFill>
                  <a:latin typeface="Malgun Gothic"/>
                  <a:cs typeface="Malgun Gothic"/>
                </a:rPr>
                <a:t>정</a:t>
              </a:r>
              <a:r>
                <a:rPr sz="1350" dirty="0">
                  <a:solidFill>
                    <a:srgbClr val="FF0000"/>
                  </a:solidFill>
                  <a:latin typeface="Malgun Gothic"/>
                  <a:cs typeface="Malgun Gothic"/>
                </a:rPr>
                <a:t>기</a:t>
              </a:r>
              <a:r>
                <a:rPr sz="1400" spc="-50" dirty="0">
                  <a:solidFill>
                    <a:srgbClr val="FF0000"/>
                  </a:solidFill>
                  <a:latin typeface="Malgun Gothic"/>
                  <a:cs typeface="Malgun Gothic"/>
                </a:rPr>
                <a:t>의</a:t>
              </a:r>
              <a:r>
                <a:rPr sz="1400" spc="-195" dirty="0">
                  <a:solidFill>
                    <a:srgbClr val="FF0000"/>
                  </a:solidFill>
                  <a:latin typeface="Malgun Gothic"/>
                  <a:cs typeface="Malgun Gothic"/>
                </a:rPr>
                <a:t> </a:t>
              </a:r>
              <a:r>
                <a:rPr sz="1400" spc="-50" dirty="0">
                  <a:solidFill>
                    <a:srgbClr val="FF0000"/>
                  </a:solidFill>
                  <a:latin typeface="Malgun Gothic"/>
                  <a:cs typeface="Malgun Gothic"/>
                </a:rPr>
                <a:t>쌍</a:t>
              </a:r>
              <a:r>
                <a:rPr sz="1400" spc="-50" dirty="0">
                  <a:latin typeface="Malgun Gothic"/>
                  <a:cs typeface="Malgun Gothic"/>
                </a:rPr>
                <a:t>으로</a:t>
              </a:r>
              <a:r>
                <a:rPr sz="1400" spc="-195" dirty="0">
                  <a:latin typeface="Malgun Gothic"/>
                  <a:cs typeface="Malgun Gothic"/>
                </a:rPr>
                <a:t> </a:t>
              </a:r>
              <a:r>
                <a:rPr sz="1400" spc="-50" dirty="0">
                  <a:latin typeface="Malgun Gothic"/>
                  <a:cs typeface="Malgun Gothic"/>
                </a:rPr>
                <a:t>이루어진</a:t>
              </a:r>
              <a:r>
                <a:rPr sz="1400" spc="-195" dirty="0">
                  <a:latin typeface="Malgun Gothic"/>
                  <a:cs typeface="Malgun Gothic"/>
                </a:rPr>
                <a:t> </a:t>
              </a:r>
              <a:r>
                <a:rPr sz="1350" dirty="0">
                  <a:latin typeface="Malgun Gothic"/>
                  <a:cs typeface="Malgun Gothic"/>
                </a:rPr>
                <a:t>튜플들</a:t>
              </a:r>
              <a:r>
                <a:rPr sz="1400" spc="-30" dirty="0">
                  <a:latin typeface="Malgun Gothic"/>
                  <a:cs typeface="Malgun Gothic"/>
                </a:rPr>
                <a:t>의  </a:t>
              </a:r>
              <a:r>
                <a:rPr sz="1400" spc="-35" dirty="0">
                  <a:latin typeface="Malgun Gothic"/>
                  <a:cs typeface="Malgun Gothic"/>
                </a:rPr>
                <a:t>리스</a:t>
              </a:r>
              <a:r>
                <a:rPr sz="1350" spc="-35" dirty="0">
                  <a:latin typeface="Malgun Gothic"/>
                  <a:cs typeface="Malgun Gothic"/>
                </a:rPr>
                <a:t>트</a:t>
              </a:r>
              <a:endParaRPr sz="1350" dirty="0">
                <a:latin typeface="Malgun Gothic"/>
                <a:cs typeface="Malgun Gothic"/>
              </a:endParaRPr>
            </a:p>
            <a:p>
              <a:pPr>
                <a:lnSpc>
                  <a:spcPct val="100000"/>
                </a:lnSpc>
                <a:spcBef>
                  <a:spcPts val="65"/>
                </a:spcBef>
              </a:pPr>
              <a:endParaRPr sz="900" dirty="0">
                <a:latin typeface="Malgun Gothic"/>
                <a:cs typeface="Malgun Gothic"/>
              </a:endParaRPr>
            </a:p>
            <a:p>
              <a:pPr marL="607060">
                <a:lnSpc>
                  <a:spcPct val="100000"/>
                </a:lnSpc>
              </a:pPr>
              <a:r>
                <a:rPr sz="1400" spc="-50" dirty="0">
                  <a:latin typeface="Malgun Gothic"/>
                  <a:cs typeface="Malgun Gothic"/>
                </a:rPr>
                <a:t>마지막</a:t>
              </a:r>
              <a:r>
                <a:rPr sz="1400" spc="-195" dirty="0">
                  <a:latin typeface="Malgun Gothic"/>
                  <a:cs typeface="Malgun Gothic"/>
                </a:rPr>
                <a:t> </a:t>
              </a:r>
              <a:r>
                <a:rPr sz="1350" dirty="0">
                  <a:latin typeface="Malgun Gothic"/>
                  <a:cs typeface="Malgun Gothic"/>
                </a:rPr>
                <a:t>추</a:t>
              </a:r>
              <a:r>
                <a:rPr sz="1400" spc="-50" dirty="0">
                  <a:latin typeface="Malgun Gothic"/>
                  <a:cs typeface="Malgun Gothic"/>
                </a:rPr>
                <a:t>정</a:t>
              </a:r>
              <a:r>
                <a:rPr sz="1350" dirty="0">
                  <a:latin typeface="Malgun Gothic"/>
                  <a:cs typeface="Malgun Gothic"/>
                </a:rPr>
                <a:t>기</a:t>
              </a:r>
              <a:r>
                <a:rPr sz="1400" spc="-50" dirty="0">
                  <a:latin typeface="Malgun Gothic"/>
                  <a:cs typeface="Malgun Gothic"/>
                </a:rPr>
                <a:t>를</a:t>
              </a:r>
              <a:r>
                <a:rPr sz="1400" spc="-195" dirty="0">
                  <a:latin typeface="Malgun Gothic"/>
                  <a:cs typeface="Malgun Gothic"/>
                </a:rPr>
                <a:t> </a:t>
              </a:r>
              <a:r>
                <a:rPr sz="1400" spc="-50" dirty="0">
                  <a:latin typeface="Malgun Gothic"/>
                  <a:cs typeface="Malgun Gothic"/>
                </a:rPr>
                <a:t>제외</a:t>
              </a:r>
              <a:r>
                <a:rPr sz="1350" dirty="0">
                  <a:latin typeface="Malgun Gothic"/>
                  <a:cs typeface="Malgun Gothic"/>
                </a:rPr>
                <a:t>하</a:t>
              </a:r>
              <a:r>
                <a:rPr sz="1400" spc="-50" dirty="0">
                  <a:latin typeface="Malgun Gothic"/>
                  <a:cs typeface="Malgun Gothic"/>
                </a:rPr>
                <a:t>면</a:t>
              </a:r>
              <a:r>
                <a:rPr sz="1400" spc="-195" dirty="0">
                  <a:latin typeface="Malgun Gothic"/>
                  <a:cs typeface="Malgun Gothic"/>
                </a:rPr>
                <a:t> </a:t>
              </a:r>
              <a:r>
                <a:rPr sz="1400" spc="-50" dirty="0">
                  <a:latin typeface="Malgun Gothic"/>
                  <a:cs typeface="Malgun Gothic"/>
                </a:rPr>
                <a:t>모</a:t>
              </a:r>
              <a:r>
                <a:rPr sz="1350" dirty="0">
                  <a:latin typeface="Malgun Gothic"/>
                  <a:cs typeface="Malgun Gothic"/>
                </a:rPr>
                <a:t>두</a:t>
              </a:r>
              <a:r>
                <a:rPr sz="1350" spc="-175" dirty="0">
                  <a:latin typeface="Malgun Gothic"/>
                  <a:cs typeface="Malgun Gothic"/>
                </a:rPr>
                <a:t> </a:t>
              </a:r>
              <a:r>
                <a:rPr sz="1400" spc="-50" dirty="0">
                  <a:latin typeface="Malgun Gothic"/>
                  <a:cs typeface="Malgun Gothic"/>
                </a:rPr>
                <a:t>변</a:t>
              </a:r>
              <a:r>
                <a:rPr sz="1350" dirty="0">
                  <a:latin typeface="Malgun Gothic"/>
                  <a:cs typeface="Malgun Gothic"/>
                </a:rPr>
                <a:t>환기</a:t>
              </a:r>
              <a:r>
                <a:rPr sz="1350" spc="-175" dirty="0">
                  <a:latin typeface="Malgun Gothic"/>
                  <a:cs typeface="Malgun Gothic"/>
                </a:rPr>
                <a:t> </a:t>
              </a:r>
              <a:r>
                <a:rPr sz="1400" spc="-50" dirty="0">
                  <a:latin typeface="Malgun Gothic"/>
                  <a:cs typeface="Malgun Gothic"/>
                </a:rPr>
                <a:t>즉</a:t>
              </a:r>
              <a:r>
                <a:rPr sz="1550" spc="-140" dirty="0">
                  <a:latin typeface="Tahoma"/>
                  <a:cs typeface="Tahoma"/>
                </a:rPr>
                <a:t>,</a:t>
              </a:r>
              <a:r>
                <a:rPr sz="1550" spc="-185" dirty="0">
                  <a:latin typeface="Tahoma"/>
                  <a:cs typeface="Tahoma"/>
                </a:rPr>
                <a:t> </a:t>
              </a:r>
              <a:r>
                <a:rPr sz="1550" spc="20" dirty="0">
                  <a:latin typeface="Tahoma"/>
                  <a:cs typeface="Tahoma"/>
                </a:rPr>
                <a:t>fi</a:t>
              </a:r>
              <a:r>
                <a:rPr sz="1550" spc="60" dirty="0">
                  <a:latin typeface="Tahoma"/>
                  <a:cs typeface="Tahoma"/>
                </a:rPr>
                <a:t>t</a:t>
              </a:r>
              <a:r>
                <a:rPr sz="1550" spc="-235" dirty="0">
                  <a:latin typeface="Tahoma"/>
                  <a:cs typeface="Tahoma"/>
                </a:rPr>
                <a:t>_</a:t>
              </a:r>
              <a:r>
                <a:rPr sz="1550" spc="60" dirty="0">
                  <a:latin typeface="Tahoma"/>
                  <a:cs typeface="Tahoma"/>
                </a:rPr>
                <a:t>t</a:t>
              </a:r>
              <a:r>
                <a:rPr sz="1550" spc="40" dirty="0">
                  <a:latin typeface="Tahoma"/>
                  <a:cs typeface="Tahoma"/>
                </a:rPr>
                <a:t>r</a:t>
              </a:r>
              <a:r>
                <a:rPr sz="1550" spc="-25" dirty="0">
                  <a:latin typeface="Tahoma"/>
                  <a:cs typeface="Tahoma"/>
                </a:rPr>
                <a:t>a</a:t>
              </a:r>
              <a:r>
                <a:rPr sz="1550" dirty="0">
                  <a:latin typeface="Tahoma"/>
                  <a:cs typeface="Tahoma"/>
                </a:rPr>
                <a:t>n</a:t>
              </a:r>
              <a:r>
                <a:rPr sz="1550" spc="-15" dirty="0">
                  <a:latin typeface="Tahoma"/>
                  <a:cs typeface="Tahoma"/>
                </a:rPr>
                <a:t>s</a:t>
              </a:r>
              <a:r>
                <a:rPr sz="1550" spc="30" dirty="0">
                  <a:latin typeface="Tahoma"/>
                  <a:cs typeface="Tahoma"/>
                </a:rPr>
                <a:t>f</a:t>
              </a:r>
              <a:r>
                <a:rPr sz="1550" spc="25" dirty="0">
                  <a:latin typeface="Tahoma"/>
                  <a:cs typeface="Tahoma"/>
                </a:rPr>
                <a:t>o</a:t>
              </a:r>
              <a:r>
                <a:rPr sz="1550" spc="70" dirty="0">
                  <a:latin typeface="Tahoma"/>
                  <a:cs typeface="Tahoma"/>
                </a:rPr>
                <a:t>r</a:t>
              </a:r>
              <a:r>
                <a:rPr sz="1550" spc="-25" dirty="0">
                  <a:latin typeface="Tahoma"/>
                  <a:cs typeface="Tahoma"/>
                </a:rPr>
                <a:t>m</a:t>
              </a:r>
              <a:r>
                <a:rPr sz="1550" spc="-125" dirty="0">
                  <a:latin typeface="Tahoma"/>
                  <a:cs typeface="Tahoma"/>
                </a:rPr>
                <a:t>()</a:t>
              </a:r>
              <a:r>
                <a:rPr sz="1550" spc="-185" dirty="0">
                  <a:latin typeface="Tahoma"/>
                  <a:cs typeface="Tahoma"/>
                </a:rPr>
                <a:t> </a:t>
              </a:r>
              <a:r>
                <a:rPr sz="1400" spc="-50" dirty="0">
                  <a:latin typeface="Malgun Gothic"/>
                  <a:cs typeface="Malgun Gothic"/>
                </a:rPr>
                <a:t>메서</a:t>
              </a:r>
              <a:r>
                <a:rPr sz="1350" dirty="0">
                  <a:latin typeface="Malgun Gothic"/>
                  <a:cs typeface="Malgun Gothic"/>
                </a:rPr>
                <a:t>드</a:t>
              </a:r>
              <a:r>
                <a:rPr sz="1400" spc="-50" dirty="0">
                  <a:latin typeface="Malgun Gothic"/>
                  <a:cs typeface="Malgun Gothic"/>
                </a:rPr>
                <a:t>를</a:t>
              </a:r>
              <a:r>
                <a:rPr sz="1400" spc="-195" dirty="0">
                  <a:latin typeface="Malgun Gothic"/>
                  <a:cs typeface="Malgun Gothic"/>
                </a:rPr>
                <a:t> </a:t>
              </a:r>
              <a:r>
                <a:rPr sz="1350" dirty="0">
                  <a:latin typeface="Malgun Gothic"/>
                  <a:cs typeface="Malgun Gothic"/>
                </a:rPr>
                <a:t>포함하고</a:t>
              </a:r>
              <a:r>
                <a:rPr sz="1350" spc="-175" dirty="0">
                  <a:latin typeface="Malgun Gothic"/>
                  <a:cs typeface="Malgun Gothic"/>
                </a:rPr>
                <a:t> </a:t>
              </a:r>
              <a:r>
                <a:rPr sz="1400" spc="-50" dirty="0">
                  <a:latin typeface="Malgun Gothic"/>
                  <a:cs typeface="Malgun Gothic"/>
                </a:rPr>
                <a:t>있어야</a:t>
              </a:r>
              <a:r>
                <a:rPr sz="1400" spc="-195" dirty="0">
                  <a:latin typeface="Malgun Gothic"/>
                  <a:cs typeface="Malgun Gothic"/>
                </a:rPr>
                <a:t> </a:t>
              </a:r>
              <a:r>
                <a:rPr sz="1350" dirty="0">
                  <a:latin typeface="Malgun Gothic"/>
                  <a:cs typeface="Malgun Gothic"/>
                </a:rPr>
                <a:t>함</a:t>
              </a:r>
            </a:p>
            <a:p>
              <a:pPr marL="607060" marR="173990">
                <a:lnSpc>
                  <a:spcPct val="108900"/>
                </a:lnSpc>
                <a:spcBef>
                  <a:spcPts val="1505"/>
                </a:spcBef>
              </a:pPr>
              <a:r>
                <a:rPr sz="1400" spc="-50" dirty="0">
                  <a:latin typeface="Malgun Gothic"/>
                  <a:cs typeface="Malgun Gothic"/>
                </a:rPr>
                <a:t>생성</a:t>
              </a:r>
              <a:r>
                <a:rPr sz="1350" dirty="0">
                  <a:latin typeface="Malgun Gothic"/>
                  <a:cs typeface="Malgun Gothic"/>
                </a:rPr>
                <a:t>된</a:t>
              </a:r>
              <a:r>
                <a:rPr sz="1350" spc="-175" dirty="0">
                  <a:latin typeface="Malgun Gothic"/>
                  <a:cs typeface="Malgun Gothic"/>
                </a:rPr>
                <a:t> </a:t>
              </a:r>
              <a:r>
                <a:rPr sz="1350" dirty="0">
                  <a:latin typeface="Malgun Gothic"/>
                  <a:cs typeface="Malgun Gothic"/>
                </a:rPr>
                <a:t>파</a:t>
              </a:r>
              <a:r>
                <a:rPr sz="1400" spc="-50" dirty="0">
                  <a:latin typeface="Malgun Gothic"/>
                  <a:cs typeface="Malgun Gothic"/>
                </a:rPr>
                <a:t>이</a:t>
              </a:r>
              <a:r>
                <a:rPr sz="1350" dirty="0">
                  <a:latin typeface="Malgun Gothic"/>
                  <a:cs typeface="Malgun Gothic"/>
                </a:rPr>
                <a:t>프라</a:t>
              </a:r>
              <a:r>
                <a:rPr sz="1400" spc="-50" dirty="0">
                  <a:latin typeface="Malgun Gothic"/>
                  <a:cs typeface="Malgun Gothic"/>
                </a:rPr>
                <a:t>인</a:t>
              </a:r>
              <a:r>
                <a:rPr sz="1400" spc="-195" dirty="0">
                  <a:latin typeface="Malgun Gothic"/>
                  <a:cs typeface="Malgun Gothic"/>
                </a:rPr>
                <a:t> </a:t>
              </a:r>
              <a:r>
                <a:rPr sz="1350" dirty="0">
                  <a:latin typeface="Malgun Gothic"/>
                  <a:cs typeface="Malgun Gothic"/>
                </a:rPr>
                <a:t>객체</a:t>
              </a:r>
              <a:r>
                <a:rPr sz="1400" spc="-50" dirty="0">
                  <a:latin typeface="Malgun Gothic"/>
                  <a:cs typeface="Malgun Gothic"/>
                </a:rPr>
                <a:t>의</a:t>
              </a:r>
              <a:r>
                <a:rPr sz="1400" spc="-195" dirty="0">
                  <a:latin typeface="Malgun Gothic"/>
                  <a:cs typeface="Malgun Gothic"/>
                </a:rPr>
                <a:t> </a:t>
              </a:r>
              <a:r>
                <a:rPr sz="1550" spc="20" dirty="0">
                  <a:latin typeface="Tahoma"/>
                  <a:cs typeface="Tahoma"/>
                </a:rPr>
                <a:t>fi</a:t>
              </a:r>
              <a:r>
                <a:rPr sz="1550" spc="60" dirty="0">
                  <a:latin typeface="Tahoma"/>
                  <a:cs typeface="Tahoma"/>
                </a:rPr>
                <a:t>t</a:t>
              </a:r>
              <a:r>
                <a:rPr sz="1550" spc="-125" dirty="0">
                  <a:latin typeface="Tahoma"/>
                  <a:cs typeface="Tahoma"/>
                </a:rPr>
                <a:t>()</a:t>
              </a:r>
              <a:r>
                <a:rPr sz="1550" spc="-185" dirty="0">
                  <a:latin typeface="Tahoma"/>
                  <a:cs typeface="Tahoma"/>
                </a:rPr>
                <a:t> </a:t>
              </a:r>
              <a:r>
                <a:rPr sz="1400" spc="-50" dirty="0">
                  <a:latin typeface="Malgun Gothic"/>
                  <a:cs typeface="Malgun Gothic"/>
                </a:rPr>
                <a:t>메서</a:t>
              </a:r>
              <a:r>
                <a:rPr sz="1350" dirty="0">
                  <a:latin typeface="Malgun Gothic"/>
                  <a:cs typeface="Malgun Gothic"/>
                </a:rPr>
                <a:t>드</a:t>
              </a:r>
              <a:r>
                <a:rPr sz="1400" spc="-50" dirty="0">
                  <a:latin typeface="Malgun Gothic"/>
                  <a:cs typeface="Malgun Gothic"/>
                </a:rPr>
                <a:t>를</a:t>
              </a:r>
              <a:r>
                <a:rPr sz="1400" spc="-195" dirty="0">
                  <a:latin typeface="Malgun Gothic"/>
                  <a:cs typeface="Malgun Gothic"/>
                </a:rPr>
                <a:t> </a:t>
              </a:r>
              <a:r>
                <a:rPr sz="1350" dirty="0">
                  <a:latin typeface="Malgun Gothic"/>
                  <a:cs typeface="Malgun Gothic"/>
                </a:rPr>
                <a:t>호출하</a:t>
              </a:r>
              <a:r>
                <a:rPr sz="1400" spc="-50" dirty="0">
                  <a:latin typeface="Malgun Gothic"/>
                  <a:cs typeface="Malgun Gothic"/>
                </a:rPr>
                <a:t>면</a:t>
              </a:r>
              <a:r>
                <a:rPr sz="1550" spc="-140" dirty="0">
                  <a:latin typeface="Tahoma"/>
                  <a:cs typeface="Tahoma"/>
                </a:rPr>
                <a:t>,</a:t>
              </a:r>
              <a:r>
                <a:rPr sz="1550" spc="-185" dirty="0">
                  <a:latin typeface="Tahoma"/>
                  <a:cs typeface="Tahoma"/>
                </a:rPr>
                <a:t> </a:t>
              </a:r>
              <a:r>
                <a:rPr sz="1400" spc="-50" dirty="0">
                  <a:latin typeface="Malgun Gothic"/>
                  <a:cs typeface="Malgun Gothic"/>
                </a:rPr>
                <a:t>마지막</a:t>
              </a:r>
              <a:r>
                <a:rPr sz="1400" spc="-195" dirty="0">
                  <a:latin typeface="Malgun Gothic"/>
                  <a:cs typeface="Malgun Gothic"/>
                </a:rPr>
                <a:t> </a:t>
              </a:r>
              <a:r>
                <a:rPr sz="1350" dirty="0">
                  <a:latin typeface="Malgun Gothic"/>
                  <a:cs typeface="Malgun Gothic"/>
                </a:rPr>
                <a:t>단계</a:t>
              </a:r>
              <a:r>
                <a:rPr sz="1350" spc="-175" dirty="0">
                  <a:latin typeface="Malgun Gothic"/>
                  <a:cs typeface="Malgun Gothic"/>
                </a:rPr>
                <a:t> </a:t>
              </a:r>
              <a:r>
                <a:rPr sz="1400" spc="-50" dirty="0">
                  <a:latin typeface="Malgun Gothic"/>
                  <a:cs typeface="Malgun Gothic"/>
                </a:rPr>
                <a:t>이전</a:t>
              </a:r>
              <a:r>
                <a:rPr sz="1350" dirty="0">
                  <a:latin typeface="Malgun Gothic"/>
                  <a:cs typeface="Malgun Gothic"/>
                </a:rPr>
                <a:t>까</a:t>
              </a:r>
              <a:r>
                <a:rPr sz="1400" spc="-50" dirty="0">
                  <a:latin typeface="Malgun Gothic"/>
                  <a:cs typeface="Malgun Gothic"/>
                </a:rPr>
                <a:t>지</a:t>
              </a:r>
              <a:r>
                <a:rPr sz="1350" dirty="0">
                  <a:latin typeface="Malgun Gothic"/>
                  <a:cs typeface="Malgun Gothic"/>
                </a:rPr>
                <a:t>는</a:t>
              </a:r>
              <a:r>
                <a:rPr sz="1350" spc="-175" dirty="0">
                  <a:latin typeface="Malgun Gothic"/>
                  <a:cs typeface="Malgun Gothic"/>
                </a:rPr>
                <a:t> </a:t>
              </a:r>
              <a:r>
                <a:rPr sz="1350" dirty="0" err="1">
                  <a:latin typeface="Malgun Gothic"/>
                  <a:cs typeface="Malgun Gothic"/>
                </a:rPr>
                <a:t>해당</a:t>
              </a:r>
              <a:r>
                <a:rPr sz="1350" spc="-175" dirty="0">
                  <a:latin typeface="Malgun Gothic"/>
                  <a:cs typeface="Malgun Gothic"/>
                </a:rPr>
                <a:t> </a:t>
              </a:r>
              <a:r>
                <a:rPr sz="1400" spc="-50" dirty="0" err="1">
                  <a:latin typeface="Malgun Gothic"/>
                  <a:cs typeface="Malgun Gothic"/>
                </a:rPr>
                <a:t>변</a:t>
              </a:r>
              <a:r>
                <a:rPr sz="1350" dirty="0" err="1">
                  <a:latin typeface="Malgun Gothic"/>
                  <a:cs typeface="Malgun Gothic"/>
                </a:rPr>
                <a:t>환기</a:t>
              </a:r>
              <a:r>
                <a:rPr sz="1400" spc="-30" dirty="0" err="1">
                  <a:latin typeface="Malgun Gothic"/>
                  <a:cs typeface="Malgun Gothic"/>
                </a:rPr>
                <a:t>의</a:t>
              </a:r>
              <a:r>
                <a:rPr lang="en-US" sz="1400" spc="-30" dirty="0">
                  <a:latin typeface="Malgun Gothic"/>
                  <a:cs typeface="Malgun Gothic"/>
                </a:rPr>
                <a:t> </a:t>
              </a:r>
              <a:r>
                <a:rPr sz="1400" spc="-30" dirty="0">
                  <a:latin typeface="Malgun Gothic"/>
                  <a:cs typeface="Malgun Gothic"/>
                </a:rPr>
                <a:t> </a:t>
              </a:r>
              <a:r>
                <a:rPr sz="1550" spc="20" dirty="0">
                  <a:latin typeface="Tahoma"/>
                  <a:cs typeface="Tahoma"/>
                </a:rPr>
                <a:t>fi</a:t>
              </a:r>
              <a:r>
                <a:rPr sz="1550" spc="60" dirty="0">
                  <a:latin typeface="Tahoma"/>
                  <a:cs typeface="Tahoma"/>
                </a:rPr>
                <a:t>t</a:t>
              </a:r>
              <a:r>
                <a:rPr sz="1550" spc="-235" dirty="0">
                  <a:latin typeface="Tahoma"/>
                  <a:cs typeface="Tahoma"/>
                </a:rPr>
                <a:t>_</a:t>
              </a:r>
              <a:r>
                <a:rPr sz="1550" spc="60" dirty="0">
                  <a:latin typeface="Tahoma"/>
                  <a:cs typeface="Tahoma"/>
                </a:rPr>
                <a:t>t</a:t>
              </a:r>
              <a:r>
                <a:rPr sz="1550" spc="40" dirty="0">
                  <a:latin typeface="Tahoma"/>
                  <a:cs typeface="Tahoma"/>
                </a:rPr>
                <a:t>r</a:t>
              </a:r>
              <a:r>
                <a:rPr sz="1550" spc="-25" dirty="0">
                  <a:latin typeface="Tahoma"/>
                  <a:cs typeface="Tahoma"/>
                </a:rPr>
                <a:t>a</a:t>
              </a:r>
              <a:r>
                <a:rPr sz="1550" dirty="0">
                  <a:latin typeface="Tahoma"/>
                  <a:cs typeface="Tahoma"/>
                </a:rPr>
                <a:t>n</a:t>
              </a:r>
              <a:r>
                <a:rPr sz="1550" spc="-15" dirty="0">
                  <a:latin typeface="Tahoma"/>
                  <a:cs typeface="Tahoma"/>
                </a:rPr>
                <a:t>s</a:t>
              </a:r>
              <a:r>
                <a:rPr sz="1550" spc="30" dirty="0">
                  <a:latin typeface="Tahoma"/>
                  <a:cs typeface="Tahoma"/>
                </a:rPr>
                <a:t>f</a:t>
              </a:r>
              <a:r>
                <a:rPr sz="1550" spc="25" dirty="0">
                  <a:latin typeface="Tahoma"/>
                  <a:cs typeface="Tahoma"/>
                </a:rPr>
                <a:t>o</a:t>
              </a:r>
              <a:r>
                <a:rPr sz="1550" spc="70" dirty="0">
                  <a:latin typeface="Tahoma"/>
                  <a:cs typeface="Tahoma"/>
                </a:rPr>
                <a:t>r</a:t>
              </a:r>
              <a:r>
                <a:rPr sz="1550" spc="-25" dirty="0">
                  <a:latin typeface="Tahoma"/>
                  <a:cs typeface="Tahoma"/>
                </a:rPr>
                <a:t>m</a:t>
              </a:r>
              <a:r>
                <a:rPr sz="1550" spc="-125" dirty="0">
                  <a:latin typeface="Tahoma"/>
                  <a:cs typeface="Tahoma"/>
                </a:rPr>
                <a:t>()</a:t>
              </a:r>
              <a:r>
                <a:rPr sz="1550" spc="-185" dirty="0">
                  <a:latin typeface="Tahoma"/>
                  <a:cs typeface="Tahoma"/>
                </a:rPr>
                <a:t> </a:t>
              </a:r>
              <a:r>
                <a:rPr sz="1400" spc="-50" dirty="0">
                  <a:latin typeface="Malgun Gothic"/>
                  <a:cs typeface="Malgun Gothic"/>
                </a:rPr>
                <a:t>메소</a:t>
              </a:r>
              <a:r>
                <a:rPr sz="1350" dirty="0">
                  <a:latin typeface="Malgun Gothic"/>
                  <a:cs typeface="Malgun Gothic"/>
                </a:rPr>
                <a:t>드가</a:t>
              </a:r>
              <a:r>
                <a:rPr sz="1350" spc="-175" dirty="0">
                  <a:latin typeface="Malgun Gothic"/>
                  <a:cs typeface="Malgun Gothic"/>
                </a:rPr>
                <a:t> </a:t>
              </a:r>
              <a:r>
                <a:rPr sz="1400" spc="-50" dirty="0">
                  <a:latin typeface="Malgun Gothic"/>
                  <a:cs typeface="Malgun Gothic"/>
                </a:rPr>
                <a:t>연속</a:t>
              </a:r>
              <a:r>
                <a:rPr sz="1350" dirty="0">
                  <a:latin typeface="Malgun Gothic"/>
                  <a:cs typeface="Malgun Gothic"/>
                </a:rPr>
                <a:t>해</a:t>
              </a:r>
              <a:r>
                <a:rPr sz="1400" spc="-50" dirty="0">
                  <a:latin typeface="Malgun Gothic"/>
                  <a:cs typeface="Malgun Gothic"/>
                </a:rPr>
                <a:t>서</a:t>
              </a:r>
              <a:r>
                <a:rPr sz="1400" spc="-195" dirty="0">
                  <a:latin typeface="Malgun Gothic"/>
                  <a:cs typeface="Malgun Gothic"/>
                </a:rPr>
                <a:t> </a:t>
              </a:r>
              <a:r>
                <a:rPr sz="1350" dirty="0">
                  <a:latin typeface="Malgun Gothic"/>
                  <a:cs typeface="Malgun Gothic"/>
                </a:rPr>
                <a:t>호출되</a:t>
              </a:r>
              <a:r>
                <a:rPr sz="1400" spc="-50" dirty="0">
                  <a:latin typeface="Malgun Gothic"/>
                  <a:cs typeface="Malgun Gothic"/>
                </a:rPr>
                <a:t>며</a:t>
              </a:r>
              <a:r>
                <a:rPr sz="1550" spc="-140" dirty="0">
                  <a:latin typeface="Tahoma"/>
                  <a:cs typeface="Tahoma"/>
                </a:rPr>
                <a:t>,</a:t>
              </a:r>
              <a:r>
                <a:rPr sz="1550" spc="-185" dirty="0">
                  <a:latin typeface="Tahoma"/>
                  <a:cs typeface="Tahoma"/>
                </a:rPr>
                <a:t> </a:t>
              </a:r>
              <a:r>
                <a:rPr sz="1350" dirty="0">
                  <a:latin typeface="Malgun Gothic"/>
                  <a:cs typeface="Malgun Gothic"/>
                </a:rPr>
                <a:t>최</a:t>
              </a:r>
              <a:r>
                <a:rPr sz="1400" spc="-50" dirty="0">
                  <a:latin typeface="Malgun Gothic"/>
                  <a:cs typeface="Malgun Gothic"/>
                </a:rPr>
                <a:t>종적으로</a:t>
              </a:r>
              <a:r>
                <a:rPr sz="1400" spc="-195" dirty="0">
                  <a:latin typeface="Malgun Gothic"/>
                  <a:cs typeface="Malgun Gothic"/>
                </a:rPr>
                <a:t> </a:t>
              </a:r>
              <a:r>
                <a:rPr sz="1400" spc="-50" dirty="0">
                  <a:latin typeface="Malgun Gothic"/>
                  <a:cs typeface="Malgun Gothic"/>
                </a:rPr>
                <a:t>마지막</a:t>
              </a:r>
              <a:r>
                <a:rPr sz="1400" spc="-195" dirty="0">
                  <a:latin typeface="Malgun Gothic"/>
                  <a:cs typeface="Malgun Gothic"/>
                </a:rPr>
                <a:t> </a:t>
              </a:r>
              <a:r>
                <a:rPr sz="1350" dirty="0">
                  <a:latin typeface="Malgun Gothic"/>
                  <a:cs typeface="Malgun Gothic"/>
                </a:rPr>
                <a:t>추</a:t>
              </a:r>
              <a:r>
                <a:rPr sz="1400" spc="-50" dirty="0">
                  <a:latin typeface="Malgun Gothic"/>
                  <a:cs typeface="Malgun Gothic"/>
                </a:rPr>
                <a:t>정</a:t>
              </a:r>
              <a:r>
                <a:rPr sz="1350" dirty="0">
                  <a:latin typeface="Malgun Gothic"/>
                  <a:cs typeface="Malgun Gothic"/>
                </a:rPr>
                <a:t>기</a:t>
              </a:r>
              <a:r>
                <a:rPr sz="1400" spc="-50" dirty="0">
                  <a:latin typeface="Malgun Gothic"/>
                  <a:cs typeface="Malgun Gothic"/>
                </a:rPr>
                <a:t>의</a:t>
              </a:r>
              <a:r>
                <a:rPr sz="1400" spc="-195" dirty="0">
                  <a:latin typeface="Malgun Gothic"/>
                  <a:cs typeface="Malgun Gothic"/>
                </a:rPr>
                <a:t> </a:t>
              </a:r>
              <a:r>
                <a:rPr sz="1550" spc="20" dirty="0">
                  <a:latin typeface="Tahoma"/>
                  <a:cs typeface="Tahoma"/>
                </a:rPr>
                <a:t>fi</a:t>
              </a:r>
              <a:r>
                <a:rPr sz="1550" spc="60" dirty="0">
                  <a:latin typeface="Tahoma"/>
                  <a:cs typeface="Tahoma"/>
                </a:rPr>
                <a:t>t</a:t>
              </a:r>
              <a:r>
                <a:rPr sz="1550" spc="-125" dirty="0">
                  <a:latin typeface="Tahoma"/>
                  <a:cs typeface="Tahoma"/>
                </a:rPr>
                <a:t>()</a:t>
              </a:r>
              <a:r>
                <a:rPr sz="1550" spc="-185" dirty="0">
                  <a:latin typeface="Tahoma"/>
                  <a:cs typeface="Tahoma"/>
                </a:rPr>
                <a:t> </a:t>
              </a:r>
              <a:r>
                <a:rPr sz="1400" spc="-50" dirty="0" err="1">
                  <a:latin typeface="Malgun Gothic"/>
                  <a:cs typeface="Malgun Gothic"/>
                </a:rPr>
                <a:t>메서</a:t>
              </a:r>
              <a:r>
                <a:rPr sz="1350" dirty="0" err="1">
                  <a:latin typeface="Malgun Gothic"/>
                  <a:cs typeface="Malgun Gothic"/>
                </a:rPr>
                <a:t>드가</a:t>
              </a:r>
              <a:r>
                <a:rPr sz="1350" spc="-175" dirty="0">
                  <a:latin typeface="Malgun Gothic"/>
                  <a:cs typeface="Malgun Gothic"/>
                </a:rPr>
                <a:t> </a:t>
              </a:r>
              <a:r>
                <a:rPr sz="1350" dirty="0" err="1">
                  <a:latin typeface="Malgun Gothic"/>
                  <a:cs typeface="Malgun Gothic"/>
                </a:rPr>
                <a:t>호출</a:t>
              </a:r>
              <a:endParaRPr lang="en-US" altLang="ko-KR" sz="1350" dirty="0">
                <a:latin typeface="Malgun Gothic"/>
                <a:cs typeface="Malgun Gothic"/>
              </a:endParaRPr>
            </a:p>
            <a:p>
              <a:pPr marL="607060" marR="173990">
                <a:lnSpc>
                  <a:spcPct val="108900"/>
                </a:lnSpc>
                <a:spcBef>
                  <a:spcPts val="1505"/>
                </a:spcBef>
              </a:pPr>
              <a:r>
                <a:rPr lang="ko-KR" altLang="en-US" sz="1350" dirty="0">
                  <a:solidFill>
                    <a:srgbClr val="0070C0"/>
                  </a:solidFill>
                  <a:latin typeface="Malgun Gothic"/>
                  <a:cs typeface="Malgun Gothic"/>
                </a:rPr>
                <a:t>한단계의 출력이 다음 단계의 입력으로 전달</a:t>
              </a:r>
              <a:endParaRPr sz="1350" dirty="0">
                <a:solidFill>
                  <a:srgbClr val="0070C0"/>
                </a:solidFill>
                <a:latin typeface="Malgun Gothic"/>
                <a:cs typeface="Malgun Gothic"/>
              </a:endParaRPr>
            </a:p>
          </p:txBody>
        </p:sp>
      </p:grpSp>
      <p:sp>
        <p:nvSpPr>
          <p:cNvPr id="11" name="슬라이드 번호 개체 틀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30</a:t>
            </a:fld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044" y="1089486"/>
            <a:ext cx="67389" cy="6671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22227" y="1714500"/>
            <a:ext cx="67986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2227" y="2054067"/>
            <a:ext cx="67986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6550" y="495300"/>
            <a:ext cx="7924800" cy="168937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b="1" spc="-50" dirty="0">
                <a:latin typeface="Trebuchet MS"/>
                <a:cs typeface="Trebuchet MS"/>
              </a:rPr>
              <a:t>C</a:t>
            </a:r>
            <a:r>
              <a:rPr sz="1550" b="1" spc="-130" dirty="0">
                <a:latin typeface="Trebuchet MS"/>
                <a:cs typeface="Trebuchet MS"/>
              </a:rPr>
              <a:t>o</a:t>
            </a:r>
            <a:r>
              <a:rPr sz="1550" b="1" spc="-114" dirty="0">
                <a:latin typeface="Trebuchet MS"/>
                <a:cs typeface="Trebuchet MS"/>
              </a:rPr>
              <a:t>l</a:t>
            </a:r>
            <a:r>
              <a:rPr sz="1550" b="1" spc="-160" dirty="0">
                <a:latin typeface="Trebuchet MS"/>
                <a:cs typeface="Trebuchet MS"/>
              </a:rPr>
              <a:t>u</a:t>
            </a:r>
            <a:r>
              <a:rPr sz="1550" b="1" spc="-120" dirty="0">
                <a:latin typeface="Trebuchet MS"/>
                <a:cs typeface="Trebuchet MS"/>
              </a:rPr>
              <a:t>m</a:t>
            </a:r>
            <a:r>
              <a:rPr sz="1550" b="1" spc="-315" dirty="0">
                <a:latin typeface="Trebuchet MS"/>
                <a:cs typeface="Trebuchet MS"/>
              </a:rPr>
              <a:t>n</a:t>
            </a:r>
            <a:r>
              <a:rPr sz="1550" b="1" spc="-280" dirty="0">
                <a:latin typeface="Trebuchet MS"/>
                <a:cs typeface="Trebuchet MS"/>
              </a:rPr>
              <a:t>T</a:t>
            </a:r>
            <a:r>
              <a:rPr sz="1550" b="1" spc="-180" dirty="0">
                <a:latin typeface="Trebuchet MS"/>
                <a:cs typeface="Trebuchet MS"/>
              </a:rPr>
              <a:t>r</a:t>
            </a:r>
            <a:r>
              <a:rPr sz="1550" b="1" spc="-110" dirty="0">
                <a:latin typeface="Trebuchet MS"/>
                <a:cs typeface="Trebuchet MS"/>
              </a:rPr>
              <a:t>a</a:t>
            </a:r>
            <a:r>
              <a:rPr sz="1550" b="1" spc="-165" dirty="0">
                <a:latin typeface="Trebuchet MS"/>
                <a:cs typeface="Trebuchet MS"/>
              </a:rPr>
              <a:t>n</a:t>
            </a:r>
            <a:r>
              <a:rPr sz="1550" b="1" spc="-65" dirty="0">
                <a:latin typeface="Trebuchet MS"/>
                <a:cs typeface="Trebuchet MS"/>
              </a:rPr>
              <a:t>s</a:t>
            </a:r>
            <a:r>
              <a:rPr sz="1550" b="1" spc="-75" dirty="0">
                <a:latin typeface="Trebuchet MS"/>
                <a:cs typeface="Trebuchet MS"/>
              </a:rPr>
              <a:t>f</a:t>
            </a:r>
            <a:r>
              <a:rPr sz="1550" b="1" spc="-130" dirty="0">
                <a:latin typeface="Trebuchet MS"/>
                <a:cs typeface="Trebuchet MS"/>
              </a:rPr>
              <a:t>o</a:t>
            </a:r>
            <a:r>
              <a:rPr sz="1550" b="1" spc="-170" dirty="0">
                <a:latin typeface="Trebuchet MS"/>
                <a:cs typeface="Trebuchet MS"/>
              </a:rPr>
              <a:t>r</a:t>
            </a:r>
            <a:r>
              <a:rPr sz="1550" b="1" spc="-150" dirty="0">
                <a:latin typeface="Trebuchet MS"/>
                <a:cs typeface="Trebuchet MS"/>
              </a:rPr>
              <a:t>me</a:t>
            </a:r>
            <a:r>
              <a:rPr sz="1550" b="1" spc="-170" dirty="0">
                <a:latin typeface="Trebuchet MS"/>
                <a:cs typeface="Trebuchet MS"/>
              </a:rPr>
              <a:t>r</a:t>
            </a:r>
            <a:r>
              <a:rPr sz="1550" b="1" spc="-80" dirty="0">
                <a:latin typeface="Trebuchet MS"/>
                <a:cs typeface="Trebuchet MS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클래스</a:t>
            </a:r>
            <a:endParaRPr sz="1400" b="1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 dirty="0">
              <a:latin typeface="Malgun Gothic"/>
              <a:cs typeface="Malgun Gothic"/>
            </a:endParaRPr>
          </a:p>
          <a:p>
            <a:pPr marL="607060" marR="5080">
              <a:lnSpc>
                <a:spcPct val="125099"/>
              </a:lnSpc>
              <a:spcBef>
                <a:spcPts val="5"/>
              </a:spcBef>
            </a:pPr>
            <a:r>
              <a:rPr sz="1400" spc="-50" dirty="0">
                <a:latin typeface="Malgun Gothic"/>
                <a:cs typeface="Malgun Gothic"/>
              </a:rPr>
              <a:t>사이</a:t>
            </a:r>
            <a:r>
              <a:rPr sz="1350" dirty="0">
                <a:latin typeface="Malgun Gothic"/>
                <a:cs typeface="Malgun Gothic"/>
              </a:rPr>
              <a:t>킷런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180" dirty="0">
                <a:latin typeface="Malgun Gothic"/>
                <a:cs typeface="Malgun Gothic"/>
              </a:rPr>
              <a:t> </a:t>
            </a:r>
            <a:r>
              <a:rPr sz="1550" spc="5" dirty="0">
                <a:latin typeface="Courier New"/>
                <a:cs typeface="Courier New"/>
              </a:rPr>
              <a:t>ColumnTransformer</a:t>
            </a:r>
            <a:r>
              <a:rPr sz="1550" spc="-254" dirty="0">
                <a:latin typeface="Courier New"/>
                <a:cs typeface="Courier New"/>
              </a:rPr>
              <a:t> </a:t>
            </a:r>
            <a:r>
              <a:rPr sz="1350" dirty="0">
                <a:latin typeface="Malgun Gothic"/>
                <a:cs typeface="Malgun Gothic"/>
              </a:rPr>
              <a:t>클래</a:t>
            </a:r>
            <a:r>
              <a:rPr sz="1400" spc="-50" dirty="0">
                <a:latin typeface="Malgun Gothic"/>
                <a:cs typeface="Malgun Gothic"/>
              </a:rPr>
              <a:t>스를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이용</a:t>
            </a:r>
            <a:r>
              <a:rPr sz="1350" dirty="0">
                <a:latin typeface="Malgun Gothic"/>
                <a:cs typeface="Malgun Gothic"/>
              </a:rPr>
              <a:t>하</a:t>
            </a:r>
            <a:r>
              <a:rPr sz="1400" spc="-50" dirty="0">
                <a:latin typeface="Malgun Gothic"/>
                <a:cs typeface="Malgun Gothic"/>
              </a:rPr>
              <a:t>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성별로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지정</a:t>
            </a:r>
            <a:r>
              <a:rPr sz="1350" dirty="0">
                <a:latin typeface="Malgun Gothic"/>
                <a:cs typeface="Malgun Gothic"/>
              </a:rPr>
              <a:t>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전</a:t>
            </a:r>
            <a:r>
              <a:rPr sz="1350" dirty="0">
                <a:latin typeface="Malgun Gothic"/>
                <a:cs typeface="Malgun Gothic"/>
              </a:rPr>
              <a:t>처</a:t>
            </a:r>
            <a:r>
              <a:rPr sz="1400" spc="-50" dirty="0">
                <a:latin typeface="Malgun Gothic"/>
                <a:cs typeface="Malgun Gothic"/>
              </a:rPr>
              <a:t>리를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처</a:t>
            </a:r>
            <a:r>
              <a:rPr sz="1400" spc="-50" dirty="0">
                <a:latin typeface="Malgun Gothic"/>
                <a:cs typeface="Malgun Gothic"/>
              </a:rPr>
              <a:t>리</a:t>
            </a:r>
            <a:r>
              <a:rPr sz="1350" dirty="0">
                <a:latin typeface="Malgun Gothic"/>
                <a:cs typeface="Malgun Gothic"/>
              </a:rPr>
              <a:t>할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30" dirty="0">
                <a:latin typeface="Malgun Gothic"/>
                <a:cs typeface="Malgun Gothic"/>
              </a:rPr>
              <a:t>수  </a:t>
            </a:r>
            <a:r>
              <a:rPr sz="1400" spc="-35" dirty="0">
                <a:latin typeface="Malgun Gothic"/>
                <a:cs typeface="Malgun Gothic"/>
              </a:rPr>
              <a:t>있</a:t>
            </a:r>
            <a:r>
              <a:rPr sz="1350" spc="-35" dirty="0">
                <a:latin typeface="Malgun Gothic"/>
                <a:cs typeface="Malgun Gothic"/>
              </a:rPr>
              <a:t>도</a:t>
            </a:r>
            <a:r>
              <a:rPr sz="1400" spc="-35" dirty="0">
                <a:latin typeface="Malgun Gothic"/>
                <a:cs typeface="Malgun Gothic"/>
              </a:rPr>
              <a:t>록</a:t>
            </a:r>
            <a:r>
              <a:rPr sz="1400" spc="-200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지정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가능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 dirty="0">
              <a:latin typeface="Malgun Gothic"/>
              <a:cs typeface="Malgun Gothic"/>
            </a:endParaRPr>
          </a:p>
          <a:p>
            <a:pPr marL="1384935" marR="3369310">
              <a:lnSpc>
                <a:spcPct val="117000"/>
              </a:lnSpc>
            </a:pPr>
            <a:r>
              <a:rPr sz="1400" spc="-50" dirty="0">
                <a:latin typeface="Malgun Gothic"/>
                <a:cs typeface="Malgun Gothic"/>
              </a:rPr>
              <a:t>수</a:t>
            </a:r>
            <a:r>
              <a:rPr sz="1350" dirty="0">
                <a:latin typeface="Malgun Gothic"/>
                <a:cs typeface="Malgun Gothic"/>
              </a:rPr>
              <a:t>치형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성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5" dirty="0">
                <a:latin typeface="Courier New"/>
                <a:cs typeface="Courier New"/>
              </a:rPr>
              <a:t>num_pipeline</a:t>
            </a:r>
            <a:r>
              <a:rPr sz="1550" spc="-63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변</a:t>
            </a:r>
            <a:r>
              <a:rPr sz="1350" dirty="0">
                <a:latin typeface="Malgun Gothic"/>
                <a:cs typeface="Malgun Gothic"/>
              </a:rPr>
              <a:t>환기  </a:t>
            </a:r>
            <a:r>
              <a:rPr sz="1400" spc="-50" dirty="0">
                <a:latin typeface="Malgun Gothic"/>
                <a:cs typeface="Malgun Gothic"/>
              </a:rPr>
              <a:t>범주</a:t>
            </a:r>
            <a:r>
              <a:rPr sz="1350" dirty="0">
                <a:latin typeface="Malgun Gothic"/>
                <a:cs typeface="Malgun Gothic"/>
              </a:rPr>
              <a:t>형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성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5" dirty="0">
                <a:latin typeface="Courier New"/>
                <a:cs typeface="Courier New"/>
              </a:rPr>
              <a:t>OneHotEncoder</a:t>
            </a:r>
            <a:r>
              <a:rPr sz="1550" spc="-63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변</a:t>
            </a:r>
            <a:r>
              <a:rPr sz="1350" dirty="0">
                <a:latin typeface="Malgun Gothic"/>
                <a:cs typeface="Malgun Gothic"/>
              </a:rPr>
              <a:t>환기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C4FE696-B012-4A22-B8EB-0EBFCC26FFC8}"/>
              </a:ext>
            </a:extLst>
          </p:cNvPr>
          <p:cNvSpPr txBox="1"/>
          <p:nvPr/>
        </p:nvSpPr>
        <p:spPr>
          <a:xfrm>
            <a:off x="1369794" y="2897796"/>
            <a:ext cx="1453515" cy="759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1465"/>
              </a:lnSpc>
              <a:spcBef>
                <a:spcPts val="95"/>
              </a:spcBef>
            </a:pPr>
            <a:r>
              <a:rPr sz="1250" spc="-5" dirty="0">
                <a:latin typeface="Courier New"/>
                <a:cs typeface="Courier New"/>
              </a:rPr>
              <a:t>full_pipeline</a:t>
            </a:r>
            <a:r>
              <a:rPr sz="1250" spc="-45" dirty="0">
                <a:latin typeface="Courier New"/>
                <a:cs typeface="Courier New"/>
              </a:rPr>
              <a:t> 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endParaRPr sz="1250" dirty="0">
              <a:latin typeface="Courier New"/>
              <a:cs typeface="Courier New"/>
            </a:endParaRPr>
          </a:p>
          <a:p>
            <a:pPr marR="5080" algn="r">
              <a:lnSpc>
                <a:spcPts val="1425"/>
              </a:lnSpc>
            </a:pPr>
            <a:r>
              <a:rPr sz="1250" spc="-5" dirty="0">
                <a:latin typeface="Courier New"/>
                <a:cs typeface="Courier New"/>
              </a:rPr>
              <a:t>(</a:t>
            </a:r>
            <a:r>
              <a:rPr sz="1250" spc="-5" dirty="0">
                <a:solidFill>
                  <a:srgbClr val="B92020"/>
                </a:solidFill>
                <a:latin typeface="Courier New"/>
                <a:cs typeface="Courier New"/>
              </a:rPr>
              <a:t>"num"</a:t>
            </a:r>
            <a:r>
              <a:rPr sz="1250" spc="-5" dirty="0">
                <a:latin typeface="Courier New"/>
                <a:cs typeface="Courier New"/>
              </a:rPr>
              <a:t>,</a:t>
            </a:r>
            <a:endParaRPr sz="1250" dirty="0">
              <a:latin typeface="Courier New"/>
              <a:cs typeface="Courier New"/>
            </a:endParaRPr>
          </a:p>
          <a:p>
            <a:pPr marR="5080" algn="r">
              <a:lnSpc>
                <a:spcPts val="1425"/>
              </a:lnSpc>
            </a:pPr>
            <a:r>
              <a:rPr sz="1250" spc="-5" dirty="0">
                <a:latin typeface="Courier New"/>
                <a:cs typeface="Courier New"/>
              </a:rPr>
              <a:t>(</a:t>
            </a:r>
            <a:r>
              <a:rPr sz="1250" spc="-5" dirty="0">
                <a:solidFill>
                  <a:srgbClr val="B92020"/>
                </a:solidFill>
                <a:latin typeface="Courier New"/>
                <a:cs typeface="Courier New"/>
              </a:rPr>
              <a:t>"cat"</a:t>
            </a:r>
            <a:r>
              <a:rPr sz="1250" spc="-5" dirty="0">
                <a:latin typeface="Courier New"/>
                <a:cs typeface="Courier New"/>
              </a:rPr>
              <a:t>,</a:t>
            </a:r>
            <a:endParaRPr sz="1250" dirty="0">
              <a:latin typeface="Courier New"/>
              <a:cs typeface="Courier New"/>
            </a:endParaRPr>
          </a:p>
          <a:p>
            <a:pPr marL="393065">
              <a:lnSpc>
                <a:spcPts val="1465"/>
              </a:lnSpc>
            </a:pPr>
            <a:r>
              <a:rPr sz="1250" spc="-5" dirty="0">
                <a:latin typeface="Courier New"/>
                <a:cs typeface="Courier New"/>
              </a:rPr>
              <a:t>])</a:t>
            </a:r>
            <a:endParaRPr sz="1250" dirty="0">
              <a:latin typeface="Courier New"/>
              <a:cs typeface="Courier New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34B01BF-CE0A-4873-A6AB-03B81A393ED1}"/>
              </a:ext>
            </a:extLst>
          </p:cNvPr>
          <p:cNvSpPr txBox="1"/>
          <p:nvPr/>
        </p:nvSpPr>
        <p:spPr>
          <a:xfrm>
            <a:off x="2858452" y="2903723"/>
            <a:ext cx="3345498" cy="619399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204"/>
              </a:spcBef>
            </a:pPr>
            <a:r>
              <a:rPr sz="1250" spc="-5" dirty="0">
                <a:latin typeface="Courier New"/>
                <a:cs typeface="Courier New"/>
              </a:rPr>
              <a:t>ColumnTransformer([ </a:t>
            </a:r>
            <a:endParaRPr lang="en-US" altLang="ko-KR" sz="1250" spc="-5" dirty="0">
              <a:latin typeface="Courier New"/>
              <a:cs typeface="Courier New"/>
            </a:endParaRPr>
          </a:p>
          <a:p>
            <a:pPr marL="12700" marR="5080">
              <a:lnSpc>
                <a:spcPts val="1430"/>
              </a:lnSpc>
              <a:spcBef>
                <a:spcPts val="204"/>
              </a:spcBef>
            </a:pPr>
            <a:r>
              <a:rPr sz="1250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num_pipeline, </a:t>
            </a:r>
            <a:r>
              <a:rPr sz="1250" spc="-5" dirty="0" err="1">
                <a:latin typeface="Courier New"/>
                <a:cs typeface="Courier New"/>
              </a:rPr>
              <a:t>num_attribs</a:t>
            </a:r>
            <a:r>
              <a:rPr sz="1250" spc="-5" dirty="0">
                <a:latin typeface="Courier New"/>
                <a:cs typeface="Courier New"/>
              </a:rPr>
              <a:t>),</a:t>
            </a:r>
            <a:endParaRPr lang="en-US" altLang="ko-KR" sz="1250" spc="-5" dirty="0">
              <a:latin typeface="Courier New"/>
              <a:cs typeface="Courier New"/>
            </a:endParaRPr>
          </a:p>
          <a:p>
            <a:pPr marL="12700" marR="5080">
              <a:lnSpc>
                <a:spcPts val="1430"/>
              </a:lnSpc>
              <a:spcBef>
                <a:spcPts val="204"/>
              </a:spcBef>
            </a:pPr>
            <a:r>
              <a:rPr sz="1250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OneHotEncoder(),</a:t>
            </a:r>
            <a:r>
              <a:rPr sz="1250" spc="10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cat_attribs),</a:t>
            </a:r>
            <a:endParaRPr sz="1250" dirty="0">
              <a:latin typeface="Courier New"/>
              <a:cs typeface="Courier New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1C82E0C1-1087-4E43-85C9-A1F9C9EAD653}"/>
              </a:ext>
            </a:extLst>
          </p:cNvPr>
          <p:cNvSpPr txBox="1"/>
          <p:nvPr/>
        </p:nvSpPr>
        <p:spPr>
          <a:xfrm>
            <a:off x="1369794" y="3803275"/>
            <a:ext cx="526034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5" dirty="0">
                <a:latin typeface="Courier New"/>
                <a:cs typeface="Courier New"/>
              </a:rPr>
              <a:t>housing_prepared</a:t>
            </a:r>
            <a:r>
              <a:rPr sz="1250" spc="45" dirty="0">
                <a:latin typeface="Courier New"/>
                <a:cs typeface="Courier New"/>
              </a:rPr>
              <a:t> 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250" spc="4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full_pipeline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250" spc="-5" dirty="0">
                <a:latin typeface="Courier New"/>
                <a:cs typeface="Courier New"/>
              </a:rPr>
              <a:t>fit_transform(housing)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31</a:t>
            </a:fld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blog.kakaocdn.net/dn/bt7sBh/btrrbTanUlV/hFZV9kKuu8FF5hDijnF67K/img.png">
            <a:extLst>
              <a:ext uri="{FF2B5EF4-FFF2-40B4-BE49-F238E27FC236}">
                <a16:creationId xmlns:a16="http://schemas.microsoft.com/office/drawing/2014/main" id="{18CDC296-4469-48C3-8C72-60CEC6BA7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3800"/>
            <a:ext cx="9512300" cy="454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128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6E324-F149-4ADC-8134-57871F20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150" y="3074313"/>
            <a:ext cx="4546600" cy="430887"/>
          </a:xfrm>
        </p:spPr>
        <p:txBody>
          <a:bodyPr/>
          <a:lstStyle/>
          <a:p>
            <a:r>
              <a:rPr lang="ko-KR" altLang="en-US" sz="2800" dirty="0"/>
              <a:t>코드 살펴보기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451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644" y="1280604"/>
            <a:ext cx="66719" cy="6671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344685" y="1701944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44685" y="1985924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7550" y="1257300"/>
            <a:ext cx="3907790" cy="2101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0" dirty="0">
                <a:latin typeface="Malgun Gothic"/>
                <a:cs typeface="Malgun Gothic"/>
              </a:rPr>
              <a:t>전</a:t>
            </a:r>
            <a:r>
              <a:rPr sz="1350" dirty="0">
                <a:latin typeface="Malgun Gothic"/>
                <a:cs typeface="Malgun Gothic"/>
              </a:rPr>
              <a:t>처</a:t>
            </a:r>
            <a:r>
              <a:rPr sz="1400" spc="-50" dirty="0">
                <a:latin typeface="Malgun Gothic"/>
                <a:cs typeface="Malgun Gothic"/>
              </a:rPr>
              <a:t>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후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두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요소를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결</a:t>
            </a:r>
            <a:r>
              <a:rPr sz="1400" spc="-50" dirty="0">
                <a:latin typeface="Malgun Gothic"/>
                <a:cs typeface="Malgun Gothic"/>
              </a:rPr>
              <a:t>정</a:t>
            </a:r>
            <a:r>
              <a:rPr sz="1350" dirty="0">
                <a:latin typeface="Malgun Gothic"/>
                <a:cs typeface="Malgun Gothic"/>
              </a:rPr>
              <a:t>해</a:t>
            </a:r>
            <a:r>
              <a:rPr sz="1400" spc="-50" dirty="0">
                <a:latin typeface="Malgun Gothic"/>
                <a:cs typeface="Malgun Gothic"/>
              </a:rPr>
              <a:t>야</a:t>
            </a:r>
            <a:r>
              <a:rPr sz="1350" dirty="0">
                <a:latin typeface="Malgun Gothic"/>
                <a:cs typeface="Malgun Gothic"/>
              </a:rPr>
              <a:t>함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 dirty="0">
              <a:latin typeface="Malgun Gothic"/>
              <a:cs typeface="Malgun Gothic"/>
            </a:endParaRPr>
          </a:p>
          <a:p>
            <a:pPr marL="789940">
              <a:lnSpc>
                <a:spcPct val="100000"/>
              </a:lnSpc>
            </a:pPr>
            <a:r>
              <a:rPr sz="1350" dirty="0">
                <a:latin typeface="Malgun Gothic"/>
                <a:cs typeface="Malgun Gothic"/>
              </a:rPr>
              <a:t>학</a:t>
            </a:r>
            <a:r>
              <a:rPr sz="1400" spc="-50" dirty="0">
                <a:latin typeface="Malgun Gothic"/>
                <a:cs typeface="Malgun Gothic"/>
              </a:rPr>
              <a:t>습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델</a:t>
            </a:r>
          </a:p>
          <a:p>
            <a:pPr marL="789940">
              <a:lnSpc>
                <a:spcPct val="100000"/>
              </a:lnSpc>
              <a:spcBef>
                <a:spcPts val="350"/>
              </a:spcBef>
            </a:pPr>
            <a:r>
              <a:rPr sz="1350" dirty="0">
                <a:latin typeface="Malgun Gothic"/>
                <a:cs typeface="Malgun Gothic"/>
              </a:rPr>
              <a:t>회귀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델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성</a:t>
            </a:r>
            <a:r>
              <a:rPr sz="1350" dirty="0">
                <a:latin typeface="Malgun Gothic"/>
                <a:cs typeface="Malgun Gothic"/>
              </a:rPr>
              <a:t>능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측</a:t>
            </a:r>
            <a:r>
              <a:rPr sz="1400" spc="-50" dirty="0">
                <a:latin typeface="Malgun Gothic"/>
                <a:cs typeface="Malgun Gothic"/>
              </a:rPr>
              <a:t>정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지</a:t>
            </a:r>
            <a:r>
              <a:rPr sz="1350" dirty="0">
                <a:latin typeface="Malgun Gothic"/>
                <a:cs typeface="Malgun Gothic"/>
              </a:rPr>
              <a:t>표</a:t>
            </a:r>
          </a:p>
          <a:p>
            <a:pPr marL="12700" marR="1035050">
              <a:lnSpc>
                <a:spcPct val="189600"/>
              </a:lnSpc>
              <a:spcBef>
                <a:spcPts val="30"/>
              </a:spcBef>
            </a:pPr>
            <a:r>
              <a:rPr sz="1400" spc="-50" dirty="0">
                <a:latin typeface="Malgun Gothic"/>
                <a:cs typeface="Malgun Gothic"/>
              </a:rPr>
              <a:t>목</a:t>
            </a:r>
            <a:r>
              <a:rPr sz="1350" dirty="0">
                <a:latin typeface="Malgun Gothic"/>
                <a:cs typeface="Malgun Gothic"/>
              </a:rPr>
              <a:t>표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구</a:t>
            </a:r>
            <a:r>
              <a:rPr sz="1400" spc="-50" dirty="0">
                <a:latin typeface="Malgun Gothic"/>
                <a:cs typeface="Malgun Gothic"/>
              </a:rPr>
              <a:t>역별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중</a:t>
            </a:r>
            <a:r>
              <a:rPr sz="1350" dirty="0">
                <a:latin typeface="Malgun Gothic"/>
                <a:cs typeface="Malgun Gothic"/>
              </a:rPr>
              <a:t>간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주</a:t>
            </a:r>
            <a:r>
              <a:rPr sz="1350" dirty="0">
                <a:latin typeface="Malgun Gothic"/>
                <a:cs typeface="Malgun Gothic"/>
              </a:rPr>
              <a:t>택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가격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예</a:t>
            </a:r>
            <a:r>
              <a:rPr sz="1350" dirty="0">
                <a:latin typeface="Malgun Gothic"/>
                <a:cs typeface="Malgun Gothic"/>
              </a:rPr>
              <a:t>측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델  학</a:t>
            </a:r>
            <a:r>
              <a:rPr sz="1400" spc="-50" dirty="0">
                <a:latin typeface="Malgun Gothic"/>
                <a:cs typeface="Malgun Gothic"/>
              </a:rPr>
              <a:t>습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델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회귀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델</a:t>
            </a: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350" dirty="0">
                <a:latin typeface="Malgun Gothic"/>
                <a:cs typeface="Malgun Gothic"/>
              </a:rPr>
              <a:t>회귀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델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성</a:t>
            </a:r>
            <a:r>
              <a:rPr sz="1350" dirty="0">
                <a:latin typeface="Malgun Gothic"/>
                <a:cs typeface="Malgun Gothic"/>
              </a:rPr>
              <a:t>능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측</a:t>
            </a:r>
            <a:r>
              <a:rPr sz="1400" spc="-50" dirty="0">
                <a:latin typeface="Malgun Gothic"/>
                <a:cs typeface="Malgun Gothic"/>
              </a:rPr>
              <a:t>정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지</a:t>
            </a:r>
            <a:r>
              <a:rPr sz="1350" dirty="0">
                <a:latin typeface="Malgun Gothic"/>
                <a:cs typeface="Malgun Gothic"/>
              </a:rPr>
              <a:t>표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평균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제</a:t>
            </a:r>
            <a:r>
              <a:rPr sz="1350" dirty="0">
                <a:latin typeface="Malgun Gothic"/>
                <a:cs typeface="Malgun Gothic"/>
              </a:rPr>
              <a:t>곱근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오</a:t>
            </a:r>
            <a:r>
              <a:rPr sz="1350" dirty="0">
                <a:latin typeface="Malgun Gothic"/>
                <a:cs typeface="Malgun Gothic"/>
              </a:rPr>
              <a:t>차</a:t>
            </a:r>
            <a:r>
              <a:rPr sz="1550" spc="-125" dirty="0">
                <a:latin typeface="Tahoma"/>
                <a:cs typeface="Tahoma"/>
              </a:rPr>
              <a:t>(</a:t>
            </a:r>
            <a:r>
              <a:rPr sz="1550" spc="40" dirty="0">
                <a:latin typeface="Tahoma"/>
                <a:cs typeface="Tahoma"/>
              </a:rPr>
              <a:t>R</a:t>
            </a:r>
            <a:r>
              <a:rPr sz="1550" spc="240" dirty="0">
                <a:latin typeface="Tahoma"/>
                <a:cs typeface="Tahoma"/>
              </a:rPr>
              <a:t>M</a:t>
            </a:r>
            <a:r>
              <a:rPr sz="1550" spc="-40" dirty="0">
                <a:latin typeface="Tahoma"/>
                <a:cs typeface="Tahoma"/>
              </a:rPr>
              <a:t>S</a:t>
            </a:r>
            <a:r>
              <a:rPr sz="1550" spc="35" dirty="0">
                <a:latin typeface="Tahoma"/>
                <a:cs typeface="Tahoma"/>
              </a:rPr>
              <a:t>E</a:t>
            </a:r>
            <a:r>
              <a:rPr sz="1550" spc="-125" dirty="0">
                <a:latin typeface="Tahoma"/>
                <a:cs typeface="Tahoma"/>
              </a:rPr>
              <a:t>)</a:t>
            </a:r>
            <a:endParaRPr sz="155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522" y="2336241"/>
            <a:ext cx="66719" cy="667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644" y="2784214"/>
            <a:ext cx="66719" cy="667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796" y="3129956"/>
            <a:ext cx="66719" cy="66719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552B0A24-E315-473B-9747-DC9F4D0FCC96}"/>
              </a:ext>
            </a:extLst>
          </p:cNvPr>
          <p:cNvSpPr txBox="1">
            <a:spLocks/>
          </p:cNvSpPr>
          <p:nvPr/>
        </p:nvSpPr>
        <p:spPr>
          <a:xfrm>
            <a:off x="412750" y="419100"/>
            <a:ext cx="466885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altLang="ko-KR" sz="2450" b="1" kern="0" spc="-5">
                <a:solidFill>
                  <a:sysClr val="windowText" lastClr="000000"/>
                </a:solidFill>
                <a:latin typeface="Trebuchet MS"/>
                <a:cs typeface="Trebuchet MS"/>
              </a:rPr>
              <a:t>2</a:t>
            </a:r>
            <a:r>
              <a:rPr lang="en-US" altLang="ko-KR" sz="2450" b="1" kern="0" spc="-490">
                <a:solidFill>
                  <a:sysClr val="windowText" lastClr="000000"/>
                </a:solidFill>
                <a:latin typeface="Trebuchet MS"/>
                <a:cs typeface="Trebuchet MS"/>
              </a:rPr>
              <a:t>.</a:t>
            </a:r>
            <a:r>
              <a:rPr lang="en-US" altLang="ko-KR" sz="2450" b="1" kern="0" spc="-25">
                <a:solidFill>
                  <a:sysClr val="windowText" lastClr="000000"/>
                </a:solidFill>
                <a:latin typeface="Trebuchet MS"/>
                <a:cs typeface="Trebuchet MS"/>
              </a:rPr>
              <a:t>6</a:t>
            </a:r>
            <a:r>
              <a:rPr lang="ko-KR" altLang="en-US" sz="2450" b="1" kern="0" spc="-130">
                <a:solidFill>
                  <a:sysClr val="windowText" lastClr="000000"/>
                </a:solidFill>
                <a:latin typeface="Trebuchet MS"/>
                <a:cs typeface="Trebuchet MS"/>
              </a:rPr>
              <a:t> </a:t>
            </a:r>
            <a:r>
              <a:rPr lang="ko-KR" altLang="en-US" sz="2200" b="1" kern="0" spc="-80">
                <a:solidFill>
                  <a:sysClr val="windowText" lastClr="000000"/>
                </a:solidFill>
                <a:latin typeface="Malgun Gothic"/>
                <a:cs typeface="Malgun Gothic"/>
              </a:rPr>
              <a:t>모델</a:t>
            </a:r>
            <a:r>
              <a:rPr lang="ko-KR" altLang="en-US" sz="2200" b="1" kern="0" spc="-165">
                <a:solidFill>
                  <a:sysClr val="windowText" lastClr="000000"/>
                </a:solidFill>
                <a:latin typeface="Malgun Gothic"/>
                <a:cs typeface="Malgun Gothic"/>
              </a:rPr>
              <a:t> </a:t>
            </a:r>
            <a:r>
              <a:rPr lang="ko-KR" altLang="en-US" sz="2200" b="1" kern="0" spc="-80">
                <a:solidFill>
                  <a:sysClr val="windowText" lastClr="000000"/>
                </a:solidFill>
                <a:latin typeface="Malgun Gothic"/>
                <a:cs typeface="Malgun Gothic"/>
              </a:rPr>
              <a:t>선택과</a:t>
            </a:r>
            <a:r>
              <a:rPr lang="ko-KR" altLang="en-US" sz="2200" b="1" kern="0" spc="-165">
                <a:solidFill>
                  <a:sysClr val="windowText" lastClr="000000"/>
                </a:solidFill>
                <a:latin typeface="Malgun Gothic"/>
                <a:cs typeface="Malgun Gothic"/>
              </a:rPr>
              <a:t> </a:t>
            </a:r>
            <a:r>
              <a:rPr lang="ko-KR" altLang="en-US" sz="2200" b="1" kern="0" spc="-80">
                <a:solidFill>
                  <a:sysClr val="windowText" lastClr="000000"/>
                </a:solidFill>
                <a:latin typeface="Malgun Gothic"/>
                <a:cs typeface="Malgun Gothic"/>
              </a:rPr>
              <a:t>훈련</a:t>
            </a:r>
            <a:endParaRPr lang="ko-KR" altLang="en-US" sz="2200" b="1" kern="0" dirty="0">
              <a:solidFill>
                <a:sysClr val="windowText" lastClr="000000"/>
              </a:solidFill>
              <a:latin typeface="Malgun Gothic"/>
              <a:cs typeface="Malgun Gothic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34</a:t>
            </a:fld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5644" y="1801427"/>
            <a:ext cx="66719" cy="667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75767" y="1695320"/>
            <a:ext cx="399669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550" spc="40" dirty="0">
                <a:latin typeface="Tahoma"/>
                <a:cs typeface="Tahoma"/>
              </a:rPr>
              <a:t>R</a:t>
            </a:r>
            <a:r>
              <a:rPr sz="1550" spc="240" dirty="0">
                <a:latin typeface="Tahoma"/>
                <a:cs typeface="Tahoma"/>
              </a:rPr>
              <a:t>M</a:t>
            </a:r>
            <a:r>
              <a:rPr sz="1550" spc="-40" dirty="0">
                <a:latin typeface="Tahoma"/>
                <a:cs typeface="Tahoma"/>
              </a:rPr>
              <a:t>S</a:t>
            </a:r>
            <a:r>
              <a:rPr sz="1550" spc="35" dirty="0">
                <a:latin typeface="Tahoma"/>
                <a:cs typeface="Tahoma"/>
              </a:rPr>
              <a:t>E</a:t>
            </a:r>
            <a:r>
              <a:rPr sz="1350" dirty="0">
                <a:latin typeface="Malgun Gothic"/>
                <a:cs typeface="Malgun Gothic"/>
              </a:rPr>
              <a:t>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유</a:t>
            </a:r>
            <a:r>
              <a:rPr sz="1350" dirty="0">
                <a:latin typeface="Malgun Gothic"/>
                <a:cs typeface="Malgun Gothic"/>
              </a:rPr>
              <a:t>클</a:t>
            </a:r>
            <a:r>
              <a:rPr sz="1400" spc="-50" dirty="0">
                <a:latin typeface="Malgun Gothic"/>
                <a:cs typeface="Malgun Gothic"/>
              </a:rPr>
              <a:t>리</a:t>
            </a:r>
            <a:r>
              <a:rPr sz="1350" dirty="0">
                <a:latin typeface="Malgun Gothic"/>
                <a:cs typeface="Malgun Gothic"/>
              </a:rPr>
              <a:t>디</a:t>
            </a:r>
            <a:r>
              <a:rPr sz="1400" spc="-50" dirty="0">
                <a:latin typeface="Malgun Gothic"/>
                <a:cs typeface="Malgun Gothic"/>
              </a:rPr>
              <a:t>안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노</a:t>
            </a:r>
            <a:r>
              <a:rPr sz="1400" spc="-50" dirty="0">
                <a:latin typeface="Malgun Gothic"/>
                <a:cs typeface="Malgun Gothic"/>
              </a:rPr>
              <a:t>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또는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250" spc="310" dirty="0">
                <a:latin typeface="Lucida Sans Unicode"/>
                <a:cs typeface="Lucida Sans Unicode"/>
              </a:rPr>
              <a:t>ℓ</a:t>
            </a:r>
            <a:r>
              <a:rPr sz="1650" spc="60" baseline="-15151" dirty="0">
                <a:latin typeface="Tahoma"/>
                <a:cs typeface="Tahoma"/>
              </a:rPr>
              <a:t>2</a:t>
            </a:r>
            <a:r>
              <a:rPr sz="1650" baseline="-15151" dirty="0">
                <a:latin typeface="Tahoma"/>
                <a:cs typeface="Tahoma"/>
              </a:rPr>
              <a:t> </a:t>
            </a:r>
            <a:r>
              <a:rPr sz="1650" spc="-240" baseline="-15151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노</a:t>
            </a:r>
            <a:r>
              <a:rPr sz="1400" spc="-50" dirty="0">
                <a:latin typeface="Malgun Gothic"/>
                <a:cs typeface="Malgun Gothic"/>
              </a:rPr>
              <a:t>름으로</a:t>
            </a:r>
            <a:r>
              <a:rPr sz="1350" dirty="0">
                <a:latin typeface="Malgun Gothic"/>
                <a:cs typeface="Malgun Gothic"/>
              </a:rPr>
              <a:t>도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불림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5644" y="3240663"/>
            <a:ext cx="66719" cy="6671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2487685" y="3498009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87685" y="3755356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87685" y="4012703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87685" y="427005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87685" y="4546459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27150" y="3086100"/>
                <a:ext cx="6934200" cy="1783180"/>
              </a:xfrm>
              <a:prstGeom prst="rect">
                <a:avLst/>
              </a:prstGeom>
            </p:spPr>
            <p:txBody>
              <a:bodyPr vert="horz" wrap="square" lIns="0" tIns="33655" rIns="0" bIns="0" rtlCol="0">
                <a:spAutoFit/>
              </a:bodyPr>
              <a:lstStyle/>
              <a:p>
                <a:pPr marL="521334">
                  <a:lnSpc>
                    <a:spcPct val="100000"/>
                  </a:lnSpc>
                  <a:spcBef>
                    <a:spcPts val="265"/>
                  </a:spcBef>
                </a:pPr>
                <a:r>
                  <a:rPr lang="ko-KR" altLang="en-US" sz="1200" spc="585" dirty="0">
                    <a:latin typeface="Lucida Sans Unicode"/>
                    <a:cs typeface="Lucida Sans Unicode"/>
                  </a:rPr>
                  <a:t>𝐗</a:t>
                </a:r>
                <a:r>
                  <a:rPr lang="en-US" altLang="ko-KR" sz="1550" spc="-155" dirty="0">
                    <a:latin typeface="Tahoma"/>
                    <a:cs typeface="Tahoma"/>
                  </a:rPr>
                  <a:t>:</a:t>
                </a:r>
                <a:r>
                  <a:rPr lang="ko-KR" altLang="en-US" sz="1550" spc="-185" dirty="0">
                    <a:latin typeface="Tahoma"/>
                    <a:cs typeface="Tahoma"/>
                  </a:rPr>
                  <a:t> </a:t>
                </a:r>
                <a:r>
                  <a:rPr lang="en-US" altLang="ko-KR" sz="1550" spc="-125" dirty="0">
                    <a:latin typeface="Tahoma"/>
                    <a:cs typeface="Tahoma"/>
                  </a:rPr>
                  <a:t>(</a:t>
                </a:r>
                <a:r>
                  <a:rPr lang="ko-KR" altLang="en-US" dirty="0"/>
                  <a:t>평가대</a:t>
                </a:r>
                <a:r>
                  <a:rPr lang="ko-KR" altLang="en-US" sz="1400" spc="-50" dirty="0"/>
                  <a:t>상</a:t>
                </a:r>
                <a:r>
                  <a:rPr lang="en-US" altLang="ko-KR" sz="1550" spc="-125" dirty="0">
                    <a:latin typeface="Tahoma"/>
                    <a:cs typeface="Tahoma"/>
                  </a:rPr>
                  <a:t>)</a:t>
                </a:r>
                <a:r>
                  <a:rPr lang="ko-KR" altLang="en-US" sz="1550" spc="-185" dirty="0">
                    <a:latin typeface="Tahoma"/>
                    <a:cs typeface="Tahoma"/>
                  </a:rPr>
                  <a:t> </a:t>
                </a:r>
                <a:r>
                  <a:rPr lang="ko-KR" altLang="en-US" dirty="0"/>
                  <a:t>데</a:t>
                </a:r>
                <a:r>
                  <a:rPr lang="ko-KR" altLang="en-US" sz="1400" spc="-50" dirty="0"/>
                  <a:t>이</a:t>
                </a:r>
                <a:r>
                  <a:rPr lang="ko-KR" altLang="en-US" dirty="0"/>
                  <a:t>터</a:t>
                </a:r>
                <a:r>
                  <a:rPr lang="ko-KR" altLang="en-US" sz="1400" spc="-50" dirty="0"/>
                  <a:t>셋</a:t>
                </a:r>
                <a:r>
                  <a:rPr lang="ko-KR" altLang="en-US" sz="1400" spc="-195" dirty="0"/>
                  <a:t> </a:t>
                </a:r>
                <a:r>
                  <a:rPr lang="ko-KR" altLang="en-US" sz="1400" spc="-50" dirty="0"/>
                  <a:t>전</a:t>
                </a:r>
                <a:r>
                  <a:rPr lang="ko-KR" altLang="en-US" dirty="0"/>
                  <a:t>체</a:t>
                </a:r>
                <a:r>
                  <a:rPr lang="ko-KR" altLang="en-US" spc="-175" dirty="0"/>
                  <a:t> </a:t>
                </a:r>
                <a:r>
                  <a:rPr lang="ko-KR" altLang="en-US" sz="1400" spc="-50" dirty="0"/>
                  <a:t>샘</a:t>
                </a:r>
                <a:r>
                  <a:rPr lang="ko-KR" altLang="en-US" dirty="0"/>
                  <a:t>플들</a:t>
                </a:r>
                <a:r>
                  <a:rPr lang="ko-KR" altLang="en-US" sz="1400" spc="-50" dirty="0"/>
                  <a:t>의</a:t>
                </a:r>
                <a:r>
                  <a:rPr lang="ko-KR" altLang="en-US" sz="1400" spc="-195" dirty="0"/>
                  <a:t> </a:t>
                </a:r>
                <a:r>
                  <a:rPr lang="ko-KR" altLang="en-US" dirty="0"/>
                  <a:t>특</a:t>
                </a:r>
                <a:r>
                  <a:rPr lang="ko-KR" altLang="en-US" sz="1400" spc="-50" dirty="0"/>
                  <a:t>성</a:t>
                </a:r>
                <a:r>
                  <a:rPr lang="ko-KR" altLang="en-US" dirty="0"/>
                  <a:t>값들</a:t>
                </a:r>
                <a:r>
                  <a:rPr lang="ko-KR" altLang="en-US" sz="1400" spc="-50" dirty="0"/>
                  <a:t>로</a:t>
                </a:r>
                <a:r>
                  <a:rPr lang="ko-KR" altLang="en-US" sz="1400" spc="-195" dirty="0"/>
                  <a:t> </a:t>
                </a:r>
                <a:r>
                  <a:rPr lang="ko-KR" altLang="en-US" dirty="0"/>
                  <a:t>구</a:t>
                </a:r>
                <a:r>
                  <a:rPr lang="ko-KR" altLang="en-US" sz="1400" spc="-50" dirty="0"/>
                  <a:t>성</a:t>
                </a:r>
                <a:r>
                  <a:rPr lang="ko-KR" altLang="en-US" dirty="0"/>
                  <a:t>된</a:t>
                </a:r>
                <a:r>
                  <a:rPr lang="ko-KR" altLang="en-US" spc="-175" dirty="0"/>
                  <a:t> </a:t>
                </a:r>
                <a:r>
                  <a:rPr lang="ko-KR" altLang="en-US" dirty="0"/>
                  <a:t>행렬</a:t>
                </a:r>
                <a:r>
                  <a:rPr lang="en-US" altLang="ko-KR" sz="1550" spc="-140" dirty="0">
                    <a:latin typeface="Tahoma"/>
                    <a:cs typeface="Tahoma"/>
                  </a:rPr>
                  <a:t>,</a:t>
                </a:r>
                <a:r>
                  <a:rPr lang="ko-KR" altLang="en-US" sz="1550" spc="-185" dirty="0">
                    <a:latin typeface="Tahoma"/>
                    <a:cs typeface="Tahoma"/>
                  </a:rPr>
                  <a:t> </a:t>
                </a:r>
                <a:r>
                  <a:rPr lang="ko-KR" altLang="en-US" dirty="0"/>
                  <a:t>레</a:t>
                </a:r>
                <a:r>
                  <a:rPr lang="ko-KR" altLang="en-US" sz="1400" spc="-50" dirty="0"/>
                  <a:t>이블</a:t>
                </a:r>
                <a:r>
                  <a:rPr lang="en-US" altLang="ko-KR" sz="1550" spc="-125" dirty="0">
                    <a:latin typeface="Tahoma"/>
                    <a:cs typeface="Tahoma"/>
                  </a:rPr>
                  <a:t>(</a:t>
                </a:r>
                <a:r>
                  <a:rPr lang="ko-KR" altLang="en-US" dirty="0"/>
                  <a:t>타겟</a:t>
                </a:r>
                <a:r>
                  <a:rPr lang="en-US" altLang="ko-KR" sz="1550" spc="-125" dirty="0">
                    <a:latin typeface="Tahoma"/>
                    <a:cs typeface="Tahoma"/>
                  </a:rPr>
                  <a:t>)</a:t>
                </a:r>
                <a:r>
                  <a:rPr lang="ko-KR" altLang="en-US" sz="1550" spc="-185" dirty="0">
                    <a:latin typeface="Tahoma"/>
                    <a:cs typeface="Tahoma"/>
                  </a:rPr>
                  <a:t> </a:t>
                </a:r>
                <a:r>
                  <a:rPr lang="ko-KR" altLang="en-US" sz="1400" spc="-50" dirty="0"/>
                  <a:t>제외</a:t>
                </a:r>
                <a:endParaRPr lang="ko-KR" altLang="en-US" sz="1400" dirty="0">
                  <a:latin typeface="Tahoma"/>
                  <a:cs typeface="Tahoma"/>
                </a:endParaRPr>
              </a:p>
              <a:p>
                <a:pPr marL="1298575">
                  <a:lnSpc>
                    <a:spcPct val="100000"/>
                  </a:lnSpc>
                  <a:spcBef>
                    <a:spcPts val="165"/>
                  </a:spcBef>
                </a:pPr>
                <a:r>
                  <a:rPr lang="ko-KR" altLang="en-US" sz="1450" spc="260" dirty="0">
                    <a:latin typeface="Lucida Sans Unicode"/>
                    <a:cs typeface="Lucida Sans Unicode"/>
                  </a:rPr>
                  <a:t>𝑚</a:t>
                </a:r>
                <a:r>
                  <a:rPr lang="en-US" altLang="ko-KR" sz="1550" spc="-155" dirty="0">
                    <a:latin typeface="Tahoma"/>
                    <a:cs typeface="Tahoma"/>
                  </a:rPr>
                  <a:t>:</a:t>
                </a:r>
                <a:r>
                  <a:rPr lang="ko-KR" altLang="en-US" sz="1550" spc="-185" dirty="0">
                    <a:latin typeface="Tahoma"/>
                    <a:cs typeface="Tahoma"/>
                  </a:rPr>
                  <a:t> </a:t>
                </a:r>
                <a:r>
                  <a:rPr lang="ko-KR" altLang="en-US" dirty="0"/>
                  <a:t>데</a:t>
                </a:r>
                <a:r>
                  <a:rPr lang="ko-KR" altLang="en-US" sz="1400" spc="-50" dirty="0"/>
                  <a:t>이</a:t>
                </a:r>
                <a:r>
                  <a:rPr lang="ko-KR" altLang="en-US" dirty="0"/>
                  <a:t>터</a:t>
                </a:r>
                <a:r>
                  <a:rPr lang="ko-KR" altLang="en-US" sz="1400" spc="-50" dirty="0"/>
                  <a:t>셋</a:t>
                </a:r>
                <a:r>
                  <a:rPr lang="ko-KR" altLang="en-US" sz="1400" spc="-195" dirty="0"/>
                  <a:t> </a:t>
                </a:r>
                <a:r>
                  <a:rPr lang="ko-KR" altLang="en-US" sz="1200" spc="585" dirty="0">
                    <a:latin typeface="Lucida Sans Unicode"/>
                    <a:cs typeface="Lucida Sans Unicode"/>
                  </a:rPr>
                  <a:t>𝐗</a:t>
                </a:r>
                <a:r>
                  <a:rPr lang="ko-KR" altLang="en-US" sz="1400" spc="-50" dirty="0"/>
                  <a:t>의</a:t>
                </a:r>
                <a:r>
                  <a:rPr lang="ko-KR" altLang="en-US" sz="1400" spc="-195" dirty="0"/>
                  <a:t> </a:t>
                </a:r>
                <a:r>
                  <a:rPr lang="ko-KR" altLang="en-US" dirty="0"/>
                  <a:t>크기</a:t>
                </a:r>
                <a:endParaRPr lang="ko-KR" altLang="en-US" sz="1400" dirty="0">
                  <a:latin typeface="Lucida Sans Unicode"/>
                  <a:cs typeface="Lucida Sans Unicode"/>
                </a:endParaRPr>
              </a:p>
              <a:p>
                <a:pPr marL="1298575">
                  <a:lnSpc>
                    <a:spcPct val="100000"/>
                  </a:lnSpc>
                  <a:spcBef>
                    <a:spcPts val="165"/>
                  </a:spcBef>
                </a:pPr>
                <a:r>
                  <a:rPr lang="ko-KR" altLang="en-US" sz="1200" spc="5" dirty="0">
                    <a:latin typeface="Lucida Sans Unicode"/>
                    <a:cs typeface="Lucida Sans Unicode"/>
                  </a:rPr>
                  <a:t>𝐱</a:t>
                </a:r>
                <a:r>
                  <a:rPr lang="en-US" altLang="ko-KR" sz="1650" baseline="35353" dirty="0">
                    <a:latin typeface="Tahoma"/>
                    <a:cs typeface="Tahoma"/>
                  </a:rPr>
                  <a:t>(</a:t>
                </a:r>
                <a:r>
                  <a:rPr lang="ko-KR" altLang="en-US" sz="1200" spc="-405" baseline="48611" dirty="0">
                    <a:latin typeface="Lucida Sans Unicode"/>
                    <a:cs typeface="Lucida Sans Unicode"/>
                  </a:rPr>
                  <a:t>𝑖</a:t>
                </a:r>
                <a:r>
                  <a:rPr lang="en-US" altLang="ko-KR" sz="1650" spc="7" baseline="35353" dirty="0">
                    <a:latin typeface="Tahoma"/>
                    <a:cs typeface="Tahoma"/>
                  </a:rPr>
                  <a:t>)</a:t>
                </a:r>
                <a:r>
                  <a:rPr lang="ko-KR" altLang="en-US" sz="1650" spc="-202" baseline="35353" dirty="0">
                    <a:latin typeface="Tahoma"/>
                    <a:cs typeface="Tahoma"/>
                  </a:rPr>
                  <a:t> </a:t>
                </a:r>
                <a:r>
                  <a:rPr lang="en-US" altLang="ko-KR" sz="1550" spc="-155" dirty="0">
                    <a:latin typeface="Tahoma"/>
                    <a:cs typeface="Tahoma"/>
                  </a:rPr>
                  <a:t>:</a:t>
                </a:r>
                <a:r>
                  <a:rPr lang="ko-KR" altLang="en-US" sz="1550" spc="-185" dirty="0">
                    <a:latin typeface="Tahoma"/>
                    <a:cs typeface="Tahoma"/>
                  </a:rPr>
                  <a:t> </a:t>
                </a:r>
                <a:r>
                  <a:rPr lang="ko-KR" altLang="en-US" sz="1450" spc="-695" dirty="0">
                    <a:latin typeface="Lucida Sans Unicode"/>
                    <a:cs typeface="Lucida Sans Unicode"/>
                  </a:rPr>
                  <a:t>𝑖</a:t>
                </a:r>
                <a:r>
                  <a:rPr lang="ko-KR" altLang="en-US" sz="1450" spc="-85" dirty="0">
                    <a:latin typeface="Lucida Sans Unicode"/>
                    <a:cs typeface="Lucida Sans Unicode"/>
                  </a:rPr>
                  <a:t> </a:t>
                </a:r>
                <a:r>
                  <a:rPr lang="ko-KR" altLang="en-US" sz="1400" spc="-50" dirty="0"/>
                  <a:t>번째</a:t>
                </a:r>
                <a:r>
                  <a:rPr lang="ko-KR" altLang="en-US" sz="1400" spc="-195" dirty="0"/>
                  <a:t> </a:t>
                </a:r>
                <a:r>
                  <a:rPr lang="ko-KR" altLang="en-US" sz="1400" spc="-50" dirty="0"/>
                  <a:t>샘</a:t>
                </a:r>
                <a:r>
                  <a:rPr lang="ko-KR" altLang="en-US" sz="1350" dirty="0"/>
                  <a:t>플</a:t>
                </a:r>
                <a:r>
                  <a:rPr lang="ko-KR" altLang="en-US" sz="1400" spc="-50" dirty="0"/>
                  <a:t>의</a:t>
                </a:r>
                <a:r>
                  <a:rPr lang="ko-KR" altLang="en-US" sz="1400" spc="-195" dirty="0"/>
                  <a:t> </a:t>
                </a:r>
                <a:r>
                  <a:rPr lang="ko-KR" altLang="en-US" sz="1400" spc="-50" dirty="0"/>
                  <a:t>전</a:t>
                </a:r>
                <a:r>
                  <a:rPr lang="ko-KR" altLang="en-US" sz="1350" dirty="0"/>
                  <a:t>체</a:t>
                </a:r>
                <a:r>
                  <a:rPr lang="ko-KR" altLang="en-US" sz="1350" spc="-175" dirty="0"/>
                  <a:t> </a:t>
                </a:r>
                <a:r>
                  <a:rPr lang="ko-KR" altLang="en-US" sz="1350" dirty="0"/>
                  <a:t>특</a:t>
                </a:r>
                <a:r>
                  <a:rPr lang="ko-KR" altLang="en-US" sz="1400" spc="-50" dirty="0"/>
                  <a:t>성</a:t>
                </a:r>
                <a:r>
                  <a:rPr lang="ko-KR" altLang="en-US" sz="1350" dirty="0"/>
                  <a:t>값</a:t>
                </a:r>
                <a:r>
                  <a:rPr lang="ko-KR" altLang="en-US" sz="1350" spc="-175" dirty="0"/>
                  <a:t> </a:t>
                </a:r>
                <a:r>
                  <a:rPr lang="ko-KR" altLang="en-US" sz="1400" spc="-50" dirty="0"/>
                  <a:t>벡</a:t>
                </a:r>
                <a:r>
                  <a:rPr lang="ko-KR" altLang="en-US" sz="1350" dirty="0"/>
                  <a:t>터</a:t>
                </a:r>
                <a:r>
                  <a:rPr lang="en-US" altLang="ko-KR" sz="1550" spc="-140" dirty="0">
                    <a:latin typeface="Tahoma"/>
                    <a:cs typeface="Tahoma"/>
                  </a:rPr>
                  <a:t>.</a:t>
                </a:r>
                <a:r>
                  <a:rPr lang="ko-KR" altLang="en-US" sz="1550" spc="-185" dirty="0">
                    <a:latin typeface="Tahoma"/>
                    <a:cs typeface="Tahoma"/>
                  </a:rPr>
                  <a:t> </a:t>
                </a:r>
                <a:r>
                  <a:rPr lang="ko-KR" altLang="en-US" sz="1350" dirty="0"/>
                  <a:t>레</a:t>
                </a:r>
                <a:r>
                  <a:rPr lang="ko-KR" altLang="en-US" sz="1400" spc="-50" dirty="0"/>
                  <a:t>이블</a:t>
                </a:r>
                <a:r>
                  <a:rPr lang="en-US" altLang="ko-KR" sz="1550" spc="-125" dirty="0">
                    <a:latin typeface="Tahoma"/>
                    <a:cs typeface="Tahoma"/>
                  </a:rPr>
                  <a:t>(</a:t>
                </a:r>
                <a:r>
                  <a:rPr lang="ko-KR" altLang="en-US" sz="1350" dirty="0"/>
                  <a:t>타겟</a:t>
                </a:r>
                <a:r>
                  <a:rPr lang="en-US" altLang="ko-KR" sz="1550" spc="-125" dirty="0">
                    <a:latin typeface="Tahoma"/>
                    <a:cs typeface="Tahoma"/>
                  </a:rPr>
                  <a:t>)</a:t>
                </a:r>
                <a:r>
                  <a:rPr lang="ko-KR" altLang="en-US" sz="1550" spc="-185" dirty="0">
                    <a:latin typeface="Tahoma"/>
                    <a:cs typeface="Tahoma"/>
                  </a:rPr>
                  <a:t> </a:t>
                </a:r>
                <a:r>
                  <a:rPr lang="ko-KR" altLang="en-US" sz="1400" spc="-50" dirty="0"/>
                  <a:t>제외</a:t>
                </a:r>
                <a:endParaRPr lang="ko-KR" altLang="en-US" sz="1400" dirty="0">
                  <a:latin typeface="Tahoma"/>
                  <a:cs typeface="Tahoma"/>
                </a:endParaRPr>
              </a:p>
              <a:p>
                <a:pPr marL="1298575">
                  <a:lnSpc>
                    <a:spcPct val="100000"/>
                  </a:lnSpc>
                  <a:spcBef>
                    <a:spcPts val="165"/>
                  </a:spcBef>
                </a:pPr>
                <a:r>
                  <a:rPr lang="ko-KR" altLang="en-US" sz="1450" spc="-250" dirty="0">
                    <a:latin typeface="Lucida Sans Unicode"/>
                    <a:cs typeface="Lucida Sans Unicode"/>
                  </a:rPr>
                  <a:t>𝑦</a:t>
                </a:r>
                <a:r>
                  <a:rPr lang="en-US" altLang="ko-KR" sz="1650" baseline="35353" dirty="0">
                    <a:latin typeface="Tahoma"/>
                    <a:cs typeface="Tahoma"/>
                  </a:rPr>
                  <a:t>(</a:t>
                </a:r>
                <a:r>
                  <a:rPr lang="ko-KR" altLang="en-US" sz="1200" spc="-405" baseline="48611" dirty="0">
                    <a:latin typeface="Lucida Sans Unicode"/>
                    <a:cs typeface="Lucida Sans Unicode"/>
                  </a:rPr>
                  <a:t>𝑖</a:t>
                </a:r>
                <a:r>
                  <a:rPr lang="en-US" altLang="ko-KR" sz="1650" spc="7" baseline="35353" dirty="0">
                    <a:latin typeface="Tahoma"/>
                    <a:cs typeface="Tahoma"/>
                  </a:rPr>
                  <a:t>)</a:t>
                </a:r>
                <a:r>
                  <a:rPr lang="ko-KR" altLang="en-US" sz="1650" spc="-202" baseline="35353" dirty="0">
                    <a:latin typeface="Tahoma"/>
                    <a:cs typeface="Tahoma"/>
                  </a:rPr>
                  <a:t> </a:t>
                </a:r>
                <a:r>
                  <a:rPr lang="en-US" altLang="ko-KR" sz="1550" spc="-155" dirty="0">
                    <a:latin typeface="Tahoma"/>
                    <a:cs typeface="Tahoma"/>
                  </a:rPr>
                  <a:t>:</a:t>
                </a:r>
                <a:r>
                  <a:rPr lang="ko-KR" altLang="en-US" sz="1550" spc="-185" dirty="0">
                    <a:latin typeface="Tahoma"/>
                    <a:cs typeface="Tahoma"/>
                  </a:rPr>
                  <a:t> </a:t>
                </a:r>
                <a:r>
                  <a:rPr lang="ko-KR" altLang="en-US" sz="1450" spc="-695" dirty="0">
                    <a:latin typeface="Lucida Sans Unicode"/>
                    <a:cs typeface="Lucida Sans Unicode"/>
                  </a:rPr>
                  <a:t>𝑖</a:t>
                </a:r>
                <a:r>
                  <a:rPr lang="ko-KR" altLang="en-US" sz="1450" spc="-85" dirty="0">
                    <a:latin typeface="Lucida Sans Unicode"/>
                    <a:cs typeface="Lucida Sans Unicode"/>
                  </a:rPr>
                  <a:t> </a:t>
                </a:r>
                <a:r>
                  <a:rPr lang="ko-KR" altLang="en-US" sz="1400" spc="-50" dirty="0"/>
                  <a:t>번째</a:t>
                </a:r>
                <a:r>
                  <a:rPr lang="ko-KR" altLang="en-US" sz="1400" spc="-195" dirty="0"/>
                  <a:t> </a:t>
                </a:r>
                <a:r>
                  <a:rPr lang="ko-KR" altLang="en-US" sz="1400" spc="-50" dirty="0"/>
                  <a:t>샘</a:t>
                </a:r>
                <a:r>
                  <a:rPr lang="ko-KR" altLang="en-US" sz="1350" dirty="0"/>
                  <a:t>플</a:t>
                </a:r>
                <a:r>
                  <a:rPr lang="ko-KR" altLang="en-US" sz="1400" spc="-50" dirty="0"/>
                  <a:t>의</a:t>
                </a:r>
                <a:r>
                  <a:rPr lang="ko-KR" altLang="en-US" sz="1400" spc="-195" dirty="0"/>
                  <a:t> </a:t>
                </a:r>
                <a:r>
                  <a:rPr lang="ko-KR" altLang="en-US" sz="1350" dirty="0"/>
                  <a:t>레</a:t>
                </a:r>
                <a:r>
                  <a:rPr lang="ko-KR" altLang="en-US" sz="1400" spc="-50" dirty="0"/>
                  <a:t>이블</a:t>
                </a:r>
                <a:endParaRPr lang="ko-KR" altLang="en-US" sz="1400" dirty="0">
                  <a:latin typeface="Lucida Sans Unicode"/>
                  <a:cs typeface="Lucida Sans Unicode"/>
                </a:endParaRPr>
              </a:p>
              <a:p>
                <a:pPr marL="1298575">
                  <a:lnSpc>
                    <a:spcPts val="1830"/>
                  </a:lnSpc>
                  <a:spcBef>
                    <a:spcPts val="170"/>
                  </a:spcBef>
                </a:pPr>
                <a:r>
                  <a:rPr lang="en-US" altLang="ko-KR" sz="1250" spc="15" dirty="0">
                    <a:latin typeface="Lucida Sans Unicode"/>
                    <a:cs typeface="Lucida Sans Unicode"/>
                  </a:rPr>
                  <a:t>ℎ</a:t>
                </a:r>
                <a:r>
                  <a:rPr lang="en-US" altLang="ko-KR" sz="1550" spc="-155" dirty="0">
                    <a:latin typeface="Tahoma"/>
                    <a:cs typeface="Tahoma"/>
                  </a:rPr>
                  <a:t>:</a:t>
                </a:r>
                <a:r>
                  <a:rPr lang="ko-KR" altLang="en-US" sz="1550" spc="-185" dirty="0">
                    <a:latin typeface="Tahoma"/>
                    <a:cs typeface="Tahoma"/>
                  </a:rPr>
                  <a:t> </a:t>
                </a:r>
                <a:r>
                  <a:rPr lang="ko-KR" altLang="en-US" sz="1400" spc="-50" dirty="0"/>
                  <a:t>예</a:t>
                </a:r>
                <a:r>
                  <a:rPr lang="ko-KR" altLang="en-US" dirty="0"/>
                  <a:t>측</a:t>
                </a:r>
                <a:r>
                  <a:rPr lang="ko-KR" altLang="en-US" spc="-175" dirty="0"/>
                  <a:t> </a:t>
                </a:r>
                <a:r>
                  <a:rPr lang="ko-KR" altLang="en-US" dirty="0"/>
                  <a:t>함</a:t>
                </a:r>
                <a:r>
                  <a:rPr lang="ko-KR" altLang="en-US" sz="1400" spc="-50" dirty="0"/>
                  <a:t>수</a:t>
                </a:r>
                <a:endParaRPr lang="ko-KR" altLang="en-US" sz="1400" dirty="0">
                  <a:latin typeface="Tahoma"/>
                  <a:cs typeface="Tahoma"/>
                </a:endParaRPr>
              </a:p>
              <a:p>
                <a:pPr marL="1413510">
                  <a:lnSpc>
                    <a:spcPts val="819"/>
                  </a:lnSpc>
                </a:pPr>
                <a:r>
                  <a:rPr lang="en-US" altLang="ko-KR" sz="1100" spc="-65" dirty="0">
                    <a:latin typeface="Tahoma"/>
                    <a:cs typeface="Tahoma"/>
                  </a:rPr>
                  <a:t>(</a:t>
                </a:r>
                <a:r>
                  <a:rPr lang="ko-KR" altLang="en-US" sz="800" spc="-65" dirty="0">
                    <a:latin typeface="Lucida Sans Unicode"/>
                    <a:cs typeface="Lucida Sans Unicode"/>
                  </a:rPr>
                  <a:t>𝑖</a:t>
                </a:r>
                <a:r>
                  <a:rPr lang="en-US" altLang="ko-KR" sz="1100" spc="-65" dirty="0">
                    <a:latin typeface="Tahoma"/>
                    <a:cs typeface="Tahoma"/>
                  </a:rPr>
                  <a:t>)</a:t>
                </a:r>
                <a:endParaRPr lang="ko-KR" altLang="en-US" sz="1100" dirty="0">
                  <a:latin typeface="Tahoma"/>
                  <a:cs typeface="Tahoma"/>
                </a:endParaRPr>
              </a:p>
              <a:p>
                <a:pPr marL="1298575">
                  <a:lnSpc>
                    <a:spcPts val="1390"/>
                  </a:lnSpc>
                  <a:tabLst>
                    <a:tab pos="1671320" algn="l"/>
                  </a:tabLst>
                </a:pPr>
                <a:r>
                  <a:rPr lang="ko-KR" altLang="en-US" sz="1450" spc="-320" dirty="0">
                    <a:latin typeface="Lucida Sans Unicode"/>
                    <a:cs typeface="Lucida Sans Unicode"/>
                  </a:rPr>
                  <a:t>𝑦</a:t>
                </a:r>
                <a:r>
                  <a:rPr lang="ko-KR" altLang="en-US" sz="1800" baseline="4629" dirty="0">
                    <a:latin typeface="Lucida Sans Unicode"/>
                    <a:cs typeface="Lucida Sans Unicode"/>
                  </a:rPr>
                  <a:t>̂	</a:t>
                </a:r>
                <a:r>
                  <a:rPr lang="en-US" altLang="ko-KR" sz="1550" spc="345" dirty="0">
                    <a:latin typeface="Microsoft Sans Serif"/>
                    <a:cs typeface="Microsoft Sans Serif"/>
                  </a:rPr>
                  <a:t>=</a:t>
                </a:r>
                <a:r>
                  <a:rPr lang="ko-KR" altLang="en-US" sz="1550" spc="185" dirty="0">
                    <a:latin typeface="Microsoft Sans Serif"/>
                    <a:cs typeface="Microsoft Sans Serif"/>
                  </a:rPr>
                  <a:t> </a:t>
                </a:r>
                <a:r>
                  <a:rPr lang="en-US" altLang="ko-KR" sz="1250" spc="50" dirty="0">
                    <a:latin typeface="Lucida Sans Unicode"/>
                    <a:cs typeface="Lucida Sans Unicode"/>
                  </a:rPr>
                  <a:t>ℎ</a:t>
                </a:r>
                <a:r>
                  <a:rPr lang="en-US" altLang="ko-KR" sz="1550" spc="85" dirty="0">
                    <a:latin typeface="Microsoft Sans Serif"/>
                    <a:cs typeface="Microsoft Sans Serif"/>
                  </a:rPr>
                  <a:t>(</a:t>
                </a:r>
                <a:r>
                  <a:rPr lang="ko-KR" altLang="en-US" sz="1200" spc="5" dirty="0">
                    <a:latin typeface="Lucida Sans Unicode"/>
                    <a:cs typeface="Lucida Sans Unicode"/>
                  </a:rPr>
                  <a:t>𝐱</a:t>
                </a:r>
                <a:r>
                  <a:rPr lang="en-US" altLang="ko-KR" sz="1650" baseline="35353" dirty="0">
                    <a:latin typeface="Tahoma"/>
                    <a:cs typeface="Tahoma"/>
                  </a:rPr>
                  <a:t>(</a:t>
                </a:r>
                <a:r>
                  <a:rPr lang="ko-KR" altLang="en-US" sz="1200" spc="-405" baseline="48611" dirty="0">
                    <a:latin typeface="Lucida Sans Unicode"/>
                    <a:cs typeface="Lucida Sans Unicode"/>
                  </a:rPr>
                  <a:t>𝑖</a:t>
                </a:r>
                <a:r>
                  <a:rPr lang="en-US" altLang="ko-KR" sz="1650" spc="7" baseline="35353" dirty="0">
                    <a:latin typeface="Tahoma"/>
                    <a:cs typeface="Tahoma"/>
                  </a:rPr>
                  <a:t>)</a:t>
                </a:r>
                <a:r>
                  <a:rPr lang="ko-KR" altLang="en-US" sz="1650" spc="-270" baseline="35353" dirty="0">
                    <a:latin typeface="Tahoma"/>
                    <a:cs typeface="Tahoma"/>
                  </a:rPr>
                  <a:t> </a:t>
                </a:r>
                <a:r>
                  <a:rPr lang="en-US" altLang="ko-KR" sz="1550" spc="130" dirty="0">
                    <a:latin typeface="Microsoft Sans Serif"/>
                    <a:cs typeface="Microsoft Sans Serif"/>
                  </a:rPr>
                  <a:t>)</a:t>
                </a:r>
                <a:r>
                  <a:rPr lang="en-US" altLang="ko-KR" sz="1550" spc="-155" dirty="0">
                    <a:latin typeface="Tahoma"/>
                    <a:cs typeface="Tahoma"/>
                  </a:rPr>
                  <a:t>:</a:t>
                </a:r>
                <a:r>
                  <a:rPr lang="ko-KR" altLang="en-US" sz="1550" spc="-155" dirty="0">
                    <a:latin typeface="Tahoma"/>
                    <a:cs typeface="Tahoma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550" b="0" i="1" spc="-155" smtClean="0">
                        <a:latin typeface="Cambria Math" panose="02040503050406030204" pitchFamily="18" charset="0"/>
                        <a:cs typeface="Tahoma"/>
                      </a:rPr>
                      <m:t>𝑖</m:t>
                    </m:r>
                    <m:r>
                      <a:rPr lang="en-US" altLang="ko-KR" sz="1550" b="0" i="1" spc="-155" smtClean="0">
                        <a:latin typeface="Cambria Math" panose="02040503050406030204" pitchFamily="18" charset="0"/>
                        <a:cs typeface="Tahoma"/>
                      </a:rPr>
                      <m:t>  </m:t>
                    </m:r>
                  </m:oMath>
                </a14:m>
                <a:r>
                  <a:rPr lang="ko-KR" altLang="en-US" sz="1350" dirty="0">
                    <a:latin typeface="Lucida Sans Unicode"/>
                    <a:cs typeface="Lucida Sans Unicode"/>
                  </a:rPr>
                  <a:t>번째 샘플에 대한 예측 값</a:t>
                </a:r>
                <a:endParaRPr lang="en-US" altLang="ko-KR" sz="1350" dirty="0">
                  <a:latin typeface="Lucida Sans Unicode"/>
                  <a:cs typeface="Lucida Sans Unicode"/>
                </a:endParaRPr>
              </a:p>
              <a:p>
                <a:pPr marL="1298575">
                  <a:lnSpc>
                    <a:spcPts val="1390"/>
                  </a:lnSpc>
                  <a:tabLst>
                    <a:tab pos="1671320" algn="l"/>
                  </a:tabLst>
                </a:pPr>
                <a:endParaRPr sz="1350" dirty="0">
                  <a:latin typeface="Lucida Sans Unicode"/>
                  <a:cs typeface="Lucida Sans Unicode"/>
                </a:endParaRPr>
              </a:p>
            </p:txBody>
          </p:sp>
        </mc:Choice>
        <mc:Fallback xmlns="">
          <p:sp>
            <p:nvSpPr>
              <p:cNvPr id="16" name="object 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27150" y="3086100"/>
                <a:ext cx="6934200" cy="1783180"/>
              </a:xfrm>
              <a:prstGeom prst="rect">
                <a:avLst/>
              </a:prstGeom>
              <a:blipFill>
                <a:blip r:embed="rId3"/>
                <a:stretch>
                  <a:fillRect t="-1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bject 2">
            <a:extLst>
              <a:ext uri="{FF2B5EF4-FFF2-40B4-BE49-F238E27FC236}">
                <a16:creationId xmlns:a16="http://schemas.microsoft.com/office/drawing/2014/main" id="{72AF51F7-2FA5-4BBA-AA01-9D064DBD698B}"/>
              </a:ext>
            </a:extLst>
          </p:cNvPr>
          <p:cNvSpPr txBox="1"/>
          <p:nvPr/>
        </p:nvSpPr>
        <p:spPr>
          <a:xfrm>
            <a:off x="336550" y="342900"/>
            <a:ext cx="4657681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65" dirty="0">
                <a:latin typeface="Malgun Gothic"/>
                <a:cs typeface="Malgun Gothic"/>
              </a:rPr>
              <a:t>회귀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모델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성능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측정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지표</a:t>
            </a:r>
            <a:endParaRPr sz="1800" b="1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400" b="1" spc="-50" dirty="0">
                <a:latin typeface="Malgun Gothic"/>
                <a:cs typeface="Malgun Gothic"/>
              </a:rPr>
              <a:t>평균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제곱근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오차</a:t>
            </a:r>
            <a:r>
              <a:rPr sz="1550" b="1" spc="-110" dirty="0">
                <a:latin typeface="Trebuchet MS"/>
                <a:cs typeface="Trebuchet MS"/>
              </a:rPr>
              <a:t>(</a:t>
            </a:r>
            <a:r>
              <a:rPr sz="1550" b="1" spc="-195" dirty="0">
                <a:latin typeface="Trebuchet MS"/>
                <a:cs typeface="Trebuchet MS"/>
              </a:rPr>
              <a:t>r</a:t>
            </a:r>
            <a:r>
              <a:rPr sz="1550" b="1" spc="-130" dirty="0">
                <a:latin typeface="Trebuchet MS"/>
                <a:cs typeface="Trebuchet MS"/>
              </a:rPr>
              <a:t>o</a:t>
            </a:r>
            <a:r>
              <a:rPr sz="1550" b="1" spc="-145" dirty="0">
                <a:latin typeface="Trebuchet MS"/>
                <a:cs typeface="Trebuchet MS"/>
              </a:rPr>
              <a:t>o</a:t>
            </a:r>
            <a:r>
              <a:rPr sz="1550" b="1" spc="-150" dirty="0">
                <a:latin typeface="Trebuchet MS"/>
                <a:cs typeface="Trebuchet MS"/>
              </a:rPr>
              <a:t>t</a:t>
            </a:r>
            <a:r>
              <a:rPr sz="1550" b="1" spc="-80" dirty="0">
                <a:latin typeface="Trebuchet MS"/>
                <a:cs typeface="Trebuchet MS"/>
              </a:rPr>
              <a:t> </a:t>
            </a:r>
            <a:r>
              <a:rPr sz="1550" b="1" spc="-150" dirty="0">
                <a:latin typeface="Trebuchet MS"/>
                <a:cs typeface="Trebuchet MS"/>
              </a:rPr>
              <a:t>me</a:t>
            </a:r>
            <a:r>
              <a:rPr sz="1550" b="1" spc="-110" dirty="0">
                <a:latin typeface="Trebuchet MS"/>
                <a:cs typeface="Trebuchet MS"/>
              </a:rPr>
              <a:t>a</a:t>
            </a:r>
            <a:r>
              <a:rPr sz="1550" b="1" spc="-165" dirty="0">
                <a:latin typeface="Trebuchet MS"/>
                <a:cs typeface="Trebuchet MS"/>
              </a:rPr>
              <a:t>n</a:t>
            </a:r>
            <a:r>
              <a:rPr sz="1550" b="1" spc="-80" dirty="0">
                <a:latin typeface="Trebuchet MS"/>
                <a:cs typeface="Trebuchet MS"/>
              </a:rPr>
              <a:t> </a:t>
            </a:r>
            <a:r>
              <a:rPr sz="1550" b="1" spc="-65" dirty="0">
                <a:latin typeface="Trebuchet MS"/>
                <a:cs typeface="Trebuchet MS"/>
              </a:rPr>
              <a:t>sq</a:t>
            </a:r>
            <a:r>
              <a:rPr sz="1550" b="1" spc="-160" dirty="0">
                <a:latin typeface="Trebuchet MS"/>
                <a:cs typeface="Trebuchet MS"/>
              </a:rPr>
              <a:t>u</a:t>
            </a:r>
            <a:r>
              <a:rPr sz="1550" b="1" spc="-110" dirty="0">
                <a:latin typeface="Trebuchet MS"/>
                <a:cs typeface="Trebuchet MS"/>
              </a:rPr>
              <a:t>a</a:t>
            </a:r>
            <a:r>
              <a:rPr sz="1550" b="1" spc="-195" dirty="0">
                <a:latin typeface="Trebuchet MS"/>
                <a:cs typeface="Trebuchet MS"/>
              </a:rPr>
              <a:t>r</a:t>
            </a:r>
            <a:r>
              <a:rPr sz="1550" b="1" spc="-180" dirty="0">
                <a:latin typeface="Trebuchet MS"/>
                <a:cs typeface="Trebuchet MS"/>
              </a:rPr>
              <a:t>e</a:t>
            </a:r>
            <a:r>
              <a:rPr sz="1550" b="1" spc="-80" dirty="0">
                <a:latin typeface="Trebuchet MS"/>
                <a:cs typeface="Trebuchet MS"/>
              </a:rPr>
              <a:t> </a:t>
            </a:r>
            <a:r>
              <a:rPr sz="1550" b="1" spc="-180" dirty="0">
                <a:latin typeface="Trebuchet MS"/>
                <a:cs typeface="Trebuchet MS"/>
              </a:rPr>
              <a:t>e</a:t>
            </a:r>
            <a:r>
              <a:rPr sz="1550" b="1" spc="-170" dirty="0">
                <a:latin typeface="Trebuchet MS"/>
                <a:cs typeface="Trebuchet MS"/>
              </a:rPr>
              <a:t>r</a:t>
            </a:r>
            <a:r>
              <a:rPr sz="1550" b="1" spc="-195" dirty="0">
                <a:latin typeface="Trebuchet MS"/>
                <a:cs typeface="Trebuchet MS"/>
              </a:rPr>
              <a:t>r</a:t>
            </a:r>
            <a:r>
              <a:rPr sz="1550" b="1" spc="-130" dirty="0">
                <a:latin typeface="Trebuchet MS"/>
                <a:cs typeface="Trebuchet MS"/>
              </a:rPr>
              <a:t>o</a:t>
            </a:r>
            <a:r>
              <a:rPr sz="1550" b="1" spc="-229" dirty="0">
                <a:latin typeface="Trebuchet MS"/>
                <a:cs typeface="Trebuchet MS"/>
              </a:rPr>
              <a:t>r</a:t>
            </a:r>
            <a:r>
              <a:rPr sz="1550" b="1" spc="-235" dirty="0">
                <a:latin typeface="Trebuchet MS"/>
                <a:cs typeface="Trebuchet MS"/>
              </a:rPr>
              <a:t>,</a:t>
            </a:r>
            <a:r>
              <a:rPr sz="1550" b="1" spc="-80" dirty="0">
                <a:latin typeface="Trebuchet MS"/>
                <a:cs typeface="Trebuchet MS"/>
              </a:rPr>
              <a:t> </a:t>
            </a:r>
            <a:r>
              <a:rPr sz="1550" b="1" spc="-95" dirty="0">
                <a:latin typeface="Trebuchet MS"/>
                <a:cs typeface="Trebuchet MS"/>
              </a:rPr>
              <a:t>R</a:t>
            </a:r>
            <a:r>
              <a:rPr sz="1550" b="1" spc="-30" dirty="0">
                <a:latin typeface="Trebuchet MS"/>
                <a:cs typeface="Trebuchet MS"/>
              </a:rPr>
              <a:t>M</a:t>
            </a:r>
            <a:r>
              <a:rPr sz="1550" b="1" dirty="0">
                <a:latin typeface="Trebuchet MS"/>
                <a:cs typeface="Trebuchet MS"/>
              </a:rPr>
              <a:t>S</a:t>
            </a:r>
            <a:r>
              <a:rPr sz="1550" b="1" spc="-60" dirty="0">
                <a:latin typeface="Trebuchet MS"/>
                <a:cs typeface="Trebuchet MS"/>
              </a:rPr>
              <a:t>E</a:t>
            </a:r>
            <a:r>
              <a:rPr sz="1550" b="1" spc="-110" dirty="0">
                <a:latin typeface="Trebuchet MS"/>
                <a:cs typeface="Trebuchet MS"/>
              </a:rPr>
              <a:t>)</a:t>
            </a:r>
            <a:r>
              <a:rPr sz="1550" b="1" spc="-310" dirty="0">
                <a:latin typeface="Trebuchet MS"/>
                <a:cs typeface="Trebuchet MS"/>
              </a:rPr>
              <a:t>:</a:t>
            </a:r>
            <a:endParaRPr sz="1550" dirty="0">
              <a:latin typeface="Trebuchet MS"/>
              <a:cs typeface="Trebuchet M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DD25320-14C1-4767-99D0-0EF011608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836" y="2012015"/>
            <a:ext cx="4138612" cy="980658"/>
          </a:xfrm>
          <a:prstGeom prst="rect">
            <a:avLst/>
          </a:prstGeom>
        </p:spPr>
      </p:pic>
      <p:pic>
        <p:nvPicPr>
          <p:cNvPr id="21" name="object 2">
            <a:extLst>
              <a:ext uri="{FF2B5EF4-FFF2-40B4-BE49-F238E27FC236}">
                <a16:creationId xmlns:a16="http://schemas.microsoft.com/office/drawing/2014/main" id="{B41E6FC2-2981-4B22-B226-E72BAA299C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027" y="5241579"/>
            <a:ext cx="66719" cy="66719"/>
          </a:xfrm>
          <a:prstGeom prst="rect">
            <a:avLst/>
          </a:prstGeom>
        </p:spPr>
      </p:pic>
      <p:sp>
        <p:nvSpPr>
          <p:cNvPr id="22" name="object 3">
            <a:extLst>
              <a:ext uri="{FF2B5EF4-FFF2-40B4-BE49-F238E27FC236}">
                <a16:creationId xmlns:a16="http://schemas.microsoft.com/office/drawing/2014/main" id="{99CA3E93-9625-48C7-B39B-A163F864FCE6}"/>
              </a:ext>
            </a:extLst>
          </p:cNvPr>
          <p:cNvSpPr/>
          <p:nvPr/>
        </p:nvSpPr>
        <p:spPr>
          <a:xfrm>
            <a:off x="1304068" y="5498926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0E33AEC7-2607-48BB-B6BA-897844DC3B9D}"/>
              </a:ext>
            </a:extLst>
          </p:cNvPr>
          <p:cNvSpPr/>
          <p:nvPr/>
        </p:nvSpPr>
        <p:spPr>
          <a:xfrm>
            <a:off x="1304068" y="5756273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59DEC7CA-0AA3-4E46-B451-8F257284B25E}"/>
                  </a:ext>
                </a:extLst>
              </p:cNvPr>
              <p:cNvSpPr txBox="1"/>
              <p:nvPr/>
            </p:nvSpPr>
            <p:spPr>
              <a:xfrm>
                <a:off x="717550" y="5131818"/>
                <a:ext cx="7192009" cy="1036822"/>
              </a:xfrm>
              <a:prstGeom prst="rect">
                <a:avLst/>
              </a:prstGeom>
            </p:spPr>
            <p:txBody>
              <a:bodyPr vert="horz" wrap="square" lIns="0" tIns="368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290"/>
                  </a:spcBef>
                </a:pPr>
                <a:r>
                  <a:rPr lang="ko-KR" altLang="en-US" sz="1400" b="1" spc="-50" dirty="0">
                    <a:latin typeface="Malgun Gothic"/>
                    <a:cs typeface="Malgun Gothic"/>
                  </a:rPr>
                  <a:t>주의</a:t>
                </a:r>
                <a:endParaRPr lang="ko-KR" altLang="en-US" sz="1400" b="1" dirty="0">
                  <a:latin typeface="Malgun Gothic"/>
                  <a:cs typeface="Malgun Gothic"/>
                </a:endParaRPr>
              </a:p>
              <a:p>
                <a:pPr marL="789940">
                  <a:lnSpc>
                    <a:spcPct val="100000"/>
                  </a:lnSpc>
                  <a:spcBef>
                    <a:spcPts val="195"/>
                  </a:spcBef>
                </a:pPr>
                <a:r>
                  <a:rPr lang="ko-KR" altLang="en-US" sz="1400" spc="-50" dirty="0" err="1">
                    <a:latin typeface="Malgun Gothic"/>
                    <a:cs typeface="Malgun Gothic"/>
                  </a:rPr>
                  <a:t>인</a:t>
                </a:r>
                <a:r>
                  <a:rPr lang="ko-KR" altLang="en-US" sz="1350" dirty="0" err="1">
                    <a:latin typeface="Malgun Gothic"/>
                    <a:cs typeface="Malgun Gothic"/>
                  </a:rPr>
                  <a:t>덱</a:t>
                </a:r>
                <a:r>
                  <a:rPr lang="ko-KR" altLang="en-US" sz="1400" spc="-50" dirty="0" err="1">
                    <a:latin typeface="Malgun Gothic"/>
                    <a:cs typeface="Malgun Gothic"/>
                  </a:rPr>
                  <a:t>스</a:t>
                </a:r>
                <a14:m>
                  <m:oMath xmlns:m="http://schemas.openxmlformats.org/officeDocument/2006/math">
                    <m:r>
                      <a:rPr lang="ko-KR" altLang="en-US" sz="1400" b="0" i="1" spc="-50" smtClean="0">
                        <a:latin typeface="Cambria Math" panose="02040503050406030204" pitchFamily="18" charset="0"/>
                        <a:cs typeface="Malgun Gothic"/>
                      </a:rPr>
                      <m:t>𝑖</m:t>
                    </m:r>
                  </m:oMath>
                </a14:m>
                <a:r>
                  <a:rPr lang="ko-KR" altLang="en-US" sz="1350" dirty="0">
                    <a:latin typeface="Malgun Gothic"/>
                    <a:cs typeface="Malgun Gothic"/>
                  </a:rPr>
                  <a:t>가</a:t>
                </a:r>
                <a:r>
                  <a:rPr lang="ko-KR" altLang="en-US" sz="1350" spc="-175" dirty="0">
                    <a:latin typeface="Malgun Gothic"/>
                    <a:cs typeface="Malgun Gothic"/>
                  </a:rPr>
                  <a:t> </a:t>
                </a:r>
                <a:r>
                  <a:rPr lang="ko-KR" altLang="en-US" sz="1350" dirty="0">
                    <a:latin typeface="Malgun Gothic"/>
                    <a:cs typeface="Malgun Gothic"/>
                  </a:rPr>
                  <a:t>책</a:t>
                </a:r>
                <a:r>
                  <a:rPr lang="ko-KR" altLang="en-US" sz="1400" spc="-50" dirty="0">
                    <a:latin typeface="Malgun Gothic"/>
                    <a:cs typeface="Malgun Gothic"/>
                  </a:rPr>
                  <a:t>에서와</a:t>
                </a:r>
                <a:r>
                  <a:rPr lang="ko-KR" altLang="en-US" sz="1350" dirty="0">
                    <a:latin typeface="Malgun Gothic"/>
                    <a:cs typeface="Malgun Gothic"/>
                  </a:rPr>
                  <a:t>는</a:t>
                </a:r>
                <a:r>
                  <a:rPr lang="ko-KR" altLang="en-US" sz="1350" spc="-175" dirty="0">
                    <a:latin typeface="Malgun Gothic"/>
                    <a:cs typeface="Malgun Gothic"/>
                  </a:rPr>
                  <a:t> </a:t>
                </a:r>
                <a:r>
                  <a:rPr lang="ko-KR" altLang="en-US" sz="1350" dirty="0">
                    <a:latin typeface="Malgun Gothic"/>
                    <a:cs typeface="Malgun Gothic"/>
                  </a:rPr>
                  <a:t>달</a:t>
                </a:r>
                <a:r>
                  <a:rPr lang="ko-KR" altLang="en-US" sz="1400" spc="-50" dirty="0">
                    <a:latin typeface="Malgun Gothic"/>
                    <a:cs typeface="Malgun Gothic"/>
                  </a:rPr>
                  <a:t>리</a:t>
                </a:r>
                <a:r>
                  <a:rPr lang="ko-KR" altLang="en-US" sz="1400" spc="-195" dirty="0">
                    <a:latin typeface="Malgun Gothic"/>
                    <a:cs typeface="Malgun Gothic"/>
                  </a:rPr>
                  <a:t> </a:t>
                </a:r>
                <a:r>
                  <a:rPr lang="en-US" altLang="ko-KR" sz="1550" spc="55" dirty="0">
                    <a:latin typeface="Tahoma"/>
                    <a:cs typeface="Tahoma"/>
                  </a:rPr>
                  <a:t>0</a:t>
                </a:r>
                <a:r>
                  <a:rPr lang="ko-KR" altLang="en-US" sz="1400" spc="-50" dirty="0">
                    <a:latin typeface="Malgun Gothic"/>
                    <a:cs typeface="Malgun Gothic"/>
                  </a:rPr>
                  <a:t>부</a:t>
                </a:r>
                <a:r>
                  <a:rPr lang="ko-KR" altLang="en-US" sz="1350" dirty="0">
                    <a:latin typeface="Malgun Gothic"/>
                    <a:cs typeface="Malgun Gothic"/>
                  </a:rPr>
                  <a:t>터</a:t>
                </a:r>
                <a:r>
                  <a:rPr lang="ko-KR" altLang="en-US" sz="1350" spc="-175" dirty="0">
                    <a:latin typeface="Malgun Gothic"/>
                    <a:cs typeface="Malgun Gothic"/>
                  </a:rPr>
                  <a:t> </a:t>
                </a:r>
                <a:r>
                  <a:rPr lang="ko-KR" altLang="en-US" sz="1400" spc="-50" dirty="0">
                    <a:latin typeface="Malgun Gothic"/>
                    <a:cs typeface="Malgun Gothic"/>
                  </a:rPr>
                  <a:t>시작</a:t>
                </a:r>
                <a:r>
                  <a:rPr lang="ko-KR" altLang="en-US" sz="1350" dirty="0">
                    <a:latin typeface="Malgun Gothic"/>
                    <a:cs typeface="Malgun Gothic"/>
                  </a:rPr>
                  <a:t>함</a:t>
                </a:r>
                <a:r>
                  <a:rPr lang="en-US" altLang="ko-KR" sz="1550" spc="-140" dirty="0">
                    <a:latin typeface="Tahoma"/>
                    <a:cs typeface="Tahoma"/>
                  </a:rPr>
                  <a:t>.</a:t>
                </a:r>
                <a:endParaRPr lang="ko-KR" altLang="en-US" sz="1550" dirty="0">
                  <a:latin typeface="Tahoma"/>
                  <a:cs typeface="Tahoma"/>
                </a:endParaRPr>
              </a:p>
              <a:p>
                <a:pPr marL="789940" marR="5080">
                  <a:lnSpc>
                    <a:spcPct val="108900"/>
                  </a:lnSpc>
                </a:pPr>
                <a:r>
                  <a:rPr lang="ko-KR" altLang="en-US" sz="1400" spc="-50" dirty="0">
                    <a:latin typeface="Malgun Gothic"/>
                    <a:cs typeface="Malgun Gothic"/>
                  </a:rPr>
                  <a:t>이유</a:t>
                </a:r>
                <a:r>
                  <a:rPr lang="ko-KR" altLang="en-US" sz="1350" dirty="0">
                    <a:latin typeface="Malgun Gothic"/>
                    <a:cs typeface="Malgun Gothic"/>
                  </a:rPr>
                  <a:t>는</a:t>
                </a:r>
                <a:r>
                  <a:rPr lang="ko-KR" altLang="en-US" sz="1350" spc="-175" dirty="0">
                    <a:latin typeface="Malgun Gothic"/>
                    <a:cs typeface="Malgun Gothic"/>
                  </a:rPr>
                  <a:t> </a:t>
                </a:r>
                <a:r>
                  <a:rPr lang="ko-KR" altLang="en-US" sz="1350" dirty="0">
                    <a:latin typeface="Malgun Gothic"/>
                    <a:cs typeface="Malgun Gothic"/>
                  </a:rPr>
                  <a:t>파</a:t>
                </a:r>
                <a:r>
                  <a:rPr lang="ko-KR" altLang="en-US" sz="1400" spc="-50" dirty="0">
                    <a:latin typeface="Malgun Gothic"/>
                    <a:cs typeface="Malgun Gothic"/>
                  </a:rPr>
                  <a:t>이썬</a:t>
                </a:r>
                <a:r>
                  <a:rPr lang="ko-KR" altLang="en-US" sz="1400" spc="-195" dirty="0">
                    <a:latin typeface="Malgun Gothic"/>
                    <a:cs typeface="Malgun Gothic"/>
                  </a:rPr>
                  <a:t> </a:t>
                </a:r>
                <a:r>
                  <a:rPr lang="ko-KR" altLang="en-US" sz="1350" dirty="0">
                    <a:latin typeface="Malgun Gothic"/>
                    <a:cs typeface="Malgun Gothic"/>
                  </a:rPr>
                  <a:t>넘파</a:t>
                </a:r>
                <a:r>
                  <a:rPr lang="ko-KR" altLang="en-US" sz="1400" spc="-50" dirty="0">
                    <a:latin typeface="Malgun Gothic"/>
                    <a:cs typeface="Malgun Gothic"/>
                  </a:rPr>
                  <a:t>이</a:t>
                </a:r>
                <a:r>
                  <a:rPr lang="ko-KR" altLang="en-US" sz="1400" spc="-195" dirty="0">
                    <a:latin typeface="Malgun Gothic"/>
                    <a:cs typeface="Malgun Gothic"/>
                  </a:rPr>
                  <a:t> </a:t>
                </a:r>
                <a:r>
                  <a:rPr lang="ko-KR" altLang="en-US" sz="1400" spc="-50" dirty="0">
                    <a:latin typeface="Malgun Gothic"/>
                    <a:cs typeface="Malgun Gothic"/>
                  </a:rPr>
                  <a:t>어</a:t>
                </a:r>
                <a:r>
                  <a:rPr lang="ko-KR" altLang="en-US" sz="1350" dirty="0">
                    <a:latin typeface="Malgun Gothic"/>
                    <a:cs typeface="Malgun Gothic"/>
                  </a:rPr>
                  <a:t>레</a:t>
                </a:r>
                <a:r>
                  <a:rPr lang="ko-KR" altLang="en-US" sz="1400" spc="-50" dirty="0">
                    <a:latin typeface="Malgun Gothic"/>
                    <a:cs typeface="Malgun Gothic"/>
                  </a:rPr>
                  <a:t>이</a:t>
                </a:r>
                <a:r>
                  <a:rPr lang="en-US" altLang="ko-KR" sz="1550" spc="-140" dirty="0">
                    <a:latin typeface="Tahoma"/>
                    <a:cs typeface="Tahoma"/>
                  </a:rPr>
                  <a:t>,</a:t>
                </a:r>
                <a:r>
                  <a:rPr lang="ko-KR" altLang="en-US" sz="1550" spc="-185" dirty="0">
                    <a:latin typeface="Tahoma"/>
                    <a:cs typeface="Tahoma"/>
                  </a:rPr>
                  <a:t> </a:t>
                </a:r>
                <a:r>
                  <a:rPr lang="ko-KR" altLang="en-US" sz="1350" dirty="0">
                    <a:latin typeface="Malgun Gothic"/>
                    <a:cs typeface="Malgun Gothic"/>
                  </a:rPr>
                  <a:t>데</a:t>
                </a:r>
                <a:r>
                  <a:rPr lang="ko-KR" altLang="en-US" sz="1400" spc="-50" dirty="0">
                    <a:latin typeface="Malgun Gothic"/>
                    <a:cs typeface="Malgun Gothic"/>
                  </a:rPr>
                  <a:t>이</a:t>
                </a:r>
                <a:r>
                  <a:rPr lang="ko-KR" altLang="en-US" sz="1350" dirty="0">
                    <a:latin typeface="Malgun Gothic"/>
                    <a:cs typeface="Malgun Gothic"/>
                  </a:rPr>
                  <a:t>터프레</a:t>
                </a:r>
                <a:r>
                  <a:rPr lang="ko-KR" altLang="en-US" sz="1400" spc="-50" dirty="0">
                    <a:latin typeface="Malgun Gothic"/>
                    <a:cs typeface="Malgun Gothic"/>
                  </a:rPr>
                  <a:t>임에</a:t>
                </a:r>
                <a:r>
                  <a:rPr lang="ko-KR" altLang="en-US" sz="1400" spc="-195" dirty="0">
                    <a:latin typeface="Malgun Gothic"/>
                    <a:cs typeface="Malgun Gothic"/>
                  </a:rPr>
                  <a:t> </a:t>
                </a:r>
                <a:r>
                  <a:rPr lang="ko-KR" altLang="en-US" sz="1400" spc="-50" dirty="0">
                    <a:latin typeface="Malgun Gothic"/>
                    <a:cs typeface="Malgun Gothic"/>
                  </a:rPr>
                  <a:t>사용</a:t>
                </a:r>
                <a:r>
                  <a:rPr lang="ko-KR" altLang="en-US" sz="1350" dirty="0">
                    <a:latin typeface="Malgun Gothic"/>
                    <a:cs typeface="Malgun Gothic"/>
                  </a:rPr>
                  <a:t>되는</a:t>
                </a:r>
                <a:r>
                  <a:rPr lang="ko-KR" altLang="en-US" sz="1350" spc="-175" dirty="0">
                    <a:latin typeface="Malgun Gothic"/>
                    <a:cs typeface="Malgun Gothic"/>
                  </a:rPr>
                  <a:t> </a:t>
                </a:r>
                <a:r>
                  <a:rPr lang="ko-KR" altLang="en-US" sz="1400" spc="-50" dirty="0">
                    <a:latin typeface="Malgun Gothic"/>
                    <a:cs typeface="Malgun Gothic"/>
                  </a:rPr>
                  <a:t>인</a:t>
                </a:r>
                <a:r>
                  <a:rPr lang="ko-KR" altLang="en-US" sz="1350" dirty="0">
                    <a:latin typeface="Malgun Gothic"/>
                    <a:cs typeface="Malgun Gothic"/>
                  </a:rPr>
                  <a:t>덱</a:t>
                </a:r>
                <a:r>
                  <a:rPr lang="ko-KR" altLang="en-US" sz="1400" spc="-50" dirty="0">
                    <a:latin typeface="Malgun Gothic"/>
                    <a:cs typeface="Malgun Gothic"/>
                  </a:rPr>
                  <a:t>스</a:t>
                </a:r>
                <a:r>
                  <a:rPr lang="ko-KR" altLang="en-US" sz="1400" spc="-195" dirty="0">
                    <a:latin typeface="Malgun Gothic"/>
                    <a:cs typeface="Malgun Gothic"/>
                  </a:rPr>
                  <a:t> </a:t>
                </a:r>
                <a:r>
                  <a:rPr lang="ko-KR" altLang="en-US" sz="1350" dirty="0">
                    <a:latin typeface="Malgun Gothic"/>
                    <a:cs typeface="Malgun Gothic"/>
                  </a:rPr>
                  <a:t>개념과</a:t>
                </a:r>
                <a:r>
                  <a:rPr lang="ko-KR" altLang="en-US" sz="1350" spc="-175" dirty="0">
                    <a:latin typeface="Malgun Gothic"/>
                    <a:cs typeface="Malgun Gothic"/>
                  </a:rPr>
                  <a:t> </a:t>
                </a:r>
                <a:r>
                  <a:rPr lang="ko-KR" altLang="en-US" sz="1350" dirty="0">
                    <a:latin typeface="Malgun Gothic"/>
                    <a:cs typeface="Malgun Gothic"/>
                  </a:rPr>
                  <a:t>통</a:t>
                </a:r>
                <a:r>
                  <a:rPr lang="ko-KR" altLang="en-US" sz="1400" spc="-50" dirty="0">
                    <a:latin typeface="Malgun Gothic"/>
                    <a:cs typeface="Malgun Gothic"/>
                  </a:rPr>
                  <a:t>일시</a:t>
                </a:r>
                <a:r>
                  <a:rPr lang="ko-KR" altLang="en-US" sz="1350" dirty="0">
                    <a:latin typeface="Malgun Gothic"/>
                    <a:cs typeface="Malgun Gothic"/>
                  </a:rPr>
                  <a:t>키기</a:t>
                </a:r>
                <a:r>
                  <a:rPr lang="ko-KR" altLang="en-US" sz="1350" spc="-175" dirty="0">
                    <a:latin typeface="Malgun Gothic"/>
                    <a:cs typeface="Malgun Gothic"/>
                  </a:rPr>
                  <a:t> </a:t>
                </a:r>
                <a:endParaRPr lang="en-US" altLang="ko-KR" sz="1350" spc="-175" dirty="0">
                  <a:latin typeface="Malgun Gothic"/>
                  <a:cs typeface="Malgun Gothic"/>
                </a:endParaRPr>
              </a:p>
              <a:p>
                <a:pPr marL="789940" marR="5080">
                  <a:lnSpc>
                    <a:spcPct val="108900"/>
                  </a:lnSpc>
                </a:pPr>
                <a:r>
                  <a:rPr lang="ko-KR" altLang="en-US" sz="1400" spc="-30" dirty="0" err="1">
                    <a:latin typeface="Malgun Gothic"/>
                    <a:cs typeface="Malgun Gothic"/>
                  </a:rPr>
                  <a:t>위</a:t>
                </a:r>
                <a:r>
                  <a:rPr lang="ko-KR" altLang="en-US" sz="1350" spc="-60" dirty="0" err="1">
                    <a:latin typeface="Malgun Gothic"/>
                    <a:cs typeface="Malgun Gothic"/>
                  </a:rPr>
                  <a:t>해</a:t>
                </a:r>
                <a:r>
                  <a:rPr lang="ko-KR" altLang="en-US" sz="1400" spc="-60" dirty="0" err="1">
                    <a:latin typeface="Malgun Gothic"/>
                    <a:cs typeface="Malgun Gothic"/>
                  </a:rPr>
                  <a:t>서임</a:t>
                </a:r>
                <a:r>
                  <a:rPr lang="en-US" altLang="ko-KR" sz="1550" spc="-60" dirty="0">
                    <a:latin typeface="Tahoma"/>
                    <a:cs typeface="Tahoma"/>
                  </a:rPr>
                  <a:t>.</a:t>
                </a:r>
                <a:endParaRPr sz="1550" dirty="0">
                  <a:latin typeface="Tahoma"/>
                  <a:cs typeface="Tahoma"/>
                </a:endParaRPr>
              </a:p>
            </p:txBody>
          </p:sp>
        </mc:Choice>
        <mc:Fallback xmlns="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59DEC7CA-0AA3-4E46-B451-8F257284B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50" y="5131818"/>
                <a:ext cx="7192009" cy="1036822"/>
              </a:xfrm>
              <a:prstGeom prst="rect">
                <a:avLst/>
              </a:prstGeom>
              <a:blipFill>
                <a:blip r:embed="rId5"/>
                <a:stretch>
                  <a:fillRect l="-1357" t="-1765" r="-1272" b="-8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35</a:t>
            </a:fld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1345" y="1411761"/>
            <a:ext cx="66719" cy="667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1345" y="1859735"/>
            <a:ext cx="66719" cy="667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04631" y="765227"/>
            <a:ext cx="4351619" cy="12251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1400" b="1" spc="-50" dirty="0">
                <a:latin typeface="Malgun Gothic"/>
                <a:cs typeface="Malgun Gothic"/>
              </a:rPr>
              <a:t>평균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절대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오차</a:t>
            </a:r>
            <a:r>
              <a:rPr sz="1550" b="1" spc="-110" dirty="0">
                <a:latin typeface="Trebuchet MS"/>
                <a:cs typeface="Trebuchet MS"/>
              </a:rPr>
              <a:t>(</a:t>
            </a:r>
            <a:r>
              <a:rPr sz="1550" b="1" spc="-150" dirty="0">
                <a:latin typeface="Trebuchet MS"/>
                <a:cs typeface="Trebuchet MS"/>
              </a:rPr>
              <a:t>me</a:t>
            </a:r>
            <a:r>
              <a:rPr sz="1550" b="1" spc="-110" dirty="0">
                <a:latin typeface="Trebuchet MS"/>
                <a:cs typeface="Trebuchet MS"/>
              </a:rPr>
              <a:t>a</a:t>
            </a:r>
            <a:r>
              <a:rPr sz="1550" b="1" spc="-165" dirty="0">
                <a:latin typeface="Trebuchet MS"/>
                <a:cs typeface="Trebuchet MS"/>
              </a:rPr>
              <a:t>n</a:t>
            </a:r>
            <a:r>
              <a:rPr sz="1550" b="1" spc="-80" dirty="0">
                <a:latin typeface="Trebuchet MS"/>
                <a:cs typeface="Trebuchet MS"/>
              </a:rPr>
              <a:t> </a:t>
            </a:r>
            <a:r>
              <a:rPr sz="1550" b="1" spc="-110" dirty="0">
                <a:latin typeface="Trebuchet MS"/>
                <a:cs typeface="Trebuchet MS"/>
              </a:rPr>
              <a:t>a</a:t>
            </a:r>
            <a:r>
              <a:rPr sz="1550" b="1" spc="-140" dirty="0">
                <a:latin typeface="Trebuchet MS"/>
                <a:cs typeface="Trebuchet MS"/>
              </a:rPr>
              <a:t>b</a:t>
            </a:r>
            <a:r>
              <a:rPr sz="1550" b="1" spc="-60" dirty="0">
                <a:latin typeface="Trebuchet MS"/>
                <a:cs typeface="Trebuchet MS"/>
              </a:rPr>
              <a:t>so</a:t>
            </a:r>
            <a:r>
              <a:rPr sz="1550" b="1" spc="-114" dirty="0">
                <a:latin typeface="Trebuchet MS"/>
                <a:cs typeface="Trebuchet MS"/>
              </a:rPr>
              <a:t>l</a:t>
            </a:r>
            <a:r>
              <a:rPr sz="1550" b="1" spc="-160" dirty="0">
                <a:latin typeface="Trebuchet MS"/>
                <a:cs typeface="Trebuchet MS"/>
              </a:rPr>
              <a:t>u</a:t>
            </a:r>
            <a:r>
              <a:rPr sz="1550" b="1" spc="-150" dirty="0">
                <a:latin typeface="Trebuchet MS"/>
                <a:cs typeface="Trebuchet MS"/>
              </a:rPr>
              <a:t>t</a:t>
            </a:r>
            <a:r>
              <a:rPr sz="1550" b="1" spc="-180" dirty="0">
                <a:latin typeface="Trebuchet MS"/>
                <a:cs typeface="Trebuchet MS"/>
              </a:rPr>
              <a:t>e</a:t>
            </a:r>
            <a:r>
              <a:rPr sz="1550" b="1" spc="-80" dirty="0">
                <a:latin typeface="Trebuchet MS"/>
                <a:cs typeface="Trebuchet MS"/>
              </a:rPr>
              <a:t> </a:t>
            </a:r>
            <a:r>
              <a:rPr sz="1550" b="1" spc="-180" dirty="0">
                <a:latin typeface="Trebuchet MS"/>
                <a:cs typeface="Trebuchet MS"/>
              </a:rPr>
              <a:t>e</a:t>
            </a:r>
            <a:r>
              <a:rPr sz="1550" b="1" spc="-170" dirty="0">
                <a:latin typeface="Trebuchet MS"/>
                <a:cs typeface="Trebuchet MS"/>
              </a:rPr>
              <a:t>r</a:t>
            </a:r>
            <a:r>
              <a:rPr sz="1550" b="1" spc="-195" dirty="0">
                <a:latin typeface="Trebuchet MS"/>
                <a:cs typeface="Trebuchet MS"/>
              </a:rPr>
              <a:t>r</a:t>
            </a:r>
            <a:r>
              <a:rPr sz="1550" b="1" spc="-130" dirty="0">
                <a:latin typeface="Trebuchet MS"/>
                <a:cs typeface="Trebuchet MS"/>
              </a:rPr>
              <a:t>o</a:t>
            </a:r>
            <a:r>
              <a:rPr sz="1550" b="1" spc="-229" dirty="0">
                <a:latin typeface="Trebuchet MS"/>
                <a:cs typeface="Trebuchet MS"/>
              </a:rPr>
              <a:t>r</a:t>
            </a:r>
            <a:r>
              <a:rPr sz="1550" b="1" spc="-235" dirty="0">
                <a:latin typeface="Trebuchet MS"/>
                <a:cs typeface="Trebuchet MS"/>
              </a:rPr>
              <a:t>,</a:t>
            </a:r>
            <a:r>
              <a:rPr sz="1550" b="1" spc="-80" dirty="0">
                <a:latin typeface="Trebuchet MS"/>
                <a:cs typeface="Trebuchet MS"/>
              </a:rPr>
              <a:t> </a:t>
            </a:r>
            <a:r>
              <a:rPr sz="1550" b="1" spc="-30" dirty="0">
                <a:latin typeface="Trebuchet MS"/>
                <a:cs typeface="Trebuchet MS"/>
              </a:rPr>
              <a:t>M</a:t>
            </a:r>
            <a:r>
              <a:rPr sz="1550" b="1" spc="-90" dirty="0">
                <a:latin typeface="Trebuchet MS"/>
                <a:cs typeface="Trebuchet MS"/>
              </a:rPr>
              <a:t>AE</a:t>
            </a:r>
            <a:r>
              <a:rPr sz="1550" b="1" spc="-110" dirty="0">
                <a:latin typeface="Trebuchet MS"/>
                <a:cs typeface="Trebuchet MS"/>
              </a:rPr>
              <a:t>)</a:t>
            </a:r>
            <a:r>
              <a:rPr sz="1550" b="1" spc="-310" dirty="0">
                <a:latin typeface="Trebuchet MS"/>
                <a:cs typeface="Trebuchet MS"/>
              </a:rPr>
              <a:t>:</a:t>
            </a:r>
            <a:endParaRPr sz="1550" dirty="0">
              <a:latin typeface="Trebuchet MS"/>
              <a:cs typeface="Trebuchet MS"/>
            </a:endParaRPr>
          </a:p>
          <a:p>
            <a:pPr marL="619760" marR="43180">
              <a:lnSpc>
                <a:spcPct val="197700"/>
              </a:lnSpc>
              <a:spcBef>
                <a:spcPts val="1125"/>
              </a:spcBef>
            </a:pPr>
            <a:r>
              <a:rPr sz="1550" spc="240" dirty="0">
                <a:latin typeface="Tahoma"/>
                <a:cs typeface="Tahoma"/>
              </a:rPr>
              <a:t>M</a:t>
            </a:r>
            <a:r>
              <a:rPr sz="1550" spc="130" dirty="0">
                <a:latin typeface="Tahoma"/>
                <a:cs typeface="Tahoma"/>
              </a:rPr>
              <a:t>A</a:t>
            </a:r>
            <a:r>
              <a:rPr sz="1550" spc="35" dirty="0">
                <a:latin typeface="Tahoma"/>
                <a:cs typeface="Tahoma"/>
              </a:rPr>
              <a:t>E</a:t>
            </a:r>
            <a:r>
              <a:rPr sz="1350" dirty="0">
                <a:latin typeface="Malgun Gothic"/>
                <a:cs typeface="Malgun Gothic"/>
              </a:rPr>
              <a:t>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맨</a:t>
            </a:r>
            <a:r>
              <a:rPr sz="1350" dirty="0">
                <a:latin typeface="Malgun Gothic"/>
                <a:cs typeface="Malgun Gothic"/>
              </a:rPr>
              <a:t>해튼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노</a:t>
            </a:r>
            <a:r>
              <a:rPr sz="1400" spc="-50" dirty="0">
                <a:latin typeface="Malgun Gothic"/>
                <a:cs typeface="Malgun Gothic"/>
              </a:rPr>
              <a:t>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또는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250" spc="310" dirty="0">
                <a:latin typeface="Lucida Sans Unicode"/>
                <a:cs typeface="Lucida Sans Unicode"/>
              </a:rPr>
              <a:t>ℓ</a:t>
            </a:r>
            <a:r>
              <a:rPr sz="1650" spc="60" baseline="-15151" dirty="0">
                <a:latin typeface="Tahoma"/>
                <a:cs typeface="Tahoma"/>
              </a:rPr>
              <a:t>1</a:t>
            </a:r>
            <a:r>
              <a:rPr sz="1650" baseline="-15151" dirty="0">
                <a:latin typeface="Tahoma"/>
                <a:cs typeface="Tahoma"/>
              </a:rPr>
              <a:t> </a:t>
            </a:r>
            <a:r>
              <a:rPr sz="1650" spc="-240" baseline="-15151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노</a:t>
            </a:r>
            <a:r>
              <a:rPr sz="1400" spc="-50" dirty="0">
                <a:latin typeface="Malgun Gothic"/>
                <a:cs typeface="Malgun Gothic"/>
              </a:rPr>
              <a:t>름으로</a:t>
            </a:r>
            <a:r>
              <a:rPr sz="1350" dirty="0">
                <a:latin typeface="Malgun Gothic"/>
                <a:cs typeface="Malgun Gothic"/>
              </a:rPr>
              <a:t>도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40" dirty="0">
                <a:latin typeface="Malgun Gothic"/>
                <a:cs typeface="Malgun Gothic"/>
              </a:rPr>
              <a:t>불림  이상</a:t>
            </a:r>
            <a:r>
              <a:rPr sz="1350" dirty="0">
                <a:latin typeface="Malgun Gothic"/>
                <a:cs typeface="Malgun Gothic"/>
              </a:rPr>
              <a:t>치가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많은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경</a:t>
            </a:r>
            <a:r>
              <a:rPr sz="1400" spc="-50" dirty="0">
                <a:latin typeface="Malgun Gothic"/>
                <a:cs typeface="Malgun Gothic"/>
              </a:rPr>
              <a:t>우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활</a:t>
            </a:r>
            <a:r>
              <a:rPr sz="1400" spc="-50" dirty="0">
                <a:latin typeface="Malgun Gothic"/>
                <a:cs typeface="Malgun Gothic"/>
              </a:rPr>
              <a:t>용</a:t>
            </a:r>
            <a:endParaRPr sz="1400" dirty="0">
              <a:latin typeface="Malgun Gothic"/>
              <a:cs typeface="Malgun Gothic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4B96725-233D-4CD3-B24F-1B4F37ECB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150" y="2400300"/>
            <a:ext cx="3848100" cy="844909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36</a:t>
            </a:fld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827" y="1158077"/>
            <a:ext cx="66719" cy="6671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608868" y="1415423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8868" y="167277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827" y="2187464"/>
            <a:ext cx="66719" cy="6671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608868" y="2444811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8868" y="2702157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22350" y="1028700"/>
            <a:ext cx="7150100" cy="183070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400" spc="-50" dirty="0">
                <a:latin typeface="Malgun Gothic"/>
                <a:cs typeface="Malgun Gothic"/>
              </a:rPr>
              <a:t>지</a:t>
            </a:r>
            <a:r>
              <a:rPr sz="1350" dirty="0">
                <a:latin typeface="Malgun Gothic"/>
                <a:cs typeface="Malgun Gothic"/>
              </a:rPr>
              <a:t>금까</a:t>
            </a:r>
            <a:r>
              <a:rPr sz="1400" spc="-50" dirty="0">
                <a:latin typeface="Malgun Gothic"/>
                <a:cs typeface="Malgun Gothic"/>
              </a:rPr>
              <a:t>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일</a:t>
            </a:r>
            <a:endParaRPr sz="1400">
              <a:latin typeface="Malgun Gothic"/>
              <a:cs typeface="Malgun Gothic"/>
            </a:endParaRPr>
          </a:p>
          <a:p>
            <a:pPr marL="789940">
              <a:lnSpc>
                <a:spcPct val="100000"/>
              </a:lnSpc>
              <a:spcBef>
                <a:spcPts val="345"/>
              </a:spcBef>
            </a:pPr>
            <a:r>
              <a:rPr sz="1350" dirty="0">
                <a:latin typeface="Malgun Gothic"/>
                <a:cs typeface="Malgun Gothic"/>
              </a:rPr>
              <a:t>훈련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세</a:t>
            </a:r>
            <a:r>
              <a:rPr sz="1350" dirty="0">
                <a:latin typeface="Malgun Gothic"/>
                <a:cs typeface="Malgun Gothic"/>
              </a:rPr>
              <a:t>트</a:t>
            </a:r>
            <a:r>
              <a:rPr sz="1400" spc="-50" dirty="0">
                <a:latin typeface="Malgun Gothic"/>
                <a:cs typeface="Malgun Gothic"/>
              </a:rPr>
              <a:t>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테</a:t>
            </a:r>
            <a:r>
              <a:rPr sz="1400" spc="-50" dirty="0">
                <a:latin typeface="Malgun Gothic"/>
                <a:cs typeface="Malgun Gothic"/>
              </a:rPr>
              <a:t>스</a:t>
            </a:r>
            <a:r>
              <a:rPr sz="1350" dirty="0">
                <a:latin typeface="Malgun Gothic"/>
                <a:cs typeface="Malgun Gothic"/>
              </a:rPr>
              <a:t>트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세</a:t>
            </a:r>
            <a:r>
              <a:rPr sz="1350" dirty="0">
                <a:latin typeface="Malgun Gothic"/>
                <a:cs typeface="Malgun Gothic"/>
              </a:rPr>
              <a:t>트</a:t>
            </a:r>
            <a:r>
              <a:rPr sz="1400" spc="-50" dirty="0">
                <a:latin typeface="Malgun Gothic"/>
                <a:cs typeface="Malgun Gothic"/>
              </a:rPr>
              <a:t>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분류</a:t>
            </a:r>
            <a:endParaRPr sz="1400">
              <a:latin typeface="Malgun Gothic"/>
              <a:cs typeface="Malgun Gothic"/>
            </a:endParaRPr>
          </a:p>
          <a:p>
            <a:pPr marL="789940" marR="5080">
              <a:lnSpc>
                <a:spcPct val="120600"/>
              </a:lnSpc>
            </a:pPr>
            <a:r>
              <a:rPr sz="1400" spc="-50" dirty="0">
                <a:latin typeface="Malgun Gothic"/>
                <a:cs typeface="Malgun Gothic"/>
              </a:rPr>
              <a:t>머신</a:t>
            </a:r>
            <a:r>
              <a:rPr sz="1350" dirty="0">
                <a:latin typeface="Malgun Gothic"/>
                <a:cs typeface="Malgun Gothic"/>
              </a:rPr>
              <a:t>러닝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알</a:t>
            </a:r>
            <a:r>
              <a:rPr sz="1350" dirty="0">
                <a:latin typeface="Malgun Gothic"/>
                <a:cs typeface="Malgun Gothic"/>
              </a:rPr>
              <a:t>고</a:t>
            </a:r>
            <a:r>
              <a:rPr sz="1400" spc="-50" dirty="0">
                <a:latin typeface="Malgun Gothic"/>
                <a:cs typeface="Malgun Gothic"/>
              </a:rPr>
              <a:t>리즘에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주입</a:t>
            </a:r>
            <a:r>
              <a:rPr sz="1350" dirty="0">
                <a:latin typeface="Malgun Gothic"/>
                <a:cs typeface="Malgun Gothic"/>
              </a:rPr>
              <a:t>할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400" spc="-50" dirty="0">
                <a:latin typeface="Malgun Gothic"/>
                <a:cs typeface="Malgun Gothic"/>
              </a:rPr>
              <a:t>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자</a:t>
            </a:r>
            <a:r>
              <a:rPr sz="1350" dirty="0">
                <a:latin typeface="Malgun Gothic"/>
                <a:cs typeface="Malgun Gothic"/>
              </a:rPr>
              <a:t>동</a:t>
            </a:r>
            <a:r>
              <a:rPr sz="1400" spc="-50" dirty="0">
                <a:latin typeface="Malgun Gothic"/>
                <a:cs typeface="Malgun Gothic"/>
              </a:rPr>
              <a:t>으로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정제</a:t>
            </a:r>
            <a:r>
              <a:rPr sz="1350" dirty="0">
                <a:latin typeface="Malgun Gothic"/>
                <a:cs typeface="Malgun Gothic"/>
              </a:rPr>
              <a:t>하고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준비</a:t>
            </a:r>
            <a:r>
              <a:rPr sz="1350" dirty="0">
                <a:latin typeface="Malgun Gothic"/>
                <a:cs typeface="Malgun Gothic"/>
              </a:rPr>
              <a:t>하기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위</a:t>
            </a:r>
            <a:r>
              <a:rPr sz="1350" dirty="0">
                <a:latin typeface="Malgun Gothic"/>
                <a:cs typeface="Malgun Gothic"/>
              </a:rPr>
              <a:t>해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변</a:t>
            </a:r>
            <a:r>
              <a:rPr sz="1350" dirty="0">
                <a:latin typeface="Malgun Gothic"/>
                <a:cs typeface="Malgun Gothic"/>
              </a:rPr>
              <a:t>환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파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프  </a:t>
            </a:r>
            <a:r>
              <a:rPr sz="1350" spc="-25" dirty="0">
                <a:latin typeface="Malgun Gothic"/>
                <a:cs typeface="Malgun Gothic"/>
              </a:rPr>
              <a:t>라</a:t>
            </a:r>
            <a:r>
              <a:rPr sz="1400" spc="-25" dirty="0">
                <a:latin typeface="Malgun Gothic"/>
                <a:cs typeface="Malgun Gothic"/>
              </a:rPr>
              <a:t>인</a:t>
            </a:r>
            <a:r>
              <a:rPr sz="1400" spc="-200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작성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400" spc="-50" dirty="0">
                <a:latin typeface="Malgun Gothic"/>
                <a:cs typeface="Malgun Gothic"/>
              </a:rPr>
              <a:t>이제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할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일</a:t>
            </a:r>
            <a:endParaRPr sz="1400">
              <a:latin typeface="Malgun Gothic"/>
              <a:cs typeface="Malgun Gothic"/>
            </a:endParaRPr>
          </a:p>
          <a:p>
            <a:pPr marL="789940">
              <a:lnSpc>
                <a:spcPct val="100000"/>
              </a:lnSpc>
              <a:spcBef>
                <a:spcPts val="345"/>
              </a:spcBef>
            </a:pP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델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선</a:t>
            </a:r>
            <a:r>
              <a:rPr sz="1350" dirty="0">
                <a:latin typeface="Malgun Gothic"/>
                <a:cs typeface="Malgun Gothic"/>
              </a:rPr>
              <a:t>택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후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훈련</a:t>
            </a:r>
            <a:r>
              <a:rPr sz="1400" spc="-50" dirty="0">
                <a:latin typeface="Malgun Gothic"/>
                <a:cs typeface="Malgun Gothic"/>
              </a:rPr>
              <a:t>시</a:t>
            </a:r>
            <a:r>
              <a:rPr sz="1350" dirty="0">
                <a:latin typeface="Malgun Gothic"/>
                <a:cs typeface="Malgun Gothic"/>
              </a:rPr>
              <a:t>키기</a:t>
            </a:r>
            <a:endParaRPr sz="1350">
              <a:latin typeface="Malgun Gothic"/>
              <a:cs typeface="Malgun Gothic"/>
            </a:endParaRPr>
          </a:p>
          <a:p>
            <a:pPr marL="789940">
              <a:lnSpc>
                <a:spcPct val="100000"/>
              </a:lnSpc>
              <a:spcBef>
                <a:spcPts val="200"/>
              </a:spcBef>
            </a:pPr>
            <a:r>
              <a:rPr sz="1400" spc="-50" dirty="0">
                <a:latin typeface="Malgun Gothic"/>
                <a:cs typeface="Malgun Gothic"/>
              </a:rPr>
              <a:t>예제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선</a:t>
            </a:r>
            <a:r>
              <a:rPr sz="1350" dirty="0">
                <a:latin typeface="Malgun Gothic"/>
                <a:cs typeface="Malgun Gothic"/>
              </a:rPr>
              <a:t>형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회귀</a:t>
            </a:r>
            <a:r>
              <a:rPr sz="1550" spc="-140" dirty="0">
                <a:latin typeface="Tahoma"/>
                <a:cs typeface="Tahoma"/>
              </a:rPr>
              <a:t>,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결</a:t>
            </a:r>
            <a:r>
              <a:rPr sz="1400" spc="-50" dirty="0">
                <a:latin typeface="Malgun Gothic"/>
                <a:cs typeface="Malgun Gothic"/>
              </a:rPr>
              <a:t>정</a:t>
            </a:r>
            <a:r>
              <a:rPr sz="1350" dirty="0">
                <a:latin typeface="Malgun Gothic"/>
                <a:cs typeface="Malgun Gothic"/>
              </a:rPr>
              <a:t>트</a:t>
            </a:r>
            <a:r>
              <a:rPr sz="1400" spc="-50" dirty="0">
                <a:latin typeface="Malgun Gothic"/>
                <a:cs typeface="Malgun Gothic"/>
              </a:rPr>
              <a:t>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회귀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4C3D9581-FA43-4C20-8A86-D250D6D268CB}"/>
              </a:ext>
            </a:extLst>
          </p:cNvPr>
          <p:cNvSpPr txBox="1"/>
          <p:nvPr/>
        </p:nvSpPr>
        <p:spPr>
          <a:xfrm>
            <a:off x="717550" y="495300"/>
            <a:ext cx="330327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b="1" spc="-65" dirty="0">
                <a:latin typeface="Malgun Gothic"/>
                <a:cs typeface="Malgun Gothic"/>
              </a:rPr>
              <a:t>훈련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세트에서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훈련하고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평가하기</a:t>
            </a:r>
            <a:endParaRPr sz="1800" b="1" dirty="0">
              <a:latin typeface="Malgun Gothic"/>
              <a:cs typeface="Malgun Gothic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37</a:t>
            </a:fld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9600" y="1794718"/>
            <a:ext cx="66719" cy="667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3750" y="1614743"/>
            <a:ext cx="4688840" cy="1138132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543560">
              <a:lnSpc>
                <a:spcPct val="100000"/>
              </a:lnSpc>
              <a:spcBef>
                <a:spcPts val="690"/>
              </a:spcBef>
            </a:pPr>
            <a:r>
              <a:rPr sz="1350" spc="-55" dirty="0">
                <a:latin typeface="Malgun Gothic"/>
                <a:cs typeface="Malgun Gothic"/>
              </a:rPr>
              <a:t>훈련</a:t>
            </a:r>
            <a:r>
              <a:rPr sz="1550" spc="-55" dirty="0">
                <a:latin typeface="Tahoma"/>
                <a:cs typeface="Tahoma"/>
              </a:rPr>
              <a:t>:</a:t>
            </a:r>
            <a:endParaRPr sz="15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250" b="1" spc="-5" dirty="0">
                <a:solidFill>
                  <a:srgbClr val="008000"/>
                </a:solidFill>
                <a:latin typeface="Courier New"/>
                <a:cs typeface="Courier New"/>
              </a:rPr>
              <a:t>from</a:t>
            </a:r>
            <a:r>
              <a:rPr sz="1250" b="1" spc="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250" b="1" spc="-5" dirty="0">
                <a:solidFill>
                  <a:srgbClr val="0000FF"/>
                </a:solidFill>
                <a:latin typeface="Courier New"/>
                <a:cs typeface="Courier New"/>
              </a:rPr>
              <a:t>sklearn.linear_model</a:t>
            </a:r>
            <a:r>
              <a:rPr sz="1250" b="1" spc="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50" b="1" spc="-5" dirty="0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sz="1250" b="1" spc="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LinearRegression</a:t>
            </a:r>
            <a:endParaRPr sz="12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 dirty="0">
              <a:latin typeface="Courier New"/>
              <a:cs typeface="Courier New"/>
            </a:endParaRPr>
          </a:p>
          <a:p>
            <a:pPr marL="12700" marR="385445">
              <a:lnSpc>
                <a:spcPts val="1430"/>
              </a:lnSpc>
            </a:pPr>
            <a:r>
              <a:rPr sz="1250" spc="-5" dirty="0">
                <a:latin typeface="Courier New"/>
                <a:cs typeface="Courier New"/>
              </a:rPr>
              <a:t>lin_reg 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sz="1250" spc="-5" dirty="0" err="1">
                <a:latin typeface="Courier New"/>
                <a:cs typeface="Courier New"/>
              </a:rPr>
              <a:t>LinearRegression</a:t>
            </a:r>
            <a:r>
              <a:rPr sz="1250" spc="-5" dirty="0">
                <a:latin typeface="Courier New"/>
                <a:cs typeface="Courier New"/>
              </a:rPr>
              <a:t>()</a:t>
            </a:r>
            <a:endParaRPr lang="en-US" altLang="ko-KR" sz="1250" spc="-5" dirty="0">
              <a:latin typeface="Courier New"/>
              <a:cs typeface="Courier New"/>
            </a:endParaRPr>
          </a:p>
          <a:p>
            <a:pPr marL="12700" marR="385445">
              <a:lnSpc>
                <a:spcPts val="1430"/>
              </a:lnSpc>
            </a:pPr>
            <a:r>
              <a:rPr lang="en-US" sz="1250" spc="-5" dirty="0" err="1">
                <a:latin typeface="Courier New"/>
                <a:cs typeface="Courier New"/>
              </a:rPr>
              <a:t>l</a:t>
            </a:r>
            <a:r>
              <a:rPr sz="1250" spc="-5" dirty="0" err="1">
                <a:latin typeface="Courier New"/>
                <a:cs typeface="Courier New"/>
              </a:rPr>
              <a:t>in_reg</a:t>
            </a:r>
            <a:r>
              <a:rPr sz="1250" spc="-5" dirty="0" err="1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250" spc="-5" dirty="0" err="1">
                <a:latin typeface="Courier New"/>
                <a:cs typeface="Courier New"/>
              </a:rPr>
              <a:t>fit</a:t>
            </a:r>
            <a:r>
              <a:rPr sz="1250" spc="-5" dirty="0">
                <a:latin typeface="Courier New"/>
                <a:cs typeface="Courier New"/>
              </a:rPr>
              <a:t>(housing_prepared,</a:t>
            </a:r>
            <a:r>
              <a:rPr sz="1250" spc="50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housing_labels)</a:t>
            </a:r>
            <a:endParaRPr sz="1250" dirty="0">
              <a:latin typeface="Courier New"/>
              <a:cs typeface="Courier New"/>
            </a:endParaRP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020DA89F-C9D6-4647-B59A-71AD82E12BE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044" y="1059762"/>
            <a:ext cx="66719" cy="6671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1574D1B1-780C-4D50-8F49-852534BA93C8}"/>
              </a:ext>
            </a:extLst>
          </p:cNvPr>
          <p:cNvSpPr txBox="1"/>
          <p:nvPr/>
        </p:nvSpPr>
        <p:spPr>
          <a:xfrm>
            <a:off x="717550" y="571500"/>
            <a:ext cx="6705600" cy="6737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b="1" spc="-50" dirty="0">
                <a:latin typeface="Malgun Gothic"/>
                <a:cs typeface="Malgun Gothic"/>
              </a:rPr>
              <a:t>선형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회귀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모델</a:t>
            </a:r>
            <a:r>
              <a:rPr sz="1550" b="1" spc="-170" dirty="0">
                <a:latin typeface="Trebuchet MS"/>
                <a:cs typeface="Trebuchet MS"/>
              </a:rPr>
              <a:t>(</a:t>
            </a:r>
            <a:r>
              <a:rPr sz="1550" b="1" spc="75" dirty="0">
                <a:latin typeface="Trebuchet MS"/>
                <a:cs typeface="Trebuchet MS"/>
              </a:rPr>
              <a:t>4</a:t>
            </a:r>
            <a:r>
              <a:rPr sz="1400" b="1" spc="-50" dirty="0">
                <a:latin typeface="Malgun Gothic"/>
                <a:cs typeface="Malgun Gothic"/>
              </a:rPr>
              <a:t>장</a:t>
            </a:r>
            <a:r>
              <a:rPr sz="1550" b="1" spc="-110" dirty="0">
                <a:latin typeface="Trebuchet MS"/>
                <a:cs typeface="Trebuchet MS"/>
              </a:rPr>
              <a:t>)</a:t>
            </a:r>
            <a:endParaRPr sz="1550" b="1" dirty="0">
              <a:latin typeface="Trebuchet MS"/>
              <a:cs typeface="Trebuchet MS"/>
            </a:endParaRPr>
          </a:p>
          <a:p>
            <a:pPr marL="607060">
              <a:lnSpc>
                <a:spcPct val="100000"/>
              </a:lnSpc>
              <a:spcBef>
                <a:spcPts val="1365"/>
              </a:spcBef>
            </a:pPr>
            <a:r>
              <a:rPr sz="1400" spc="-50" dirty="0">
                <a:latin typeface="Malgun Gothic"/>
                <a:cs typeface="Malgun Gothic"/>
              </a:rPr>
              <a:t>사이</a:t>
            </a:r>
            <a:r>
              <a:rPr sz="1350" dirty="0">
                <a:latin typeface="Malgun Gothic"/>
                <a:cs typeface="Malgun Gothic"/>
              </a:rPr>
              <a:t>킷런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선</a:t>
            </a:r>
            <a:r>
              <a:rPr sz="1350" dirty="0">
                <a:latin typeface="Malgun Gothic"/>
                <a:cs typeface="Malgun Gothic"/>
              </a:rPr>
              <a:t>형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회귀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델</a:t>
            </a:r>
            <a:r>
              <a:rPr sz="1400" spc="-50" dirty="0">
                <a:latin typeface="Malgun Gothic"/>
                <a:cs typeface="Malgun Gothic"/>
              </a:rPr>
              <a:t>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550" b="1" spc="5" dirty="0">
                <a:latin typeface="Courier New"/>
                <a:cs typeface="Courier New"/>
              </a:rPr>
              <a:t>LinearRegression</a:t>
            </a:r>
            <a:r>
              <a:rPr sz="1550" b="1" spc="-63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예</a:t>
            </a:r>
            <a:r>
              <a:rPr sz="1350" dirty="0">
                <a:latin typeface="Malgun Gothic"/>
                <a:cs typeface="Malgun Gothic"/>
              </a:rPr>
              <a:t>측기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클래</a:t>
            </a:r>
            <a:r>
              <a:rPr sz="1400" spc="-50" dirty="0">
                <a:latin typeface="Malgun Gothic"/>
                <a:cs typeface="Malgun Gothic"/>
              </a:rPr>
              <a:t>스</a:t>
            </a:r>
            <a:r>
              <a:rPr sz="1350" dirty="0">
                <a:latin typeface="Malgun Gothic"/>
                <a:cs typeface="Malgun Gothic"/>
              </a:rPr>
              <a:t>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제</a:t>
            </a:r>
            <a:r>
              <a:rPr sz="1350" dirty="0">
                <a:latin typeface="Malgun Gothic"/>
                <a:cs typeface="Malgun Gothic"/>
              </a:rPr>
              <a:t>공</a:t>
            </a:r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8E30B619-5D5B-40A0-928B-B85A56EDFBB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5800" y="3269679"/>
            <a:ext cx="66719" cy="66719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74D524F3-4329-46A3-945F-B2A207202486}"/>
              </a:ext>
            </a:extLst>
          </p:cNvPr>
          <p:cNvSpPr txBox="1"/>
          <p:nvPr/>
        </p:nvSpPr>
        <p:spPr>
          <a:xfrm>
            <a:off x="869950" y="3114551"/>
            <a:ext cx="3261360" cy="5619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543560">
              <a:lnSpc>
                <a:spcPct val="100000"/>
              </a:lnSpc>
              <a:spcBef>
                <a:spcPts val="645"/>
              </a:spcBef>
            </a:pPr>
            <a:r>
              <a:rPr sz="1400" spc="-25" dirty="0">
                <a:latin typeface="Malgun Gothic"/>
                <a:cs typeface="Malgun Gothic"/>
              </a:rPr>
              <a:t>예</a:t>
            </a:r>
            <a:r>
              <a:rPr sz="1350" spc="-25" dirty="0">
                <a:latin typeface="Malgun Gothic"/>
                <a:cs typeface="Malgun Gothic"/>
              </a:rPr>
              <a:t>측</a:t>
            </a:r>
            <a:endParaRPr sz="135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250" spc="-5" dirty="0">
                <a:latin typeface="Courier New"/>
                <a:cs typeface="Courier New"/>
              </a:rPr>
              <a:t>lin_reg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250" spc="-5" dirty="0">
                <a:latin typeface="Courier New"/>
                <a:cs typeface="Courier New"/>
              </a:rPr>
              <a:t>predict(housing_prepared))</a:t>
            </a:r>
            <a:endParaRPr sz="1250" dirty="0">
              <a:latin typeface="Courier New"/>
              <a:cs typeface="Courier New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38</a:t>
            </a:fld>
            <a:endParaRPr lang="ko-K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3914274A-8FF1-4E6C-8EAA-5A2D3079351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894" y="1096987"/>
            <a:ext cx="66719" cy="66719"/>
          </a:xfrm>
          <a:prstGeom prst="rect">
            <a:avLst/>
          </a:prstGeom>
        </p:spPr>
      </p:pic>
      <p:pic>
        <p:nvPicPr>
          <p:cNvPr id="5" name="object 3">
            <a:extLst>
              <a:ext uri="{FF2B5EF4-FFF2-40B4-BE49-F238E27FC236}">
                <a16:creationId xmlns:a16="http://schemas.microsoft.com/office/drawing/2014/main" id="{0F99F48D-758A-4EE1-8D92-F44B9F39907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894" y="1354334"/>
            <a:ext cx="66719" cy="66719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8FB4C8F4-3915-4D55-9FD3-46AED210500B}"/>
              </a:ext>
            </a:extLst>
          </p:cNvPr>
          <p:cNvSpPr txBox="1"/>
          <p:nvPr/>
        </p:nvSpPr>
        <p:spPr>
          <a:xfrm>
            <a:off x="412750" y="571500"/>
            <a:ext cx="6934200" cy="9404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b="1" spc="-50" dirty="0">
                <a:latin typeface="Malgun Gothic"/>
                <a:cs typeface="Malgun Gothic"/>
              </a:rPr>
              <a:t>결정트리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회귀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모델</a:t>
            </a:r>
            <a:r>
              <a:rPr sz="1550" b="1" spc="-165" dirty="0">
                <a:latin typeface="Trebuchet MS"/>
                <a:cs typeface="Trebuchet MS"/>
              </a:rPr>
              <a:t>(</a:t>
            </a:r>
            <a:r>
              <a:rPr sz="1550" b="1" spc="-10" dirty="0">
                <a:latin typeface="Trebuchet MS"/>
                <a:cs typeface="Trebuchet MS"/>
              </a:rPr>
              <a:t>6</a:t>
            </a:r>
            <a:r>
              <a:rPr sz="1400" b="1" spc="-50" dirty="0">
                <a:latin typeface="Malgun Gothic"/>
                <a:cs typeface="Malgun Gothic"/>
              </a:rPr>
              <a:t>장</a:t>
            </a:r>
            <a:r>
              <a:rPr sz="1550" b="1" spc="-110" dirty="0">
                <a:latin typeface="Trebuchet MS"/>
                <a:cs typeface="Trebuchet MS"/>
              </a:rPr>
              <a:t>)</a:t>
            </a:r>
            <a:endParaRPr sz="1550" b="1" dirty="0">
              <a:latin typeface="Trebuchet MS"/>
              <a:cs typeface="Trebuchet MS"/>
            </a:endParaRPr>
          </a:p>
          <a:p>
            <a:pPr marL="607060">
              <a:lnSpc>
                <a:spcPct val="100000"/>
              </a:lnSpc>
              <a:spcBef>
                <a:spcPts val="1590"/>
              </a:spcBef>
            </a:pPr>
            <a:r>
              <a:rPr sz="1350" dirty="0">
                <a:latin typeface="Malgun Gothic"/>
                <a:cs typeface="Malgun Gothic"/>
              </a:rPr>
              <a:t>결</a:t>
            </a:r>
            <a:r>
              <a:rPr sz="1400" spc="-50" dirty="0">
                <a:latin typeface="Malgun Gothic"/>
                <a:cs typeface="Malgun Gothic"/>
              </a:rPr>
              <a:t>정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트</a:t>
            </a:r>
            <a:r>
              <a:rPr sz="1400" spc="-50" dirty="0">
                <a:latin typeface="Malgun Gothic"/>
                <a:cs typeface="Malgun Gothic"/>
              </a:rPr>
              <a:t>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델</a:t>
            </a:r>
            <a:r>
              <a:rPr sz="1400" spc="-50" dirty="0">
                <a:latin typeface="Malgun Gothic"/>
                <a:cs typeface="Malgun Gothic"/>
              </a:rPr>
              <a:t>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400" spc="-50" dirty="0">
                <a:latin typeface="Malgun Gothic"/>
                <a:cs typeface="Malgun Gothic"/>
              </a:rPr>
              <a:t>에서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복잡</a:t>
            </a:r>
            <a:r>
              <a:rPr sz="1350" dirty="0">
                <a:latin typeface="Malgun Gothic"/>
                <a:cs typeface="Malgun Gothic"/>
              </a:rPr>
              <a:t>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비선</a:t>
            </a:r>
            <a:r>
              <a:rPr sz="1350" dirty="0">
                <a:latin typeface="Malgun Gothic"/>
                <a:cs typeface="Malgun Gothic"/>
              </a:rPr>
              <a:t>형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관계</a:t>
            </a:r>
            <a:r>
              <a:rPr sz="1400" spc="-50" dirty="0">
                <a:latin typeface="Malgun Gothic"/>
                <a:cs typeface="Malgun Gothic"/>
              </a:rPr>
              <a:t>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학</a:t>
            </a:r>
            <a:r>
              <a:rPr sz="1400" spc="-50" dirty="0">
                <a:latin typeface="Malgun Gothic"/>
                <a:cs typeface="Malgun Gothic"/>
              </a:rPr>
              <a:t>습</a:t>
            </a:r>
            <a:r>
              <a:rPr sz="1350" dirty="0">
                <a:latin typeface="Malgun Gothic"/>
                <a:cs typeface="Malgun Gothic"/>
              </a:rPr>
              <a:t>할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때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사용</a:t>
            </a:r>
            <a:endParaRPr sz="1400" dirty="0">
              <a:latin typeface="Malgun Gothic"/>
              <a:cs typeface="Malgun Gothic"/>
            </a:endParaRPr>
          </a:p>
          <a:p>
            <a:pPr marL="607060">
              <a:lnSpc>
                <a:spcPct val="100000"/>
              </a:lnSpc>
              <a:spcBef>
                <a:spcPts val="200"/>
              </a:spcBef>
            </a:pPr>
            <a:r>
              <a:rPr sz="1400" spc="-50" dirty="0">
                <a:latin typeface="Malgun Gothic"/>
                <a:cs typeface="Malgun Gothic"/>
              </a:rPr>
              <a:t>사이</a:t>
            </a:r>
            <a:r>
              <a:rPr sz="1350" dirty="0">
                <a:latin typeface="Malgun Gothic"/>
                <a:cs typeface="Malgun Gothic"/>
              </a:rPr>
              <a:t>킷런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550" b="1" spc="5" dirty="0">
                <a:latin typeface="Courier New"/>
                <a:cs typeface="Courier New"/>
              </a:rPr>
              <a:t>DecisionTreeRegressor</a:t>
            </a:r>
            <a:r>
              <a:rPr sz="1550" b="1" spc="-63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예</a:t>
            </a:r>
            <a:r>
              <a:rPr sz="1350" dirty="0">
                <a:latin typeface="Malgun Gothic"/>
                <a:cs typeface="Malgun Gothic"/>
              </a:rPr>
              <a:t>측기가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결</a:t>
            </a:r>
            <a:r>
              <a:rPr sz="1400" spc="-50" dirty="0">
                <a:latin typeface="Malgun Gothic"/>
                <a:cs typeface="Malgun Gothic"/>
              </a:rPr>
              <a:t>정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트</a:t>
            </a:r>
            <a:r>
              <a:rPr sz="1400" spc="-50" dirty="0">
                <a:latin typeface="Malgun Gothic"/>
                <a:cs typeface="Malgun Gothic"/>
              </a:rPr>
              <a:t>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회귀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델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생성</a:t>
            </a:r>
            <a:endParaRPr sz="1400" dirty="0">
              <a:latin typeface="Malgun Gothic"/>
              <a:cs typeface="Malgun Gothic"/>
            </a:endParaRP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A37D3E4D-A799-4C59-8C1B-320D1B0608B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4800" y="1914281"/>
            <a:ext cx="66719" cy="66719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B0AD398B-E89A-4B48-AC0C-3E3061C7B12D}"/>
              </a:ext>
            </a:extLst>
          </p:cNvPr>
          <p:cNvSpPr txBox="1"/>
          <p:nvPr/>
        </p:nvSpPr>
        <p:spPr>
          <a:xfrm>
            <a:off x="488950" y="1734306"/>
            <a:ext cx="4688840" cy="113030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543560">
              <a:lnSpc>
                <a:spcPct val="100000"/>
              </a:lnSpc>
              <a:spcBef>
                <a:spcPts val="690"/>
              </a:spcBef>
            </a:pPr>
            <a:r>
              <a:rPr sz="1350" spc="-55" dirty="0">
                <a:latin typeface="Malgun Gothic"/>
                <a:cs typeface="Malgun Gothic"/>
              </a:rPr>
              <a:t>훈련</a:t>
            </a:r>
            <a:r>
              <a:rPr sz="1550" spc="-55" dirty="0">
                <a:latin typeface="Tahoma"/>
                <a:cs typeface="Tahoma"/>
              </a:rPr>
              <a:t>:</a:t>
            </a:r>
            <a:endParaRPr sz="15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250" b="1" spc="-5" dirty="0">
                <a:solidFill>
                  <a:srgbClr val="008000"/>
                </a:solidFill>
                <a:latin typeface="Courier New"/>
                <a:cs typeface="Courier New"/>
              </a:rPr>
              <a:t>from</a:t>
            </a:r>
            <a:r>
              <a:rPr sz="1250" b="1" spc="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250" b="1" spc="-5" dirty="0">
                <a:solidFill>
                  <a:srgbClr val="0000FF"/>
                </a:solidFill>
                <a:latin typeface="Courier New"/>
                <a:cs typeface="Courier New"/>
              </a:rPr>
              <a:t>sklearn.tree</a:t>
            </a:r>
            <a:r>
              <a:rPr sz="1250" b="1" spc="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50" b="1" spc="-5" dirty="0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sz="1250" b="1" spc="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DecisionTreeRegressor</a:t>
            </a:r>
            <a:endParaRPr sz="12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 dirty="0">
              <a:latin typeface="Courier New"/>
              <a:cs typeface="Courier New"/>
            </a:endParaRPr>
          </a:p>
          <a:p>
            <a:pPr marL="12700" marR="5080">
              <a:lnSpc>
                <a:spcPts val="1430"/>
              </a:lnSpc>
            </a:pPr>
            <a:r>
              <a:rPr sz="1250" spc="-5" dirty="0">
                <a:latin typeface="Courier New"/>
                <a:cs typeface="Courier New"/>
              </a:rPr>
              <a:t>tree_reg</a:t>
            </a:r>
            <a:r>
              <a:rPr sz="1250" spc="30" dirty="0">
                <a:latin typeface="Courier New"/>
                <a:cs typeface="Courier New"/>
              </a:rPr>
              <a:t> 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250" spc="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DecisionTreeRegressor(random_state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=42</a:t>
            </a:r>
            <a:r>
              <a:rPr sz="1250" spc="-5" dirty="0">
                <a:latin typeface="Courier New"/>
                <a:cs typeface="Courier New"/>
              </a:rPr>
              <a:t>) </a:t>
            </a:r>
            <a:r>
              <a:rPr sz="1250" spc="-735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tree_reg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250" spc="-5" dirty="0">
                <a:latin typeface="Courier New"/>
                <a:cs typeface="Courier New"/>
              </a:rPr>
              <a:t>fit(housing_prepared,</a:t>
            </a:r>
            <a:r>
              <a:rPr sz="1250" spc="10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housing_labels)</a:t>
            </a:r>
            <a:endParaRPr sz="1250" dirty="0">
              <a:latin typeface="Courier New"/>
              <a:cs typeface="Courier New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5FCD8755-B812-48A0-A530-65A432DB0D66}"/>
              </a:ext>
            </a:extLst>
          </p:cNvPr>
          <p:cNvSpPr txBox="1"/>
          <p:nvPr/>
        </p:nvSpPr>
        <p:spPr>
          <a:xfrm>
            <a:off x="510330" y="2866754"/>
            <a:ext cx="5354955" cy="58674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543560">
              <a:lnSpc>
                <a:spcPct val="100000"/>
              </a:lnSpc>
              <a:spcBef>
                <a:spcPts val="690"/>
              </a:spcBef>
            </a:pPr>
            <a:r>
              <a:rPr sz="1400" spc="-70" dirty="0">
                <a:latin typeface="Malgun Gothic"/>
                <a:cs typeface="Malgun Gothic"/>
              </a:rPr>
              <a:t>예</a:t>
            </a:r>
            <a:r>
              <a:rPr sz="1350" spc="-70" dirty="0">
                <a:latin typeface="Malgun Gothic"/>
                <a:cs typeface="Malgun Gothic"/>
              </a:rPr>
              <a:t>측</a:t>
            </a:r>
            <a:r>
              <a:rPr sz="1550" spc="-70" dirty="0">
                <a:latin typeface="Tahoma"/>
                <a:cs typeface="Tahoma"/>
              </a:rPr>
              <a:t>:</a:t>
            </a:r>
            <a:endParaRPr sz="15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250" spc="-5" dirty="0">
                <a:latin typeface="Courier New"/>
                <a:cs typeface="Courier New"/>
              </a:rPr>
              <a:t>housing_predictions</a:t>
            </a:r>
            <a:r>
              <a:rPr sz="1250" spc="40" dirty="0">
                <a:latin typeface="Courier New"/>
                <a:cs typeface="Courier New"/>
              </a:rPr>
              <a:t> 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250" spc="4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tree_reg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250" spc="-5" dirty="0">
                <a:latin typeface="Courier New"/>
                <a:cs typeface="Courier New"/>
              </a:rPr>
              <a:t>predict(housing_prepared)</a:t>
            </a:r>
            <a:endParaRPr sz="1250" dirty="0">
              <a:latin typeface="Courier New"/>
              <a:cs typeface="Courier New"/>
            </a:endParaRPr>
          </a:p>
        </p:txBody>
      </p:sp>
      <p:pic>
        <p:nvPicPr>
          <p:cNvPr id="10" name="object 2">
            <a:extLst>
              <a:ext uri="{FF2B5EF4-FFF2-40B4-BE49-F238E27FC236}">
                <a16:creationId xmlns:a16="http://schemas.microsoft.com/office/drawing/2014/main" id="{64D541BA-3A84-4BB2-98B7-4A2F6AF693B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 rot="11608846">
            <a:off x="970153" y="3036564"/>
            <a:ext cx="66719" cy="6671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39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227" y="601346"/>
            <a:ext cx="66719" cy="6671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380268" y="858693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0268" y="1373387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0268" y="188808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227" y="2402774"/>
            <a:ext cx="66719" cy="6671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380268" y="2660121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0268" y="2917467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80268" y="3432161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227" y="3689508"/>
            <a:ext cx="66719" cy="6671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380268" y="3946855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80268" y="4461548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80268" y="4718895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0890" y="982601"/>
            <a:ext cx="2080260" cy="19685"/>
          </a:xfrm>
          <a:custGeom>
            <a:avLst/>
            <a:gdLst/>
            <a:ahLst/>
            <a:cxnLst/>
            <a:rect l="l" t="t" r="r" b="b"/>
            <a:pathLst>
              <a:path w="2080259" h="19685">
                <a:moveTo>
                  <a:pt x="2079773" y="19062"/>
                </a:moveTo>
                <a:lnTo>
                  <a:pt x="0" y="19062"/>
                </a:lnTo>
                <a:lnTo>
                  <a:pt x="0" y="0"/>
                </a:lnTo>
                <a:lnTo>
                  <a:pt x="2079773" y="0"/>
                </a:lnTo>
                <a:lnTo>
                  <a:pt x="2079773" y="19062"/>
                </a:lnTo>
                <a:close/>
              </a:path>
            </a:pathLst>
          </a:custGeom>
          <a:solidFill>
            <a:srgbClr val="00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84150" y="1239948"/>
            <a:ext cx="15240" cy="19685"/>
          </a:xfrm>
          <a:custGeom>
            <a:avLst/>
            <a:gdLst/>
            <a:ahLst/>
            <a:cxnLst/>
            <a:rect l="l" t="t" r="r" b="b"/>
            <a:pathLst>
              <a:path w="15239" h="19685">
                <a:moveTo>
                  <a:pt x="14614" y="19062"/>
                </a:moveTo>
                <a:lnTo>
                  <a:pt x="0" y="19062"/>
                </a:lnTo>
                <a:lnTo>
                  <a:pt x="0" y="0"/>
                </a:lnTo>
                <a:lnTo>
                  <a:pt x="14614" y="0"/>
                </a:lnTo>
                <a:lnTo>
                  <a:pt x="14614" y="19062"/>
                </a:lnTo>
                <a:close/>
              </a:path>
            </a:pathLst>
          </a:custGeom>
          <a:solidFill>
            <a:srgbClr val="00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84150" y="1754641"/>
            <a:ext cx="15240" cy="19685"/>
          </a:xfrm>
          <a:custGeom>
            <a:avLst/>
            <a:gdLst/>
            <a:ahLst/>
            <a:cxnLst/>
            <a:rect l="l" t="t" r="r" b="b"/>
            <a:pathLst>
              <a:path w="15239" h="19685">
                <a:moveTo>
                  <a:pt x="14614" y="19062"/>
                </a:moveTo>
                <a:lnTo>
                  <a:pt x="0" y="19062"/>
                </a:lnTo>
                <a:lnTo>
                  <a:pt x="0" y="0"/>
                </a:lnTo>
                <a:lnTo>
                  <a:pt x="14614" y="0"/>
                </a:lnTo>
                <a:lnTo>
                  <a:pt x="14614" y="19062"/>
                </a:lnTo>
                <a:close/>
              </a:path>
            </a:pathLst>
          </a:custGeom>
          <a:solidFill>
            <a:srgbClr val="00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84150" y="2269335"/>
            <a:ext cx="15240" cy="19685"/>
          </a:xfrm>
          <a:custGeom>
            <a:avLst/>
            <a:gdLst/>
            <a:ahLst/>
            <a:cxnLst/>
            <a:rect l="l" t="t" r="r" b="b"/>
            <a:pathLst>
              <a:path w="15239" h="19685">
                <a:moveTo>
                  <a:pt x="14614" y="19062"/>
                </a:moveTo>
                <a:lnTo>
                  <a:pt x="0" y="19062"/>
                </a:lnTo>
                <a:lnTo>
                  <a:pt x="0" y="0"/>
                </a:lnTo>
                <a:lnTo>
                  <a:pt x="14614" y="0"/>
                </a:lnTo>
                <a:lnTo>
                  <a:pt x="14614" y="19062"/>
                </a:lnTo>
                <a:close/>
              </a:path>
            </a:pathLst>
          </a:custGeom>
          <a:solidFill>
            <a:srgbClr val="00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02260" y="3041376"/>
            <a:ext cx="1991360" cy="19685"/>
          </a:xfrm>
          <a:custGeom>
            <a:avLst/>
            <a:gdLst/>
            <a:ahLst/>
            <a:cxnLst/>
            <a:rect l="l" t="t" r="r" b="b"/>
            <a:pathLst>
              <a:path w="1991359" h="19685">
                <a:moveTo>
                  <a:pt x="1991004" y="0"/>
                </a:moveTo>
                <a:lnTo>
                  <a:pt x="392531" y="0"/>
                </a:lnTo>
                <a:lnTo>
                  <a:pt x="0" y="0"/>
                </a:lnTo>
                <a:lnTo>
                  <a:pt x="0" y="19062"/>
                </a:lnTo>
                <a:lnTo>
                  <a:pt x="392531" y="19062"/>
                </a:lnTo>
                <a:lnTo>
                  <a:pt x="1991004" y="19062"/>
                </a:lnTo>
                <a:lnTo>
                  <a:pt x="1991004" y="0"/>
                </a:lnTo>
                <a:close/>
              </a:path>
            </a:pathLst>
          </a:custGeom>
          <a:solidFill>
            <a:srgbClr val="00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4150" y="3298722"/>
            <a:ext cx="15240" cy="19685"/>
          </a:xfrm>
          <a:custGeom>
            <a:avLst/>
            <a:gdLst/>
            <a:ahLst/>
            <a:cxnLst/>
            <a:rect l="l" t="t" r="r" b="b"/>
            <a:pathLst>
              <a:path w="15239" h="19685">
                <a:moveTo>
                  <a:pt x="14614" y="19062"/>
                </a:moveTo>
                <a:lnTo>
                  <a:pt x="0" y="19062"/>
                </a:lnTo>
                <a:lnTo>
                  <a:pt x="0" y="0"/>
                </a:lnTo>
                <a:lnTo>
                  <a:pt x="14614" y="0"/>
                </a:lnTo>
                <a:lnTo>
                  <a:pt x="14614" y="19062"/>
                </a:lnTo>
                <a:close/>
              </a:path>
            </a:pathLst>
          </a:custGeom>
          <a:solidFill>
            <a:srgbClr val="00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69165" y="4070775"/>
            <a:ext cx="1616075" cy="19685"/>
          </a:xfrm>
          <a:custGeom>
            <a:avLst/>
            <a:gdLst/>
            <a:ahLst/>
            <a:cxnLst/>
            <a:rect l="l" t="t" r="r" b="b"/>
            <a:pathLst>
              <a:path w="1616075" h="19685">
                <a:moveTo>
                  <a:pt x="1615871" y="0"/>
                </a:moveTo>
                <a:lnTo>
                  <a:pt x="788136" y="0"/>
                </a:lnTo>
                <a:lnTo>
                  <a:pt x="424345" y="0"/>
                </a:lnTo>
                <a:lnTo>
                  <a:pt x="0" y="0"/>
                </a:lnTo>
                <a:lnTo>
                  <a:pt x="0" y="19062"/>
                </a:lnTo>
                <a:lnTo>
                  <a:pt x="424345" y="19062"/>
                </a:lnTo>
                <a:lnTo>
                  <a:pt x="788136" y="19062"/>
                </a:lnTo>
                <a:lnTo>
                  <a:pt x="1615871" y="19062"/>
                </a:lnTo>
                <a:lnTo>
                  <a:pt x="1615871" y="0"/>
                </a:lnTo>
                <a:close/>
              </a:path>
            </a:pathLst>
          </a:custGeom>
          <a:solidFill>
            <a:srgbClr val="00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4150" y="4328109"/>
            <a:ext cx="15240" cy="19685"/>
          </a:xfrm>
          <a:custGeom>
            <a:avLst/>
            <a:gdLst/>
            <a:ahLst/>
            <a:cxnLst/>
            <a:rect l="l" t="t" r="r" b="b"/>
            <a:pathLst>
              <a:path w="15239" h="19685">
                <a:moveTo>
                  <a:pt x="14614" y="19062"/>
                </a:moveTo>
                <a:lnTo>
                  <a:pt x="0" y="19062"/>
                </a:lnTo>
                <a:lnTo>
                  <a:pt x="0" y="0"/>
                </a:lnTo>
                <a:lnTo>
                  <a:pt x="14614" y="0"/>
                </a:lnTo>
                <a:lnTo>
                  <a:pt x="14614" y="19062"/>
                </a:lnTo>
                <a:close/>
              </a:path>
            </a:pathLst>
          </a:custGeom>
          <a:solidFill>
            <a:srgbClr val="00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00954" y="4842802"/>
            <a:ext cx="2614295" cy="19685"/>
          </a:xfrm>
          <a:custGeom>
            <a:avLst/>
            <a:gdLst/>
            <a:ahLst/>
            <a:cxnLst/>
            <a:rect l="l" t="t" r="r" b="b"/>
            <a:pathLst>
              <a:path w="2614295" h="19685">
                <a:moveTo>
                  <a:pt x="2614274" y="19062"/>
                </a:moveTo>
                <a:lnTo>
                  <a:pt x="0" y="19062"/>
                </a:lnTo>
                <a:lnTo>
                  <a:pt x="0" y="0"/>
                </a:lnTo>
                <a:lnTo>
                  <a:pt x="2614274" y="0"/>
                </a:lnTo>
                <a:lnTo>
                  <a:pt x="2614274" y="19062"/>
                </a:lnTo>
                <a:close/>
              </a:path>
            </a:pathLst>
          </a:custGeom>
          <a:solidFill>
            <a:srgbClr val="00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84150" y="5100149"/>
            <a:ext cx="15240" cy="19685"/>
          </a:xfrm>
          <a:custGeom>
            <a:avLst/>
            <a:gdLst/>
            <a:ahLst/>
            <a:cxnLst/>
            <a:rect l="l" t="t" r="r" b="b"/>
            <a:pathLst>
              <a:path w="15239" h="19684">
                <a:moveTo>
                  <a:pt x="14614" y="19062"/>
                </a:moveTo>
                <a:lnTo>
                  <a:pt x="0" y="19062"/>
                </a:lnTo>
                <a:lnTo>
                  <a:pt x="0" y="0"/>
                </a:lnTo>
                <a:lnTo>
                  <a:pt x="14614" y="0"/>
                </a:lnTo>
                <a:lnTo>
                  <a:pt x="14614" y="19062"/>
                </a:lnTo>
                <a:close/>
              </a:path>
            </a:pathLst>
          </a:custGeom>
          <a:solidFill>
            <a:srgbClr val="000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93750" y="495300"/>
            <a:ext cx="6798309" cy="46386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400" spc="-50" dirty="0">
                <a:latin typeface="Malgun Gothic"/>
                <a:cs typeface="Malgun Gothic"/>
              </a:rPr>
              <a:t>유명</a:t>
            </a:r>
            <a:r>
              <a:rPr sz="1350" dirty="0">
                <a:latin typeface="Malgun Gothic"/>
                <a:cs typeface="Malgun Gothic"/>
              </a:rPr>
              <a:t>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공개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저장소</a:t>
            </a:r>
            <a:endParaRPr sz="1400">
              <a:latin typeface="Malgun Gothic"/>
              <a:cs typeface="Malgun Gothic"/>
            </a:endParaRPr>
          </a:p>
          <a:p>
            <a:pPr marL="789940" marR="932815">
              <a:lnSpc>
                <a:spcPct val="108900"/>
              </a:lnSpc>
              <a:spcBef>
                <a:spcPts val="30"/>
              </a:spcBef>
            </a:pPr>
            <a:r>
              <a:rPr sz="1550" spc="130" dirty="0">
                <a:latin typeface="Tahoma"/>
                <a:cs typeface="Tahoma"/>
                <a:hlinkClick r:id="rId3"/>
              </a:rPr>
              <a:t>UC</a:t>
            </a:r>
            <a:r>
              <a:rPr sz="1550" spc="-170" dirty="0">
                <a:latin typeface="Tahoma"/>
                <a:cs typeface="Tahoma"/>
                <a:hlinkClick r:id="rId3"/>
              </a:rPr>
              <a:t> </a:t>
            </a:r>
            <a:r>
              <a:rPr sz="1400" spc="-15" dirty="0">
                <a:latin typeface="Malgun Gothic"/>
                <a:cs typeface="Malgun Gothic"/>
                <a:hlinkClick r:id="rId3"/>
              </a:rPr>
              <a:t>얼바인</a:t>
            </a:r>
            <a:r>
              <a:rPr sz="1550" spc="-15" dirty="0">
                <a:latin typeface="Tahoma"/>
                <a:cs typeface="Tahoma"/>
                <a:hlinkClick r:id="rId3"/>
              </a:rPr>
              <a:t>Irvine</a:t>
            </a:r>
            <a:r>
              <a:rPr sz="1550" spc="-165" dirty="0">
                <a:latin typeface="Tahoma"/>
                <a:cs typeface="Tahoma"/>
                <a:hlinkClick r:id="rId3"/>
              </a:rPr>
              <a:t> </a:t>
            </a:r>
            <a:r>
              <a:rPr sz="1400" spc="-25" dirty="0">
                <a:latin typeface="Malgun Gothic"/>
                <a:cs typeface="Malgun Gothic"/>
                <a:hlinkClick r:id="rId3"/>
              </a:rPr>
              <a:t>머신</a:t>
            </a:r>
            <a:r>
              <a:rPr sz="1350" spc="-25" dirty="0">
                <a:latin typeface="Malgun Gothic"/>
                <a:cs typeface="Malgun Gothic"/>
                <a:hlinkClick r:id="rId3"/>
              </a:rPr>
              <a:t>러닝</a:t>
            </a:r>
            <a:r>
              <a:rPr sz="1350" spc="-155" dirty="0">
                <a:latin typeface="Malgun Gothic"/>
                <a:cs typeface="Malgun Gothic"/>
                <a:hlinkClick r:id="rId3"/>
              </a:rPr>
              <a:t> </a:t>
            </a:r>
            <a:r>
              <a:rPr sz="1400" spc="-35" dirty="0">
                <a:latin typeface="Malgun Gothic"/>
                <a:cs typeface="Malgun Gothic"/>
                <a:hlinkClick r:id="rId3"/>
              </a:rPr>
              <a:t>저장소</a:t>
            </a:r>
            <a:r>
              <a:rPr sz="1550" spc="-35" dirty="0">
                <a:latin typeface="Tahoma"/>
                <a:cs typeface="Tahoma"/>
                <a:hlinkClick r:id="rId3"/>
              </a:rPr>
              <a:t>(</a:t>
            </a:r>
            <a:r>
              <a:rPr sz="1550" u="heavy" spc="-3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3"/>
              </a:rPr>
              <a:t>htt</a:t>
            </a:r>
            <a:r>
              <a:rPr sz="1550" spc="-35" dirty="0">
                <a:solidFill>
                  <a:srgbClr val="00008B"/>
                </a:solidFill>
                <a:latin typeface="Tahoma"/>
                <a:cs typeface="Tahoma"/>
                <a:hlinkClick r:id="rId3"/>
              </a:rPr>
              <a:t>p:/</a:t>
            </a:r>
            <a:r>
              <a:rPr sz="1550" spc="-75" dirty="0">
                <a:solidFill>
                  <a:srgbClr val="00008B"/>
                </a:solidFill>
                <a:latin typeface="Tahoma"/>
                <a:cs typeface="Tahoma"/>
                <a:hlinkClick r:id="rId3"/>
              </a:rPr>
              <a:t> </a:t>
            </a:r>
            <a:r>
              <a:rPr sz="1550" spc="-15" dirty="0">
                <a:solidFill>
                  <a:srgbClr val="00008B"/>
                </a:solidFill>
                <a:latin typeface="Tahoma"/>
                <a:cs typeface="Tahoma"/>
                <a:hlinkClick r:id="rId3"/>
              </a:rPr>
              <a:t>archive.ics.uci.edu/ml </a:t>
            </a:r>
            <a:r>
              <a:rPr sz="1550" spc="-470" dirty="0">
                <a:solidFill>
                  <a:srgbClr val="00008B"/>
                </a:solidFill>
                <a:latin typeface="Tahoma"/>
                <a:cs typeface="Tahoma"/>
                <a:hlinkClick r:id="rId3"/>
              </a:rPr>
              <a:t> </a:t>
            </a:r>
            <a:r>
              <a:rPr sz="1550" spc="-125" dirty="0">
                <a:solidFill>
                  <a:srgbClr val="00008B"/>
                </a:solidFill>
                <a:latin typeface="Tahoma"/>
                <a:cs typeface="Tahoma"/>
                <a:hlinkClick r:id="rId3"/>
              </a:rPr>
              <a:t>(</a:t>
            </a:r>
            <a:r>
              <a:rPr sz="1550" u="heavy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3"/>
              </a:rPr>
              <a:t>h</a:t>
            </a:r>
            <a:r>
              <a:rPr sz="1550" u="heavy" spc="6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3"/>
              </a:rPr>
              <a:t>tt</a:t>
            </a:r>
            <a:r>
              <a:rPr sz="1550" u="heavy" spc="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3"/>
              </a:rPr>
              <a:t>p</a:t>
            </a:r>
            <a:r>
              <a:rPr sz="1550" u="heavy" spc="-15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3"/>
              </a:rPr>
              <a:t>:</a:t>
            </a:r>
            <a:r>
              <a:rPr sz="1550" u="heavy" spc="-1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3"/>
              </a:rPr>
              <a:t>/</a:t>
            </a:r>
            <a:r>
              <a:rPr sz="1550" u="heavy" spc="-10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550" u="heavy" spc="-2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3"/>
              </a:rPr>
              <a:t>a</a:t>
            </a:r>
            <a:r>
              <a:rPr sz="1550" u="heavy" spc="7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3"/>
              </a:rPr>
              <a:t>r</a:t>
            </a:r>
            <a:r>
              <a:rPr sz="1550" u="heavy" spc="1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3"/>
              </a:rPr>
              <a:t>c</a:t>
            </a:r>
            <a:r>
              <a:rPr sz="1550" u="heavy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3"/>
              </a:rPr>
              <a:t>h</a:t>
            </a:r>
            <a:r>
              <a:rPr sz="1550" u="heavy" spc="4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3"/>
              </a:rPr>
              <a:t>i</a:t>
            </a:r>
            <a:r>
              <a:rPr sz="1550" u="heavy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3"/>
              </a:rPr>
              <a:t>ve</a:t>
            </a:r>
            <a:r>
              <a:rPr sz="1550" u="heavy" spc="-14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3"/>
              </a:rPr>
              <a:t>.</a:t>
            </a:r>
            <a:r>
              <a:rPr sz="1550" u="heavy" spc="4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3"/>
              </a:rPr>
              <a:t>i</a:t>
            </a:r>
            <a:r>
              <a:rPr sz="1550" u="heavy" spc="1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3"/>
              </a:rPr>
              <a:t>c</a:t>
            </a:r>
            <a:r>
              <a:rPr sz="1550" u="heavy" spc="-1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3"/>
              </a:rPr>
              <a:t>s</a:t>
            </a:r>
            <a:r>
              <a:rPr sz="1550" u="heavy" spc="-14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3"/>
              </a:rPr>
              <a:t>.</a:t>
            </a:r>
            <a:r>
              <a:rPr sz="1550" u="heavy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3"/>
              </a:rPr>
              <a:t>u</a:t>
            </a:r>
            <a:r>
              <a:rPr sz="1550" u="heavy" spc="1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3"/>
              </a:rPr>
              <a:t>c</a:t>
            </a:r>
            <a:r>
              <a:rPr sz="1550" u="heavy" spc="4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3"/>
              </a:rPr>
              <a:t>i</a:t>
            </a:r>
            <a:r>
              <a:rPr sz="1550" u="heavy" spc="-14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3"/>
              </a:rPr>
              <a:t>.</a:t>
            </a:r>
            <a:r>
              <a:rPr sz="1550" u="heavy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3"/>
              </a:rPr>
              <a:t>e</a:t>
            </a:r>
            <a:r>
              <a:rPr sz="1550" u="heavy" spc="1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3"/>
              </a:rPr>
              <a:t>d</a:t>
            </a:r>
            <a:r>
              <a:rPr sz="1550" u="heavy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3"/>
              </a:rPr>
              <a:t>u</a:t>
            </a:r>
            <a:r>
              <a:rPr sz="1550" u="heavy" spc="-8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3"/>
              </a:rPr>
              <a:t>/</a:t>
            </a:r>
            <a:r>
              <a:rPr sz="1550" u="heavy" spc="-2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3"/>
              </a:rPr>
              <a:t>m</a:t>
            </a:r>
            <a:r>
              <a:rPr sz="1550" u="heavy" spc="4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3"/>
              </a:rPr>
              <a:t>l</a:t>
            </a:r>
            <a:r>
              <a:rPr sz="1550" u="heavy" spc="-13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3"/>
              </a:rPr>
              <a:t>)</a:t>
            </a:r>
            <a:r>
              <a:rPr sz="1550" spc="-125" dirty="0">
                <a:latin typeface="Tahoma"/>
                <a:cs typeface="Tahoma"/>
                <a:hlinkClick r:id="rId3"/>
              </a:rPr>
              <a:t>)</a:t>
            </a:r>
            <a:endParaRPr sz="1550">
              <a:latin typeface="Tahoma"/>
              <a:cs typeface="Tahoma"/>
            </a:endParaRPr>
          </a:p>
          <a:p>
            <a:pPr marL="789940" marR="1469390">
              <a:lnSpc>
                <a:spcPct val="108900"/>
              </a:lnSpc>
            </a:pPr>
            <a:r>
              <a:rPr sz="1350" spc="5" dirty="0">
                <a:latin typeface="Malgun Gothic"/>
                <a:cs typeface="Malgun Gothic"/>
                <a:hlinkClick r:id="rId4"/>
              </a:rPr>
              <a:t>캐글</a:t>
            </a:r>
            <a:r>
              <a:rPr sz="1550" spc="5" dirty="0">
                <a:latin typeface="Tahoma"/>
                <a:cs typeface="Tahoma"/>
                <a:hlinkClick r:id="rId4"/>
              </a:rPr>
              <a:t>Kaggle </a:t>
            </a:r>
            <a:r>
              <a:rPr sz="1350" spc="-65" dirty="0">
                <a:latin typeface="Malgun Gothic"/>
                <a:cs typeface="Malgun Gothic"/>
                <a:hlinkClick r:id="rId4"/>
              </a:rPr>
              <a:t>데</a:t>
            </a:r>
            <a:r>
              <a:rPr sz="1400" spc="-65" dirty="0">
                <a:latin typeface="Malgun Gothic"/>
                <a:cs typeface="Malgun Gothic"/>
                <a:hlinkClick r:id="rId4"/>
              </a:rPr>
              <a:t>이</a:t>
            </a:r>
            <a:r>
              <a:rPr sz="1350" spc="-65" dirty="0">
                <a:latin typeface="Malgun Gothic"/>
                <a:cs typeface="Malgun Gothic"/>
                <a:hlinkClick r:id="rId4"/>
              </a:rPr>
              <a:t>터</a:t>
            </a:r>
            <a:r>
              <a:rPr sz="1400" spc="-65" dirty="0">
                <a:latin typeface="Malgun Gothic"/>
                <a:cs typeface="Malgun Gothic"/>
                <a:hlinkClick r:id="rId4"/>
              </a:rPr>
              <a:t>셋</a:t>
            </a:r>
            <a:r>
              <a:rPr sz="1550" spc="-65" dirty="0">
                <a:latin typeface="Tahoma"/>
                <a:cs typeface="Tahoma"/>
                <a:hlinkClick r:id="rId4"/>
              </a:rPr>
              <a:t>(</a:t>
            </a:r>
            <a:r>
              <a:rPr sz="1550" u="heavy" spc="-6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4"/>
              </a:rPr>
              <a:t>htt</a:t>
            </a:r>
            <a:r>
              <a:rPr sz="1550" spc="-65" dirty="0">
                <a:solidFill>
                  <a:srgbClr val="00008B"/>
                </a:solidFill>
                <a:latin typeface="Tahoma"/>
                <a:cs typeface="Tahoma"/>
                <a:hlinkClick r:id="rId4"/>
              </a:rPr>
              <a:t>p</a:t>
            </a:r>
            <a:r>
              <a:rPr sz="1550" u="heavy" spc="-6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sz="1550" u="heavy" spc="-8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4"/>
              </a:rPr>
              <a:t>:/ </a:t>
            </a:r>
            <a:r>
              <a:rPr sz="1550" u="heavy" spc="-1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4"/>
              </a:rPr>
              <a:t>www.kaggle.com/datasets </a:t>
            </a:r>
            <a:r>
              <a:rPr sz="1550" spc="-475" dirty="0">
                <a:solidFill>
                  <a:srgbClr val="00008B"/>
                </a:solidFill>
                <a:latin typeface="Tahoma"/>
                <a:cs typeface="Tahoma"/>
                <a:hlinkClick r:id="rId4"/>
              </a:rPr>
              <a:t> </a:t>
            </a:r>
            <a:r>
              <a:rPr sz="1550" spc="-25" dirty="0">
                <a:solidFill>
                  <a:srgbClr val="00008B"/>
                </a:solidFill>
                <a:latin typeface="Tahoma"/>
                <a:cs typeface="Tahoma"/>
                <a:hlinkClick r:id="rId4"/>
              </a:rPr>
              <a:t>(</a:t>
            </a:r>
            <a:r>
              <a:rPr sz="1550" u="heavy" spc="-2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4"/>
              </a:rPr>
              <a:t>http:/</a:t>
            </a:r>
            <a:r>
              <a:rPr sz="1550" u="heavy" spc="-1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sz="1550" u="heavy" spc="-2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4"/>
              </a:rPr>
              <a:t>www.kaggle.com/datasets)</a:t>
            </a:r>
            <a:r>
              <a:rPr sz="1550" spc="-25" dirty="0">
                <a:latin typeface="Tahoma"/>
                <a:cs typeface="Tahoma"/>
                <a:hlinkClick r:id="rId4"/>
              </a:rPr>
              <a:t>)</a:t>
            </a:r>
            <a:endParaRPr sz="1550">
              <a:latin typeface="Tahoma"/>
              <a:cs typeface="Tahoma"/>
            </a:endParaRPr>
          </a:p>
          <a:p>
            <a:pPr marL="789940" marR="1695450">
              <a:lnSpc>
                <a:spcPct val="108900"/>
              </a:lnSpc>
            </a:pPr>
            <a:r>
              <a:rPr sz="1400" spc="-50" dirty="0">
                <a:latin typeface="Malgun Gothic"/>
                <a:cs typeface="Malgun Gothic"/>
                <a:hlinkClick r:id="rId5"/>
              </a:rPr>
              <a:t>아마존</a:t>
            </a:r>
            <a:r>
              <a:rPr sz="1400" spc="-190" dirty="0">
                <a:latin typeface="Malgun Gothic"/>
                <a:cs typeface="Malgun Gothic"/>
                <a:hlinkClick r:id="rId5"/>
              </a:rPr>
              <a:t> </a:t>
            </a:r>
            <a:r>
              <a:rPr sz="1550" spc="70" dirty="0">
                <a:latin typeface="Tahoma"/>
                <a:cs typeface="Tahoma"/>
                <a:hlinkClick r:id="rId5"/>
              </a:rPr>
              <a:t>AWS</a:t>
            </a:r>
            <a:r>
              <a:rPr sz="1550" spc="-175" dirty="0">
                <a:latin typeface="Tahoma"/>
                <a:cs typeface="Tahoma"/>
                <a:hlinkClick r:id="rId5"/>
              </a:rPr>
              <a:t> </a:t>
            </a:r>
            <a:r>
              <a:rPr sz="1350" spc="-65" dirty="0">
                <a:latin typeface="Malgun Gothic"/>
                <a:cs typeface="Malgun Gothic"/>
                <a:hlinkClick r:id="rId5"/>
              </a:rPr>
              <a:t>데</a:t>
            </a:r>
            <a:r>
              <a:rPr sz="1400" spc="-65" dirty="0">
                <a:latin typeface="Malgun Gothic"/>
                <a:cs typeface="Malgun Gothic"/>
                <a:hlinkClick r:id="rId5"/>
              </a:rPr>
              <a:t>이</a:t>
            </a:r>
            <a:r>
              <a:rPr sz="1350" spc="-65" dirty="0">
                <a:latin typeface="Malgun Gothic"/>
                <a:cs typeface="Malgun Gothic"/>
                <a:hlinkClick r:id="rId5"/>
              </a:rPr>
              <a:t>터</a:t>
            </a:r>
            <a:r>
              <a:rPr sz="1400" spc="-65" dirty="0">
                <a:latin typeface="Malgun Gothic"/>
                <a:cs typeface="Malgun Gothic"/>
                <a:hlinkClick r:id="rId5"/>
              </a:rPr>
              <a:t>셋</a:t>
            </a:r>
            <a:r>
              <a:rPr sz="1550" spc="-65" dirty="0">
                <a:latin typeface="Tahoma"/>
                <a:cs typeface="Tahoma"/>
                <a:hlinkClick r:id="rId5"/>
              </a:rPr>
              <a:t>(</a:t>
            </a:r>
            <a:r>
              <a:rPr sz="1550" u="heavy" spc="-6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5"/>
              </a:rPr>
              <a:t>htt</a:t>
            </a:r>
            <a:r>
              <a:rPr sz="1550" spc="-65" dirty="0">
                <a:solidFill>
                  <a:srgbClr val="00008B"/>
                </a:solidFill>
                <a:latin typeface="Tahoma"/>
                <a:cs typeface="Tahoma"/>
                <a:hlinkClick r:id="rId5"/>
              </a:rPr>
              <a:t>p</a:t>
            </a:r>
            <a:r>
              <a:rPr sz="1550" u="heavy" spc="-1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sz="1550" u="heavy" spc="-6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5"/>
              </a:rPr>
              <a:t>s:/</a:t>
            </a:r>
            <a:r>
              <a:rPr sz="1550" u="heavy" spc="-7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sz="1550" u="heavy" spc="-1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5"/>
              </a:rPr>
              <a:t>registry.opendata.aws </a:t>
            </a:r>
            <a:r>
              <a:rPr sz="1550" spc="-470" dirty="0">
                <a:solidFill>
                  <a:srgbClr val="00008B"/>
                </a:solidFill>
                <a:latin typeface="Tahoma"/>
                <a:cs typeface="Tahoma"/>
                <a:hlinkClick r:id="rId5"/>
              </a:rPr>
              <a:t> </a:t>
            </a:r>
            <a:r>
              <a:rPr sz="1550" spc="-25" dirty="0">
                <a:solidFill>
                  <a:srgbClr val="00008B"/>
                </a:solidFill>
                <a:latin typeface="Tahoma"/>
                <a:cs typeface="Tahoma"/>
                <a:hlinkClick r:id="rId5"/>
              </a:rPr>
              <a:t>(</a:t>
            </a:r>
            <a:r>
              <a:rPr sz="1550" u="heavy" spc="-2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5"/>
              </a:rPr>
              <a:t>https:/</a:t>
            </a:r>
            <a:r>
              <a:rPr sz="1550" u="heavy" spc="-8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sz="1550" u="heavy" spc="-2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5"/>
              </a:rPr>
              <a:t>registry.opendata.aws)</a:t>
            </a:r>
            <a:r>
              <a:rPr sz="1550" spc="-20" dirty="0">
                <a:latin typeface="Tahoma"/>
                <a:cs typeface="Tahoma"/>
                <a:hlinkClick r:id="rId5"/>
              </a:rPr>
              <a:t>)</a:t>
            </a: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spc="-50" dirty="0">
                <a:latin typeface="Malgun Gothic"/>
                <a:cs typeface="Malgun Gothic"/>
              </a:rPr>
              <a:t>메</a:t>
            </a:r>
            <a:r>
              <a:rPr sz="1350" dirty="0">
                <a:latin typeface="Malgun Gothic"/>
                <a:cs typeface="Malgun Gothic"/>
              </a:rPr>
              <a:t>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포털</a:t>
            </a:r>
            <a:r>
              <a:rPr sz="1550" spc="-125" dirty="0">
                <a:latin typeface="Tahoma"/>
                <a:cs typeface="Tahoma"/>
              </a:rPr>
              <a:t>(</a:t>
            </a:r>
            <a:r>
              <a:rPr sz="1350" dirty="0">
                <a:latin typeface="Malgun Gothic"/>
                <a:cs typeface="Malgun Gothic"/>
              </a:rPr>
              <a:t>공개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저장소</a:t>
            </a:r>
            <a:r>
              <a:rPr sz="1350" dirty="0">
                <a:latin typeface="Malgun Gothic"/>
                <a:cs typeface="Malgun Gothic"/>
              </a:rPr>
              <a:t>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나</a:t>
            </a:r>
            <a:r>
              <a:rPr sz="1400" spc="-50" dirty="0">
                <a:latin typeface="Malgun Gothic"/>
                <a:cs typeface="Malgun Gothic"/>
              </a:rPr>
              <a:t>열</a:t>
            </a:r>
            <a:r>
              <a:rPr sz="1550" spc="-125" dirty="0">
                <a:latin typeface="Tahoma"/>
                <a:cs typeface="Tahoma"/>
              </a:rPr>
              <a:t>)</a:t>
            </a:r>
            <a:endParaRPr sz="1550">
              <a:latin typeface="Tahoma"/>
              <a:cs typeface="Tahoma"/>
            </a:endParaRPr>
          </a:p>
          <a:p>
            <a:pPr marL="789940" marR="5080">
              <a:lnSpc>
                <a:spcPct val="108900"/>
              </a:lnSpc>
            </a:pPr>
            <a:r>
              <a:rPr sz="1350" spc="-20" dirty="0">
                <a:latin typeface="Malgun Gothic"/>
                <a:cs typeface="Malgun Gothic"/>
              </a:rPr>
              <a:t>데</a:t>
            </a:r>
            <a:r>
              <a:rPr sz="1400" spc="-20" dirty="0">
                <a:latin typeface="Malgun Gothic"/>
                <a:cs typeface="Malgun Gothic"/>
              </a:rPr>
              <a:t>이</a:t>
            </a:r>
            <a:r>
              <a:rPr sz="1350" spc="-20" dirty="0">
                <a:latin typeface="Malgun Gothic"/>
                <a:cs typeface="Malgun Gothic"/>
              </a:rPr>
              <a:t>터</a:t>
            </a:r>
            <a:r>
              <a:rPr sz="1350" spc="-170" dirty="0">
                <a:latin typeface="Malgun Gothic"/>
                <a:cs typeface="Malgun Gothic"/>
              </a:rPr>
              <a:t> </a:t>
            </a:r>
            <a:r>
              <a:rPr sz="1350" spc="20" dirty="0">
                <a:latin typeface="Malgun Gothic"/>
                <a:cs typeface="Malgun Gothic"/>
              </a:rPr>
              <a:t>포털</a:t>
            </a:r>
            <a:r>
              <a:rPr sz="1550" spc="20" dirty="0">
                <a:latin typeface="Tahoma"/>
                <a:cs typeface="Tahoma"/>
              </a:rPr>
              <a:t>Data</a:t>
            </a:r>
            <a:r>
              <a:rPr sz="1550" spc="-175" dirty="0">
                <a:latin typeface="Tahoma"/>
                <a:cs typeface="Tahoma"/>
              </a:rPr>
              <a:t> </a:t>
            </a:r>
            <a:r>
              <a:rPr sz="1550" spc="-20" dirty="0">
                <a:latin typeface="Tahoma"/>
                <a:cs typeface="Tahoma"/>
              </a:rPr>
              <a:t>Portals(</a:t>
            </a:r>
            <a:r>
              <a:rPr sz="1550" u="heavy" spc="-2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6"/>
              </a:rPr>
              <a:t>htt</a:t>
            </a:r>
            <a:r>
              <a:rPr sz="1550" spc="-20" dirty="0">
                <a:solidFill>
                  <a:srgbClr val="00008B"/>
                </a:solidFill>
                <a:latin typeface="Tahoma"/>
                <a:cs typeface="Tahoma"/>
                <a:hlinkClick r:id="rId6"/>
              </a:rPr>
              <a:t>p</a:t>
            </a:r>
            <a:r>
              <a:rPr sz="1550" u="heavy" spc="-2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6"/>
              </a:rPr>
              <a:t> </a:t>
            </a:r>
            <a:r>
              <a:rPr sz="1550" u="heavy" spc="-8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6"/>
              </a:rPr>
              <a:t>:/</a:t>
            </a:r>
            <a:r>
              <a:rPr sz="1550" u="heavy" spc="-9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6"/>
              </a:rPr>
              <a:t> </a:t>
            </a:r>
            <a:r>
              <a:rPr sz="1550" u="heavy" spc="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6"/>
              </a:rPr>
              <a:t>dataportals.org</a:t>
            </a:r>
            <a:r>
              <a:rPr sz="1550" spc="-175" dirty="0">
                <a:solidFill>
                  <a:srgbClr val="00008B"/>
                </a:solidFill>
                <a:latin typeface="Tahoma"/>
                <a:cs typeface="Tahoma"/>
                <a:hlinkClick r:id="rId6"/>
              </a:rPr>
              <a:t> </a:t>
            </a:r>
            <a:r>
              <a:rPr sz="1550" spc="-25" dirty="0">
                <a:solidFill>
                  <a:srgbClr val="00008B"/>
                </a:solidFill>
                <a:latin typeface="Tahoma"/>
                <a:cs typeface="Tahoma"/>
                <a:hlinkClick r:id="rId6"/>
              </a:rPr>
              <a:t>(</a:t>
            </a:r>
            <a:r>
              <a:rPr sz="1550" u="heavy" spc="-2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6"/>
              </a:rPr>
              <a:t>http:/</a:t>
            </a:r>
            <a:r>
              <a:rPr sz="1550" u="heavy" spc="-9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6"/>
              </a:rPr>
              <a:t> </a:t>
            </a:r>
            <a:r>
              <a:rPr sz="1550" u="heavy" spc="-1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6"/>
              </a:rPr>
              <a:t>dataportals.org)</a:t>
            </a:r>
            <a:r>
              <a:rPr sz="1550" spc="-10" dirty="0">
                <a:latin typeface="Tahoma"/>
                <a:cs typeface="Tahoma"/>
              </a:rPr>
              <a:t>) </a:t>
            </a:r>
            <a:r>
              <a:rPr sz="1550" spc="-470" dirty="0">
                <a:latin typeface="Tahoma"/>
                <a:cs typeface="Tahoma"/>
              </a:rPr>
              <a:t> </a:t>
            </a:r>
            <a:r>
              <a:rPr sz="1400" spc="-25" dirty="0">
                <a:latin typeface="Malgun Gothic"/>
                <a:cs typeface="Malgun Gothic"/>
                <a:hlinkClick r:id="rId7"/>
              </a:rPr>
              <a:t>오</a:t>
            </a:r>
            <a:r>
              <a:rPr sz="1350" spc="-25" dirty="0">
                <a:latin typeface="Malgun Gothic"/>
                <a:cs typeface="Malgun Gothic"/>
                <a:hlinkClick r:id="rId7"/>
              </a:rPr>
              <a:t>픈 </a:t>
            </a:r>
            <a:r>
              <a:rPr sz="1350" spc="-20" dirty="0">
                <a:latin typeface="Malgun Gothic"/>
                <a:cs typeface="Malgun Gothic"/>
                <a:hlinkClick r:id="rId7"/>
              </a:rPr>
              <a:t>데</a:t>
            </a:r>
            <a:r>
              <a:rPr sz="1400" spc="-20" dirty="0">
                <a:latin typeface="Malgun Gothic"/>
                <a:cs typeface="Malgun Gothic"/>
                <a:hlinkClick r:id="rId7"/>
              </a:rPr>
              <a:t>이</a:t>
            </a:r>
            <a:r>
              <a:rPr sz="1350" spc="-20" dirty="0">
                <a:latin typeface="Malgun Gothic"/>
                <a:cs typeface="Malgun Gothic"/>
                <a:hlinkClick r:id="rId7"/>
              </a:rPr>
              <a:t>터 </a:t>
            </a:r>
            <a:r>
              <a:rPr sz="1400" spc="15" dirty="0">
                <a:latin typeface="Malgun Gothic"/>
                <a:cs typeface="Malgun Gothic"/>
                <a:hlinkClick r:id="rId7"/>
              </a:rPr>
              <a:t>모</a:t>
            </a:r>
            <a:r>
              <a:rPr sz="1350" spc="15" dirty="0">
                <a:latin typeface="Malgun Gothic"/>
                <a:cs typeface="Malgun Gothic"/>
                <a:hlinkClick r:id="rId7"/>
              </a:rPr>
              <a:t>니터</a:t>
            </a:r>
            <a:r>
              <a:rPr sz="1550" spc="15" dirty="0">
                <a:latin typeface="Tahoma"/>
                <a:cs typeface="Tahoma"/>
                <a:hlinkClick r:id="rId7"/>
              </a:rPr>
              <a:t>Open </a:t>
            </a:r>
            <a:r>
              <a:rPr sz="1550" spc="35" dirty="0">
                <a:latin typeface="Tahoma"/>
                <a:cs typeface="Tahoma"/>
                <a:hlinkClick r:id="rId7"/>
              </a:rPr>
              <a:t>Data </a:t>
            </a:r>
            <a:r>
              <a:rPr sz="1550" spc="20" dirty="0">
                <a:latin typeface="Tahoma"/>
                <a:cs typeface="Tahoma"/>
                <a:hlinkClick r:id="rId7"/>
              </a:rPr>
              <a:t>Monitor(</a:t>
            </a:r>
            <a:r>
              <a:rPr sz="1550" u="heavy" spc="2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7"/>
              </a:rPr>
              <a:t>htt</a:t>
            </a:r>
            <a:r>
              <a:rPr sz="1550" spc="20" dirty="0">
                <a:solidFill>
                  <a:srgbClr val="00008B"/>
                </a:solidFill>
                <a:latin typeface="Tahoma"/>
                <a:cs typeface="Tahoma"/>
                <a:hlinkClick r:id="rId7"/>
              </a:rPr>
              <a:t>p:/ </a:t>
            </a:r>
            <a:r>
              <a:rPr sz="1550" dirty="0">
                <a:solidFill>
                  <a:srgbClr val="00008B"/>
                </a:solidFill>
                <a:latin typeface="Tahoma"/>
                <a:cs typeface="Tahoma"/>
                <a:hlinkClick r:id="rId7"/>
              </a:rPr>
              <a:t>opendatamonitor.eu </a:t>
            </a:r>
            <a:r>
              <a:rPr sz="1550" spc="5" dirty="0">
                <a:solidFill>
                  <a:srgbClr val="00008B"/>
                </a:solidFill>
                <a:latin typeface="Tahoma"/>
                <a:cs typeface="Tahoma"/>
                <a:hlinkClick r:id="rId7"/>
              </a:rPr>
              <a:t> </a:t>
            </a:r>
            <a:r>
              <a:rPr sz="1550" spc="-25" dirty="0">
                <a:solidFill>
                  <a:srgbClr val="00008B"/>
                </a:solidFill>
                <a:latin typeface="Tahoma"/>
                <a:cs typeface="Tahoma"/>
                <a:hlinkClick r:id="rId7"/>
              </a:rPr>
              <a:t>(</a:t>
            </a:r>
            <a:r>
              <a:rPr sz="1550" u="heavy" spc="-2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7"/>
              </a:rPr>
              <a:t>http:/</a:t>
            </a:r>
            <a:r>
              <a:rPr sz="1550" u="heavy" spc="-10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7"/>
              </a:rPr>
              <a:t> </a:t>
            </a:r>
            <a:r>
              <a:rPr sz="1550" u="heavy" spc="-1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7"/>
              </a:rPr>
              <a:t>opendatamonitor.eu)</a:t>
            </a:r>
            <a:r>
              <a:rPr sz="1550" spc="-15" dirty="0">
                <a:latin typeface="Tahoma"/>
                <a:cs typeface="Tahoma"/>
                <a:hlinkClick r:id="rId7"/>
              </a:rPr>
              <a:t>)</a:t>
            </a:r>
            <a:endParaRPr sz="1550">
              <a:latin typeface="Tahoma"/>
              <a:cs typeface="Tahoma"/>
            </a:endParaRPr>
          </a:p>
          <a:p>
            <a:pPr marL="789940">
              <a:lnSpc>
                <a:spcPct val="100000"/>
              </a:lnSpc>
              <a:spcBef>
                <a:spcPts val="165"/>
              </a:spcBef>
            </a:pPr>
            <a:r>
              <a:rPr sz="1350" spc="-20" dirty="0">
                <a:latin typeface="Malgun Gothic"/>
                <a:cs typeface="Malgun Gothic"/>
              </a:rPr>
              <a:t>퀀들</a:t>
            </a:r>
            <a:r>
              <a:rPr sz="1550" spc="-20" dirty="0">
                <a:latin typeface="Tahoma"/>
                <a:cs typeface="Tahoma"/>
              </a:rPr>
              <a:t>Quandl(</a:t>
            </a:r>
            <a:r>
              <a:rPr sz="1550" u="heavy" spc="-2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8"/>
              </a:rPr>
              <a:t>htt</a:t>
            </a:r>
            <a:r>
              <a:rPr sz="1550" spc="-20" dirty="0">
                <a:solidFill>
                  <a:srgbClr val="00008B"/>
                </a:solidFill>
                <a:latin typeface="Tahoma"/>
                <a:cs typeface="Tahoma"/>
                <a:hlinkClick r:id="rId8"/>
              </a:rPr>
              <a:t>p</a:t>
            </a:r>
            <a:r>
              <a:rPr sz="1550" u="heavy" spc="-3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8"/>
              </a:rPr>
              <a:t> </a:t>
            </a:r>
            <a:r>
              <a:rPr sz="1550" u="heavy" spc="-8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8"/>
              </a:rPr>
              <a:t>:/</a:t>
            </a:r>
            <a:r>
              <a:rPr sz="1550" u="heavy" spc="-9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8"/>
              </a:rPr>
              <a:t> </a:t>
            </a:r>
            <a:r>
              <a:rPr sz="1550" u="heavy" spc="-1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8"/>
              </a:rPr>
              <a:t>quandl.com</a:t>
            </a:r>
            <a:r>
              <a:rPr sz="1550" spc="-180" dirty="0">
                <a:solidFill>
                  <a:srgbClr val="00008B"/>
                </a:solidFill>
                <a:latin typeface="Tahoma"/>
                <a:cs typeface="Tahoma"/>
                <a:hlinkClick r:id="rId8"/>
              </a:rPr>
              <a:t> </a:t>
            </a:r>
            <a:r>
              <a:rPr sz="1550" spc="-25" dirty="0">
                <a:solidFill>
                  <a:srgbClr val="00008B"/>
                </a:solidFill>
                <a:latin typeface="Tahoma"/>
                <a:cs typeface="Tahoma"/>
                <a:hlinkClick r:id="rId8"/>
              </a:rPr>
              <a:t>(</a:t>
            </a:r>
            <a:r>
              <a:rPr sz="1550" u="heavy" spc="-2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8"/>
              </a:rPr>
              <a:t>http:/</a:t>
            </a:r>
            <a:r>
              <a:rPr sz="1550" u="heavy" spc="-9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8"/>
              </a:rPr>
              <a:t> </a:t>
            </a:r>
            <a:r>
              <a:rPr sz="1550" u="heavy" spc="-3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8"/>
              </a:rPr>
              <a:t>quandl.com)</a:t>
            </a:r>
            <a:r>
              <a:rPr sz="1550" spc="-30" dirty="0">
                <a:latin typeface="Tahoma"/>
                <a:cs typeface="Tahoma"/>
              </a:rPr>
              <a:t>)</a:t>
            </a: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400" spc="-50" dirty="0">
                <a:latin typeface="Malgun Gothic"/>
                <a:cs typeface="Malgun Gothic"/>
              </a:rPr>
              <a:t>인</a:t>
            </a:r>
            <a:r>
              <a:rPr sz="1350" dirty="0">
                <a:latin typeface="Malgun Gothic"/>
                <a:cs typeface="Malgun Gothic"/>
              </a:rPr>
              <a:t>기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있</a:t>
            </a:r>
            <a:r>
              <a:rPr sz="1350" dirty="0">
                <a:latin typeface="Malgun Gothic"/>
                <a:cs typeface="Malgun Gothic"/>
              </a:rPr>
              <a:t>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공개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저장소</a:t>
            </a:r>
            <a:r>
              <a:rPr sz="1350" dirty="0">
                <a:latin typeface="Malgun Gothic"/>
                <a:cs typeface="Malgun Gothic"/>
              </a:rPr>
              <a:t>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나</a:t>
            </a:r>
            <a:r>
              <a:rPr sz="1400" spc="-50" dirty="0">
                <a:latin typeface="Malgun Gothic"/>
                <a:cs typeface="Malgun Gothic"/>
              </a:rPr>
              <a:t>열</a:t>
            </a:r>
            <a:r>
              <a:rPr sz="1350" dirty="0">
                <a:latin typeface="Malgun Gothic"/>
                <a:cs typeface="Malgun Gothic"/>
              </a:rPr>
              <a:t>되</a:t>
            </a:r>
            <a:r>
              <a:rPr sz="1400" spc="-50" dirty="0">
                <a:latin typeface="Malgun Gothic"/>
                <a:cs typeface="Malgun Gothic"/>
              </a:rPr>
              <a:t>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있</a:t>
            </a:r>
            <a:r>
              <a:rPr sz="1350" dirty="0">
                <a:latin typeface="Malgun Gothic"/>
                <a:cs typeface="Malgun Gothic"/>
              </a:rPr>
              <a:t>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다</a:t>
            </a:r>
            <a:r>
              <a:rPr sz="1400" spc="-50" dirty="0">
                <a:latin typeface="Malgun Gothic"/>
                <a:cs typeface="Malgun Gothic"/>
              </a:rPr>
              <a:t>른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페</a:t>
            </a:r>
            <a:r>
              <a:rPr sz="1400" spc="-50" dirty="0">
                <a:latin typeface="Malgun Gothic"/>
                <a:cs typeface="Malgun Gothic"/>
              </a:rPr>
              <a:t>이지</a:t>
            </a:r>
            <a:endParaRPr sz="1400">
              <a:latin typeface="Malgun Gothic"/>
              <a:cs typeface="Malgun Gothic"/>
            </a:endParaRPr>
          </a:p>
          <a:p>
            <a:pPr marL="789940" marR="1498600">
              <a:lnSpc>
                <a:spcPct val="108900"/>
              </a:lnSpc>
              <a:spcBef>
                <a:spcPts val="30"/>
              </a:spcBef>
            </a:pPr>
            <a:r>
              <a:rPr sz="1400" spc="-50" dirty="0">
                <a:latin typeface="Malgun Gothic"/>
                <a:cs typeface="Malgun Gothic"/>
                <a:hlinkClick r:id="rId9"/>
              </a:rPr>
              <a:t>위</a:t>
            </a:r>
            <a:r>
              <a:rPr sz="1350" dirty="0">
                <a:latin typeface="Malgun Gothic"/>
                <a:cs typeface="Malgun Gothic"/>
                <a:hlinkClick r:id="rId9"/>
              </a:rPr>
              <a:t>키</a:t>
            </a:r>
            <a:r>
              <a:rPr sz="1400" spc="-50" dirty="0">
                <a:latin typeface="Malgun Gothic"/>
                <a:cs typeface="Malgun Gothic"/>
                <a:hlinkClick r:id="rId9"/>
              </a:rPr>
              <a:t>백</a:t>
            </a:r>
            <a:r>
              <a:rPr sz="1350" dirty="0">
                <a:latin typeface="Malgun Gothic"/>
                <a:cs typeface="Malgun Gothic"/>
                <a:hlinkClick r:id="rId9"/>
              </a:rPr>
              <a:t>과</a:t>
            </a:r>
            <a:r>
              <a:rPr sz="1350" spc="-175" dirty="0">
                <a:latin typeface="Malgun Gothic"/>
                <a:cs typeface="Malgun Gothic"/>
                <a:hlinkClick r:id="rId9"/>
              </a:rPr>
              <a:t> </a:t>
            </a:r>
            <a:r>
              <a:rPr sz="1400" spc="-50" dirty="0">
                <a:latin typeface="Malgun Gothic"/>
                <a:cs typeface="Malgun Gothic"/>
                <a:hlinkClick r:id="rId9"/>
              </a:rPr>
              <a:t>머신</a:t>
            </a:r>
            <a:r>
              <a:rPr sz="1350" dirty="0">
                <a:latin typeface="Malgun Gothic"/>
                <a:cs typeface="Malgun Gothic"/>
                <a:hlinkClick r:id="rId9"/>
              </a:rPr>
              <a:t>러닝</a:t>
            </a:r>
            <a:r>
              <a:rPr sz="1350" spc="-175" dirty="0">
                <a:latin typeface="Malgun Gothic"/>
                <a:cs typeface="Malgun Gothic"/>
                <a:hlinkClick r:id="rId9"/>
              </a:rPr>
              <a:t> </a:t>
            </a:r>
            <a:r>
              <a:rPr sz="1350" dirty="0">
                <a:latin typeface="Malgun Gothic"/>
                <a:cs typeface="Malgun Gothic"/>
                <a:hlinkClick r:id="rId9"/>
              </a:rPr>
              <a:t>데</a:t>
            </a:r>
            <a:r>
              <a:rPr sz="1400" spc="-50" dirty="0">
                <a:latin typeface="Malgun Gothic"/>
                <a:cs typeface="Malgun Gothic"/>
                <a:hlinkClick r:id="rId9"/>
              </a:rPr>
              <a:t>이</a:t>
            </a:r>
            <a:r>
              <a:rPr sz="1350" dirty="0">
                <a:latin typeface="Malgun Gothic"/>
                <a:cs typeface="Malgun Gothic"/>
                <a:hlinkClick r:id="rId9"/>
              </a:rPr>
              <a:t>터</a:t>
            </a:r>
            <a:r>
              <a:rPr sz="1400" spc="-50" dirty="0">
                <a:latin typeface="Malgun Gothic"/>
                <a:cs typeface="Malgun Gothic"/>
                <a:hlinkClick r:id="rId9"/>
              </a:rPr>
              <a:t>셋</a:t>
            </a:r>
            <a:r>
              <a:rPr sz="1400" spc="-195" dirty="0">
                <a:latin typeface="Malgun Gothic"/>
                <a:cs typeface="Malgun Gothic"/>
                <a:hlinkClick r:id="rId9"/>
              </a:rPr>
              <a:t> </a:t>
            </a:r>
            <a:r>
              <a:rPr sz="1400" spc="-50" dirty="0">
                <a:latin typeface="Malgun Gothic"/>
                <a:cs typeface="Malgun Gothic"/>
                <a:hlinkClick r:id="rId9"/>
              </a:rPr>
              <a:t>목록</a:t>
            </a:r>
            <a:r>
              <a:rPr sz="1550" spc="-130" dirty="0">
                <a:latin typeface="Tahoma"/>
                <a:cs typeface="Tahoma"/>
                <a:hlinkClick r:id="rId9"/>
              </a:rPr>
              <a:t>(</a:t>
            </a:r>
            <a:r>
              <a:rPr sz="1550" u="heavy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9"/>
              </a:rPr>
              <a:t>h</a:t>
            </a:r>
            <a:r>
              <a:rPr sz="1550" u="heavy" spc="6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9"/>
              </a:rPr>
              <a:t>tt</a:t>
            </a:r>
            <a:r>
              <a:rPr sz="1550" spc="5" dirty="0">
                <a:solidFill>
                  <a:srgbClr val="00008B"/>
                </a:solidFill>
                <a:latin typeface="Tahoma"/>
                <a:cs typeface="Tahoma"/>
                <a:hlinkClick r:id="rId9"/>
              </a:rPr>
              <a:t>p</a:t>
            </a:r>
            <a:r>
              <a:rPr sz="1550" spc="-15" dirty="0">
                <a:solidFill>
                  <a:srgbClr val="00008B"/>
                </a:solidFill>
                <a:latin typeface="Tahoma"/>
                <a:cs typeface="Tahoma"/>
                <a:hlinkClick r:id="rId9"/>
              </a:rPr>
              <a:t>s</a:t>
            </a:r>
            <a:r>
              <a:rPr sz="1550" spc="-155" dirty="0">
                <a:solidFill>
                  <a:srgbClr val="00008B"/>
                </a:solidFill>
                <a:latin typeface="Tahoma"/>
                <a:cs typeface="Tahoma"/>
                <a:hlinkClick r:id="rId9"/>
              </a:rPr>
              <a:t>:</a:t>
            </a:r>
            <a:r>
              <a:rPr sz="1550" spc="-15" dirty="0">
                <a:solidFill>
                  <a:srgbClr val="00008B"/>
                </a:solidFill>
                <a:latin typeface="Tahoma"/>
                <a:cs typeface="Tahoma"/>
                <a:hlinkClick r:id="rId9"/>
              </a:rPr>
              <a:t>/</a:t>
            </a:r>
            <a:r>
              <a:rPr sz="1550" spc="-114" dirty="0">
                <a:solidFill>
                  <a:srgbClr val="00008B"/>
                </a:solidFill>
                <a:latin typeface="Tahoma"/>
                <a:cs typeface="Tahoma"/>
                <a:hlinkClick r:id="rId9"/>
              </a:rPr>
              <a:t> </a:t>
            </a:r>
            <a:r>
              <a:rPr sz="1550" spc="-60" dirty="0">
                <a:solidFill>
                  <a:srgbClr val="00008B"/>
                </a:solidFill>
                <a:latin typeface="Tahoma"/>
                <a:cs typeface="Tahoma"/>
                <a:hlinkClick r:id="rId9"/>
              </a:rPr>
              <a:t>g</a:t>
            </a:r>
            <a:r>
              <a:rPr sz="1550" spc="25" dirty="0">
                <a:solidFill>
                  <a:srgbClr val="00008B"/>
                </a:solidFill>
                <a:latin typeface="Tahoma"/>
                <a:cs typeface="Tahoma"/>
                <a:hlinkClick r:id="rId9"/>
              </a:rPr>
              <a:t>oo</a:t>
            </a:r>
            <a:r>
              <a:rPr sz="1550" spc="-140" dirty="0">
                <a:solidFill>
                  <a:srgbClr val="00008B"/>
                </a:solidFill>
                <a:latin typeface="Tahoma"/>
                <a:cs typeface="Tahoma"/>
                <a:hlinkClick r:id="rId9"/>
              </a:rPr>
              <a:t>.</a:t>
            </a:r>
            <a:r>
              <a:rPr sz="1550" spc="-60" dirty="0">
                <a:solidFill>
                  <a:srgbClr val="00008B"/>
                </a:solidFill>
                <a:latin typeface="Tahoma"/>
                <a:cs typeface="Tahoma"/>
                <a:hlinkClick r:id="rId9"/>
              </a:rPr>
              <a:t>g</a:t>
            </a:r>
            <a:r>
              <a:rPr sz="1550" spc="45" dirty="0">
                <a:solidFill>
                  <a:srgbClr val="00008B"/>
                </a:solidFill>
                <a:latin typeface="Tahoma"/>
                <a:cs typeface="Tahoma"/>
                <a:hlinkClick r:id="rId9"/>
              </a:rPr>
              <a:t>l</a:t>
            </a:r>
            <a:r>
              <a:rPr sz="1550" spc="-15" dirty="0">
                <a:solidFill>
                  <a:srgbClr val="00008B"/>
                </a:solidFill>
                <a:latin typeface="Tahoma"/>
                <a:cs typeface="Tahoma"/>
                <a:hlinkClick r:id="rId9"/>
              </a:rPr>
              <a:t>/</a:t>
            </a:r>
            <a:r>
              <a:rPr sz="1550" spc="-40" dirty="0">
                <a:solidFill>
                  <a:srgbClr val="00008B"/>
                </a:solidFill>
                <a:latin typeface="Tahoma"/>
                <a:cs typeface="Tahoma"/>
                <a:hlinkClick r:id="rId9"/>
              </a:rPr>
              <a:t>S</a:t>
            </a:r>
            <a:r>
              <a:rPr sz="1550" spc="45" dirty="0">
                <a:solidFill>
                  <a:srgbClr val="00008B"/>
                </a:solidFill>
                <a:latin typeface="Tahoma"/>
                <a:cs typeface="Tahoma"/>
                <a:hlinkClick r:id="rId9"/>
              </a:rPr>
              <a:t>J</a:t>
            </a:r>
            <a:r>
              <a:rPr sz="1550" spc="130" dirty="0">
                <a:solidFill>
                  <a:srgbClr val="00008B"/>
                </a:solidFill>
                <a:latin typeface="Tahoma"/>
                <a:cs typeface="Tahoma"/>
                <a:hlinkClick r:id="rId9"/>
              </a:rPr>
              <a:t>H</a:t>
            </a:r>
            <a:r>
              <a:rPr sz="1550" spc="145" dirty="0">
                <a:solidFill>
                  <a:srgbClr val="00008B"/>
                </a:solidFill>
                <a:latin typeface="Tahoma"/>
                <a:cs typeface="Tahoma"/>
                <a:hlinkClick r:id="rId9"/>
              </a:rPr>
              <a:t>N</a:t>
            </a:r>
            <a:r>
              <a:rPr sz="1550" spc="55" dirty="0">
                <a:solidFill>
                  <a:srgbClr val="00008B"/>
                </a:solidFill>
                <a:latin typeface="Tahoma"/>
                <a:cs typeface="Tahoma"/>
                <a:hlinkClick r:id="rId9"/>
              </a:rPr>
              <a:t>2</a:t>
            </a:r>
            <a:r>
              <a:rPr sz="1550" spc="30" dirty="0">
                <a:solidFill>
                  <a:srgbClr val="00008B"/>
                </a:solidFill>
                <a:latin typeface="Tahoma"/>
                <a:cs typeface="Tahoma"/>
                <a:hlinkClick r:id="rId9"/>
              </a:rPr>
              <a:t>k  </a:t>
            </a:r>
            <a:r>
              <a:rPr sz="1550" spc="-125" dirty="0">
                <a:solidFill>
                  <a:srgbClr val="00008B"/>
                </a:solidFill>
                <a:latin typeface="Tahoma"/>
                <a:cs typeface="Tahoma"/>
                <a:hlinkClick r:id="rId9"/>
              </a:rPr>
              <a:t>(</a:t>
            </a:r>
            <a:r>
              <a:rPr sz="1550" u="heavy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9"/>
              </a:rPr>
              <a:t>h</a:t>
            </a:r>
            <a:r>
              <a:rPr sz="1550" u="heavy" spc="6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9"/>
              </a:rPr>
              <a:t>tt</a:t>
            </a:r>
            <a:r>
              <a:rPr sz="1550" u="heavy" spc="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9"/>
              </a:rPr>
              <a:t>p</a:t>
            </a:r>
            <a:r>
              <a:rPr sz="1550" u="heavy" spc="-1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9"/>
              </a:rPr>
              <a:t>s</a:t>
            </a:r>
            <a:r>
              <a:rPr sz="1550" u="heavy" spc="-15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9"/>
              </a:rPr>
              <a:t>:</a:t>
            </a:r>
            <a:r>
              <a:rPr sz="1550" u="heavy" spc="-1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9"/>
              </a:rPr>
              <a:t>/</a:t>
            </a:r>
            <a:r>
              <a:rPr sz="1550" u="heavy" spc="-114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9"/>
              </a:rPr>
              <a:t> </a:t>
            </a:r>
            <a:r>
              <a:rPr sz="1550" u="heavy" spc="-6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9"/>
              </a:rPr>
              <a:t>g</a:t>
            </a:r>
            <a:r>
              <a:rPr sz="1550" u="heavy" spc="2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9"/>
              </a:rPr>
              <a:t>oo</a:t>
            </a:r>
            <a:r>
              <a:rPr sz="1550" u="heavy" spc="-14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9"/>
              </a:rPr>
              <a:t>.</a:t>
            </a:r>
            <a:r>
              <a:rPr sz="1550" u="heavy" spc="-6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9"/>
              </a:rPr>
              <a:t>g</a:t>
            </a:r>
            <a:r>
              <a:rPr sz="1550" u="heavy" spc="4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9"/>
              </a:rPr>
              <a:t>l</a:t>
            </a:r>
            <a:r>
              <a:rPr sz="1550" u="heavy" spc="-1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9"/>
              </a:rPr>
              <a:t>/</a:t>
            </a:r>
            <a:r>
              <a:rPr sz="1550" u="heavy" spc="-4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9"/>
              </a:rPr>
              <a:t>S</a:t>
            </a:r>
            <a:r>
              <a:rPr sz="1550" u="heavy" spc="4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9"/>
              </a:rPr>
              <a:t>J</a:t>
            </a:r>
            <a:r>
              <a:rPr sz="1550" u="heavy" spc="13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9"/>
              </a:rPr>
              <a:t>H</a:t>
            </a:r>
            <a:r>
              <a:rPr sz="1550" u="heavy" spc="14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9"/>
              </a:rPr>
              <a:t>N</a:t>
            </a:r>
            <a:r>
              <a:rPr sz="1550" u="heavy" spc="5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9"/>
              </a:rPr>
              <a:t>2</a:t>
            </a:r>
            <a:r>
              <a:rPr sz="1550" u="heavy" spc="4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9"/>
              </a:rPr>
              <a:t>k</a:t>
            </a:r>
            <a:r>
              <a:rPr sz="1550" u="heavy" spc="-13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9"/>
              </a:rPr>
              <a:t>)</a:t>
            </a:r>
            <a:r>
              <a:rPr sz="1550" spc="-125" dirty="0">
                <a:latin typeface="Tahoma"/>
                <a:cs typeface="Tahoma"/>
                <a:hlinkClick r:id="rId9"/>
              </a:rPr>
              <a:t>)</a:t>
            </a:r>
            <a:endParaRPr sz="1550">
              <a:latin typeface="Tahoma"/>
              <a:cs typeface="Tahoma"/>
            </a:endParaRPr>
          </a:p>
          <a:p>
            <a:pPr marL="789940" marR="768350">
              <a:lnSpc>
                <a:spcPct val="108900"/>
              </a:lnSpc>
              <a:spcBef>
                <a:spcPts val="5"/>
              </a:spcBef>
            </a:pPr>
            <a:r>
              <a:rPr sz="1550" spc="-30" dirty="0">
                <a:latin typeface="Tahoma"/>
                <a:cs typeface="Tahoma"/>
              </a:rPr>
              <a:t>Quora.com(</a:t>
            </a:r>
            <a:r>
              <a:rPr sz="1550" u="heavy" spc="-3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10"/>
              </a:rPr>
              <a:t>htt</a:t>
            </a:r>
            <a:r>
              <a:rPr sz="1550" spc="-30" dirty="0">
                <a:solidFill>
                  <a:srgbClr val="00008B"/>
                </a:solidFill>
                <a:latin typeface="Tahoma"/>
                <a:cs typeface="Tahoma"/>
                <a:hlinkClick r:id="rId10"/>
              </a:rPr>
              <a:t>p</a:t>
            </a:r>
            <a:r>
              <a:rPr sz="1550" u="heavy" spc="-3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10"/>
              </a:rPr>
              <a:t> </a:t>
            </a:r>
            <a:r>
              <a:rPr sz="1550" u="heavy" spc="-6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10"/>
              </a:rPr>
              <a:t>s:/ </a:t>
            </a:r>
            <a:r>
              <a:rPr sz="1550" u="heavy" spc="1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10"/>
              </a:rPr>
              <a:t>homl.info/10</a:t>
            </a:r>
            <a:r>
              <a:rPr sz="1550" spc="10" dirty="0">
                <a:solidFill>
                  <a:srgbClr val="00008B"/>
                </a:solidFill>
                <a:latin typeface="Tahoma"/>
                <a:cs typeface="Tahoma"/>
                <a:hlinkClick r:id="rId10"/>
              </a:rPr>
              <a:t> </a:t>
            </a:r>
            <a:r>
              <a:rPr sz="1550" spc="-25" dirty="0">
                <a:solidFill>
                  <a:srgbClr val="00008B"/>
                </a:solidFill>
                <a:latin typeface="Tahoma"/>
                <a:cs typeface="Tahoma"/>
                <a:hlinkClick r:id="rId10"/>
              </a:rPr>
              <a:t>(</a:t>
            </a:r>
            <a:r>
              <a:rPr sz="1550" u="heavy" spc="-2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10"/>
              </a:rPr>
              <a:t>https:/ </a:t>
            </a:r>
            <a:r>
              <a:rPr sz="1550" u="heavy" spc="-1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10"/>
              </a:rPr>
              <a:t>homl.info/10)</a:t>
            </a:r>
            <a:r>
              <a:rPr sz="1550" spc="-10" dirty="0">
                <a:latin typeface="Tahoma"/>
                <a:cs typeface="Tahoma"/>
              </a:rPr>
              <a:t>) 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  <a:hlinkClick r:id="rId11"/>
              </a:rPr>
              <a:t>데</a:t>
            </a:r>
            <a:r>
              <a:rPr sz="1400" spc="-50" dirty="0">
                <a:latin typeface="Malgun Gothic"/>
                <a:cs typeface="Malgun Gothic"/>
                <a:hlinkClick r:id="rId11"/>
              </a:rPr>
              <a:t>이</a:t>
            </a:r>
            <a:r>
              <a:rPr sz="1350" dirty="0">
                <a:latin typeface="Malgun Gothic"/>
                <a:cs typeface="Malgun Gothic"/>
                <a:hlinkClick r:id="rId11"/>
              </a:rPr>
              <a:t>터</a:t>
            </a:r>
            <a:r>
              <a:rPr sz="1400" spc="-50" dirty="0">
                <a:latin typeface="Malgun Gothic"/>
                <a:cs typeface="Malgun Gothic"/>
                <a:hlinkClick r:id="rId11"/>
              </a:rPr>
              <a:t>셋</a:t>
            </a:r>
            <a:r>
              <a:rPr sz="1400" spc="-195" dirty="0">
                <a:latin typeface="Malgun Gothic"/>
                <a:cs typeface="Malgun Gothic"/>
                <a:hlinkClick r:id="rId11"/>
              </a:rPr>
              <a:t> </a:t>
            </a:r>
            <a:r>
              <a:rPr sz="1400" spc="-50" dirty="0">
                <a:latin typeface="Malgun Gothic"/>
                <a:cs typeface="Malgun Gothic"/>
                <a:hlinkClick r:id="rId11"/>
              </a:rPr>
              <a:t>서브</a:t>
            </a:r>
            <a:r>
              <a:rPr sz="1350" dirty="0">
                <a:latin typeface="Malgun Gothic"/>
                <a:cs typeface="Malgun Gothic"/>
                <a:hlinkClick r:id="rId11"/>
              </a:rPr>
              <a:t>레딧</a:t>
            </a:r>
            <a:r>
              <a:rPr sz="1550" spc="-15" dirty="0">
                <a:latin typeface="Tahoma"/>
                <a:cs typeface="Tahoma"/>
                <a:hlinkClick r:id="rId11"/>
              </a:rPr>
              <a:t>s</a:t>
            </a:r>
            <a:r>
              <a:rPr sz="1550" dirty="0">
                <a:latin typeface="Tahoma"/>
                <a:cs typeface="Tahoma"/>
                <a:hlinkClick r:id="rId11"/>
              </a:rPr>
              <a:t>u</a:t>
            </a:r>
            <a:r>
              <a:rPr sz="1550" spc="15" dirty="0">
                <a:latin typeface="Tahoma"/>
                <a:cs typeface="Tahoma"/>
                <a:hlinkClick r:id="rId11"/>
              </a:rPr>
              <a:t>b</a:t>
            </a:r>
            <a:r>
              <a:rPr sz="1550" spc="70" dirty="0">
                <a:latin typeface="Tahoma"/>
                <a:cs typeface="Tahoma"/>
                <a:hlinkClick r:id="rId11"/>
              </a:rPr>
              <a:t>r</a:t>
            </a:r>
            <a:r>
              <a:rPr sz="1550" dirty="0">
                <a:latin typeface="Tahoma"/>
                <a:cs typeface="Tahoma"/>
                <a:hlinkClick r:id="rId11"/>
              </a:rPr>
              <a:t>e</a:t>
            </a:r>
            <a:r>
              <a:rPr sz="1550" spc="15" dirty="0">
                <a:latin typeface="Tahoma"/>
                <a:cs typeface="Tahoma"/>
                <a:hlinkClick r:id="rId11"/>
              </a:rPr>
              <a:t>dd</a:t>
            </a:r>
            <a:r>
              <a:rPr sz="1550" spc="45" dirty="0">
                <a:latin typeface="Tahoma"/>
                <a:cs typeface="Tahoma"/>
                <a:hlinkClick r:id="rId11"/>
              </a:rPr>
              <a:t>i</a:t>
            </a:r>
            <a:r>
              <a:rPr sz="1550" spc="60" dirty="0">
                <a:latin typeface="Tahoma"/>
                <a:cs typeface="Tahoma"/>
                <a:hlinkClick r:id="rId11"/>
              </a:rPr>
              <a:t>t</a:t>
            </a:r>
            <a:r>
              <a:rPr sz="1550" spc="-130" dirty="0">
                <a:latin typeface="Tahoma"/>
                <a:cs typeface="Tahoma"/>
                <a:hlinkClick r:id="rId11"/>
              </a:rPr>
              <a:t>(</a:t>
            </a:r>
            <a:r>
              <a:rPr sz="1550" u="heavy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11"/>
              </a:rPr>
              <a:t>h</a:t>
            </a:r>
            <a:r>
              <a:rPr sz="1550" u="heavy" spc="6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11"/>
              </a:rPr>
              <a:t>tt</a:t>
            </a:r>
            <a:r>
              <a:rPr sz="1550" spc="5" dirty="0">
                <a:solidFill>
                  <a:srgbClr val="00008B"/>
                </a:solidFill>
                <a:latin typeface="Tahoma"/>
                <a:cs typeface="Tahoma"/>
                <a:hlinkClick r:id="rId11"/>
              </a:rPr>
              <a:t>p</a:t>
            </a:r>
            <a:r>
              <a:rPr sz="1550" spc="-155" dirty="0">
                <a:solidFill>
                  <a:srgbClr val="00008B"/>
                </a:solidFill>
                <a:latin typeface="Tahoma"/>
                <a:cs typeface="Tahoma"/>
                <a:hlinkClick r:id="rId11"/>
              </a:rPr>
              <a:t>:</a:t>
            </a:r>
            <a:r>
              <a:rPr sz="1550" spc="-15" dirty="0">
                <a:solidFill>
                  <a:srgbClr val="00008B"/>
                </a:solidFill>
                <a:latin typeface="Tahoma"/>
                <a:cs typeface="Tahoma"/>
                <a:hlinkClick r:id="rId11"/>
              </a:rPr>
              <a:t>/</a:t>
            </a:r>
            <a:r>
              <a:rPr sz="1550" spc="-10" dirty="0">
                <a:solidFill>
                  <a:srgbClr val="00008B"/>
                </a:solidFill>
                <a:latin typeface="Tahoma"/>
                <a:cs typeface="Tahoma"/>
                <a:hlinkClick r:id="rId11"/>
              </a:rPr>
              <a:t> </a:t>
            </a:r>
            <a:r>
              <a:rPr sz="1550" spc="45" dirty="0">
                <a:solidFill>
                  <a:srgbClr val="00008B"/>
                </a:solidFill>
                <a:latin typeface="Tahoma"/>
                <a:cs typeface="Tahoma"/>
                <a:hlinkClick r:id="rId11"/>
              </a:rPr>
              <a:t>ww</a:t>
            </a:r>
            <a:r>
              <a:rPr sz="1550" spc="-5" dirty="0">
                <a:solidFill>
                  <a:srgbClr val="00008B"/>
                </a:solidFill>
                <a:latin typeface="Tahoma"/>
                <a:cs typeface="Tahoma"/>
                <a:hlinkClick r:id="rId11"/>
              </a:rPr>
              <a:t>w</a:t>
            </a:r>
            <a:r>
              <a:rPr sz="1550" spc="-140" dirty="0">
                <a:solidFill>
                  <a:srgbClr val="00008B"/>
                </a:solidFill>
                <a:latin typeface="Tahoma"/>
                <a:cs typeface="Tahoma"/>
                <a:hlinkClick r:id="rId11"/>
              </a:rPr>
              <a:t>.</a:t>
            </a:r>
            <a:r>
              <a:rPr sz="1550" spc="70" dirty="0">
                <a:solidFill>
                  <a:srgbClr val="00008B"/>
                </a:solidFill>
                <a:latin typeface="Tahoma"/>
                <a:cs typeface="Tahoma"/>
                <a:hlinkClick r:id="rId11"/>
              </a:rPr>
              <a:t>r</a:t>
            </a:r>
            <a:r>
              <a:rPr sz="1550" dirty="0">
                <a:solidFill>
                  <a:srgbClr val="00008B"/>
                </a:solidFill>
                <a:latin typeface="Tahoma"/>
                <a:cs typeface="Tahoma"/>
                <a:hlinkClick r:id="rId11"/>
              </a:rPr>
              <a:t>e</a:t>
            </a:r>
            <a:r>
              <a:rPr sz="1550" spc="15" dirty="0">
                <a:solidFill>
                  <a:srgbClr val="00008B"/>
                </a:solidFill>
                <a:latin typeface="Tahoma"/>
                <a:cs typeface="Tahoma"/>
                <a:hlinkClick r:id="rId11"/>
              </a:rPr>
              <a:t>dd</a:t>
            </a:r>
            <a:r>
              <a:rPr sz="1550" spc="45" dirty="0">
                <a:solidFill>
                  <a:srgbClr val="00008B"/>
                </a:solidFill>
                <a:latin typeface="Tahoma"/>
                <a:cs typeface="Tahoma"/>
                <a:hlinkClick r:id="rId11"/>
              </a:rPr>
              <a:t>i</a:t>
            </a:r>
            <a:r>
              <a:rPr sz="1550" spc="60" dirty="0">
                <a:solidFill>
                  <a:srgbClr val="00008B"/>
                </a:solidFill>
                <a:latin typeface="Tahoma"/>
                <a:cs typeface="Tahoma"/>
                <a:hlinkClick r:id="rId11"/>
              </a:rPr>
              <a:t>t</a:t>
            </a:r>
            <a:r>
              <a:rPr sz="1550" spc="-140" dirty="0">
                <a:solidFill>
                  <a:srgbClr val="00008B"/>
                </a:solidFill>
                <a:latin typeface="Tahoma"/>
                <a:cs typeface="Tahoma"/>
                <a:hlinkClick r:id="rId11"/>
              </a:rPr>
              <a:t>.</a:t>
            </a:r>
            <a:r>
              <a:rPr sz="1550" spc="10" dirty="0">
                <a:solidFill>
                  <a:srgbClr val="00008B"/>
                </a:solidFill>
                <a:latin typeface="Tahoma"/>
                <a:cs typeface="Tahoma"/>
                <a:hlinkClick r:id="rId11"/>
              </a:rPr>
              <a:t>c</a:t>
            </a:r>
            <a:r>
              <a:rPr sz="1550" spc="25" dirty="0">
                <a:solidFill>
                  <a:srgbClr val="00008B"/>
                </a:solidFill>
                <a:latin typeface="Tahoma"/>
                <a:cs typeface="Tahoma"/>
                <a:hlinkClick r:id="rId11"/>
              </a:rPr>
              <a:t>o</a:t>
            </a:r>
            <a:r>
              <a:rPr sz="1550" spc="-25" dirty="0">
                <a:solidFill>
                  <a:srgbClr val="00008B"/>
                </a:solidFill>
                <a:latin typeface="Tahoma"/>
                <a:cs typeface="Tahoma"/>
                <a:hlinkClick r:id="rId11"/>
              </a:rPr>
              <a:t>m</a:t>
            </a:r>
            <a:r>
              <a:rPr sz="1550" spc="-85" dirty="0">
                <a:solidFill>
                  <a:srgbClr val="00008B"/>
                </a:solidFill>
                <a:latin typeface="Tahoma"/>
                <a:cs typeface="Tahoma"/>
                <a:hlinkClick r:id="rId11"/>
              </a:rPr>
              <a:t>/</a:t>
            </a:r>
            <a:r>
              <a:rPr sz="1550" spc="70" dirty="0">
                <a:solidFill>
                  <a:srgbClr val="00008B"/>
                </a:solidFill>
                <a:latin typeface="Tahoma"/>
                <a:cs typeface="Tahoma"/>
                <a:hlinkClick r:id="rId11"/>
              </a:rPr>
              <a:t>r</a:t>
            </a:r>
            <a:r>
              <a:rPr sz="1550" spc="-110" dirty="0">
                <a:solidFill>
                  <a:srgbClr val="00008B"/>
                </a:solidFill>
                <a:latin typeface="Tahoma"/>
                <a:cs typeface="Tahoma"/>
                <a:hlinkClick r:id="rId11"/>
              </a:rPr>
              <a:t>/</a:t>
            </a:r>
            <a:r>
              <a:rPr sz="1550" spc="15" dirty="0">
                <a:solidFill>
                  <a:srgbClr val="00008B"/>
                </a:solidFill>
                <a:latin typeface="Tahoma"/>
                <a:cs typeface="Tahoma"/>
                <a:hlinkClick r:id="rId11"/>
              </a:rPr>
              <a:t>d</a:t>
            </a:r>
            <a:r>
              <a:rPr sz="1550" spc="-25" dirty="0">
                <a:solidFill>
                  <a:srgbClr val="00008B"/>
                </a:solidFill>
                <a:latin typeface="Tahoma"/>
                <a:cs typeface="Tahoma"/>
                <a:hlinkClick r:id="rId11"/>
              </a:rPr>
              <a:t>a</a:t>
            </a:r>
            <a:r>
              <a:rPr sz="1550" spc="60" dirty="0">
                <a:solidFill>
                  <a:srgbClr val="00008B"/>
                </a:solidFill>
                <a:latin typeface="Tahoma"/>
                <a:cs typeface="Tahoma"/>
                <a:hlinkClick r:id="rId11"/>
              </a:rPr>
              <a:t>t</a:t>
            </a:r>
            <a:r>
              <a:rPr sz="1550" spc="-25" dirty="0">
                <a:solidFill>
                  <a:srgbClr val="00008B"/>
                </a:solidFill>
                <a:latin typeface="Tahoma"/>
                <a:cs typeface="Tahoma"/>
                <a:hlinkClick r:id="rId11"/>
              </a:rPr>
              <a:t>a</a:t>
            </a:r>
            <a:r>
              <a:rPr sz="1550" spc="-15" dirty="0">
                <a:solidFill>
                  <a:srgbClr val="00008B"/>
                </a:solidFill>
                <a:latin typeface="Tahoma"/>
                <a:cs typeface="Tahoma"/>
                <a:hlinkClick r:id="rId11"/>
              </a:rPr>
              <a:t>s</a:t>
            </a:r>
            <a:r>
              <a:rPr sz="1550" spc="30" dirty="0">
                <a:solidFill>
                  <a:srgbClr val="00008B"/>
                </a:solidFill>
                <a:latin typeface="Tahoma"/>
                <a:cs typeface="Tahoma"/>
                <a:hlinkClick r:id="rId11"/>
              </a:rPr>
              <a:t>et</a:t>
            </a:r>
            <a:r>
              <a:rPr sz="1550" spc="-15" dirty="0">
                <a:solidFill>
                  <a:srgbClr val="00008B"/>
                </a:solidFill>
                <a:latin typeface="Tahoma"/>
                <a:cs typeface="Tahoma"/>
                <a:hlinkClick r:id="rId11"/>
              </a:rPr>
              <a:t>s  </a:t>
            </a:r>
            <a:r>
              <a:rPr sz="1550" spc="-25" dirty="0">
                <a:solidFill>
                  <a:srgbClr val="00008B"/>
                </a:solidFill>
                <a:latin typeface="Tahoma"/>
                <a:cs typeface="Tahoma"/>
                <a:hlinkClick r:id="rId11"/>
              </a:rPr>
              <a:t>(</a:t>
            </a:r>
            <a:r>
              <a:rPr sz="1550" u="heavy" spc="-2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11"/>
              </a:rPr>
              <a:t>http:/</a:t>
            </a:r>
            <a:r>
              <a:rPr sz="1550" u="heavy" spc="-15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11"/>
              </a:rPr>
              <a:t> </a:t>
            </a:r>
            <a:r>
              <a:rPr sz="1550" u="heavy" spc="-10" dirty="0">
                <a:solidFill>
                  <a:srgbClr val="00008B"/>
                </a:solidFill>
                <a:uFill>
                  <a:solidFill>
                    <a:srgbClr val="00008B"/>
                  </a:solidFill>
                </a:uFill>
                <a:latin typeface="Tahoma"/>
                <a:cs typeface="Tahoma"/>
                <a:hlinkClick r:id="rId11"/>
              </a:rPr>
              <a:t>www.reddit.com/r/datasets)</a:t>
            </a:r>
            <a:r>
              <a:rPr sz="1550" spc="-10" dirty="0">
                <a:latin typeface="Tahoma"/>
                <a:cs typeface="Tahoma"/>
                <a:hlinkClick r:id="rId11"/>
              </a:rPr>
              <a:t>)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46A284-FC46-4A57-AB34-14A390880220}"/>
              </a:ext>
            </a:extLst>
          </p:cNvPr>
          <p:cNvSpPr txBox="1"/>
          <p:nvPr/>
        </p:nvSpPr>
        <p:spPr>
          <a:xfrm>
            <a:off x="793750" y="5676900"/>
            <a:ext cx="386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우리나라 </a:t>
            </a:r>
            <a:r>
              <a:rPr lang="en-US" altLang="ko-KR" dirty="0"/>
              <a:t>: </a:t>
            </a:r>
            <a:r>
              <a:rPr lang="en-US" altLang="ko-KR" dirty="0" err="1"/>
              <a:t>AIHub</a:t>
            </a:r>
            <a:r>
              <a:rPr lang="en-US" altLang="ko-KR" dirty="0"/>
              <a:t> (https://aihub.or.kr/)</a:t>
            </a:r>
            <a:endParaRPr lang="ko-KR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6E324-F149-4ADC-8134-57871F20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150" y="3074313"/>
            <a:ext cx="4546600" cy="430887"/>
          </a:xfrm>
        </p:spPr>
        <p:txBody>
          <a:bodyPr/>
          <a:lstStyle/>
          <a:p>
            <a:r>
              <a:rPr lang="ko-KR" altLang="en-US" sz="2800" dirty="0"/>
              <a:t>코드 살펴보기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0675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111" y="1611452"/>
            <a:ext cx="66719" cy="667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111" y="1868798"/>
            <a:ext cx="66719" cy="6671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273152" y="2126145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3152" y="2383492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6634" y="1485900"/>
            <a:ext cx="5248910" cy="1312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900"/>
              </a:lnSpc>
              <a:spcBef>
                <a:spcPts val="95"/>
              </a:spcBef>
            </a:pPr>
            <a:r>
              <a:rPr sz="1350" dirty="0">
                <a:latin typeface="Malgun Gothic"/>
                <a:cs typeface="Malgun Gothic"/>
              </a:rPr>
              <a:t>훈련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세</a:t>
            </a:r>
            <a:r>
              <a:rPr sz="1350" dirty="0">
                <a:latin typeface="Malgun Gothic"/>
                <a:cs typeface="Malgun Gothic"/>
              </a:rPr>
              <a:t>트</a:t>
            </a:r>
            <a:r>
              <a:rPr sz="1400" spc="-50" dirty="0">
                <a:latin typeface="Malgun Gothic"/>
                <a:cs typeface="Malgun Gothic"/>
              </a:rPr>
              <a:t>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폴</a:t>
            </a:r>
            <a:r>
              <a:rPr sz="1400" b="1" spc="-55" dirty="0">
                <a:latin typeface="Malgun Gothic"/>
                <a:cs typeface="Malgun Gothic"/>
              </a:rPr>
              <a:t>드</a:t>
            </a:r>
            <a:r>
              <a:rPr sz="1550" spc="-125" dirty="0">
                <a:latin typeface="Tahoma"/>
                <a:cs typeface="Tahoma"/>
              </a:rPr>
              <a:t>(</a:t>
            </a:r>
            <a:r>
              <a:rPr sz="1550" spc="30" dirty="0">
                <a:latin typeface="Tahoma"/>
                <a:cs typeface="Tahoma"/>
              </a:rPr>
              <a:t>f</a:t>
            </a:r>
            <a:r>
              <a:rPr sz="1550" spc="25" dirty="0">
                <a:latin typeface="Tahoma"/>
                <a:cs typeface="Tahoma"/>
              </a:rPr>
              <a:t>o</a:t>
            </a:r>
            <a:r>
              <a:rPr sz="1550" spc="45" dirty="0">
                <a:latin typeface="Tahoma"/>
                <a:cs typeface="Tahoma"/>
              </a:rPr>
              <a:t>l</a:t>
            </a:r>
            <a:r>
              <a:rPr sz="1550" spc="15" dirty="0">
                <a:latin typeface="Tahoma"/>
                <a:cs typeface="Tahoma"/>
              </a:rPr>
              <a:t>d</a:t>
            </a:r>
            <a:r>
              <a:rPr sz="1550" spc="-125" dirty="0">
                <a:latin typeface="Tahoma"/>
                <a:cs typeface="Tahoma"/>
              </a:rPr>
              <a:t>)</a:t>
            </a:r>
            <a:r>
              <a:rPr sz="1350" dirty="0">
                <a:latin typeface="Malgun Gothic"/>
                <a:cs typeface="Malgun Gothic"/>
              </a:rPr>
              <a:t>라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불리</a:t>
            </a:r>
            <a:r>
              <a:rPr sz="1350" dirty="0">
                <a:latin typeface="Malgun Gothic"/>
                <a:cs typeface="Malgun Gothic"/>
              </a:rPr>
              <a:t>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550" spc="45" dirty="0">
                <a:latin typeface="Tahoma"/>
                <a:cs typeface="Tahoma"/>
              </a:rPr>
              <a:t>k</a:t>
            </a:r>
            <a:r>
              <a:rPr sz="1550" spc="-25" dirty="0">
                <a:latin typeface="Tahoma"/>
                <a:cs typeface="Tahoma"/>
              </a:rPr>
              <a:t>-</a:t>
            </a:r>
            <a:r>
              <a:rPr sz="1350" dirty="0">
                <a:latin typeface="Malgun Gothic"/>
                <a:cs typeface="Malgun Gothic"/>
              </a:rPr>
              <a:t>개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부분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집</a:t>
            </a:r>
            <a:r>
              <a:rPr sz="1350" dirty="0">
                <a:latin typeface="Malgun Gothic"/>
                <a:cs typeface="Malgun Gothic"/>
              </a:rPr>
              <a:t>합</a:t>
            </a:r>
            <a:r>
              <a:rPr sz="1400" spc="-50" dirty="0">
                <a:latin typeface="Malgun Gothic"/>
                <a:cs typeface="Malgun Gothic"/>
              </a:rPr>
              <a:t>으로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무작위로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분</a:t>
            </a:r>
            <a:r>
              <a:rPr sz="1350" dirty="0">
                <a:latin typeface="Malgun Gothic"/>
                <a:cs typeface="Malgun Gothic"/>
              </a:rPr>
              <a:t>할  총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550" spc="45" dirty="0">
                <a:latin typeface="Tahoma"/>
                <a:cs typeface="Tahoma"/>
              </a:rPr>
              <a:t>k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번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지정</a:t>
            </a:r>
            <a:r>
              <a:rPr sz="1350" dirty="0">
                <a:latin typeface="Malgun Gothic"/>
                <a:cs typeface="Malgun Gothic"/>
              </a:rPr>
              <a:t>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델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훈련</a:t>
            </a:r>
          </a:p>
          <a:p>
            <a:pPr marL="789940" marR="581025">
              <a:lnSpc>
                <a:spcPct val="111700"/>
              </a:lnSpc>
              <a:spcBef>
                <a:spcPts val="120"/>
              </a:spcBef>
            </a:pPr>
            <a:r>
              <a:rPr sz="1350" dirty="0">
                <a:latin typeface="Malgun Gothic"/>
                <a:cs typeface="Malgun Gothic"/>
              </a:rPr>
              <a:t>훈련할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때</a:t>
            </a:r>
            <a:r>
              <a:rPr sz="1400" spc="-50" dirty="0">
                <a:latin typeface="Malgun Gothic"/>
                <a:cs typeface="Malgun Gothic"/>
              </a:rPr>
              <a:t>마</a:t>
            </a:r>
            <a:r>
              <a:rPr sz="1350" dirty="0">
                <a:latin typeface="Malgun Gothic"/>
                <a:cs typeface="Malgun Gothic"/>
              </a:rPr>
              <a:t>다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매번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다</a:t>
            </a:r>
            <a:r>
              <a:rPr sz="1400" spc="-50" dirty="0">
                <a:latin typeface="Malgun Gothic"/>
                <a:cs typeface="Malgun Gothic"/>
              </a:rPr>
              <a:t>른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하나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폴드</a:t>
            </a:r>
            <a:r>
              <a:rPr sz="1400" spc="-50" dirty="0">
                <a:latin typeface="Malgun Gothic"/>
                <a:cs typeface="Malgun Gothic"/>
              </a:rPr>
              <a:t>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평가</a:t>
            </a:r>
            <a:r>
              <a:rPr sz="1400" spc="-50" dirty="0">
                <a:latin typeface="Malgun Gothic"/>
                <a:cs typeface="Malgun Gothic"/>
              </a:rPr>
              <a:t>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35" dirty="0">
                <a:latin typeface="Malgun Gothic"/>
                <a:cs typeface="Malgun Gothic"/>
              </a:rPr>
              <a:t>사용  </a:t>
            </a:r>
            <a:r>
              <a:rPr sz="1350" dirty="0">
                <a:latin typeface="Malgun Gothic"/>
                <a:cs typeface="Malgun Gothic"/>
              </a:rPr>
              <a:t>다</a:t>
            </a:r>
            <a:r>
              <a:rPr sz="1400" spc="-50" dirty="0">
                <a:latin typeface="Malgun Gothic"/>
                <a:cs typeface="Malgun Gothic"/>
              </a:rPr>
              <a:t>른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550" spc="-125" dirty="0">
                <a:latin typeface="Tahoma"/>
                <a:cs typeface="Tahoma"/>
              </a:rPr>
              <a:t>(</a:t>
            </a:r>
            <a:r>
              <a:rPr sz="1550" spc="45" dirty="0">
                <a:latin typeface="Tahoma"/>
                <a:cs typeface="Tahoma"/>
              </a:rPr>
              <a:t>k</a:t>
            </a:r>
            <a:r>
              <a:rPr sz="1550" spc="-25" dirty="0">
                <a:latin typeface="Tahoma"/>
                <a:cs typeface="Tahoma"/>
              </a:rPr>
              <a:t>-</a:t>
            </a:r>
            <a:r>
              <a:rPr sz="1550" spc="55" dirty="0">
                <a:latin typeface="Tahoma"/>
                <a:cs typeface="Tahoma"/>
              </a:rPr>
              <a:t>1</a:t>
            </a:r>
            <a:r>
              <a:rPr sz="1550" spc="-125" dirty="0">
                <a:latin typeface="Tahoma"/>
                <a:cs typeface="Tahoma"/>
              </a:rPr>
              <a:t>)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개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폴드</a:t>
            </a:r>
            <a:r>
              <a:rPr sz="1400" spc="-50" dirty="0">
                <a:latin typeface="Malgun Gothic"/>
                <a:cs typeface="Malgun Gothic"/>
              </a:rPr>
              <a:t>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이용</a:t>
            </a:r>
            <a:r>
              <a:rPr sz="1350" dirty="0">
                <a:latin typeface="Malgun Gothic"/>
                <a:cs typeface="Malgun Gothic"/>
              </a:rPr>
              <a:t>해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훈련</a:t>
            </a: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350" dirty="0">
                <a:latin typeface="Malgun Gothic"/>
                <a:cs typeface="Malgun Gothic"/>
              </a:rPr>
              <a:t>최</a:t>
            </a:r>
            <a:r>
              <a:rPr sz="1400" spc="-50" dirty="0">
                <a:latin typeface="Malgun Gothic"/>
                <a:cs typeface="Malgun Gothic"/>
              </a:rPr>
              <a:t>종적으로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550" spc="45" dirty="0">
                <a:latin typeface="Tahoma"/>
                <a:cs typeface="Tahoma"/>
              </a:rPr>
              <a:t>k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번의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평가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결과가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담긴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배열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생성</a:t>
            </a:r>
            <a:endParaRPr sz="1400" dirty="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111" y="2640839"/>
            <a:ext cx="66719" cy="66719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75B70F10-1AA3-49AC-98C4-58299A3C4C54}"/>
              </a:ext>
            </a:extLst>
          </p:cNvPr>
          <p:cNvSpPr txBox="1"/>
          <p:nvPr/>
        </p:nvSpPr>
        <p:spPr>
          <a:xfrm>
            <a:off x="412750" y="419100"/>
            <a:ext cx="242125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65" dirty="0">
                <a:latin typeface="Malgun Gothic"/>
                <a:cs typeface="Malgun Gothic"/>
              </a:rPr>
              <a:t>교차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검증을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사용한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평가</a:t>
            </a:r>
            <a:endParaRPr sz="1800" b="1" dirty="0">
              <a:latin typeface="Malgun Gothic"/>
              <a:cs typeface="Malgun Gothic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E5CE4519-6A64-41B6-A00C-42CCA17982D8}"/>
              </a:ext>
            </a:extLst>
          </p:cNvPr>
          <p:cNvSpPr txBox="1"/>
          <p:nvPr/>
        </p:nvSpPr>
        <p:spPr>
          <a:xfrm>
            <a:off x="506412" y="952500"/>
            <a:ext cx="1116965" cy="2526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b="1" spc="-185" dirty="0">
                <a:latin typeface="Trebuchet MS"/>
                <a:cs typeface="Trebuchet MS"/>
              </a:rPr>
              <a:t>k</a:t>
            </a:r>
            <a:r>
              <a:rPr sz="1550" b="1" spc="-180" dirty="0">
                <a:latin typeface="Trebuchet MS"/>
                <a:cs typeface="Trebuchet MS"/>
              </a:rPr>
              <a:t>-</a:t>
            </a:r>
            <a:r>
              <a:rPr sz="1400" b="1" spc="-50" dirty="0">
                <a:latin typeface="Malgun Gothic"/>
                <a:cs typeface="Malgun Gothic"/>
              </a:rPr>
              <a:t>겹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교차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검증</a:t>
            </a:r>
            <a:endParaRPr sz="1400" b="1" dirty="0">
              <a:latin typeface="Malgun Gothic"/>
              <a:cs typeface="Malgun Gothic"/>
            </a:endParaRPr>
          </a:p>
        </p:txBody>
      </p:sp>
      <p:pic>
        <p:nvPicPr>
          <p:cNvPr id="10" name="object 2">
            <a:extLst>
              <a:ext uri="{FF2B5EF4-FFF2-40B4-BE49-F238E27FC236}">
                <a16:creationId xmlns:a16="http://schemas.microsoft.com/office/drawing/2014/main" id="{233FF920-8E9B-46BB-BF01-1D759BA1B92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974" y="3867457"/>
            <a:ext cx="66719" cy="66719"/>
          </a:xfrm>
          <a:prstGeom prst="rect">
            <a:avLst/>
          </a:prstGeom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33B47C2E-7201-4D99-879D-653991FAF499}"/>
              </a:ext>
            </a:extLst>
          </p:cNvPr>
          <p:cNvSpPr txBox="1"/>
          <p:nvPr/>
        </p:nvSpPr>
        <p:spPr>
          <a:xfrm>
            <a:off x="567830" y="3341970"/>
            <a:ext cx="6560820" cy="165671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b="1" spc="-50" dirty="0">
                <a:latin typeface="Malgun Gothic"/>
                <a:cs typeface="Malgun Gothic"/>
              </a:rPr>
              <a:t>예제</a:t>
            </a:r>
            <a:r>
              <a:rPr sz="1550" b="1" spc="-310" dirty="0">
                <a:latin typeface="Trebuchet MS"/>
                <a:cs typeface="Trebuchet MS"/>
              </a:rPr>
              <a:t>:</a:t>
            </a:r>
            <a:r>
              <a:rPr sz="1550" b="1" spc="-80" dirty="0">
                <a:latin typeface="Trebuchet MS"/>
                <a:cs typeface="Trebuchet MS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결정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트리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모델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교차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검증</a:t>
            </a:r>
            <a:endParaRPr sz="1400" b="1" dirty="0">
              <a:latin typeface="Malgun Gothic"/>
              <a:cs typeface="Malgun Gothic"/>
            </a:endParaRPr>
          </a:p>
          <a:p>
            <a:pPr marL="607060">
              <a:lnSpc>
                <a:spcPct val="100000"/>
              </a:lnSpc>
              <a:spcBef>
                <a:spcPts val="1440"/>
              </a:spcBef>
            </a:pPr>
            <a:r>
              <a:rPr sz="1550" spc="45" dirty="0">
                <a:latin typeface="Tahoma"/>
                <a:cs typeface="Tahoma"/>
              </a:rPr>
              <a:t>k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-225" dirty="0">
                <a:latin typeface="Tahoma"/>
                <a:cs typeface="Tahoma"/>
              </a:rPr>
              <a:t>=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55" dirty="0">
                <a:latin typeface="Tahoma"/>
                <a:cs typeface="Tahoma"/>
              </a:rPr>
              <a:t>10</a:t>
            </a:r>
            <a:r>
              <a:rPr sz="1400" spc="-50" dirty="0">
                <a:latin typeface="Malgun Gothic"/>
                <a:cs typeface="Malgun Gothic"/>
              </a:rPr>
              <a:t>으로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설정</a:t>
            </a:r>
            <a:endParaRPr sz="1400" dirty="0">
              <a:latin typeface="Malgun Gothic"/>
              <a:cs typeface="Malgun Gothic"/>
            </a:endParaRPr>
          </a:p>
          <a:p>
            <a:pPr marL="75565">
              <a:lnSpc>
                <a:spcPct val="100000"/>
              </a:lnSpc>
              <a:spcBef>
                <a:spcPts val="470"/>
              </a:spcBef>
            </a:pPr>
            <a:r>
              <a:rPr sz="1250" b="1" spc="-5" dirty="0">
                <a:solidFill>
                  <a:srgbClr val="008000"/>
                </a:solidFill>
                <a:latin typeface="Courier New"/>
                <a:cs typeface="Courier New"/>
              </a:rPr>
              <a:t>from</a:t>
            </a:r>
            <a:r>
              <a:rPr sz="1250" b="1" spc="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250" b="1" spc="-5" dirty="0">
                <a:solidFill>
                  <a:srgbClr val="0000FF"/>
                </a:solidFill>
                <a:latin typeface="Courier New"/>
                <a:cs typeface="Courier New"/>
              </a:rPr>
              <a:t>sklearn.model_selection</a:t>
            </a:r>
            <a:r>
              <a:rPr sz="1250" b="1" spc="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50" b="1" spc="-5" dirty="0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sz="1250" b="1" spc="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cross_val_score</a:t>
            </a:r>
            <a:endParaRPr sz="12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Courier New"/>
              <a:cs typeface="Courier New"/>
            </a:endParaRPr>
          </a:p>
          <a:p>
            <a:pPr marL="75565">
              <a:lnSpc>
                <a:spcPts val="1465"/>
              </a:lnSpc>
            </a:pPr>
            <a:r>
              <a:rPr sz="1250" spc="-5" dirty="0">
                <a:latin typeface="Courier New"/>
                <a:cs typeface="Courier New"/>
              </a:rPr>
              <a:t>scores</a:t>
            </a:r>
            <a:r>
              <a:rPr sz="1250" spc="30" dirty="0">
                <a:latin typeface="Courier New"/>
                <a:cs typeface="Courier New"/>
              </a:rPr>
              <a:t> 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250" spc="3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cross_val_score(tree_reg,</a:t>
            </a:r>
            <a:r>
              <a:rPr sz="1250" spc="30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housing_prepared,</a:t>
            </a:r>
            <a:r>
              <a:rPr sz="1250" spc="30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housing_labels,</a:t>
            </a:r>
            <a:endParaRPr sz="1250" dirty="0">
              <a:latin typeface="Courier New"/>
              <a:cs typeface="Courier New"/>
            </a:endParaRPr>
          </a:p>
          <a:p>
            <a:pPr marL="75565" marR="290195" indent="2378710">
              <a:lnSpc>
                <a:spcPts val="1430"/>
              </a:lnSpc>
              <a:spcBef>
                <a:spcPts val="70"/>
              </a:spcBef>
            </a:pPr>
            <a:r>
              <a:rPr sz="1250" spc="-5" dirty="0">
                <a:latin typeface="Courier New"/>
                <a:cs typeface="Courier New"/>
              </a:rPr>
              <a:t>scoring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250" spc="-5" dirty="0">
                <a:solidFill>
                  <a:srgbClr val="B92020"/>
                </a:solidFill>
                <a:latin typeface="Courier New"/>
                <a:cs typeface="Courier New"/>
              </a:rPr>
              <a:t>"neg_mean_squared_error"</a:t>
            </a:r>
            <a:r>
              <a:rPr sz="1250" spc="-5" dirty="0">
                <a:latin typeface="Courier New"/>
                <a:cs typeface="Courier New"/>
              </a:rPr>
              <a:t>,</a:t>
            </a:r>
            <a:r>
              <a:rPr sz="1250" spc="30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cv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=10</a:t>
            </a:r>
            <a:r>
              <a:rPr sz="1250" spc="-5" dirty="0">
                <a:latin typeface="Courier New"/>
                <a:cs typeface="Courier New"/>
              </a:rPr>
              <a:t>) </a:t>
            </a:r>
            <a:r>
              <a:rPr sz="1250" spc="-735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tree_rmse_scores 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sz="1250" spc="-5" dirty="0">
                <a:latin typeface="Courier New"/>
                <a:cs typeface="Courier New"/>
              </a:rPr>
              <a:t>np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250" spc="-5" dirty="0">
                <a:latin typeface="Courier New"/>
                <a:cs typeface="Courier New"/>
              </a:rPr>
              <a:t>sqrt(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sz="1250" spc="-5" dirty="0">
                <a:latin typeface="Courier New"/>
                <a:cs typeface="Courier New"/>
              </a:rPr>
              <a:t>scores)</a:t>
            </a:r>
            <a:endParaRPr sz="1250" dirty="0">
              <a:latin typeface="Courier New"/>
              <a:cs typeface="Courier New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C9121-86E0-47C7-8367-32E7A3169FB3}"/>
              </a:ext>
            </a:extLst>
          </p:cNvPr>
          <p:cNvSpPr txBox="1"/>
          <p:nvPr/>
        </p:nvSpPr>
        <p:spPr>
          <a:xfrm>
            <a:off x="336550" y="5325622"/>
            <a:ext cx="65886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오차가 올라가면 나쁘다</a:t>
            </a:r>
            <a:r>
              <a:rPr lang="en-US" altLang="ko-KR" sz="1400" dirty="0"/>
              <a:t>-&gt;</a:t>
            </a:r>
            <a:r>
              <a:rPr lang="ko-KR" altLang="en-US" sz="1400" dirty="0"/>
              <a:t>점수가 올라가면 좋다</a:t>
            </a:r>
            <a:r>
              <a:rPr lang="en-US" altLang="ko-KR" sz="1400" dirty="0"/>
              <a:t>. MSE</a:t>
            </a:r>
            <a:r>
              <a:rPr lang="ko-KR" altLang="en-US" sz="1400" dirty="0"/>
              <a:t>에 </a:t>
            </a:r>
            <a:r>
              <a:rPr lang="en-US" altLang="ko-KR" sz="1400" dirty="0"/>
              <a:t>‘-’</a:t>
            </a:r>
            <a:r>
              <a:rPr lang="ko-KR" altLang="en-US" sz="1400" dirty="0"/>
              <a:t>를 취해서 오차를 점수로</a:t>
            </a:r>
            <a:endParaRPr lang="en-US" altLang="ko-KR" sz="1400" dirty="0"/>
          </a:p>
          <a:p>
            <a:r>
              <a:rPr lang="ko-KR" altLang="en-US" sz="1400" dirty="0"/>
              <a:t>점수는 모두 음수</a:t>
            </a:r>
            <a:r>
              <a:rPr lang="en-US" altLang="ko-KR" sz="1400" dirty="0"/>
              <a:t> -&gt; </a:t>
            </a:r>
            <a:r>
              <a:rPr lang="ko-KR" altLang="en-US" sz="1400" dirty="0"/>
              <a:t>점수가 커지면 좋다 </a:t>
            </a:r>
            <a:endParaRPr lang="en-US" altLang="ko-KR" sz="1400" dirty="0"/>
          </a:p>
          <a:p>
            <a:r>
              <a:rPr lang="ko-KR" altLang="en-US" sz="1400" dirty="0"/>
              <a:t>기본은 </a:t>
            </a:r>
            <a:r>
              <a:rPr lang="en-US" altLang="ko-KR" sz="1400" dirty="0"/>
              <a:t>estimator</a:t>
            </a:r>
            <a:r>
              <a:rPr lang="ko-KR" altLang="en-US" sz="1400" dirty="0"/>
              <a:t>의 </a:t>
            </a:r>
            <a:r>
              <a:rPr lang="en-US" altLang="ko-KR" sz="1400" dirty="0"/>
              <a:t>default score</a:t>
            </a:r>
            <a:endParaRPr lang="ko-KR" altLang="en-US" sz="1400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41</a:t>
            </a:fld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644" y="573103"/>
            <a:ext cx="66719" cy="6671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344685" y="958931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44685" y="162874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2613" y="2009806"/>
            <a:ext cx="76251" cy="762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353563" y="2410589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7550" y="495300"/>
            <a:ext cx="7182484" cy="212962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-50" dirty="0">
                <a:latin typeface="Malgun Gothic"/>
                <a:cs typeface="Malgun Gothic"/>
              </a:rPr>
              <a:t>주의</a:t>
            </a:r>
            <a:endParaRPr sz="1400" b="1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 dirty="0">
              <a:latin typeface="Malgun Gothic"/>
              <a:cs typeface="Malgun Gothic"/>
            </a:endParaRPr>
          </a:p>
          <a:p>
            <a:pPr marL="789940" marR="5080">
              <a:lnSpc>
                <a:spcPct val="117000"/>
              </a:lnSpc>
            </a:pPr>
            <a:r>
              <a:rPr sz="1350" dirty="0">
                <a:latin typeface="Malgun Gothic"/>
                <a:cs typeface="Malgun Gothic"/>
              </a:rPr>
              <a:t>효</a:t>
            </a:r>
            <a:r>
              <a:rPr sz="1400" spc="-50" dirty="0">
                <a:latin typeface="Malgun Gothic"/>
                <a:cs typeface="Malgun Gothic"/>
              </a:rPr>
              <a:t>용</a:t>
            </a:r>
            <a:r>
              <a:rPr sz="1350" dirty="0">
                <a:latin typeface="Malgun Gothic"/>
                <a:cs typeface="Malgun Gothic"/>
              </a:rPr>
              <a:t>함</a:t>
            </a:r>
            <a:r>
              <a:rPr sz="1400" spc="-50" dirty="0">
                <a:latin typeface="Malgun Gothic"/>
                <a:cs typeface="Malgun Gothic"/>
              </a:rPr>
              <a:t>수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45" dirty="0">
                <a:latin typeface="Tahoma"/>
                <a:cs typeface="Tahoma"/>
              </a:rPr>
              <a:t>k</a:t>
            </a:r>
            <a:r>
              <a:rPr sz="1550" spc="-25" dirty="0">
                <a:latin typeface="Tahoma"/>
                <a:cs typeface="Tahoma"/>
              </a:rPr>
              <a:t>-</a:t>
            </a:r>
            <a:r>
              <a:rPr sz="1350" dirty="0">
                <a:latin typeface="Malgun Gothic"/>
                <a:cs typeface="Malgun Gothic"/>
              </a:rPr>
              <a:t>겹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교차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검</a:t>
            </a:r>
            <a:r>
              <a:rPr sz="1400" spc="-50" dirty="0">
                <a:latin typeface="Malgun Gothic"/>
                <a:cs typeface="Malgun Gothic"/>
              </a:rPr>
              <a:t>증의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델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학</a:t>
            </a:r>
            <a:r>
              <a:rPr sz="1400" spc="-50" dirty="0">
                <a:latin typeface="Malgun Gothic"/>
                <a:cs typeface="Malgun Gothic"/>
              </a:rPr>
              <a:t>습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과</a:t>
            </a:r>
            <a:r>
              <a:rPr sz="1400" spc="-50" dirty="0">
                <a:latin typeface="Malgun Gothic"/>
                <a:cs typeface="Malgun Gothic"/>
              </a:rPr>
              <a:t>정에서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성</a:t>
            </a:r>
            <a:r>
              <a:rPr sz="1350" dirty="0">
                <a:latin typeface="Malgun Gothic"/>
                <a:cs typeface="Malgun Gothic"/>
              </a:rPr>
              <a:t>능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측</a:t>
            </a:r>
            <a:r>
              <a:rPr sz="1400" spc="-50" dirty="0">
                <a:latin typeface="Malgun Gothic"/>
                <a:cs typeface="Malgun Gothic"/>
              </a:rPr>
              <a:t>정</a:t>
            </a:r>
            <a:r>
              <a:rPr sz="1350" dirty="0">
                <a:latin typeface="Malgun Gothic"/>
                <a:cs typeface="Malgun Gothic"/>
              </a:rPr>
              <a:t>할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때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높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수록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좋은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효</a:t>
            </a:r>
            <a:r>
              <a:rPr sz="1400" spc="-30" dirty="0">
                <a:latin typeface="Malgun Gothic"/>
                <a:cs typeface="Malgun Gothic"/>
              </a:rPr>
              <a:t>용  </a:t>
            </a:r>
            <a:r>
              <a:rPr sz="1350" spc="-25" dirty="0" err="1">
                <a:latin typeface="Malgun Gothic"/>
                <a:cs typeface="Malgun Gothic"/>
              </a:rPr>
              <a:t>함</a:t>
            </a:r>
            <a:r>
              <a:rPr sz="1400" spc="-25" dirty="0" err="1">
                <a:latin typeface="Malgun Gothic"/>
                <a:cs typeface="Malgun Gothic"/>
              </a:rPr>
              <a:t>수</a:t>
            </a:r>
            <a:r>
              <a:rPr sz="1400" spc="-200" dirty="0">
                <a:latin typeface="Malgun Gothic"/>
                <a:cs typeface="Malgun Gothic"/>
              </a:rPr>
              <a:t> </a:t>
            </a:r>
            <a:r>
              <a:rPr sz="1350" spc="-25" dirty="0" err="1">
                <a:latin typeface="Malgun Gothic"/>
                <a:cs typeface="Malgun Gothic"/>
              </a:rPr>
              <a:t>활</a:t>
            </a:r>
            <a:r>
              <a:rPr sz="1400" spc="-25" dirty="0" err="1">
                <a:latin typeface="Malgun Gothic"/>
                <a:cs typeface="Malgun Gothic"/>
              </a:rPr>
              <a:t>용</a:t>
            </a:r>
            <a:endParaRPr sz="1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00" dirty="0">
              <a:latin typeface="Malgun Gothic"/>
              <a:cs typeface="Malgun Gothic"/>
            </a:endParaRPr>
          </a:p>
          <a:p>
            <a:pPr marL="789940">
              <a:lnSpc>
                <a:spcPct val="100000"/>
              </a:lnSpc>
            </a:pPr>
            <a:r>
              <a:rPr sz="1550" spc="40" dirty="0">
                <a:latin typeface="Tahoma"/>
                <a:cs typeface="Tahoma"/>
              </a:rPr>
              <a:t>R</a:t>
            </a:r>
            <a:r>
              <a:rPr sz="1550" spc="240" dirty="0">
                <a:latin typeface="Tahoma"/>
                <a:cs typeface="Tahoma"/>
              </a:rPr>
              <a:t>M</a:t>
            </a:r>
            <a:r>
              <a:rPr sz="1550" spc="-40" dirty="0">
                <a:latin typeface="Tahoma"/>
                <a:cs typeface="Tahoma"/>
              </a:rPr>
              <a:t>S</a:t>
            </a:r>
            <a:r>
              <a:rPr sz="1550" spc="35" dirty="0">
                <a:latin typeface="Tahoma"/>
                <a:cs typeface="Tahoma"/>
              </a:rPr>
              <a:t>E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음숫</a:t>
            </a:r>
            <a:r>
              <a:rPr sz="1350" dirty="0">
                <a:latin typeface="Malgun Gothic"/>
                <a:cs typeface="Malgun Gothic"/>
              </a:rPr>
              <a:t>값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이용</a:t>
            </a:r>
            <a:r>
              <a:rPr sz="1350" dirty="0">
                <a:latin typeface="Malgun Gothic"/>
                <a:cs typeface="Malgun Gothic"/>
              </a:rPr>
              <a:t>하</a:t>
            </a:r>
            <a:r>
              <a:rPr sz="1400" spc="-50" dirty="0">
                <a:latin typeface="Malgun Gothic"/>
                <a:cs typeface="Malgun Gothic"/>
              </a:rPr>
              <a:t>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훈련되는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델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평가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 dirty="0">
              <a:latin typeface="Malgun Gothic"/>
              <a:cs typeface="Malgun Gothic"/>
            </a:endParaRPr>
          </a:p>
          <a:p>
            <a:pPr marR="231140" algn="ctr">
              <a:lnSpc>
                <a:spcPct val="100000"/>
              </a:lnSpc>
            </a:pPr>
            <a:r>
              <a:rPr sz="1550" spc="5" dirty="0">
                <a:latin typeface="Courier New"/>
                <a:cs typeface="Courier New"/>
              </a:rPr>
              <a:t>scoring="neg_mean_squared_error"</a:t>
            </a:r>
            <a:endParaRPr sz="15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ourier New"/>
              <a:cs typeface="Courier New"/>
            </a:endParaRPr>
          </a:p>
          <a:p>
            <a:pPr marL="789940">
              <a:lnSpc>
                <a:spcPct val="100000"/>
              </a:lnSpc>
            </a:pPr>
            <a:r>
              <a:rPr sz="1350" dirty="0">
                <a:latin typeface="Malgun Gothic"/>
                <a:cs typeface="Malgun Gothic"/>
              </a:rPr>
              <a:t>교차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검</a:t>
            </a:r>
            <a:r>
              <a:rPr sz="1400" spc="-50" dirty="0">
                <a:latin typeface="Malgun Gothic"/>
                <a:cs typeface="Malgun Gothic"/>
              </a:rPr>
              <a:t>증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결과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평가</a:t>
            </a:r>
            <a:r>
              <a:rPr sz="1400" spc="-50" dirty="0">
                <a:latin typeface="Malgun Gothic"/>
                <a:cs typeface="Malgun Gothic"/>
              </a:rPr>
              <a:t>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위</a:t>
            </a:r>
            <a:r>
              <a:rPr sz="1350" dirty="0">
                <a:latin typeface="Malgun Gothic"/>
                <a:cs typeface="Malgun Gothic"/>
              </a:rPr>
              <a:t>해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다</a:t>
            </a:r>
            <a:r>
              <a:rPr sz="1400" spc="-50" dirty="0">
                <a:latin typeface="Malgun Gothic"/>
                <a:cs typeface="Malgun Gothic"/>
              </a:rPr>
              <a:t>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음숫</a:t>
            </a:r>
            <a:r>
              <a:rPr sz="1350" dirty="0">
                <a:latin typeface="Malgun Gothic"/>
                <a:cs typeface="Malgun Gothic"/>
              </a:rPr>
              <a:t>값</a:t>
            </a:r>
            <a:r>
              <a:rPr sz="1550" spc="-125" dirty="0">
                <a:latin typeface="Tahoma"/>
                <a:cs typeface="Tahoma"/>
              </a:rPr>
              <a:t>(</a:t>
            </a:r>
            <a:r>
              <a:rPr sz="1550" spc="-110" dirty="0">
                <a:latin typeface="Tahoma"/>
                <a:cs typeface="Tahoma"/>
              </a:rPr>
              <a:t> </a:t>
            </a:r>
            <a:r>
              <a:rPr sz="1550" spc="5" dirty="0">
                <a:latin typeface="Courier New"/>
                <a:cs typeface="Courier New"/>
              </a:rPr>
              <a:t>-scores</a:t>
            </a:r>
            <a:r>
              <a:rPr sz="1550" spc="-560" dirty="0">
                <a:latin typeface="Courier New"/>
                <a:cs typeface="Courier New"/>
              </a:rPr>
              <a:t> </a:t>
            </a:r>
            <a:r>
              <a:rPr sz="1550" spc="-125" dirty="0">
                <a:latin typeface="Tahoma"/>
                <a:cs typeface="Tahoma"/>
              </a:rPr>
              <a:t>)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사용</a:t>
            </a:r>
            <a:r>
              <a:rPr sz="1350" dirty="0">
                <a:latin typeface="Malgun Gothic"/>
                <a:cs typeface="Malgun Gothic"/>
              </a:rPr>
              <a:t>해</a:t>
            </a:r>
            <a:r>
              <a:rPr sz="1400" spc="-50" dirty="0">
                <a:latin typeface="Malgun Gothic"/>
                <a:cs typeface="Malgun Gothic"/>
              </a:rPr>
              <a:t>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함</a:t>
            </a:r>
            <a:r>
              <a:rPr sz="1550" spc="-140" dirty="0">
                <a:latin typeface="Tahoma"/>
                <a:cs typeface="Tahoma"/>
              </a:rPr>
              <a:t>.</a:t>
            </a:r>
            <a:endParaRPr sz="1550" dirty="0">
              <a:latin typeface="Tahoma"/>
              <a:cs typeface="Tahoma"/>
            </a:endParaRPr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86F4CCEC-FC61-43AD-ABE4-D01A6CE711F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07" y="3776393"/>
            <a:ext cx="66719" cy="66719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B88161D4-D449-4305-A748-0CFDA1CBE27E}"/>
              </a:ext>
            </a:extLst>
          </p:cNvPr>
          <p:cNvSpPr txBox="1"/>
          <p:nvPr/>
        </p:nvSpPr>
        <p:spPr>
          <a:xfrm>
            <a:off x="639363" y="3260437"/>
            <a:ext cx="6845934" cy="168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b="1" spc="-50" dirty="0">
                <a:latin typeface="Malgun Gothic"/>
                <a:cs typeface="Malgun Gothic"/>
              </a:rPr>
              <a:t>예제</a:t>
            </a:r>
            <a:r>
              <a:rPr sz="1550" b="1" spc="-310" dirty="0">
                <a:latin typeface="Trebuchet MS"/>
                <a:cs typeface="Trebuchet MS"/>
              </a:rPr>
              <a:t>:</a:t>
            </a:r>
            <a:r>
              <a:rPr sz="1550" b="1" spc="-80" dirty="0">
                <a:latin typeface="Trebuchet MS"/>
                <a:cs typeface="Trebuchet MS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선형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회귀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모델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교차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검증</a:t>
            </a:r>
            <a:endParaRPr sz="1400" b="1" dirty="0">
              <a:latin typeface="Malgun Gothic"/>
              <a:cs typeface="Malgun Gothic"/>
            </a:endParaRPr>
          </a:p>
          <a:p>
            <a:pPr marL="607060">
              <a:lnSpc>
                <a:spcPct val="100000"/>
              </a:lnSpc>
              <a:spcBef>
                <a:spcPts val="1365"/>
              </a:spcBef>
            </a:pPr>
            <a:r>
              <a:rPr sz="1550" spc="45" dirty="0">
                <a:latin typeface="Tahoma"/>
                <a:cs typeface="Tahoma"/>
              </a:rPr>
              <a:t>k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-225" dirty="0">
                <a:latin typeface="Tahoma"/>
                <a:cs typeface="Tahoma"/>
              </a:rPr>
              <a:t>=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55" dirty="0">
                <a:latin typeface="Tahoma"/>
                <a:cs typeface="Tahoma"/>
              </a:rPr>
              <a:t>10</a:t>
            </a:r>
            <a:r>
              <a:rPr sz="1400" spc="-50" dirty="0">
                <a:latin typeface="Malgun Gothic"/>
                <a:cs typeface="Malgun Gothic"/>
              </a:rPr>
              <a:t>으로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설정</a:t>
            </a:r>
            <a:endParaRPr sz="1400" dirty="0">
              <a:latin typeface="Malgun Gothic"/>
              <a:cs typeface="Malgun Gothic"/>
            </a:endParaRPr>
          </a:p>
          <a:p>
            <a:pPr marL="75565">
              <a:lnSpc>
                <a:spcPts val="1465"/>
              </a:lnSpc>
              <a:spcBef>
                <a:spcPts val="470"/>
              </a:spcBef>
            </a:pPr>
            <a:r>
              <a:rPr sz="1250" spc="-5" dirty="0">
                <a:latin typeface="Courier New"/>
                <a:cs typeface="Courier New"/>
              </a:rPr>
              <a:t>lin_scores</a:t>
            </a:r>
            <a:r>
              <a:rPr sz="1250" spc="30" dirty="0">
                <a:latin typeface="Courier New"/>
                <a:cs typeface="Courier New"/>
              </a:rPr>
              <a:t> 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250" spc="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cross_val_score(lin_reg,</a:t>
            </a:r>
            <a:r>
              <a:rPr sz="1250" spc="35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housing_prepared,</a:t>
            </a:r>
            <a:r>
              <a:rPr sz="1250" spc="35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housing_labels,</a:t>
            </a:r>
            <a:endParaRPr sz="1250" dirty="0">
              <a:latin typeface="Courier New"/>
              <a:cs typeface="Courier New"/>
            </a:endParaRPr>
          </a:p>
          <a:p>
            <a:pPr marL="75565" marR="194945" indent="2759710">
              <a:lnSpc>
                <a:spcPts val="1430"/>
              </a:lnSpc>
              <a:spcBef>
                <a:spcPts val="65"/>
              </a:spcBef>
            </a:pPr>
            <a:r>
              <a:rPr sz="1250" spc="-5" dirty="0">
                <a:latin typeface="Courier New"/>
                <a:cs typeface="Courier New"/>
              </a:rPr>
              <a:t>scoring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250" spc="-5" dirty="0">
                <a:solidFill>
                  <a:srgbClr val="B92020"/>
                </a:solidFill>
                <a:latin typeface="Courier New"/>
                <a:cs typeface="Courier New"/>
              </a:rPr>
              <a:t>"neg_mean_squared_error"</a:t>
            </a:r>
            <a:r>
              <a:rPr sz="1250" spc="-5" dirty="0">
                <a:latin typeface="Courier New"/>
                <a:cs typeface="Courier New"/>
              </a:rPr>
              <a:t>,</a:t>
            </a:r>
            <a:r>
              <a:rPr sz="1250" spc="30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cv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=10</a:t>
            </a:r>
            <a:r>
              <a:rPr sz="1250" spc="-5" dirty="0">
                <a:latin typeface="Courier New"/>
                <a:cs typeface="Courier New"/>
              </a:rPr>
              <a:t>) </a:t>
            </a:r>
            <a:r>
              <a:rPr sz="1250" spc="-735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lin_rmse_scores</a:t>
            </a:r>
            <a:r>
              <a:rPr sz="1250" spc="160" dirty="0">
                <a:latin typeface="Courier New"/>
                <a:cs typeface="Courier New"/>
              </a:rPr>
              <a:t> 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250" spc="16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np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250" spc="-5" dirty="0">
                <a:latin typeface="Courier New"/>
                <a:cs typeface="Courier New"/>
              </a:rPr>
              <a:t>sqrt(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sz="1250" spc="-5" dirty="0" err="1">
                <a:latin typeface="Courier New"/>
                <a:cs typeface="Courier New"/>
              </a:rPr>
              <a:t>l</a:t>
            </a:r>
            <a:r>
              <a:rPr lang="en-US" sz="1250" spc="-5" dirty="0" err="1">
                <a:latin typeface="Courier New"/>
                <a:cs typeface="Courier New"/>
              </a:rPr>
              <a:t>in</a:t>
            </a:r>
            <a:r>
              <a:rPr lang="en-US" altLang="ko-KR" sz="1250" spc="-5" dirty="0" err="1">
                <a:latin typeface="Courier New"/>
                <a:cs typeface="Courier New"/>
              </a:rPr>
              <a:t>_</a:t>
            </a:r>
            <a:r>
              <a:rPr lang="en-US" sz="1250" spc="-5" dirty="0" err="1">
                <a:latin typeface="Courier New"/>
                <a:cs typeface="Courier New"/>
              </a:rPr>
              <a:t>scores</a:t>
            </a:r>
            <a:r>
              <a:rPr lang="en-US" altLang="ko-KR" sz="1250" spc="-5" dirty="0">
                <a:latin typeface="Courier New"/>
                <a:cs typeface="Courier New"/>
              </a:rPr>
              <a:t>)</a:t>
            </a:r>
          </a:p>
          <a:p>
            <a:pPr marL="75565" marR="194945" indent="2759710">
              <a:lnSpc>
                <a:spcPts val="1430"/>
              </a:lnSpc>
              <a:spcBef>
                <a:spcPts val="65"/>
              </a:spcBef>
            </a:pPr>
            <a:endParaRPr lang="en-US" altLang="ko-KR" sz="1250" spc="-5" dirty="0">
              <a:latin typeface="Courier New"/>
              <a:cs typeface="Courier New"/>
            </a:endParaRPr>
          </a:p>
          <a:p>
            <a:pPr marL="75565" marR="194945" indent="2759710">
              <a:lnSpc>
                <a:spcPts val="1430"/>
              </a:lnSpc>
              <a:spcBef>
                <a:spcPts val="65"/>
              </a:spcBef>
            </a:pPr>
            <a:r>
              <a:rPr lang="ko-KR" altLang="en-US" sz="1250" spc="-5" dirty="0">
                <a:latin typeface="Courier New"/>
                <a:cs typeface="Courier New"/>
              </a:rPr>
              <a:t> </a:t>
            </a:r>
            <a:r>
              <a:rPr lang="ko-KR" altLang="en-US" sz="1250" dirty="0">
                <a:latin typeface="Courier New"/>
                <a:cs typeface="Courier New"/>
              </a:rPr>
              <a:t> </a:t>
            </a:r>
            <a:r>
              <a:rPr lang="en-US" sz="1250" spc="-5" dirty="0" err="1">
                <a:latin typeface="Courier New"/>
                <a:cs typeface="Courier New"/>
              </a:rPr>
              <a:t>display_scores</a:t>
            </a:r>
            <a:r>
              <a:rPr lang="en-US" sz="1250" spc="-5" dirty="0">
                <a:latin typeface="Courier New"/>
                <a:cs typeface="Courier New"/>
              </a:rPr>
              <a:t>(</a:t>
            </a:r>
            <a:r>
              <a:rPr lang="en-US" sz="1250" spc="-5" dirty="0" err="1">
                <a:latin typeface="Courier New"/>
                <a:cs typeface="Courier New"/>
              </a:rPr>
              <a:t>lin_rmse_scores</a:t>
            </a:r>
            <a:r>
              <a:rPr lang="en-US" sz="1250" spc="-5" dirty="0">
                <a:latin typeface="Courier New"/>
                <a:cs typeface="Courier New"/>
              </a:rPr>
              <a:t>)</a:t>
            </a:r>
            <a:endParaRPr lang="en-US" sz="1250" dirty="0">
              <a:latin typeface="Courier New"/>
              <a:cs typeface="Courier New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42</a:t>
            </a:fld>
            <a:endParaRPr lang="ko-KR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" y="419100"/>
            <a:ext cx="16859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-65" dirty="0">
                <a:latin typeface="Malgun Gothic"/>
                <a:cs typeface="Malgun Gothic"/>
              </a:rPr>
              <a:t>앙상블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학습</a:t>
            </a:r>
            <a:r>
              <a:rPr sz="2000" b="1" spc="-140" dirty="0">
                <a:latin typeface="Trebuchet MS"/>
                <a:cs typeface="Trebuchet MS"/>
              </a:rPr>
              <a:t>(</a:t>
            </a:r>
            <a:r>
              <a:rPr sz="2000" b="1" spc="-204" dirty="0">
                <a:latin typeface="Trebuchet MS"/>
                <a:cs typeface="Trebuchet MS"/>
              </a:rPr>
              <a:t>7</a:t>
            </a:r>
            <a:r>
              <a:rPr sz="1800" b="1" spc="-65" dirty="0">
                <a:latin typeface="Malgun Gothic"/>
                <a:cs typeface="Malgun Gothic"/>
              </a:rPr>
              <a:t>장</a:t>
            </a:r>
            <a:r>
              <a:rPr sz="2000" b="1" spc="-140" dirty="0">
                <a:latin typeface="Trebuchet MS"/>
                <a:cs typeface="Trebuchet MS"/>
              </a:rPr>
              <a:t>)</a:t>
            </a:r>
            <a:endParaRPr sz="2000" b="1" dirty="0">
              <a:latin typeface="Trebuchet MS"/>
              <a:cs typeface="Trebuchet MS"/>
            </a:endParaRP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CEE035D9-7C60-408D-B429-7C64BD82E63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444" y="1226687"/>
            <a:ext cx="66719" cy="66719"/>
          </a:xfrm>
          <a:prstGeom prst="rect">
            <a:avLst/>
          </a:prstGeom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D7C43C85-0F7F-4077-96FA-BD628C32872C}"/>
              </a:ext>
            </a:extLst>
          </p:cNvPr>
          <p:cNvSpPr txBox="1"/>
          <p:nvPr/>
        </p:nvSpPr>
        <p:spPr>
          <a:xfrm>
            <a:off x="641350" y="1181100"/>
            <a:ext cx="3997983" cy="7393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14300"/>
              </a:lnSpc>
              <a:spcBef>
                <a:spcPts val="20"/>
              </a:spcBef>
            </a:pPr>
            <a:r>
              <a:rPr sz="1400" spc="-50" dirty="0">
                <a:latin typeface="Malgun Gothic"/>
                <a:cs typeface="Malgun Gothic"/>
              </a:rPr>
              <a:t>여</a:t>
            </a:r>
            <a:r>
              <a:rPr sz="1400" dirty="0">
                <a:latin typeface="Malgun Gothic"/>
                <a:cs typeface="Malgun Gothic"/>
              </a:rPr>
              <a:t>러</a:t>
            </a:r>
            <a:r>
              <a:rPr sz="1400" spc="-17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다</a:t>
            </a:r>
            <a:r>
              <a:rPr sz="1400" spc="-50" dirty="0">
                <a:latin typeface="Malgun Gothic"/>
                <a:cs typeface="Malgun Gothic"/>
              </a:rPr>
              <a:t>른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400" dirty="0">
                <a:latin typeface="Malgun Gothic"/>
                <a:cs typeface="Malgun Gothic"/>
              </a:rPr>
              <a:t>델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모아서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하나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400" dirty="0">
                <a:latin typeface="Malgun Gothic"/>
                <a:cs typeface="Malgun Gothic"/>
              </a:rPr>
              <a:t>델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만</a:t>
            </a:r>
            <a:r>
              <a:rPr sz="1400" dirty="0">
                <a:latin typeface="Malgun Gothic"/>
                <a:cs typeface="Malgun Gothic"/>
              </a:rPr>
              <a:t>드는</a:t>
            </a:r>
            <a:r>
              <a:rPr sz="1400" spc="-17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기</a:t>
            </a:r>
            <a:r>
              <a:rPr sz="1400" spc="-35" dirty="0">
                <a:latin typeface="Malgun Gothic"/>
                <a:cs typeface="Malgun Gothic"/>
              </a:rPr>
              <a:t>법  즉</a:t>
            </a:r>
            <a:r>
              <a:rPr sz="1400" spc="-140" dirty="0">
                <a:latin typeface="Tahoma"/>
                <a:cs typeface="Tahoma"/>
              </a:rPr>
              <a:t>,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dirty="0">
                <a:latin typeface="Malgun Gothic"/>
                <a:cs typeface="Malgun Gothic"/>
              </a:rPr>
              <a:t>교차</a:t>
            </a:r>
            <a:r>
              <a:rPr sz="1400" spc="-17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검</a:t>
            </a:r>
            <a:r>
              <a:rPr sz="1400" spc="-50" dirty="0">
                <a:latin typeface="Malgun Gothic"/>
                <a:cs typeface="Malgun Gothic"/>
              </a:rPr>
              <a:t>증을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일반</a:t>
            </a:r>
            <a:r>
              <a:rPr sz="1400" dirty="0">
                <a:latin typeface="Malgun Gothic"/>
                <a:cs typeface="Malgun Gothic"/>
              </a:rPr>
              <a:t>화</a:t>
            </a:r>
            <a:r>
              <a:rPr sz="140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시</a:t>
            </a:r>
            <a:r>
              <a:rPr sz="1400" dirty="0">
                <a:latin typeface="Malgun Gothic"/>
                <a:cs typeface="Malgun Gothic"/>
              </a:rPr>
              <a:t>킨</a:t>
            </a:r>
            <a:r>
              <a:rPr sz="140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400" dirty="0">
                <a:latin typeface="Malgun Gothic"/>
                <a:cs typeface="Malgun Gothic"/>
              </a:rPr>
              <a:t>델</a:t>
            </a:r>
            <a:r>
              <a:rPr sz="1400" spc="-17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학</a:t>
            </a:r>
            <a:r>
              <a:rPr sz="1400" spc="-50" dirty="0">
                <a:latin typeface="Malgun Gothic"/>
                <a:cs typeface="Malgun Gothic"/>
              </a:rPr>
              <a:t>습법임</a:t>
            </a:r>
            <a:r>
              <a:rPr sz="1400" spc="-145" dirty="0">
                <a:latin typeface="Tahoma"/>
                <a:cs typeface="Tahoma"/>
              </a:rPr>
              <a:t>.  </a:t>
            </a:r>
            <a:endParaRPr lang="en-US" sz="1400" spc="-145" dirty="0">
              <a:latin typeface="Tahoma"/>
              <a:cs typeface="Tahoma"/>
            </a:endParaRPr>
          </a:p>
          <a:p>
            <a:pPr marL="12700" marR="5080">
              <a:lnSpc>
                <a:spcPct val="114300"/>
              </a:lnSpc>
              <a:spcBef>
                <a:spcPts val="20"/>
              </a:spcBef>
            </a:pPr>
            <a:r>
              <a:rPr sz="1400" spc="-50" dirty="0" err="1">
                <a:latin typeface="Malgun Gothic"/>
                <a:cs typeface="Malgun Gothic"/>
              </a:rPr>
              <a:t>머신</a:t>
            </a:r>
            <a:r>
              <a:rPr sz="1400" dirty="0" err="1">
                <a:latin typeface="Malgun Gothic"/>
                <a:cs typeface="Malgun Gothic"/>
              </a:rPr>
              <a:t>러닝</a:t>
            </a:r>
            <a:r>
              <a:rPr sz="140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알</a:t>
            </a:r>
            <a:r>
              <a:rPr sz="1400" dirty="0">
                <a:latin typeface="Malgun Gothic"/>
                <a:cs typeface="Malgun Gothic"/>
              </a:rPr>
              <a:t>고</a:t>
            </a:r>
            <a:r>
              <a:rPr sz="1400" spc="-50" dirty="0">
                <a:latin typeface="Malgun Gothic"/>
                <a:cs typeface="Malgun Gothic"/>
              </a:rPr>
              <a:t>리즘의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성</a:t>
            </a:r>
            <a:r>
              <a:rPr sz="1400" dirty="0">
                <a:latin typeface="Malgun Gothic"/>
                <a:cs typeface="Malgun Gothic"/>
              </a:rPr>
              <a:t>능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극대화는</a:t>
            </a:r>
            <a:r>
              <a:rPr sz="140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방법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중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하나</a:t>
            </a: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7223DE28-2E8A-4EA2-830D-4AC8F244708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444" y="1484034"/>
            <a:ext cx="66719" cy="66719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F4324845-7047-4F7D-887D-744521CBD42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444" y="1741381"/>
            <a:ext cx="66719" cy="66719"/>
          </a:xfrm>
          <a:prstGeom prst="rect">
            <a:avLst/>
          </a:prstGeom>
        </p:spPr>
      </p:pic>
      <p:pic>
        <p:nvPicPr>
          <p:cNvPr id="7" name="object 2">
            <a:extLst>
              <a:ext uri="{FF2B5EF4-FFF2-40B4-BE49-F238E27FC236}">
                <a16:creationId xmlns:a16="http://schemas.microsoft.com/office/drawing/2014/main" id="{A6A81BDE-AC1B-46D5-A56E-FA63E736755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495" y="2399536"/>
            <a:ext cx="66719" cy="66719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7714DDCF-A3F4-4C17-981C-BD4FF326B205}"/>
              </a:ext>
            </a:extLst>
          </p:cNvPr>
          <p:cNvSpPr/>
          <p:nvPr/>
        </p:nvSpPr>
        <p:spPr>
          <a:xfrm>
            <a:off x="1299536" y="2656883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ED583E7-02E6-4383-A03D-35569411D4E8}"/>
              </a:ext>
            </a:extLst>
          </p:cNvPr>
          <p:cNvSpPr/>
          <p:nvPr/>
        </p:nvSpPr>
        <p:spPr>
          <a:xfrm>
            <a:off x="1299536" y="2914229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DABF3454-C9DF-4FA0-8B10-411792B00313}"/>
              </a:ext>
            </a:extLst>
          </p:cNvPr>
          <p:cNvSpPr txBox="1"/>
          <p:nvPr/>
        </p:nvSpPr>
        <p:spPr>
          <a:xfrm>
            <a:off x="713018" y="2247900"/>
            <a:ext cx="6540500" cy="82359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400" spc="-50" dirty="0">
                <a:latin typeface="Malgun Gothic"/>
                <a:cs typeface="Malgun Gothic"/>
              </a:rPr>
              <a:t>앙상블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학</a:t>
            </a:r>
            <a:r>
              <a:rPr sz="1400" spc="-50" dirty="0">
                <a:latin typeface="Malgun Gothic"/>
                <a:cs typeface="Malgun Gothic"/>
              </a:rPr>
              <a:t>습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예제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랜덤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포레</a:t>
            </a:r>
            <a:r>
              <a:rPr sz="1400" spc="-50" dirty="0">
                <a:latin typeface="Malgun Gothic"/>
                <a:cs typeface="Malgun Gothic"/>
              </a:rPr>
              <a:t>스</a:t>
            </a:r>
            <a:r>
              <a:rPr sz="1350" dirty="0">
                <a:latin typeface="Malgun Gothic"/>
                <a:cs typeface="Malgun Gothic"/>
              </a:rPr>
              <a:t>트</a:t>
            </a:r>
            <a:endParaRPr sz="1350">
              <a:latin typeface="Malgun Gothic"/>
              <a:cs typeface="Malgun Gothic"/>
            </a:endParaRPr>
          </a:p>
          <a:p>
            <a:pPr marL="789940" marR="5080">
              <a:lnSpc>
                <a:spcPct val="111700"/>
              </a:lnSpc>
              <a:spcBef>
                <a:spcPts val="120"/>
              </a:spcBef>
            </a:pP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성을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무작위로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선</a:t>
            </a:r>
            <a:r>
              <a:rPr sz="1350" dirty="0">
                <a:latin typeface="Malgun Gothic"/>
                <a:cs typeface="Malgun Gothic"/>
              </a:rPr>
              <a:t>택해</a:t>
            </a:r>
            <a:r>
              <a:rPr sz="1400" spc="-50" dirty="0">
                <a:latin typeface="Malgun Gothic"/>
                <a:cs typeface="Malgun Gothic"/>
              </a:rPr>
              <a:t>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많은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결</a:t>
            </a:r>
            <a:r>
              <a:rPr sz="1400" spc="-50" dirty="0">
                <a:latin typeface="Malgun Gothic"/>
                <a:cs typeface="Malgun Gothic"/>
              </a:rPr>
              <a:t>정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트</a:t>
            </a:r>
            <a:r>
              <a:rPr sz="1400" spc="-50" dirty="0">
                <a:latin typeface="Malgun Gothic"/>
                <a:cs typeface="Malgun Gothic"/>
              </a:rPr>
              <a:t>리를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만</a:t>
            </a:r>
            <a:r>
              <a:rPr sz="1350" dirty="0">
                <a:latin typeface="Malgun Gothic"/>
                <a:cs typeface="Malgun Gothic"/>
              </a:rPr>
              <a:t>들고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그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예</a:t>
            </a:r>
            <a:r>
              <a:rPr sz="1350" dirty="0">
                <a:latin typeface="Malgun Gothic"/>
                <a:cs typeface="Malgun Gothic"/>
              </a:rPr>
              <a:t>측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평균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내는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델  </a:t>
            </a:r>
            <a:r>
              <a:rPr sz="1400" spc="-50" dirty="0">
                <a:latin typeface="Malgun Gothic"/>
                <a:cs typeface="Malgun Gothic"/>
              </a:rPr>
              <a:t>사이</a:t>
            </a:r>
            <a:r>
              <a:rPr sz="1350" dirty="0">
                <a:latin typeface="Malgun Gothic"/>
                <a:cs typeface="Malgun Gothic"/>
              </a:rPr>
              <a:t>킷런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550" spc="5" dirty="0">
                <a:latin typeface="Courier New"/>
                <a:cs typeface="Courier New"/>
              </a:rPr>
              <a:t>RandomForestRegressor</a:t>
            </a:r>
            <a:r>
              <a:rPr sz="1550" spc="-63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사용법은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기</a:t>
            </a:r>
            <a:r>
              <a:rPr sz="1400" spc="-50" dirty="0">
                <a:latin typeface="Malgun Gothic"/>
                <a:cs typeface="Malgun Gothic"/>
              </a:rPr>
              <a:t>본적으로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동</a:t>
            </a:r>
            <a:r>
              <a:rPr sz="1400" spc="-50" dirty="0">
                <a:latin typeface="Malgun Gothic"/>
                <a:cs typeface="Malgun Gothic"/>
              </a:rPr>
              <a:t>일</a:t>
            </a:r>
            <a:r>
              <a:rPr sz="1350" dirty="0">
                <a:latin typeface="Malgun Gothic"/>
                <a:cs typeface="Malgun Gothic"/>
              </a:rPr>
              <a:t>함</a:t>
            </a:r>
            <a:r>
              <a:rPr sz="1550" spc="-140" dirty="0">
                <a:latin typeface="Tahoma"/>
                <a:cs typeface="Tahoma"/>
              </a:rPr>
              <a:t>.</a:t>
            </a:r>
            <a:endParaRPr sz="1550">
              <a:latin typeface="Tahoma"/>
              <a:cs typeface="Tahoma"/>
            </a:endParaRPr>
          </a:p>
        </p:txBody>
      </p:sp>
      <p:pic>
        <p:nvPicPr>
          <p:cNvPr id="11" name="object 2">
            <a:extLst>
              <a:ext uri="{FF2B5EF4-FFF2-40B4-BE49-F238E27FC236}">
                <a16:creationId xmlns:a16="http://schemas.microsoft.com/office/drawing/2014/main" id="{33C75BF7-D85B-4068-A91F-227097C86D6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300" y="4017134"/>
            <a:ext cx="66719" cy="66719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14CA306F-7095-424D-9A66-D1BDF1822883}"/>
              </a:ext>
            </a:extLst>
          </p:cNvPr>
          <p:cNvSpPr txBox="1"/>
          <p:nvPr/>
        </p:nvSpPr>
        <p:spPr>
          <a:xfrm>
            <a:off x="681450" y="3862707"/>
            <a:ext cx="6591934" cy="110490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543560">
              <a:lnSpc>
                <a:spcPct val="100000"/>
              </a:lnSpc>
              <a:spcBef>
                <a:spcPts val="690"/>
              </a:spcBef>
            </a:pPr>
            <a:r>
              <a:rPr sz="1350" dirty="0">
                <a:latin typeface="Malgun Gothic"/>
                <a:cs typeface="Malgun Gothic"/>
              </a:rPr>
              <a:t>훈련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250" b="1" spc="-5" dirty="0">
                <a:solidFill>
                  <a:srgbClr val="008000"/>
                </a:solidFill>
                <a:latin typeface="Courier New"/>
                <a:cs typeface="Courier New"/>
              </a:rPr>
              <a:t>from</a:t>
            </a:r>
            <a:r>
              <a:rPr sz="1250" b="1" spc="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250" b="1" spc="-5" dirty="0">
                <a:solidFill>
                  <a:srgbClr val="0000FF"/>
                </a:solidFill>
                <a:latin typeface="Courier New"/>
                <a:cs typeface="Courier New"/>
              </a:rPr>
              <a:t>sklearn.ensemble</a:t>
            </a:r>
            <a:r>
              <a:rPr sz="1250" b="1" spc="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50" b="1" spc="-5" dirty="0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sz="1250" b="1" spc="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RandomForestRegressor</a:t>
            </a:r>
            <a:endParaRPr sz="1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Courier New"/>
              <a:cs typeface="Courier New"/>
            </a:endParaRPr>
          </a:p>
          <a:p>
            <a:pPr marL="12700" marR="5080">
              <a:lnSpc>
                <a:spcPts val="1430"/>
              </a:lnSpc>
              <a:spcBef>
                <a:spcPts val="5"/>
              </a:spcBef>
            </a:pPr>
            <a:r>
              <a:rPr sz="1250" spc="-5" dirty="0">
                <a:latin typeface="Courier New"/>
                <a:cs typeface="Courier New"/>
              </a:rPr>
              <a:t>forest_reg</a:t>
            </a:r>
            <a:r>
              <a:rPr sz="1250" spc="40" dirty="0">
                <a:latin typeface="Courier New"/>
                <a:cs typeface="Courier New"/>
              </a:rPr>
              <a:t> 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250" spc="4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RandomForestRegressor(n_estimators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=100</a:t>
            </a:r>
            <a:r>
              <a:rPr sz="1250" spc="-5" dirty="0">
                <a:latin typeface="Courier New"/>
                <a:cs typeface="Courier New"/>
              </a:rPr>
              <a:t>,</a:t>
            </a:r>
            <a:r>
              <a:rPr sz="1250" spc="45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random_state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=42</a:t>
            </a:r>
            <a:r>
              <a:rPr sz="1250" spc="-5" dirty="0">
                <a:latin typeface="Courier New"/>
                <a:cs typeface="Courier New"/>
              </a:rPr>
              <a:t>) </a:t>
            </a:r>
            <a:r>
              <a:rPr sz="1250" spc="-735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forest_reg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250" spc="-5" dirty="0">
                <a:latin typeface="Courier New"/>
                <a:cs typeface="Courier New"/>
              </a:rPr>
              <a:t>fit(housing_prepared, housing_labels)</a:t>
            </a:r>
            <a:endParaRPr sz="1250">
              <a:latin typeface="Courier New"/>
              <a:cs typeface="Courier New"/>
            </a:endParaRPr>
          </a:p>
        </p:txBody>
      </p:sp>
      <p:pic>
        <p:nvPicPr>
          <p:cNvPr id="13" name="object 2">
            <a:extLst>
              <a:ext uri="{FF2B5EF4-FFF2-40B4-BE49-F238E27FC236}">
                <a16:creationId xmlns:a16="http://schemas.microsoft.com/office/drawing/2014/main" id="{5E0E9F60-784B-4807-99EC-59940DDB8C9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8868" y="5527228"/>
            <a:ext cx="66719" cy="66719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5DB18CF2-DF08-44A9-8FFC-A618F48F86B1}"/>
              </a:ext>
            </a:extLst>
          </p:cNvPr>
          <p:cNvSpPr txBox="1"/>
          <p:nvPr/>
        </p:nvSpPr>
        <p:spPr>
          <a:xfrm>
            <a:off x="713018" y="5372100"/>
            <a:ext cx="5545455" cy="5619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543560">
              <a:lnSpc>
                <a:spcPct val="100000"/>
              </a:lnSpc>
              <a:spcBef>
                <a:spcPts val="645"/>
              </a:spcBef>
            </a:pPr>
            <a:r>
              <a:rPr sz="1400" spc="-25" dirty="0">
                <a:latin typeface="Malgun Gothic"/>
                <a:cs typeface="Malgun Gothic"/>
              </a:rPr>
              <a:t>예</a:t>
            </a:r>
            <a:r>
              <a:rPr sz="1350" spc="-25" dirty="0">
                <a:latin typeface="Malgun Gothic"/>
                <a:cs typeface="Malgun Gothic"/>
              </a:rPr>
              <a:t>측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250" spc="-5" dirty="0">
                <a:latin typeface="Courier New"/>
                <a:cs typeface="Courier New"/>
              </a:rPr>
              <a:t>housing_predictions</a:t>
            </a:r>
            <a:r>
              <a:rPr sz="1250" spc="45" dirty="0">
                <a:latin typeface="Courier New"/>
                <a:cs typeface="Courier New"/>
              </a:rPr>
              <a:t> 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250" spc="5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forest_reg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250" spc="-5" dirty="0">
                <a:latin typeface="Courier New"/>
                <a:cs typeface="Courier New"/>
              </a:rPr>
              <a:t>predict(housing_prepared)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43</a:t>
            </a:fld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6E324-F149-4ADC-8134-57871F20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150" y="3074313"/>
            <a:ext cx="4546600" cy="430887"/>
          </a:xfrm>
        </p:spPr>
        <p:txBody>
          <a:bodyPr/>
          <a:lstStyle/>
          <a:p>
            <a:r>
              <a:rPr lang="ko-KR" altLang="en-US" sz="2800" dirty="0"/>
              <a:t>코드 살펴보기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86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" y="571500"/>
            <a:ext cx="2676481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b="1" spc="-5" dirty="0">
                <a:latin typeface="Trebuchet MS"/>
                <a:cs typeface="Trebuchet MS"/>
              </a:rPr>
              <a:t>2</a:t>
            </a:r>
            <a:r>
              <a:rPr sz="2450" b="1" spc="-490" dirty="0">
                <a:latin typeface="Trebuchet MS"/>
                <a:cs typeface="Trebuchet MS"/>
              </a:rPr>
              <a:t>.</a:t>
            </a:r>
            <a:r>
              <a:rPr sz="2450" b="1" spc="-254" dirty="0">
                <a:latin typeface="Trebuchet MS"/>
                <a:cs typeface="Trebuchet MS"/>
              </a:rPr>
              <a:t>7</a:t>
            </a:r>
            <a:r>
              <a:rPr sz="2450" b="1" spc="-130" dirty="0">
                <a:latin typeface="Trebuchet MS"/>
                <a:cs typeface="Trebuchet MS"/>
              </a:rPr>
              <a:t> </a:t>
            </a:r>
            <a:r>
              <a:rPr sz="2200" b="1" spc="-80" dirty="0">
                <a:latin typeface="Malgun Gothic"/>
                <a:cs typeface="Malgun Gothic"/>
              </a:rPr>
              <a:t>모델</a:t>
            </a:r>
            <a:r>
              <a:rPr sz="2200" b="1" spc="-165" dirty="0">
                <a:latin typeface="Malgun Gothic"/>
                <a:cs typeface="Malgun Gothic"/>
              </a:rPr>
              <a:t> </a:t>
            </a:r>
            <a:r>
              <a:rPr sz="2200" b="1" spc="-80" dirty="0">
                <a:latin typeface="Malgun Gothic"/>
                <a:cs typeface="Malgun Gothic"/>
              </a:rPr>
              <a:t>세부</a:t>
            </a:r>
            <a:r>
              <a:rPr sz="2200" b="1" spc="-165" dirty="0">
                <a:latin typeface="Malgun Gothic"/>
                <a:cs typeface="Malgun Gothic"/>
              </a:rPr>
              <a:t> </a:t>
            </a:r>
            <a:r>
              <a:rPr sz="2200" b="1" spc="-80" dirty="0">
                <a:latin typeface="Malgun Gothic"/>
                <a:cs typeface="Malgun Gothic"/>
              </a:rPr>
              <a:t>튜닝</a:t>
            </a:r>
            <a:endParaRPr sz="2200" b="1" dirty="0">
              <a:latin typeface="Malgun Gothic"/>
              <a:cs typeface="Malgun Gothic"/>
            </a:endParaRP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62C57997-16CA-4DAD-B9B2-9969A5C0DA7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044" y="1354420"/>
            <a:ext cx="66719" cy="66719"/>
          </a:xfrm>
          <a:prstGeom prst="rect">
            <a:avLst/>
          </a:prstGeom>
        </p:spPr>
      </p:pic>
      <p:pic>
        <p:nvPicPr>
          <p:cNvPr id="4" name="object 3">
            <a:extLst>
              <a:ext uri="{FF2B5EF4-FFF2-40B4-BE49-F238E27FC236}">
                <a16:creationId xmlns:a16="http://schemas.microsoft.com/office/drawing/2014/main" id="{630656D4-2EAF-405D-9BF4-5C2B13E2F86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044" y="1611767"/>
            <a:ext cx="66719" cy="66719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9132D4F0-957A-4DBB-833C-FAA2D8F665F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044" y="1869113"/>
            <a:ext cx="66719" cy="66719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D9626126-BA35-4F74-A596-3A012DDB9808}"/>
              </a:ext>
            </a:extLst>
          </p:cNvPr>
          <p:cNvSpPr/>
          <p:nvPr/>
        </p:nvSpPr>
        <p:spPr>
          <a:xfrm>
            <a:off x="1497085" y="212646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C97DCE0-B55A-47FC-8370-27668AE605AC}"/>
              </a:ext>
            </a:extLst>
          </p:cNvPr>
          <p:cNvSpPr/>
          <p:nvPr/>
        </p:nvSpPr>
        <p:spPr>
          <a:xfrm>
            <a:off x="1497085" y="2383807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93BA7749-2848-4ACE-BEB3-8066B24C1827}"/>
              </a:ext>
            </a:extLst>
          </p:cNvPr>
          <p:cNvSpPr/>
          <p:nvPr/>
        </p:nvSpPr>
        <p:spPr>
          <a:xfrm>
            <a:off x="1497085" y="2641154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3F4CC09B-835A-418A-8BF8-8C1AC50B13E7}"/>
              </a:ext>
            </a:extLst>
          </p:cNvPr>
          <p:cNvSpPr txBox="1"/>
          <p:nvPr/>
        </p:nvSpPr>
        <p:spPr>
          <a:xfrm>
            <a:off x="869950" y="1257300"/>
            <a:ext cx="8382000" cy="1574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20600"/>
              </a:lnSpc>
              <a:spcBef>
                <a:spcPts val="85"/>
              </a:spcBef>
            </a:pPr>
            <a:r>
              <a:rPr sz="1400" spc="-50" dirty="0">
                <a:latin typeface="Malgun Gothic"/>
                <a:cs typeface="Malgun Gothic"/>
              </a:rPr>
              <a:t>살</a:t>
            </a:r>
            <a:r>
              <a:rPr sz="1350" dirty="0">
                <a:latin typeface="Malgun Gothic"/>
                <a:cs typeface="Malgun Gothic"/>
              </a:rPr>
              <a:t>펴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본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델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중에서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랜덤</a:t>
            </a:r>
            <a:r>
              <a:rPr sz="1400" b="1" spc="-19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포레스트</a:t>
            </a:r>
            <a:r>
              <a:rPr sz="1400" b="1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델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성</a:t>
            </a:r>
            <a:r>
              <a:rPr sz="1350" dirty="0">
                <a:latin typeface="Malgun Gothic"/>
                <a:cs typeface="Malgun Gothic"/>
              </a:rPr>
              <a:t>능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 err="1">
                <a:latin typeface="Malgun Gothic"/>
                <a:cs typeface="Malgun Gothic"/>
              </a:rPr>
              <a:t>가</a:t>
            </a:r>
            <a:r>
              <a:rPr sz="1400" spc="-50" dirty="0" err="1">
                <a:latin typeface="Malgun Gothic"/>
                <a:cs typeface="Malgun Gothic"/>
              </a:rPr>
              <a:t>장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40" dirty="0" err="1">
                <a:latin typeface="Malgun Gothic"/>
                <a:cs typeface="Malgun Gothic"/>
              </a:rPr>
              <a:t>좋았음</a:t>
            </a:r>
            <a:endParaRPr lang="en-US" altLang="ko-KR" sz="1400" spc="-40" dirty="0">
              <a:latin typeface="Malgun Gothic"/>
              <a:cs typeface="Malgun Gothic"/>
            </a:endParaRPr>
          </a:p>
          <a:p>
            <a:pPr marL="12700" marR="5080">
              <a:lnSpc>
                <a:spcPct val="120600"/>
              </a:lnSpc>
              <a:spcBef>
                <a:spcPts val="85"/>
              </a:spcBef>
            </a:pPr>
            <a:r>
              <a:rPr sz="1350" dirty="0" err="1">
                <a:latin typeface="Malgun Gothic"/>
                <a:cs typeface="Malgun Gothic"/>
              </a:rPr>
              <a:t>가능</a:t>
            </a:r>
            <a:r>
              <a:rPr sz="1400" spc="-50" dirty="0" err="1">
                <a:latin typeface="Malgun Gothic"/>
                <a:cs typeface="Malgun Gothic"/>
              </a:rPr>
              <a:t>성이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높</a:t>
            </a:r>
            <a:r>
              <a:rPr sz="1400" spc="-50" dirty="0">
                <a:latin typeface="Malgun Gothic"/>
                <a:cs typeface="Malgun Gothic"/>
              </a:rPr>
              <a:t>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델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선정</a:t>
            </a:r>
            <a:r>
              <a:rPr sz="1350" dirty="0">
                <a:latin typeface="Malgun Gothic"/>
                <a:cs typeface="Malgun Gothic"/>
              </a:rPr>
              <a:t>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후</a:t>
            </a:r>
            <a:r>
              <a:rPr sz="1400" spc="-50" dirty="0">
                <a:latin typeface="Malgun Gothic"/>
                <a:cs typeface="Malgun Gothic"/>
              </a:rPr>
              <a:t>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모델</a:t>
            </a:r>
            <a:r>
              <a:rPr sz="1400" b="1" spc="-19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세부</a:t>
            </a:r>
            <a:r>
              <a:rPr sz="1400" b="1" spc="-195" dirty="0">
                <a:latin typeface="Malgun Gothic"/>
                <a:cs typeface="Malgun Gothic"/>
              </a:rPr>
              <a:t> </a:t>
            </a:r>
            <a:r>
              <a:rPr sz="1400" b="1" spc="-50" dirty="0" err="1">
                <a:latin typeface="Malgun Gothic"/>
                <a:cs typeface="Malgun Gothic"/>
              </a:rPr>
              <a:t>설정을</a:t>
            </a:r>
            <a:r>
              <a:rPr sz="1400" b="1" spc="-195" dirty="0">
                <a:latin typeface="Malgun Gothic"/>
                <a:cs typeface="Malgun Gothic"/>
              </a:rPr>
              <a:t> </a:t>
            </a:r>
            <a:r>
              <a:rPr sz="1400" b="1" spc="-50" dirty="0" err="1">
                <a:latin typeface="Malgun Gothic"/>
                <a:cs typeface="Malgun Gothic"/>
              </a:rPr>
              <a:t>튜</a:t>
            </a:r>
            <a:r>
              <a:rPr sz="1400" b="1" spc="-55" dirty="0" err="1">
                <a:latin typeface="Malgun Gothic"/>
                <a:cs typeface="Malgun Gothic"/>
              </a:rPr>
              <a:t>닝</a:t>
            </a:r>
            <a:r>
              <a:rPr sz="1350" dirty="0" err="1">
                <a:latin typeface="Malgun Gothic"/>
                <a:cs typeface="Malgun Gothic"/>
              </a:rPr>
              <a:t>해</a:t>
            </a:r>
            <a:r>
              <a:rPr sz="1400" spc="-50" dirty="0" err="1">
                <a:latin typeface="Malgun Gothic"/>
                <a:cs typeface="Malgun Gothic"/>
              </a:rPr>
              <a:t>야</a:t>
            </a:r>
            <a:r>
              <a:rPr sz="1350" dirty="0" err="1">
                <a:latin typeface="Malgun Gothic"/>
                <a:cs typeface="Malgun Gothic"/>
              </a:rPr>
              <a:t>함</a:t>
            </a:r>
            <a:endParaRPr lang="en-US" altLang="ko-KR" sz="1350" dirty="0">
              <a:latin typeface="Malgun Gothic"/>
              <a:cs typeface="Malgun Gothic"/>
            </a:endParaRPr>
          </a:p>
          <a:p>
            <a:pPr marL="12700" marR="5080">
              <a:lnSpc>
                <a:spcPct val="120600"/>
              </a:lnSpc>
              <a:spcBef>
                <a:spcPts val="85"/>
              </a:spcBef>
            </a:pPr>
            <a:r>
              <a:rPr sz="1350" dirty="0" err="1">
                <a:latin typeface="Malgun Gothic"/>
                <a:cs typeface="Malgun Gothic"/>
              </a:rPr>
              <a:t>튜닝</a:t>
            </a:r>
            <a:r>
              <a:rPr sz="1400" spc="-50" dirty="0" err="1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위</a:t>
            </a:r>
            <a:r>
              <a:rPr sz="1350" dirty="0">
                <a:latin typeface="Malgun Gothic"/>
                <a:cs typeface="Malgun Gothic"/>
              </a:rPr>
              <a:t>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세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가</a:t>
            </a:r>
            <a:r>
              <a:rPr sz="1400" spc="-50" dirty="0">
                <a:latin typeface="Malgun Gothic"/>
                <a:cs typeface="Malgun Gothic"/>
              </a:rPr>
              <a:t>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방식</a:t>
            </a:r>
            <a:endParaRPr sz="1400" dirty="0">
              <a:latin typeface="Malgun Gothic"/>
              <a:cs typeface="Malgun Gothic"/>
            </a:endParaRPr>
          </a:p>
          <a:p>
            <a:pPr marL="789940" marR="3096260">
              <a:lnSpc>
                <a:spcPct val="120600"/>
              </a:lnSpc>
            </a:pPr>
            <a:r>
              <a:rPr sz="1400" b="1" spc="-50" dirty="0">
                <a:latin typeface="Malgun Gothic"/>
                <a:cs typeface="Malgun Gothic"/>
              </a:rPr>
              <a:t>그리드</a:t>
            </a:r>
            <a:r>
              <a:rPr sz="1400" b="1" spc="-195" dirty="0">
                <a:latin typeface="Malgun Gothic"/>
                <a:cs typeface="Malgun Gothic"/>
              </a:rPr>
              <a:t> </a:t>
            </a:r>
            <a:r>
              <a:rPr sz="1400" b="1" spc="-40" dirty="0" err="1">
                <a:latin typeface="Malgun Gothic"/>
                <a:cs typeface="Malgun Gothic"/>
              </a:rPr>
              <a:t>탐색</a:t>
            </a:r>
            <a:r>
              <a:rPr sz="1400" b="1" spc="-40" dirty="0">
                <a:latin typeface="Malgun Gothic"/>
                <a:cs typeface="Malgun Gothic"/>
              </a:rPr>
              <a:t> </a:t>
            </a:r>
            <a:r>
              <a:rPr lang="en-US" altLang="ko-KR" sz="1400" b="1" spc="-40" dirty="0">
                <a:latin typeface="Malgun Gothic"/>
                <a:cs typeface="Malgun Gothic"/>
              </a:rPr>
              <a:t>(grid search)</a:t>
            </a:r>
          </a:p>
          <a:p>
            <a:pPr marL="789940" marR="3096260">
              <a:lnSpc>
                <a:spcPct val="120600"/>
              </a:lnSpc>
            </a:pPr>
            <a:r>
              <a:rPr sz="1400" b="1" spc="-40" dirty="0" err="1">
                <a:latin typeface="Malgun Gothic"/>
                <a:cs typeface="Malgun Gothic"/>
              </a:rPr>
              <a:t>랜덤</a:t>
            </a:r>
            <a:r>
              <a:rPr sz="1400" b="1" spc="-195" dirty="0">
                <a:latin typeface="Malgun Gothic"/>
                <a:cs typeface="Malgun Gothic"/>
              </a:rPr>
              <a:t> </a:t>
            </a:r>
            <a:r>
              <a:rPr sz="1400" b="1" spc="-45" dirty="0" err="1">
                <a:latin typeface="Malgun Gothic"/>
                <a:cs typeface="Malgun Gothic"/>
              </a:rPr>
              <a:t>탐색</a:t>
            </a:r>
            <a:endParaRPr lang="en-US" altLang="ko-KR" sz="1400" b="1" spc="-45" dirty="0">
              <a:latin typeface="Malgun Gothic"/>
              <a:cs typeface="Malgun Gothic"/>
            </a:endParaRPr>
          </a:p>
          <a:p>
            <a:pPr marL="789940" marR="3096260">
              <a:lnSpc>
                <a:spcPct val="120600"/>
              </a:lnSpc>
            </a:pPr>
            <a:r>
              <a:rPr sz="1400" b="1" spc="-45" dirty="0" err="1">
                <a:latin typeface="Malgun Gothic"/>
                <a:cs typeface="Malgun Gothic"/>
              </a:rPr>
              <a:t>앙상블</a:t>
            </a:r>
            <a:r>
              <a:rPr sz="1400" b="1" spc="-19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방법</a:t>
            </a:r>
            <a:endParaRPr sz="1400" b="1" dirty="0">
              <a:latin typeface="Malgun Gothic"/>
              <a:cs typeface="Malgun Gothic"/>
            </a:endParaRPr>
          </a:p>
        </p:txBody>
      </p:sp>
      <p:pic>
        <p:nvPicPr>
          <p:cNvPr id="10" name="object 2">
            <a:extLst>
              <a:ext uri="{FF2B5EF4-FFF2-40B4-BE49-F238E27FC236}">
                <a16:creationId xmlns:a16="http://schemas.microsoft.com/office/drawing/2014/main" id="{06B6F44D-2FF1-4446-AB32-CDDCE20FDF2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094" y="3873101"/>
            <a:ext cx="66719" cy="66719"/>
          </a:xfrm>
          <a:prstGeom prst="rect">
            <a:avLst/>
          </a:prstGeom>
        </p:spPr>
      </p:pic>
      <p:pic>
        <p:nvPicPr>
          <p:cNvPr id="11" name="object 3">
            <a:extLst>
              <a:ext uri="{FF2B5EF4-FFF2-40B4-BE49-F238E27FC236}">
                <a16:creationId xmlns:a16="http://schemas.microsoft.com/office/drawing/2014/main" id="{C9CF9E20-04CD-4DD9-98A9-AF6D696F430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094" y="4130448"/>
            <a:ext cx="66719" cy="66719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0AC1EDF2-85A4-4E75-A91C-862A489EA811}"/>
              </a:ext>
            </a:extLst>
          </p:cNvPr>
          <p:cNvSpPr txBox="1"/>
          <p:nvPr/>
        </p:nvSpPr>
        <p:spPr>
          <a:xfrm>
            <a:off x="488950" y="3314700"/>
            <a:ext cx="7099934" cy="9734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b="1" spc="-65" dirty="0">
                <a:latin typeface="Malgun Gothic"/>
                <a:cs typeface="Malgun Gothic"/>
              </a:rPr>
              <a:t>그리드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탐색</a:t>
            </a:r>
            <a:endParaRPr sz="1800" b="1" dirty="0">
              <a:latin typeface="Malgun Gothic"/>
              <a:cs typeface="Malgun Gothic"/>
            </a:endParaRPr>
          </a:p>
          <a:p>
            <a:pPr marL="607060" marR="5080">
              <a:lnSpc>
                <a:spcPct val="111700"/>
              </a:lnSpc>
              <a:spcBef>
                <a:spcPts val="1345"/>
              </a:spcBef>
            </a:pPr>
            <a:r>
              <a:rPr sz="1400" spc="-50" dirty="0">
                <a:latin typeface="Malgun Gothic"/>
                <a:cs typeface="Malgun Gothic"/>
              </a:rPr>
              <a:t>지정</a:t>
            </a:r>
            <a:r>
              <a:rPr sz="1350" dirty="0">
                <a:latin typeface="Malgun Gothic"/>
                <a:cs typeface="Malgun Gothic"/>
              </a:rPr>
              <a:t>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하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퍼파라</a:t>
            </a:r>
            <a:r>
              <a:rPr sz="1400" spc="-50" dirty="0">
                <a:latin typeface="Malgun Gothic"/>
                <a:cs typeface="Malgun Gothic"/>
              </a:rPr>
              <a:t>미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든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조</a:t>
            </a:r>
            <a:r>
              <a:rPr sz="1350" dirty="0">
                <a:latin typeface="Malgun Gothic"/>
                <a:cs typeface="Malgun Gothic"/>
              </a:rPr>
              <a:t>합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교차검</a:t>
            </a:r>
            <a:r>
              <a:rPr sz="1400" spc="-50" dirty="0">
                <a:latin typeface="Malgun Gothic"/>
                <a:cs typeface="Malgun Gothic"/>
              </a:rPr>
              <a:t>증</a:t>
            </a:r>
            <a:r>
              <a:rPr sz="1350" dirty="0">
                <a:latin typeface="Malgun Gothic"/>
                <a:cs typeface="Malgun Gothic"/>
              </a:rPr>
              <a:t>하</a:t>
            </a:r>
            <a:r>
              <a:rPr sz="1400" spc="-50" dirty="0">
                <a:latin typeface="Malgun Gothic"/>
                <a:cs typeface="Malgun Gothic"/>
              </a:rPr>
              <a:t>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최</a:t>
            </a:r>
            <a:r>
              <a:rPr sz="1400" spc="-50" dirty="0">
                <a:latin typeface="Malgun Gothic"/>
                <a:cs typeface="Malgun Gothic"/>
              </a:rPr>
              <a:t>선의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하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퍼파라</a:t>
            </a:r>
            <a:r>
              <a:rPr sz="1400" spc="-50" dirty="0">
                <a:latin typeface="Malgun Gothic"/>
                <a:cs typeface="Malgun Gothic"/>
              </a:rPr>
              <a:t>미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조</a:t>
            </a:r>
            <a:r>
              <a:rPr sz="1350" dirty="0">
                <a:latin typeface="Malgun Gothic"/>
                <a:cs typeface="Malgun Gothic"/>
              </a:rPr>
              <a:t>합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찾기  </a:t>
            </a:r>
            <a:r>
              <a:rPr sz="1400" spc="-30" dirty="0">
                <a:latin typeface="Malgun Gothic"/>
                <a:cs typeface="Malgun Gothic"/>
              </a:rPr>
              <a:t>사이</a:t>
            </a:r>
            <a:r>
              <a:rPr sz="1350" spc="-30" dirty="0">
                <a:latin typeface="Malgun Gothic"/>
                <a:cs typeface="Malgun Gothic"/>
              </a:rPr>
              <a:t>킷런</a:t>
            </a:r>
            <a:r>
              <a:rPr sz="1400" spc="-30" dirty="0">
                <a:latin typeface="Malgun Gothic"/>
                <a:cs typeface="Malgun Gothic"/>
              </a:rPr>
              <a:t>의</a:t>
            </a:r>
            <a:r>
              <a:rPr sz="1400" spc="-200" dirty="0">
                <a:latin typeface="Malgun Gothic"/>
                <a:cs typeface="Malgun Gothic"/>
              </a:rPr>
              <a:t> </a:t>
            </a:r>
            <a:r>
              <a:rPr sz="1550" spc="5" dirty="0">
                <a:latin typeface="Courier New"/>
                <a:cs typeface="Courier New"/>
              </a:rPr>
              <a:t>GridSearchCV</a:t>
            </a:r>
            <a:r>
              <a:rPr sz="1550" spc="-630" dirty="0">
                <a:latin typeface="Courier New"/>
                <a:cs typeface="Courier New"/>
              </a:rPr>
              <a:t> </a:t>
            </a:r>
            <a:r>
              <a:rPr sz="1350" spc="-25" dirty="0">
                <a:latin typeface="Malgun Gothic"/>
                <a:cs typeface="Malgun Gothic"/>
              </a:rPr>
              <a:t>활</a:t>
            </a:r>
            <a:r>
              <a:rPr sz="1400" spc="-25" dirty="0">
                <a:latin typeface="Malgun Gothic"/>
                <a:cs typeface="Malgun Gothic"/>
              </a:rPr>
              <a:t>용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45</a:t>
            </a:fld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0DD6BA51-5BB5-48F5-A249-A1560B33E1F5}"/>
              </a:ext>
            </a:extLst>
          </p:cNvPr>
          <p:cNvSpPr/>
          <p:nvPr/>
        </p:nvSpPr>
        <p:spPr>
          <a:xfrm>
            <a:off x="5987845" y="1834699"/>
            <a:ext cx="1864196" cy="53095"/>
          </a:xfrm>
          <a:custGeom>
            <a:avLst/>
            <a:gdLst>
              <a:gd name="connsiteX0" fmla="*/ 0 w 1864196"/>
              <a:gd name="connsiteY0" fmla="*/ 53095 h 53095"/>
              <a:gd name="connsiteX1" fmla="*/ 29497 w 1864196"/>
              <a:gd name="connsiteY1" fmla="*/ 29497 h 53095"/>
              <a:gd name="connsiteX2" fmla="*/ 64893 w 1864196"/>
              <a:gd name="connsiteY2" fmla="*/ 23598 h 53095"/>
              <a:gd name="connsiteX3" fmla="*/ 501445 w 1864196"/>
              <a:gd name="connsiteY3" fmla="*/ 29497 h 53095"/>
              <a:gd name="connsiteX4" fmla="*/ 1362751 w 1864196"/>
              <a:gd name="connsiteY4" fmla="*/ 29497 h 53095"/>
              <a:gd name="connsiteX5" fmla="*/ 1480738 w 1864196"/>
              <a:gd name="connsiteY5" fmla="*/ 23598 h 53095"/>
              <a:gd name="connsiteX6" fmla="*/ 1610524 w 1864196"/>
              <a:gd name="connsiteY6" fmla="*/ 11799 h 53095"/>
              <a:gd name="connsiteX7" fmla="*/ 1699014 w 1864196"/>
              <a:gd name="connsiteY7" fmla="*/ 5900 h 53095"/>
              <a:gd name="connsiteX8" fmla="*/ 1864196 w 1864196"/>
              <a:gd name="connsiteY8" fmla="*/ 0 h 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4196" h="53095">
                <a:moveTo>
                  <a:pt x="0" y="53095"/>
                </a:moveTo>
                <a:cubicBezTo>
                  <a:pt x="9832" y="45229"/>
                  <a:pt x="18034" y="34707"/>
                  <a:pt x="29497" y="29497"/>
                </a:cubicBezTo>
                <a:cubicBezTo>
                  <a:pt x="40386" y="24547"/>
                  <a:pt x="52932" y="23598"/>
                  <a:pt x="64893" y="23598"/>
                </a:cubicBezTo>
                <a:cubicBezTo>
                  <a:pt x="210424" y="23598"/>
                  <a:pt x="355928" y="27531"/>
                  <a:pt x="501445" y="29497"/>
                </a:cubicBezTo>
                <a:cubicBezTo>
                  <a:pt x="834011" y="55077"/>
                  <a:pt x="602495" y="39434"/>
                  <a:pt x="1362751" y="29497"/>
                </a:cubicBezTo>
                <a:cubicBezTo>
                  <a:pt x="1402126" y="28982"/>
                  <a:pt x="1441460" y="26404"/>
                  <a:pt x="1480738" y="23598"/>
                </a:cubicBezTo>
                <a:cubicBezTo>
                  <a:pt x="1524068" y="20503"/>
                  <a:pt x="1567226" y="15310"/>
                  <a:pt x="1610524" y="11799"/>
                </a:cubicBezTo>
                <a:cubicBezTo>
                  <a:pt x="1639989" y="9410"/>
                  <a:pt x="1669487" y="7340"/>
                  <a:pt x="1699014" y="5900"/>
                </a:cubicBezTo>
                <a:cubicBezTo>
                  <a:pt x="1823060" y="-151"/>
                  <a:pt x="1803789" y="0"/>
                  <a:pt x="186419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42E2587A-9EA1-4820-B5AA-32D69C36FAED}"/>
              </a:ext>
            </a:extLst>
          </p:cNvPr>
          <p:cNvSpPr/>
          <p:nvPr/>
        </p:nvSpPr>
        <p:spPr>
          <a:xfrm>
            <a:off x="5964248" y="2281990"/>
            <a:ext cx="1758007" cy="65953"/>
          </a:xfrm>
          <a:custGeom>
            <a:avLst/>
            <a:gdLst>
              <a:gd name="connsiteX0" fmla="*/ 0 w 1758007"/>
              <a:gd name="connsiteY0" fmla="*/ 65953 h 65953"/>
              <a:gd name="connsiteX1" fmla="*/ 389357 w 1758007"/>
              <a:gd name="connsiteY1" fmla="*/ 36456 h 65953"/>
              <a:gd name="connsiteX2" fmla="*/ 814111 w 1758007"/>
              <a:gd name="connsiteY2" fmla="*/ 24658 h 65953"/>
              <a:gd name="connsiteX3" fmla="*/ 1073682 w 1758007"/>
              <a:gd name="connsiteY3" fmla="*/ 12859 h 65953"/>
              <a:gd name="connsiteX4" fmla="*/ 1474838 w 1758007"/>
              <a:gd name="connsiteY4" fmla="*/ 6960 h 65953"/>
              <a:gd name="connsiteX5" fmla="*/ 1758007 w 1758007"/>
              <a:gd name="connsiteY5" fmla="*/ 1060 h 6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8007" h="65953">
                <a:moveTo>
                  <a:pt x="0" y="65953"/>
                </a:moveTo>
                <a:cubicBezTo>
                  <a:pt x="159223" y="12879"/>
                  <a:pt x="36086" y="48364"/>
                  <a:pt x="389357" y="36456"/>
                </a:cubicBezTo>
                <a:lnTo>
                  <a:pt x="814111" y="24658"/>
                </a:lnTo>
                <a:lnTo>
                  <a:pt x="1073682" y="12859"/>
                </a:lnTo>
                <a:lnTo>
                  <a:pt x="1474838" y="6960"/>
                </a:lnTo>
                <a:cubicBezTo>
                  <a:pt x="1624118" y="-3704"/>
                  <a:pt x="1529829" y="1060"/>
                  <a:pt x="1758007" y="10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72D3457-8560-4423-BEA1-44C545C4D34F}"/>
              </a:ext>
            </a:extLst>
          </p:cNvPr>
          <p:cNvSpPr/>
          <p:nvPr/>
        </p:nvSpPr>
        <p:spPr>
          <a:xfrm>
            <a:off x="5964247" y="2575201"/>
            <a:ext cx="1758007" cy="65953"/>
          </a:xfrm>
          <a:custGeom>
            <a:avLst/>
            <a:gdLst>
              <a:gd name="connsiteX0" fmla="*/ 0 w 1758007"/>
              <a:gd name="connsiteY0" fmla="*/ 65953 h 65953"/>
              <a:gd name="connsiteX1" fmla="*/ 389357 w 1758007"/>
              <a:gd name="connsiteY1" fmla="*/ 36456 h 65953"/>
              <a:gd name="connsiteX2" fmla="*/ 814111 w 1758007"/>
              <a:gd name="connsiteY2" fmla="*/ 24658 h 65953"/>
              <a:gd name="connsiteX3" fmla="*/ 1073682 w 1758007"/>
              <a:gd name="connsiteY3" fmla="*/ 12859 h 65953"/>
              <a:gd name="connsiteX4" fmla="*/ 1474838 w 1758007"/>
              <a:gd name="connsiteY4" fmla="*/ 6960 h 65953"/>
              <a:gd name="connsiteX5" fmla="*/ 1758007 w 1758007"/>
              <a:gd name="connsiteY5" fmla="*/ 1060 h 6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8007" h="65953">
                <a:moveTo>
                  <a:pt x="0" y="65953"/>
                </a:moveTo>
                <a:cubicBezTo>
                  <a:pt x="159223" y="12879"/>
                  <a:pt x="36086" y="48364"/>
                  <a:pt x="389357" y="36456"/>
                </a:cubicBezTo>
                <a:lnTo>
                  <a:pt x="814111" y="24658"/>
                </a:lnTo>
                <a:lnTo>
                  <a:pt x="1073682" y="12859"/>
                </a:lnTo>
                <a:lnTo>
                  <a:pt x="1474838" y="6960"/>
                </a:lnTo>
                <a:cubicBezTo>
                  <a:pt x="1624118" y="-3704"/>
                  <a:pt x="1529829" y="1060"/>
                  <a:pt x="1758007" y="10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BE9033BB-327F-4050-90BD-B81C1E6300B4}"/>
              </a:ext>
            </a:extLst>
          </p:cNvPr>
          <p:cNvSpPr/>
          <p:nvPr/>
        </p:nvSpPr>
        <p:spPr>
          <a:xfrm>
            <a:off x="5974424" y="2912484"/>
            <a:ext cx="1758007" cy="65953"/>
          </a:xfrm>
          <a:custGeom>
            <a:avLst/>
            <a:gdLst>
              <a:gd name="connsiteX0" fmla="*/ 0 w 1758007"/>
              <a:gd name="connsiteY0" fmla="*/ 65953 h 65953"/>
              <a:gd name="connsiteX1" fmla="*/ 389357 w 1758007"/>
              <a:gd name="connsiteY1" fmla="*/ 36456 h 65953"/>
              <a:gd name="connsiteX2" fmla="*/ 814111 w 1758007"/>
              <a:gd name="connsiteY2" fmla="*/ 24658 h 65953"/>
              <a:gd name="connsiteX3" fmla="*/ 1073682 w 1758007"/>
              <a:gd name="connsiteY3" fmla="*/ 12859 h 65953"/>
              <a:gd name="connsiteX4" fmla="*/ 1474838 w 1758007"/>
              <a:gd name="connsiteY4" fmla="*/ 6960 h 65953"/>
              <a:gd name="connsiteX5" fmla="*/ 1758007 w 1758007"/>
              <a:gd name="connsiteY5" fmla="*/ 1060 h 6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8007" h="65953">
                <a:moveTo>
                  <a:pt x="0" y="65953"/>
                </a:moveTo>
                <a:cubicBezTo>
                  <a:pt x="159223" y="12879"/>
                  <a:pt x="36086" y="48364"/>
                  <a:pt x="389357" y="36456"/>
                </a:cubicBezTo>
                <a:lnTo>
                  <a:pt x="814111" y="24658"/>
                </a:lnTo>
                <a:lnTo>
                  <a:pt x="1073682" y="12859"/>
                </a:lnTo>
                <a:lnTo>
                  <a:pt x="1474838" y="6960"/>
                </a:lnTo>
                <a:cubicBezTo>
                  <a:pt x="1624118" y="-3704"/>
                  <a:pt x="1529829" y="1060"/>
                  <a:pt x="1758007" y="10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93394FE4-1977-46E5-B6AD-9933A55CEBD7}"/>
              </a:ext>
            </a:extLst>
          </p:cNvPr>
          <p:cNvSpPr/>
          <p:nvPr/>
        </p:nvSpPr>
        <p:spPr>
          <a:xfrm flipH="1">
            <a:off x="6059515" y="1678486"/>
            <a:ext cx="67309" cy="1452351"/>
          </a:xfrm>
          <a:custGeom>
            <a:avLst/>
            <a:gdLst>
              <a:gd name="connsiteX0" fmla="*/ 0 w 1758007"/>
              <a:gd name="connsiteY0" fmla="*/ 65953 h 65953"/>
              <a:gd name="connsiteX1" fmla="*/ 389357 w 1758007"/>
              <a:gd name="connsiteY1" fmla="*/ 36456 h 65953"/>
              <a:gd name="connsiteX2" fmla="*/ 814111 w 1758007"/>
              <a:gd name="connsiteY2" fmla="*/ 24658 h 65953"/>
              <a:gd name="connsiteX3" fmla="*/ 1073682 w 1758007"/>
              <a:gd name="connsiteY3" fmla="*/ 12859 h 65953"/>
              <a:gd name="connsiteX4" fmla="*/ 1474838 w 1758007"/>
              <a:gd name="connsiteY4" fmla="*/ 6960 h 65953"/>
              <a:gd name="connsiteX5" fmla="*/ 1758007 w 1758007"/>
              <a:gd name="connsiteY5" fmla="*/ 1060 h 6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8007" h="65953">
                <a:moveTo>
                  <a:pt x="0" y="65953"/>
                </a:moveTo>
                <a:cubicBezTo>
                  <a:pt x="159223" y="12879"/>
                  <a:pt x="36086" y="48364"/>
                  <a:pt x="389357" y="36456"/>
                </a:cubicBezTo>
                <a:lnTo>
                  <a:pt x="814111" y="24658"/>
                </a:lnTo>
                <a:lnTo>
                  <a:pt x="1073682" y="12859"/>
                </a:lnTo>
                <a:lnTo>
                  <a:pt x="1474838" y="6960"/>
                </a:lnTo>
                <a:cubicBezTo>
                  <a:pt x="1624118" y="-3704"/>
                  <a:pt x="1529829" y="1060"/>
                  <a:pt x="1758007" y="10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DC648F41-7ED6-40D9-8293-DCAFD9533723}"/>
              </a:ext>
            </a:extLst>
          </p:cNvPr>
          <p:cNvSpPr/>
          <p:nvPr/>
        </p:nvSpPr>
        <p:spPr>
          <a:xfrm flipH="1">
            <a:off x="6577737" y="1733954"/>
            <a:ext cx="67309" cy="1452351"/>
          </a:xfrm>
          <a:custGeom>
            <a:avLst/>
            <a:gdLst>
              <a:gd name="connsiteX0" fmla="*/ 0 w 1758007"/>
              <a:gd name="connsiteY0" fmla="*/ 65953 h 65953"/>
              <a:gd name="connsiteX1" fmla="*/ 389357 w 1758007"/>
              <a:gd name="connsiteY1" fmla="*/ 36456 h 65953"/>
              <a:gd name="connsiteX2" fmla="*/ 814111 w 1758007"/>
              <a:gd name="connsiteY2" fmla="*/ 24658 h 65953"/>
              <a:gd name="connsiteX3" fmla="*/ 1073682 w 1758007"/>
              <a:gd name="connsiteY3" fmla="*/ 12859 h 65953"/>
              <a:gd name="connsiteX4" fmla="*/ 1474838 w 1758007"/>
              <a:gd name="connsiteY4" fmla="*/ 6960 h 65953"/>
              <a:gd name="connsiteX5" fmla="*/ 1758007 w 1758007"/>
              <a:gd name="connsiteY5" fmla="*/ 1060 h 6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8007" h="65953">
                <a:moveTo>
                  <a:pt x="0" y="65953"/>
                </a:moveTo>
                <a:cubicBezTo>
                  <a:pt x="159223" y="12879"/>
                  <a:pt x="36086" y="48364"/>
                  <a:pt x="389357" y="36456"/>
                </a:cubicBezTo>
                <a:lnTo>
                  <a:pt x="814111" y="24658"/>
                </a:lnTo>
                <a:lnTo>
                  <a:pt x="1073682" y="12859"/>
                </a:lnTo>
                <a:lnTo>
                  <a:pt x="1474838" y="6960"/>
                </a:lnTo>
                <a:cubicBezTo>
                  <a:pt x="1624118" y="-3704"/>
                  <a:pt x="1529829" y="1060"/>
                  <a:pt x="1758007" y="10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C578D090-3BB7-44C7-9664-92E92953E269}"/>
              </a:ext>
            </a:extLst>
          </p:cNvPr>
          <p:cNvSpPr/>
          <p:nvPr/>
        </p:nvSpPr>
        <p:spPr>
          <a:xfrm flipH="1">
            <a:off x="7101878" y="1713791"/>
            <a:ext cx="67309" cy="1452351"/>
          </a:xfrm>
          <a:custGeom>
            <a:avLst/>
            <a:gdLst>
              <a:gd name="connsiteX0" fmla="*/ 0 w 1758007"/>
              <a:gd name="connsiteY0" fmla="*/ 65953 h 65953"/>
              <a:gd name="connsiteX1" fmla="*/ 389357 w 1758007"/>
              <a:gd name="connsiteY1" fmla="*/ 36456 h 65953"/>
              <a:gd name="connsiteX2" fmla="*/ 814111 w 1758007"/>
              <a:gd name="connsiteY2" fmla="*/ 24658 h 65953"/>
              <a:gd name="connsiteX3" fmla="*/ 1073682 w 1758007"/>
              <a:gd name="connsiteY3" fmla="*/ 12859 h 65953"/>
              <a:gd name="connsiteX4" fmla="*/ 1474838 w 1758007"/>
              <a:gd name="connsiteY4" fmla="*/ 6960 h 65953"/>
              <a:gd name="connsiteX5" fmla="*/ 1758007 w 1758007"/>
              <a:gd name="connsiteY5" fmla="*/ 1060 h 6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8007" h="65953">
                <a:moveTo>
                  <a:pt x="0" y="65953"/>
                </a:moveTo>
                <a:cubicBezTo>
                  <a:pt x="159223" y="12879"/>
                  <a:pt x="36086" y="48364"/>
                  <a:pt x="389357" y="36456"/>
                </a:cubicBezTo>
                <a:lnTo>
                  <a:pt x="814111" y="24658"/>
                </a:lnTo>
                <a:lnTo>
                  <a:pt x="1073682" y="12859"/>
                </a:lnTo>
                <a:lnTo>
                  <a:pt x="1474838" y="6960"/>
                </a:lnTo>
                <a:cubicBezTo>
                  <a:pt x="1624118" y="-3704"/>
                  <a:pt x="1529829" y="1060"/>
                  <a:pt x="1758007" y="10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7B0371DB-224C-456F-BC3E-FBFC5598C0E0}"/>
              </a:ext>
            </a:extLst>
          </p:cNvPr>
          <p:cNvSpPr/>
          <p:nvPr/>
        </p:nvSpPr>
        <p:spPr>
          <a:xfrm flipH="1">
            <a:off x="7476959" y="1722575"/>
            <a:ext cx="67309" cy="1452351"/>
          </a:xfrm>
          <a:custGeom>
            <a:avLst/>
            <a:gdLst>
              <a:gd name="connsiteX0" fmla="*/ 0 w 1758007"/>
              <a:gd name="connsiteY0" fmla="*/ 65953 h 65953"/>
              <a:gd name="connsiteX1" fmla="*/ 389357 w 1758007"/>
              <a:gd name="connsiteY1" fmla="*/ 36456 h 65953"/>
              <a:gd name="connsiteX2" fmla="*/ 814111 w 1758007"/>
              <a:gd name="connsiteY2" fmla="*/ 24658 h 65953"/>
              <a:gd name="connsiteX3" fmla="*/ 1073682 w 1758007"/>
              <a:gd name="connsiteY3" fmla="*/ 12859 h 65953"/>
              <a:gd name="connsiteX4" fmla="*/ 1474838 w 1758007"/>
              <a:gd name="connsiteY4" fmla="*/ 6960 h 65953"/>
              <a:gd name="connsiteX5" fmla="*/ 1758007 w 1758007"/>
              <a:gd name="connsiteY5" fmla="*/ 1060 h 6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8007" h="65953">
                <a:moveTo>
                  <a:pt x="0" y="65953"/>
                </a:moveTo>
                <a:cubicBezTo>
                  <a:pt x="159223" y="12879"/>
                  <a:pt x="36086" y="48364"/>
                  <a:pt x="389357" y="36456"/>
                </a:cubicBezTo>
                <a:lnTo>
                  <a:pt x="814111" y="24658"/>
                </a:lnTo>
                <a:lnTo>
                  <a:pt x="1073682" y="12859"/>
                </a:lnTo>
                <a:lnTo>
                  <a:pt x="1474838" y="6960"/>
                </a:lnTo>
                <a:cubicBezTo>
                  <a:pt x="1624118" y="-3704"/>
                  <a:pt x="1529829" y="1060"/>
                  <a:pt x="1758007" y="10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5644" y="2030179"/>
            <a:ext cx="66719" cy="667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01167" y="1924072"/>
            <a:ext cx="3773170" cy="2526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50" dirty="0">
                <a:latin typeface="Malgun Gothic"/>
                <a:cs typeface="Malgun Gothic"/>
              </a:rPr>
              <a:t>예제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랜덤</a:t>
            </a:r>
            <a:r>
              <a:rPr sz="1400" b="1" spc="-19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포레스트</a:t>
            </a:r>
            <a:r>
              <a:rPr sz="1400" b="1" spc="-19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모델에</a:t>
            </a:r>
            <a:r>
              <a:rPr sz="1400" b="1" spc="-19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대한</a:t>
            </a:r>
            <a:r>
              <a:rPr sz="1400" b="1" spc="-19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최적</a:t>
            </a:r>
            <a:r>
              <a:rPr sz="1400" b="1" spc="-19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조</a:t>
            </a:r>
            <a:r>
              <a:rPr sz="1400" b="1" spc="-55" dirty="0">
                <a:latin typeface="Malgun Gothic"/>
                <a:cs typeface="Malgun Gothic"/>
              </a:rPr>
              <a:t>합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b="1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찾기</a:t>
            </a:r>
          </a:p>
        </p:txBody>
      </p:sp>
      <p:sp>
        <p:nvSpPr>
          <p:cNvPr id="4" name="object 4"/>
          <p:cNvSpPr/>
          <p:nvPr/>
        </p:nvSpPr>
        <p:spPr>
          <a:xfrm>
            <a:off x="2487685" y="2287526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350" dirty="0">
                <a:latin typeface="Malgun Gothic"/>
                <a:cs typeface="Malgun Gothic"/>
              </a:rPr>
              <a:t>총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pc="-130" dirty="0">
                <a:latin typeface="Tahoma"/>
                <a:cs typeface="Tahoma"/>
              </a:rPr>
              <a:t>(</a:t>
            </a:r>
            <a:r>
              <a:rPr spc="50" dirty="0"/>
              <a:t>3</a:t>
            </a:r>
            <a:r>
              <a:rPr spc="35" dirty="0"/>
              <a:t> </a:t>
            </a:r>
            <a:r>
              <a:rPr spc="260" dirty="0"/>
              <a:t>×</a:t>
            </a:r>
            <a:r>
              <a:rPr spc="35" dirty="0"/>
              <a:t> </a:t>
            </a:r>
            <a:r>
              <a:rPr spc="50" dirty="0"/>
              <a:t>4</a:t>
            </a:r>
            <a:r>
              <a:rPr spc="35" dirty="0"/>
              <a:t> </a:t>
            </a:r>
            <a:r>
              <a:rPr spc="345" dirty="0"/>
              <a:t>+</a:t>
            </a:r>
            <a:r>
              <a:rPr spc="35" dirty="0"/>
              <a:t> </a:t>
            </a:r>
            <a:r>
              <a:rPr spc="50" dirty="0"/>
              <a:t>2</a:t>
            </a:r>
            <a:r>
              <a:rPr spc="35" dirty="0"/>
              <a:t> </a:t>
            </a:r>
            <a:r>
              <a:rPr spc="260" dirty="0"/>
              <a:t>×</a:t>
            </a:r>
            <a:r>
              <a:rPr spc="35" dirty="0"/>
              <a:t> </a:t>
            </a:r>
            <a:r>
              <a:rPr spc="50" dirty="0"/>
              <a:t>3</a:t>
            </a:r>
            <a:r>
              <a:rPr spc="185" dirty="0"/>
              <a:t> </a:t>
            </a:r>
            <a:r>
              <a:rPr spc="345" dirty="0"/>
              <a:t>=</a:t>
            </a:r>
            <a:r>
              <a:rPr spc="185" dirty="0"/>
              <a:t> </a:t>
            </a:r>
            <a:r>
              <a:rPr spc="50" dirty="0"/>
              <a:t>1</a:t>
            </a:r>
            <a:r>
              <a:rPr spc="140" dirty="0"/>
              <a:t>8</a:t>
            </a:r>
            <a:r>
              <a:rPr spc="-125" dirty="0">
                <a:latin typeface="Tahoma"/>
                <a:cs typeface="Tahoma"/>
              </a:rPr>
              <a:t>)</a:t>
            </a:r>
            <a:r>
              <a:rPr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가</a:t>
            </a:r>
            <a:r>
              <a:rPr sz="1400" spc="-50" dirty="0">
                <a:latin typeface="Malgun Gothic"/>
                <a:cs typeface="Malgun Gothic"/>
              </a:rPr>
              <a:t>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조</a:t>
            </a:r>
            <a:r>
              <a:rPr sz="1350" dirty="0">
                <a:latin typeface="Malgun Gothic"/>
                <a:cs typeface="Malgun Gothic"/>
              </a:rPr>
              <a:t>합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확</a:t>
            </a:r>
            <a:r>
              <a:rPr sz="1400" spc="-50" dirty="0">
                <a:latin typeface="Malgun Gothic"/>
                <a:cs typeface="Malgun Gothic"/>
              </a:rPr>
              <a:t>인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55" dirty="0">
                <a:latin typeface="Tahoma"/>
                <a:cs typeface="Tahoma"/>
              </a:rPr>
              <a:t>5</a:t>
            </a:r>
            <a:r>
              <a:rPr spc="-25" dirty="0">
                <a:latin typeface="Tahoma"/>
                <a:cs typeface="Tahoma"/>
              </a:rPr>
              <a:t>-</a:t>
            </a:r>
            <a:r>
              <a:rPr sz="1350" dirty="0">
                <a:latin typeface="Malgun Gothic"/>
                <a:cs typeface="Malgun Gothic"/>
              </a:rPr>
              <a:t>겹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교차검</a:t>
            </a:r>
            <a:r>
              <a:rPr sz="1400" spc="-50" dirty="0">
                <a:latin typeface="Malgun Gothic"/>
                <a:cs typeface="Malgun Gothic"/>
              </a:rPr>
              <a:t>증</a:t>
            </a:r>
            <a:r>
              <a:rPr spc="-130" dirty="0">
                <a:latin typeface="Tahoma"/>
                <a:cs typeface="Tahoma"/>
              </a:rPr>
              <a:t>(</a:t>
            </a:r>
            <a:r>
              <a:rPr spc="5" dirty="0">
                <a:latin typeface="Courier New"/>
                <a:cs typeface="Courier New"/>
              </a:rPr>
              <a:t>cv=</a:t>
            </a:r>
            <a:r>
              <a:rPr dirty="0">
                <a:latin typeface="Courier New"/>
                <a:cs typeface="Courier New"/>
              </a:rPr>
              <a:t>5</a:t>
            </a:r>
            <a:r>
              <a:rPr spc="-125" dirty="0">
                <a:latin typeface="Tahoma"/>
                <a:cs typeface="Tahoma"/>
              </a:rPr>
              <a:t>)</a:t>
            </a:r>
            <a:r>
              <a:rPr sz="1400" spc="-50" dirty="0">
                <a:latin typeface="Malgun Gothic"/>
                <a:cs typeface="Malgun Gothic"/>
              </a:rPr>
              <a:t>이므로</a:t>
            </a:r>
            <a:r>
              <a:rPr spc="-140" dirty="0">
                <a:latin typeface="Tahoma"/>
                <a:cs typeface="Tahoma"/>
              </a:rPr>
              <a:t>,</a:t>
            </a:r>
            <a:r>
              <a:rPr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총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pc="-130" dirty="0">
                <a:latin typeface="Tahoma"/>
                <a:cs typeface="Tahoma"/>
              </a:rPr>
              <a:t>(</a:t>
            </a:r>
            <a:r>
              <a:rPr spc="50" dirty="0"/>
              <a:t>18</a:t>
            </a:r>
            <a:r>
              <a:rPr spc="35" dirty="0"/>
              <a:t> </a:t>
            </a:r>
            <a:r>
              <a:rPr spc="260" dirty="0"/>
              <a:t>×</a:t>
            </a:r>
            <a:r>
              <a:rPr spc="35" dirty="0"/>
              <a:t> </a:t>
            </a:r>
            <a:r>
              <a:rPr spc="50" dirty="0"/>
              <a:t>5</a:t>
            </a:r>
            <a:r>
              <a:rPr spc="185" dirty="0"/>
              <a:t> </a:t>
            </a:r>
            <a:r>
              <a:rPr spc="345" dirty="0"/>
              <a:t>=</a:t>
            </a:r>
            <a:r>
              <a:rPr spc="185" dirty="0"/>
              <a:t> </a:t>
            </a:r>
            <a:r>
              <a:rPr spc="50" dirty="0"/>
              <a:t>9</a:t>
            </a:r>
            <a:r>
              <a:rPr spc="75" dirty="0"/>
              <a:t>0</a:t>
            </a:r>
            <a:r>
              <a:rPr spc="-125" dirty="0">
                <a:latin typeface="Tahoma"/>
                <a:cs typeface="Tahoma"/>
              </a:rPr>
              <a:t>)</a:t>
            </a:r>
            <a:r>
              <a:rPr sz="1400" spc="-50" dirty="0">
                <a:latin typeface="Malgun Gothic"/>
                <a:cs typeface="Malgun Gothic"/>
              </a:rPr>
              <a:t>번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훈련함</a:t>
            </a:r>
            <a:r>
              <a:rPr spc="-140" dirty="0"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7685" y="2544873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9794" y="2754826"/>
            <a:ext cx="459359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solidFill>
                  <a:srgbClr val="008000"/>
                </a:solidFill>
                <a:latin typeface="Courier New"/>
                <a:cs typeface="Courier New"/>
              </a:rPr>
              <a:t>from</a:t>
            </a:r>
            <a:r>
              <a:rPr sz="1250" b="1" spc="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250" b="1" spc="-5" dirty="0">
                <a:solidFill>
                  <a:srgbClr val="0000FF"/>
                </a:solidFill>
                <a:latin typeface="Courier New"/>
                <a:cs typeface="Courier New"/>
              </a:rPr>
              <a:t>sklearn.model_selection</a:t>
            </a:r>
            <a:r>
              <a:rPr sz="1250" b="1" spc="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50" b="1" spc="-5" dirty="0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sz="1250" b="1" spc="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GridSearchCV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9794" y="3117017"/>
            <a:ext cx="6402070" cy="759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65"/>
              </a:lnSpc>
              <a:spcBef>
                <a:spcPts val="95"/>
              </a:spcBef>
            </a:pPr>
            <a:r>
              <a:rPr sz="1250" spc="-5" dirty="0">
                <a:latin typeface="Courier New"/>
                <a:cs typeface="Courier New"/>
              </a:rPr>
              <a:t>param_grid</a:t>
            </a:r>
            <a:r>
              <a:rPr sz="1250" spc="-25" dirty="0">
                <a:latin typeface="Courier New"/>
                <a:cs typeface="Courier New"/>
              </a:rPr>
              <a:t> 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25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[</a:t>
            </a:r>
            <a:endParaRPr sz="1250">
              <a:latin typeface="Courier New"/>
              <a:cs typeface="Courier New"/>
            </a:endParaRPr>
          </a:p>
          <a:p>
            <a:pPr marL="393065">
              <a:lnSpc>
                <a:spcPts val="1425"/>
              </a:lnSpc>
            </a:pPr>
            <a:r>
              <a:rPr sz="1250" spc="-5" dirty="0">
                <a:latin typeface="Courier New"/>
                <a:cs typeface="Courier New"/>
              </a:rPr>
              <a:t>{</a:t>
            </a:r>
            <a:r>
              <a:rPr sz="1250" spc="-5" dirty="0">
                <a:solidFill>
                  <a:srgbClr val="B92020"/>
                </a:solidFill>
                <a:latin typeface="Courier New"/>
                <a:cs typeface="Courier New"/>
              </a:rPr>
              <a:t>'n_estimators'</a:t>
            </a:r>
            <a:r>
              <a:rPr sz="1250" spc="-5" dirty="0">
                <a:latin typeface="Courier New"/>
                <a:cs typeface="Courier New"/>
              </a:rPr>
              <a:t>:</a:t>
            </a:r>
            <a:r>
              <a:rPr sz="1250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[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3</a:t>
            </a:r>
            <a:r>
              <a:rPr sz="1250" spc="-5" dirty="0">
                <a:latin typeface="Courier New"/>
                <a:cs typeface="Courier New"/>
              </a:rPr>
              <a:t>,</a:t>
            </a:r>
            <a:r>
              <a:rPr sz="1250" dirty="0">
                <a:latin typeface="Courier New"/>
                <a:cs typeface="Courier New"/>
              </a:rPr>
              <a:t> 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10</a:t>
            </a:r>
            <a:r>
              <a:rPr sz="1250" spc="-5" dirty="0">
                <a:latin typeface="Courier New"/>
                <a:cs typeface="Courier New"/>
              </a:rPr>
              <a:t>,</a:t>
            </a:r>
            <a:r>
              <a:rPr sz="1250" spc="5" dirty="0">
                <a:latin typeface="Courier New"/>
                <a:cs typeface="Courier New"/>
              </a:rPr>
              <a:t> 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30</a:t>
            </a:r>
            <a:r>
              <a:rPr sz="1250" spc="-5" dirty="0">
                <a:latin typeface="Courier New"/>
                <a:cs typeface="Courier New"/>
              </a:rPr>
              <a:t>],</a:t>
            </a:r>
            <a:r>
              <a:rPr sz="1250" dirty="0">
                <a:latin typeface="Courier New"/>
                <a:cs typeface="Courier New"/>
              </a:rPr>
              <a:t> </a:t>
            </a:r>
            <a:r>
              <a:rPr sz="1250" spc="-5" dirty="0">
                <a:solidFill>
                  <a:srgbClr val="B92020"/>
                </a:solidFill>
                <a:latin typeface="Courier New"/>
                <a:cs typeface="Courier New"/>
              </a:rPr>
              <a:t>'max_features'</a:t>
            </a:r>
            <a:r>
              <a:rPr sz="1250" spc="-5" dirty="0">
                <a:latin typeface="Courier New"/>
                <a:cs typeface="Courier New"/>
              </a:rPr>
              <a:t>:</a:t>
            </a:r>
            <a:r>
              <a:rPr sz="1250" spc="5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[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2</a:t>
            </a:r>
            <a:r>
              <a:rPr sz="1250" spc="-5" dirty="0">
                <a:latin typeface="Courier New"/>
                <a:cs typeface="Courier New"/>
              </a:rPr>
              <a:t>,</a:t>
            </a:r>
            <a:r>
              <a:rPr sz="1250" dirty="0">
                <a:latin typeface="Courier New"/>
                <a:cs typeface="Courier New"/>
              </a:rPr>
              <a:t> 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4</a:t>
            </a:r>
            <a:r>
              <a:rPr sz="1250" spc="-5" dirty="0">
                <a:latin typeface="Courier New"/>
                <a:cs typeface="Courier New"/>
              </a:rPr>
              <a:t>,</a:t>
            </a:r>
            <a:r>
              <a:rPr sz="1250" spc="5" dirty="0">
                <a:latin typeface="Courier New"/>
                <a:cs typeface="Courier New"/>
              </a:rPr>
              <a:t> 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6</a:t>
            </a:r>
            <a:r>
              <a:rPr sz="1250" spc="-5" dirty="0">
                <a:latin typeface="Courier New"/>
                <a:cs typeface="Courier New"/>
              </a:rPr>
              <a:t>,</a:t>
            </a:r>
            <a:r>
              <a:rPr sz="1250" dirty="0">
                <a:latin typeface="Courier New"/>
                <a:cs typeface="Courier New"/>
              </a:rPr>
              <a:t> 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8</a:t>
            </a:r>
            <a:r>
              <a:rPr sz="1250" spc="-5" dirty="0">
                <a:latin typeface="Courier New"/>
                <a:cs typeface="Courier New"/>
              </a:rPr>
              <a:t>]},</a:t>
            </a:r>
            <a:endParaRPr sz="1250">
              <a:latin typeface="Courier New"/>
              <a:cs typeface="Courier New"/>
            </a:endParaRPr>
          </a:p>
          <a:p>
            <a:pPr marL="393065">
              <a:lnSpc>
                <a:spcPts val="1425"/>
              </a:lnSpc>
            </a:pPr>
            <a:r>
              <a:rPr sz="1250" spc="-5" dirty="0">
                <a:latin typeface="Courier New"/>
                <a:cs typeface="Courier New"/>
              </a:rPr>
              <a:t>{</a:t>
            </a:r>
            <a:r>
              <a:rPr sz="1250" spc="-5" dirty="0">
                <a:solidFill>
                  <a:srgbClr val="B92020"/>
                </a:solidFill>
                <a:latin typeface="Courier New"/>
                <a:cs typeface="Courier New"/>
              </a:rPr>
              <a:t>'bootstrap'</a:t>
            </a:r>
            <a:r>
              <a:rPr sz="1250" spc="-5" dirty="0">
                <a:latin typeface="Courier New"/>
                <a:cs typeface="Courier New"/>
              </a:rPr>
              <a:t>:</a:t>
            </a:r>
            <a:r>
              <a:rPr sz="1250" spc="15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[</a:t>
            </a:r>
            <a:r>
              <a:rPr sz="1250" b="1" spc="-5" dirty="0">
                <a:solidFill>
                  <a:srgbClr val="008000"/>
                </a:solidFill>
                <a:latin typeface="Courier New"/>
                <a:cs typeface="Courier New"/>
              </a:rPr>
              <a:t>False</a:t>
            </a:r>
            <a:r>
              <a:rPr sz="1250" spc="-5" dirty="0">
                <a:latin typeface="Courier New"/>
                <a:cs typeface="Courier New"/>
              </a:rPr>
              <a:t>],</a:t>
            </a:r>
            <a:r>
              <a:rPr sz="1250" spc="15" dirty="0">
                <a:latin typeface="Courier New"/>
                <a:cs typeface="Courier New"/>
              </a:rPr>
              <a:t> </a:t>
            </a:r>
            <a:r>
              <a:rPr sz="1250" spc="-5" dirty="0">
                <a:solidFill>
                  <a:srgbClr val="B92020"/>
                </a:solidFill>
                <a:latin typeface="Courier New"/>
                <a:cs typeface="Courier New"/>
              </a:rPr>
              <a:t>'n_estimators'</a:t>
            </a:r>
            <a:r>
              <a:rPr sz="1250" spc="-5" dirty="0">
                <a:latin typeface="Courier New"/>
                <a:cs typeface="Courier New"/>
              </a:rPr>
              <a:t>:</a:t>
            </a:r>
            <a:r>
              <a:rPr sz="1250" spc="15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[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3</a:t>
            </a:r>
            <a:r>
              <a:rPr sz="1250" spc="-5" dirty="0">
                <a:latin typeface="Courier New"/>
                <a:cs typeface="Courier New"/>
              </a:rPr>
              <a:t>,</a:t>
            </a:r>
            <a:r>
              <a:rPr sz="1250" spc="15" dirty="0">
                <a:latin typeface="Courier New"/>
                <a:cs typeface="Courier New"/>
              </a:rPr>
              <a:t> 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10</a:t>
            </a:r>
            <a:r>
              <a:rPr sz="1250" spc="-5" dirty="0">
                <a:latin typeface="Courier New"/>
                <a:cs typeface="Courier New"/>
              </a:rPr>
              <a:t>],</a:t>
            </a:r>
            <a:r>
              <a:rPr sz="1250" spc="15" dirty="0">
                <a:latin typeface="Courier New"/>
                <a:cs typeface="Courier New"/>
              </a:rPr>
              <a:t> </a:t>
            </a:r>
            <a:r>
              <a:rPr sz="1250" spc="-5" dirty="0">
                <a:solidFill>
                  <a:srgbClr val="B92020"/>
                </a:solidFill>
                <a:latin typeface="Courier New"/>
                <a:cs typeface="Courier New"/>
              </a:rPr>
              <a:t>'max_features'</a:t>
            </a:r>
            <a:r>
              <a:rPr sz="1250" spc="-5" dirty="0">
                <a:latin typeface="Courier New"/>
                <a:cs typeface="Courier New"/>
              </a:rPr>
              <a:t>:</a:t>
            </a:r>
            <a:endParaRPr sz="1250">
              <a:latin typeface="Courier New"/>
              <a:cs typeface="Courier New"/>
            </a:endParaRPr>
          </a:p>
          <a:p>
            <a:pPr marL="202565">
              <a:lnSpc>
                <a:spcPts val="1465"/>
              </a:lnSpc>
            </a:pPr>
            <a:r>
              <a:rPr sz="1250" spc="-5" dirty="0">
                <a:latin typeface="Courier New"/>
                <a:cs typeface="Courier New"/>
              </a:rPr>
              <a:t>]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1291" y="3479209"/>
            <a:ext cx="107251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5" dirty="0">
                <a:latin typeface="Courier New"/>
                <a:cs typeface="Courier New"/>
              </a:rPr>
              <a:t>[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2</a:t>
            </a:r>
            <a:r>
              <a:rPr sz="1250" spc="-5" dirty="0">
                <a:latin typeface="Courier New"/>
                <a:cs typeface="Courier New"/>
              </a:rPr>
              <a:t>,</a:t>
            </a:r>
            <a:r>
              <a:rPr sz="1250" spc="-45" dirty="0">
                <a:latin typeface="Courier New"/>
                <a:cs typeface="Courier New"/>
              </a:rPr>
              <a:t> 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3</a:t>
            </a:r>
            <a:r>
              <a:rPr sz="1250" spc="-5" dirty="0">
                <a:latin typeface="Courier New"/>
                <a:cs typeface="Courier New"/>
              </a:rPr>
              <a:t>,</a:t>
            </a:r>
            <a:r>
              <a:rPr sz="1250" spc="-40" dirty="0">
                <a:latin typeface="Courier New"/>
                <a:cs typeface="Courier New"/>
              </a:rPr>
              <a:t> 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4</a:t>
            </a:r>
            <a:r>
              <a:rPr sz="1250" spc="-5" dirty="0">
                <a:latin typeface="Courier New"/>
                <a:cs typeface="Courier New"/>
              </a:rPr>
              <a:t>]},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9794" y="4022497"/>
            <a:ext cx="5735955" cy="94043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386080">
              <a:lnSpc>
                <a:spcPts val="1430"/>
              </a:lnSpc>
              <a:spcBef>
                <a:spcPts val="204"/>
              </a:spcBef>
            </a:pPr>
            <a:r>
              <a:rPr sz="1250" spc="-5" dirty="0">
                <a:latin typeface="Courier New"/>
                <a:cs typeface="Courier New"/>
              </a:rPr>
              <a:t>forest_reg</a:t>
            </a:r>
            <a:r>
              <a:rPr sz="1250" spc="5" dirty="0">
                <a:latin typeface="Courier New"/>
                <a:cs typeface="Courier New"/>
              </a:rPr>
              <a:t> 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250" spc="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RandomForestRegressor(random_state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=42</a:t>
            </a:r>
            <a:r>
              <a:rPr sz="1250" spc="-5" dirty="0">
                <a:latin typeface="Courier New"/>
                <a:cs typeface="Courier New"/>
              </a:rPr>
              <a:t>) </a:t>
            </a:r>
            <a:r>
              <a:rPr sz="1250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grid_search</a:t>
            </a:r>
            <a:r>
              <a:rPr sz="1250" spc="15" dirty="0">
                <a:latin typeface="Courier New"/>
                <a:cs typeface="Courier New"/>
              </a:rPr>
              <a:t> 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250" spc="1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GridSearchCV(forest_reg,</a:t>
            </a:r>
            <a:r>
              <a:rPr sz="1250" spc="20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param_grid,</a:t>
            </a:r>
            <a:r>
              <a:rPr sz="1250" spc="15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cv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=5</a:t>
            </a:r>
            <a:r>
              <a:rPr sz="1250" spc="-5" dirty="0">
                <a:latin typeface="Courier New"/>
                <a:cs typeface="Courier New"/>
              </a:rPr>
              <a:t>,</a:t>
            </a:r>
            <a:endParaRPr sz="1250">
              <a:latin typeface="Courier New"/>
              <a:cs typeface="Courier New"/>
            </a:endParaRPr>
          </a:p>
          <a:p>
            <a:pPr marL="2581910">
              <a:lnSpc>
                <a:spcPts val="1350"/>
              </a:lnSpc>
            </a:pPr>
            <a:r>
              <a:rPr sz="1250" spc="-5" dirty="0">
                <a:latin typeface="Courier New"/>
                <a:cs typeface="Courier New"/>
              </a:rPr>
              <a:t>scoring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250" spc="-5" dirty="0">
                <a:solidFill>
                  <a:srgbClr val="B92020"/>
                </a:solidFill>
                <a:latin typeface="Courier New"/>
                <a:cs typeface="Courier New"/>
              </a:rPr>
              <a:t>'neg_mean_squared_error'</a:t>
            </a:r>
            <a:r>
              <a:rPr sz="1250" spc="-5" dirty="0">
                <a:latin typeface="Courier New"/>
                <a:cs typeface="Courier New"/>
              </a:rPr>
              <a:t>,</a:t>
            </a:r>
            <a:endParaRPr sz="1250">
              <a:latin typeface="Courier New"/>
              <a:cs typeface="Courier New"/>
            </a:endParaRPr>
          </a:p>
          <a:p>
            <a:pPr marL="12700" marR="861060" indent="2569210">
              <a:lnSpc>
                <a:spcPts val="1430"/>
              </a:lnSpc>
              <a:spcBef>
                <a:spcPts val="65"/>
              </a:spcBef>
            </a:pPr>
            <a:r>
              <a:rPr sz="1250" spc="-5" dirty="0">
                <a:latin typeface="Courier New"/>
                <a:cs typeface="Courier New"/>
              </a:rPr>
              <a:t>return_train_score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250" b="1" spc="-5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r>
              <a:rPr sz="1250" spc="-5" dirty="0">
                <a:latin typeface="Courier New"/>
                <a:cs typeface="Courier New"/>
              </a:rPr>
              <a:t>) </a:t>
            </a:r>
            <a:r>
              <a:rPr sz="1250" spc="-740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grid_search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250" spc="-5" dirty="0">
                <a:latin typeface="Courier New"/>
                <a:cs typeface="Courier New"/>
              </a:rPr>
              <a:t>fit(housing_prepared,</a:t>
            </a:r>
            <a:r>
              <a:rPr sz="1250" spc="15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housing_labels)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46</a:t>
            </a:fld>
            <a:endParaRPr lang="ko-K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00" y="2434446"/>
            <a:ext cx="97155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b="1" spc="-65" dirty="0">
                <a:latin typeface="Malgun Gothic"/>
                <a:cs typeface="Malgun Gothic"/>
              </a:rPr>
              <a:t>랜덤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탐색</a:t>
            </a:r>
            <a:endParaRPr sz="1800" b="1" dirty="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5644" y="3001725"/>
            <a:ext cx="66719" cy="667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5644" y="3431943"/>
            <a:ext cx="66719" cy="6671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487685" y="3871039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60550" y="2933700"/>
            <a:ext cx="5213985" cy="17382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dirty="0">
                <a:latin typeface="Malgun Gothic"/>
                <a:cs typeface="Malgun Gothic"/>
              </a:rPr>
              <a:t>그</a:t>
            </a:r>
            <a:r>
              <a:rPr sz="1400" spc="-50" dirty="0">
                <a:latin typeface="Malgun Gothic"/>
                <a:cs typeface="Malgun Gothic"/>
              </a:rPr>
              <a:t>리</a:t>
            </a:r>
            <a:r>
              <a:rPr sz="1350" dirty="0">
                <a:latin typeface="Malgun Gothic"/>
                <a:cs typeface="Malgun Gothic"/>
              </a:rPr>
              <a:t>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탐</a:t>
            </a:r>
            <a:r>
              <a:rPr sz="1400" spc="-50" dirty="0">
                <a:latin typeface="Malgun Gothic"/>
                <a:cs typeface="Malgun Gothic"/>
              </a:rPr>
              <a:t>색은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적은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수의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조</a:t>
            </a:r>
            <a:r>
              <a:rPr sz="1350" dirty="0">
                <a:latin typeface="Malgun Gothic"/>
                <a:cs typeface="Malgun Gothic"/>
              </a:rPr>
              <a:t>합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실</a:t>
            </a:r>
            <a:r>
              <a:rPr sz="1350" dirty="0">
                <a:latin typeface="Malgun Gothic"/>
                <a:cs typeface="Malgun Gothic"/>
              </a:rPr>
              <a:t>험해</a:t>
            </a:r>
            <a:r>
              <a:rPr sz="1400" spc="-50" dirty="0">
                <a:latin typeface="Malgun Gothic"/>
                <a:cs typeface="Malgun Gothic"/>
              </a:rPr>
              <a:t>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때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유용</a:t>
            </a:r>
            <a:endParaRPr sz="1400" dirty="0">
              <a:latin typeface="Malgun Gothic"/>
              <a:cs typeface="Malgun Gothic"/>
            </a:endParaRPr>
          </a:p>
          <a:p>
            <a:pPr marL="789940" marR="5080" indent="-777875">
              <a:lnSpc>
                <a:spcPts val="3529"/>
              </a:lnSpc>
              <a:spcBef>
                <a:spcPts val="420"/>
              </a:spcBef>
            </a:pPr>
            <a:r>
              <a:rPr sz="1400" spc="-50" dirty="0">
                <a:latin typeface="Malgun Gothic"/>
                <a:cs typeface="Malgun Gothic"/>
              </a:rPr>
              <a:t>조</a:t>
            </a:r>
            <a:r>
              <a:rPr sz="1350" dirty="0">
                <a:latin typeface="Malgun Gothic"/>
                <a:cs typeface="Malgun Gothic"/>
              </a:rPr>
              <a:t>합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수</a:t>
            </a:r>
            <a:r>
              <a:rPr sz="1350" dirty="0">
                <a:latin typeface="Malgun Gothic"/>
                <a:cs typeface="Malgun Gothic"/>
              </a:rPr>
              <a:t>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커</a:t>
            </a:r>
            <a:r>
              <a:rPr sz="1400" spc="-50" dirty="0">
                <a:latin typeface="Malgun Gothic"/>
                <a:cs typeface="Malgun Gothic"/>
              </a:rPr>
              <a:t>지</a:t>
            </a:r>
            <a:r>
              <a:rPr sz="1350" dirty="0">
                <a:latin typeface="Malgun Gothic"/>
                <a:cs typeface="Malgun Gothic"/>
              </a:rPr>
              <a:t>거나</a:t>
            </a:r>
            <a:r>
              <a:rPr sz="1550" spc="-140" dirty="0">
                <a:latin typeface="Tahoma"/>
                <a:cs typeface="Tahoma"/>
              </a:rPr>
              <a:t>,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설정</a:t>
            </a:r>
            <a:r>
              <a:rPr sz="1350" dirty="0">
                <a:latin typeface="Malgun Gothic"/>
                <a:cs typeface="Malgun Gothic"/>
              </a:rPr>
              <a:t>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탐</a:t>
            </a:r>
            <a:r>
              <a:rPr sz="1400" spc="-50" dirty="0">
                <a:latin typeface="Malgun Gothic"/>
                <a:cs typeface="Malgun Gothic"/>
              </a:rPr>
              <a:t>색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공간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커</a:t>
            </a:r>
            <a:r>
              <a:rPr sz="1400" spc="-50" dirty="0">
                <a:latin typeface="Malgun Gothic"/>
                <a:cs typeface="Malgun Gothic"/>
              </a:rPr>
              <a:t>지면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랜덤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탐</a:t>
            </a:r>
            <a:r>
              <a:rPr sz="1400" spc="-50" dirty="0">
                <a:latin typeface="Malgun Gothic"/>
                <a:cs typeface="Malgun Gothic"/>
              </a:rPr>
              <a:t>색이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효</a:t>
            </a:r>
            <a:r>
              <a:rPr sz="1400" spc="-40" dirty="0">
                <a:latin typeface="Malgun Gothic"/>
                <a:cs typeface="Malgun Gothic"/>
              </a:rPr>
              <a:t>율적  설정</a:t>
            </a:r>
            <a:r>
              <a:rPr sz="1350" dirty="0">
                <a:latin typeface="Malgun Gothic"/>
                <a:cs typeface="Malgun Gothic"/>
              </a:rPr>
              <a:t>값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연속적인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값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다</a:t>
            </a:r>
            <a:r>
              <a:rPr sz="1400" spc="-50" dirty="0">
                <a:latin typeface="Malgun Gothic"/>
                <a:cs typeface="Malgun Gothic"/>
              </a:rPr>
              <a:t>루</a:t>
            </a:r>
            <a:r>
              <a:rPr sz="1350" dirty="0">
                <a:latin typeface="Malgun Gothic"/>
                <a:cs typeface="Malgun Gothic"/>
              </a:rPr>
              <a:t>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경</a:t>
            </a:r>
            <a:r>
              <a:rPr sz="1400" spc="-50" dirty="0">
                <a:latin typeface="Malgun Gothic"/>
                <a:cs typeface="Malgun Gothic"/>
              </a:rPr>
              <a:t>우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랜덤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탐</a:t>
            </a:r>
            <a:r>
              <a:rPr sz="1400" spc="-50" dirty="0">
                <a:latin typeface="Malgun Gothic"/>
                <a:cs typeface="Malgun Gothic"/>
              </a:rPr>
              <a:t>색이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유용</a:t>
            </a:r>
            <a:endParaRPr sz="1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7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Malgun Gothic"/>
                <a:cs typeface="Malgun Gothic"/>
              </a:rPr>
              <a:t>사이</a:t>
            </a:r>
            <a:r>
              <a:rPr sz="1350" dirty="0">
                <a:latin typeface="Malgun Gothic"/>
                <a:cs typeface="Malgun Gothic"/>
              </a:rPr>
              <a:t>킷런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180" dirty="0">
                <a:latin typeface="Malgun Gothic"/>
                <a:cs typeface="Malgun Gothic"/>
              </a:rPr>
              <a:t> </a:t>
            </a:r>
            <a:r>
              <a:rPr sz="1550" spc="5" dirty="0">
                <a:latin typeface="Courier New"/>
                <a:cs typeface="Courier New"/>
              </a:rPr>
              <a:t>RandomizedSearchCV</a:t>
            </a:r>
            <a:r>
              <a:rPr sz="1550" spc="-254" dirty="0">
                <a:latin typeface="Courier New"/>
                <a:cs typeface="Courier New"/>
              </a:rPr>
              <a:t> </a:t>
            </a:r>
            <a:r>
              <a:rPr sz="1350" dirty="0">
                <a:latin typeface="Malgun Gothic"/>
                <a:cs typeface="Malgun Gothic"/>
              </a:rPr>
              <a:t>추</a:t>
            </a:r>
            <a:r>
              <a:rPr sz="1400" spc="-50" dirty="0">
                <a:latin typeface="Malgun Gothic"/>
                <a:cs typeface="Malgun Gothic"/>
              </a:rPr>
              <a:t>정</a:t>
            </a:r>
            <a:r>
              <a:rPr sz="1350" dirty="0">
                <a:latin typeface="Malgun Gothic"/>
                <a:cs typeface="Malgun Gothic"/>
              </a:rPr>
              <a:t>기가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랜덤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 err="1">
                <a:latin typeface="Malgun Gothic"/>
                <a:cs typeface="Malgun Gothic"/>
              </a:rPr>
              <a:t>탐</a:t>
            </a:r>
            <a:r>
              <a:rPr sz="1400" spc="-50" dirty="0" err="1">
                <a:latin typeface="Malgun Gothic"/>
                <a:cs typeface="Malgun Gothic"/>
              </a:rPr>
              <a:t>색을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 err="1">
                <a:latin typeface="Malgun Gothic"/>
                <a:cs typeface="Malgun Gothic"/>
              </a:rPr>
              <a:t>지원</a:t>
            </a:r>
            <a:endParaRPr lang="en-US" altLang="ko-KR" sz="1400" spc="-5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400" spc="-50" dirty="0" err="1">
                <a:latin typeface="Malgun Gothic"/>
                <a:cs typeface="Malgun Gothic"/>
              </a:rPr>
              <a:t>하이퍼파라미터의</a:t>
            </a:r>
            <a:r>
              <a:rPr lang="ko-KR" altLang="en-US" sz="1400" spc="-50" dirty="0">
                <a:latin typeface="Malgun Gothic"/>
                <a:cs typeface="Malgun Gothic"/>
              </a:rPr>
              <a:t> 임의의 수를 대입하여 지정한 회수만큼 평가</a:t>
            </a:r>
            <a:endParaRPr sz="1400" dirty="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5644" y="4265746"/>
            <a:ext cx="66719" cy="66719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47</a:t>
            </a:fld>
            <a:endParaRPr lang="ko-KR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4491" y="2320886"/>
            <a:ext cx="76251" cy="762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24689" y="1732984"/>
            <a:ext cx="8263156" cy="153208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543560">
              <a:lnSpc>
                <a:spcPct val="100000"/>
              </a:lnSpc>
              <a:spcBef>
                <a:spcPts val="254"/>
              </a:spcBef>
            </a:pPr>
            <a:r>
              <a:rPr sz="1400" spc="-50" dirty="0">
                <a:latin typeface="Malgun Gothic"/>
                <a:cs typeface="Malgun Gothic"/>
              </a:rPr>
              <a:t>예제</a:t>
            </a:r>
            <a:endParaRPr sz="1400" dirty="0">
              <a:latin typeface="Malgun Gothic"/>
              <a:cs typeface="Malgun Gothic"/>
            </a:endParaRPr>
          </a:p>
          <a:p>
            <a:pPr marL="1321435">
              <a:lnSpc>
                <a:spcPct val="100000"/>
              </a:lnSpc>
              <a:spcBef>
                <a:spcPts val="195"/>
              </a:spcBef>
            </a:pPr>
            <a:r>
              <a:rPr sz="1550" spc="5" dirty="0">
                <a:latin typeface="Courier New"/>
                <a:cs typeface="Courier New"/>
              </a:rPr>
              <a:t>n_iter=1</a:t>
            </a:r>
            <a:r>
              <a:rPr sz="1550" dirty="0">
                <a:latin typeface="Courier New"/>
                <a:cs typeface="Courier New"/>
              </a:rPr>
              <a:t>0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랜덤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탐</a:t>
            </a:r>
            <a:r>
              <a:rPr sz="1400" spc="-50" dirty="0">
                <a:latin typeface="Malgun Gothic"/>
                <a:cs typeface="Malgun Gothic"/>
              </a:rPr>
              <a:t>색이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총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550" spc="55" dirty="0">
                <a:latin typeface="Tahoma"/>
                <a:cs typeface="Tahoma"/>
              </a:rPr>
              <a:t>10</a:t>
            </a:r>
            <a:r>
              <a:rPr sz="1350" dirty="0">
                <a:latin typeface="Malgun Gothic"/>
                <a:cs typeface="Malgun Gothic"/>
              </a:rPr>
              <a:t>회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진</a:t>
            </a:r>
            <a:r>
              <a:rPr sz="1350" dirty="0">
                <a:latin typeface="Malgun Gothic"/>
                <a:cs typeface="Malgun Gothic"/>
              </a:rPr>
              <a:t>행</a:t>
            </a:r>
          </a:p>
          <a:p>
            <a:pPr marL="1321435" marR="5080" indent="777240">
              <a:lnSpc>
                <a:spcPct val="117000"/>
              </a:lnSpc>
              <a:spcBef>
                <a:spcPts val="5"/>
              </a:spcBef>
            </a:pPr>
            <a:r>
              <a:rPr sz="1550" spc="5" dirty="0">
                <a:latin typeface="Courier New"/>
                <a:cs typeface="Courier New"/>
              </a:rPr>
              <a:t>n_estimator</a:t>
            </a:r>
            <a:r>
              <a:rPr sz="1550" dirty="0">
                <a:latin typeface="Courier New"/>
                <a:cs typeface="Courier New"/>
              </a:rPr>
              <a:t>s</a:t>
            </a:r>
            <a:r>
              <a:rPr sz="1400" spc="-50" dirty="0">
                <a:latin typeface="Malgun Gothic"/>
                <a:cs typeface="Malgun Gothic"/>
              </a:rPr>
              <a:t>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550" spc="5" dirty="0">
                <a:latin typeface="Courier New"/>
                <a:cs typeface="Courier New"/>
              </a:rPr>
              <a:t>max_features</a:t>
            </a:r>
            <a:r>
              <a:rPr sz="1550" spc="-630" dirty="0">
                <a:latin typeface="Courier New"/>
                <a:cs typeface="Courier New"/>
              </a:rPr>
              <a:t> </a:t>
            </a:r>
            <a:r>
              <a:rPr sz="1350" dirty="0">
                <a:latin typeface="Malgun Gothic"/>
                <a:cs typeface="Malgun Gothic"/>
              </a:rPr>
              <a:t>값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지정</a:t>
            </a:r>
            <a:r>
              <a:rPr sz="1350" dirty="0">
                <a:latin typeface="Malgun Gothic"/>
                <a:cs typeface="Malgun Gothic"/>
              </a:rPr>
              <a:t>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구간</a:t>
            </a:r>
            <a:r>
              <a:rPr sz="1400" spc="-50" dirty="0">
                <a:latin typeface="Malgun Gothic"/>
                <a:cs typeface="Malgun Gothic"/>
              </a:rPr>
              <a:t>에서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무작위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 err="1">
                <a:latin typeface="Malgun Gothic"/>
                <a:cs typeface="Malgun Gothic"/>
              </a:rPr>
              <a:t>선</a:t>
            </a:r>
            <a:r>
              <a:rPr sz="1350" dirty="0" err="1">
                <a:latin typeface="Malgun Gothic"/>
                <a:cs typeface="Malgun Gothic"/>
              </a:rPr>
              <a:t>택</a:t>
            </a:r>
            <a:r>
              <a:rPr sz="1350" dirty="0">
                <a:latin typeface="Malgun Gothic"/>
                <a:cs typeface="Malgun Gothic"/>
              </a:rPr>
              <a:t>  </a:t>
            </a:r>
            <a:endParaRPr lang="en-US" altLang="ko-KR" sz="1350" dirty="0">
              <a:latin typeface="Malgun Gothic"/>
              <a:cs typeface="Malgun Gothic"/>
            </a:endParaRPr>
          </a:p>
          <a:p>
            <a:pPr marL="1321435" marR="5080" indent="777240">
              <a:lnSpc>
                <a:spcPct val="117000"/>
              </a:lnSpc>
              <a:spcBef>
                <a:spcPts val="5"/>
              </a:spcBef>
            </a:pPr>
            <a:r>
              <a:rPr sz="1550" spc="5" dirty="0">
                <a:latin typeface="Courier New"/>
                <a:cs typeface="Courier New"/>
              </a:rPr>
              <a:t>cv=</a:t>
            </a:r>
            <a:r>
              <a:rPr sz="1550" dirty="0">
                <a:latin typeface="Courier New"/>
                <a:cs typeface="Courier New"/>
              </a:rPr>
              <a:t>5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55" dirty="0">
                <a:latin typeface="Tahoma"/>
                <a:cs typeface="Tahoma"/>
              </a:rPr>
              <a:t>5</a:t>
            </a:r>
            <a:r>
              <a:rPr sz="1550" spc="-25" dirty="0">
                <a:latin typeface="Tahoma"/>
                <a:cs typeface="Tahoma"/>
              </a:rPr>
              <a:t>-</a:t>
            </a:r>
            <a:r>
              <a:rPr sz="1350" dirty="0">
                <a:latin typeface="Malgun Gothic"/>
                <a:cs typeface="Malgun Gothic"/>
              </a:rPr>
              <a:t>겹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교차검</a:t>
            </a:r>
            <a:r>
              <a:rPr sz="1400" spc="-50" dirty="0">
                <a:latin typeface="Malgun Gothic"/>
                <a:cs typeface="Malgun Gothic"/>
              </a:rPr>
              <a:t>증</a:t>
            </a:r>
            <a:r>
              <a:rPr sz="1550" spc="-140" dirty="0">
                <a:latin typeface="Tahoma"/>
                <a:cs typeface="Tahoma"/>
              </a:rPr>
              <a:t>.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따라</a:t>
            </a:r>
            <a:r>
              <a:rPr sz="1400" spc="-50" dirty="0">
                <a:latin typeface="Malgun Gothic"/>
                <a:cs typeface="Malgun Gothic"/>
              </a:rPr>
              <a:t>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랜덤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포레</a:t>
            </a:r>
            <a:r>
              <a:rPr sz="1400" spc="-50" dirty="0">
                <a:latin typeface="Malgun Gothic"/>
                <a:cs typeface="Malgun Gothic"/>
              </a:rPr>
              <a:t>스</a:t>
            </a:r>
            <a:r>
              <a:rPr sz="1350" dirty="0">
                <a:latin typeface="Malgun Gothic"/>
                <a:cs typeface="Malgun Gothic"/>
              </a:rPr>
              <a:t>트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학</a:t>
            </a:r>
            <a:r>
              <a:rPr sz="1400" spc="-50" dirty="0">
                <a:latin typeface="Malgun Gothic"/>
                <a:cs typeface="Malgun Gothic"/>
              </a:rPr>
              <a:t>습이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550" spc="-130" dirty="0">
                <a:latin typeface="Tahoma"/>
                <a:cs typeface="Tahoma"/>
              </a:rPr>
              <a:t>(</a:t>
            </a:r>
            <a:r>
              <a:rPr sz="1550" spc="50" dirty="0">
                <a:latin typeface="Microsoft Sans Serif"/>
                <a:cs typeface="Microsoft Sans Serif"/>
              </a:rPr>
              <a:t>10</a:t>
            </a:r>
            <a:r>
              <a:rPr sz="1550" spc="35" dirty="0">
                <a:latin typeface="Microsoft Sans Serif"/>
                <a:cs typeface="Microsoft Sans Serif"/>
              </a:rPr>
              <a:t> </a:t>
            </a:r>
            <a:r>
              <a:rPr sz="1550" spc="260" dirty="0">
                <a:latin typeface="Microsoft Sans Serif"/>
                <a:cs typeface="Microsoft Sans Serif"/>
              </a:rPr>
              <a:t>×</a:t>
            </a:r>
            <a:r>
              <a:rPr sz="1550" spc="35" dirty="0">
                <a:latin typeface="Microsoft Sans Serif"/>
                <a:cs typeface="Microsoft Sans Serif"/>
              </a:rPr>
              <a:t> </a:t>
            </a:r>
            <a:r>
              <a:rPr sz="1550" spc="50" dirty="0">
                <a:latin typeface="Microsoft Sans Serif"/>
                <a:cs typeface="Microsoft Sans Serif"/>
              </a:rPr>
              <a:t>5</a:t>
            </a:r>
            <a:r>
              <a:rPr sz="1550" spc="185" dirty="0">
                <a:latin typeface="Microsoft Sans Serif"/>
                <a:cs typeface="Microsoft Sans Serif"/>
              </a:rPr>
              <a:t> </a:t>
            </a:r>
            <a:r>
              <a:rPr sz="1550" spc="345" dirty="0">
                <a:latin typeface="Microsoft Sans Serif"/>
                <a:cs typeface="Microsoft Sans Serif"/>
              </a:rPr>
              <a:t>=</a:t>
            </a:r>
            <a:r>
              <a:rPr sz="1550" spc="185" dirty="0">
                <a:latin typeface="Microsoft Sans Serif"/>
                <a:cs typeface="Microsoft Sans Serif"/>
              </a:rPr>
              <a:t> </a:t>
            </a:r>
            <a:r>
              <a:rPr sz="1550" spc="50" dirty="0">
                <a:latin typeface="Microsoft Sans Serif"/>
                <a:cs typeface="Microsoft Sans Serif"/>
              </a:rPr>
              <a:t>5</a:t>
            </a:r>
            <a:r>
              <a:rPr sz="1550" spc="75" dirty="0">
                <a:latin typeface="Microsoft Sans Serif"/>
                <a:cs typeface="Microsoft Sans Serif"/>
              </a:rPr>
              <a:t>0</a:t>
            </a:r>
            <a:r>
              <a:rPr sz="1550" spc="-125" dirty="0">
                <a:latin typeface="Tahoma"/>
                <a:cs typeface="Tahoma"/>
              </a:rPr>
              <a:t>)</a:t>
            </a:r>
            <a:r>
              <a:rPr sz="1400" spc="-50" dirty="0">
                <a:latin typeface="Malgun Gothic"/>
                <a:cs typeface="Malgun Gothic"/>
              </a:rPr>
              <a:t>번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이루어짐</a:t>
            </a:r>
            <a:endParaRPr sz="1400" dirty="0">
              <a:latin typeface="Malgun Gothic"/>
              <a:cs typeface="Malgun Gothic"/>
            </a:endParaRPr>
          </a:p>
          <a:p>
            <a:pPr marL="12700">
              <a:lnSpc>
                <a:spcPts val="1465"/>
              </a:lnSpc>
              <a:spcBef>
                <a:spcPts val="615"/>
              </a:spcBef>
            </a:pPr>
            <a:r>
              <a:rPr sz="1250" b="1" spc="-5" dirty="0">
                <a:solidFill>
                  <a:srgbClr val="008000"/>
                </a:solidFill>
                <a:latin typeface="Courier New"/>
                <a:cs typeface="Courier New"/>
              </a:rPr>
              <a:t>from</a:t>
            </a:r>
            <a:r>
              <a:rPr sz="1250" b="1" spc="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250" b="1" spc="-5" dirty="0">
                <a:solidFill>
                  <a:srgbClr val="0000FF"/>
                </a:solidFill>
                <a:latin typeface="Courier New"/>
                <a:cs typeface="Courier New"/>
              </a:rPr>
              <a:t>sklearn.model_selection</a:t>
            </a:r>
            <a:r>
              <a:rPr sz="1250" b="1" spc="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50" b="1" spc="-5" dirty="0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sz="1250" b="1" spc="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RandomizedSearchCV</a:t>
            </a:r>
            <a:endParaRPr sz="1250" dirty="0">
              <a:latin typeface="Courier New"/>
              <a:cs typeface="Courier New"/>
            </a:endParaRPr>
          </a:p>
          <a:p>
            <a:pPr marL="12700">
              <a:lnSpc>
                <a:spcPts val="1465"/>
              </a:lnSpc>
            </a:pPr>
            <a:r>
              <a:rPr sz="1250" b="1" spc="-5" dirty="0">
                <a:solidFill>
                  <a:srgbClr val="008000"/>
                </a:solidFill>
                <a:latin typeface="Courier New"/>
                <a:cs typeface="Courier New"/>
              </a:rPr>
              <a:t>from</a:t>
            </a:r>
            <a:r>
              <a:rPr sz="125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250" b="1" spc="-5" dirty="0">
                <a:solidFill>
                  <a:srgbClr val="0000FF"/>
                </a:solidFill>
                <a:latin typeface="Courier New"/>
                <a:cs typeface="Courier New"/>
              </a:rPr>
              <a:t>scipy.stats</a:t>
            </a:r>
            <a:r>
              <a:rPr sz="125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50" b="1" spc="-5" dirty="0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sz="125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randint</a:t>
            </a:r>
            <a:endParaRPr sz="12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9794" y="3355301"/>
            <a:ext cx="2214880" cy="759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65"/>
              </a:lnSpc>
              <a:spcBef>
                <a:spcPts val="95"/>
              </a:spcBef>
            </a:pPr>
            <a:r>
              <a:rPr sz="1250" spc="-5" dirty="0">
                <a:latin typeface="Courier New"/>
                <a:cs typeface="Courier New"/>
              </a:rPr>
              <a:t>param_distribs</a:t>
            </a:r>
            <a:r>
              <a:rPr sz="1250" spc="-20" dirty="0">
                <a:latin typeface="Courier New"/>
                <a:cs typeface="Courier New"/>
              </a:rPr>
              <a:t> 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250" spc="-1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{</a:t>
            </a:r>
            <a:endParaRPr sz="1250">
              <a:latin typeface="Courier New"/>
              <a:cs typeface="Courier New"/>
            </a:endParaRPr>
          </a:p>
          <a:p>
            <a:pPr marL="773430" marR="5080">
              <a:lnSpc>
                <a:spcPts val="1430"/>
              </a:lnSpc>
              <a:spcBef>
                <a:spcPts val="70"/>
              </a:spcBef>
            </a:pPr>
            <a:r>
              <a:rPr sz="1250" spc="-5" dirty="0">
                <a:solidFill>
                  <a:srgbClr val="B92020"/>
                </a:solidFill>
                <a:latin typeface="Courier New"/>
                <a:cs typeface="Courier New"/>
              </a:rPr>
              <a:t>'n_estimators</a:t>
            </a:r>
            <a:r>
              <a:rPr sz="1250" spc="-10" dirty="0">
                <a:solidFill>
                  <a:srgbClr val="B92020"/>
                </a:solidFill>
                <a:latin typeface="Courier New"/>
                <a:cs typeface="Courier New"/>
              </a:rPr>
              <a:t>'</a:t>
            </a:r>
            <a:r>
              <a:rPr sz="1250" spc="-5" dirty="0">
                <a:latin typeface="Courier New"/>
                <a:cs typeface="Courier New"/>
              </a:rPr>
              <a:t>:  </a:t>
            </a:r>
            <a:r>
              <a:rPr sz="1250" spc="-5" dirty="0">
                <a:solidFill>
                  <a:srgbClr val="B92020"/>
                </a:solidFill>
                <a:latin typeface="Courier New"/>
                <a:cs typeface="Courier New"/>
              </a:rPr>
              <a:t>'max_features</a:t>
            </a:r>
            <a:r>
              <a:rPr sz="1250" spc="-10" dirty="0">
                <a:solidFill>
                  <a:srgbClr val="B92020"/>
                </a:solidFill>
                <a:latin typeface="Courier New"/>
                <a:cs typeface="Courier New"/>
              </a:rPr>
              <a:t>'</a:t>
            </a:r>
            <a:r>
              <a:rPr sz="1250" spc="-5" dirty="0">
                <a:latin typeface="Courier New"/>
                <a:cs typeface="Courier New"/>
              </a:rPr>
              <a:t>:</a:t>
            </a:r>
            <a:endParaRPr sz="1250">
              <a:latin typeface="Courier New"/>
              <a:cs typeface="Courier New"/>
            </a:endParaRPr>
          </a:p>
          <a:p>
            <a:pPr marL="393065">
              <a:lnSpc>
                <a:spcPts val="1385"/>
              </a:lnSpc>
            </a:pPr>
            <a:r>
              <a:rPr sz="1250" spc="-5" dirty="0">
                <a:latin typeface="Courier New"/>
                <a:cs typeface="Courier New"/>
              </a:rPr>
              <a:t>}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3895" y="3536398"/>
            <a:ext cx="2404745" cy="3968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204"/>
              </a:spcBef>
            </a:pPr>
            <a:r>
              <a:rPr sz="1250" spc="-5" dirty="0">
                <a:latin typeface="Courier New"/>
                <a:cs typeface="Courier New"/>
              </a:rPr>
              <a:t>randint(low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=1</a:t>
            </a:r>
            <a:r>
              <a:rPr sz="1250" spc="-5" dirty="0">
                <a:latin typeface="Courier New"/>
                <a:cs typeface="Courier New"/>
              </a:rPr>
              <a:t>, high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=200</a:t>
            </a:r>
            <a:r>
              <a:rPr sz="1250" spc="-5" dirty="0">
                <a:latin typeface="Courier New"/>
                <a:cs typeface="Courier New"/>
              </a:rPr>
              <a:t>), </a:t>
            </a:r>
            <a:r>
              <a:rPr sz="1250" spc="-740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randint(low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=1</a:t>
            </a:r>
            <a:r>
              <a:rPr sz="1250" spc="-5" dirty="0">
                <a:latin typeface="Courier New"/>
                <a:cs typeface="Courier New"/>
              </a:rPr>
              <a:t>,</a:t>
            </a:r>
            <a:r>
              <a:rPr sz="1250" spc="-20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high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=8</a:t>
            </a:r>
            <a:r>
              <a:rPr sz="1250" spc="-5" dirty="0">
                <a:latin typeface="Courier New"/>
                <a:cs typeface="Courier New"/>
              </a:rPr>
              <a:t>),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9794" y="4260781"/>
            <a:ext cx="7734934" cy="11310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65"/>
              </a:lnSpc>
              <a:spcBef>
                <a:spcPts val="95"/>
              </a:spcBef>
            </a:pPr>
            <a:r>
              <a:rPr sz="1250" spc="-5" dirty="0">
                <a:latin typeface="Courier New"/>
                <a:cs typeface="Courier New"/>
              </a:rPr>
              <a:t>forest_reg</a:t>
            </a:r>
            <a:r>
              <a:rPr sz="1250" spc="25" dirty="0">
                <a:latin typeface="Courier New"/>
                <a:cs typeface="Courier New"/>
              </a:rPr>
              <a:t> 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250" spc="3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RandomForestRegressor(random_state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=42</a:t>
            </a:r>
            <a:r>
              <a:rPr sz="1250" spc="-5" dirty="0">
                <a:latin typeface="Courier New"/>
                <a:cs typeface="Courier New"/>
              </a:rPr>
              <a:t>)</a:t>
            </a:r>
            <a:endParaRPr sz="1250" dirty="0">
              <a:latin typeface="Courier New"/>
              <a:cs typeface="Courier New"/>
            </a:endParaRPr>
          </a:p>
          <a:p>
            <a:pPr marL="12700">
              <a:lnSpc>
                <a:spcPts val="1425"/>
              </a:lnSpc>
            </a:pPr>
            <a:r>
              <a:rPr sz="1250" spc="-5" dirty="0">
                <a:latin typeface="Courier New"/>
                <a:cs typeface="Courier New"/>
              </a:rPr>
              <a:t>rnd_search</a:t>
            </a:r>
            <a:r>
              <a:rPr sz="1250" spc="50" dirty="0">
                <a:latin typeface="Courier New"/>
                <a:cs typeface="Courier New"/>
              </a:rPr>
              <a:t> 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250" spc="5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RandomizedSearchCV(forest_reg,</a:t>
            </a:r>
            <a:r>
              <a:rPr sz="1250" spc="50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param_distributions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250" spc="-5" dirty="0">
                <a:latin typeface="Courier New"/>
                <a:cs typeface="Courier New"/>
              </a:rPr>
              <a:t>param_distribs,</a:t>
            </a:r>
            <a:endParaRPr sz="1250" dirty="0">
              <a:latin typeface="Courier New"/>
              <a:cs typeface="Courier New"/>
            </a:endParaRPr>
          </a:p>
          <a:p>
            <a:pPr marL="3058160">
              <a:lnSpc>
                <a:spcPts val="1425"/>
              </a:lnSpc>
            </a:pPr>
            <a:r>
              <a:rPr sz="1250" spc="-5" dirty="0">
                <a:latin typeface="Courier New"/>
                <a:cs typeface="Courier New"/>
              </a:rPr>
              <a:t>n_iter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=10</a:t>
            </a:r>
            <a:r>
              <a:rPr sz="1250" spc="-5" dirty="0">
                <a:latin typeface="Courier New"/>
                <a:cs typeface="Courier New"/>
              </a:rPr>
              <a:t>,</a:t>
            </a:r>
            <a:r>
              <a:rPr sz="1250" spc="20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cv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=5</a:t>
            </a:r>
            <a:r>
              <a:rPr sz="1250" spc="-5" dirty="0">
                <a:latin typeface="Courier New"/>
                <a:cs typeface="Courier New"/>
              </a:rPr>
              <a:t>,</a:t>
            </a:r>
            <a:r>
              <a:rPr sz="1250" spc="25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scoring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250" spc="-5" dirty="0">
                <a:solidFill>
                  <a:srgbClr val="B92020"/>
                </a:solidFill>
                <a:latin typeface="Courier New"/>
                <a:cs typeface="Courier New"/>
              </a:rPr>
              <a:t>'neg_mean_squared_error'</a:t>
            </a:r>
            <a:endParaRPr sz="1250" dirty="0">
              <a:latin typeface="Courier New"/>
              <a:cs typeface="Courier New"/>
            </a:endParaRPr>
          </a:p>
          <a:p>
            <a:pPr marL="12700" marR="3146425">
              <a:lnSpc>
                <a:spcPts val="1430"/>
              </a:lnSpc>
              <a:spcBef>
                <a:spcPts val="70"/>
              </a:spcBef>
            </a:pPr>
            <a:r>
              <a:rPr sz="1250" spc="-5" dirty="0">
                <a:latin typeface="Courier New"/>
                <a:cs typeface="Courier New"/>
              </a:rPr>
              <a:t>, random_state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=42</a:t>
            </a:r>
            <a:r>
              <a:rPr sz="1250" spc="-5" dirty="0">
                <a:latin typeface="Courier New"/>
                <a:cs typeface="Courier New"/>
              </a:rPr>
              <a:t>)</a:t>
            </a:r>
            <a:endParaRPr lang="en-US" altLang="ko-KR" sz="1250" spc="-5" dirty="0">
              <a:latin typeface="Courier New"/>
              <a:cs typeface="Courier New"/>
            </a:endParaRPr>
          </a:p>
          <a:p>
            <a:pPr marL="12700" marR="3146425">
              <a:lnSpc>
                <a:spcPts val="1430"/>
              </a:lnSpc>
              <a:spcBef>
                <a:spcPts val="70"/>
              </a:spcBef>
            </a:pPr>
            <a:r>
              <a:rPr sz="1250" spc="-5" dirty="0">
                <a:latin typeface="Courier New"/>
                <a:cs typeface="Courier New"/>
              </a:rPr>
              <a:t> </a:t>
            </a:r>
            <a:r>
              <a:rPr sz="1250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rnd_search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250" spc="-5" dirty="0">
                <a:latin typeface="Courier New"/>
                <a:cs typeface="Courier New"/>
              </a:rPr>
              <a:t>fit(housing_prepared,</a:t>
            </a:r>
            <a:r>
              <a:rPr sz="1250" spc="60" dirty="0"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housing_labels)</a:t>
            </a:r>
            <a:endParaRPr sz="1250" dirty="0">
              <a:latin typeface="Courier New"/>
              <a:cs typeface="Courier New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48</a:t>
            </a:fld>
            <a:endParaRPr lang="ko-KR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00" y="2959436"/>
            <a:ext cx="1191895" cy="3022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00" b="1" spc="-65" dirty="0">
                <a:latin typeface="Malgun Gothic"/>
                <a:cs typeface="Malgun Gothic"/>
              </a:rPr>
              <a:t>앙상블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방법</a:t>
            </a:r>
            <a:endParaRPr sz="1800" b="1" dirty="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5644" y="3507541"/>
            <a:ext cx="66719" cy="667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01167" y="3355905"/>
            <a:ext cx="6567170" cy="82359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algn="just">
              <a:lnSpc>
                <a:spcPct val="114300"/>
              </a:lnSpc>
              <a:spcBef>
                <a:spcPts val="200"/>
              </a:spcBef>
            </a:pPr>
            <a:r>
              <a:rPr sz="1350" dirty="0">
                <a:latin typeface="Malgun Gothic"/>
                <a:cs typeface="Malgun Gothic"/>
              </a:rPr>
              <a:t>결</a:t>
            </a:r>
            <a:r>
              <a:rPr sz="1400" spc="-50" dirty="0">
                <a:latin typeface="Malgun Gothic"/>
                <a:cs typeface="Malgun Gothic"/>
              </a:rPr>
              <a:t>정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트</a:t>
            </a:r>
            <a:r>
              <a:rPr sz="1400" spc="-50" dirty="0">
                <a:latin typeface="Malgun Gothic"/>
                <a:cs typeface="Malgun Gothic"/>
              </a:rPr>
              <a:t>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델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하나</a:t>
            </a:r>
            <a:r>
              <a:rPr sz="1400" spc="-50" dirty="0">
                <a:latin typeface="Malgun Gothic"/>
                <a:cs typeface="Malgun Gothic"/>
              </a:rPr>
              <a:t>보</a:t>
            </a:r>
            <a:r>
              <a:rPr sz="1350" dirty="0">
                <a:latin typeface="Malgun Gothic"/>
                <a:cs typeface="Malgun Gothic"/>
              </a:rPr>
              <a:t>다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랜덤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포레</a:t>
            </a:r>
            <a:r>
              <a:rPr sz="1400" spc="-50" dirty="0">
                <a:latin typeface="Malgun Gothic"/>
                <a:cs typeface="Malgun Gothic"/>
              </a:rPr>
              <a:t>스</a:t>
            </a:r>
            <a:r>
              <a:rPr sz="1350" dirty="0">
                <a:latin typeface="Malgun Gothic"/>
                <a:cs typeface="Malgun Gothic"/>
              </a:rPr>
              <a:t>트처럼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델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그</a:t>
            </a:r>
            <a:r>
              <a:rPr sz="1400" spc="-50" dirty="0">
                <a:latin typeface="Malgun Gothic"/>
                <a:cs typeface="Malgun Gothic"/>
              </a:rPr>
              <a:t>룹이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보</a:t>
            </a:r>
            <a:r>
              <a:rPr sz="1350" dirty="0">
                <a:latin typeface="Malgun Gothic"/>
                <a:cs typeface="Malgun Gothic"/>
              </a:rPr>
              <a:t>다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좋은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성</a:t>
            </a:r>
            <a:r>
              <a:rPr sz="1350" dirty="0">
                <a:latin typeface="Malgun Gothic"/>
                <a:cs typeface="Malgun Gothic"/>
              </a:rPr>
              <a:t>능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낼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있음</a:t>
            </a:r>
            <a:r>
              <a:rPr sz="1550" spc="-145" dirty="0">
                <a:latin typeface="Tahoma"/>
                <a:cs typeface="Tahoma"/>
              </a:rPr>
              <a:t>.  </a:t>
            </a:r>
            <a:r>
              <a:rPr sz="1350" dirty="0">
                <a:latin typeface="Malgun Gothic"/>
                <a:cs typeface="Malgun Gothic"/>
              </a:rPr>
              <a:t>또한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최고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성</a:t>
            </a:r>
            <a:r>
              <a:rPr sz="1350" dirty="0">
                <a:latin typeface="Malgun Gothic"/>
                <a:cs typeface="Malgun Gothic"/>
              </a:rPr>
              <a:t>능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보이</a:t>
            </a:r>
            <a:r>
              <a:rPr sz="1350" dirty="0">
                <a:latin typeface="Malgun Gothic"/>
                <a:cs typeface="Malgun Gothic"/>
              </a:rPr>
              <a:t>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서로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다</a:t>
            </a:r>
            <a:r>
              <a:rPr sz="1400" spc="-50" dirty="0">
                <a:latin typeface="Malgun Gothic"/>
                <a:cs typeface="Malgun Gothic"/>
              </a:rPr>
              <a:t>른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개</a:t>
            </a:r>
            <a:r>
              <a:rPr sz="1400" spc="-50" dirty="0">
                <a:latin typeface="Malgun Gothic"/>
                <a:cs typeface="Malgun Gothic"/>
              </a:rPr>
              <a:t>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델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조</a:t>
            </a:r>
            <a:r>
              <a:rPr sz="1350" dirty="0">
                <a:latin typeface="Malgun Gothic"/>
                <a:cs typeface="Malgun Gothic"/>
              </a:rPr>
              <a:t>합하</a:t>
            </a:r>
            <a:r>
              <a:rPr sz="1400" spc="-50" dirty="0">
                <a:latin typeface="Malgun Gothic"/>
                <a:cs typeface="Malgun Gothic"/>
              </a:rPr>
              <a:t>면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보</a:t>
            </a:r>
            <a:r>
              <a:rPr sz="1350" dirty="0">
                <a:latin typeface="Malgun Gothic"/>
                <a:cs typeface="Malgun Gothic"/>
              </a:rPr>
              <a:t>다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좋은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성</a:t>
            </a:r>
            <a:r>
              <a:rPr sz="1350" dirty="0">
                <a:latin typeface="Malgun Gothic"/>
                <a:cs typeface="Malgun Gothic"/>
              </a:rPr>
              <a:t>능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얻을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35" dirty="0">
                <a:latin typeface="Malgun Gothic"/>
                <a:cs typeface="Malgun Gothic"/>
              </a:rPr>
              <a:t>있음  </a:t>
            </a:r>
            <a:r>
              <a:rPr sz="1550" spc="-25" dirty="0">
                <a:latin typeface="Tahoma"/>
                <a:cs typeface="Tahoma"/>
              </a:rPr>
              <a:t>7</a:t>
            </a:r>
            <a:r>
              <a:rPr sz="1400" spc="-25" dirty="0">
                <a:latin typeface="Malgun Gothic"/>
                <a:cs typeface="Malgun Gothic"/>
              </a:rPr>
              <a:t>장에서</a:t>
            </a:r>
            <a:r>
              <a:rPr sz="1400" spc="-200" dirty="0">
                <a:latin typeface="Malgun Gothic"/>
                <a:cs typeface="Malgun Gothic"/>
              </a:rPr>
              <a:t> </a:t>
            </a:r>
            <a:r>
              <a:rPr sz="1400" spc="-35" dirty="0">
                <a:latin typeface="Malgun Gothic"/>
                <a:cs typeface="Malgun Gothic"/>
              </a:rPr>
              <a:t>자세</a:t>
            </a:r>
            <a:r>
              <a:rPr sz="1350" spc="-35" dirty="0">
                <a:latin typeface="Malgun Gothic"/>
                <a:cs typeface="Malgun Gothic"/>
              </a:rPr>
              <a:t>히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spc="-25" dirty="0">
                <a:latin typeface="Malgun Gothic"/>
                <a:cs typeface="Malgun Gothic"/>
              </a:rPr>
              <a:t>다</a:t>
            </a:r>
            <a:r>
              <a:rPr sz="1400" spc="-25" dirty="0">
                <a:latin typeface="Malgun Gothic"/>
                <a:cs typeface="Malgun Gothic"/>
              </a:rPr>
              <a:t>룸</a:t>
            </a:r>
            <a:endParaRPr sz="14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5644" y="3764888"/>
            <a:ext cx="66719" cy="667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5644" y="4022234"/>
            <a:ext cx="66719" cy="66719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49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950" y="571500"/>
            <a:ext cx="304800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b="1" spc="-5" dirty="0">
                <a:latin typeface="Trebuchet MS"/>
                <a:cs typeface="Trebuchet MS"/>
              </a:rPr>
              <a:t>2</a:t>
            </a:r>
            <a:r>
              <a:rPr sz="2450" b="1" spc="-490" dirty="0">
                <a:latin typeface="Trebuchet MS"/>
                <a:cs typeface="Trebuchet MS"/>
              </a:rPr>
              <a:t>.</a:t>
            </a:r>
            <a:r>
              <a:rPr sz="2450" b="1" spc="-5" dirty="0">
                <a:latin typeface="Trebuchet MS"/>
                <a:cs typeface="Trebuchet MS"/>
              </a:rPr>
              <a:t>2</a:t>
            </a:r>
            <a:r>
              <a:rPr sz="2450" b="1" spc="-130" dirty="0">
                <a:latin typeface="Trebuchet MS"/>
                <a:cs typeface="Trebuchet MS"/>
              </a:rPr>
              <a:t> </a:t>
            </a:r>
            <a:r>
              <a:rPr sz="2200" b="1" spc="-80" dirty="0">
                <a:latin typeface="Malgun Gothic"/>
                <a:cs typeface="Malgun Gothic"/>
              </a:rPr>
              <a:t>큰</a:t>
            </a:r>
            <a:r>
              <a:rPr sz="2200" b="1" spc="-165" dirty="0">
                <a:latin typeface="Malgun Gothic"/>
                <a:cs typeface="Malgun Gothic"/>
              </a:rPr>
              <a:t> </a:t>
            </a:r>
            <a:r>
              <a:rPr sz="2200" b="1" spc="-80" dirty="0">
                <a:latin typeface="Malgun Gothic"/>
                <a:cs typeface="Malgun Gothic"/>
              </a:rPr>
              <a:t>그림</a:t>
            </a:r>
            <a:r>
              <a:rPr sz="2200" b="1" spc="-165" dirty="0">
                <a:latin typeface="Malgun Gothic"/>
                <a:cs typeface="Malgun Gothic"/>
              </a:rPr>
              <a:t> </a:t>
            </a:r>
            <a:r>
              <a:rPr sz="2200" b="1" spc="-80" dirty="0">
                <a:latin typeface="Malgun Gothic"/>
                <a:cs typeface="Malgun Gothic"/>
              </a:rPr>
              <a:t>보기</a:t>
            </a:r>
            <a:endParaRPr sz="2200" b="1" dirty="0">
              <a:latin typeface="Malgun Gothic"/>
              <a:cs typeface="Malgun Gothic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4D7F076-A1CD-492A-8071-DD85E43D4802}"/>
              </a:ext>
            </a:extLst>
          </p:cNvPr>
          <p:cNvSpPr txBox="1"/>
          <p:nvPr/>
        </p:nvSpPr>
        <p:spPr>
          <a:xfrm>
            <a:off x="869950" y="1257300"/>
            <a:ext cx="6934200" cy="2171172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98450" indent="-285750">
              <a:lnSpc>
                <a:spcPct val="200000"/>
              </a:lnSpc>
              <a:spcBef>
                <a:spcPts val="265"/>
              </a:spcBef>
              <a:buFont typeface="Arial" panose="020B0604020202020204" pitchFamily="34" charset="0"/>
              <a:buChar char="•"/>
            </a:pPr>
            <a:r>
              <a:rPr sz="1400" spc="-50" dirty="0">
                <a:latin typeface="Malgun Gothic"/>
                <a:cs typeface="Malgun Gothic"/>
              </a:rPr>
              <a:t>주어진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400" dirty="0">
                <a:latin typeface="Malgun Gothic"/>
                <a:cs typeface="Malgun Gothic"/>
              </a:rPr>
              <a:t>터</a:t>
            </a:r>
            <a:r>
              <a:rPr sz="1400" spc="-155" dirty="0">
                <a:latin typeface="Tahoma"/>
                <a:cs typeface="Tahoma"/>
              </a:rPr>
              <a:t>: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미</a:t>
            </a:r>
            <a:r>
              <a:rPr sz="1400" dirty="0">
                <a:latin typeface="Malgun Gothic"/>
                <a:cs typeface="Malgun Gothic"/>
              </a:rPr>
              <a:t>국</a:t>
            </a:r>
            <a:r>
              <a:rPr sz="1400" spc="-17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캘</a:t>
            </a:r>
            <a:r>
              <a:rPr sz="1400" spc="-50" dirty="0">
                <a:latin typeface="Malgun Gothic"/>
                <a:cs typeface="Malgun Gothic"/>
              </a:rPr>
              <a:t>리</a:t>
            </a:r>
            <a:r>
              <a:rPr sz="1400" dirty="0">
                <a:latin typeface="Malgun Gothic"/>
                <a:cs typeface="Malgun Gothic"/>
              </a:rPr>
              <a:t>포니</a:t>
            </a:r>
            <a:r>
              <a:rPr sz="1400" spc="-50" dirty="0">
                <a:latin typeface="Malgun Gothic"/>
                <a:cs typeface="Malgun Gothic"/>
              </a:rPr>
              <a:t>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 err="1">
                <a:latin typeface="Malgun Gothic"/>
                <a:cs typeface="Malgun Gothic"/>
              </a:rPr>
              <a:t>인</a:t>
            </a:r>
            <a:r>
              <a:rPr sz="1400" dirty="0" err="1">
                <a:latin typeface="Malgun Gothic"/>
                <a:cs typeface="Malgun Gothic"/>
              </a:rPr>
              <a:t>구</a:t>
            </a:r>
            <a:r>
              <a:rPr sz="1400" spc="-50" dirty="0" err="1">
                <a:latin typeface="Malgun Gothic"/>
                <a:cs typeface="Malgun Gothic"/>
              </a:rPr>
              <a:t>조사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dirty="0" err="1">
                <a:latin typeface="Malgun Gothic"/>
                <a:cs typeface="Malgun Gothic"/>
              </a:rPr>
              <a:t>데</a:t>
            </a:r>
            <a:r>
              <a:rPr sz="1400" spc="-50" dirty="0" err="1">
                <a:latin typeface="Malgun Gothic"/>
                <a:cs typeface="Malgun Gothic"/>
              </a:rPr>
              <a:t>이</a:t>
            </a:r>
            <a:r>
              <a:rPr sz="1400" dirty="0" err="1">
                <a:latin typeface="Malgun Gothic"/>
                <a:cs typeface="Malgun Gothic"/>
              </a:rPr>
              <a:t>터</a:t>
            </a:r>
            <a:endParaRPr lang="ko-KR" altLang="en-US" sz="1400" dirty="0">
              <a:latin typeface="Malgun Gothic"/>
              <a:cs typeface="Malgun Gothic"/>
            </a:endParaRPr>
          </a:p>
          <a:p>
            <a:pPr marL="1075690" marR="508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Malgun Gothic"/>
                <a:cs typeface="Malgun Gothic"/>
              </a:rPr>
              <a:t>특</a:t>
            </a:r>
            <a:r>
              <a:rPr lang="ko-KR" altLang="en-US" sz="1400" spc="-50" dirty="0">
                <a:latin typeface="Malgun Gothic"/>
                <a:cs typeface="Malgun Gothic"/>
              </a:rPr>
              <a:t>성</a:t>
            </a:r>
            <a:r>
              <a:rPr lang="en-US" altLang="ko-KR" sz="1400" spc="-155" dirty="0">
                <a:latin typeface="Tahoma"/>
                <a:cs typeface="Tahoma"/>
              </a:rPr>
              <a:t>:</a:t>
            </a:r>
            <a:r>
              <a:rPr lang="ko-KR" altLang="en-US" sz="1400" spc="-185" dirty="0">
                <a:latin typeface="Tahoma"/>
                <a:cs typeface="Tahoma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구</a:t>
            </a:r>
            <a:r>
              <a:rPr lang="ko-KR" altLang="en-US" sz="1400" spc="-50" dirty="0">
                <a:latin typeface="Malgun Gothic"/>
                <a:cs typeface="Malgun Gothic"/>
              </a:rPr>
              <a:t>역</a:t>
            </a:r>
            <a:r>
              <a:rPr lang="en-US" altLang="ko-KR" sz="1400" spc="-125" dirty="0">
                <a:latin typeface="Tahoma"/>
                <a:cs typeface="Tahoma"/>
              </a:rPr>
              <a:t>(</a:t>
            </a:r>
            <a:r>
              <a:rPr lang="en-US" altLang="ko-KR" sz="1400" spc="15" dirty="0">
                <a:latin typeface="Tahoma"/>
                <a:cs typeface="Tahoma"/>
              </a:rPr>
              <a:t>b</a:t>
            </a:r>
            <a:r>
              <a:rPr lang="en-US" altLang="ko-KR" sz="1400" spc="45" dirty="0">
                <a:latin typeface="Tahoma"/>
                <a:cs typeface="Tahoma"/>
              </a:rPr>
              <a:t>l</a:t>
            </a:r>
            <a:r>
              <a:rPr lang="en-US" altLang="ko-KR" sz="1400" spc="25" dirty="0">
                <a:latin typeface="Tahoma"/>
                <a:cs typeface="Tahoma"/>
              </a:rPr>
              <a:t>o</a:t>
            </a:r>
            <a:r>
              <a:rPr lang="en-US" altLang="ko-KR" sz="1400" spc="10" dirty="0">
                <a:latin typeface="Tahoma"/>
                <a:cs typeface="Tahoma"/>
              </a:rPr>
              <a:t>c</a:t>
            </a:r>
            <a:r>
              <a:rPr lang="en-US" altLang="ko-KR" sz="1400" spc="45" dirty="0">
                <a:latin typeface="Tahoma"/>
                <a:cs typeface="Tahoma"/>
              </a:rPr>
              <a:t>k</a:t>
            </a:r>
            <a:r>
              <a:rPr lang="en-US" altLang="ko-KR" sz="1400" spc="-125" dirty="0">
                <a:latin typeface="Tahoma"/>
                <a:cs typeface="Tahoma"/>
              </a:rPr>
              <a:t>)</a:t>
            </a:r>
            <a:r>
              <a:rPr lang="ko-KR" altLang="en-US" sz="1400" spc="-50" dirty="0">
                <a:latin typeface="Malgun Gothic"/>
                <a:cs typeface="Malgun Gothic"/>
              </a:rPr>
              <a:t>별</a:t>
            </a:r>
            <a:r>
              <a:rPr lang="ko-KR" altLang="en-US" sz="1400" spc="-195" dirty="0">
                <a:latin typeface="Malgun Gothic"/>
                <a:cs typeface="Malgun Gothic"/>
              </a:rPr>
              <a:t> </a:t>
            </a:r>
            <a:r>
              <a:rPr lang="ko-KR" altLang="en-US" sz="1400" spc="-50" dirty="0">
                <a:latin typeface="Malgun Gothic"/>
                <a:cs typeface="Malgun Gothic"/>
              </a:rPr>
              <a:t>인</a:t>
            </a:r>
            <a:r>
              <a:rPr lang="ko-KR" altLang="en-US" sz="1400" dirty="0">
                <a:latin typeface="Malgun Gothic"/>
                <a:cs typeface="Malgun Gothic"/>
              </a:rPr>
              <a:t>구</a:t>
            </a:r>
            <a:r>
              <a:rPr lang="en-US" altLang="ko-KR" sz="1400" spc="-140" dirty="0">
                <a:latin typeface="Tahoma"/>
                <a:cs typeface="Tahoma"/>
              </a:rPr>
              <a:t>,</a:t>
            </a:r>
            <a:r>
              <a:rPr lang="ko-KR" altLang="en-US" sz="1400" spc="-185" dirty="0">
                <a:latin typeface="Tahoma"/>
                <a:cs typeface="Tahoma"/>
              </a:rPr>
              <a:t> </a:t>
            </a:r>
            <a:r>
              <a:rPr lang="ko-KR" altLang="en-US" sz="1400" spc="-50" dirty="0">
                <a:latin typeface="Malgun Gothic"/>
                <a:cs typeface="Malgun Gothic"/>
              </a:rPr>
              <a:t>중</a:t>
            </a:r>
            <a:r>
              <a:rPr lang="ko-KR" altLang="en-US" sz="1400" dirty="0">
                <a:latin typeface="Malgun Gothic"/>
                <a:cs typeface="Malgun Gothic"/>
              </a:rPr>
              <a:t>간</a:t>
            </a:r>
            <a:r>
              <a:rPr lang="ko-KR" altLang="en-US" sz="1400" spc="-175" dirty="0">
                <a:latin typeface="Malgun Gothic"/>
                <a:cs typeface="Malgun Gothic"/>
              </a:rPr>
              <a:t> </a:t>
            </a:r>
            <a:r>
              <a:rPr lang="ko-KR" altLang="en-US" sz="1400" spc="-50" dirty="0">
                <a:latin typeface="Malgun Gothic"/>
                <a:cs typeface="Malgun Gothic"/>
              </a:rPr>
              <a:t>소</a:t>
            </a:r>
            <a:r>
              <a:rPr lang="ko-KR" altLang="en-US" sz="1400" dirty="0">
                <a:latin typeface="Malgun Gothic"/>
                <a:cs typeface="Malgun Gothic"/>
              </a:rPr>
              <a:t>득</a:t>
            </a:r>
            <a:r>
              <a:rPr lang="en-US" altLang="ko-KR" sz="1400" spc="-140" dirty="0">
                <a:latin typeface="Tahoma"/>
                <a:cs typeface="Tahoma"/>
              </a:rPr>
              <a:t>,</a:t>
            </a:r>
            <a:r>
              <a:rPr lang="ko-KR" altLang="en-US" sz="1400" spc="-185" dirty="0">
                <a:latin typeface="Tahoma"/>
                <a:cs typeface="Tahoma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경도</a:t>
            </a:r>
            <a:r>
              <a:rPr lang="en-US" altLang="ko-KR" sz="1400" spc="-140" dirty="0">
                <a:latin typeface="Tahoma"/>
                <a:cs typeface="Tahoma"/>
              </a:rPr>
              <a:t>,</a:t>
            </a:r>
            <a:r>
              <a:rPr lang="ko-KR" altLang="en-US" sz="1400" spc="-185" dirty="0">
                <a:latin typeface="Tahoma"/>
                <a:cs typeface="Tahoma"/>
              </a:rPr>
              <a:t> </a:t>
            </a:r>
            <a:r>
              <a:rPr lang="ko-KR" altLang="en-US" sz="1400" spc="-50" dirty="0">
                <a:latin typeface="Malgun Gothic"/>
                <a:cs typeface="Malgun Gothic"/>
              </a:rPr>
              <a:t>위</a:t>
            </a:r>
            <a:r>
              <a:rPr lang="ko-KR" altLang="en-US" sz="1400" dirty="0">
                <a:latin typeface="Malgun Gothic"/>
                <a:cs typeface="Malgun Gothic"/>
              </a:rPr>
              <a:t>도</a:t>
            </a:r>
            <a:r>
              <a:rPr lang="ko-KR" altLang="en-US" sz="1400" spc="-175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등</a:t>
            </a:r>
            <a:endParaRPr lang="en-US" altLang="ko-KR" sz="1400" dirty="0">
              <a:latin typeface="Malgun Gothic"/>
              <a:cs typeface="Malgun Gothic"/>
            </a:endParaRPr>
          </a:p>
          <a:p>
            <a:pPr marL="1075690" marR="508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Malgun Gothic"/>
                <a:cs typeface="Malgun Gothic"/>
              </a:rPr>
              <a:t>레</a:t>
            </a:r>
            <a:r>
              <a:rPr lang="ko-KR" altLang="en-US" sz="1400" spc="-50" dirty="0">
                <a:latin typeface="Malgun Gothic"/>
                <a:cs typeface="Malgun Gothic"/>
              </a:rPr>
              <a:t>이블</a:t>
            </a:r>
            <a:r>
              <a:rPr lang="en-US" altLang="ko-KR" sz="1400" spc="-155" dirty="0">
                <a:latin typeface="Tahoma"/>
                <a:cs typeface="Tahoma"/>
              </a:rPr>
              <a:t>:</a:t>
            </a:r>
            <a:r>
              <a:rPr lang="ko-KR" altLang="en-US" sz="1400" spc="-185" dirty="0">
                <a:latin typeface="Tahoma"/>
                <a:cs typeface="Tahoma"/>
              </a:rPr>
              <a:t> </a:t>
            </a:r>
            <a:r>
              <a:rPr lang="ko-KR" altLang="en-US" sz="1400" spc="-50" dirty="0">
                <a:latin typeface="Malgun Gothic"/>
                <a:cs typeface="Malgun Gothic"/>
              </a:rPr>
              <a:t>중</a:t>
            </a:r>
            <a:r>
              <a:rPr lang="ko-KR" altLang="en-US" sz="1400" dirty="0">
                <a:latin typeface="Malgun Gothic"/>
                <a:cs typeface="Malgun Gothic"/>
              </a:rPr>
              <a:t>간</a:t>
            </a:r>
            <a:r>
              <a:rPr lang="ko-KR" altLang="en-US" sz="1400" spc="-175" dirty="0">
                <a:latin typeface="Malgun Gothic"/>
                <a:cs typeface="Malgun Gothic"/>
              </a:rPr>
              <a:t> </a:t>
            </a:r>
            <a:r>
              <a:rPr lang="ko-KR" altLang="en-US" sz="1400" spc="-50" dirty="0">
                <a:latin typeface="Malgun Gothic"/>
                <a:cs typeface="Malgun Gothic"/>
              </a:rPr>
              <a:t>주</a:t>
            </a:r>
            <a:r>
              <a:rPr lang="ko-KR" altLang="en-US" sz="1400" dirty="0">
                <a:latin typeface="Malgun Gothic"/>
                <a:cs typeface="Malgun Gothic"/>
              </a:rPr>
              <a:t>택</a:t>
            </a:r>
            <a:r>
              <a:rPr lang="ko-KR" altLang="en-US" sz="1400" spc="-175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가격</a:t>
            </a:r>
          </a:p>
          <a:p>
            <a:pPr marL="298450" indent="-285750">
              <a:lnSpc>
                <a:spcPct val="200000"/>
              </a:lnSpc>
              <a:spcBef>
                <a:spcPts val="165"/>
              </a:spcBef>
              <a:buFont typeface="Arial" panose="020B0604020202020204" pitchFamily="34" charset="0"/>
              <a:buChar char="•"/>
            </a:pPr>
            <a:r>
              <a:rPr sz="1400" spc="-50" dirty="0" err="1">
                <a:latin typeface="Malgun Gothic"/>
                <a:cs typeface="Malgun Gothic"/>
              </a:rPr>
              <a:t>목</a:t>
            </a:r>
            <a:r>
              <a:rPr sz="1400" dirty="0" err="1">
                <a:latin typeface="Malgun Gothic"/>
                <a:cs typeface="Malgun Gothic"/>
              </a:rPr>
              <a:t>표</a:t>
            </a:r>
            <a:r>
              <a:rPr sz="1400" spc="-155" dirty="0">
                <a:latin typeface="Tahoma"/>
                <a:cs typeface="Tahoma"/>
              </a:rPr>
              <a:t>:</a:t>
            </a:r>
            <a:r>
              <a:rPr sz="1400" spc="-185" dirty="0"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캘</a:t>
            </a:r>
            <a:r>
              <a:rPr sz="1400" spc="-50" dirty="0">
                <a:solidFill>
                  <a:srgbClr val="FF0000"/>
                </a:solidFill>
                <a:latin typeface="Malgun Gothic"/>
                <a:cs typeface="Malgun Gothic"/>
              </a:rPr>
              <a:t>리</a:t>
            </a:r>
            <a:r>
              <a:rPr sz="1400" dirty="0">
                <a:solidFill>
                  <a:srgbClr val="FF0000"/>
                </a:solidFill>
                <a:latin typeface="Malgun Gothic"/>
                <a:cs typeface="Malgun Gothic"/>
              </a:rPr>
              <a:t>포니</a:t>
            </a:r>
            <a:r>
              <a:rPr sz="1400" spc="-50" dirty="0">
                <a:solidFill>
                  <a:srgbClr val="FF0000"/>
                </a:solidFill>
                <a:latin typeface="Malgun Gothic"/>
                <a:cs typeface="Malgun Gothic"/>
              </a:rPr>
              <a:t>아</a:t>
            </a:r>
            <a:r>
              <a:rPr sz="1400" spc="-1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50" dirty="0" err="1">
                <a:solidFill>
                  <a:srgbClr val="FF0000"/>
                </a:solidFill>
                <a:latin typeface="Malgun Gothic"/>
                <a:cs typeface="Malgun Gothic"/>
              </a:rPr>
              <a:t>주</a:t>
            </a:r>
            <a:r>
              <a:rPr sz="1400" dirty="0" err="1">
                <a:solidFill>
                  <a:srgbClr val="FF0000"/>
                </a:solidFill>
                <a:latin typeface="Malgun Gothic"/>
                <a:cs typeface="Malgun Gothic"/>
              </a:rPr>
              <a:t>택가격</a:t>
            </a:r>
            <a:r>
              <a:rPr sz="1400" spc="-1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lang="ko-KR" altLang="en-US" sz="1400" spc="-175" dirty="0">
                <a:solidFill>
                  <a:srgbClr val="FF0000"/>
                </a:solidFill>
                <a:latin typeface="Malgun Gothic"/>
                <a:cs typeface="Malgun Gothic"/>
              </a:rPr>
              <a:t>예측 </a:t>
            </a:r>
            <a:r>
              <a:rPr sz="1400" spc="-50" dirty="0" err="1">
                <a:solidFill>
                  <a:srgbClr val="FF0000"/>
                </a:solidFill>
                <a:latin typeface="Malgun Gothic"/>
                <a:cs typeface="Malgun Gothic"/>
              </a:rPr>
              <a:t>모</a:t>
            </a:r>
            <a:r>
              <a:rPr sz="1400" dirty="0" err="1">
                <a:solidFill>
                  <a:srgbClr val="FF0000"/>
                </a:solidFill>
                <a:latin typeface="Malgun Gothic"/>
                <a:cs typeface="Malgun Gothic"/>
              </a:rPr>
              <a:t>델</a:t>
            </a:r>
            <a:r>
              <a:rPr sz="1400" spc="-17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dirty="0" err="1">
                <a:solidFill>
                  <a:srgbClr val="FF0000"/>
                </a:solidFill>
                <a:latin typeface="Malgun Gothic"/>
                <a:cs typeface="Malgun Gothic"/>
              </a:rPr>
              <a:t>구현</a:t>
            </a:r>
            <a:r>
              <a:rPr lang="en-US" altLang="ko-KR" sz="14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lang="en-US" altLang="ko-KR" sz="1400" dirty="0">
                <a:latin typeface="Malgun Gothic"/>
                <a:cs typeface="Malgun Gothic"/>
              </a:rPr>
              <a:t>(</a:t>
            </a:r>
            <a:r>
              <a:rPr lang="ko-KR" altLang="en-US" sz="1400" dirty="0">
                <a:latin typeface="Malgun Gothic"/>
                <a:cs typeface="Malgun Gothic"/>
              </a:rPr>
              <a:t>중간주택가격 예측</a:t>
            </a:r>
            <a:r>
              <a:rPr lang="en-US" altLang="ko-KR" sz="1400" dirty="0">
                <a:latin typeface="Malgun Gothic"/>
                <a:cs typeface="Malgun Gothic"/>
              </a:rPr>
              <a:t>)</a:t>
            </a:r>
          </a:p>
          <a:p>
            <a:pPr marL="298450" indent="-285750">
              <a:lnSpc>
                <a:spcPct val="200000"/>
              </a:lnSpc>
              <a:spcBef>
                <a:spcPts val="165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Malgun Gothic"/>
                <a:cs typeface="Malgun Gothic"/>
              </a:rPr>
              <a:t>비즈니스 목표 </a:t>
            </a:r>
            <a:r>
              <a:rPr lang="en-US" altLang="ko-KR" sz="1400" dirty="0">
                <a:latin typeface="Malgun Gothic"/>
                <a:cs typeface="Malgun Gothic"/>
              </a:rPr>
              <a:t>: </a:t>
            </a:r>
            <a:r>
              <a:rPr lang="ko-KR" altLang="en-US" sz="1400" dirty="0">
                <a:latin typeface="Malgun Gothic"/>
                <a:cs typeface="Malgun Gothic"/>
              </a:rPr>
              <a:t>이익을 위한 투자</a:t>
            </a:r>
            <a:endParaRPr sz="1400" dirty="0">
              <a:latin typeface="Malgun Gothic"/>
              <a:cs typeface="Malgun Gothic"/>
            </a:endParaRPr>
          </a:p>
        </p:txBody>
      </p:sp>
      <p:pic>
        <p:nvPicPr>
          <p:cNvPr id="1026" name="Picture 2" descr="Siskiyou County, California Map Physische Karte School library, map, angle,  california, map png | PNGW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793" y="481012"/>
            <a:ext cx="3364713" cy="412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</a:t>
            </a:fld>
            <a:endParaRPr lang="ko-KR" altLang="en-US"/>
          </a:p>
        </p:txBody>
      </p:sp>
      <p:pic>
        <p:nvPicPr>
          <p:cNvPr id="8" name="Picture 2" descr="https://deep.chulgil.me/content/images/2021/11/image-3.png">
            <a:extLst>
              <a:ext uri="{FF2B5EF4-FFF2-40B4-BE49-F238E27FC236}">
                <a16:creationId xmlns:a16="http://schemas.microsoft.com/office/drawing/2014/main" id="{00D33971-79B7-485C-964A-3675CF6DC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35" y="4049150"/>
            <a:ext cx="7067944" cy="255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6900" y="2156508"/>
            <a:ext cx="242125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65" dirty="0">
                <a:latin typeface="Malgun Gothic"/>
                <a:cs typeface="Malgun Gothic"/>
              </a:rPr>
              <a:t>최상의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모델과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오차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분석</a:t>
            </a:r>
            <a:endParaRPr sz="1800" b="1" dirty="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044" y="2897533"/>
            <a:ext cx="66719" cy="667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044" y="3576220"/>
            <a:ext cx="66719" cy="6671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916405" y="4266088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8562" y="476250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6719" y="66719"/>
                </a:moveTo>
                <a:lnTo>
                  <a:pt x="0" y="66719"/>
                </a:lnTo>
                <a:lnTo>
                  <a:pt x="0" y="0"/>
                </a:lnTo>
                <a:lnTo>
                  <a:pt x="66719" y="0"/>
                </a:lnTo>
                <a:lnTo>
                  <a:pt x="66719" y="66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0950" y="2781300"/>
            <a:ext cx="7249159" cy="2209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0600"/>
              </a:lnSpc>
              <a:spcBef>
                <a:spcPts val="105"/>
              </a:spcBef>
            </a:pPr>
            <a:r>
              <a:rPr sz="1350" dirty="0">
                <a:latin typeface="Malgun Gothic"/>
                <a:cs typeface="Malgun Gothic"/>
              </a:rPr>
              <a:t>그</a:t>
            </a:r>
            <a:r>
              <a:rPr sz="1400" spc="-50" dirty="0">
                <a:latin typeface="Malgun Gothic"/>
                <a:cs typeface="Malgun Gothic"/>
              </a:rPr>
              <a:t>리</a:t>
            </a:r>
            <a:r>
              <a:rPr sz="1350" dirty="0">
                <a:latin typeface="Malgun Gothic"/>
                <a:cs typeface="Malgun Gothic"/>
              </a:rPr>
              <a:t>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탐</a:t>
            </a:r>
            <a:r>
              <a:rPr sz="1400" spc="-50" dirty="0">
                <a:latin typeface="Malgun Gothic"/>
                <a:cs typeface="Malgun Gothic"/>
              </a:rPr>
              <a:t>색</a:t>
            </a:r>
            <a:r>
              <a:rPr sz="1350" dirty="0">
                <a:latin typeface="Malgun Gothic"/>
                <a:cs typeface="Malgun Gothic"/>
              </a:rPr>
              <a:t>과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랜덤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탐</a:t>
            </a:r>
            <a:r>
              <a:rPr sz="1400" spc="-50" dirty="0">
                <a:latin typeface="Malgun Gothic"/>
                <a:cs typeface="Malgun Gothic"/>
              </a:rPr>
              <a:t>색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등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통해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얻어진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최</a:t>
            </a:r>
            <a:r>
              <a:rPr sz="1400" spc="-50" dirty="0">
                <a:latin typeface="Malgun Gothic"/>
                <a:cs typeface="Malgun Gothic"/>
              </a:rPr>
              <a:t>상의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델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분석</a:t>
            </a:r>
            <a:r>
              <a:rPr sz="1350" dirty="0">
                <a:latin typeface="Malgun Gothic"/>
                <a:cs typeface="Malgun Gothic"/>
              </a:rPr>
              <a:t>해</a:t>
            </a:r>
            <a:r>
              <a:rPr sz="1400" spc="-50" dirty="0">
                <a:latin typeface="Malgun Gothic"/>
                <a:cs typeface="Malgun Gothic"/>
              </a:rPr>
              <a:t>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문제에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대한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 err="1">
                <a:latin typeface="Malgun Gothic"/>
                <a:cs typeface="Malgun Gothic"/>
              </a:rPr>
              <a:t>좋은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통</a:t>
            </a:r>
            <a:r>
              <a:rPr lang="ko-KR" altLang="en-US" sz="1350" dirty="0">
                <a:latin typeface="Malgun Gothic"/>
                <a:cs typeface="Malgun Gothic"/>
              </a:rPr>
              <a:t>찰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35" dirty="0">
                <a:latin typeface="Malgun Gothic"/>
                <a:cs typeface="Malgun Gothic"/>
              </a:rPr>
              <a:t>얻을  </a:t>
            </a:r>
            <a:r>
              <a:rPr sz="1400" spc="-50" dirty="0">
                <a:latin typeface="Malgun Gothic"/>
                <a:cs typeface="Malgun Gothic"/>
              </a:rPr>
              <a:t>수</a:t>
            </a:r>
            <a:r>
              <a:rPr sz="1400" spc="-200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있음</a:t>
            </a:r>
            <a:endParaRPr sz="1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800" dirty="0">
              <a:latin typeface="Malgun Gothic"/>
              <a:cs typeface="Malgun Gothic"/>
            </a:endParaRPr>
          </a:p>
          <a:p>
            <a:pPr marL="12700" marR="39370">
              <a:lnSpc>
                <a:spcPct val="108900"/>
              </a:lnSpc>
            </a:pPr>
            <a:r>
              <a:rPr sz="1400" spc="-50" dirty="0">
                <a:latin typeface="Malgun Gothic"/>
                <a:cs typeface="Malgun Gothic"/>
              </a:rPr>
              <a:t>예를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들</a:t>
            </a:r>
            <a:r>
              <a:rPr sz="1400" spc="-50" dirty="0">
                <a:latin typeface="Malgun Gothic"/>
                <a:cs typeface="Malgun Gothic"/>
              </a:rPr>
              <a:t>어</a:t>
            </a:r>
            <a:r>
              <a:rPr sz="1550" spc="-140" dirty="0">
                <a:latin typeface="Tahoma"/>
                <a:cs typeface="Tahoma"/>
              </a:rPr>
              <a:t>,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최</a:t>
            </a:r>
            <a:r>
              <a:rPr sz="1400" spc="-50" dirty="0">
                <a:latin typeface="Malgun Gothic"/>
                <a:cs typeface="Malgun Gothic"/>
              </a:rPr>
              <a:t>상의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랜덤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포레</a:t>
            </a:r>
            <a:r>
              <a:rPr sz="1400" spc="-50" dirty="0">
                <a:latin typeface="Malgun Gothic"/>
                <a:cs typeface="Malgun Gothic"/>
              </a:rPr>
              <a:t>스</a:t>
            </a:r>
            <a:r>
              <a:rPr sz="1350" dirty="0">
                <a:latin typeface="Malgun Gothic"/>
                <a:cs typeface="Malgun Gothic"/>
              </a:rPr>
              <a:t>트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델</a:t>
            </a:r>
            <a:r>
              <a:rPr sz="1400" spc="-50" dirty="0">
                <a:latin typeface="Malgun Gothic"/>
                <a:cs typeface="Malgun Gothic"/>
              </a:rPr>
              <a:t>에서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사용</a:t>
            </a:r>
            <a:r>
              <a:rPr sz="1350" dirty="0">
                <a:latin typeface="Malgun Gothic"/>
                <a:cs typeface="Malgun Gothic"/>
              </a:rPr>
              <a:t>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solidFill>
                  <a:srgbClr val="FF0000"/>
                </a:solidFill>
                <a:latin typeface="Malgun Gothic"/>
                <a:cs typeface="Malgun Gothic"/>
              </a:rPr>
              <a:t>특</a:t>
            </a:r>
            <a:r>
              <a:rPr sz="1400" spc="-50" dirty="0">
                <a:solidFill>
                  <a:srgbClr val="FF0000"/>
                </a:solidFill>
                <a:latin typeface="Malgun Gothic"/>
                <a:cs typeface="Malgun Gothic"/>
              </a:rPr>
              <a:t>성</a:t>
            </a:r>
            <a:r>
              <a:rPr sz="1350" dirty="0">
                <a:solidFill>
                  <a:srgbClr val="FF0000"/>
                </a:solidFill>
                <a:latin typeface="Malgun Gothic"/>
                <a:cs typeface="Malgun Gothic"/>
              </a:rPr>
              <a:t>들</a:t>
            </a:r>
            <a:r>
              <a:rPr sz="1400" spc="-50" dirty="0">
                <a:solidFill>
                  <a:srgbClr val="FF0000"/>
                </a:solidFill>
                <a:latin typeface="Malgun Gothic"/>
                <a:cs typeface="Malgun Gothic"/>
              </a:rPr>
              <a:t>의</a:t>
            </a:r>
            <a:r>
              <a:rPr sz="1400" spc="-1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400" spc="-50" dirty="0">
                <a:solidFill>
                  <a:srgbClr val="FF0000"/>
                </a:solidFill>
                <a:latin typeface="Malgun Gothic"/>
                <a:cs typeface="Malgun Gothic"/>
              </a:rPr>
              <a:t>중요</a:t>
            </a:r>
            <a:r>
              <a:rPr sz="1350" dirty="0">
                <a:solidFill>
                  <a:srgbClr val="FF0000"/>
                </a:solidFill>
                <a:latin typeface="Malgun Gothic"/>
                <a:cs typeface="Malgun Gothic"/>
              </a:rPr>
              <a:t>도</a:t>
            </a:r>
            <a:r>
              <a:rPr sz="1400" spc="-50" dirty="0">
                <a:latin typeface="Malgun Gothic"/>
                <a:cs typeface="Malgun Gothic"/>
              </a:rPr>
              <a:t>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확</a:t>
            </a:r>
            <a:r>
              <a:rPr sz="1400" spc="-50" dirty="0">
                <a:latin typeface="Malgun Gothic"/>
                <a:cs typeface="Malgun Gothic"/>
              </a:rPr>
              <a:t>인</a:t>
            </a:r>
            <a:r>
              <a:rPr sz="1350" dirty="0">
                <a:latin typeface="Malgun Gothic"/>
                <a:cs typeface="Malgun Gothic"/>
              </a:rPr>
              <a:t>하</a:t>
            </a:r>
            <a:r>
              <a:rPr sz="1400" spc="-50" dirty="0">
                <a:latin typeface="Malgun Gothic"/>
                <a:cs typeface="Malgun Gothic"/>
              </a:rPr>
              <a:t>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일부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성을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35" dirty="0" err="1">
                <a:latin typeface="Malgun Gothic"/>
                <a:cs typeface="Malgun Gothic"/>
              </a:rPr>
              <a:t>제외</a:t>
            </a:r>
            <a:r>
              <a:rPr sz="1400" spc="-35" dirty="0">
                <a:latin typeface="Malgun Gothic"/>
                <a:cs typeface="Malgun Gothic"/>
              </a:rPr>
              <a:t>  </a:t>
            </a:r>
            <a:r>
              <a:rPr lang="ko-KR" altLang="en-US" sz="1350" dirty="0">
                <a:latin typeface="Malgun Gothic"/>
                <a:cs typeface="Malgun Gothic"/>
              </a:rPr>
              <a:t>할</a:t>
            </a:r>
            <a:r>
              <a:rPr sz="1350" spc="-180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80" dirty="0">
                <a:latin typeface="Malgun Gothic"/>
                <a:cs typeface="Malgun Gothic"/>
              </a:rPr>
              <a:t>있음</a:t>
            </a:r>
            <a:r>
              <a:rPr sz="1550" spc="-80" dirty="0">
                <a:latin typeface="Tahoma"/>
                <a:cs typeface="Tahoma"/>
              </a:rPr>
              <a:t>.</a:t>
            </a:r>
            <a:endParaRPr sz="1550" dirty="0">
              <a:latin typeface="Tahoma"/>
              <a:cs typeface="Tahoma"/>
            </a:endParaRPr>
          </a:p>
          <a:p>
            <a:pPr marL="789940" marR="79375">
              <a:lnSpc>
                <a:spcPct val="117000"/>
              </a:lnSpc>
              <a:spcBef>
                <a:spcPts val="1350"/>
              </a:spcBef>
            </a:pPr>
            <a:r>
              <a:rPr sz="1400" spc="-50" dirty="0">
                <a:latin typeface="Malgun Gothic"/>
                <a:cs typeface="Malgun Gothic"/>
              </a:rPr>
              <a:t>중</a:t>
            </a:r>
            <a:r>
              <a:rPr sz="1350" dirty="0">
                <a:latin typeface="Malgun Gothic"/>
                <a:cs typeface="Malgun Gothic"/>
              </a:rPr>
              <a:t>간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소</a:t>
            </a:r>
            <a:r>
              <a:rPr sz="1350" dirty="0">
                <a:latin typeface="Malgun Gothic"/>
                <a:cs typeface="Malgun Gothic"/>
              </a:rPr>
              <a:t>득</a:t>
            </a:r>
            <a:r>
              <a:rPr sz="1550" spc="-125" dirty="0">
                <a:latin typeface="Tahoma"/>
                <a:cs typeface="Tahoma"/>
              </a:rPr>
              <a:t>(</a:t>
            </a:r>
            <a:r>
              <a:rPr sz="1550" spc="-25" dirty="0">
                <a:latin typeface="Tahoma"/>
                <a:cs typeface="Tahoma"/>
              </a:rPr>
              <a:t>m</a:t>
            </a:r>
            <a:r>
              <a:rPr sz="1550" dirty="0">
                <a:latin typeface="Tahoma"/>
                <a:cs typeface="Tahoma"/>
              </a:rPr>
              <a:t>e</a:t>
            </a:r>
            <a:r>
              <a:rPr sz="1550" spc="15" dirty="0">
                <a:latin typeface="Tahoma"/>
                <a:cs typeface="Tahoma"/>
              </a:rPr>
              <a:t>d</a:t>
            </a:r>
            <a:r>
              <a:rPr sz="1550" spc="45" dirty="0">
                <a:latin typeface="Tahoma"/>
                <a:cs typeface="Tahoma"/>
              </a:rPr>
              <a:t>i</a:t>
            </a:r>
            <a:r>
              <a:rPr sz="1550" spc="-25" dirty="0">
                <a:latin typeface="Tahoma"/>
                <a:cs typeface="Tahoma"/>
              </a:rPr>
              <a:t>a</a:t>
            </a:r>
            <a:r>
              <a:rPr sz="1550" dirty="0">
                <a:latin typeface="Tahoma"/>
                <a:cs typeface="Tahoma"/>
              </a:rPr>
              <a:t>n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45" dirty="0">
                <a:latin typeface="Tahoma"/>
                <a:cs typeface="Tahoma"/>
              </a:rPr>
              <a:t>i</a:t>
            </a:r>
            <a:r>
              <a:rPr sz="1550" dirty="0">
                <a:latin typeface="Tahoma"/>
                <a:cs typeface="Tahoma"/>
              </a:rPr>
              <a:t>n</a:t>
            </a:r>
            <a:r>
              <a:rPr sz="1550" spc="10" dirty="0">
                <a:latin typeface="Tahoma"/>
                <a:cs typeface="Tahoma"/>
              </a:rPr>
              <a:t>c</a:t>
            </a:r>
            <a:r>
              <a:rPr sz="1550" spc="25" dirty="0">
                <a:latin typeface="Tahoma"/>
                <a:cs typeface="Tahoma"/>
              </a:rPr>
              <a:t>o</a:t>
            </a:r>
            <a:r>
              <a:rPr sz="1550" spc="-25" dirty="0">
                <a:latin typeface="Tahoma"/>
                <a:cs typeface="Tahoma"/>
              </a:rPr>
              <a:t>me</a:t>
            </a:r>
            <a:r>
              <a:rPr sz="1550" spc="-125" dirty="0">
                <a:latin typeface="Tahoma"/>
                <a:cs typeface="Tahoma"/>
              </a:rPr>
              <a:t>)</a:t>
            </a:r>
            <a:r>
              <a:rPr sz="1350" dirty="0">
                <a:latin typeface="Malgun Gothic"/>
                <a:cs typeface="Malgun Gothic"/>
              </a:rPr>
              <a:t>과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550" spc="-100" dirty="0">
                <a:latin typeface="Tahoma"/>
                <a:cs typeface="Tahoma"/>
              </a:rPr>
              <a:t>I</a:t>
            </a:r>
            <a:r>
              <a:rPr sz="1550" spc="145" dirty="0">
                <a:latin typeface="Tahoma"/>
                <a:cs typeface="Tahoma"/>
              </a:rPr>
              <a:t>N</a:t>
            </a:r>
            <a:r>
              <a:rPr sz="1550" spc="30" dirty="0">
                <a:latin typeface="Tahoma"/>
                <a:cs typeface="Tahoma"/>
              </a:rPr>
              <a:t>L</a:t>
            </a:r>
            <a:r>
              <a:rPr sz="1550" spc="130" dirty="0">
                <a:latin typeface="Tahoma"/>
                <a:cs typeface="Tahoma"/>
              </a:rPr>
              <a:t>A</a:t>
            </a:r>
            <a:r>
              <a:rPr sz="1550" spc="145" dirty="0">
                <a:latin typeface="Tahoma"/>
                <a:cs typeface="Tahoma"/>
              </a:rPr>
              <a:t>N</a:t>
            </a:r>
            <a:r>
              <a:rPr sz="1550" spc="120" dirty="0">
                <a:latin typeface="Tahoma"/>
                <a:cs typeface="Tahoma"/>
              </a:rPr>
              <a:t>D</a:t>
            </a:r>
            <a:r>
              <a:rPr sz="1550" spc="-125" dirty="0">
                <a:latin typeface="Tahoma"/>
                <a:cs typeface="Tahoma"/>
              </a:rPr>
              <a:t>(</a:t>
            </a:r>
            <a:r>
              <a:rPr sz="1350" dirty="0">
                <a:latin typeface="Malgun Gothic"/>
                <a:cs typeface="Malgun Gothic"/>
              </a:rPr>
              <a:t>내</a:t>
            </a:r>
            <a:r>
              <a:rPr sz="1400" spc="-50" dirty="0">
                <a:latin typeface="Malgun Gothic"/>
                <a:cs typeface="Malgun Gothic"/>
              </a:rPr>
              <a:t>륙</a:t>
            </a:r>
            <a:r>
              <a:rPr sz="1550" spc="-140" dirty="0">
                <a:latin typeface="Tahoma"/>
                <a:cs typeface="Tahoma"/>
              </a:rPr>
              <a:t>,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해</a:t>
            </a:r>
            <a:r>
              <a:rPr sz="1400" spc="-50" dirty="0">
                <a:latin typeface="Malgun Gothic"/>
                <a:cs typeface="Malgun Gothic"/>
              </a:rPr>
              <a:t>안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근</a:t>
            </a:r>
            <a:r>
              <a:rPr sz="1400" spc="-50" dirty="0">
                <a:latin typeface="Malgun Gothic"/>
                <a:cs typeface="Malgun Gothic"/>
              </a:rPr>
              <a:t>접</a:t>
            </a:r>
            <a:r>
              <a:rPr sz="1350" dirty="0">
                <a:latin typeface="Malgun Gothic"/>
                <a:cs typeface="Malgun Gothic"/>
              </a:rPr>
              <a:t>도</a:t>
            </a:r>
            <a:r>
              <a:rPr sz="1550" spc="-125" dirty="0">
                <a:latin typeface="Tahoma"/>
                <a:cs typeface="Tahoma"/>
              </a:rPr>
              <a:t>)</a:t>
            </a:r>
            <a:r>
              <a:rPr sz="1350" dirty="0">
                <a:latin typeface="Malgun Gothic"/>
                <a:cs typeface="Malgun Gothic"/>
              </a:rPr>
              <a:t>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가</a:t>
            </a:r>
            <a:r>
              <a:rPr sz="1400" spc="-50" dirty="0">
                <a:latin typeface="Malgun Gothic"/>
                <a:cs typeface="Malgun Gothic"/>
              </a:rPr>
              <a:t>장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중요</a:t>
            </a:r>
            <a:r>
              <a:rPr sz="1350" dirty="0">
                <a:latin typeface="Malgun Gothic"/>
                <a:cs typeface="Malgun Gothic"/>
              </a:rPr>
              <a:t>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40" dirty="0">
                <a:latin typeface="Malgun Gothic"/>
                <a:cs typeface="Malgun Gothic"/>
              </a:rPr>
              <a:t>성으로  </a:t>
            </a:r>
            <a:r>
              <a:rPr sz="1350" spc="-20" dirty="0">
                <a:latin typeface="Malgun Gothic"/>
                <a:cs typeface="Malgun Gothic"/>
              </a:rPr>
              <a:t>확</a:t>
            </a:r>
            <a:r>
              <a:rPr sz="1400" spc="-20" dirty="0">
                <a:latin typeface="Malgun Gothic"/>
                <a:cs typeface="Malgun Gothic"/>
              </a:rPr>
              <a:t>인</a:t>
            </a:r>
            <a:r>
              <a:rPr sz="1350" spc="-20" dirty="0">
                <a:latin typeface="Malgun Gothic"/>
                <a:cs typeface="Malgun Gothic"/>
              </a:rPr>
              <a:t>됨</a:t>
            </a:r>
            <a:endParaRPr sz="1350" dirty="0">
              <a:latin typeface="Malgun Gothic"/>
              <a:cs typeface="Malgun Gothic"/>
            </a:endParaRPr>
          </a:p>
          <a:p>
            <a:pPr marL="789940">
              <a:lnSpc>
                <a:spcPct val="100000"/>
              </a:lnSpc>
              <a:spcBef>
                <a:spcPts val="345"/>
              </a:spcBef>
            </a:pPr>
            <a:r>
              <a:rPr sz="1350" dirty="0">
                <a:latin typeface="Malgun Gothic"/>
                <a:cs typeface="Malgun Gothic"/>
              </a:rPr>
              <a:t>해</a:t>
            </a:r>
            <a:r>
              <a:rPr sz="1400" spc="-50" dirty="0">
                <a:latin typeface="Malgun Gothic"/>
                <a:cs typeface="Malgun Gothic"/>
              </a:rPr>
              <a:t>안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근</a:t>
            </a:r>
            <a:r>
              <a:rPr sz="1400" spc="-50" dirty="0">
                <a:latin typeface="Malgun Gothic"/>
                <a:cs typeface="Malgun Gothic"/>
              </a:rPr>
              <a:t>접</a:t>
            </a:r>
            <a:r>
              <a:rPr sz="1350" dirty="0">
                <a:latin typeface="Malgun Gothic"/>
                <a:cs typeface="Malgun Gothic"/>
              </a:rPr>
              <a:t>도</a:t>
            </a:r>
            <a:r>
              <a:rPr sz="1400" spc="-50" dirty="0">
                <a:latin typeface="Malgun Gothic"/>
                <a:cs typeface="Malgun Gothic"/>
              </a:rPr>
              <a:t>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다</a:t>
            </a:r>
            <a:r>
              <a:rPr sz="1400" spc="-50" dirty="0">
                <a:latin typeface="Malgun Gothic"/>
                <a:cs typeface="Malgun Gothic"/>
              </a:rPr>
              <a:t>른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네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가</a:t>
            </a:r>
            <a:r>
              <a:rPr sz="1400" spc="-50" dirty="0">
                <a:latin typeface="Malgun Gothic"/>
                <a:cs typeface="Malgun Gothic"/>
              </a:rPr>
              <a:t>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성은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별로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중요</a:t>
            </a:r>
            <a:r>
              <a:rPr sz="1350" dirty="0">
                <a:latin typeface="Malgun Gothic"/>
                <a:cs typeface="Malgun Gothic"/>
              </a:rPr>
              <a:t>하</a:t>
            </a:r>
            <a:r>
              <a:rPr sz="1400" spc="-50" dirty="0">
                <a:latin typeface="Malgun Gothic"/>
                <a:cs typeface="Malgun Gothic"/>
              </a:rPr>
              <a:t>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않음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50</a:t>
            </a:fld>
            <a:endParaRPr lang="ko-KR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64CD3F-4F49-49E4-83F9-548DA903F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7" y="1866900"/>
            <a:ext cx="8429625" cy="20002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D99A4-C7A5-4F9C-8AD1-9E5317A05B40}"/>
              </a:ext>
            </a:extLst>
          </p:cNvPr>
          <p:cNvSpPr txBox="1"/>
          <p:nvPr/>
        </p:nvSpPr>
        <p:spPr>
          <a:xfrm>
            <a:off x="1631950" y="1257300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특성 중요도 살펴보기</a:t>
            </a:r>
          </a:p>
        </p:txBody>
      </p:sp>
    </p:spTree>
    <p:extLst>
      <p:ext uri="{BB962C8B-B14F-4D97-AF65-F5344CB8AC3E}">
        <p14:creationId xmlns:p14="http://schemas.microsoft.com/office/powerpoint/2010/main" val="12105164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E7EF3-33D8-45FE-940D-062ABFC8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EFB1D-070D-44DD-9734-3D7327693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0B3D29-7CDC-4636-BE44-5C3072AF2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745671"/>
            <a:ext cx="8110537" cy="5793241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853BC-04BF-4398-8E57-C284D3ABD3BE}"/>
              </a:ext>
            </a:extLst>
          </p:cNvPr>
          <p:cNvSpPr txBox="1"/>
          <p:nvPr/>
        </p:nvSpPr>
        <p:spPr>
          <a:xfrm>
            <a:off x="1823151" y="328185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 속성의 중요도 살펴보기</a:t>
            </a:r>
          </a:p>
        </p:txBody>
      </p:sp>
    </p:spTree>
    <p:extLst>
      <p:ext uri="{BB962C8B-B14F-4D97-AF65-F5344CB8AC3E}">
        <p14:creationId xmlns:p14="http://schemas.microsoft.com/office/powerpoint/2010/main" val="8921065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6E324-F149-4ADC-8134-57871F20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150" y="3074313"/>
            <a:ext cx="4546600" cy="430887"/>
          </a:xfrm>
        </p:spPr>
        <p:txBody>
          <a:bodyPr/>
          <a:lstStyle/>
          <a:p>
            <a:r>
              <a:rPr lang="ko-KR" altLang="en-US" sz="2800" dirty="0"/>
              <a:t>코드 살펴보기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623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00" y="1918223"/>
            <a:ext cx="358775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65" dirty="0">
                <a:latin typeface="Malgun Gothic"/>
                <a:cs typeface="Malgun Gothic"/>
              </a:rPr>
              <a:t>테스트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셋으로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최상의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모델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평가하기</a:t>
            </a:r>
            <a:endParaRPr sz="1800" b="1" dirty="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7685" y="3670880"/>
            <a:ext cx="66719" cy="667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7685" y="3938412"/>
            <a:ext cx="66719" cy="667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08150" y="2324100"/>
            <a:ext cx="5715000" cy="2524024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10820" indent="-198755">
              <a:lnSpc>
                <a:spcPct val="100000"/>
              </a:lnSpc>
              <a:spcBef>
                <a:spcPts val="690"/>
              </a:spcBef>
              <a:buSzPct val="114814"/>
              <a:buFont typeface="Tahoma"/>
              <a:buAutoNum type="arabicPeriod"/>
              <a:tabLst>
                <a:tab pos="211454" algn="l"/>
              </a:tabLst>
            </a:pPr>
            <a:r>
              <a:rPr sz="1350" dirty="0">
                <a:latin typeface="Malgun Gothic"/>
                <a:cs typeface="Malgun Gothic"/>
              </a:rPr>
              <a:t>최</a:t>
            </a:r>
            <a:r>
              <a:rPr sz="1400" spc="-50" dirty="0">
                <a:latin typeface="Malgun Gothic"/>
                <a:cs typeface="Malgun Gothic"/>
              </a:rPr>
              <a:t>상의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델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확</a:t>
            </a:r>
            <a:r>
              <a:rPr sz="1400" spc="-50" dirty="0">
                <a:latin typeface="Malgun Gothic"/>
                <a:cs typeface="Malgun Gothic"/>
              </a:rPr>
              <a:t>인</a:t>
            </a:r>
            <a:endParaRPr sz="1400" dirty="0">
              <a:latin typeface="Malgun Gothic"/>
              <a:cs typeface="Malgun Gothic"/>
            </a:endParaRPr>
          </a:p>
          <a:p>
            <a:pPr marL="273685">
              <a:lnSpc>
                <a:spcPct val="100000"/>
              </a:lnSpc>
              <a:spcBef>
                <a:spcPts val="470"/>
              </a:spcBef>
            </a:pPr>
            <a:r>
              <a:rPr sz="1250" spc="-5" dirty="0">
                <a:latin typeface="Courier New"/>
                <a:cs typeface="Courier New"/>
              </a:rPr>
              <a:t>final_model</a:t>
            </a:r>
            <a:r>
              <a:rPr sz="1250" spc="15" dirty="0">
                <a:latin typeface="Courier New"/>
                <a:cs typeface="Courier New"/>
              </a:rPr>
              <a:t> 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1250" spc="2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250" spc="-5" dirty="0">
                <a:latin typeface="Courier New"/>
                <a:cs typeface="Courier New"/>
              </a:rPr>
              <a:t>grid_search</a:t>
            </a:r>
            <a:r>
              <a:rPr sz="1250" spc="-5" dirty="0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sz="1250" spc="-5" dirty="0">
                <a:latin typeface="Courier New"/>
                <a:cs typeface="Courier New"/>
              </a:rPr>
              <a:t>best_estimator_</a:t>
            </a:r>
            <a:endParaRPr sz="12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 dirty="0">
              <a:latin typeface="Courier New"/>
              <a:cs typeface="Courier New"/>
            </a:endParaRPr>
          </a:p>
          <a:p>
            <a:pPr marL="210820" indent="-198755">
              <a:lnSpc>
                <a:spcPct val="100000"/>
              </a:lnSpc>
              <a:spcBef>
                <a:spcPts val="815"/>
              </a:spcBef>
              <a:buSzPct val="114814"/>
              <a:buFont typeface="Tahoma"/>
              <a:buAutoNum type="arabicPeriod" startAt="2"/>
              <a:tabLst>
                <a:tab pos="211454" algn="l"/>
              </a:tabLst>
            </a:pPr>
            <a:r>
              <a:rPr sz="1350" dirty="0">
                <a:latin typeface="Malgun Gothic"/>
                <a:cs typeface="Malgun Gothic"/>
              </a:rPr>
              <a:t>테</a:t>
            </a:r>
            <a:r>
              <a:rPr sz="1400" spc="-50" dirty="0">
                <a:latin typeface="Malgun Gothic"/>
                <a:cs typeface="Malgun Gothic"/>
              </a:rPr>
              <a:t>스</a:t>
            </a:r>
            <a:r>
              <a:rPr sz="1350" dirty="0">
                <a:latin typeface="Malgun Gothic"/>
                <a:cs typeface="Malgun Gothic"/>
              </a:rPr>
              <a:t>트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세</a:t>
            </a:r>
            <a:r>
              <a:rPr sz="1350" dirty="0">
                <a:latin typeface="Malgun Gothic"/>
                <a:cs typeface="Malgun Gothic"/>
              </a:rPr>
              <a:t>트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전</a:t>
            </a:r>
            <a:r>
              <a:rPr sz="1350" dirty="0">
                <a:latin typeface="Malgun Gothic"/>
                <a:cs typeface="Malgun Gothic"/>
              </a:rPr>
              <a:t>처</a:t>
            </a:r>
            <a:r>
              <a:rPr sz="1400" spc="-50" dirty="0">
                <a:latin typeface="Malgun Gothic"/>
                <a:cs typeface="Malgun Gothic"/>
              </a:rPr>
              <a:t>리</a:t>
            </a:r>
            <a:endParaRPr sz="1400" dirty="0">
              <a:latin typeface="Malgun Gothic"/>
              <a:cs typeface="Malgun Gothic"/>
            </a:endParaRPr>
          </a:p>
          <a:p>
            <a:pPr marL="988060" marR="5080">
              <a:lnSpc>
                <a:spcPct val="117000"/>
              </a:lnSpc>
              <a:spcBef>
                <a:spcPts val="1425"/>
              </a:spcBef>
            </a:pPr>
            <a:r>
              <a:rPr sz="1400" spc="-50" dirty="0">
                <a:latin typeface="Malgun Gothic"/>
                <a:cs typeface="Malgun Gothic"/>
              </a:rPr>
              <a:t>전</a:t>
            </a:r>
            <a:r>
              <a:rPr sz="1350" dirty="0">
                <a:latin typeface="Malgun Gothic"/>
                <a:cs typeface="Malgun Gothic"/>
              </a:rPr>
              <a:t>처</a:t>
            </a:r>
            <a:r>
              <a:rPr sz="1400" spc="-50" dirty="0">
                <a:latin typeface="Malgun Gothic"/>
                <a:cs typeface="Malgun Gothic"/>
              </a:rPr>
              <a:t>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파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프라</a:t>
            </a:r>
            <a:r>
              <a:rPr sz="1400" spc="-50" dirty="0">
                <a:latin typeface="Malgun Gothic"/>
                <a:cs typeface="Malgun Gothic"/>
              </a:rPr>
              <a:t>인의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550" spc="5" dirty="0">
                <a:latin typeface="Courier New"/>
                <a:cs typeface="Courier New"/>
              </a:rPr>
              <a:t>transform()</a:t>
            </a:r>
            <a:r>
              <a:rPr sz="1550" spc="-63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메서</a:t>
            </a:r>
            <a:r>
              <a:rPr sz="1350" dirty="0">
                <a:latin typeface="Malgun Gothic"/>
                <a:cs typeface="Malgun Gothic"/>
              </a:rPr>
              <a:t>드</a:t>
            </a:r>
            <a:r>
              <a:rPr sz="1400" spc="-50" dirty="0">
                <a:latin typeface="Malgun Gothic"/>
                <a:cs typeface="Malgun Gothic"/>
              </a:rPr>
              <a:t>를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직접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활</a:t>
            </a:r>
            <a:r>
              <a:rPr sz="1400" spc="-35" dirty="0">
                <a:latin typeface="Malgun Gothic"/>
                <a:cs typeface="Malgun Gothic"/>
              </a:rPr>
              <a:t>용  </a:t>
            </a:r>
            <a:r>
              <a:rPr sz="1400" b="1" spc="-35" dirty="0">
                <a:latin typeface="Malgun Gothic"/>
                <a:cs typeface="Malgun Gothic"/>
              </a:rPr>
              <a:t>주</a:t>
            </a:r>
            <a:r>
              <a:rPr sz="1400" b="1" spc="-55" dirty="0">
                <a:latin typeface="Malgun Gothic"/>
                <a:cs typeface="Malgun Gothic"/>
              </a:rPr>
              <a:t>의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5" dirty="0">
                <a:latin typeface="Courier New"/>
                <a:cs typeface="Courier New"/>
              </a:rPr>
              <a:t>fit()</a:t>
            </a:r>
            <a:r>
              <a:rPr sz="1550" spc="-63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메서</a:t>
            </a:r>
            <a:r>
              <a:rPr sz="1350" dirty="0">
                <a:latin typeface="Malgun Gothic"/>
                <a:cs typeface="Malgun Gothic"/>
              </a:rPr>
              <a:t>드는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전</a:t>
            </a:r>
            <a:r>
              <a:rPr sz="1350" dirty="0">
                <a:latin typeface="Malgun Gothic"/>
                <a:cs typeface="Malgun Gothic"/>
              </a:rPr>
              <a:t>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사용</a:t>
            </a:r>
            <a:r>
              <a:rPr sz="1350" dirty="0">
                <a:latin typeface="Malgun Gothic"/>
                <a:cs typeface="Malgun Gothic"/>
              </a:rPr>
              <a:t>하</a:t>
            </a:r>
            <a:r>
              <a:rPr sz="1400" spc="-50" dirty="0">
                <a:latin typeface="Malgun Gothic"/>
                <a:cs typeface="Malgun Gothic"/>
              </a:rPr>
              <a:t>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않음</a:t>
            </a:r>
            <a:endParaRPr sz="1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 dirty="0">
              <a:latin typeface="Malgun Gothic"/>
              <a:cs typeface="Malgun Gothic"/>
            </a:endParaRPr>
          </a:p>
          <a:p>
            <a:pPr marL="210820" indent="-198755">
              <a:lnSpc>
                <a:spcPct val="100000"/>
              </a:lnSpc>
              <a:buSzPct val="114814"/>
              <a:buFont typeface="Tahoma"/>
              <a:buAutoNum type="arabicPeriod" startAt="3"/>
              <a:tabLst>
                <a:tab pos="211454" algn="l"/>
              </a:tabLst>
            </a:pPr>
            <a:r>
              <a:rPr sz="1350" dirty="0">
                <a:latin typeface="Malgun Gothic"/>
                <a:cs typeface="Malgun Gothic"/>
              </a:rPr>
              <a:t>최</a:t>
            </a:r>
            <a:r>
              <a:rPr sz="1400" spc="-50" dirty="0">
                <a:latin typeface="Malgun Gothic"/>
                <a:cs typeface="Malgun Gothic"/>
              </a:rPr>
              <a:t>상의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델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이용</a:t>
            </a:r>
            <a:r>
              <a:rPr sz="1350" dirty="0">
                <a:latin typeface="Malgun Gothic"/>
                <a:cs typeface="Malgun Gothic"/>
              </a:rPr>
              <a:t>하</a:t>
            </a:r>
            <a:r>
              <a:rPr sz="1400" spc="-50" dirty="0">
                <a:latin typeface="Malgun Gothic"/>
                <a:cs typeface="Malgun Gothic"/>
              </a:rPr>
              <a:t>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예</a:t>
            </a:r>
            <a:r>
              <a:rPr sz="1350" dirty="0">
                <a:latin typeface="Malgun Gothic"/>
                <a:cs typeface="Malgun Gothic"/>
              </a:rPr>
              <a:t>측하기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Tahoma"/>
              <a:buAutoNum type="arabicPeriod" startAt="3"/>
            </a:pPr>
            <a:endParaRPr sz="900" dirty="0">
              <a:latin typeface="Malgun Gothic"/>
              <a:cs typeface="Malgun Gothic"/>
            </a:endParaRPr>
          </a:p>
          <a:p>
            <a:pPr marL="210820" indent="-198755">
              <a:lnSpc>
                <a:spcPct val="100000"/>
              </a:lnSpc>
              <a:buSzPct val="114814"/>
              <a:buFont typeface="Tahoma"/>
              <a:buAutoNum type="arabicPeriod" startAt="3"/>
              <a:tabLst>
                <a:tab pos="211454" algn="l"/>
              </a:tabLst>
            </a:pPr>
            <a:r>
              <a:rPr sz="1350" dirty="0">
                <a:latin typeface="Malgun Gothic"/>
                <a:cs typeface="Malgun Gothic"/>
              </a:rPr>
              <a:t>최</a:t>
            </a:r>
            <a:r>
              <a:rPr sz="1400" spc="-50" dirty="0">
                <a:latin typeface="Malgun Gothic"/>
                <a:cs typeface="Malgun Gothic"/>
              </a:rPr>
              <a:t>상의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모</a:t>
            </a:r>
            <a:r>
              <a:rPr sz="1350" dirty="0">
                <a:latin typeface="Malgun Gothic"/>
                <a:cs typeface="Malgun Gothic"/>
              </a:rPr>
              <a:t>델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평가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및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론</a:t>
            </a:r>
            <a:r>
              <a:rPr sz="1350" dirty="0">
                <a:latin typeface="Malgun Gothic"/>
                <a:cs typeface="Malgun Gothic"/>
              </a:rPr>
              <a:t>칭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54</a:t>
            </a:fld>
            <a:endParaRPr lang="ko-KR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78C4D-E26C-4B9D-9B0B-2A0D631D6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1942" y="3115111"/>
            <a:ext cx="6734765" cy="1231106"/>
          </a:xfrm>
        </p:spPr>
        <p:txBody>
          <a:bodyPr/>
          <a:lstStyle/>
          <a:p>
            <a:pPr algn="ctr"/>
            <a:r>
              <a:rPr lang="en-US" altLang="ko-KR" sz="8000" dirty="0"/>
              <a:t>Q</a:t>
            </a:r>
            <a:r>
              <a:rPr lang="ko-KR" altLang="en-US" sz="8000" dirty="0"/>
              <a:t> </a:t>
            </a:r>
            <a:r>
              <a:rPr lang="en-US" altLang="ko-KR" sz="8000" dirty="0"/>
              <a:t>&amp; A</a:t>
            </a:r>
            <a:endParaRPr lang="ko-KR" altLang="en-US" sz="8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3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A81199-6ED2-48EC-9503-98D7163F6D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840"/>
          <a:stretch/>
        </p:blipFill>
        <p:spPr>
          <a:xfrm>
            <a:off x="184150" y="3771900"/>
            <a:ext cx="4979606" cy="194762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CB3BAF-E831-4D1E-BC19-37D2FED36A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80"/>
          <a:stretch/>
        </p:blipFill>
        <p:spPr>
          <a:xfrm>
            <a:off x="4070350" y="3543301"/>
            <a:ext cx="4932369" cy="2089121"/>
          </a:xfrm>
          <a:prstGeom prst="rect">
            <a:avLst/>
          </a:prstGeom>
        </p:spPr>
      </p:pic>
      <p:pic>
        <p:nvPicPr>
          <p:cNvPr id="7" name="object 2">
            <a:extLst>
              <a:ext uri="{FF2B5EF4-FFF2-40B4-BE49-F238E27FC236}">
                <a16:creationId xmlns:a16="http://schemas.microsoft.com/office/drawing/2014/main" id="{4CCA5B2D-DA6B-40D7-8389-3506DD233E0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780" y="229923"/>
            <a:ext cx="4611500" cy="3160977"/>
          </a:xfrm>
          <a:prstGeom prst="rect">
            <a:avLst/>
          </a:prstGeom>
        </p:spPr>
      </p:pic>
      <p:pic>
        <p:nvPicPr>
          <p:cNvPr id="8" name="object 3">
            <a:extLst>
              <a:ext uri="{FF2B5EF4-FFF2-40B4-BE49-F238E27FC236}">
                <a16:creationId xmlns:a16="http://schemas.microsoft.com/office/drawing/2014/main" id="{D5B8DF90-854E-4EF4-B4CD-585CCC4A352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85230" y="306123"/>
            <a:ext cx="4203332" cy="27989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3C64F2-459F-4678-B1FA-78F214D431B2}"/>
              </a:ext>
            </a:extLst>
          </p:cNvPr>
          <p:cNvSpPr txBox="1"/>
          <p:nvPr/>
        </p:nvSpPr>
        <p:spPr>
          <a:xfrm>
            <a:off x="946150" y="5948122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벡터 </a:t>
            </a:r>
            <a:r>
              <a:rPr lang="en-US" altLang="ko-KR" dirty="0"/>
              <a:t>(</a:t>
            </a:r>
            <a:r>
              <a:rPr lang="ko-KR" altLang="en-US" dirty="0"/>
              <a:t>하나의 </a:t>
            </a:r>
            <a:r>
              <a:rPr lang="ko-KR" altLang="en-US" dirty="0" err="1"/>
              <a:t>샘플를</a:t>
            </a:r>
            <a:r>
              <a:rPr lang="ko-KR" altLang="en-US" dirty="0"/>
              <a:t> </a:t>
            </a:r>
            <a:r>
              <a:rPr lang="ko-KR" altLang="en-US" dirty="0" err="1"/>
              <a:t>표현할때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90EBD-C020-4362-BD11-F69EB42C9E61}"/>
              </a:ext>
            </a:extLst>
          </p:cNvPr>
          <p:cNvSpPr txBox="1"/>
          <p:nvPr/>
        </p:nvSpPr>
        <p:spPr>
          <a:xfrm>
            <a:off x="4756150" y="6009957"/>
            <a:ext cx="457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행렬</a:t>
            </a:r>
            <a:r>
              <a:rPr lang="en-US" altLang="ko-KR" dirty="0"/>
              <a:t>(</a:t>
            </a:r>
            <a:r>
              <a:rPr lang="ko-KR" altLang="en-US" dirty="0"/>
              <a:t>대문자 </a:t>
            </a:r>
            <a:r>
              <a:rPr lang="en-US" altLang="ko-KR" dirty="0"/>
              <a:t>- </a:t>
            </a:r>
            <a:r>
              <a:rPr lang="ko-KR" altLang="en-US" dirty="0"/>
              <a:t>벡터에 </a:t>
            </a:r>
            <a:r>
              <a:rPr lang="en-US" altLang="ko-KR" dirty="0"/>
              <a:t>transpose,</a:t>
            </a:r>
            <a:r>
              <a:rPr lang="ko-KR" altLang="en-US" dirty="0"/>
              <a:t> 전체 샘플을 나열 할 때는 행렬로</a:t>
            </a:r>
            <a:r>
              <a:rPr lang="en-US" altLang="ko-KR" dirty="0"/>
              <a:t>, </a:t>
            </a:r>
            <a:r>
              <a:rPr lang="ko-KR" altLang="en-US" dirty="0"/>
              <a:t>각 샘플은 행으로 표시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5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FA453C-397C-4436-8981-13E7BC15C8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7</a:t>
            </a:fld>
            <a:endParaRPr lang="ko-KR" altLang="en-US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45EA39E-9547-4198-9ED6-68236169F482}"/>
              </a:ext>
            </a:extLst>
          </p:cNvPr>
          <p:cNvSpPr txBox="1"/>
          <p:nvPr/>
        </p:nvSpPr>
        <p:spPr>
          <a:xfrm>
            <a:off x="603380" y="722122"/>
            <a:ext cx="97155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65" dirty="0">
                <a:latin typeface="Malgun Gothic"/>
                <a:cs typeface="Malgun Gothic"/>
              </a:rPr>
              <a:t>문제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정의</a:t>
            </a:r>
            <a:endParaRPr sz="1800" b="1" dirty="0">
              <a:latin typeface="Malgun Gothic"/>
              <a:cs typeface="Malgun Gothic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15184E28-F475-475F-8B84-509541A90E6F}"/>
              </a:ext>
            </a:extLst>
          </p:cNvPr>
          <p:cNvSpPr txBox="1"/>
          <p:nvPr/>
        </p:nvSpPr>
        <p:spPr>
          <a:xfrm>
            <a:off x="623569" y="1960978"/>
            <a:ext cx="8001000" cy="1778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716915" indent="-28575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400" spc="-50" dirty="0">
                <a:latin typeface="Malgun Gothic"/>
                <a:cs typeface="Malgun Gothic"/>
              </a:rPr>
              <a:t>지</a:t>
            </a:r>
            <a:r>
              <a:rPr sz="1350" dirty="0">
                <a:latin typeface="Malgun Gothic"/>
                <a:cs typeface="Malgun Gothic"/>
              </a:rPr>
              <a:t>도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학</a:t>
            </a:r>
            <a:r>
              <a:rPr sz="1400" spc="-50" dirty="0">
                <a:latin typeface="Malgun Gothic"/>
                <a:cs typeface="Malgun Gothic"/>
              </a:rPr>
              <a:t>습</a:t>
            </a:r>
            <a:r>
              <a:rPr sz="1550" spc="-125" dirty="0">
                <a:latin typeface="Tahoma"/>
                <a:cs typeface="Tahoma"/>
              </a:rPr>
              <a:t>(</a:t>
            </a:r>
            <a:r>
              <a:rPr sz="1550" spc="-15" dirty="0">
                <a:latin typeface="Tahoma"/>
                <a:cs typeface="Tahoma"/>
              </a:rPr>
              <a:t>s</a:t>
            </a:r>
            <a:r>
              <a:rPr sz="1550" dirty="0">
                <a:latin typeface="Tahoma"/>
                <a:cs typeface="Tahoma"/>
              </a:rPr>
              <a:t>u</a:t>
            </a:r>
            <a:r>
              <a:rPr sz="1550" spc="5" dirty="0">
                <a:latin typeface="Tahoma"/>
                <a:cs typeface="Tahoma"/>
              </a:rPr>
              <a:t>p</a:t>
            </a:r>
            <a:r>
              <a:rPr sz="1550" dirty="0">
                <a:latin typeface="Tahoma"/>
                <a:cs typeface="Tahoma"/>
              </a:rPr>
              <a:t>e</a:t>
            </a:r>
            <a:r>
              <a:rPr sz="1550" spc="70" dirty="0">
                <a:latin typeface="Tahoma"/>
                <a:cs typeface="Tahoma"/>
              </a:rPr>
              <a:t>r</a:t>
            </a:r>
            <a:r>
              <a:rPr sz="1550" spc="25" dirty="0">
                <a:latin typeface="Tahoma"/>
                <a:cs typeface="Tahoma"/>
              </a:rPr>
              <a:t>v</a:t>
            </a:r>
            <a:r>
              <a:rPr sz="1550" spc="45" dirty="0">
                <a:latin typeface="Tahoma"/>
                <a:cs typeface="Tahoma"/>
              </a:rPr>
              <a:t>i</a:t>
            </a:r>
            <a:r>
              <a:rPr sz="1550" spc="-15" dirty="0">
                <a:latin typeface="Tahoma"/>
                <a:cs typeface="Tahoma"/>
              </a:rPr>
              <a:t>s</a:t>
            </a:r>
            <a:r>
              <a:rPr sz="1550" dirty="0">
                <a:latin typeface="Tahoma"/>
                <a:cs typeface="Tahoma"/>
              </a:rPr>
              <a:t>e</a:t>
            </a:r>
            <a:r>
              <a:rPr sz="1550" spc="15" dirty="0">
                <a:latin typeface="Tahoma"/>
                <a:cs typeface="Tahoma"/>
              </a:rPr>
              <a:t>d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45" dirty="0">
                <a:latin typeface="Tahoma"/>
                <a:cs typeface="Tahoma"/>
              </a:rPr>
              <a:t>l</a:t>
            </a:r>
            <a:r>
              <a:rPr sz="1550" dirty="0">
                <a:latin typeface="Tahoma"/>
                <a:cs typeface="Tahoma"/>
              </a:rPr>
              <a:t>e</a:t>
            </a:r>
            <a:r>
              <a:rPr sz="1550" spc="-25" dirty="0">
                <a:latin typeface="Tahoma"/>
                <a:cs typeface="Tahoma"/>
              </a:rPr>
              <a:t>a</a:t>
            </a:r>
            <a:r>
              <a:rPr sz="1550" spc="70" dirty="0">
                <a:latin typeface="Tahoma"/>
                <a:cs typeface="Tahoma"/>
              </a:rPr>
              <a:t>r</a:t>
            </a:r>
            <a:r>
              <a:rPr sz="1550" dirty="0">
                <a:latin typeface="Tahoma"/>
                <a:cs typeface="Tahoma"/>
              </a:rPr>
              <a:t>n</a:t>
            </a:r>
            <a:r>
              <a:rPr sz="1550" spc="45" dirty="0">
                <a:latin typeface="Tahoma"/>
                <a:cs typeface="Tahoma"/>
              </a:rPr>
              <a:t>i</a:t>
            </a:r>
            <a:r>
              <a:rPr sz="1550" dirty="0">
                <a:latin typeface="Tahoma"/>
                <a:cs typeface="Tahoma"/>
              </a:rPr>
              <a:t>n</a:t>
            </a:r>
            <a:r>
              <a:rPr sz="1550" spc="-60" dirty="0">
                <a:latin typeface="Tahoma"/>
                <a:cs typeface="Tahoma"/>
              </a:rPr>
              <a:t>g</a:t>
            </a:r>
            <a:r>
              <a:rPr sz="1550" spc="-125" dirty="0">
                <a:latin typeface="Tahoma"/>
                <a:cs typeface="Tahoma"/>
              </a:rPr>
              <a:t>)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조사</a:t>
            </a:r>
            <a:r>
              <a:rPr sz="1350" dirty="0">
                <a:latin typeface="Malgun Gothic"/>
                <a:cs typeface="Malgun Gothic"/>
              </a:rPr>
              <a:t>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주</a:t>
            </a:r>
            <a:r>
              <a:rPr sz="1350" dirty="0">
                <a:latin typeface="Malgun Gothic"/>
                <a:cs typeface="Malgun Gothic"/>
              </a:rPr>
              <a:t>택가격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레</a:t>
            </a:r>
            <a:r>
              <a:rPr sz="1400" spc="-50" dirty="0">
                <a:latin typeface="Malgun Gothic"/>
                <a:cs typeface="Malgun Gothic"/>
              </a:rPr>
              <a:t>이블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 err="1">
                <a:latin typeface="Malgun Gothic"/>
                <a:cs typeface="Malgun Gothic"/>
              </a:rPr>
              <a:t>활</a:t>
            </a:r>
            <a:r>
              <a:rPr sz="1400" spc="-50" dirty="0" err="1">
                <a:latin typeface="Malgun Gothic"/>
                <a:cs typeface="Malgun Gothic"/>
              </a:rPr>
              <a:t>용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 err="1">
                <a:latin typeface="Malgun Gothic"/>
                <a:cs typeface="Malgun Gothic"/>
              </a:rPr>
              <a:t>훈련</a:t>
            </a:r>
            <a:endParaRPr lang="en-US" altLang="ko-KR" sz="1350" dirty="0">
              <a:latin typeface="Malgun Gothic"/>
              <a:cs typeface="Malgun Gothic"/>
            </a:endParaRPr>
          </a:p>
          <a:p>
            <a:pPr marL="298450" marR="716915" indent="-28575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350" dirty="0" err="1">
                <a:latin typeface="Malgun Gothic"/>
                <a:cs typeface="Malgun Gothic"/>
              </a:rPr>
              <a:t>회귀</a:t>
            </a:r>
            <a:r>
              <a:rPr sz="1550" spc="-125" dirty="0">
                <a:latin typeface="Tahoma"/>
                <a:cs typeface="Tahoma"/>
              </a:rPr>
              <a:t>(</a:t>
            </a:r>
            <a:r>
              <a:rPr sz="1550" spc="70" dirty="0">
                <a:latin typeface="Tahoma"/>
                <a:cs typeface="Tahoma"/>
              </a:rPr>
              <a:t>r</a:t>
            </a:r>
            <a:r>
              <a:rPr sz="1550" dirty="0">
                <a:latin typeface="Tahoma"/>
                <a:cs typeface="Tahoma"/>
              </a:rPr>
              <a:t>e</a:t>
            </a:r>
            <a:r>
              <a:rPr sz="1550" spc="-60" dirty="0">
                <a:latin typeface="Tahoma"/>
                <a:cs typeface="Tahoma"/>
              </a:rPr>
              <a:t>g</a:t>
            </a:r>
            <a:r>
              <a:rPr sz="1550" spc="70" dirty="0">
                <a:latin typeface="Tahoma"/>
                <a:cs typeface="Tahoma"/>
              </a:rPr>
              <a:t>r</a:t>
            </a:r>
            <a:r>
              <a:rPr sz="1550" dirty="0">
                <a:latin typeface="Tahoma"/>
                <a:cs typeface="Tahoma"/>
              </a:rPr>
              <a:t>e</a:t>
            </a:r>
            <a:r>
              <a:rPr sz="1550" spc="-15" dirty="0">
                <a:latin typeface="Tahoma"/>
                <a:cs typeface="Tahoma"/>
              </a:rPr>
              <a:t>ss</a:t>
            </a:r>
            <a:r>
              <a:rPr sz="1550" spc="45" dirty="0">
                <a:latin typeface="Tahoma"/>
                <a:cs typeface="Tahoma"/>
              </a:rPr>
              <a:t>i</a:t>
            </a:r>
            <a:r>
              <a:rPr sz="1550" spc="25" dirty="0">
                <a:latin typeface="Tahoma"/>
                <a:cs typeface="Tahoma"/>
              </a:rPr>
              <a:t>o</a:t>
            </a:r>
            <a:r>
              <a:rPr sz="1550" dirty="0">
                <a:latin typeface="Tahoma"/>
                <a:cs typeface="Tahoma"/>
              </a:rPr>
              <a:t>n</a:t>
            </a:r>
            <a:r>
              <a:rPr sz="1550" spc="-125" dirty="0">
                <a:latin typeface="Tahoma"/>
                <a:cs typeface="Tahoma"/>
              </a:rPr>
              <a:t>)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중</a:t>
            </a:r>
            <a:r>
              <a:rPr sz="1350" dirty="0">
                <a:latin typeface="Malgun Gothic"/>
                <a:cs typeface="Malgun Gothic"/>
              </a:rPr>
              <a:t>간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주</a:t>
            </a:r>
            <a:r>
              <a:rPr sz="1350" dirty="0">
                <a:latin typeface="Malgun Gothic"/>
                <a:cs typeface="Malgun Gothic"/>
              </a:rPr>
              <a:t>택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가격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예</a:t>
            </a:r>
            <a:r>
              <a:rPr sz="1350" dirty="0">
                <a:latin typeface="Malgun Gothic"/>
                <a:cs typeface="Malgun Gothic"/>
              </a:rPr>
              <a:t>측</a:t>
            </a:r>
          </a:p>
          <a:p>
            <a:pPr marL="1075690" indent="-285750">
              <a:lnSpc>
                <a:spcPct val="150000"/>
              </a:lnSpc>
              <a:spcBef>
                <a:spcPts val="170"/>
              </a:spcBef>
              <a:buFont typeface="Wingdings" panose="05000000000000000000" pitchFamily="2" charset="2"/>
              <a:buChar char="§"/>
            </a:pPr>
            <a:r>
              <a:rPr sz="1350" dirty="0">
                <a:solidFill>
                  <a:srgbClr val="0070C0"/>
                </a:solidFill>
                <a:latin typeface="Malgun Gothic"/>
                <a:cs typeface="Malgun Gothic"/>
              </a:rPr>
              <a:t>다</a:t>
            </a:r>
            <a:r>
              <a:rPr sz="1400" spc="-50" dirty="0">
                <a:solidFill>
                  <a:srgbClr val="0070C0"/>
                </a:solidFill>
                <a:latin typeface="Malgun Gothic"/>
                <a:cs typeface="Malgun Gothic"/>
              </a:rPr>
              <a:t>중</a:t>
            </a:r>
            <a:r>
              <a:rPr sz="1400" spc="-19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sz="1350" dirty="0">
                <a:solidFill>
                  <a:srgbClr val="0070C0"/>
                </a:solidFill>
                <a:latin typeface="Malgun Gothic"/>
                <a:cs typeface="Malgun Gothic"/>
              </a:rPr>
              <a:t>회귀</a:t>
            </a:r>
            <a:r>
              <a:rPr sz="1550" spc="-125" dirty="0">
                <a:latin typeface="Tahoma"/>
                <a:cs typeface="Tahoma"/>
              </a:rPr>
              <a:t>(</a:t>
            </a:r>
            <a:r>
              <a:rPr sz="1550" spc="-25" dirty="0">
                <a:latin typeface="Tahoma"/>
                <a:cs typeface="Tahoma"/>
              </a:rPr>
              <a:t>m</a:t>
            </a:r>
            <a:r>
              <a:rPr sz="1550" dirty="0">
                <a:latin typeface="Tahoma"/>
                <a:cs typeface="Tahoma"/>
              </a:rPr>
              <a:t>u</a:t>
            </a:r>
            <a:r>
              <a:rPr sz="1550" spc="45" dirty="0">
                <a:latin typeface="Tahoma"/>
                <a:cs typeface="Tahoma"/>
              </a:rPr>
              <a:t>l</a:t>
            </a:r>
            <a:r>
              <a:rPr sz="1550" spc="60" dirty="0">
                <a:latin typeface="Tahoma"/>
                <a:cs typeface="Tahoma"/>
              </a:rPr>
              <a:t>t</a:t>
            </a:r>
            <a:r>
              <a:rPr sz="1550" spc="45" dirty="0">
                <a:latin typeface="Tahoma"/>
                <a:cs typeface="Tahoma"/>
              </a:rPr>
              <a:t>i</a:t>
            </a:r>
            <a:r>
              <a:rPr sz="1550" spc="5" dirty="0">
                <a:latin typeface="Tahoma"/>
                <a:cs typeface="Tahoma"/>
              </a:rPr>
              <a:t>p</a:t>
            </a:r>
            <a:r>
              <a:rPr sz="1550" spc="45" dirty="0">
                <a:latin typeface="Tahoma"/>
                <a:cs typeface="Tahoma"/>
              </a:rPr>
              <a:t>l</a:t>
            </a:r>
            <a:r>
              <a:rPr sz="1550" dirty="0">
                <a:latin typeface="Tahoma"/>
                <a:cs typeface="Tahoma"/>
              </a:rPr>
              <a:t>e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70" dirty="0">
                <a:latin typeface="Tahoma"/>
                <a:cs typeface="Tahoma"/>
              </a:rPr>
              <a:t>r</a:t>
            </a:r>
            <a:r>
              <a:rPr sz="1550" dirty="0">
                <a:latin typeface="Tahoma"/>
                <a:cs typeface="Tahoma"/>
              </a:rPr>
              <a:t>e</a:t>
            </a:r>
            <a:r>
              <a:rPr sz="1550" spc="-60" dirty="0">
                <a:latin typeface="Tahoma"/>
                <a:cs typeface="Tahoma"/>
              </a:rPr>
              <a:t>g</a:t>
            </a:r>
            <a:r>
              <a:rPr sz="1550" spc="70" dirty="0">
                <a:latin typeface="Tahoma"/>
                <a:cs typeface="Tahoma"/>
              </a:rPr>
              <a:t>r</a:t>
            </a:r>
            <a:r>
              <a:rPr sz="1550" dirty="0">
                <a:latin typeface="Tahoma"/>
                <a:cs typeface="Tahoma"/>
              </a:rPr>
              <a:t>e</a:t>
            </a:r>
            <a:r>
              <a:rPr sz="1550" spc="-15" dirty="0">
                <a:latin typeface="Tahoma"/>
                <a:cs typeface="Tahoma"/>
              </a:rPr>
              <a:t>ss</a:t>
            </a:r>
            <a:r>
              <a:rPr sz="1550" spc="45" dirty="0">
                <a:latin typeface="Tahoma"/>
                <a:cs typeface="Tahoma"/>
              </a:rPr>
              <a:t>i</a:t>
            </a:r>
            <a:r>
              <a:rPr sz="1550" spc="25" dirty="0">
                <a:latin typeface="Tahoma"/>
                <a:cs typeface="Tahoma"/>
              </a:rPr>
              <a:t>o</a:t>
            </a:r>
            <a:r>
              <a:rPr sz="1550" dirty="0">
                <a:latin typeface="Tahoma"/>
                <a:cs typeface="Tahoma"/>
              </a:rPr>
              <a:t>n</a:t>
            </a:r>
            <a:r>
              <a:rPr sz="1550" spc="-125" dirty="0">
                <a:latin typeface="Tahoma"/>
                <a:cs typeface="Tahoma"/>
              </a:rPr>
              <a:t>)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여</a:t>
            </a:r>
            <a:r>
              <a:rPr sz="1350" dirty="0">
                <a:latin typeface="Malgun Gothic"/>
                <a:cs typeface="Malgun Gothic"/>
              </a:rPr>
              <a:t>러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성을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 err="1">
                <a:latin typeface="Malgun Gothic"/>
                <a:cs typeface="Malgun Gothic"/>
              </a:rPr>
              <a:t>활</a:t>
            </a:r>
            <a:r>
              <a:rPr sz="1400" spc="-50" dirty="0" err="1">
                <a:latin typeface="Malgun Gothic"/>
                <a:cs typeface="Malgun Gothic"/>
              </a:rPr>
              <a:t>용</a:t>
            </a:r>
            <a:r>
              <a:rPr sz="1350" dirty="0" err="1">
                <a:latin typeface="Malgun Gothic"/>
                <a:cs typeface="Malgun Gothic"/>
              </a:rPr>
              <a:t>한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 err="1">
                <a:latin typeface="Malgun Gothic"/>
                <a:cs typeface="Malgun Gothic"/>
              </a:rPr>
              <a:t>예</a:t>
            </a:r>
            <a:r>
              <a:rPr sz="1350" dirty="0" err="1">
                <a:latin typeface="Malgun Gothic"/>
                <a:cs typeface="Malgun Gothic"/>
              </a:rPr>
              <a:t>측</a:t>
            </a:r>
            <a:r>
              <a:rPr lang="en-US" altLang="ko-KR" sz="1350" dirty="0">
                <a:latin typeface="Malgun Gothic"/>
                <a:cs typeface="Malgun Gothic"/>
              </a:rPr>
              <a:t>(</a:t>
            </a:r>
            <a:r>
              <a:rPr lang="ko-KR" altLang="en-US" sz="1350" dirty="0">
                <a:latin typeface="Malgun Gothic"/>
                <a:cs typeface="Malgun Gothic"/>
              </a:rPr>
              <a:t>독립변수가 </a:t>
            </a:r>
            <a:r>
              <a:rPr lang="en-US" altLang="ko-KR" sz="1350" dirty="0">
                <a:latin typeface="Malgun Gothic"/>
                <a:cs typeface="Malgun Gothic"/>
              </a:rPr>
              <a:t>2</a:t>
            </a:r>
            <a:r>
              <a:rPr lang="ko-KR" altLang="en-US" sz="1350" dirty="0" err="1">
                <a:latin typeface="Malgun Gothic"/>
                <a:cs typeface="Malgun Gothic"/>
              </a:rPr>
              <a:t>개이상</a:t>
            </a:r>
            <a:r>
              <a:rPr lang="en-US" altLang="ko-KR" sz="1350" dirty="0">
                <a:latin typeface="Malgun Gothic"/>
                <a:cs typeface="Malgun Gothic"/>
              </a:rPr>
              <a:t>)</a:t>
            </a:r>
            <a:endParaRPr lang="ko-KR" altLang="en-US" sz="1350" dirty="0">
              <a:latin typeface="Malgun Gothic"/>
              <a:cs typeface="Malgun Gothic"/>
            </a:endParaRPr>
          </a:p>
          <a:p>
            <a:pPr marL="298450" marR="508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dirty="0" err="1">
                <a:solidFill>
                  <a:srgbClr val="0070C0"/>
                </a:solidFill>
                <a:latin typeface="Malgun Gothic"/>
                <a:cs typeface="Malgun Gothic"/>
              </a:rPr>
              <a:t>단</a:t>
            </a:r>
            <a:r>
              <a:rPr lang="ko-KR" altLang="en-US" sz="1400" spc="-50" dirty="0" err="1">
                <a:solidFill>
                  <a:srgbClr val="0070C0"/>
                </a:solidFill>
                <a:latin typeface="Malgun Gothic"/>
                <a:cs typeface="Malgun Gothic"/>
              </a:rPr>
              <a:t>변</a:t>
            </a:r>
            <a:r>
              <a:rPr lang="ko-KR" altLang="en-US" sz="1350" dirty="0" err="1">
                <a:solidFill>
                  <a:srgbClr val="0070C0"/>
                </a:solidFill>
                <a:latin typeface="Malgun Gothic"/>
                <a:cs typeface="Malgun Gothic"/>
              </a:rPr>
              <a:t>량</a:t>
            </a:r>
            <a:r>
              <a:rPr lang="ko-KR" altLang="en-US" sz="1350" spc="-175" dirty="0">
                <a:solidFill>
                  <a:srgbClr val="0070C0"/>
                </a:solidFill>
                <a:latin typeface="Malgun Gothic"/>
                <a:cs typeface="Malgun Gothic"/>
              </a:rPr>
              <a:t> </a:t>
            </a:r>
            <a:r>
              <a:rPr lang="ko-KR" altLang="en-US" sz="1350" dirty="0">
                <a:solidFill>
                  <a:srgbClr val="0070C0"/>
                </a:solidFill>
                <a:latin typeface="Malgun Gothic"/>
                <a:cs typeface="Malgun Gothic"/>
              </a:rPr>
              <a:t>회귀</a:t>
            </a:r>
            <a:r>
              <a:rPr lang="en-US" altLang="ko-KR" sz="1550" spc="-125" dirty="0">
                <a:latin typeface="Tahoma"/>
                <a:cs typeface="Tahoma"/>
              </a:rPr>
              <a:t>(</a:t>
            </a:r>
            <a:r>
              <a:rPr lang="en-US" altLang="ko-KR" sz="1550" dirty="0">
                <a:latin typeface="Tahoma"/>
                <a:cs typeface="Tahoma"/>
              </a:rPr>
              <a:t>un</a:t>
            </a:r>
            <a:r>
              <a:rPr lang="en-US" altLang="ko-KR" sz="1550" spc="45" dirty="0">
                <a:latin typeface="Tahoma"/>
                <a:cs typeface="Tahoma"/>
              </a:rPr>
              <a:t>i</a:t>
            </a:r>
            <a:r>
              <a:rPr lang="en-US" altLang="ko-KR" sz="1550" spc="25" dirty="0">
                <a:latin typeface="Tahoma"/>
                <a:cs typeface="Tahoma"/>
              </a:rPr>
              <a:t>v</a:t>
            </a:r>
            <a:r>
              <a:rPr lang="en-US" altLang="ko-KR" sz="1550" spc="-25" dirty="0">
                <a:latin typeface="Tahoma"/>
                <a:cs typeface="Tahoma"/>
              </a:rPr>
              <a:t>a</a:t>
            </a:r>
            <a:r>
              <a:rPr lang="en-US" altLang="ko-KR" sz="1550" spc="70" dirty="0">
                <a:latin typeface="Tahoma"/>
                <a:cs typeface="Tahoma"/>
              </a:rPr>
              <a:t>r</a:t>
            </a:r>
            <a:r>
              <a:rPr lang="en-US" altLang="ko-KR" sz="1550" spc="45" dirty="0">
                <a:latin typeface="Tahoma"/>
                <a:cs typeface="Tahoma"/>
              </a:rPr>
              <a:t>i</a:t>
            </a:r>
            <a:r>
              <a:rPr lang="en-US" altLang="ko-KR" sz="1550" spc="-25" dirty="0">
                <a:latin typeface="Tahoma"/>
                <a:cs typeface="Tahoma"/>
              </a:rPr>
              <a:t>a</a:t>
            </a:r>
            <a:r>
              <a:rPr lang="en-US" altLang="ko-KR" sz="1550" spc="60" dirty="0">
                <a:latin typeface="Tahoma"/>
                <a:cs typeface="Tahoma"/>
              </a:rPr>
              <a:t>t</a:t>
            </a:r>
            <a:r>
              <a:rPr lang="en-US" altLang="ko-KR" sz="1550" dirty="0">
                <a:latin typeface="Tahoma"/>
                <a:cs typeface="Tahoma"/>
              </a:rPr>
              <a:t>e</a:t>
            </a:r>
            <a:r>
              <a:rPr lang="ko-KR" altLang="en-US" sz="1550" spc="-185" dirty="0">
                <a:latin typeface="Tahoma"/>
                <a:cs typeface="Tahoma"/>
              </a:rPr>
              <a:t> </a:t>
            </a:r>
            <a:r>
              <a:rPr lang="en-US" altLang="ko-KR" sz="1550" spc="70" dirty="0">
                <a:latin typeface="Tahoma"/>
                <a:cs typeface="Tahoma"/>
              </a:rPr>
              <a:t>r</a:t>
            </a:r>
            <a:r>
              <a:rPr lang="en-US" altLang="ko-KR" sz="1550" dirty="0">
                <a:latin typeface="Tahoma"/>
                <a:cs typeface="Tahoma"/>
              </a:rPr>
              <a:t>e</a:t>
            </a:r>
            <a:r>
              <a:rPr lang="en-US" altLang="ko-KR" sz="1550" spc="-60" dirty="0">
                <a:latin typeface="Tahoma"/>
                <a:cs typeface="Tahoma"/>
              </a:rPr>
              <a:t>g</a:t>
            </a:r>
            <a:r>
              <a:rPr lang="en-US" altLang="ko-KR" sz="1550" spc="70" dirty="0">
                <a:latin typeface="Tahoma"/>
                <a:cs typeface="Tahoma"/>
              </a:rPr>
              <a:t>r</a:t>
            </a:r>
            <a:r>
              <a:rPr lang="en-US" altLang="ko-KR" sz="1550" dirty="0">
                <a:latin typeface="Tahoma"/>
                <a:cs typeface="Tahoma"/>
              </a:rPr>
              <a:t>e</a:t>
            </a:r>
            <a:r>
              <a:rPr lang="en-US" altLang="ko-KR" sz="1550" spc="-15" dirty="0">
                <a:latin typeface="Tahoma"/>
                <a:cs typeface="Tahoma"/>
              </a:rPr>
              <a:t>ss</a:t>
            </a:r>
            <a:r>
              <a:rPr lang="en-US" altLang="ko-KR" sz="1550" spc="45" dirty="0">
                <a:latin typeface="Tahoma"/>
                <a:cs typeface="Tahoma"/>
              </a:rPr>
              <a:t>i</a:t>
            </a:r>
            <a:r>
              <a:rPr lang="en-US" altLang="ko-KR" sz="1550" spc="25" dirty="0">
                <a:latin typeface="Tahoma"/>
                <a:cs typeface="Tahoma"/>
              </a:rPr>
              <a:t>o</a:t>
            </a:r>
            <a:r>
              <a:rPr lang="en-US" altLang="ko-KR" sz="1550" dirty="0">
                <a:latin typeface="Tahoma"/>
                <a:cs typeface="Tahoma"/>
              </a:rPr>
              <a:t>n</a:t>
            </a:r>
            <a:r>
              <a:rPr lang="en-US" altLang="ko-KR" sz="1550" spc="-125" dirty="0">
                <a:latin typeface="Tahoma"/>
                <a:cs typeface="Tahoma"/>
              </a:rPr>
              <a:t>)</a:t>
            </a:r>
            <a:r>
              <a:rPr lang="en-US" altLang="ko-KR" sz="1550" spc="-155" dirty="0">
                <a:latin typeface="Tahoma"/>
                <a:cs typeface="Tahoma"/>
              </a:rPr>
              <a:t>:</a:t>
            </a:r>
            <a:r>
              <a:rPr lang="ko-KR" altLang="en-US" sz="1550" spc="-185" dirty="0">
                <a:latin typeface="Tahoma"/>
                <a:cs typeface="Tahoma"/>
              </a:rPr>
              <a:t> </a:t>
            </a:r>
            <a:r>
              <a:rPr lang="ko-KR" altLang="en-US" sz="1350" dirty="0">
                <a:latin typeface="Malgun Gothic"/>
                <a:cs typeface="Malgun Gothic"/>
              </a:rPr>
              <a:t>구</a:t>
            </a:r>
            <a:r>
              <a:rPr lang="ko-KR" altLang="en-US" sz="1400" spc="-50" dirty="0">
                <a:latin typeface="Malgun Gothic"/>
                <a:cs typeface="Malgun Gothic"/>
              </a:rPr>
              <a:t>역마</a:t>
            </a:r>
            <a:r>
              <a:rPr lang="ko-KR" altLang="en-US" sz="1350" dirty="0">
                <a:latin typeface="Malgun Gothic"/>
                <a:cs typeface="Malgun Gothic"/>
              </a:rPr>
              <a:t>다</a:t>
            </a:r>
            <a:r>
              <a:rPr lang="ko-KR" altLang="en-US" sz="1350" spc="-175" dirty="0">
                <a:latin typeface="Malgun Gothic"/>
                <a:cs typeface="Malgun Gothic"/>
              </a:rPr>
              <a:t> </a:t>
            </a:r>
            <a:r>
              <a:rPr lang="ko-KR" altLang="en-US" sz="1350" dirty="0">
                <a:latin typeface="Malgun Gothic"/>
                <a:cs typeface="Malgun Gothic"/>
              </a:rPr>
              <a:t>하나</a:t>
            </a:r>
            <a:r>
              <a:rPr lang="ko-KR" altLang="en-US" sz="1400" spc="-50" dirty="0">
                <a:latin typeface="Malgun Gothic"/>
                <a:cs typeface="Malgun Gothic"/>
              </a:rPr>
              <a:t>의</a:t>
            </a:r>
            <a:r>
              <a:rPr lang="ko-KR" altLang="en-US" sz="1400" spc="-195" dirty="0">
                <a:latin typeface="Malgun Gothic"/>
                <a:cs typeface="Malgun Gothic"/>
              </a:rPr>
              <a:t> </a:t>
            </a:r>
            <a:r>
              <a:rPr lang="ko-KR" altLang="en-US" sz="1350" dirty="0">
                <a:latin typeface="Malgun Gothic"/>
                <a:cs typeface="Malgun Gothic"/>
              </a:rPr>
              <a:t>가격</a:t>
            </a:r>
            <a:r>
              <a:rPr lang="ko-KR" altLang="en-US" sz="1400" spc="-50" dirty="0">
                <a:latin typeface="Malgun Gothic"/>
                <a:cs typeface="Malgun Gothic"/>
              </a:rPr>
              <a:t>만</a:t>
            </a:r>
            <a:r>
              <a:rPr lang="ko-KR" altLang="en-US" sz="1400" spc="-195" dirty="0">
                <a:latin typeface="Malgun Gothic"/>
                <a:cs typeface="Malgun Gothic"/>
              </a:rPr>
              <a:t> </a:t>
            </a:r>
            <a:r>
              <a:rPr lang="ko-KR" altLang="en-US" sz="1400" spc="-50" dirty="0">
                <a:latin typeface="Malgun Gothic"/>
                <a:cs typeface="Malgun Gothic"/>
              </a:rPr>
              <a:t>예</a:t>
            </a:r>
            <a:r>
              <a:rPr lang="ko-KR" altLang="en-US" sz="1350" dirty="0">
                <a:latin typeface="Malgun Gothic"/>
                <a:cs typeface="Malgun Gothic"/>
              </a:rPr>
              <a:t>측</a:t>
            </a:r>
            <a:r>
              <a:rPr lang="en-US" altLang="ko-KR" sz="1350" dirty="0">
                <a:latin typeface="Malgun Gothic"/>
                <a:cs typeface="Malgun Gothic"/>
              </a:rPr>
              <a:t>(</a:t>
            </a:r>
            <a:r>
              <a:rPr lang="ko-KR" altLang="en-US" sz="1350" dirty="0">
                <a:latin typeface="Malgun Gothic"/>
                <a:cs typeface="Malgun Gothic"/>
              </a:rPr>
              <a:t>종속변수 </a:t>
            </a:r>
            <a:r>
              <a:rPr lang="en-US" altLang="ko-KR" sz="1350" dirty="0">
                <a:latin typeface="Malgun Gothic"/>
                <a:cs typeface="Malgun Gothic"/>
              </a:rPr>
              <a:t>1</a:t>
            </a:r>
            <a:r>
              <a:rPr lang="ko-KR" altLang="en-US" sz="1350" dirty="0">
                <a:latin typeface="Malgun Gothic"/>
                <a:cs typeface="Malgun Gothic"/>
              </a:rPr>
              <a:t>개</a:t>
            </a:r>
            <a:r>
              <a:rPr lang="en-US" altLang="ko-KR" sz="1350" dirty="0">
                <a:latin typeface="Malgun Gothic"/>
                <a:cs typeface="Malgun Gothic"/>
              </a:rPr>
              <a:t>)</a:t>
            </a:r>
          </a:p>
          <a:p>
            <a:pPr marL="298450" marR="508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50" dirty="0">
                <a:latin typeface="Malgun Gothic"/>
                <a:cs typeface="Malgun Gothic"/>
              </a:rPr>
              <a:t>배</a:t>
            </a:r>
            <a:r>
              <a:rPr lang="ko-KR" altLang="en-US" sz="1350" dirty="0">
                <a:latin typeface="Malgun Gothic"/>
                <a:cs typeface="Malgun Gothic"/>
              </a:rPr>
              <a:t>치</a:t>
            </a:r>
            <a:r>
              <a:rPr lang="ko-KR" altLang="en-US" sz="1350" spc="-175" dirty="0">
                <a:latin typeface="Malgun Gothic"/>
                <a:cs typeface="Malgun Gothic"/>
              </a:rPr>
              <a:t> </a:t>
            </a:r>
            <a:r>
              <a:rPr lang="ko-KR" altLang="en-US" sz="1350" dirty="0">
                <a:latin typeface="Malgun Gothic"/>
                <a:cs typeface="Malgun Gothic"/>
              </a:rPr>
              <a:t>학</a:t>
            </a:r>
            <a:r>
              <a:rPr lang="ko-KR" altLang="en-US" sz="1400" spc="-50" dirty="0">
                <a:latin typeface="Malgun Gothic"/>
                <a:cs typeface="Malgun Gothic"/>
              </a:rPr>
              <a:t>습</a:t>
            </a:r>
            <a:r>
              <a:rPr lang="en-US" altLang="ko-KR" sz="1550" spc="-125" dirty="0">
                <a:latin typeface="Tahoma"/>
                <a:cs typeface="Tahoma"/>
              </a:rPr>
              <a:t>(</a:t>
            </a:r>
            <a:r>
              <a:rPr lang="en-US" altLang="ko-KR" sz="1550" spc="15" dirty="0">
                <a:latin typeface="Tahoma"/>
                <a:cs typeface="Tahoma"/>
              </a:rPr>
              <a:t>b</a:t>
            </a:r>
            <a:r>
              <a:rPr lang="en-US" altLang="ko-KR" sz="1550" spc="-25" dirty="0">
                <a:latin typeface="Tahoma"/>
                <a:cs typeface="Tahoma"/>
              </a:rPr>
              <a:t>a</a:t>
            </a:r>
            <a:r>
              <a:rPr lang="en-US" altLang="ko-KR" sz="1550" spc="60" dirty="0">
                <a:latin typeface="Tahoma"/>
                <a:cs typeface="Tahoma"/>
              </a:rPr>
              <a:t>t</a:t>
            </a:r>
            <a:r>
              <a:rPr lang="en-US" altLang="ko-KR" sz="1550" spc="10" dirty="0">
                <a:latin typeface="Tahoma"/>
                <a:cs typeface="Tahoma"/>
              </a:rPr>
              <a:t>c</a:t>
            </a:r>
            <a:r>
              <a:rPr lang="en-US" altLang="ko-KR" sz="1550" dirty="0">
                <a:latin typeface="Tahoma"/>
                <a:cs typeface="Tahoma"/>
              </a:rPr>
              <a:t>h</a:t>
            </a:r>
            <a:r>
              <a:rPr lang="ko-KR" altLang="en-US" sz="1550" spc="-185" dirty="0">
                <a:latin typeface="Tahoma"/>
                <a:cs typeface="Tahoma"/>
              </a:rPr>
              <a:t> </a:t>
            </a:r>
            <a:r>
              <a:rPr lang="en-US" altLang="ko-KR" sz="1550" spc="45" dirty="0">
                <a:latin typeface="Tahoma"/>
                <a:cs typeface="Tahoma"/>
              </a:rPr>
              <a:t>l</a:t>
            </a:r>
            <a:r>
              <a:rPr lang="en-US" altLang="ko-KR" sz="1550" dirty="0">
                <a:latin typeface="Tahoma"/>
                <a:cs typeface="Tahoma"/>
              </a:rPr>
              <a:t>e</a:t>
            </a:r>
            <a:r>
              <a:rPr lang="en-US" altLang="ko-KR" sz="1550" spc="-25" dirty="0">
                <a:latin typeface="Tahoma"/>
                <a:cs typeface="Tahoma"/>
              </a:rPr>
              <a:t>a</a:t>
            </a:r>
            <a:r>
              <a:rPr lang="en-US" altLang="ko-KR" sz="1550" spc="70" dirty="0">
                <a:latin typeface="Tahoma"/>
                <a:cs typeface="Tahoma"/>
              </a:rPr>
              <a:t>r</a:t>
            </a:r>
            <a:r>
              <a:rPr lang="en-US" altLang="ko-KR" sz="1550" dirty="0">
                <a:latin typeface="Tahoma"/>
                <a:cs typeface="Tahoma"/>
              </a:rPr>
              <a:t>n</a:t>
            </a:r>
            <a:r>
              <a:rPr lang="en-US" altLang="ko-KR" sz="1550" spc="45" dirty="0">
                <a:latin typeface="Tahoma"/>
                <a:cs typeface="Tahoma"/>
              </a:rPr>
              <a:t>i</a:t>
            </a:r>
            <a:r>
              <a:rPr lang="en-US" altLang="ko-KR" sz="1550" dirty="0">
                <a:latin typeface="Tahoma"/>
                <a:cs typeface="Tahoma"/>
              </a:rPr>
              <a:t>n</a:t>
            </a:r>
            <a:r>
              <a:rPr lang="en-US" altLang="ko-KR" sz="1550" spc="-60" dirty="0">
                <a:latin typeface="Tahoma"/>
                <a:cs typeface="Tahoma"/>
              </a:rPr>
              <a:t>g</a:t>
            </a:r>
            <a:r>
              <a:rPr lang="en-US" altLang="ko-KR" sz="1550" spc="-125" dirty="0">
                <a:latin typeface="Tahoma"/>
                <a:cs typeface="Tahoma"/>
              </a:rPr>
              <a:t>)</a:t>
            </a:r>
            <a:r>
              <a:rPr lang="en-US" altLang="ko-KR" sz="1550" spc="-155" dirty="0">
                <a:latin typeface="Tahoma"/>
                <a:cs typeface="Tahoma"/>
              </a:rPr>
              <a:t>:</a:t>
            </a:r>
            <a:r>
              <a:rPr lang="ko-KR" altLang="en-US" sz="1550" spc="-185" dirty="0">
                <a:latin typeface="Tahoma"/>
                <a:cs typeface="Tahoma"/>
              </a:rPr>
              <a:t> </a:t>
            </a:r>
            <a:r>
              <a:rPr lang="ko-KR" altLang="en-US" sz="1400" spc="-50" dirty="0">
                <a:latin typeface="Malgun Gothic"/>
                <a:cs typeface="Malgun Gothic"/>
              </a:rPr>
              <a:t>빠르</a:t>
            </a:r>
            <a:r>
              <a:rPr lang="ko-KR" altLang="en-US" sz="1350" dirty="0">
                <a:latin typeface="Malgun Gothic"/>
                <a:cs typeface="Malgun Gothic"/>
              </a:rPr>
              <a:t>게</a:t>
            </a:r>
            <a:r>
              <a:rPr lang="ko-KR" altLang="en-US" sz="1350" spc="-175" dirty="0">
                <a:latin typeface="Malgun Gothic"/>
                <a:cs typeface="Malgun Gothic"/>
              </a:rPr>
              <a:t> </a:t>
            </a:r>
            <a:r>
              <a:rPr lang="ko-KR" altLang="en-US" sz="1400" spc="-50" dirty="0">
                <a:latin typeface="Malgun Gothic"/>
                <a:cs typeface="Malgun Gothic"/>
              </a:rPr>
              <a:t>변</a:t>
            </a:r>
            <a:r>
              <a:rPr lang="ko-KR" altLang="en-US" sz="1350" dirty="0">
                <a:latin typeface="Malgun Gothic"/>
                <a:cs typeface="Malgun Gothic"/>
              </a:rPr>
              <a:t>하는</a:t>
            </a:r>
            <a:r>
              <a:rPr lang="ko-KR" altLang="en-US" sz="1350" spc="-175" dirty="0">
                <a:latin typeface="Malgun Gothic"/>
                <a:cs typeface="Malgun Gothic"/>
              </a:rPr>
              <a:t> </a:t>
            </a:r>
            <a:r>
              <a:rPr lang="ko-KR" altLang="en-US" sz="1350" dirty="0">
                <a:latin typeface="Malgun Gothic"/>
                <a:cs typeface="Malgun Gothic"/>
              </a:rPr>
              <a:t>데</a:t>
            </a:r>
            <a:r>
              <a:rPr lang="ko-KR" altLang="en-US" sz="1400" spc="-50" dirty="0">
                <a:latin typeface="Malgun Gothic"/>
                <a:cs typeface="Malgun Gothic"/>
              </a:rPr>
              <a:t>이</a:t>
            </a:r>
            <a:r>
              <a:rPr lang="ko-KR" altLang="en-US" sz="1350" dirty="0">
                <a:latin typeface="Malgun Gothic"/>
                <a:cs typeface="Malgun Gothic"/>
              </a:rPr>
              <a:t>터</a:t>
            </a:r>
            <a:r>
              <a:rPr lang="ko-KR" altLang="en-US" sz="1400" spc="-50" dirty="0">
                <a:latin typeface="Malgun Gothic"/>
                <a:cs typeface="Malgun Gothic"/>
              </a:rPr>
              <a:t>에</a:t>
            </a:r>
            <a:r>
              <a:rPr lang="ko-KR" altLang="en-US" sz="1400" spc="-195" dirty="0">
                <a:latin typeface="Malgun Gothic"/>
                <a:cs typeface="Malgun Gothic"/>
              </a:rPr>
              <a:t> </a:t>
            </a:r>
            <a:r>
              <a:rPr lang="ko-KR" altLang="en-US" sz="1400" spc="-50" dirty="0">
                <a:latin typeface="Malgun Gothic"/>
                <a:cs typeface="Malgun Gothic"/>
              </a:rPr>
              <a:t>적응</a:t>
            </a:r>
            <a:r>
              <a:rPr lang="ko-KR" altLang="en-US" sz="1350" dirty="0">
                <a:latin typeface="Malgun Gothic"/>
                <a:cs typeface="Malgun Gothic"/>
              </a:rPr>
              <a:t>할</a:t>
            </a:r>
            <a:r>
              <a:rPr lang="ko-KR" altLang="en-US" sz="1350" spc="-175" dirty="0">
                <a:latin typeface="Malgun Gothic"/>
                <a:cs typeface="Malgun Gothic"/>
              </a:rPr>
              <a:t> </a:t>
            </a:r>
            <a:r>
              <a:rPr lang="ko-KR" altLang="en-US" sz="1350" dirty="0">
                <a:latin typeface="Malgun Gothic"/>
                <a:cs typeface="Malgun Gothic"/>
              </a:rPr>
              <a:t>필</a:t>
            </a:r>
            <a:r>
              <a:rPr lang="ko-KR" altLang="en-US" sz="1400" spc="-50" dirty="0">
                <a:latin typeface="Malgun Gothic"/>
                <a:cs typeface="Malgun Gothic"/>
              </a:rPr>
              <a:t>요</a:t>
            </a:r>
            <a:r>
              <a:rPr lang="ko-KR" altLang="en-US" sz="1350" dirty="0">
                <a:latin typeface="Malgun Gothic"/>
                <a:cs typeface="Malgun Gothic"/>
              </a:rPr>
              <a:t>가</a:t>
            </a:r>
            <a:r>
              <a:rPr lang="ko-KR" altLang="en-US" sz="1350" spc="-175" dirty="0">
                <a:latin typeface="Malgun Gothic"/>
                <a:cs typeface="Malgun Gothic"/>
              </a:rPr>
              <a:t> </a:t>
            </a:r>
            <a:r>
              <a:rPr lang="ko-KR" altLang="en-US" sz="1400" spc="-50" dirty="0">
                <a:latin typeface="Malgun Gothic"/>
                <a:cs typeface="Malgun Gothic"/>
              </a:rPr>
              <a:t>없음</a:t>
            </a:r>
            <a:endParaRPr lang="ko-KR" altLang="en-US" sz="1400" dirty="0">
              <a:latin typeface="Malgun Gothic"/>
              <a:cs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3ECAE-69FD-45D7-8723-4BC1769032F7}"/>
              </a:ext>
            </a:extLst>
          </p:cNvPr>
          <p:cNvSpPr txBox="1"/>
          <p:nvPr/>
        </p:nvSpPr>
        <p:spPr>
          <a:xfrm>
            <a:off x="545067" y="1277474"/>
            <a:ext cx="815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현재시스템 </a:t>
            </a:r>
            <a:r>
              <a:rPr lang="en-US" altLang="ko-KR" dirty="0"/>
              <a:t>: </a:t>
            </a:r>
            <a:r>
              <a:rPr lang="ko-KR" altLang="en-US" dirty="0"/>
              <a:t>전문가가 복잡한 수동 규칙으로 구역 </a:t>
            </a:r>
            <a:r>
              <a:rPr lang="ko-KR" altLang="en-US" dirty="0" err="1"/>
              <a:t>주택값을</a:t>
            </a:r>
            <a:r>
              <a:rPr lang="ko-KR" altLang="en-US" dirty="0"/>
              <a:t> 추정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20%</a:t>
            </a:r>
            <a:r>
              <a:rPr lang="ko-KR" altLang="en-US" dirty="0"/>
              <a:t>의 오류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F83A03-58A9-4B02-B5D8-01E1BEA9C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75"/>
          <a:stretch/>
        </p:blipFill>
        <p:spPr>
          <a:xfrm>
            <a:off x="572585" y="4237931"/>
            <a:ext cx="7124700" cy="25575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FF5958-6CA7-4C17-AA6D-09C4FAC8EA17}"/>
              </a:ext>
            </a:extLst>
          </p:cNvPr>
          <p:cNvSpPr txBox="1"/>
          <p:nvPr/>
        </p:nvSpPr>
        <p:spPr>
          <a:xfrm>
            <a:off x="6356350" y="4716242"/>
            <a:ext cx="2486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스칼라</a:t>
            </a:r>
            <a:r>
              <a:rPr lang="en-US" altLang="ko-KR" sz="1200" dirty="0"/>
              <a:t>, </a:t>
            </a:r>
            <a:r>
              <a:rPr lang="ko-KR" altLang="en-US" sz="1200" dirty="0"/>
              <a:t>함수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이탤릭소문자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i="1" dirty="0" err="1"/>
              <a:t>h,y,m</a:t>
            </a:r>
            <a:endParaRPr lang="en-US" altLang="ko-KR" sz="1200" i="1" dirty="0"/>
          </a:p>
          <a:p>
            <a:r>
              <a:rPr lang="ko-KR" altLang="en-US" sz="1200" dirty="0"/>
              <a:t>벡터 </a:t>
            </a:r>
            <a:r>
              <a:rPr lang="en-US" altLang="ko-KR" sz="1200" dirty="0"/>
              <a:t>: </a:t>
            </a:r>
            <a:r>
              <a:rPr lang="ko-KR" altLang="en-US" sz="1200" dirty="0"/>
              <a:t>굵은 소문자</a:t>
            </a:r>
            <a:r>
              <a:rPr lang="en-US" altLang="ko-KR" sz="1200" dirty="0"/>
              <a:t>, </a:t>
            </a:r>
            <a:r>
              <a:rPr lang="en-US" altLang="ko-KR" sz="1200" b="1" dirty="0"/>
              <a:t>x</a:t>
            </a:r>
          </a:p>
          <a:p>
            <a:r>
              <a:rPr lang="ko-KR" altLang="en-US" sz="1200" dirty="0"/>
              <a:t>행렬 </a:t>
            </a:r>
            <a:r>
              <a:rPr lang="en-US" altLang="ko-KR" sz="1200" dirty="0"/>
              <a:t>: </a:t>
            </a:r>
            <a:r>
              <a:rPr lang="ko-KR" altLang="en-US" sz="1200" dirty="0"/>
              <a:t>굵은 대문자</a:t>
            </a:r>
            <a:r>
              <a:rPr lang="en-US" altLang="ko-KR" sz="1200" dirty="0"/>
              <a:t>, </a:t>
            </a:r>
            <a:r>
              <a:rPr lang="en-US" altLang="ko-KR" sz="1200" b="1" dirty="0"/>
              <a:t>X</a:t>
            </a:r>
          </a:p>
          <a:p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8BB6C-EAC7-42F1-95C5-DB7F8319A398}"/>
              </a:ext>
            </a:extLst>
          </p:cNvPr>
          <p:cNvSpPr txBox="1"/>
          <p:nvPr/>
        </p:nvSpPr>
        <p:spPr>
          <a:xfrm>
            <a:off x="6325447" y="5516723"/>
            <a:ext cx="26388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/>
              <a:t>RMSE : l</a:t>
            </a:r>
            <a:r>
              <a:rPr lang="en-US" altLang="ko-KR" sz="1400" i="1" baseline="-25000" dirty="0"/>
              <a:t>2</a:t>
            </a:r>
            <a:r>
              <a:rPr lang="en-US" altLang="ko-KR" sz="1400" dirty="0"/>
              <a:t>norm, </a:t>
            </a:r>
            <a:r>
              <a:rPr lang="ko-KR" altLang="en-US" sz="1400" dirty="0" err="1"/>
              <a:t>유클리디안</a:t>
            </a:r>
            <a:r>
              <a:rPr lang="ko-KR" altLang="en-US" sz="1400" dirty="0"/>
              <a:t> 노름</a:t>
            </a:r>
            <a:endParaRPr lang="en-US" altLang="ko-KR" sz="1400" dirty="0"/>
          </a:p>
          <a:p>
            <a:r>
              <a:rPr lang="ko-KR" altLang="en-US" sz="1400" dirty="0" err="1"/>
              <a:t>큰값에</a:t>
            </a:r>
            <a:r>
              <a:rPr lang="ko-KR" altLang="en-US" sz="1400" dirty="0"/>
              <a:t> 좌우되며 이상치에 민감</a:t>
            </a:r>
            <a:endParaRPr lang="en-US" altLang="ko-KR" sz="1400" dirty="0"/>
          </a:p>
          <a:p>
            <a:r>
              <a:rPr lang="en-US" altLang="ko-KR" sz="1400" dirty="0"/>
              <a:t>MAE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 </a:t>
            </a:r>
            <a:r>
              <a:rPr lang="en-US" altLang="ko-KR" sz="1400" i="1" dirty="0"/>
              <a:t>l</a:t>
            </a:r>
            <a:r>
              <a:rPr lang="en-US" altLang="ko-KR" sz="1400" i="1" baseline="-25000" dirty="0"/>
              <a:t>1</a:t>
            </a:r>
            <a:r>
              <a:rPr lang="en-US" altLang="ko-KR" sz="1400" dirty="0"/>
              <a:t>norm, </a:t>
            </a:r>
            <a:r>
              <a:rPr lang="ko-KR" altLang="en-US" sz="1400" dirty="0" err="1"/>
              <a:t>맨하탄</a:t>
            </a:r>
            <a:r>
              <a:rPr lang="ko-KR" altLang="en-US" sz="1400" dirty="0"/>
              <a:t> 노름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D14473-8602-4568-8712-D37A7688FDF9}"/>
              </a:ext>
            </a:extLst>
          </p:cNvPr>
          <p:cNvSpPr txBox="1"/>
          <p:nvPr/>
        </p:nvSpPr>
        <p:spPr>
          <a:xfrm>
            <a:off x="1089155" y="6448806"/>
            <a:ext cx="5586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m:</a:t>
            </a:r>
            <a:r>
              <a:rPr lang="ko-KR" altLang="en-US" sz="1400" dirty="0" err="1"/>
              <a:t>샘플수</a:t>
            </a:r>
            <a:r>
              <a:rPr lang="en-US" altLang="ko-KR" sz="1400" dirty="0"/>
              <a:t>, x:</a:t>
            </a:r>
            <a:r>
              <a:rPr lang="ko-KR" altLang="en-US" sz="1400" dirty="0"/>
              <a:t>특징</a:t>
            </a:r>
            <a:r>
              <a:rPr lang="en-US" altLang="ko-KR" sz="1400" dirty="0"/>
              <a:t>, h: </a:t>
            </a:r>
            <a:r>
              <a:rPr lang="ko-KR" altLang="en-US" sz="1400" dirty="0"/>
              <a:t>예측을 만드는 함수</a:t>
            </a:r>
            <a:r>
              <a:rPr lang="en-US" altLang="ko-KR" sz="1400" dirty="0"/>
              <a:t>(</a:t>
            </a:r>
            <a:r>
              <a:rPr lang="ko-KR" altLang="en-US" sz="1400" dirty="0"/>
              <a:t>가설</a:t>
            </a:r>
            <a:r>
              <a:rPr lang="en-US" altLang="ko-KR" sz="1400" dirty="0"/>
              <a:t>,</a:t>
            </a:r>
            <a:r>
              <a:rPr lang="ko-KR" altLang="en-US" sz="1400" dirty="0"/>
              <a:t>모델</a:t>
            </a:r>
            <a:r>
              <a:rPr lang="en-US" altLang="ko-KR" sz="1400" dirty="0"/>
              <a:t>), y:</a:t>
            </a:r>
            <a:r>
              <a:rPr lang="ko-KR" altLang="en-US" sz="1400" dirty="0" err="1"/>
              <a:t>정답값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타겟값</a:t>
            </a:r>
            <a:r>
              <a:rPr lang="en-US" altLang="ko-KR" sz="1200" dirty="0"/>
              <a:t>),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348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" y="419100"/>
            <a:ext cx="259080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b="1" spc="-5" dirty="0">
                <a:latin typeface="Trebuchet MS"/>
                <a:cs typeface="Trebuchet MS"/>
              </a:rPr>
              <a:t>2</a:t>
            </a:r>
            <a:r>
              <a:rPr sz="2450" b="1" spc="-490" dirty="0">
                <a:latin typeface="Trebuchet MS"/>
                <a:cs typeface="Trebuchet MS"/>
              </a:rPr>
              <a:t>.</a:t>
            </a:r>
            <a:r>
              <a:rPr sz="2450" b="1" spc="-20" dirty="0">
                <a:latin typeface="Trebuchet MS"/>
                <a:cs typeface="Trebuchet MS"/>
              </a:rPr>
              <a:t>3</a:t>
            </a:r>
            <a:r>
              <a:rPr sz="2450" b="1" spc="-130" dirty="0">
                <a:latin typeface="Trebuchet MS"/>
                <a:cs typeface="Trebuchet MS"/>
              </a:rPr>
              <a:t> </a:t>
            </a:r>
            <a:r>
              <a:rPr sz="2200" b="1" spc="-80" dirty="0">
                <a:latin typeface="Malgun Gothic"/>
                <a:cs typeface="Malgun Gothic"/>
              </a:rPr>
              <a:t>데이터</a:t>
            </a:r>
            <a:r>
              <a:rPr sz="2200" b="1" spc="-165" dirty="0">
                <a:latin typeface="Malgun Gothic"/>
                <a:cs typeface="Malgun Gothic"/>
              </a:rPr>
              <a:t> </a:t>
            </a:r>
            <a:r>
              <a:rPr sz="2200" b="1" spc="-80" dirty="0">
                <a:latin typeface="Malgun Gothic"/>
                <a:cs typeface="Malgun Gothic"/>
              </a:rPr>
              <a:t>구하기</a:t>
            </a:r>
            <a:endParaRPr sz="2200" b="1" dirty="0">
              <a:latin typeface="Malgun Gothic"/>
              <a:cs typeface="Malgun Gothic"/>
            </a:endParaRP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483596FF-02EA-43E6-B623-5E9F3C7FC3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286" y="1741030"/>
            <a:ext cx="66719" cy="66719"/>
          </a:xfrm>
          <a:prstGeom prst="rect">
            <a:avLst/>
          </a:prstGeom>
        </p:spPr>
      </p:pic>
      <p:pic>
        <p:nvPicPr>
          <p:cNvPr id="4" name="object 3">
            <a:extLst>
              <a:ext uri="{FF2B5EF4-FFF2-40B4-BE49-F238E27FC236}">
                <a16:creationId xmlns:a16="http://schemas.microsoft.com/office/drawing/2014/main" id="{323A3557-A3A7-4C44-B9D7-8A3A809ED27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286" y="1998376"/>
            <a:ext cx="66719" cy="66719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C9C16AB7-FCB6-4B82-A42E-0E551B64A028}"/>
              </a:ext>
            </a:extLst>
          </p:cNvPr>
          <p:cNvSpPr txBox="1"/>
          <p:nvPr/>
        </p:nvSpPr>
        <p:spPr>
          <a:xfrm>
            <a:off x="632142" y="1181100"/>
            <a:ext cx="5724208" cy="97590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65" dirty="0">
                <a:latin typeface="Malgun Gothic"/>
                <a:cs typeface="Malgun Gothic"/>
              </a:rPr>
              <a:t>작업환경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만들기</a:t>
            </a:r>
            <a:endParaRPr sz="1800" b="1" dirty="0">
              <a:latin typeface="Malgun Gothic"/>
              <a:cs typeface="Malgun Gothic"/>
            </a:endParaRPr>
          </a:p>
          <a:p>
            <a:pPr marL="607060">
              <a:lnSpc>
                <a:spcPct val="100000"/>
              </a:lnSpc>
              <a:spcBef>
                <a:spcPts val="1395"/>
              </a:spcBef>
            </a:pPr>
            <a:r>
              <a:rPr sz="1350" dirty="0">
                <a:latin typeface="Malgun Gothic"/>
                <a:cs typeface="Malgun Gothic"/>
              </a:rPr>
              <a:t>추천</a:t>
            </a:r>
            <a:r>
              <a:rPr sz="1550" spc="-155" dirty="0">
                <a:latin typeface="Tahoma"/>
                <a:cs typeface="Tahoma"/>
              </a:rPr>
              <a:t>: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구글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코랩</a:t>
            </a:r>
            <a:r>
              <a:rPr sz="1550" spc="-140" dirty="0">
                <a:latin typeface="Tahoma"/>
                <a:cs typeface="Tahoma"/>
              </a:rPr>
              <a:t>,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120" dirty="0">
                <a:latin typeface="Tahoma"/>
                <a:cs typeface="Tahoma"/>
              </a:rPr>
              <a:t>D</a:t>
            </a:r>
            <a:r>
              <a:rPr sz="1550" spc="25" dirty="0">
                <a:latin typeface="Tahoma"/>
                <a:cs typeface="Tahoma"/>
              </a:rPr>
              <a:t>o</a:t>
            </a:r>
            <a:r>
              <a:rPr sz="1550" spc="10" dirty="0">
                <a:latin typeface="Tahoma"/>
                <a:cs typeface="Tahoma"/>
              </a:rPr>
              <a:t>c</a:t>
            </a:r>
            <a:r>
              <a:rPr sz="1550" spc="-5" dirty="0">
                <a:latin typeface="Tahoma"/>
                <a:cs typeface="Tahoma"/>
              </a:rPr>
              <a:t>k</a:t>
            </a:r>
            <a:r>
              <a:rPr sz="1550" dirty="0">
                <a:latin typeface="Tahoma"/>
                <a:cs typeface="Tahoma"/>
              </a:rPr>
              <a:t>e</a:t>
            </a:r>
            <a:r>
              <a:rPr sz="1550" spc="70" dirty="0">
                <a:latin typeface="Tahoma"/>
                <a:cs typeface="Tahoma"/>
              </a:rPr>
              <a:t>r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350" dirty="0">
                <a:latin typeface="Malgun Gothic"/>
                <a:cs typeface="Malgun Gothic"/>
              </a:rPr>
              <a:t>등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활</a:t>
            </a:r>
            <a:r>
              <a:rPr sz="1400" spc="-50" dirty="0">
                <a:latin typeface="Malgun Gothic"/>
                <a:cs typeface="Malgun Gothic"/>
              </a:rPr>
              <a:t>용</a:t>
            </a:r>
            <a:endParaRPr sz="1400" dirty="0">
              <a:latin typeface="Malgun Gothic"/>
              <a:cs typeface="Malgun Gothic"/>
            </a:endParaRPr>
          </a:p>
          <a:p>
            <a:pPr marL="607060">
              <a:lnSpc>
                <a:spcPct val="100000"/>
              </a:lnSpc>
              <a:spcBef>
                <a:spcPts val="165"/>
              </a:spcBef>
            </a:pPr>
            <a:r>
              <a:rPr sz="1400" spc="-50" dirty="0">
                <a:latin typeface="Malgun Gothic"/>
                <a:cs typeface="Malgun Gothic"/>
              </a:rPr>
              <a:t>직접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개</a:t>
            </a:r>
            <a:r>
              <a:rPr sz="1400" spc="-50" dirty="0">
                <a:latin typeface="Malgun Gothic"/>
                <a:cs typeface="Malgun Gothic"/>
              </a:rPr>
              <a:t>발</a:t>
            </a:r>
            <a:r>
              <a:rPr sz="1350" dirty="0">
                <a:latin typeface="Malgun Gothic"/>
                <a:cs typeface="Malgun Gothic"/>
              </a:rPr>
              <a:t>환경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설정</a:t>
            </a:r>
            <a:r>
              <a:rPr sz="1350" dirty="0">
                <a:latin typeface="Malgun Gothic"/>
                <a:cs typeface="Malgun Gothic"/>
              </a:rPr>
              <a:t>하기는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교</a:t>
            </a:r>
            <a:r>
              <a:rPr sz="1400" spc="-50" dirty="0">
                <a:latin typeface="Malgun Gothic"/>
                <a:cs typeface="Malgun Gothic"/>
              </a:rPr>
              <a:t>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550" spc="55" dirty="0">
                <a:latin typeface="Tahoma"/>
                <a:cs typeface="Tahoma"/>
              </a:rPr>
              <a:t>2</a:t>
            </a:r>
            <a:r>
              <a:rPr sz="1550" spc="-140" dirty="0">
                <a:latin typeface="Tahoma"/>
                <a:cs typeface="Tahoma"/>
              </a:rPr>
              <a:t>.</a:t>
            </a:r>
            <a:r>
              <a:rPr sz="1550" spc="55" dirty="0">
                <a:latin typeface="Tahoma"/>
                <a:cs typeface="Tahoma"/>
              </a:rPr>
              <a:t>3</a:t>
            </a:r>
            <a:r>
              <a:rPr sz="1550" spc="-140" dirty="0">
                <a:latin typeface="Tahoma"/>
                <a:cs typeface="Tahoma"/>
              </a:rPr>
              <a:t>.</a:t>
            </a:r>
            <a:r>
              <a:rPr sz="1550" spc="55" dirty="0">
                <a:latin typeface="Tahoma"/>
                <a:cs typeface="Tahoma"/>
              </a:rPr>
              <a:t>1</a:t>
            </a:r>
            <a:r>
              <a:rPr sz="1400" spc="-50" dirty="0">
                <a:latin typeface="Malgun Gothic"/>
                <a:cs typeface="Malgun Gothic"/>
              </a:rPr>
              <a:t>절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 err="1">
                <a:latin typeface="Malgun Gothic"/>
                <a:cs typeface="Malgun Gothic"/>
              </a:rPr>
              <a:t>참</a:t>
            </a:r>
            <a:r>
              <a:rPr sz="1400" spc="-50" dirty="0" err="1">
                <a:latin typeface="Malgun Gothic"/>
                <a:cs typeface="Malgun Gothic"/>
              </a:rPr>
              <a:t>조</a:t>
            </a:r>
            <a:endParaRPr sz="1400" dirty="0">
              <a:latin typeface="Malgun Gothic"/>
              <a:cs typeface="Malgun Gothic"/>
            </a:endParaRPr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C2AC0A5E-47E4-49AA-98D7-C5FC6792AA9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286" y="3089956"/>
            <a:ext cx="66719" cy="66719"/>
          </a:xfrm>
          <a:prstGeom prst="rect">
            <a:avLst/>
          </a:prstGeom>
        </p:spPr>
      </p:pic>
      <p:pic>
        <p:nvPicPr>
          <p:cNvPr id="7" name="object 3">
            <a:extLst>
              <a:ext uri="{FF2B5EF4-FFF2-40B4-BE49-F238E27FC236}">
                <a16:creationId xmlns:a16="http://schemas.microsoft.com/office/drawing/2014/main" id="{3D14031E-AF3C-4E58-8AAD-CC1AA856DAC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286" y="3347302"/>
            <a:ext cx="66719" cy="66719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6139B4E0-3FCF-4615-A611-7DDDAEE4AABB}"/>
              </a:ext>
            </a:extLst>
          </p:cNvPr>
          <p:cNvSpPr txBox="1"/>
          <p:nvPr/>
        </p:nvSpPr>
        <p:spPr>
          <a:xfrm>
            <a:off x="632142" y="2530026"/>
            <a:ext cx="4909185" cy="970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65" dirty="0">
                <a:latin typeface="Malgun Gothic"/>
                <a:cs typeface="Malgun Gothic"/>
              </a:rPr>
              <a:t>데이터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다운로드</a:t>
            </a:r>
            <a:endParaRPr sz="1800" b="1" dirty="0">
              <a:latin typeface="Malgun Gothic"/>
              <a:cs typeface="Malgun Gothic"/>
            </a:endParaRPr>
          </a:p>
          <a:p>
            <a:pPr marL="607060">
              <a:lnSpc>
                <a:spcPct val="100000"/>
              </a:lnSpc>
              <a:spcBef>
                <a:spcPts val="1395"/>
              </a:spcBef>
            </a:pPr>
            <a:r>
              <a:rPr sz="1550" spc="-40" dirty="0">
                <a:latin typeface="Tahoma"/>
                <a:cs typeface="Tahoma"/>
              </a:rPr>
              <a:t>S</a:t>
            </a:r>
            <a:r>
              <a:rPr sz="1550" spc="60" dirty="0">
                <a:latin typeface="Tahoma"/>
                <a:cs typeface="Tahoma"/>
              </a:rPr>
              <a:t>t</a:t>
            </a:r>
            <a:r>
              <a:rPr sz="1550" spc="-25" dirty="0">
                <a:latin typeface="Tahoma"/>
                <a:cs typeface="Tahoma"/>
              </a:rPr>
              <a:t>a</a:t>
            </a:r>
            <a:r>
              <a:rPr sz="1550" spc="30" dirty="0">
                <a:latin typeface="Tahoma"/>
                <a:cs typeface="Tahoma"/>
              </a:rPr>
              <a:t>L</a:t>
            </a:r>
            <a:r>
              <a:rPr sz="1550" spc="45" dirty="0">
                <a:latin typeface="Tahoma"/>
                <a:cs typeface="Tahoma"/>
              </a:rPr>
              <a:t>i</a:t>
            </a:r>
            <a:r>
              <a:rPr sz="1550" spc="15" dirty="0">
                <a:latin typeface="Tahoma"/>
                <a:cs typeface="Tahoma"/>
              </a:rPr>
              <a:t>b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저장소에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있</a:t>
            </a:r>
            <a:r>
              <a:rPr sz="1350" dirty="0">
                <a:latin typeface="Malgun Gothic"/>
                <a:cs typeface="Malgun Gothic"/>
              </a:rPr>
              <a:t>는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활</a:t>
            </a:r>
            <a:r>
              <a:rPr sz="1400" spc="-50" dirty="0">
                <a:latin typeface="Malgun Gothic"/>
                <a:cs typeface="Malgun Gothic"/>
              </a:rPr>
              <a:t>용</a:t>
            </a:r>
            <a:endParaRPr sz="1400" dirty="0">
              <a:latin typeface="Malgun Gothic"/>
              <a:cs typeface="Malgun Gothic"/>
            </a:endParaRPr>
          </a:p>
          <a:p>
            <a:pPr marL="607060">
              <a:lnSpc>
                <a:spcPct val="100000"/>
              </a:lnSpc>
              <a:spcBef>
                <a:spcPts val="315"/>
              </a:spcBef>
            </a:pPr>
            <a:r>
              <a:rPr sz="1400" spc="-50" dirty="0">
                <a:latin typeface="Malgun Gothic"/>
                <a:cs typeface="Malgun Gothic"/>
              </a:rPr>
              <a:t>저자</a:t>
            </a:r>
            <a:r>
              <a:rPr sz="1350" dirty="0">
                <a:latin typeface="Malgun Gothic"/>
                <a:cs typeface="Malgun Gothic"/>
              </a:rPr>
              <a:t>가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교</a:t>
            </a:r>
            <a:r>
              <a:rPr sz="1400" spc="-50" dirty="0">
                <a:latin typeface="Malgun Gothic"/>
                <a:cs typeface="Malgun Gothic"/>
              </a:rPr>
              <a:t>육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목적으로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일부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성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제외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및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범주</a:t>
            </a:r>
            <a:r>
              <a:rPr sz="1350" dirty="0">
                <a:latin typeface="Malgun Gothic"/>
                <a:cs typeface="Malgun Gothic"/>
              </a:rPr>
              <a:t>형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특</a:t>
            </a:r>
            <a:r>
              <a:rPr sz="1400" spc="-50" dirty="0">
                <a:latin typeface="Malgun Gothic"/>
                <a:cs typeface="Malgun Gothic"/>
              </a:rPr>
              <a:t>성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추가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50" y="342900"/>
            <a:ext cx="213741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65" dirty="0">
                <a:latin typeface="Malgun Gothic"/>
                <a:cs typeface="Malgun Gothic"/>
              </a:rPr>
              <a:t>데이터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구조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65" dirty="0">
                <a:latin typeface="Malgun Gothic"/>
                <a:cs typeface="Malgun Gothic"/>
              </a:rPr>
              <a:t>훑어보기</a:t>
            </a:r>
            <a:endParaRPr sz="1800" b="1" dirty="0">
              <a:latin typeface="Malgun Gothic"/>
              <a:cs typeface="Malgun Gothic"/>
            </a:endParaRP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CAEFAB98-8CA7-4A90-9625-1254BE56C63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094" y="1544656"/>
            <a:ext cx="75283" cy="66719"/>
          </a:xfrm>
          <a:prstGeom prst="rect">
            <a:avLst/>
          </a:prstGeom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652030CE-BB0E-4719-8D8D-7A2CDFBABB3A}"/>
              </a:ext>
            </a:extLst>
          </p:cNvPr>
          <p:cNvSpPr txBox="1"/>
          <p:nvPr/>
        </p:nvSpPr>
        <p:spPr>
          <a:xfrm>
            <a:off x="488950" y="1028700"/>
            <a:ext cx="7848600" cy="6737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b="1" spc="-120" dirty="0">
                <a:latin typeface="Trebuchet MS"/>
                <a:cs typeface="Trebuchet MS"/>
              </a:rPr>
              <a:t>p</a:t>
            </a:r>
            <a:r>
              <a:rPr sz="1550" b="1" spc="-110" dirty="0">
                <a:latin typeface="Trebuchet MS"/>
                <a:cs typeface="Trebuchet MS"/>
              </a:rPr>
              <a:t>a</a:t>
            </a:r>
            <a:r>
              <a:rPr sz="1550" b="1" spc="-165" dirty="0">
                <a:latin typeface="Trebuchet MS"/>
                <a:cs typeface="Trebuchet MS"/>
              </a:rPr>
              <a:t>n</a:t>
            </a:r>
            <a:r>
              <a:rPr sz="1550" b="1" spc="-145" dirty="0">
                <a:latin typeface="Trebuchet MS"/>
                <a:cs typeface="Trebuchet MS"/>
              </a:rPr>
              <a:t>d</a:t>
            </a:r>
            <a:r>
              <a:rPr sz="1550" b="1" spc="-110" dirty="0">
                <a:latin typeface="Trebuchet MS"/>
                <a:cs typeface="Trebuchet MS"/>
              </a:rPr>
              <a:t>a</a:t>
            </a:r>
            <a:r>
              <a:rPr sz="1550" b="1" spc="10" dirty="0">
                <a:latin typeface="Trebuchet MS"/>
                <a:cs typeface="Trebuchet MS"/>
              </a:rPr>
              <a:t>s</a:t>
            </a:r>
            <a:r>
              <a:rPr sz="1400" b="1" spc="-50" dirty="0">
                <a:latin typeface="Malgun Gothic"/>
                <a:cs typeface="Malgun Gothic"/>
              </a:rPr>
              <a:t>의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데이터프레임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활용</a:t>
            </a:r>
            <a:endParaRPr sz="1400" b="1" dirty="0">
              <a:latin typeface="Malgun Gothic"/>
              <a:cs typeface="Malgun Gothic"/>
            </a:endParaRPr>
          </a:p>
          <a:p>
            <a:pPr marL="607060">
              <a:lnSpc>
                <a:spcPct val="100000"/>
              </a:lnSpc>
              <a:spcBef>
                <a:spcPts val="1365"/>
              </a:spcBef>
            </a:pPr>
            <a:r>
              <a:rPr sz="1550" spc="5" dirty="0">
                <a:latin typeface="Courier New"/>
                <a:cs typeface="Courier New"/>
              </a:rPr>
              <a:t>head(</a:t>
            </a:r>
            <a:r>
              <a:rPr sz="1550" dirty="0">
                <a:latin typeface="Courier New"/>
                <a:cs typeface="Courier New"/>
              </a:rPr>
              <a:t>)</a:t>
            </a:r>
            <a:r>
              <a:rPr sz="1550" spc="-140" dirty="0">
                <a:latin typeface="Tahoma"/>
                <a:cs typeface="Tahoma"/>
              </a:rPr>
              <a:t>,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5" dirty="0">
                <a:latin typeface="Courier New"/>
                <a:cs typeface="Courier New"/>
              </a:rPr>
              <a:t>info(</a:t>
            </a:r>
            <a:r>
              <a:rPr sz="1550" dirty="0">
                <a:latin typeface="Courier New"/>
                <a:cs typeface="Courier New"/>
              </a:rPr>
              <a:t>)</a:t>
            </a:r>
            <a:r>
              <a:rPr sz="1550" spc="-140" dirty="0">
                <a:latin typeface="Tahoma"/>
                <a:cs typeface="Tahoma"/>
              </a:rPr>
              <a:t>,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5" dirty="0">
                <a:latin typeface="Courier New"/>
                <a:cs typeface="Courier New"/>
              </a:rPr>
              <a:t>describe(</a:t>
            </a:r>
            <a:r>
              <a:rPr sz="1550" dirty="0">
                <a:latin typeface="Courier New"/>
                <a:cs typeface="Courier New"/>
              </a:rPr>
              <a:t>)</a:t>
            </a:r>
            <a:r>
              <a:rPr sz="1550" spc="-140" dirty="0">
                <a:latin typeface="Tahoma"/>
                <a:cs typeface="Tahoma"/>
              </a:rPr>
              <a:t>,</a:t>
            </a:r>
            <a:r>
              <a:rPr sz="1550" spc="-185" dirty="0">
                <a:latin typeface="Tahoma"/>
                <a:cs typeface="Tahoma"/>
              </a:rPr>
              <a:t> </a:t>
            </a:r>
            <a:r>
              <a:rPr sz="1550" spc="5" dirty="0">
                <a:latin typeface="Courier New"/>
                <a:cs typeface="Courier New"/>
              </a:rPr>
              <a:t>hist()</a:t>
            </a:r>
            <a:r>
              <a:rPr sz="1550" spc="-630" dirty="0">
                <a:latin typeface="Courier New"/>
                <a:cs typeface="Courier New"/>
              </a:rPr>
              <a:t> </a:t>
            </a:r>
            <a:r>
              <a:rPr sz="1350" dirty="0">
                <a:latin typeface="Malgun Gothic"/>
                <a:cs typeface="Malgun Gothic"/>
              </a:rPr>
              <a:t>등</a:t>
            </a:r>
            <a:r>
              <a:rPr sz="1400" spc="-50" dirty="0">
                <a:latin typeface="Malgun Gothic"/>
                <a:cs typeface="Malgun Gothic"/>
              </a:rPr>
              <a:t>을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400" spc="-50" dirty="0">
                <a:latin typeface="Malgun Gothic"/>
                <a:cs typeface="Malgun Gothic"/>
              </a:rPr>
              <a:t>사용</a:t>
            </a:r>
            <a:r>
              <a:rPr sz="1350" dirty="0">
                <a:latin typeface="Malgun Gothic"/>
                <a:cs typeface="Malgun Gothic"/>
              </a:rPr>
              <a:t>하</a:t>
            </a:r>
            <a:r>
              <a:rPr sz="1400" spc="-50" dirty="0">
                <a:latin typeface="Malgun Gothic"/>
                <a:cs typeface="Malgun Gothic"/>
              </a:rPr>
              <a:t>여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데</a:t>
            </a:r>
            <a:r>
              <a:rPr sz="1400" spc="-50" dirty="0">
                <a:latin typeface="Malgun Gothic"/>
                <a:cs typeface="Malgun Gothic"/>
              </a:rPr>
              <a:t>이</a:t>
            </a:r>
            <a:r>
              <a:rPr sz="1350" dirty="0">
                <a:latin typeface="Malgun Gothic"/>
                <a:cs typeface="Malgun Gothic"/>
              </a:rPr>
              <a:t>터</a:t>
            </a:r>
            <a:r>
              <a:rPr sz="1350" spc="-17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구</a:t>
            </a:r>
            <a:r>
              <a:rPr sz="1400" spc="-50" dirty="0">
                <a:latin typeface="Malgun Gothic"/>
                <a:cs typeface="Malgun Gothic"/>
              </a:rPr>
              <a:t>조</a:t>
            </a:r>
            <a:r>
              <a:rPr sz="1400" spc="-195" dirty="0">
                <a:latin typeface="Malgun Gothic"/>
                <a:cs typeface="Malgun Gothic"/>
              </a:rPr>
              <a:t> </a:t>
            </a:r>
            <a:r>
              <a:rPr sz="1350" dirty="0">
                <a:latin typeface="Malgun Gothic"/>
                <a:cs typeface="Malgun Gothic"/>
              </a:rPr>
              <a:t>훑</a:t>
            </a:r>
            <a:r>
              <a:rPr sz="1400" spc="-50" dirty="0">
                <a:latin typeface="Malgun Gothic"/>
                <a:cs typeface="Malgun Gothic"/>
              </a:rPr>
              <a:t>어보</a:t>
            </a:r>
            <a:r>
              <a:rPr sz="1350" dirty="0">
                <a:latin typeface="Malgun Gothic"/>
                <a:cs typeface="Malgun Gothic"/>
              </a:rPr>
              <a:t>기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F01B9E5-1B86-4E54-9805-762B29A3D299}"/>
              </a:ext>
            </a:extLst>
          </p:cNvPr>
          <p:cNvSpPr txBox="1"/>
          <p:nvPr/>
        </p:nvSpPr>
        <p:spPr>
          <a:xfrm>
            <a:off x="475260" y="2227130"/>
            <a:ext cx="6947890" cy="2526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b="1" spc="5" dirty="0">
                <a:latin typeface="Courier New"/>
                <a:cs typeface="Courier New"/>
              </a:rPr>
              <a:t>head()</a:t>
            </a:r>
            <a:r>
              <a:rPr sz="1550" b="1" spc="-540" dirty="0">
                <a:latin typeface="Courier New"/>
                <a:cs typeface="Courier New"/>
              </a:rPr>
              <a:t> </a:t>
            </a:r>
            <a:r>
              <a:rPr sz="1400" b="1" spc="-50" dirty="0">
                <a:latin typeface="Malgun Gothic"/>
                <a:cs typeface="Malgun Gothic"/>
              </a:rPr>
              <a:t>메서드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 err="1">
                <a:latin typeface="Malgun Gothic"/>
                <a:cs typeface="Malgun Gothic"/>
              </a:rPr>
              <a:t>활용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50" dirty="0" err="1">
                <a:latin typeface="Malgun Gothic"/>
                <a:cs typeface="Malgun Gothic"/>
              </a:rPr>
              <a:t>결과</a:t>
            </a:r>
            <a:r>
              <a:rPr lang="en-US" sz="1400" b="1" spc="-50" dirty="0">
                <a:latin typeface="Malgun Gothic"/>
                <a:cs typeface="Malgun Gothic"/>
              </a:rPr>
              <a:t> (</a:t>
            </a:r>
            <a:r>
              <a:rPr lang="ko-KR" altLang="en-US" sz="1400" b="1" spc="-50" dirty="0">
                <a:latin typeface="Malgun Gothic"/>
                <a:cs typeface="Malgun Gothic"/>
              </a:rPr>
              <a:t>데이터 </a:t>
            </a:r>
            <a:r>
              <a:rPr lang="en-US" altLang="ko-KR" sz="1400" b="1" spc="-50" dirty="0">
                <a:latin typeface="Malgun Gothic"/>
                <a:cs typeface="Malgun Gothic"/>
              </a:rPr>
              <a:t>frame </a:t>
            </a:r>
            <a:r>
              <a:rPr lang="ko-KR" altLang="en-US" sz="1400" b="1" spc="-50" dirty="0">
                <a:latin typeface="Malgun Gothic"/>
                <a:cs typeface="Malgun Gothic"/>
              </a:rPr>
              <a:t>상위 </a:t>
            </a:r>
            <a:r>
              <a:rPr lang="en-US" altLang="ko-KR" sz="1400" b="1" spc="-50" dirty="0">
                <a:latin typeface="Malgun Gothic"/>
                <a:cs typeface="Malgun Gothic"/>
              </a:rPr>
              <a:t>5</a:t>
            </a:r>
            <a:r>
              <a:rPr lang="ko-KR" altLang="en-US" sz="1400" b="1" spc="-50" dirty="0">
                <a:latin typeface="Malgun Gothic"/>
                <a:cs typeface="Malgun Gothic"/>
              </a:rPr>
              <a:t>개 데이터를 보여줌</a:t>
            </a:r>
            <a:r>
              <a:rPr lang="en-US" altLang="ko-KR" sz="1400" b="1" spc="-50" dirty="0">
                <a:latin typeface="Malgun Gothic"/>
                <a:cs typeface="Malgun Gothic"/>
              </a:rPr>
              <a:t>, </a:t>
            </a:r>
            <a:r>
              <a:rPr lang="ko-KR" altLang="en-US" sz="1400" b="1" spc="-50" dirty="0">
                <a:latin typeface="Malgun Gothic"/>
                <a:cs typeface="Malgun Gothic"/>
              </a:rPr>
              <a:t>특성 </a:t>
            </a:r>
            <a:r>
              <a:rPr lang="en-US" altLang="ko-KR" sz="1400" b="1" spc="-50" dirty="0">
                <a:latin typeface="Malgun Gothic"/>
                <a:cs typeface="Malgun Gothic"/>
              </a:rPr>
              <a:t>key</a:t>
            </a:r>
            <a:r>
              <a:rPr lang="ko-KR" altLang="en-US" sz="1400" b="1" spc="-50" dirty="0">
                <a:latin typeface="Malgun Gothic"/>
                <a:cs typeface="Malgun Gothic"/>
              </a:rPr>
              <a:t> 값 역시</a:t>
            </a:r>
            <a:r>
              <a:rPr lang="en-US" altLang="ko-KR" sz="1400" b="1" spc="-50" dirty="0">
                <a:latin typeface="Malgun Gothic"/>
                <a:cs typeface="Malgun Gothic"/>
              </a:rPr>
              <a:t>)</a:t>
            </a:r>
            <a:endParaRPr sz="1400" b="1" dirty="0">
              <a:latin typeface="Malgun Gothic"/>
              <a:cs typeface="Malgun Gothic"/>
            </a:endParaRP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76519C71-1F86-4E0D-8921-3A7CDAC621C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806" y="2834838"/>
            <a:ext cx="7486429" cy="323920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13832</TotalTime>
  <Words>3643</Words>
  <Application>Microsoft Office PowerPoint</Application>
  <PresentationFormat>사용자 지정</PresentationFormat>
  <Paragraphs>476</Paragraphs>
  <Slides>55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9" baseType="lpstr">
      <vt:lpstr>Arial Unicode MS</vt:lpstr>
      <vt:lpstr>맑은 고딕</vt:lpstr>
      <vt:lpstr>맑은 고딕</vt:lpstr>
      <vt:lpstr>Arial</vt:lpstr>
      <vt:lpstr>Calibri</vt:lpstr>
      <vt:lpstr>Cambria Math</vt:lpstr>
      <vt:lpstr>Courier New</vt:lpstr>
      <vt:lpstr>Lucida Sans Unicode</vt:lpstr>
      <vt:lpstr>Microsoft Sans Serif</vt:lpstr>
      <vt:lpstr>Roboto</vt:lpstr>
      <vt:lpstr>Tahoma</vt:lpstr>
      <vt:lpstr>Trebuchet MS</vt:lpstr>
      <vt:lpstr>Wingdings</vt:lpstr>
      <vt:lpstr>Office Theme</vt:lpstr>
      <vt:lpstr>2장 머신러닝 프로젝트 처음부터 끝까지</vt:lpstr>
      <vt:lpstr>PowerPoint 프레젠테이션</vt:lpstr>
      <vt:lpstr>PowerPoint 프레젠테이션</vt:lpstr>
      <vt:lpstr>PowerPoint 프레젠테이션</vt:lpstr>
      <vt:lpstr>2.2 큰 그림 보기</vt:lpstr>
      <vt:lpstr>PowerPoint 프레젠테이션</vt:lpstr>
      <vt:lpstr>PowerPoint 프레젠테이션</vt:lpstr>
      <vt:lpstr>2.3 데이터 구하기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특성 조합 실험</vt:lpstr>
      <vt:lpstr>코드 살펴보기</vt:lpstr>
      <vt:lpstr>데이터 전처리와 변환 파이프라인</vt:lpstr>
      <vt:lpstr>PowerPoint 프레젠테이션</vt:lpstr>
      <vt:lpstr>수치형 데이터 전치리 과정 1: 데이터 정제</vt:lpstr>
      <vt:lpstr>데이터 정제 </vt:lpstr>
      <vt:lpstr>코드 살펴보기</vt:lpstr>
      <vt:lpstr>텍스트와 범주형 특성 다루기: 원-핫 인코딩</vt:lpstr>
      <vt:lpstr>PowerPoint 프레젠테이션</vt:lpstr>
      <vt:lpstr>수치형 데이터 전처리 과정 3: 특성 스케일링</vt:lpstr>
      <vt:lpstr>PowerPoint 프레젠테이션</vt:lpstr>
      <vt:lpstr>PowerPoint 프레젠테이션</vt:lpstr>
      <vt:lpstr>PowerPoint 프레젠테이션</vt:lpstr>
      <vt:lpstr>PowerPoint 프레젠테이션</vt:lpstr>
      <vt:lpstr>코드 살펴보기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코드 살펴보기</vt:lpstr>
      <vt:lpstr>PowerPoint 프레젠테이션</vt:lpstr>
      <vt:lpstr>PowerPoint 프레젠테이션</vt:lpstr>
      <vt:lpstr>앙상블 학습(7장)</vt:lpstr>
      <vt:lpstr>코드 살펴보기</vt:lpstr>
      <vt:lpstr>2.7 모델 세부 튜닝</vt:lpstr>
      <vt:lpstr>총 (3 × 4 + 2 × 3 = 18) 가지 조합 확인 5-겹 교차검증(cv=5)이므로, 총 (18 × 5 = 90)번 훈련함.</vt:lpstr>
      <vt:lpstr>랜덤 탐색</vt:lpstr>
      <vt:lpstr>PowerPoint 프레젠테이션</vt:lpstr>
      <vt:lpstr>앙상블 방법</vt:lpstr>
      <vt:lpstr>최상의 모델과 오차 분석</vt:lpstr>
      <vt:lpstr>PowerPoint 프레젠테이션</vt:lpstr>
      <vt:lpstr>PowerPoint 프레젠테이션</vt:lpstr>
      <vt:lpstr>코드 살펴보기</vt:lpstr>
      <vt:lpstr>테스트 셋으로 최상의 모델 평가하기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 머신러닝 프로젝트 처음부터 끝까지</dc:title>
  <dc:creator>hj yang</dc:creator>
  <cp:lastModifiedBy>김승원</cp:lastModifiedBy>
  <cp:revision>128</cp:revision>
  <dcterms:created xsi:type="dcterms:W3CDTF">2022-02-08T05:33:11Z</dcterms:created>
  <dcterms:modified xsi:type="dcterms:W3CDTF">2024-03-15T14:57:43Z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2020-10-20T00:00:00Z</vt:filetime>
  </property>
  <property fmtid="{D5CDD505-2E9C-101B-9397-08002B2CF9AE}" pid="3" name="Creator">
    <vt:lpwstr>Mozilla/5.0 (Macintosh; Intel Mac OS X 10_15_7) AppleWebKit/537.36 (KHTML, like Gecko) Chrome/86.0.4240.80 Safari/537.36</vt:lpwstr>
  </property>
  <property fmtid="{D5CDD505-2E9C-101B-9397-08002B2CF9AE}" pid="4" name="LastSaved">
    <vt:filetime>2022-02-08T00:00:00Z</vt:filetime>
  </property>
</Properties>
</file>