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70" r:id="rId14"/>
    <p:sldId id="267" r:id="rId15"/>
    <p:sldId id="269" r:id="rId16"/>
    <p:sldId id="27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F89209-73D3-43C9-9582-B413A326074E}">
          <p14:sldIdLst>
            <p14:sldId id="256"/>
            <p14:sldId id="262"/>
            <p14:sldId id="260"/>
            <p14:sldId id="261"/>
            <p14:sldId id="263"/>
            <p14:sldId id="264"/>
            <p14:sldId id="265"/>
            <p14:sldId id="266"/>
            <p14:sldId id="268"/>
            <p14:sldId id="270"/>
            <p14:sldId id="267"/>
            <p14:sldId id="269"/>
            <p14:sldId id="27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98A9F-0DDE-44AC-9BA8-12237EB73155}" v="41" dt="2022-07-14T10:24:35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강민" userId="a62ad9cc-ec8e-4701-b76f-3a7b30ffef3f" providerId="ADAL" clId="{41298A9F-0DDE-44AC-9BA8-12237EB73155}"/>
    <pc:docChg chg="undo custSel addSld delSld modSld addSection delSection modSection">
      <pc:chgData name="배강민" userId="a62ad9cc-ec8e-4701-b76f-3a7b30ffef3f" providerId="ADAL" clId="{41298A9F-0DDE-44AC-9BA8-12237EB73155}" dt="2022-07-14T10:51:11.235" v="2595" actId="1076"/>
      <pc:docMkLst>
        <pc:docMk/>
      </pc:docMkLst>
      <pc:sldChg chg="modSp mod">
        <pc:chgData name="배강민" userId="a62ad9cc-ec8e-4701-b76f-3a7b30ffef3f" providerId="ADAL" clId="{41298A9F-0DDE-44AC-9BA8-12237EB73155}" dt="2022-07-14T08:14:20.030" v="1908" actId="20577"/>
        <pc:sldMkLst>
          <pc:docMk/>
          <pc:sldMk cId="1747266078" sldId="256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1747266078" sldId="256"/>
            <ac:spMk id="2" creationId="{87A972B0-4D3C-70D3-3B1C-8872CA48A66E}"/>
          </ac:spMkLst>
        </pc:spChg>
        <pc:spChg chg="mod">
          <ac:chgData name="배강민" userId="a62ad9cc-ec8e-4701-b76f-3a7b30ffef3f" providerId="ADAL" clId="{41298A9F-0DDE-44AC-9BA8-12237EB73155}" dt="2022-07-14T08:14:20.030" v="1908" actId="20577"/>
          <ac:spMkLst>
            <pc:docMk/>
            <pc:sldMk cId="1747266078" sldId="256"/>
            <ac:spMk id="3" creationId="{B338899B-13B0-E6D3-DC55-101251DD2AFE}"/>
          </ac:spMkLst>
        </pc:spChg>
      </pc:sldChg>
      <pc:sldChg chg="addSp delSp modSp mod">
        <pc:chgData name="배강민" userId="a62ad9cc-ec8e-4701-b76f-3a7b30ffef3f" providerId="ADAL" clId="{41298A9F-0DDE-44AC-9BA8-12237EB73155}" dt="2022-07-13T08:59:03.343" v="1349" actId="478"/>
        <pc:sldMkLst>
          <pc:docMk/>
          <pc:sldMk cId="4055286046" sldId="257"/>
        </pc:sldMkLst>
        <pc:spChg chg="add del mod">
          <ac:chgData name="배강민" userId="a62ad9cc-ec8e-4701-b76f-3a7b30ffef3f" providerId="ADAL" clId="{41298A9F-0DDE-44AC-9BA8-12237EB73155}" dt="2022-07-13T08:59:03.343" v="1349" actId="478"/>
          <ac:spMkLst>
            <pc:docMk/>
            <pc:sldMk cId="4055286046" sldId="257"/>
            <ac:spMk id="3" creationId="{B80CAC4A-E574-14C6-9B36-9CC68034EEB9}"/>
          </ac:spMkLst>
        </pc:spChg>
      </pc:sldChg>
      <pc:sldChg chg="del">
        <pc:chgData name="배강민" userId="a62ad9cc-ec8e-4701-b76f-3a7b30ffef3f" providerId="ADAL" clId="{41298A9F-0DDE-44AC-9BA8-12237EB73155}" dt="2022-07-13T03:27:43.052" v="256" actId="47"/>
        <pc:sldMkLst>
          <pc:docMk/>
          <pc:sldMk cId="626133118" sldId="258"/>
        </pc:sldMkLst>
      </pc:sldChg>
      <pc:sldChg chg="modSp del mod">
        <pc:chgData name="배강민" userId="a62ad9cc-ec8e-4701-b76f-3a7b30ffef3f" providerId="ADAL" clId="{41298A9F-0DDE-44AC-9BA8-12237EB73155}" dt="2022-07-13T07:38:10.506" v="1084" actId="47"/>
        <pc:sldMkLst>
          <pc:docMk/>
          <pc:sldMk cId="1878679016" sldId="259"/>
        </pc:sldMkLst>
        <pc:spChg chg="mod">
          <ac:chgData name="배강민" userId="a62ad9cc-ec8e-4701-b76f-3a7b30ffef3f" providerId="ADAL" clId="{41298A9F-0DDE-44AC-9BA8-12237EB73155}" dt="2022-07-13T07:12:24.294" v="599" actId="20577"/>
          <ac:spMkLst>
            <pc:docMk/>
            <pc:sldMk cId="1878679016" sldId="259"/>
            <ac:spMk id="3" creationId="{7A50413B-36B3-D4E7-A0E1-EC3F41061D9F}"/>
          </ac:spMkLst>
        </pc:spChg>
      </pc:sldChg>
      <pc:sldChg chg="modSp mod">
        <pc:chgData name="배강민" userId="a62ad9cc-ec8e-4701-b76f-3a7b30ffef3f" providerId="ADAL" clId="{41298A9F-0DDE-44AC-9BA8-12237EB73155}" dt="2022-07-13T09:17:04.792" v="1370" actId="1076"/>
        <pc:sldMkLst>
          <pc:docMk/>
          <pc:sldMk cId="1438589668" sldId="260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1438589668" sldId="260"/>
            <ac:spMk id="2" creationId="{12BE0419-C9C6-E6B1-D146-5B5B80EF9494}"/>
          </ac:spMkLst>
        </pc:spChg>
        <pc:spChg chg="mod">
          <ac:chgData name="배강민" userId="a62ad9cc-ec8e-4701-b76f-3a7b30ffef3f" providerId="ADAL" clId="{41298A9F-0DDE-44AC-9BA8-12237EB73155}" dt="2022-07-13T06:02:04.035" v="395" actId="1076"/>
          <ac:spMkLst>
            <pc:docMk/>
            <pc:sldMk cId="1438589668" sldId="260"/>
            <ac:spMk id="10" creationId="{2A0AFA8D-9271-6616-DF63-EE3C4E0B07F5}"/>
          </ac:spMkLst>
        </pc:spChg>
        <pc:spChg chg="mod">
          <ac:chgData name="배강민" userId="a62ad9cc-ec8e-4701-b76f-3a7b30ffef3f" providerId="ADAL" clId="{41298A9F-0DDE-44AC-9BA8-12237EB73155}" dt="2022-07-13T06:02:07.103" v="396" actId="1076"/>
          <ac:spMkLst>
            <pc:docMk/>
            <pc:sldMk cId="1438589668" sldId="260"/>
            <ac:spMk id="11" creationId="{EFF9BE81-C450-9DF5-B2F8-9A848F30832F}"/>
          </ac:spMkLst>
        </pc:spChg>
        <pc:spChg chg="mod">
          <ac:chgData name="배강민" userId="a62ad9cc-ec8e-4701-b76f-3a7b30ffef3f" providerId="ADAL" clId="{41298A9F-0DDE-44AC-9BA8-12237EB73155}" dt="2022-07-13T06:02:12.734" v="398" actId="1076"/>
          <ac:spMkLst>
            <pc:docMk/>
            <pc:sldMk cId="1438589668" sldId="260"/>
            <ac:spMk id="12" creationId="{0E8D605E-C464-FCF7-DB0C-7671BF5ED570}"/>
          </ac:spMkLst>
        </pc:spChg>
        <pc:spChg chg="mod">
          <ac:chgData name="배강민" userId="a62ad9cc-ec8e-4701-b76f-3a7b30ffef3f" providerId="ADAL" clId="{41298A9F-0DDE-44AC-9BA8-12237EB73155}" dt="2022-07-13T03:29:59.600" v="294" actId="14100"/>
          <ac:spMkLst>
            <pc:docMk/>
            <pc:sldMk cId="1438589668" sldId="260"/>
            <ac:spMk id="13" creationId="{C81A1E16-6E9F-C2B7-CF1D-B489A11290AF}"/>
          </ac:spMkLst>
        </pc:spChg>
        <pc:picChg chg="mod">
          <ac:chgData name="배강민" userId="a62ad9cc-ec8e-4701-b76f-3a7b30ffef3f" providerId="ADAL" clId="{41298A9F-0DDE-44AC-9BA8-12237EB73155}" dt="2022-07-13T09:17:04.792" v="1370" actId="1076"/>
          <ac:picMkLst>
            <pc:docMk/>
            <pc:sldMk cId="1438589668" sldId="260"/>
            <ac:picMk id="5" creationId="{583E9F79-BE53-044C-9DCD-14889C4C4CD8}"/>
          </ac:picMkLst>
        </pc:picChg>
      </pc:sldChg>
      <pc:sldChg chg="addSp delSp modSp mod">
        <pc:chgData name="배강민" userId="a62ad9cc-ec8e-4701-b76f-3a7b30ffef3f" providerId="ADAL" clId="{41298A9F-0DDE-44AC-9BA8-12237EB73155}" dt="2022-07-14T10:27:00.949" v="2077" actId="14100"/>
        <pc:sldMkLst>
          <pc:docMk/>
          <pc:sldMk cId="801851740" sldId="261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801851740" sldId="261"/>
            <ac:spMk id="2" creationId="{A21061CB-9CFE-547B-B311-D0845EC786C1}"/>
          </ac:spMkLst>
        </pc:spChg>
        <pc:spChg chg="mod">
          <ac:chgData name="배강민" userId="a62ad9cc-ec8e-4701-b76f-3a7b30ffef3f" providerId="ADAL" clId="{41298A9F-0DDE-44AC-9BA8-12237EB73155}" dt="2022-07-13T06:26:47.150" v="400" actId="1076"/>
          <ac:spMkLst>
            <pc:docMk/>
            <pc:sldMk cId="801851740" sldId="261"/>
            <ac:spMk id="3" creationId="{75C8973B-4207-9F4C-05F0-6F6599C6E6FA}"/>
          </ac:spMkLst>
        </pc:spChg>
        <pc:spChg chg="add del mod">
          <ac:chgData name="배강민" userId="a62ad9cc-ec8e-4701-b76f-3a7b30ffef3f" providerId="ADAL" clId="{41298A9F-0DDE-44AC-9BA8-12237EB73155}" dt="2022-07-13T03:18:58.735" v="3" actId="478"/>
          <ac:spMkLst>
            <pc:docMk/>
            <pc:sldMk cId="801851740" sldId="261"/>
            <ac:spMk id="4" creationId="{6DC92BA6-854F-D2D9-B528-AFA83EDB94AB}"/>
          </ac:spMkLst>
        </pc:spChg>
        <pc:spChg chg="add mod">
          <ac:chgData name="배강민" userId="a62ad9cc-ec8e-4701-b76f-3a7b30ffef3f" providerId="ADAL" clId="{41298A9F-0DDE-44AC-9BA8-12237EB73155}" dt="2022-07-13T13:57:58.051" v="1522" actId="20577"/>
          <ac:spMkLst>
            <pc:docMk/>
            <pc:sldMk cId="801851740" sldId="261"/>
            <ac:spMk id="4" creationId="{FC24EC0B-A32F-47EF-3930-52856FEA0148}"/>
          </ac:spMkLst>
        </pc:spChg>
        <pc:spChg chg="add mod">
          <ac:chgData name="배강민" userId="a62ad9cc-ec8e-4701-b76f-3a7b30ffef3f" providerId="ADAL" clId="{41298A9F-0DDE-44AC-9BA8-12237EB73155}" dt="2022-07-14T10:27:00.949" v="2077" actId="14100"/>
          <ac:spMkLst>
            <pc:docMk/>
            <pc:sldMk cId="801851740" sldId="261"/>
            <ac:spMk id="9" creationId="{1830027E-6699-2280-59BB-91963A241DAF}"/>
          </ac:spMkLst>
        </pc:spChg>
        <pc:graphicFrameChg chg="add mod modGraphic">
          <ac:chgData name="배강민" userId="a62ad9cc-ec8e-4701-b76f-3a7b30ffef3f" providerId="ADAL" clId="{41298A9F-0DDE-44AC-9BA8-12237EB73155}" dt="2022-07-14T10:26:40.796" v="2073" actId="1076"/>
          <ac:graphicFrameMkLst>
            <pc:docMk/>
            <pc:sldMk cId="801851740" sldId="261"/>
            <ac:graphicFrameMk id="5" creationId="{26B83836-4A1D-D495-F823-55E1B790A849}"/>
          </ac:graphicFrameMkLst>
        </pc:graphicFrameChg>
        <pc:graphicFrameChg chg="add mod modGraphic">
          <ac:chgData name="배강민" userId="a62ad9cc-ec8e-4701-b76f-3a7b30ffef3f" providerId="ADAL" clId="{41298A9F-0DDE-44AC-9BA8-12237EB73155}" dt="2022-07-14T10:26:56.067" v="2075" actId="1076"/>
          <ac:graphicFrameMkLst>
            <pc:docMk/>
            <pc:sldMk cId="801851740" sldId="261"/>
            <ac:graphicFrameMk id="6" creationId="{8B01F64D-2A7D-B83D-ECDC-83E783FAEDF0}"/>
          </ac:graphicFrameMkLst>
        </pc:graphicFrameChg>
        <pc:graphicFrameChg chg="add mod modGraphic">
          <ac:chgData name="배강민" userId="a62ad9cc-ec8e-4701-b76f-3a7b30ffef3f" providerId="ADAL" clId="{41298A9F-0DDE-44AC-9BA8-12237EB73155}" dt="2022-07-14T10:26:57.983" v="2076" actId="1076"/>
          <ac:graphicFrameMkLst>
            <pc:docMk/>
            <pc:sldMk cId="801851740" sldId="261"/>
            <ac:graphicFrameMk id="7" creationId="{8ADFA575-DA2C-D19F-1C5B-B370D202F220}"/>
          </ac:graphicFrameMkLst>
        </pc:graphicFrameChg>
        <pc:graphicFrameChg chg="add mod modGraphic">
          <ac:chgData name="배강민" userId="a62ad9cc-ec8e-4701-b76f-3a7b30ffef3f" providerId="ADAL" clId="{41298A9F-0DDE-44AC-9BA8-12237EB73155}" dt="2022-07-14T10:26:53.628" v="2074" actId="1076"/>
          <ac:graphicFrameMkLst>
            <pc:docMk/>
            <pc:sldMk cId="801851740" sldId="261"/>
            <ac:graphicFrameMk id="8" creationId="{D39A7E8A-2FC0-F09C-88C6-1C5AE003EF58}"/>
          </ac:graphicFrameMkLst>
        </pc:graphicFrameChg>
        <pc:cxnChg chg="add del mod">
          <ac:chgData name="배강민" userId="a62ad9cc-ec8e-4701-b76f-3a7b30ffef3f" providerId="ADAL" clId="{41298A9F-0DDE-44AC-9BA8-12237EB73155}" dt="2022-07-14T10:26:03.684" v="2061" actId="478"/>
          <ac:cxnSpMkLst>
            <pc:docMk/>
            <pc:sldMk cId="801851740" sldId="261"/>
            <ac:cxnSpMk id="10" creationId="{4C53C4F3-354B-8EEE-D8C6-83B996FBE0EA}"/>
          </ac:cxnSpMkLst>
        </pc:cxnChg>
        <pc:cxnChg chg="add del mod">
          <ac:chgData name="배강민" userId="a62ad9cc-ec8e-4701-b76f-3a7b30ffef3f" providerId="ADAL" clId="{41298A9F-0DDE-44AC-9BA8-12237EB73155}" dt="2022-07-14T10:26:05.433" v="2063" actId="478"/>
          <ac:cxnSpMkLst>
            <pc:docMk/>
            <pc:sldMk cId="801851740" sldId="261"/>
            <ac:cxnSpMk id="12" creationId="{16698A15-14C4-1E17-0D1D-49F832DE6CC8}"/>
          </ac:cxnSpMkLst>
        </pc:cxnChg>
        <pc:cxnChg chg="add del mod">
          <ac:chgData name="배강민" userId="a62ad9cc-ec8e-4701-b76f-3a7b30ffef3f" providerId="ADAL" clId="{41298A9F-0DDE-44AC-9BA8-12237EB73155}" dt="2022-07-14T10:26:04.731" v="2062" actId="478"/>
          <ac:cxnSpMkLst>
            <pc:docMk/>
            <pc:sldMk cId="801851740" sldId="261"/>
            <ac:cxnSpMk id="21" creationId="{631B1FE4-466D-59D9-AB97-BC1970CD8252}"/>
          </ac:cxnSpMkLst>
        </pc:cxnChg>
      </pc:sldChg>
      <pc:sldChg chg="addSp delSp modSp add mod">
        <pc:chgData name="배강민" userId="a62ad9cc-ec8e-4701-b76f-3a7b30ffef3f" providerId="ADAL" clId="{41298A9F-0DDE-44AC-9BA8-12237EB73155}" dt="2022-07-14T10:51:11.235" v="2595" actId="1076"/>
        <pc:sldMkLst>
          <pc:docMk/>
          <pc:sldMk cId="741690878" sldId="262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741690878" sldId="262"/>
            <ac:spMk id="2" creationId="{12BE0419-C9C6-E6B1-D146-5B5B80EF9494}"/>
          </ac:spMkLst>
        </pc:spChg>
        <pc:spChg chg="mod">
          <ac:chgData name="배강민" userId="a62ad9cc-ec8e-4701-b76f-3a7b30ffef3f" providerId="ADAL" clId="{41298A9F-0DDE-44AC-9BA8-12237EB73155}" dt="2022-07-13T09:16:49.749" v="1364" actId="1076"/>
          <ac:spMkLst>
            <pc:docMk/>
            <pc:sldMk cId="741690878" sldId="262"/>
            <ac:spMk id="10" creationId="{2A0AFA8D-9271-6616-DF63-EE3C4E0B07F5}"/>
          </ac:spMkLst>
        </pc:spChg>
        <pc:spChg chg="del">
          <ac:chgData name="배강민" userId="a62ad9cc-ec8e-4701-b76f-3a7b30ffef3f" providerId="ADAL" clId="{41298A9F-0DDE-44AC-9BA8-12237EB73155}" dt="2022-07-13T07:14:40.403" v="607" actId="478"/>
          <ac:spMkLst>
            <pc:docMk/>
            <pc:sldMk cId="741690878" sldId="262"/>
            <ac:spMk id="11" creationId="{EFF9BE81-C450-9DF5-B2F8-9A848F30832F}"/>
          </ac:spMkLst>
        </pc:spChg>
        <pc:spChg chg="del mod">
          <ac:chgData name="배강민" userId="a62ad9cc-ec8e-4701-b76f-3a7b30ffef3f" providerId="ADAL" clId="{41298A9F-0DDE-44AC-9BA8-12237EB73155}" dt="2022-07-13T07:14:44.761" v="611" actId="478"/>
          <ac:spMkLst>
            <pc:docMk/>
            <pc:sldMk cId="741690878" sldId="262"/>
            <ac:spMk id="12" creationId="{0E8D605E-C464-FCF7-DB0C-7671BF5ED570}"/>
          </ac:spMkLst>
        </pc:spChg>
        <pc:spChg chg="del mod">
          <ac:chgData name="배강민" userId="a62ad9cc-ec8e-4701-b76f-3a7b30ffef3f" providerId="ADAL" clId="{41298A9F-0DDE-44AC-9BA8-12237EB73155}" dt="2022-07-13T07:18:55.183" v="859" actId="21"/>
          <ac:spMkLst>
            <pc:docMk/>
            <pc:sldMk cId="741690878" sldId="262"/>
            <ac:spMk id="13" creationId="{C81A1E16-6E9F-C2B7-CF1D-B489A11290AF}"/>
          </ac:spMkLst>
        </pc:spChg>
        <pc:spChg chg="add del mod">
          <ac:chgData name="배강민" userId="a62ad9cc-ec8e-4701-b76f-3a7b30ffef3f" providerId="ADAL" clId="{41298A9F-0DDE-44AC-9BA8-12237EB73155}" dt="2022-07-13T07:14:38.972" v="606"/>
          <ac:spMkLst>
            <pc:docMk/>
            <pc:sldMk cId="741690878" sldId="262"/>
            <ac:spMk id="14" creationId="{D450F365-22C2-8BA3-8FA9-302C1EEAA951}"/>
          </ac:spMkLst>
        </pc:spChg>
        <pc:spChg chg="add del mod">
          <ac:chgData name="배강민" userId="a62ad9cc-ec8e-4701-b76f-3a7b30ffef3f" providerId="ADAL" clId="{41298A9F-0DDE-44AC-9BA8-12237EB73155}" dt="2022-07-13T07:18:53.160" v="858" actId="478"/>
          <ac:spMkLst>
            <pc:docMk/>
            <pc:sldMk cId="741690878" sldId="262"/>
            <ac:spMk id="15" creationId="{42036E0A-1047-7B4B-3600-FFF8A1259A50}"/>
          </ac:spMkLst>
        </pc:spChg>
        <pc:spChg chg="add mod">
          <ac:chgData name="배강민" userId="a62ad9cc-ec8e-4701-b76f-3a7b30ffef3f" providerId="ADAL" clId="{41298A9F-0DDE-44AC-9BA8-12237EB73155}" dt="2022-07-13T09:16:58.081" v="1368" actId="1076"/>
          <ac:spMkLst>
            <pc:docMk/>
            <pc:sldMk cId="741690878" sldId="262"/>
            <ac:spMk id="16" creationId="{D6504089-2467-90FE-0049-B39901389E06}"/>
          </ac:spMkLst>
        </pc:spChg>
        <pc:spChg chg="add mod">
          <ac:chgData name="배강민" userId="a62ad9cc-ec8e-4701-b76f-3a7b30ffef3f" providerId="ADAL" clId="{41298A9F-0DDE-44AC-9BA8-12237EB73155}" dt="2022-07-14T10:51:11.235" v="2595" actId="1076"/>
          <ac:spMkLst>
            <pc:docMk/>
            <pc:sldMk cId="741690878" sldId="262"/>
            <ac:spMk id="17" creationId="{B2153ED7-02DA-8476-7492-99AC6C8DF6AC}"/>
          </ac:spMkLst>
        </pc:spChg>
        <pc:spChg chg="add mod">
          <ac:chgData name="배강민" userId="a62ad9cc-ec8e-4701-b76f-3a7b30ffef3f" providerId="ADAL" clId="{41298A9F-0DDE-44AC-9BA8-12237EB73155}" dt="2022-07-13T09:16:45.558" v="1362" actId="1076"/>
          <ac:spMkLst>
            <pc:docMk/>
            <pc:sldMk cId="741690878" sldId="262"/>
            <ac:spMk id="18" creationId="{15891E62-3C35-021E-CFF9-F151DA532CC5}"/>
          </ac:spMkLst>
        </pc:spChg>
        <pc:picChg chg="mod">
          <ac:chgData name="배강민" userId="a62ad9cc-ec8e-4701-b76f-3a7b30ffef3f" providerId="ADAL" clId="{41298A9F-0DDE-44AC-9BA8-12237EB73155}" dt="2022-07-13T09:16:59.432" v="1369" actId="1076"/>
          <ac:picMkLst>
            <pc:docMk/>
            <pc:sldMk cId="741690878" sldId="262"/>
            <ac:picMk id="5" creationId="{583E9F79-BE53-044C-9DCD-14889C4C4CD8}"/>
          </ac:picMkLst>
        </pc:picChg>
        <pc:picChg chg="mod">
          <ac:chgData name="배강민" userId="a62ad9cc-ec8e-4701-b76f-3a7b30ffef3f" providerId="ADAL" clId="{41298A9F-0DDE-44AC-9BA8-12237EB73155}" dt="2022-07-13T09:16:46.903" v="1363" actId="1076"/>
          <ac:picMkLst>
            <pc:docMk/>
            <pc:sldMk cId="741690878" sldId="262"/>
            <ac:picMk id="7" creationId="{6A481948-CA70-F285-05C3-E74279797F5B}"/>
          </ac:picMkLst>
        </pc:picChg>
        <pc:picChg chg="mod">
          <ac:chgData name="배강민" userId="a62ad9cc-ec8e-4701-b76f-3a7b30ffef3f" providerId="ADAL" clId="{41298A9F-0DDE-44AC-9BA8-12237EB73155}" dt="2022-07-13T09:16:50.797" v="1365" actId="1076"/>
          <ac:picMkLst>
            <pc:docMk/>
            <pc:sldMk cId="741690878" sldId="262"/>
            <ac:picMk id="9" creationId="{5853C464-8CC7-A17C-2B2A-377DE3D6587D}"/>
          </ac:picMkLst>
        </pc:picChg>
      </pc:sldChg>
      <pc:sldChg chg="addSp delSp modSp new mod">
        <pc:chgData name="배강민" userId="a62ad9cc-ec8e-4701-b76f-3a7b30ffef3f" providerId="ADAL" clId="{41298A9F-0DDE-44AC-9BA8-12237EB73155}" dt="2022-07-14T09:55:03.822" v="1953" actId="1076"/>
        <pc:sldMkLst>
          <pc:docMk/>
          <pc:sldMk cId="3799288860" sldId="263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3799288860" sldId="263"/>
            <ac:spMk id="2" creationId="{1D7954B7-E5C6-2EE8-5533-58DBF686C28D}"/>
          </ac:spMkLst>
        </pc:spChg>
        <pc:spChg chg="mod">
          <ac:chgData name="배강민" userId="a62ad9cc-ec8e-4701-b76f-3a7b30ffef3f" providerId="ADAL" clId="{41298A9F-0DDE-44AC-9BA8-12237EB73155}" dt="2022-07-14T09:53:10.444" v="1932" actId="1076"/>
          <ac:spMkLst>
            <pc:docMk/>
            <pc:sldMk cId="3799288860" sldId="263"/>
            <ac:spMk id="3" creationId="{369D06C5-EF8C-D713-E12F-C21A06D85B9E}"/>
          </ac:spMkLst>
        </pc:spChg>
        <pc:spChg chg="add del mod">
          <ac:chgData name="배강민" userId="a62ad9cc-ec8e-4701-b76f-3a7b30ffef3f" providerId="ADAL" clId="{41298A9F-0DDE-44AC-9BA8-12237EB73155}" dt="2022-07-13T07:31:08.718" v="999"/>
          <ac:spMkLst>
            <pc:docMk/>
            <pc:sldMk cId="3799288860" sldId="263"/>
            <ac:spMk id="4" creationId="{D58FA9E7-4D09-D3D4-6806-BFE2B51B5CE4}"/>
          </ac:spMkLst>
        </pc:spChg>
        <pc:spChg chg="add del">
          <ac:chgData name="배강민" userId="a62ad9cc-ec8e-4701-b76f-3a7b30ffef3f" providerId="ADAL" clId="{41298A9F-0DDE-44AC-9BA8-12237EB73155}" dt="2022-07-14T09:54:01.142" v="1940" actId="11529"/>
          <ac:spMkLst>
            <pc:docMk/>
            <pc:sldMk cId="3799288860" sldId="263"/>
            <ac:spMk id="9" creationId="{4FF6C0E6-F1F6-13AB-1C1E-3A9AE8AB771B}"/>
          </ac:spMkLst>
        </pc:spChg>
        <pc:spChg chg="add mod">
          <ac:chgData name="배강민" userId="a62ad9cc-ec8e-4701-b76f-3a7b30ffef3f" providerId="ADAL" clId="{41298A9F-0DDE-44AC-9BA8-12237EB73155}" dt="2022-07-14T09:55:03.822" v="1953" actId="1076"/>
          <ac:spMkLst>
            <pc:docMk/>
            <pc:sldMk cId="3799288860" sldId="263"/>
            <ac:spMk id="10" creationId="{3219FA36-179B-E02F-8D1E-F35ACAAB137D}"/>
          </ac:spMkLst>
        </pc:spChg>
        <pc:spChg chg="add mod">
          <ac:chgData name="배강민" userId="a62ad9cc-ec8e-4701-b76f-3a7b30ffef3f" providerId="ADAL" clId="{41298A9F-0DDE-44AC-9BA8-12237EB73155}" dt="2022-07-14T09:48:52.147" v="1929" actId="1076"/>
          <ac:spMkLst>
            <pc:docMk/>
            <pc:sldMk cId="3799288860" sldId="263"/>
            <ac:spMk id="11" creationId="{B70CAF27-96BA-BCFF-ED99-60D5A54C0BB6}"/>
          </ac:spMkLst>
        </pc:spChg>
        <pc:spChg chg="add del mod">
          <ac:chgData name="배강민" userId="a62ad9cc-ec8e-4701-b76f-3a7b30ffef3f" providerId="ADAL" clId="{41298A9F-0DDE-44AC-9BA8-12237EB73155}" dt="2022-07-13T07:34:58.383" v="1018" actId="478"/>
          <ac:spMkLst>
            <pc:docMk/>
            <pc:sldMk cId="3799288860" sldId="263"/>
            <ac:spMk id="12" creationId="{22618A08-2FCB-7178-E06C-D8B6A6B8D440}"/>
          </ac:spMkLst>
        </pc:spChg>
        <pc:spChg chg="add mod">
          <ac:chgData name="배강민" userId="a62ad9cc-ec8e-4701-b76f-3a7b30ffef3f" providerId="ADAL" clId="{41298A9F-0DDE-44AC-9BA8-12237EB73155}" dt="2022-07-14T09:48:54.983" v="1930" actId="1076"/>
          <ac:spMkLst>
            <pc:docMk/>
            <pc:sldMk cId="3799288860" sldId="263"/>
            <ac:spMk id="13" creationId="{C6FB1854-CCCF-B1D0-3342-10B3083EF943}"/>
          </ac:spMkLst>
        </pc:spChg>
        <pc:spChg chg="add mod">
          <ac:chgData name="배강민" userId="a62ad9cc-ec8e-4701-b76f-3a7b30ffef3f" providerId="ADAL" clId="{41298A9F-0DDE-44AC-9BA8-12237EB73155}" dt="2022-07-14T09:54:55.775" v="1951" actId="1076"/>
          <ac:spMkLst>
            <pc:docMk/>
            <pc:sldMk cId="3799288860" sldId="263"/>
            <ac:spMk id="14" creationId="{9AA0A7A2-7D09-3DF3-FF95-E2BC1AD8A11F}"/>
          </ac:spMkLst>
        </pc:spChg>
        <pc:picChg chg="add mod">
          <ac:chgData name="배강민" userId="a62ad9cc-ec8e-4701-b76f-3a7b30ffef3f" providerId="ADAL" clId="{41298A9F-0DDE-44AC-9BA8-12237EB73155}" dt="2022-07-14T09:54:59.644" v="1952" actId="1076"/>
          <ac:picMkLst>
            <pc:docMk/>
            <pc:sldMk cId="3799288860" sldId="263"/>
            <ac:picMk id="6" creationId="{5D8739E5-C418-7A0E-4E4D-35AA70089D24}"/>
          </ac:picMkLst>
        </pc:picChg>
        <pc:picChg chg="add mod">
          <ac:chgData name="배강민" userId="a62ad9cc-ec8e-4701-b76f-3a7b30ffef3f" providerId="ADAL" clId="{41298A9F-0DDE-44AC-9BA8-12237EB73155}" dt="2022-07-14T09:48:44.443" v="1927" actId="1076"/>
          <ac:picMkLst>
            <pc:docMk/>
            <pc:sldMk cId="3799288860" sldId="263"/>
            <ac:picMk id="8" creationId="{CAE4562C-CCAB-0C03-7F59-1CD25CBFC6C9}"/>
          </ac:picMkLst>
        </pc:picChg>
        <pc:inkChg chg="add del">
          <ac:chgData name="배강민" userId="a62ad9cc-ec8e-4701-b76f-3a7b30ffef3f" providerId="ADAL" clId="{41298A9F-0DDE-44AC-9BA8-12237EB73155}" dt="2022-07-14T09:53:31.979" v="1934" actId="9405"/>
          <ac:inkMkLst>
            <pc:docMk/>
            <pc:sldMk cId="3799288860" sldId="263"/>
            <ac:inkMk id="4" creationId="{3D213AAF-D708-280A-CE96-88654928BA97}"/>
          </ac:inkMkLst>
        </pc:inkChg>
        <pc:inkChg chg="add del">
          <ac:chgData name="배강민" userId="a62ad9cc-ec8e-4701-b76f-3a7b30ffef3f" providerId="ADAL" clId="{41298A9F-0DDE-44AC-9BA8-12237EB73155}" dt="2022-07-14T09:53:39.871" v="1936" actId="9405"/>
          <ac:inkMkLst>
            <pc:docMk/>
            <pc:sldMk cId="3799288860" sldId="263"/>
            <ac:inkMk id="5" creationId="{0EB17A3D-D918-35F1-8415-C3A6591B3451}"/>
          </ac:inkMkLst>
        </pc:inkChg>
        <pc:inkChg chg="add del">
          <ac:chgData name="배강민" userId="a62ad9cc-ec8e-4701-b76f-3a7b30ffef3f" providerId="ADAL" clId="{41298A9F-0DDE-44AC-9BA8-12237EB73155}" dt="2022-07-14T09:53:46.783" v="1938" actId="9405"/>
          <ac:inkMkLst>
            <pc:docMk/>
            <pc:sldMk cId="3799288860" sldId="263"/>
            <ac:inkMk id="7" creationId="{8DF2231A-48C7-E0A8-5803-06BA46A72308}"/>
          </ac:inkMkLst>
        </pc:inkChg>
        <pc:cxnChg chg="add del">
          <ac:chgData name="배강민" userId="a62ad9cc-ec8e-4701-b76f-3a7b30ffef3f" providerId="ADAL" clId="{41298A9F-0DDE-44AC-9BA8-12237EB73155}" dt="2022-07-13T07:34:32.924" v="1012" actId="478"/>
          <ac:cxnSpMkLst>
            <pc:docMk/>
            <pc:sldMk cId="3799288860" sldId="263"/>
            <ac:cxnSpMk id="10" creationId="{CAEC7C47-94C3-5BEB-A570-8DB18AF0D7CE}"/>
          </ac:cxnSpMkLst>
        </pc:cxnChg>
      </pc:sldChg>
      <pc:sldChg chg="addSp delSp modSp new mod">
        <pc:chgData name="배강민" userId="a62ad9cc-ec8e-4701-b76f-3a7b30ffef3f" providerId="ADAL" clId="{41298A9F-0DDE-44AC-9BA8-12237EB73155}" dt="2022-07-13T09:18:11.184" v="1376" actId="1076"/>
        <pc:sldMkLst>
          <pc:docMk/>
          <pc:sldMk cId="2094114835" sldId="264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2094114835" sldId="264"/>
            <ac:spMk id="2" creationId="{864E6482-995E-CEE2-BED8-5721E8F41E94}"/>
          </ac:spMkLst>
        </pc:spChg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2094114835" sldId="264"/>
            <ac:spMk id="3" creationId="{189EE90F-F2B3-B7F6-3551-F96E69F9B607}"/>
          </ac:spMkLst>
        </pc:spChg>
        <pc:picChg chg="add del mod">
          <ac:chgData name="배강민" userId="a62ad9cc-ec8e-4701-b76f-3a7b30ffef3f" providerId="ADAL" clId="{41298A9F-0DDE-44AC-9BA8-12237EB73155}" dt="2022-07-13T09:17:26.459" v="1371" actId="478"/>
          <ac:picMkLst>
            <pc:docMk/>
            <pc:sldMk cId="2094114835" sldId="264"/>
            <ac:picMk id="5" creationId="{D0B56856-43DD-7420-21B1-140DBA583E09}"/>
          </ac:picMkLst>
        </pc:picChg>
        <pc:picChg chg="add del mod">
          <ac:chgData name="배강민" userId="a62ad9cc-ec8e-4701-b76f-3a7b30ffef3f" providerId="ADAL" clId="{41298A9F-0DDE-44AC-9BA8-12237EB73155}" dt="2022-07-13T09:17:34.301" v="1374" actId="478"/>
          <ac:picMkLst>
            <pc:docMk/>
            <pc:sldMk cId="2094114835" sldId="264"/>
            <ac:picMk id="7" creationId="{3D4C460F-C87C-EB10-D565-29B549544DF0}"/>
          </ac:picMkLst>
        </pc:picChg>
        <pc:picChg chg="add mod">
          <ac:chgData name="배강민" userId="a62ad9cc-ec8e-4701-b76f-3a7b30ffef3f" providerId="ADAL" clId="{41298A9F-0DDE-44AC-9BA8-12237EB73155}" dt="2022-07-13T09:18:11.184" v="1376" actId="1076"/>
          <ac:picMkLst>
            <pc:docMk/>
            <pc:sldMk cId="2094114835" sldId="264"/>
            <ac:picMk id="9" creationId="{FD45378F-5768-14E8-C5D6-B44A8789E5A7}"/>
          </ac:picMkLst>
        </pc:picChg>
      </pc:sldChg>
      <pc:sldChg chg="addSp modSp new mod">
        <pc:chgData name="배강민" userId="a62ad9cc-ec8e-4701-b76f-3a7b30ffef3f" providerId="ADAL" clId="{41298A9F-0DDE-44AC-9BA8-12237EB73155}" dt="2022-07-13T09:21:17.368" v="1410" actId="1076"/>
        <pc:sldMkLst>
          <pc:docMk/>
          <pc:sldMk cId="2180385374" sldId="265"/>
        </pc:sldMkLst>
        <pc:spChg chg="mod">
          <ac:chgData name="배강민" userId="a62ad9cc-ec8e-4701-b76f-3a7b30ffef3f" providerId="ADAL" clId="{41298A9F-0DDE-44AC-9BA8-12237EB73155}" dt="2022-07-13T09:16:26.823" v="1357"/>
          <ac:spMkLst>
            <pc:docMk/>
            <pc:sldMk cId="2180385374" sldId="265"/>
            <ac:spMk id="2" creationId="{419166D1-1F53-AFE3-5B40-7093E6C20617}"/>
          </ac:spMkLst>
        </pc:spChg>
        <pc:spChg chg="mod">
          <ac:chgData name="배강민" userId="a62ad9cc-ec8e-4701-b76f-3a7b30ffef3f" providerId="ADAL" clId="{41298A9F-0DDE-44AC-9BA8-12237EB73155}" dt="2022-07-13T09:10:17.140" v="1353" actId="1076"/>
          <ac:spMkLst>
            <pc:docMk/>
            <pc:sldMk cId="2180385374" sldId="265"/>
            <ac:spMk id="3" creationId="{47B67ACB-544B-BE49-182A-C45E7D14DD09}"/>
          </ac:spMkLst>
        </pc:spChg>
        <pc:spChg chg="add mod">
          <ac:chgData name="배강민" userId="a62ad9cc-ec8e-4701-b76f-3a7b30ffef3f" providerId="ADAL" clId="{41298A9F-0DDE-44AC-9BA8-12237EB73155}" dt="2022-07-13T09:21:17.368" v="1410" actId="1076"/>
          <ac:spMkLst>
            <pc:docMk/>
            <pc:sldMk cId="2180385374" sldId="265"/>
            <ac:spMk id="4" creationId="{079A81A3-EB1C-355B-8BA6-AA5175DFAF90}"/>
          </ac:spMkLst>
        </pc:spChg>
      </pc:sldChg>
      <pc:sldChg chg="modSp new mod">
        <pc:chgData name="배강민" userId="a62ad9cc-ec8e-4701-b76f-3a7b30ffef3f" providerId="ADAL" clId="{41298A9F-0DDE-44AC-9BA8-12237EB73155}" dt="2022-07-13T09:23:11.809" v="1464" actId="1076"/>
        <pc:sldMkLst>
          <pc:docMk/>
          <pc:sldMk cId="2705279631" sldId="266"/>
        </pc:sldMkLst>
        <pc:spChg chg="mod">
          <ac:chgData name="배강민" userId="a62ad9cc-ec8e-4701-b76f-3a7b30ffef3f" providerId="ADAL" clId="{41298A9F-0DDE-44AC-9BA8-12237EB73155}" dt="2022-07-13T09:21:26.301" v="1427" actId="20577"/>
          <ac:spMkLst>
            <pc:docMk/>
            <pc:sldMk cId="2705279631" sldId="266"/>
            <ac:spMk id="2" creationId="{4287250C-3EB7-343B-D55A-41F29688FC19}"/>
          </ac:spMkLst>
        </pc:spChg>
        <pc:spChg chg="mod">
          <ac:chgData name="배강민" userId="a62ad9cc-ec8e-4701-b76f-3a7b30ffef3f" providerId="ADAL" clId="{41298A9F-0DDE-44AC-9BA8-12237EB73155}" dt="2022-07-13T09:23:11.809" v="1464" actId="1076"/>
          <ac:spMkLst>
            <pc:docMk/>
            <pc:sldMk cId="2705279631" sldId="266"/>
            <ac:spMk id="3" creationId="{CB3668E8-BF58-E4AD-F1D3-BF62D290B08A}"/>
          </ac:spMkLst>
        </pc:spChg>
      </pc:sldChg>
      <pc:sldChg chg="addSp delSp modSp new mod">
        <pc:chgData name="배강민" userId="a62ad9cc-ec8e-4701-b76f-3a7b30ffef3f" providerId="ADAL" clId="{41298A9F-0DDE-44AC-9BA8-12237EB73155}" dt="2022-07-14T02:59:22.524" v="1886" actId="20577"/>
        <pc:sldMkLst>
          <pc:docMk/>
          <pc:sldMk cId="2824634695" sldId="267"/>
        </pc:sldMkLst>
        <pc:spChg chg="mod">
          <ac:chgData name="배강민" userId="a62ad9cc-ec8e-4701-b76f-3a7b30ffef3f" providerId="ADAL" clId="{41298A9F-0DDE-44AC-9BA8-12237EB73155}" dt="2022-07-13T09:23:38.011" v="1481" actId="20577"/>
          <ac:spMkLst>
            <pc:docMk/>
            <pc:sldMk cId="2824634695" sldId="267"/>
            <ac:spMk id="2" creationId="{F7CADBC4-658B-00C5-63E5-0E5D4F2CDA3A}"/>
          </ac:spMkLst>
        </pc:spChg>
        <pc:spChg chg="del">
          <ac:chgData name="배강민" userId="a62ad9cc-ec8e-4701-b76f-3a7b30ffef3f" providerId="ADAL" clId="{41298A9F-0DDE-44AC-9BA8-12237EB73155}" dt="2022-07-13T09:23:55.817" v="1482"/>
          <ac:spMkLst>
            <pc:docMk/>
            <pc:sldMk cId="2824634695" sldId="267"/>
            <ac:spMk id="3" creationId="{E2BEF0F2-FB6C-B22F-3D58-F440793512F0}"/>
          </ac:spMkLst>
        </pc:spChg>
        <pc:spChg chg="add mod">
          <ac:chgData name="배강민" userId="a62ad9cc-ec8e-4701-b76f-3a7b30ffef3f" providerId="ADAL" clId="{41298A9F-0DDE-44AC-9BA8-12237EB73155}" dt="2022-07-14T02:59:22.524" v="1886" actId="20577"/>
          <ac:spMkLst>
            <pc:docMk/>
            <pc:sldMk cId="2824634695" sldId="267"/>
            <ac:spMk id="4" creationId="{9F700B5C-5303-EBA0-A082-1DA3C10CA9BD}"/>
          </ac:spMkLst>
        </pc:spChg>
        <pc:spChg chg="add mod">
          <ac:chgData name="배강민" userId="a62ad9cc-ec8e-4701-b76f-3a7b30ffef3f" providerId="ADAL" clId="{41298A9F-0DDE-44AC-9BA8-12237EB73155}" dt="2022-07-13T14:06:49.446" v="1621" actId="20577"/>
          <ac:spMkLst>
            <pc:docMk/>
            <pc:sldMk cId="2824634695" sldId="267"/>
            <ac:spMk id="5" creationId="{45CB5882-79DD-BDD9-7C06-1D79ACBCD637}"/>
          </ac:spMkLst>
        </pc:spChg>
      </pc:sldChg>
      <pc:sldChg chg="addSp modSp new mod">
        <pc:chgData name="배강민" userId="a62ad9cc-ec8e-4701-b76f-3a7b30ffef3f" providerId="ADAL" clId="{41298A9F-0DDE-44AC-9BA8-12237EB73155}" dt="2022-07-13T14:09:56.858" v="1687" actId="255"/>
        <pc:sldMkLst>
          <pc:docMk/>
          <pc:sldMk cId="3786757307" sldId="268"/>
        </pc:sldMkLst>
        <pc:spChg chg="mod">
          <ac:chgData name="배강민" userId="a62ad9cc-ec8e-4701-b76f-3a7b30ffef3f" providerId="ADAL" clId="{41298A9F-0DDE-44AC-9BA8-12237EB73155}" dt="2022-07-13T14:06:03.818" v="1614" actId="20577"/>
          <ac:spMkLst>
            <pc:docMk/>
            <pc:sldMk cId="3786757307" sldId="268"/>
            <ac:spMk id="2" creationId="{A8DA4BDD-6B9E-1991-2A1A-5BA387E1B9A6}"/>
          </ac:spMkLst>
        </pc:spChg>
        <pc:spChg chg="mod">
          <ac:chgData name="배강민" userId="a62ad9cc-ec8e-4701-b76f-3a7b30ffef3f" providerId="ADAL" clId="{41298A9F-0DDE-44AC-9BA8-12237EB73155}" dt="2022-07-13T14:09:20.547" v="1659" actId="1076"/>
          <ac:spMkLst>
            <pc:docMk/>
            <pc:sldMk cId="3786757307" sldId="268"/>
            <ac:spMk id="3" creationId="{B9535665-83C9-57C0-4A80-91614C1F86DF}"/>
          </ac:spMkLst>
        </pc:spChg>
        <pc:spChg chg="add mod">
          <ac:chgData name="배강민" userId="a62ad9cc-ec8e-4701-b76f-3a7b30ffef3f" providerId="ADAL" clId="{41298A9F-0DDE-44AC-9BA8-12237EB73155}" dt="2022-07-13T14:09:23.317" v="1660" actId="1076"/>
          <ac:spMkLst>
            <pc:docMk/>
            <pc:sldMk cId="3786757307" sldId="268"/>
            <ac:spMk id="4" creationId="{3FEF5D04-35C0-06DD-8423-DC410ABC97D7}"/>
          </ac:spMkLst>
        </pc:spChg>
        <pc:spChg chg="add mod">
          <ac:chgData name="배강민" userId="a62ad9cc-ec8e-4701-b76f-3a7b30ffef3f" providerId="ADAL" clId="{41298A9F-0DDE-44AC-9BA8-12237EB73155}" dt="2022-07-13T14:09:30.344" v="1661" actId="1076"/>
          <ac:spMkLst>
            <pc:docMk/>
            <pc:sldMk cId="3786757307" sldId="268"/>
            <ac:spMk id="5" creationId="{068BFDED-BF05-2D6D-F849-622689EE6EF1}"/>
          </ac:spMkLst>
        </pc:spChg>
        <pc:spChg chg="add mod">
          <ac:chgData name="배강민" userId="a62ad9cc-ec8e-4701-b76f-3a7b30ffef3f" providerId="ADAL" clId="{41298A9F-0DDE-44AC-9BA8-12237EB73155}" dt="2022-07-13T14:09:56.858" v="1687" actId="255"/>
          <ac:spMkLst>
            <pc:docMk/>
            <pc:sldMk cId="3786757307" sldId="268"/>
            <ac:spMk id="6" creationId="{E475D9F7-9EDA-F9D4-1B0B-88DF165BC2BB}"/>
          </ac:spMkLst>
        </pc:spChg>
      </pc:sldChg>
      <pc:sldChg chg="addSp delSp modSp new mod">
        <pc:chgData name="배강민" userId="a62ad9cc-ec8e-4701-b76f-3a7b30ffef3f" providerId="ADAL" clId="{41298A9F-0DDE-44AC-9BA8-12237EB73155}" dt="2022-07-13T14:15:26.612" v="1746" actId="1076"/>
        <pc:sldMkLst>
          <pc:docMk/>
          <pc:sldMk cId="2970993510" sldId="269"/>
        </pc:sldMkLst>
        <pc:spChg chg="mod">
          <ac:chgData name="배강민" userId="a62ad9cc-ec8e-4701-b76f-3a7b30ffef3f" providerId="ADAL" clId="{41298A9F-0DDE-44AC-9BA8-12237EB73155}" dt="2022-07-13T14:00:42.641" v="1550" actId="20577"/>
          <ac:spMkLst>
            <pc:docMk/>
            <pc:sldMk cId="2970993510" sldId="269"/>
            <ac:spMk id="2" creationId="{650A3D38-6A86-CB7D-5FD9-12227C4020DF}"/>
          </ac:spMkLst>
        </pc:spChg>
        <pc:spChg chg="mod">
          <ac:chgData name="배강민" userId="a62ad9cc-ec8e-4701-b76f-3a7b30ffef3f" providerId="ADAL" clId="{41298A9F-0DDE-44AC-9BA8-12237EB73155}" dt="2022-07-13T14:15:26.612" v="1746" actId="1076"/>
          <ac:spMkLst>
            <pc:docMk/>
            <pc:sldMk cId="2970993510" sldId="269"/>
            <ac:spMk id="3" creationId="{B4541280-B9CB-6D68-3235-CCEA758BDED7}"/>
          </ac:spMkLst>
        </pc:spChg>
        <pc:picChg chg="add del mod">
          <ac:chgData name="배강민" userId="a62ad9cc-ec8e-4701-b76f-3a7b30ffef3f" providerId="ADAL" clId="{41298A9F-0DDE-44AC-9BA8-12237EB73155}" dt="2022-07-13T14:04:56.577" v="1586" actId="478"/>
          <ac:picMkLst>
            <pc:docMk/>
            <pc:sldMk cId="2970993510" sldId="269"/>
            <ac:picMk id="5" creationId="{C87D2C74-6B3D-98CE-4452-84943E4C0A56}"/>
          </ac:picMkLst>
        </pc:picChg>
        <pc:picChg chg="add del mod">
          <ac:chgData name="배강민" userId="a62ad9cc-ec8e-4701-b76f-3a7b30ffef3f" providerId="ADAL" clId="{41298A9F-0DDE-44AC-9BA8-12237EB73155}" dt="2022-07-13T14:06:53.716" v="1622" actId="478"/>
          <ac:picMkLst>
            <pc:docMk/>
            <pc:sldMk cId="2970993510" sldId="269"/>
            <ac:picMk id="7" creationId="{9C482ADD-2960-42F3-7261-B3A94C954FB1}"/>
          </ac:picMkLst>
        </pc:picChg>
        <pc:picChg chg="add mod">
          <ac:chgData name="배강민" userId="a62ad9cc-ec8e-4701-b76f-3a7b30ffef3f" providerId="ADAL" clId="{41298A9F-0DDE-44AC-9BA8-12237EB73155}" dt="2022-07-13T14:15:23.163" v="1745" actId="1076"/>
          <ac:picMkLst>
            <pc:docMk/>
            <pc:sldMk cId="2970993510" sldId="269"/>
            <ac:picMk id="9" creationId="{2650E2FA-3A5D-4207-4E24-E6B6E2A57959}"/>
          </ac:picMkLst>
        </pc:picChg>
      </pc:sldChg>
      <pc:sldChg chg="addSp delSp modSp add mod">
        <pc:chgData name="배강민" userId="a62ad9cc-ec8e-4701-b76f-3a7b30ffef3f" providerId="ADAL" clId="{41298A9F-0DDE-44AC-9BA8-12237EB73155}" dt="2022-07-13T14:14:14.263" v="1738" actId="11529"/>
        <pc:sldMkLst>
          <pc:docMk/>
          <pc:sldMk cId="239409519" sldId="270"/>
        </pc:sldMkLst>
        <pc:spChg chg="mod">
          <ac:chgData name="배강민" userId="a62ad9cc-ec8e-4701-b76f-3a7b30ffef3f" providerId="ADAL" clId="{41298A9F-0DDE-44AC-9BA8-12237EB73155}" dt="2022-07-13T14:11:25.615" v="1697" actId="1076"/>
          <ac:spMkLst>
            <pc:docMk/>
            <pc:sldMk cId="239409519" sldId="270"/>
            <ac:spMk id="3" creationId="{B9535665-83C9-57C0-4A80-91614C1F86DF}"/>
          </ac:spMkLst>
        </pc:spChg>
        <pc:spChg chg="add mod">
          <ac:chgData name="배강민" userId="a62ad9cc-ec8e-4701-b76f-3a7b30ffef3f" providerId="ADAL" clId="{41298A9F-0DDE-44AC-9BA8-12237EB73155}" dt="2022-07-13T14:13:16.444" v="1729" actId="14100"/>
          <ac:spMkLst>
            <pc:docMk/>
            <pc:sldMk cId="239409519" sldId="270"/>
            <ac:spMk id="4" creationId="{FEA198DB-A7B1-183B-1AD1-F7B4F83837BB}"/>
          </ac:spMkLst>
        </pc:spChg>
        <pc:spChg chg="add del mod">
          <ac:chgData name="배강민" userId="a62ad9cc-ec8e-4701-b76f-3a7b30ffef3f" providerId="ADAL" clId="{41298A9F-0DDE-44AC-9BA8-12237EB73155}" dt="2022-07-13T14:13:17.222" v="1731"/>
          <ac:spMkLst>
            <pc:docMk/>
            <pc:sldMk cId="239409519" sldId="270"/>
            <ac:spMk id="5" creationId="{19611967-6A6A-274D-FD46-65EBADE176AC}"/>
          </ac:spMkLst>
        </pc:spChg>
        <pc:spChg chg="add mod">
          <ac:chgData name="배강민" userId="a62ad9cc-ec8e-4701-b76f-3a7b30ffef3f" providerId="ADAL" clId="{41298A9F-0DDE-44AC-9BA8-12237EB73155}" dt="2022-07-13T14:13:01.566" v="1720" actId="20577"/>
          <ac:spMkLst>
            <pc:docMk/>
            <pc:sldMk cId="239409519" sldId="270"/>
            <ac:spMk id="6" creationId="{4A4E6AC5-C111-E96D-04FE-FDCD19559FF9}"/>
          </ac:spMkLst>
        </pc:spChg>
        <pc:spChg chg="add mod">
          <ac:chgData name="배강민" userId="a62ad9cc-ec8e-4701-b76f-3a7b30ffef3f" providerId="ADAL" clId="{41298A9F-0DDE-44AC-9BA8-12237EB73155}" dt="2022-07-13T14:13:08.976" v="1724" actId="20577"/>
          <ac:spMkLst>
            <pc:docMk/>
            <pc:sldMk cId="239409519" sldId="270"/>
            <ac:spMk id="7" creationId="{4AC03D06-E202-8E0B-2F6D-6140EA4468C8}"/>
          </ac:spMkLst>
        </pc:spChg>
        <pc:cxnChg chg="add mod">
          <ac:chgData name="배강민" userId="a62ad9cc-ec8e-4701-b76f-3a7b30ffef3f" providerId="ADAL" clId="{41298A9F-0DDE-44AC-9BA8-12237EB73155}" dt="2022-07-13T14:13:40.578" v="1734" actId="14100"/>
          <ac:cxnSpMkLst>
            <pc:docMk/>
            <pc:sldMk cId="239409519" sldId="270"/>
            <ac:cxnSpMk id="9" creationId="{C313397F-B8AF-C9E8-70BF-813D7E2122F1}"/>
          </ac:cxnSpMkLst>
        </pc:cxnChg>
        <pc:cxnChg chg="add mod">
          <ac:chgData name="배강민" userId="a62ad9cc-ec8e-4701-b76f-3a7b30ffef3f" providerId="ADAL" clId="{41298A9F-0DDE-44AC-9BA8-12237EB73155}" dt="2022-07-13T14:13:56.027" v="1736" actId="14100"/>
          <ac:cxnSpMkLst>
            <pc:docMk/>
            <pc:sldMk cId="239409519" sldId="270"/>
            <ac:cxnSpMk id="13" creationId="{E6797F10-2D28-E34F-EE44-FF3464AA7E09}"/>
          </ac:cxnSpMkLst>
        </pc:cxnChg>
        <pc:cxnChg chg="add">
          <ac:chgData name="배강민" userId="a62ad9cc-ec8e-4701-b76f-3a7b30ffef3f" providerId="ADAL" clId="{41298A9F-0DDE-44AC-9BA8-12237EB73155}" dt="2022-07-13T14:14:06.483" v="1737" actId="11529"/>
          <ac:cxnSpMkLst>
            <pc:docMk/>
            <pc:sldMk cId="239409519" sldId="270"/>
            <ac:cxnSpMk id="16" creationId="{96FE8159-EEC3-3577-6670-0918822EEAD1}"/>
          </ac:cxnSpMkLst>
        </pc:cxnChg>
        <pc:cxnChg chg="add">
          <ac:chgData name="배강민" userId="a62ad9cc-ec8e-4701-b76f-3a7b30ffef3f" providerId="ADAL" clId="{41298A9F-0DDE-44AC-9BA8-12237EB73155}" dt="2022-07-13T14:14:14.263" v="1738" actId="11529"/>
          <ac:cxnSpMkLst>
            <pc:docMk/>
            <pc:sldMk cId="239409519" sldId="270"/>
            <ac:cxnSpMk id="18" creationId="{5109AEA8-1584-E8D2-AC73-391504733DAA}"/>
          </ac:cxnSpMkLst>
        </pc:cxnChg>
      </pc:sldChg>
      <pc:sldChg chg="addSp delSp modSp new mod">
        <pc:chgData name="배강민" userId="a62ad9cc-ec8e-4701-b76f-3a7b30ffef3f" providerId="ADAL" clId="{41298A9F-0DDE-44AC-9BA8-12237EB73155}" dt="2022-07-14T10:47:35.865" v="2571" actId="20577"/>
        <pc:sldMkLst>
          <pc:docMk/>
          <pc:sldMk cId="2116023320" sldId="271"/>
        </pc:sldMkLst>
        <pc:spChg chg="mod">
          <ac:chgData name="배강민" userId="a62ad9cc-ec8e-4701-b76f-3a7b30ffef3f" providerId="ADAL" clId="{41298A9F-0DDE-44AC-9BA8-12237EB73155}" dt="2022-07-14T10:42:38.803" v="2538" actId="1076"/>
          <ac:spMkLst>
            <pc:docMk/>
            <pc:sldMk cId="2116023320" sldId="271"/>
            <ac:spMk id="2" creationId="{5E708A3A-2E9A-D4EF-A67F-243E89F30406}"/>
          </ac:spMkLst>
        </pc:spChg>
        <pc:spChg chg="del">
          <ac:chgData name="배강민" userId="a62ad9cc-ec8e-4701-b76f-3a7b30ffef3f" providerId="ADAL" clId="{41298A9F-0DDE-44AC-9BA8-12237EB73155}" dt="2022-07-14T05:59:51.863" v="1889" actId="478"/>
          <ac:spMkLst>
            <pc:docMk/>
            <pc:sldMk cId="2116023320" sldId="271"/>
            <ac:spMk id="3" creationId="{DBA8B319-0CA1-46CF-7E9A-3B9F90623A8E}"/>
          </ac:spMkLst>
        </pc:spChg>
        <pc:spChg chg="add mod">
          <ac:chgData name="배강민" userId="a62ad9cc-ec8e-4701-b76f-3a7b30ffef3f" providerId="ADAL" clId="{41298A9F-0DDE-44AC-9BA8-12237EB73155}" dt="2022-07-14T10:47:35.865" v="2571" actId="20577"/>
          <ac:spMkLst>
            <pc:docMk/>
            <pc:sldMk cId="2116023320" sldId="271"/>
            <ac:spMk id="4" creationId="{9081B133-D2B7-7FEE-CE34-473A79743C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8A1EE-9852-4C3B-AA0B-B22FABBF0733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2AC9-5E01-495B-929B-5C901F606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02AC9-5E01-495B-929B-5C901F6060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8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2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9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2ACB-B8D8-4FA8-9459-677EBAA300B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ABE7-AC4D-44A7-830B-C2EB19F62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6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972B0-4D3C-70D3-3B1C-8872CA48A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8899B-13B0-E6D3-DC55-101251DD2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Realizing  the attack strategies in the video games</a:t>
            </a:r>
          </a:p>
          <a:p>
            <a:endParaRPr lang="en-US" altLang="ko-KR" dirty="0"/>
          </a:p>
          <a:p>
            <a:r>
              <a:rPr lang="ko-KR" altLang="en-US" sz="2000" dirty="0" err="1"/>
              <a:t>배강민</a:t>
            </a:r>
            <a:endParaRPr lang="en-US" altLang="ko-KR" sz="2000" dirty="0" smtClean="0"/>
          </a:p>
          <a:p>
            <a:r>
              <a:rPr lang="ko-KR" altLang="en-US" sz="2000" dirty="0" smtClean="0"/>
              <a:t>소프트웨어공학과 </a:t>
            </a:r>
            <a:endParaRPr lang="en-US" altLang="ko-KR" sz="2000" dirty="0" smtClean="0"/>
          </a:p>
          <a:p>
            <a:r>
              <a:rPr lang="ko-KR" altLang="en-US" sz="2000" dirty="0" smtClean="0"/>
              <a:t>전남대학교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72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4BDD-6B9E-1991-2A1A-5BA387E1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35665-83C9-57C0-4A80-91614C1F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8" y="1465407"/>
            <a:ext cx="4980709" cy="114848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D197D9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198DB-A7B1-183B-1AD1-F7B4F83837BB}"/>
              </a:ext>
            </a:extLst>
          </p:cNvPr>
          <p:cNvSpPr txBox="1"/>
          <p:nvPr/>
        </p:nvSpPr>
        <p:spPr>
          <a:xfrm>
            <a:off x="2396836" y="5282912"/>
            <a:ext cx="949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Cast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D197D9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(){</a:t>
            </a:r>
          </a:p>
          <a:p>
            <a:pPr algn="l"/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D25252"/>
                </a:solidFill>
                <a:latin typeface="Courier New" panose="02070309020205020404" pitchFamily="49" charset="0"/>
              </a:rPr>
              <a:t>System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EFC09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"Range: Long, Attribute: Magical"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E6AC5-C111-E96D-04FE-FDCD19559FF9}"/>
              </a:ext>
            </a:extLst>
          </p:cNvPr>
          <p:cNvSpPr txBox="1"/>
          <p:nvPr/>
        </p:nvSpPr>
        <p:spPr>
          <a:xfrm>
            <a:off x="2396836" y="2378595"/>
            <a:ext cx="9185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Slash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D197D9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(){</a:t>
            </a:r>
          </a:p>
          <a:p>
            <a:pPr algn="l"/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D25252"/>
                </a:solidFill>
                <a:latin typeface="Courier New" panose="02070309020205020404" pitchFamily="49" charset="0"/>
              </a:rPr>
              <a:t>System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EFC09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"Range: Short, Attribute: Physical"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03D06-E202-8E0B-2F6D-6140EA4468C8}"/>
              </a:ext>
            </a:extLst>
          </p:cNvPr>
          <p:cNvSpPr txBox="1"/>
          <p:nvPr/>
        </p:nvSpPr>
        <p:spPr>
          <a:xfrm>
            <a:off x="2411268" y="3810635"/>
            <a:ext cx="902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Shoot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D197D9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(){</a:t>
            </a:r>
          </a:p>
          <a:p>
            <a:pPr algn="l"/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D25252"/>
                </a:solidFill>
                <a:latin typeface="Courier New" panose="02070309020205020404" pitchFamily="49" charset="0"/>
              </a:rPr>
              <a:t>System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EFC09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"Range: Long, Attribute: Physical"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13397F-B8AF-C9E8-70BF-813D7E2122F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03927" y="6021576"/>
            <a:ext cx="99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97F10-2D28-E34F-EE44-FF3464AA7E09}"/>
              </a:ext>
            </a:extLst>
          </p:cNvPr>
          <p:cNvCxnSpPr>
            <a:cxnSpLocks/>
          </p:cNvCxnSpPr>
          <p:nvPr/>
        </p:nvCxnSpPr>
        <p:spPr>
          <a:xfrm>
            <a:off x="1403927" y="2503055"/>
            <a:ext cx="0" cy="351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FE8159-EEC3-3577-6670-0918822EEAD1}"/>
              </a:ext>
            </a:extLst>
          </p:cNvPr>
          <p:cNvCxnSpPr>
            <a:endCxn id="6" idx="1"/>
          </p:cNvCxnSpPr>
          <p:nvPr/>
        </p:nvCxnSpPr>
        <p:spPr>
          <a:xfrm>
            <a:off x="1403927" y="3048000"/>
            <a:ext cx="992909" cy="6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109AEA8-1584-E8D2-AC73-391504733DAA}"/>
              </a:ext>
            </a:extLst>
          </p:cNvPr>
          <p:cNvCxnSpPr>
            <a:endCxn id="7" idx="1"/>
          </p:cNvCxnSpPr>
          <p:nvPr/>
        </p:nvCxnSpPr>
        <p:spPr>
          <a:xfrm>
            <a:off x="1403927" y="4451927"/>
            <a:ext cx="1007341" cy="9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ADBC4-658B-00C5-63E5-0E5D4F2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700B5C-5303-EBA0-A082-1DA3C10C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526" y="15137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Player has no mana to cast spell.</a:t>
            </a:r>
          </a:p>
          <a:p>
            <a:pPr marL="0" indent="0">
              <a:buNone/>
            </a:pPr>
            <a:r>
              <a:rPr lang="en-US" altLang="ko-KR" dirty="0"/>
              <a:t>Player’s wand can now only smack the enemies.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B5882-79DD-BDD9-7C06-1D79ACBCD637}"/>
              </a:ext>
            </a:extLst>
          </p:cNvPr>
          <p:cNvSpPr txBox="1"/>
          <p:nvPr/>
        </p:nvSpPr>
        <p:spPr>
          <a:xfrm>
            <a:off x="2541235" y="2603737"/>
            <a:ext cx="8918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test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main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[] 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Player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Courier New" panose="02070309020205020404" pitchFamily="49" charset="0"/>
              </a:rPr>
              <a:t>Player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Wand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Courier New" panose="02070309020205020404" pitchFamily="49" charset="0"/>
              </a:rPr>
              <a:t>Wand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"Elder Wand"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EquipWeapon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endParaRPr lang="ko-KR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setAttackStrategy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Courier New" panose="02070309020205020404" pitchFamily="49" charset="0"/>
              </a:rPr>
              <a:t>Cast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endParaRPr lang="ko-KR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D25252"/>
                </a:solidFill>
                <a:latin typeface="Courier New" panose="02070309020205020404" pitchFamily="49" charset="0"/>
              </a:rPr>
              <a:t>System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EFC09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"\</a:t>
            </a:r>
            <a:r>
              <a:rPr lang="en-US" altLang="ko-KR" sz="1800" dirty="0" err="1">
                <a:solidFill>
                  <a:srgbClr val="FFC600"/>
                </a:solidFill>
                <a:latin typeface="Courier New" panose="02070309020205020404" pitchFamily="49" charset="0"/>
              </a:rPr>
              <a:t>nYou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 are out of mana!"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setAttackStrategy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new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Courier New" panose="02070309020205020404" pitchFamily="49" charset="0"/>
              </a:rPr>
              <a:t>Slash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79ABFF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A3D38-6A86-CB7D-5FD9-12227C40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1280-B9CB-6D68-3235-CCEA758B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102" y="45456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650E2FA-3A5D-4207-4E24-E6B6E2A5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76" y="2442031"/>
            <a:ext cx="5580448" cy="17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08A3A-2E9A-D4EF-A67F-243E89F3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/>
              <a:t>Q&amp;A</a:t>
            </a:r>
            <a:endParaRPr lang="ko-KR" alt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1B133-D2B7-7FEE-CE34-473A79743CED}"/>
              </a:ext>
            </a:extLst>
          </p:cNvPr>
          <p:cNvSpPr txBox="1"/>
          <p:nvPr/>
        </p:nvSpPr>
        <p:spPr>
          <a:xfrm>
            <a:off x="354887" y="3429000"/>
            <a:ext cx="1411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Q: According to UML diagram, relationship between Weapon and Attack strategy is 3 X 3.</a:t>
            </a:r>
          </a:p>
          <a:p>
            <a:r>
              <a:rPr lang="en-US" altLang="ko-KR" sz="2200" dirty="0"/>
              <a:t>Which means sword can cast spells, and player can shoot the enemy with the wand.</a:t>
            </a:r>
          </a:p>
          <a:p>
            <a:r>
              <a:rPr lang="en-US" altLang="ko-KR" sz="2200" dirty="0"/>
              <a:t>This situation would be perceptible in </a:t>
            </a:r>
            <a:r>
              <a:rPr lang="en-US" altLang="ko-KR" sz="2200" b="1" dirty="0"/>
              <a:t>‘The environment of game playing’</a:t>
            </a:r>
            <a:r>
              <a:rPr lang="en-US" altLang="ko-KR" sz="2200" dirty="0"/>
              <a:t> not </a:t>
            </a:r>
            <a:r>
              <a:rPr lang="en-US" altLang="ko-KR" sz="2200" b="1" dirty="0"/>
              <a:t>‘The logicality of code?’</a:t>
            </a:r>
          </a:p>
        </p:txBody>
      </p:sp>
    </p:spTree>
    <p:extLst>
      <p:ext uri="{BB962C8B-B14F-4D97-AF65-F5344CB8AC3E}">
        <p14:creationId xmlns:p14="http://schemas.microsoft.com/office/powerpoint/2010/main" val="21160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9C15-E34E-72C2-A295-D7990060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552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0419-C9C6-E6B1-D146-5B5B80EF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pic>
        <p:nvPicPr>
          <p:cNvPr id="5" name="내용 개체 틀 4" descr="무기이(가) 표시된 사진&#10;&#10;자동 생성된 설명">
            <a:extLst>
              <a:ext uri="{FF2B5EF4-FFF2-40B4-BE49-F238E27FC236}">
                <a16:creationId xmlns:a16="http://schemas.microsoft.com/office/drawing/2014/main" id="{583E9F79-BE53-044C-9DCD-14889C4C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61" y="3654664"/>
            <a:ext cx="2143125" cy="2143125"/>
          </a:xfrm>
        </p:spPr>
      </p:pic>
      <p:pic>
        <p:nvPicPr>
          <p:cNvPr id="7" name="그림 6" descr="궁술, 스포츠이(가) 표시된 사진&#10;&#10;자동 생성된 설명">
            <a:extLst>
              <a:ext uri="{FF2B5EF4-FFF2-40B4-BE49-F238E27FC236}">
                <a16:creationId xmlns:a16="http://schemas.microsoft.com/office/drawing/2014/main" id="{6A481948-CA70-F285-05C3-E74279797F5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23" y="3772791"/>
            <a:ext cx="2455236" cy="2455236"/>
          </a:xfrm>
          <a:prstGeom prst="rect">
            <a:avLst/>
          </a:prstGeom>
        </p:spPr>
      </p:pic>
      <p:pic>
        <p:nvPicPr>
          <p:cNvPr id="9" name="그림 8" descr="무기이(가) 표시된 사진&#10;&#10;자동 생성된 설명">
            <a:extLst>
              <a:ext uri="{FF2B5EF4-FFF2-40B4-BE49-F238E27FC236}">
                <a16:creationId xmlns:a16="http://schemas.microsoft.com/office/drawing/2014/main" id="{5853C464-8CC7-A17C-2B2A-377DE3D65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5" y="3839330"/>
            <a:ext cx="2886583" cy="1916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AFA8D-9271-6616-DF63-EE3C4E0B07F5}"/>
              </a:ext>
            </a:extLst>
          </p:cNvPr>
          <p:cNvSpPr txBox="1"/>
          <p:nvPr/>
        </p:nvSpPr>
        <p:spPr>
          <a:xfrm>
            <a:off x="1672524" y="3285332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504089-2467-90FE-0049-B39901389E06}"/>
              </a:ext>
            </a:extLst>
          </p:cNvPr>
          <p:cNvSpPr txBox="1"/>
          <p:nvPr/>
        </p:nvSpPr>
        <p:spPr>
          <a:xfrm>
            <a:off x="9328629" y="3220774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Attack()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53ED7-02DA-8476-7492-99AC6C8DF6AC}"/>
              </a:ext>
            </a:extLst>
          </p:cNvPr>
          <p:cNvSpPr txBox="1"/>
          <p:nvPr/>
        </p:nvSpPr>
        <p:spPr>
          <a:xfrm>
            <a:off x="467477" y="2151947"/>
            <a:ext cx="102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‘Attack()’ function cannot reflect the attribute of weapon.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91E62-3C35-021E-CFF9-F151DA532CC5}"/>
              </a:ext>
            </a:extLst>
          </p:cNvPr>
          <p:cNvSpPr txBox="1"/>
          <p:nvPr/>
        </p:nvSpPr>
        <p:spPr>
          <a:xfrm>
            <a:off x="5573763" y="3258387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6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0419-C9C6-E6B1-D146-5B5B80EF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pic>
        <p:nvPicPr>
          <p:cNvPr id="5" name="내용 개체 틀 4" descr="무기이(가) 표시된 사진&#10;&#10;자동 생성된 설명">
            <a:extLst>
              <a:ext uri="{FF2B5EF4-FFF2-40B4-BE49-F238E27FC236}">
                <a16:creationId xmlns:a16="http://schemas.microsoft.com/office/drawing/2014/main" id="{583E9F79-BE53-044C-9DCD-14889C4C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53" y="3262192"/>
            <a:ext cx="2143125" cy="2143125"/>
          </a:xfrm>
        </p:spPr>
      </p:pic>
      <p:pic>
        <p:nvPicPr>
          <p:cNvPr id="7" name="그림 6" descr="궁술, 스포츠이(가) 표시된 사진&#10;&#10;자동 생성된 설명">
            <a:extLst>
              <a:ext uri="{FF2B5EF4-FFF2-40B4-BE49-F238E27FC236}">
                <a16:creationId xmlns:a16="http://schemas.microsoft.com/office/drawing/2014/main" id="{6A481948-CA70-F285-05C3-E74279797F5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55" y="3106137"/>
            <a:ext cx="2455236" cy="2455236"/>
          </a:xfrm>
          <a:prstGeom prst="rect">
            <a:avLst/>
          </a:prstGeom>
        </p:spPr>
      </p:pic>
      <p:pic>
        <p:nvPicPr>
          <p:cNvPr id="9" name="그림 8" descr="무기이(가) 표시된 사진&#10;&#10;자동 생성된 설명">
            <a:extLst>
              <a:ext uri="{FF2B5EF4-FFF2-40B4-BE49-F238E27FC236}">
                <a16:creationId xmlns:a16="http://schemas.microsoft.com/office/drawing/2014/main" id="{5853C464-8CC7-A17C-2B2A-377DE3D65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5" y="3429000"/>
            <a:ext cx="2886583" cy="1916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AFA8D-9271-6616-DF63-EE3C4E0B07F5}"/>
              </a:ext>
            </a:extLst>
          </p:cNvPr>
          <p:cNvSpPr txBox="1"/>
          <p:nvPr/>
        </p:nvSpPr>
        <p:spPr>
          <a:xfrm>
            <a:off x="1063254" y="2582744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Attack() -&gt; Slash()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9BE81-C450-9DF5-B2F8-9A848F30832F}"/>
              </a:ext>
            </a:extLst>
          </p:cNvPr>
          <p:cNvSpPr txBox="1"/>
          <p:nvPr/>
        </p:nvSpPr>
        <p:spPr>
          <a:xfrm>
            <a:off x="4843573" y="2577128"/>
            <a:ext cx="25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Attack() -&gt; Shoot()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D605E-C464-FCF7-DB0C-7671BF5ED570}"/>
              </a:ext>
            </a:extLst>
          </p:cNvPr>
          <p:cNvSpPr txBox="1"/>
          <p:nvPr/>
        </p:nvSpPr>
        <p:spPr>
          <a:xfrm>
            <a:off x="8747053" y="2577128"/>
            <a:ext cx="2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Attack() -&gt; Cast()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A1E16-6E9F-C2B7-CF1D-B489A11290AF}"/>
              </a:ext>
            </a:extLst>
          </p:cNvPr>
          <p:cNvSpPr txBox="1"/>
          <p:nvPr/>
        </p:nvSpPr>
        <p:spPr>
          <a:xfrm>
            <a:off x="838200" y="1697039"/>
            <a:ext cx="491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This way might be the solution?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5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061CB-9CFE-547B-B311-D0845EC7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8973B-4207-9F4C-05F0-6F6599C6E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 content of the new codes is duplicated.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B83836-4A1D-D495-F823-55E1B790A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83425"/>
              </p:ext>
            </p:extLst>
          </p:nvPr>
        </p:nvGraphicFramePr>
        <p:xfrm>
          <a:off x="1990872" y="3498258"/>
          <a:ext cx="1696484" cy="73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484">
                  <a:extLst>
                    <a:ext uri="{9D8B030D-6E8A-4147-A177-3AD203B41FA5}">
                      <a16:colId xmlns:a16="http://schemas.microsoft.com/office/drawing/2014/main" val="3500525821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Attack()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6341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Deal damage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1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01F64D-2A7D-B83D-ECDC-83E783FA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25309"/>
              </p:ext>
            </p:extLst>
          </p:nvPr>
        </p:nvGraphicFramePr>
        <p:xfrm>
          <a:off x="8257215" y="2326819"/>
          <a:ext cx="1720702" cy="128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02">
                  <a:extLst>
                    <a:ext uri="{9D8B030D-6E8A-4147-A177-3AD203B41FA5}">
                      <a16:colId xmlns:a16="http://schemas.microsoft.com/office/drawing/2014/main" val="3500525821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Slash()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6341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Deal damage</a:t>
                      </a:r>
                    </a:p>
                    <a:p>
                      <a:pPr latinLnBrk="1"/>
                      <a:r>
                        <a:rPr lang="en-US" altLang="ko-KR" dirty="0"/>
                        <a:t>Range: short</a:t>
                      </a:r>
                    </a:p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1369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ADFA575-DA2C-D19F-1C5B-B370D202F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2364"/>
              </p:ext>
            </p:extLst>
          </p:nvPr>
        </p:nvGraphicFramePr>
        <p:xfrm>
          <a:off x="6897734" y="4101764"/>
          <a:ext cx="1720703" cy="128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03">
                  <a:extLst>
                    <a:ext uri="{9D8B030D-6E8A-4147-A177-3AD203B41FA5}">
                      <a16:colId xmlns:a16="http://schemas.microsoft.com/office/drawing/2014/main" val="3500525821"/>
                    </a:ext>
                  </a:extLst>
                </a:gridCol>
              </a:tblGrid>
              <a:tr h="36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Shoot()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63415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Deal damage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Range: long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1369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D39A7E8A-2FC0-F09C-88C6-1C5AE003E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84622"/>
              </p:ext>
            </p:extLst>
          </p:nvPr>
        </p:nvGraphicFramePr>
        <p:xfrm>
          <a:off x="9290863" y="4123396"/>
          <a:ext cx="1820530" cy="128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30">
                  <a:extLst>
                    <a:ext uri="{9D8B030D-6E8A-4147-A177-3AD203B41FA5}">
                      <a16:colId xmlns:a16="http://schemas.microsoft.com/office/drawing/2014/main" val="3500525821"/>
                    </a:ext>
                  </a:extLst>
                </a:gridCol>
              </a:tblGrid>
              <a:tr h="366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Cast()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63415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Deal damage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Range: long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Magical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13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24EC0B-A32F-47EF-3930-52856FEA0148}"/>
              </a:ext>
            </a:extLst>
          </p:cNvPr>
          <p:cNvSpPr txBox="1"/>
          <p:nvPr/>
        </p:nvSpPr>
        <p:spPr>
          <a:xfrm>
            <a:off x="939649" y="6042026"/>
            <a:ext cx="9685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Also, this solution could</a:t>
            </a:r>
            <a:r>
              <a:rPr lang="ko-KR" altLang="en-US" sz="2800" dirty="0"/>
              <a:t> </a:t>
            </a:r>
            <a:r>
              <a:rPr lang="en-US" altLang="ko-KR" sz="2800" dirty="0"/>
              <a:t>cause</a:t>
            </a:r>
            <a:r>
              <a:rPr lang="ko-KR" altLang="en-US" sz="2800" dirty="0"/>
              <a:t> </a:t>
            </a:r>
            <a:r>
              <a:rPr lang="en-US" altLang="ko-KR" sz="2800" dirty="0"/>
              <a:t>the</a:t>
            </a:r>
            <a:r>
              <a:rPr lang="ko-KR" altLang="en-US" sz="2800" dirty="0"/>
              <a:t> </a:t>
            </a:r>
            <a:r>
              <a:rPr lang="en-US" altLang="ko-KR" sz="2800" dirty="0"/>
              <a:t>shotgun surgery.</a:t>
            </a:r>
            <a:endParaRPr lang="ko-KR" altLang="en-US" sz="28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30027E-6699-2280-59BB-91963A241DAF}"/>
              </a:ext>
            </a:extLst>
          </p:cNvPr>
          <p:cNvSpPr/>
          <p:nvPr/>
        </p:nvSpPr>
        <p:spPr>
          <a:xfrm>
            <a:off x="4193309" y="3449152"/>
            <a:ext cx="2272146" cy="817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954B7-E5C6-2EE8-5533-58DBF686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D06C5-EF8C-D713-E12F-C21A06D8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109" y="1383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Player has no mana to cast spell.</a:t>
            </a:r>
          </a:p>
          <a:p>
            <a:pPr marL="0" indent="0">
              <a:buNone/>
            </a:pPr>
            <a:r>
              <a:rPr lang="en-US" altLang="ko-KR" dirty="0"/>
              <a:t>So, player’s wand can now only smack the enemies.</a:t>
            </a:r>
          </a:p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D8739E5-C418-7A0E-4E4D-35AA7008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50" y="2412308"/>
            <a:ext cx="8706331" cy="148058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AE4562C-CCAB-0C03-7F59-1CD25CBFC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04" y="4703456"/>
            <a:ext cx="8526677" cy="136714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70CAF27-96BA-BCFF-ED99-60D5A54C0BB6}"/>
              </a:ext>
            </a:extLst>
          </p:cNvPr>
          <p:cNvSpPr/>
          <p:nvPr/>
        </p:nvSpPr>
        <p:spPr>
          <a:xfrm rot="5400000">
            <a:off x="5899105" y="3913928"/>
            <a:ext cx="604350" cy="7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B1854-CCCF-B1D0-3342-10B3083EF943}"/>
              </a:ext>
            </a:extLst>
          </p:cNvPr>
          <p:cNvSpPr txBox="1"/>
          <p:nvPr/>
        </p:nvSpPr>
        <p:spPr>
          <a:xfrm>
            <a:off x="2910417" y="6173710"/>
            <a:ext cx="870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This solution violates the Open-Closed Principal.</a:t>
            </a:r>
            <a:endParaRPr lang="ko-KR" altLang="en-US" sz="2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19FA36-179B-E02F-8D1E-F35ACAAB137D}"/>
              </a:ext>
            </a:extLst>
          </p:cNvPr>
          <p:cNvSpPr/>
          <p:nvPr/>
        </p:nvSpPr>
        <p:spPr>
          <a:xfrm>
            <a:off x="5278794" y="2795746"/>
            <a:ext cx="4807886" cy="71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A0A7A2-7D09-3DF3-FF95-E2BC1AD8A11F}"/>
              </a:ext>
            </a:extLst>
          </p:cNvPr>
          <p:cNvSpPr/>
          <p:nvPr/>
        </p:nvSpPr>
        <p:spPr>
          <a:xfrm>
            <a:off x="5278794" y="5021470"/>
            <a:ext cx="4807886" cy="71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2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6482-995E-CEE2-BED8-5721E8F4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EE90F-F2B3-B7F6-3551-F96E69F9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The effective solution is encapsulating ‘Attack Strategies’.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45378F-5768-14E8-C5D6-B44A8789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87" y="2811757"/>
            <a:ext cx="9629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166D1-1F53-AFE3-5B40-7093E6C2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67ACB-544B-BE49-182A-C45E7D14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 main agent of attack is the </a:t>
            </a:r>
            <a:r>
              <a:rPr lang="en-US" altLang="ko-KR" b="1" dirty="0"/>
              <a:t>player</a:t>
            </a:r>
            <a:r>
              <a:rPr lang="en-US" altLang="ko-KR" dirty="0"/>
              <a:t> not the </a:t>
            </a:r>
            <a:r>
              <a:rPr lang="en-US" altLang="ko-KR" b="1" dirty="0"/>
              <a:t>weapon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A81A3-EB1C-355B-8BA6-AA5175DFAF90}"/>
              </a:ext>
            </a:extLst>
          </p:cNvPr>
          <p:cNvSpPr txBox="1"/>
          <p:nvPr/>
        </p:nvSpPr>
        <p:spPr>
          <a:xfrm>
            <a:off x="3154325" y="2573080"/>
            <a:ext cx="10093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Player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EquipWeapon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8DCBE2"/>
                </a:solidFill>
                <a:latin typeface="Courier New" panose="02070309020205020404" pitchFamily="49" charset="0"/>
              </a:rPr>
              <a:t>this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endParaRPr lang="ko-KR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w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3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50C-3EB7-343B-D55A-41F29688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668E8-BF58-E4AD-F1D3-BF62D290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734" y="1386145"/>
            <a:ext cx="11587716" cy="571640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D197D9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	this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ko-KR" altLang="en-US" sz="18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D25252"/>
                </a:solidFill>
                <a:latin typeface="Courier New" panose="02070309020205020404" pitchFamily="49" charset="0"/>
              </a:rPr>
              <a:t>System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EFC09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FFC600"/>
                </a:solidFill>
                <a:latin typeface="Courier New" panose="02070309020205020404" pitchFamily="49" charset="0"/>
              </a:rPr>
              <a:t>"Equipped Weapon: %s\n"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ko-KR" altLang="en-US" sz="18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attack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ko-KR" altLang="en-US" sz="18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setAttackStrategy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 err="1">
                <a:solidFill>
                  <a:srgbClr val="D197D9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	</a:t>
            </a:r>
            <a:r>
              <a:rPr lang="en-US" altLang="ko-KR" sz="1800" dirty="0" err="1">
                <a:solidFill>
                  <a:srgbClr val="8DCBE2"/>
                </a:solidFill>
                <a:latin typeface="Courier New" panose="02070309020205020404" pitchFamily="49" charset="0"/>
              </a:rPr>
              <a:t>this</a:t>
            </a:r>
            <a:r>
              <a:rPr lang="en-US" altLang="ko-KR" sz="1800" dirty="0" err="1">
                <a:solidFill>
                  <a:srgbClr val="D8D8D8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dirty="0" err="1">
                <a:solidFill>
                  <a:srgbClr val="BED6FF"/>
                </a:solidFill>
                <a:latin typeface="Courier New" panose="02070309020205020404" pitchFamily="49" charset="0"/>
              </a:rPr>
              <a:t>AttackStrategy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4BDD-6B9E-1991-2A1A-5BA387E1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35665-83C9-57C0-4A80-91614C1F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991" y="4882573"/>
            <a:ext cx="5618018" cy="223837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Bow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Bow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	super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F5D04-35C0-06DD-8423-DC410ABC97D7}"/>
              </a:ext>
            </a:extLst>
          </p:cNvPr>
          <p:cNvSpPr txBox="1"/>
          <p:nvPr/>
        </p:nvSpPr>
        <p:spPr>
          <a:xfrm>
            <a:off x="517235" y="3061768"/>
            <a:ext cx="5865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Sword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Sword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	super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BFDED-BF05-2D6D-F849-622689EE6EF1}"/>
              </a:ext>
            </a:extLst>
          </p:cNvPr>
          <p:cNvSpPr txBox="1"/>
          <p:nvPr/>
        </p:nvSpPr>
        <p:spPr>
          <a:xfrm>
            <a:off x="7121236" y="3061768"/>
            <a:ext cx="538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Wand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BED6FF"/>
                </a:solidFill>
                <a:latin typeface="Courier New" panose="02070309020205020404" pitchFamily="49" charset="0"/>
              </a:rPr>
              <a:t>Wand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D2525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8DCBE2"/>
                </a:solidFill>
                <a:latin typeface="Courier New" panose="02070309020205020404" pitchFamily="49" charset="0"/>
              </a:rPr>
              <a:t>		super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79ABFF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D8D8D8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5D9F7-9EDA-F9D4-1B0B-88DF165BC2BB}"/>
              </a:ext>
            </a:extLst>
          </p:cNvPr>
          <p:cNvSpPr txBox="1"/>
          <p:nvPr/>
        </p:nvSpPr>
        <p:spPr>
          <a:xfrm>
            <a:off x="415635" y="2135270"/>
            <a:ext cx="340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Three types of weapon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AAF20A665103C4AA09D95734F7FBEDC" ma:contentTypeVersion="4" ma:contentTypeDescription="새 문서를 만듭니다." ma:contentTypeScope="" ma:versionID="7ab062290511422d30f7bacf55aeb90b">
  <xsd:schema xmlns:xsd="http://www.w3.org/2001/XMLSchema" xmlns:xs="http://www.w3.org/2001/XMLSchema" xmlns:p="http://schemas.microsoft.com/office/2006/metadata/properties" xmlns:ns3="d09ea86e-9471-4a8f-af14-e09501832f93" targetNamespace="http://schemas.microsoft.com/office/2006/metadata/properties" ma:root="true" ma:fieldsID="540fc8666feb3b4888f5c8e31c0d1467" ns3:_="">
    <xsd:import namespace="d09ea86e-9471-4a8f-af14-e09501832f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ea86e-9471-4a8f-af14-e09501832f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3E7B6B-EA14-46B6-8311-629E69C970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09B26-20FE-490A-B3EA-02CE6A02A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9ea86e-9471-4a8f-af14-e09501832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B893FC-6A45-42D7-B435-1B83213F9794}">
  <ds:schemaRefs>
    <ds:schemaRef ds:uri="http://schemas.microsoft.com/office/2006/documentManagement/types"/>
    <ds:schemaRef ds:uri="http://www.w3.org/XML/1998/namespace"/>
    <ds:schemaRef ds:uri="d09ea86e-9471-4a8f-af14-e09501832f93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301</Words>
  <Application>Microsoft Office PowerPoint</Application>
  <PresentationFormat>와이드스크린</PresentationFormat>
  <Paragraphs>135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Courier New</vt:lpstr>
      <vt:lpstr>Office Theme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Strategy Pattern</vt:lpstr>
      <vt:lpstr>Q&amp;A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배강민</dc:creator>
  <cp:lastModifiedBy>Windows 사용자</cp:lastModifiedBy>
  <cp:revision>3</cp:revision>
  <dcterms:created xsi:type="dcterms:W3CDTF">2022-07-12T03:15:05Z</dcterms:created>
  <dcterms:modified xsi:type="dcterms:W3CDTF">2023-05-15T23:23:14Z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0x010100DAAF20A665103C4AA09D95734F7FBEDC</vt:lpwstr>
  </property>
</Properties>
</file>