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Jordan" initials="JJ" lastIdx="2" clrIdx="0">
    <p:extLst>
      <p:ext uri="{19B8F6BF-5375-455C-9EA6-DF929625EA0E}">
        <p15:presenceInfo xmlns:p15="http://schemas.microsoft.com/office/powerpoint/2012/main" userId="f5f9520a269a84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0"/>
    <p:restoredTop sz="94686"/>
  </p:normalViewPr>
  <p:slideViewPr>
    <p:cSldViewPr snapToGrid="0" snapToObjects="1">
      <p:cViewPr varScale="1">
        <p:scale>
          <a:sx n="72" d="100"/>
          <a:sy n="72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19:58:40.09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1-04-28T19:59:04.758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7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9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8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7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2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0D60C16-E99A-EB49-8BAD-E635D34E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37" b="198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CEE9212A-85CC-5A4D-869F-4F602AC45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4235" y="1153757"/>
            <a:ext cx="914400" cy="914400"/>
          </a:xfrm>
          <a:prstGeom prst="rect">
            <a:avLst/>
          </a:prstGeom>
        </p:spPr>
      </p:pic>
      <p:pic>
        <p:nvPicPr>
          <p:cNvPr id="21" name="Graphic 20" descr="Marker with solid fill">
            <a:extLst>
              <a:ext uri="{FF2B5EF4-FFF2-40B4-BE49-F238E27FC236}">
                <a16:creationId xmlns:a16="http://schemas.microsoft.com/office/drawing/2014/main" id="{066F5DF9-1A23-8F40-8A88-534EB84A9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4235" y="2870946"/>
            <a:ext cx="914400" cy="914400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9DFFEFA0-B7F7-604A-9BFF-23895BB17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1040" y="2065467"/>
            <a:ext cx="914400" cy="914400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885AB25D-933C-1240-B793-CC0C86A6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4668" y="1413734"/>
            <a:ext cx="914400" cy="914400"/>
          </a:xfrm>
          <a:prstGeom prst="rect">
            <a:avLst/>
          </a:prstGeom>
        </p:spPr>
      </p:pic>
      <p:pic>
        <p:nvPicPr>
          <p:cNvPr id="27" name="Graphic 26" descr="Marker with solid fill">
            <a:extLst>
              <a:ext uri="{FF2B5EF4-FFF2-40B4-BE49-F238E27FC236}">
                <a16:creationId xmlns:a16="http://schemas.microsoft.com/office/drawing/2014/main" id="{4EC56821-AD35-3541-BE4A-C7CD23C13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3501" y="1413734"/>
            <a:ext cx="914400" cy="914400"/>
          </a:xfrm>
          <a:prstGeom prst="rect">
            <a:avLst/>
          </a:prstGeom>
        </p:spPr>
      </p:pic>
      <p:pic>
        <p:nvPicPr>
          <p:cNvPr id="28" name="Graphic 27" descr="Marker with solid fill">
            <a:extLst>
              <a:ext uri="{FF2B5EF4-FFF2-40B4-BE49-F238E27FC236}">
                <a16:creationId xmlns:a16="http://schemas.microsoft.com/office/drawing/2014/main" id="{13909CAE-9D7A-E543-B741-1AB021452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037" y="5045324"/>
            <a:ext cx="914400" cy="914400"/>
          </a:xfrm>
          <a:prstGeom prst="rect">
            <a:avLst/>
          </a:prstGeom>
        </p:spPr>
      </p:pic>
      <p:pic>
        <p:nvPicPr>
          <p:cNvPr id="29" name="Graphic 28" descr="Marker with solid fill">
            <a:extLst>
              <a:ext uri="{FF2B5EF4-FFF2-40B4-BE49-F238E27FC236}">
                <a16:creationId xmlns:a16="http://schemas.microsoft.com/office/drawing/2014/main" id="{9FFCA0C6-518A-8A48-B7E2-7599E2FA4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0618" y="4905934"/>
            <a:ext cx="914400" cy="914400"/>
          </a:xfrm>
          <a:prstGeom prst="rect">
            <a:avLst/>
          </a:prstGeom>
        </p:spPr>
      </p:pic>
      <p:pic>
        <p:nvPicPr>
          <p:cNvPr id="30" name="Graphic 29" descr="Marker with solid fill">
            <a:extLst>
              <a:ext uri="{FF2B5EF4-FFF2-40B4-BE49-F238E27FC236}">
                <a16:creationId xmlns:a16="http://schemas.microsoft.com/office/drawing/2014/main" id="{9F6C9E8D-A1ED-954D-92DC-D2A4C5AD2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320" y="2223010"/>
            <a:ext cx="914400" cy="914400"/>
          </a:xfrm>
          <a:prstGeom prst="rect">
            <a:avLst/>
          </a:prstGeom>
        </p:spPr>
      </p:pic>
      <p:pic>
        <p:nvPicPr>
          <p:cNvPr id="13" name="Graphic 12" descr="test&#10;&#10;&#10;&#10;&#10;&#10;">
            <a:extLst>
              <a:ext uri="{FF2B5EF4-FFF2-40B4-BE49-F238E27FC236}">
                <a16:creationId xmlns:a16="http://schemas.microsoft.com/office/drawing/2014/main" id="{55856BE5-0D21-0D4C-AD8D-C9078D499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7724" y="3452733"/>
            <a:ext cx="2328121" cy="18817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7F792-E406-8D47-B2B3-BB92D9A1C9C7}"/>
              </a:ext>
            </a:extLst>
          </p:cNvPr>
          <p:cNvSpPr txBox="1"/>
          <p:nvPr/>
        </p:nvSpPr>
        <p:spPr>
          <a:xfrm>
            <a:off x="4056049" y="3729755"/>
            <a:ext cx="151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$250,000</a:t>
            </a:r>
          </a:p>
          <a:p>
            <a:r>
              <a:rPr lang="en-US" dirty="0"/>
              <a:t>2 BD / 1.5 B</a:t>
            </a:r>
          </a:p>
          <a:p>
            <a:r>
              <a:rPr lang="en-US" b="1" dirty="0">
                <a:solidFill>
                  <a:schemeClr val="accent5"/>
                </a:solidFill>
              </a:rPr>
              <a:t>Good Value</a:t>
            </a:r>
          </a:p>
        </p:txBody>
      </p:sp>
      <p:pic>
        <p:nvPicPr>
          <p:cNvPr id="31" name="Graphic 30" descr="test&#10;&#10;&#10;&#10;&#10;&#10;">
            <a:extLst>
              <a:ext uri="{FF2B5EF4-FFF2-40B4-BE49-F238E27FC236}">
                <a16:creationId xmlns:a16="http://schemas.microsoft.com/office/drawing/2014/main" id="{962F4334-9FE9-E143-902A-D3898646C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0259" y="714903"/>
            <a:ext cx="2328121" cy="18817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FC7EEB-BA00-C44D-95CC-85389835BF16}"/>
              </a:ext>
            </a:extLst>
          </p:cNvPr>
          <p:cNvSpPr txBox="1"/>
          <p:nvPr/>
        </p:nvSpPr>
        <p:spPr>
          <a:xfrm>
            <a:off x="7167935" y="1047068"/>
            <a:ext cx="151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$450,000</a:t>
            </a:r>
          </a:p>
          <a:p>
            <a:r>
              <a:rPr lang="en-US" dirty="0"/>
              <a:t>3 BD / 1 B</a:t>
            </a:r>
          </a:p>
          <a:p>
            <a:r>
              <a:rPr lang="en-US" b="1" dirty="0">
                <a:solidFill>
                  <a:srgbClr val="FF0000"/>
                </a:solidFill>
              </a:rPr>
              <a:t>Bad Value</a:t>
            </a:r>
          </a:p>
        </p:txBody>
      </p:sp>
    </p:spTree>
    <p:extLst>
      <p:ext uri="{BB962C8B-B14F-4D97-AF65-F5344CB8AC3E}">
        <p14:creationId xmlns:p14="http://schemas.microsoft.com/office/powerpoint/2010/main" val="1064746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Nova Light</vt:lpstr>
      <vt:lpstr>Bembo</vt:lpstr>
      <vt:lpstr>Calibri</vt:lpstr>
      <vt:lpstr>RetrospectVTI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Jordan</dc:creator>
  <cp:lastModifiedBy>tim challenger</cp:lastModifiedBy>
  <cp:revision>5</cp:revision>
  <dcterms:created xsi:type="dcterms:W3CDTF">2021-04-29T00:50:28Z</dcterms:created>
  <dcterms:modified xsi:type="dcterms:W3CDTF">2021-04-29T01:43:54Z</dcterms:modified>
</cp:coreProperties>
</file>