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3D-graphics_The_blue_tile_016514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02"/>
          <a:stretch/>
        </p:blipFill>
        <p:spPr bwMode="auto">
          <a:xfrm>
            <a:off x="0" y="0"/>
            <a:ext cx="9144000" cy="17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04800"/>
            <a:ext cx="9144000" cy="10668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48939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An Online Hub For All Coaching Centers</a:t>
            </a:r>
            <a:endParaRPr lang="en-US" sz="2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9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Talha</dc:creator>
  <cp:lastModifiedBy>Talha</cp:lastModifiedBy>
  <cp:revision>4</cp:revision>
  <dcterms:created xsi:type="dcterms:W3CDTF">2006-08-16T00:00:00Z</dcterms:created>
  <dcterms:modified xsi:type="dcterms:W3CDTF">2014-04-21T01:13:27Z</dcterms:modified>
</cp:coreProperties>
</file>