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81" r:id="rId2"/>
    <p:sldId id="280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852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8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90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1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3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2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9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5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2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570-394F-475A-BB7E-19FBBC1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0" y="618518"/>
            <a:ext cx="7386319" cy="1450914"/>
          </a:xfrm>
        </p:spPr>
        <p:txBody>
          <a:bodyPr>
            <a:normAutofit/>
          </a:bodyPr>
          <a:lstStyle/>
          <a:p>
            <a:r>
              <a:rPr lang="en-US" sz="4800" dirty="0">
                <a:highlight>
                  <a:srgbClr val="800080"/>
                </a:highlight>
              </a:rPr>
              <a:t>ADO.NET PROJECT</a:t>
            </a:r>
            <a:endParaRPr lang="en-IN" sz="4800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0FC2-ED29-4867-A4EF-EA3CDBC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334" y="3859731"/>
            <a:ext cx="3830854" cy="27624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80"/>
                </a:highlight>
              </a:rPr>
              <a:t>BY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MOHD TALHA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POOJA PATIL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PRATHYUSHA ANUMULA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dirty="0"/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459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167A-18F2-48EF-B818-98D01061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Inserting data to the table</a:t>
            </a:r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A9A3-992E-4D97-A7AD-0AFD6DF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Inserted values using stored procedure.</a:t>
            </a:r>
          </a:p>
          <a:p>
            <a:r>
              <a:rPr lang="en-US" sz="2800" dirty="0"/>
              <a:t>Created stored procedure for Employee table</a:t>
            </a:r>
          </a:p>
          <a:p>
            <a:r>
              <a:rPr lang="en-US" dirty="0"/>
              <a:t>create procedure spinsertemployee</a:t>
            </a:r>
          </a:p>
          <a:p>
            <a:pPr marL="0" indent="0">
              <a:buNone/>
            </a:pPr>
            <a:r>
              <a:rPr lang="en-US" dirty="0"/>
              <a:t>  @eid int, @ename varchar(50), @dob date, @phone </a:t>
            </a:r>
            <a:r>
              <a:rPr lang="en-US" dirty="0" err="1"/>
              <a:t>bigint</a:t>
            </a:r>
            <a:r>
              <a:rPr lang="en-US" dirty="0"/>
              <a:t>, @email varchar(50),</a:t>
            </a:r>
          </a:p>
          <a:p>
            <a:pPr marL="0" indent="0">
              <a:buNone/>
            </a:pPr>
            <a:r>
              <a:rPr lang="en-US" dirty="0"/>
              <a:t> @sal float, @deptid int</a:t>
            </a:r>
          </a:p>
          <a:p>
            <a:pPr marL="0" indent="0">
              <a:buNone/>
            </a:pPr>
            <a:r>
              <a:rPr lang="en-US" dirty="0"/>
              <a:t>    as</a:t>
            </a:r>
          </a:p>
          <a:p>
            <a:pPr marL="0" indent="0">
              <a:buNone/>
            </a:pPr>
            <a:r>
              <a:rPr lang="en-US" dirty="0"/>
              <a:t>   begin</a:t>
            </a:r>
          </a:p>
          <a:p>
            <a:pPr marL="0" indent="0">
              <a:buNone/>
            </a:pPr>
            <a:r>
              <a:rPr lang="en-US" dirty="0"/>
              <a:t>   insert into employee values(@eid,@ename,@dob,@phone,@email,@sal,@deptid)</a:t>
            </a:r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14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7900-4E24-41FC-AA6D-E083B3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ighlight>
                  <a:srgbClr val="800080"/>
                </a:highlight>
              </a:rPr>
              <a:t>Entered the values to the form</a:t>
            </a:r>
            <a:endParaRPr lang="en-IN" sz="3200" dirty="0">
              <a:highlight>
                <a:srgbClr val="80008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F138C-CCF8-450C-A87B-472DE9F5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15957" y="2249488"/>
            <a:ext cx="5356912" cy="3541712"/>
          </a:xfrm>
        </p:spPr>
      </p:pic>
    </p:spTree>
    <p:extLst>
      <p:ext uri="{BB962C8B-B14F-4D97-AF65-F5344CB8AC3E}">
        <p14:creationId xmlns:p14="http://schemas.microsoft.com/office/powerpoint/2010/main" val="205857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7DD9-B621-4EE9-812B-6177ECFB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800080"/>
                </a:highlight>
              </a:rPr>
              <a:t>Click on insertdata button then we will get a message box showing </a:t>
            </a:r>
            <a:br>
              <a:rPr lang="en-US" sz="2400" dirty="0">
                <a:highlight>
                  <a:srgbClr val="800080"/>
                </a:highlight>
              </a:rPr>
            </a:br>
            <a:r>
              <a:rPr lang="en-US" sz="2400" dirty="0">
                <a:highlight>
                  <a:srgbClr val="800080"/>
                </a:highlight>
              </a:rPr>
              <a:t>“Data inserted successfully”</a:t>
            </a:r>
            <a:endParaRPr lang="en-IN" sz="2400" dirty="0">
              <a:highlight>
                <a:srgbClr val="80008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C031D-46A4-4471-9C72-8416E2B82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84730" y="2249488"/>
            <a:ext cx="5219365" cy="3541712"/>
          </a:xfrm>
        </p:spPr>
      </p:pic>
    </p:spTree>
    <p:extLst>
      <p:ext uri="{BB962C8B-B14F-4D97-AF65-F5344CB8AC3E}">
        <p14:creationId xmlns:p14="http://schemas.microsoft.com/office/powerpoint/2010/main" val="33047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7346-604B-41F1-A74B-C43870C8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800080"/>
                </a:highlight>
              </a:rPr>
              <a:t>Finally we get the data into the employee table</a:t>
            </a:r>
            <a:endParaRPr lang="en-IN" sz="2400" dirty="0">
              <a:highlight>
                <a:srgbClr val="80008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5E602-95E1-45FD-91C5-B8BD4D99D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17727" y="2249488"/>
            <a:ext cx="5353371" cy="3541712"/>
          </a:xfrm>
        </p:spPr>
      </p:pic>
    </p:spTree>
    <p:extLst>
      <p:ext uri="{BB962C8B-B14F-4D97-AF65-F5344CB8AC3E}">
        <p14:creationId xmlns:p14="http://schemas.microsoft.com/office/powerpoint/2010/main" val="30311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C658-E77A-4F53-9D62-77D3BCCE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800080"/>
                </a:highlight>
              </a:rPr>
              <a:t>Created stored procedure for deparment table</a:t>
            </a:r>
            <a:endParaRPr lang="en-IN" sz="2400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2562-10A4-45E4-B953-961F7580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procedure spinsertdeparment</a:t>
            </a:r>
          </a:p>
          <a:p>
            <a:pPr marL="0" indent="0">
              <a:buNone/>
            </a:pPr>
            <a:r>
              <a:rPr lang="en-US" dirty="0"/>
              <a:t>  @deptid int, @deptname varchar(50), @deptlocation varchar(50),@</a:t>
            </a:r>
            <a:r>
              <a:rPr lang="en-US" dirty="0" err="1"/>
              <a:t>managerid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as</a:t>
            </a:r>
          </a:p>
          <a:p>
            <a:pPr marL="0" indent="0">
              <a:buNone/>
            </a:pPr>
            <a:r>
              <a:rPr lang="en-US" dirty="0"/>
              <a:t>   begin</a:t>
            </a:r>
          </a:p>
          <a:p>
            <a:pPr marL="0" indent="0">
              <a:buNone/>
            </a:pPr>
            <a:r>
              <a:rPr lang="en-US" dirty="0"/>
              <a:t>   insert into department     values(@deptid,@deptname,@deptlocation,@managerid)</a:t>
            </a:r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3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0AF-EBC3-41AF-8098-7828E56A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800080"/>
                </a:highlight>
              </a:rPr>
              <a:t>Enter the values,</a:t>
            </a:r>
            <a:br>
              <a:rPr lang="en-US" sz="2400" dirty="0">
                <a:highlight>
                  <a:srgbClr val="800080"/>
                </a:highlight>
              </a:rPr>
            </a:br>
            <a:r>
              <a:rPr lang="en-US" sz="2400" dirty="0">
                <a:highlight>
                  <a:srgbClr val="800080"/>
                </a:highlight>
              </a:rPr>
              <a:t>Click on insertdata button then we will get a message box showing </a:t>
            </a:r>
            <a:br>
              <a:rPr lang="en-US" sz="2400" dirty="0">
                <a:highlight>
                  <a:srgbClr val="800080"/>
                </a:highlight>
              </a:rPr>
            </a:br>
            <a:r>
              <a:rPr lang="en-US" sz="2400" dirty="0">
                <a:highlight>
                  <a:srgbClr val="800080"/>
                </a:highlight>
              </a:rPr>
              <a:t>“Data inserted successfully”</a:t>
            </a:r>
            <a:endParaRPr lang="en-IN" sz="2400" dirty="0">
              <a:highlight>
                <a:srgbClr val="80008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109A4-8142-4FBC-84CE-BFCBF9228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2783" y="2374616"/>
            <a:ext cx="9115123" cy="4055060"/>
          </a:xfrm>
        </p:spPr>
      </p:pic>
    </p:spTree>
    <p:extLst>
      <p:ext uri="{BB962C8B-B14F-4D97-AF65-F5344CB8AC3E}">
        <p14:creationId xmlns:p14="http://schemas.microsoft.com/office/powerpoint/2010/main" val="373745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BE2-3BD0-451B-AF7F-7DF19A3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800080"/>
                </a:highlight>
              </a:rPr>
              <a:t>Finally we get the data into the employee table</a:t>
            </a:r>
            <a:endParaRPr lang="en-IN" dirty="0">
              <a:highlight>
                <a:srgbClr val="80008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3C9A4-7985-4D6F-9D13-9B86C020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48607" y="2249488"/>
            <a:ext cx="5091611" cy="3541712"/>
          </a:xfrm>
        </p:spPr>
      </p:pic>
    </p:spTree>
    <p:extLst>
      <p:ext uri="{BB962C8B-B14F-4D97-AF65-F5344CB8AC3E}">
        <p14:creationId xmlns:p14="http://schemas.microsoft.com/office/powerpoint/2010/main" val="77230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46545"/>
            <a:ext cx="10353761" cy="886691"/>
          </a:xfrm>
        </p:spPr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Update form CREATED by pooja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0400"/>
            <a:ext cx="10353762" cy="3962400"/>
          </a:xfrm>
        </p:spPr>
        <p:txBody>
          <a:bodyPr/>
          <a:lstStyle/>
          <a:p>
            <a:r>
              <a:rPr lang="en-US" dirty="0"/>
              <a:t>Drag labels named it as EMPID,EMPNAME,DOB,PHONE,EMAIL,SALARY,DEPTID </a:t>
            </a:r>
          </a:p>
          <a:p>
            <a:pPr>
              <a:buNone/>
            </a:pPr>
            <a:r>
              <a:rPr lang="en-US" dirty="0"/>
              <a:t>  and seven textboxes and Update button and a Datagridview to display the data.</a:t>
            </a:r>
          </a:p>
          <a:p>
            <a:endParaRPr lang="en-US" dirty="0"/>
          </a:p>
          <a:p>
            <a:r>
              <a:rPr lang="en-US" dirty="0"/>
              <a:t>We get the record according to the data given to the EMPID,EMPNAME, DOB,PHONE,EMAIL,SALARY,DEPTID Textboxes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2582"/>
            <a:ext cx="10353761" cy="1209963"/>
          </a:xfrm>
        </p:spPr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UPDATING data to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Updated values using stored procedure.</a:t>
            </a:r>
          </a:p>
          <a:p>
            <a:r>
              <a:rPr lang="en-US" dirty="0"/>
              <a:t>create proc spupdateemployee</a:t>
            </a:r>
          </a:p>
          <a:p>
            <a:pPr>
              <a:buNone/>
            </a:pPr>
            <a:r>
              <a:rPr lang="en-US" sz="1700" dirty="0"/>
              <a:t>   (@EMPID INT,@EMPNAME VARCHAR(50),@DOB DATE,@PHONE BIGINT,@EMAIL VARCHAR(50),@SALARY FLOAT,@DEPTID INT)</a:t>
            </a:r>
          </a:p>
          <a:p>
            <a:pPr>
              <a:buNone/>
            </a:pPr>
            <a:r>
              <a:rPr lang="en-US" sz="1700" dirty="0"/>
              <a:t>    AS</a:t>
            </a:r>
          </a:p>
          <a:p>
            <a:pPr>
              <a:buNone/>
            </a:pPr>
            <a:r>
              <a:rPr lang="en-US" sz="1700" dirty="0"/>
              <a:t>   BEGIN	</a:t>
            </a:r>
          </a:p>
          <a:p>
            <a:pPr>
              <a:buNone/>
            </a:pPr>
            <a:r>
              <a:rPr lang="en-US" sz="1700" dirty="0"/>
              <a:t>    UPDATE EMPLOYEE  SET EMPNAME=@EMPNAME, DOB=@DOB,PHONE=@PHONE, EMAIL=@EMAIL, SALARY=@SALARY, DEPTID=@DEPTID WHERE EMPID=@EMPID;</a:t>
            </a:r>
          </a:p>
          <a:p>
            <a:pPr>
              <a:buNone/>
            </a:pPr>
            <a:r>
              <a:rPr lang="en-US" sz="1700" dirty="0"/>
              <a:t>   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05191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800080"/>
                </a:highlight>
              </a:rPr>
              <a:t>Form before updating the data</a:t>
            </a:r>
          </a:p>
        </p:txBody>
      </p:sp>
      <p:pic>
        <p:nvPicPr>
          <p:cNvPr id="6" name="Content Placeholder 5" descr="IMG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206" y="2249488"/>
            <a:ext cx="5590414" cy="35417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B70-6691-4ADF-A372-022022A7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Table of contents</a:t>
            </a:r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F006-3CF2-494D-84C8-AC97C812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CREATION OF 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FORM 1(INSERTION OF EMPLOYEE TABLE)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FORM 1(INSERTION OF DEPARTMENT TABLE)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SEARCH FORM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UPDATE FORM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DELETE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1B37ED-067B-4980-BED1-E79A2A5DB5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00886" y="1066799"/>
            <a:ext cx="3138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857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800080"/>
                </a:highlight>
              </a:rPr>
              <a:t>inserted value to the form to be updated</a:t>
            </a:r>
          </a:p>
        </p:txBody>
      </p:sp>
      <p:pic>
        <p:nvPicPr>
          <p:cNvPr id="4" name="Content Placeholder 3" descr="IMG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2689" y="1984443"/>
            <a:ext cx="9114817" cy="425098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800080"/>
                </a:highlight>
              </a:rPr>
              <a:t>Click on update button then we can see data UPDATED in the employee table</a:t>
            </a:r>
          </a:p>
        </p:txBody>
      </p:sp>
      <p:pic>
        <p:nvPicPr>
          <p:cNvPr id="4" name="Content Placeholder 3" descr="IMG#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0414" y="2249488"/>
            <a:ext cx="5487998" cy="35417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07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highlight>
                  <a:srgbClr val="800080"/>
                </a:highlight>
              </a:rPr>
              <a:t>Created stored procedure for department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52535"/>
            <a:ext cx="10353762" cy="4046707"/>
          </a:xfrm>
        </p:spPr>
        <p:txBody>
          <a:bodyPr/>
          <a:lstStyle/>
          <a:p>
            <a:r>
              <a:rPr lang="en-US" dirty="0"/>
              <a:t>create proc spupdatedepartment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sz="1800" dirty="0"/>
              <a:t>(@DEPTID INT, @DEPTNAME VARCHAR(50), @DEPTLOC VARCHAR(50), @MGRID INT)</a:t>
            </a:r>
          </a:p>
          <a:p>
            <a:pPr>
              <a:buNone/>
            </a:pPr>
            <a:r>
              <a:rPr lang="en-US" sz="1800" dirty="0"/>
              <a:t>AS</a:t>
            </a:r>
          </a:p>
          <a:p>
            <a:pPr>
              <a:buNone/>
            </a:pPr>
            <a:r>
              <a:rPr lang="en-US" sz="1800" dirty="0"/>
              <a:t>BEGIN</a:t>
            </a:r>
          </a:p>
          <a:p>
            <a:pPr>
              <a:buNone/>
            </a:pPr>
            <a:r>
              <a:rPr lang="en-US" sz="1800" dirty="0"/>
              <a:t>	UPDATE DEPARTMENT  SET DEPTNAME=@DEPTNAME, DEPTLOCATION=@DEPTLOC, MANAGERID=@MGRID  WHERE DEPTID=@DEPTID</a:t>
            </a:r>
          </a:p>
          <a:p>
            <a:pPr>
              <a:buNone/>
            </a:pPr>
            <a:r>
              <a:rPr lang="en-US" sz="1800" dirty="0"/>
              <a:t>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92868"/>
            <a:ext cx="10353761" cy="90791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ighlight>
                  <a:srgbClr val="800080"/>
                </a:highlight>
              </a:rPr>
              <a:t>Inserted data to be updated click on the update button then data get updated in employee table</a:t>
            </a:r>
          </a:p>
        </p:txBody>
      </p:sp>
      <p:pic>
        <p:nvPicPr>
          <p:cNvPr id="4" name="Content Placeholder 3" descr="pic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8293" y="2249488"/>
            <a:ext cx="5352240" cy="354171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highlight>
                  <a:srgbClr val="800080"/>
                </a:highlight>
              </a:rPr>
              <a:t>Updated data in department table </a:t>
            </a:r>
          </a:p>
        </p:txBody>
      </p:sp>
      <p:pic>
        <p:nvPicPr>
          <p:cNvPr id="4" name="Content Placeholder 3" descr="pic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83473" y="2249488"/>
            <a:ext cx="5421880" cy="354171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928-A014-4E35-A667-02D9A59E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by </a:t>
            </a:r>
            <a:r>
              <a:rPr lang="en-US" dirty="0" err="1"/>
              <a:t>mohd</a:t>
            </a:r>
            <a:r>
              <a:rPr lang="en-US" dirty="0"/>
              <a:t> </a:t>
            </a:r>
            <a:r>
              <a:rPr lang="en-US" dirty="0" err="1"/>
              <a:t>talha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3EC-D083-45EC-949A-BE050F1C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187"/>
            <a:ext cx="9905999" cy="4454014"/>
          </a:xfrm>
        </p:spPr>
        <p:txBody>
          <a:bodyPr/>
          <a:lstStyle/>
          <a:p>
            <a:r>
              <a:rPr lang="en-US" dirty="0"/>
              <a:t>Check button for checking if data available in the table with given employee ID or not.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BEE55-A6BA-461E-90AB-75C95303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8" y="2587200"/>
            <a:ext cx="5906572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2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3900-93CB-4AA6-8524-5BD1DA7C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8605"/>
          </a:xfrm>
        </p:spPr>
        <p:txBody>
          <a:bodyPr/>
          <a:lstStyle/>
          <a:p>
            <a:r>
              <a:rPr lang="en-US" dirty="0"/>
              <a:t>After checking id all fields will be enable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F78F6-7848-42D4-9CE2-153094D0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83" y="1689048"/>
            <a:ext cx="5998985" cy="4062305"/>
          </a:xfrm>
        </p:spPr>
      </p:pic>
    </p:spTree>
    <p:extLst>
      <p:ext uri="{BB962C8B-B14F-4D97-AF65-F5344CB8AC3E}">
        <p14:creationId xmlns:p14="http://schemas.microsoft.com/office/powerpoint/2010/main" val="143127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965A-A38F-469E-86E3-228DF0AE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6905"/>
            <a:ext cx="9905998" cy="54168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Delete from table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EEB1-6206-4367-B6B4-E0B65B5A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8594"/>
            <a:ext cx="9905999" cy="5938683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After Inserting data three options will be available </a:t>
            </a:r>
          </a:p>
          <a:p>
            <a:pPr algn="ctr"/>
            <a:r>
              <a:rPr lang="en-US" sz="1600" dirty="0"/>
              <a:t>Insert data again</a:t>
            </a:r>
          </a:p>
          <a:p>
            <a:pPr algn="ctr"/>
            <a:r>
              <a:rPr lang="en-US" sz="1600" dirty="0"/>
              <a:t>Update a data using id</a:t>
            </a:r>
          </a:p>
          <a:p>
            <a:pPr algn="ctr"/>
            <a:r>
              <a:rPr lang="en-US" sz="1600" dirty="0"/>
              <a:t>Delete a record from the given table</a:t>
            </a:r>
          </a:p>
          <a:p>
            <a:pPr algn="ctr"/>
            <a:r>
              <a:rPr lang="en-US" sz="1600" dirty="0" err="1"/>
              <a:t>Datagrid</a:t>
            </a:r>
            <a:r>
              <a:rPr lang="en-US" sz="1600" dirty="0"/>
              <a:t> view. </a:t>
            </a:r>
          </a:p>
          <a:p>
            <a:pPr algn="ctr"/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E6BC8-11DB-424B-A047-62FE8A1A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8" y="2749842"/>
            <a:ext cx="5726245" cy="37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3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D35-AA64-49D0-8684-BBD78D7F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87A3-38AE-4AF4-944B-888425A4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create proc </a:t>
            </a:r>
            <a:r>
              <a:rPr lang="en-IN" sz="1800" dirty="0" err="1">
                <a:latin typeface="Consolas" panose="020B0609020204030204" pitchFamily="49" charset="0"/>
              </a:rPr>
              <a:t>spdeleteemployee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(@EID INT)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DELETE FROM EMPLOYEE WHERE EMPID=@EID;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50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FE8D-81E5-448B-B148-62C7F47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Enter the empid to delete from the given data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132A4-FC1C-4F8D-BDFC-AFB271B65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18" y="1936097"/>
            <a:ext cx="6056671" cy="3916243"/>
          </a:xfrm>
        </p:spPr>
      </p:pic>
    </p:spTree>
    <p:extLst>
      <p:ext uri="{BB962C8B-B14F-4D97-AF65-F5344CB8AC3E}">
        <p14:creationId xmlns:p14="http://schemas.microsoft.com/office/powerpoint/2010/main" val="228039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64F-1C6B-4DF8-B8F1-4B0EC774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CREATE TABLES FOR EMPLOYEE,DEPARTMENT</a:t>
            </a:r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E200-105F-4DEE-AF34-1C05D369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Columns for EMPLOYEE table                		 </a:t>
            </a:r>
            <a:r>
              <a:rPr lang="en-US" dirty="0">
                <a:sym typeface="Wingdings" panose="05000000000000000000" pitchFamily="2" charset="2"/>
              </a:rPr>
              <a:t>Columns for DEPARTMENT table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    * EMPID                                                                  *DEPTID</a:t>
            </a:r>
          </a:p>
          <a:p>
            <a:pPr marL="0" indent="0">
              <a:buNone/>
            </a:pPr>
            <a:r>
              <a:rPr lang="en-US" dirty="0"/>
              <a:t>                 *EMPNAME                                                             *DEPTNAME</a:t>
            </a:r>
          </a:p>
          <a:p>
            <a:pPr marL="0" indent="0">
              <a:buNone/>
            </a:pPr>
            <a:r>
              <a:rPr lang="en-US" dirty="0"/>
              <a:t>                 *DOB                                                                      *DEPTLOCATION</a:t>
            </a:r>
          </a:p>
          <a:p>
            <a:pPr marL="0" indent="0">
              <a:buNone/>
            </a:pPr>
            <a:r>
              <a:rPr lang="en-US" dirty="0"/>
              <a:t>                 *PHONE                                                                  *MANAGERID</a:t>
            </a:r>
          </a:p>
          <a:p>
            <a:pPr marL="0" indent="0">
              <a:buNone/>
            </a:pPr>
            <a:r>
              <a:rPr lang="en-US" dirty="0"/>
              <a:t>                 *EMAIL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*SALARY</a:t>
            </a:r>
          </a:p>
          <a:p>
            <a:pPr marL="0" indent="0">
              <a:buNone/>
            </a:pPr>
            <a:r>
              <a:rPr lang="en-US" dirty="0"/>
              <a:t>                 *DEPTID</a:t>
            </a:r>
          </a:p>
        </p:txBody>
      </p:sp>
    </p:spTree>
    <p:extLst>
      <p:ext uri="{BB962C8B-B14F-4D97-AF65-F5344CB8AC3E}">
        <p14:creationId xmlns:p14="http://schemas.microsoft.com/office/powerpoint/2010/main" val="2342736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85C6-9E0E-4F82-BAED-899543A3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delete the view of the grid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D76F1-6874-47D9-A312-A94894B2B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0" y="1834246"/>
            <a:ext cx="5905703" cy="3956954"/>
          </a:xfrm>
        </p:spPr>
      </p:pic>
    </p:spTree>
    <p:extLst>
      <p:ext uri="{BB962C8B-B14F-4D97-AF65-F5344CB8AC3E}">
        <p14:creationId xmlns:p14="http://schemas.microsoft.com/office/powerpoint/2010/main" val="23154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F96D-0A0A-440F-BA83-E190BB02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button on department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ABA9D-138D-4D08-8459-F38B89DEA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6" y="2097088"/>
            <a:ext cx="5077723" cy="3541712"/>
          </a:xfrm>
        </p:spPr>
      </p:pic>
    </p:spTree>
    <p:extLst>
      <p:ext uri="{BB962C8B-B14F-4D97-AF65-F5344CB8AC3E}">
        <p14:creationId xmlns:p14="http://schemas.microsoft.com/office/powerpoint/2010/main" val="936963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60C5-55C5-45A9-B0DA-D5661DAF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DEPARTMENT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DBF2-EB05-40F5-80F9-EA970288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CREATE PROCEDURE </a:t>
            </a:r>
            <a:r>
              <a:rPr lang="en-IN" sz="1800" dirty="0" err="1">
                <a:latin typeface="Consolas" panose="020B0609020204030204" pitchFamily="49" charset="0"/>
              </a:rPr>
              <a:t>spdeletedepartment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@DEPTID INT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DELETE FROM DEPARTMENT WHERE DEPTID=@DEPTID;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9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1558-3E1F-49D0-B0D2-0E1C587C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 FROM DEPARTMENT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5BBDD-4E42-4A2C-8EAA-BEE6BFC3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78" y="2097088"/>
            <a:ext cx="5278116" cy="3541712"/>
          </a:xfrm>
        </p:spPr>
      </p:pic>
    </p:spTree>
    <p:extLst>
      <p:ext uri="{BB962C8B-B14F-4D97-AF65-F5344CB8AC3E}">
        <p14:creationId xmlns:p14="http://schemas.microsoft.com/office/powerpoint/2010/main" val="50513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4CAB-78EA-4BEA-8B5A-A3FA66BE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DELETION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1D5BC-BFE3-4A74-AA8D-1839DDA69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64" y="2249488"/>
            <a:ext cx="5372897" cy="3541712"/>
          </a:xfrm>
        </p:spPr>
      </p:pic>
    </p:spTree>
    <p:extLst>
      <p:ext uri="{BB962C8B-B14F-4D97-AF65-F5344CB8AC3E}">
        <p14:creationId xmlns:p14="http://schemas.microsoft.com/office/powerpoint/2010/main" val="183722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1486-D633-4588-99D8-B76B737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Manager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5E14-24A2-4266-A155-78EA3AFD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0981"/>
            <a:ext cx="9905999" cy="4090220"/>
          </a:xfrm>
        </p:spPr>
        <p:txBody>
          <a:bodyPr/>
          <a:lstStyle/>
          <a:p>
            <a:r>
              <a:rPr lang="en-US" dirty="0"/>
              <a:t>By joining two tables we are getting the following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F07D7-A791-4985-B68E-475A8D10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80" y="2444602"/>
            <a:ext cx="5916841" cy="40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51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6821-E5EB-41C7-BA77-FB2028EE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34677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79215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1E1D-51BC-447F-A42D-61D4CD12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73723"/>
            <a:ext cx="10353762" cy="5017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Inserted values to the tables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Buttons to the Form to Search the data from tables.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Update button in the form to update the data in the tables 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Delete button in the form to  delete the data in the tables.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Insert button in the form to insert the values to the required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Form 1(insertion of </a:t>
            </a:r>
            <a:r>
              <a:rPr lang="en-US" dirty="0" err="1">
                <a:highlight>
                  <a:srgbClr val="800080"/>
                </a:highlight>
              </a:rPr>
              <a:t>empLOYEE</a:t>
            </a:r>
            <a:r>
              <a:rPr lang="en-US" dirty="0">
                <a:highlight>
                  <a:srgbClr val="800080"/>
                </a:highlight>
              </a:rPr>
              <a:t> table)</a:t>
            </a:r>
          </a:p>
        </p:txBody>
      </p:sp>
      <p:pic>
        <p:nvPicPr>
          <p:cNvPr id="6" name="Content Placeholder 5" descr="inse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8837" y="2249488"/>
            <a:ext cx="5471152" cy="35417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Insertion table for department</a:t>
            </a:r>
          </a:p>
        </p:txBody>
      </p:sp>
      <p:pic>
        <p:nvPicPr>
          <p:cNvPr id="4" name="Content Placeholder 3" descr="depart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2410" y="2249488"/>
            <a:ext cx="5284005" cy="35417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9592-76CF-4607-BF78-EC82042D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Search form by prathyusha</a:t>
            </a:r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8F6F-61E3-4FCE-93F4-A219DC2C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629487"/>
          </a:xfrm>
        </p:spPr>
        <p:txBody>
          <a:bodyPr>
            <a:normAutofit/>
          </a:bodyPr>
          <a:lstStyle/>
          <a:p>
            <a:r>
              <a:rPr lang="en-US" dirty="0"/>
              <a:t>Drag two labels named it as  EMPNAME and SALARY , two textboxes and Search         button and  a  Datagridview to display the data.</a:t>
            </a:r>
          </a:p>
          <a:p>
            <a:endParaRPr lang="en-US" dirty="0"/>
          </a:p>
          <a:p>
            <a:r>
              <a:rPr lang="en-US" dirty="0"/>
              <a:t>We get the record according to the data given to the empname and salary textboxes.</a:t>
            </a:r>
          </a:p>
        </p:txBody>
      </p:sp>
    </p:spTree>
    <p:extLst>
      <p:ext uri="{BB962C8B-B14F-4D97-AF65-F5344CB8AC3E}">
        <p14:creationId xmlns:p14="http://schemas.microsoft.com/office/powerpoint/2010/main" val="26771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9C08-E623-4C47-9D0B-29452394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29883"/>
          </a:xfrm>
        </p:spPr>
        <p:txBody>
          <a:bodyPr>
            <a:noAutofit/>
          </a:bodyPr>
          <a:lstStyle/>
          <a:p>
            <a:r>
              <a:rPr lang="en-US" sz="2000" dirty="0">
                <a:highlight>
                  <a:srgbClr val="800080"/>
                </a:highlight>
              </a:rPr>
              <a:t>If we want to get the details of employee whose salary is 60000 we need to enter salary then click on searchsal we get the output employee</a:t>
            </a:r>
            <a:endParaRPr lang="en-IN" sz="2000" dirty="0">
              <a:highlight>
                <a:srgbClr val="800080"/>
              </a:highlight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BDD3741-3094-4981-968F-B3FCEE83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4687" r="6285" b="3980"/>
          <a:stretch/>
        </p:blipFill>
        <p:spPr>
          <a:xfrm>
            <a:off x="604911" y="1378634"/>
            <a:ext cx="10673294" cy="4869765"/>
          </a:xfrm>
        </p:spPr>
      </p:pic>
    </p:spTree>
    <p:extLst>
      <p:ext uri="{BB962C8B-B14F-4D97-AF65-F5344CB8AC3E}">
        <p14:creationId xmlns:p14="http://schemas.microsoft.com/office/powerpoint/2010/main" val="123208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14C6-5487-4487-ADBC-C01F778F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135"/>
            <a:ext cx="10170276" cy="769279"/>
          </a:xfrm>
        </p:spPr>
        <p:txBody>
          <a:bodyPr>
            <a:noAutofit/>
          </a:bodyPr>
          <a:lstStyle/>
          <a:p>
            <a:r>
              <a:rPr lang="en-US" sz="2000" dirty="0">
                <a:highlight>
                  <a:srgbClr val="800080"/>
                </a:highlight>
              </a:rPr>
              <a:t>We can search the employee details according to the name.</a:t>
            </a:r>
            <a:br>
              <a:rPr lang="en-US" sz="2000" dirty="0">
                <a:highlight>
                  <a:srgbClr val="800080"/>
                </a:highlight>
              </a:rPr>
            </a:br>
            <a:r>
              <a:rPr lang="en-US" sz="2000" dirty="0">
                <a:highlight>
                  <a:srgbClr val="800080"/>
                </a:highlight>
              </a:rPr>
              <a:t>enter name of the employee and then click on searchname so that we will get the details of particular employee</a:t>
            </a:r>
            <a:endParaRPr lang="en-IN" sz="2000" dirty="0">
              <a:highlight>
                <a:srgbClr val="80008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A2F61-4068-4BE7-937B-3986162FE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t="7662" r="16276" b="6322"/>
          <a:stretch/>
        </p:blipFill>
        <p:spPr>
          <a:xfrm>
            <a:off x="818147" y="1629605"/>
            <a:ext cx="10616665" cy="49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324</TotalTime>
  <Words>854</Words>
  <Application>Microsoft Office PowerPoint</Application>
  <PresentationFormat>Widescreen</PresentationFormat>
  <Paragraphs>124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Tw Cen MT</vt:lpstr>
      <vt:lpstr>Wingdings</vt:lpstr>
      <vt:lpstr>Circuit</vt:lpstr>
      <vt:lpstr>ADO.NET PROJECT</vt:lpstr>
      <vt:lpstr>Table of contents</vt:lpstr>
      <vt:lpstr>CREATE TABLES FOR EMPLOYEE,DEPARTMENT</vt:lpstr>
      <vt:lpstr>PowerPoint Presentation</vt:lpstr>
      <vt:lpstr>Form 1(insertion of empLOYEE table)</vt:lpstr>
      <vt:lpstr>Insertion table for department</vt:lpstr>
      <vt:lpstr>Search form by prathyusha</vt:lpstr>
      <vt:lpstr>If we want to get the details of employee whose salary is 60000 we need to enter salary then click on searchsal we get the output employee</vt:lpstr>
      <vt:lpstr>We can search the employee details according to the name. enter name of the employee and then click on searchname so that we will get the details of particular employee</vt:lpstr>
      <vt:lpstr>Inserting data to the table</vt:lpstr>
      <vt:lpstr>Entered the values to the form</vt:lpstr>
      <vt:lpstr>Click on insertdata button then we will get a message box showing  “Data inserted successfully”</vt:lpstr>
      <vt:lpstr>Finally we get the data into the employee table</vt:lpstr>
      <vt:lpstr>Created stored procedure for deparment table</vt:lpstr>
      <vt:lpstr>Enter the values, Click on insertdata button then we will get a message box showing  “Data inserted successfully”</vt:lpstr>
      <vt:lpstr>Finally we get the data into the employee table</vt:lpstr>
      <vt:lpstr>Update form CREATED by pooja</vt:lpstr>
      <vt:lpstr>UPDATING data to the table</vt:lpstr>
      <vt:lpstr>Form before updating the data</vt:lpstr>
      <vt:lpstr>inserted value to the form to be updated</vt:lpstr>
      <vt:lpstr>Click on update button then we can see data UPDATED in the employee table</vt:lpstr>
      <vt:lpstr>Created stored procedure for department table</vt:lpstr>
      <vt:lpstr>Inserted data to be updated click on the update button then data get updated in employee table</vt:lpstr>
      <vt:lpstr>Updated data in department table </vt:lpstr>
      <vt:lpstr>Work done by mohd talha </vt:lpstr>
      <vt:lpstr>After checking id all fields will be enable</vt:lpstr>
      <vt:lpstr>Delete from table</vt:lpstr>
      <vt:lpstr>Delete Procedure</vt:lpstr>
      <vt:lpstr>Enter the empid to delete from the given data</vt:lpstr>
      <vt:lpstr>After delete the view of the grid</vt:lpstr>
      <vt:lpstr>Check button on department table</vt:lpstr>
      <vt:lpstr>DELETE FROM DEPARTMENT TABLE</vt:lpstr>
      <vt:lpstr>DELETE DATA FROM DEPARTMENT TABLE</vt:lpstr>
      <vt:lpstr>AFTER DELETION</vt:lpstr>
      <vt:lpstr>Manager details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AD0.NET PROJECT</dc:title>
  <dc:creator>prathyusha anumula</dc:creator>
  <cp:lastModifiedBy>Mohd Talha</cp:lastModifiedBy>
  <cp:revision>27</cp:revision>
  <dcterms:created xsi:type="dcterms:W3CDTF">2021-06-21T08:32:49Z</dcterms:created>
  <dcterms:modified xsi:type="dcterms:W3CDTF">2021-06-21T16:19:47Z</dcterms:modified>
</cp:coreProperties>
</file>