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handoutMasterIdLst>
    <p:handoutMasterId r:id="rId3"/>
  </p:handoutMasterIdLst>
  <p:sldIdLst>
    <p:sldId id="256" r:id="rId2"/>
  </p:sldIdLst>
  <p:sldSz cx="32918400" cy="21945600"/>
  <p:notesSz cx="6858000" cy="914400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46C61-D3C8-4BF0-AE94-B8BD8D660BDC}" v="108" dt="2020-03-19T16:26:28.167"/>
    <p1510:client id="{2EAE765F-E5DE-45D5-88D1-794DB689BB7B}" v="3442" dt="2020-03-19T18:08:11.755"/>
    <p1510:client id="{3007E636-92A6-4985-8EBD-5E5BA615F168}" v="2375" dt="2020-03-19T18:09:17.124"/>
    <p1510:client id="{9E5211C5-AF79-4CD1-AF28-05C3DD4ABDCE}" v="281" dt="2020-03-19T16:40:22.962"/>
    <p1510:client id="{A2FC4657-3D6D-4D95-A9D3-7B4A73EB0C4A}" v="36" dt="2020-03-24T19:14:32.009"/>
    <p1510:client id="{A3F72A0A-39E6-4B7D-982A-F72DC5536FF3}" v="8" dt="2020-03-22T19:03:28.385"/>
    <p1510:client id="{AB020901-9218-4BE9-93F0-260D6467743F}" v="13" dt="2020-03-22T18:48:57.447"/>
    <p1510:client id="{DC4DEF45-CBBF-4FCF-BA73-6B95D17B240D}" v="9" dt="2020-03-30T22:01:16.951"/>
    <p1510:client id="{E51489ED-1DCC-4923-88D1-726047777544}" v="128" dt="2020-03-19T16:19:56.08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912"/>
        <p:guide pos="10368"/>
      </p:guideLst>
    </p:cSldViewPr>
  </p:slideViewPr>
  <p:notesViewPr>
    <p:cSldViewPr snapToGrid="0">
      <p:cViewPr>
        <p:scale>
          <a:sx n="1" d="2"/>
          <a:sy n="1" d="2"/>
        </p:scale>
        <p:origin x="0" y="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ue Rios" userId="4292640d33f9bf78" providerId="Windows Live" clId="Web-{9E5211C5-AF79-4CD1-AF28-05C3DD4ABDCE}"/>
    <pc:docChg chg="modSld">
      <pc:chgData name="Josue Rios" userId="4292640d33f9bf78" providerId="Windows Live" clId="Web-{9E5211C5-AF79-4CD1-AF28-05C3DD4ABDCE}" dt="2020-03-19T16:40:22.962" v="279" actId="20577"/>
      <pc:docMkLst>
        <pc:docMk/>
      </pc:docMkLst>
      <pc:sldChg chg="addSp delSp modSp">
        <pc:chgData name="Josue Rios" userId="4292640d33f9bf78" providerId="Windows Live" clId="Web-{9E5211C5-AF79-4CD1-AF28-05C3DD4ABDCE}" dt="2020-03-19T16:40:22.946" v="278" actId="20577"/>
        <pc:sldMkLst>
          <pc:docMk/>
          <pc:sldMk cId="2251251862" sldId="256"/>
        </pc:sldMkLst>
        <pc:spChg chg="mod">
          <ac:chgData name="Josue Rios" userId="4292640d33f9bf78" providerId="Windows Live" clId="Web-{9E5211C5-AF79-4CD1-AF28-05C3DD4ABDCE}" dt="2020-03-19T16:40:22.946" v="278" actId="20577"/>
          <ac:spMkLst>
            <pc:docMk/>
            <pc:sldMk cId="2251251862" sldId="256"/>
            <ac:spMk id="10" creationId="{00000000-0000-0000-0000-000000000000}"/>
          </ac:spMkLst>
        </pc:spChg>
        <pc:spChg chg="add del mod">
          <ac:chgData name="Josue Rios" userId="4292640d33f9bf78" providerId="Windows Live" clId="Web-{9E5211C5-AF79-4CD1-AF28-05C3DD4ABDCE}" dt="2020-03-19T16:28:52.069" v="39"/>
          <ac:spMkLst>
            <pc:docMk/>
            <pc:sldMk cId="2251251862" sldId="256"/>
            <ac:spMk id="19" creationId="{9E01BBDB-F8A0-462A-9C3D-41410E979977}"/>
          </ac:spMkLst>
        </pc:spChg>
        <pc:spChg chg="add del mod">
          <ac:chgData name="Josue Rios" userId="4292640d33f9bf78" providerId="Windows Live" clId="Web-{9E5211C5-AF79-4CD1-AF28-05C3DD4ABDCE}" dt="2020-03-19T16:29:14.694" v="48"/>
          <ac:spMkLst>
            <pc:docMk/>
            <pc:sldMk cId="2251251862" sldId="256"/>
            <ac:spMk id="22" creationId="{8A1D8D67-C868-4795-A732-E751BCDC865C}"/>
          </ac:spMkLst>
        </pc:spChg>
        <pc:graphicFrameChg chg="add del mod">
          <ac:chgData name="Josue Rios" userId="4292640d33f9bf78" providerId="Windows Live" clId="Web-{9E5211C5-AF79-4CD1-AF28-05C3DD4ABDCE}" dt="2020-03-19T16:28:52.069" v="40"/>
          <ac:graphicFrameMkLst>
            <pc:docMk/>
            <pc:sldMk cId="2251251862" sldId="256"/>
            <ac:graphicFrameMk id="18" creationId="{0B5BC3E5-F1E2-4B79-8C9D-0BC81A23D80A}"/>
          </ac:graphicFrameMkLst>
        </pc:graphicFrameChg>
        <pc:graphicFrameChg chg="add del mod">
          <ac:chgData name="Josue Rios" userId="4292640d33f9bf78" providerId="Windows Live" clId="Web-{9E5211C5-AF79-4CD1-AF28-05C3DD4ABDCE}" dt="2020-03-19T16:29:14.710" v="49"/>
          <ac:graphicFrameMkLst>
            <pc:docMk/>
            <pc:sldMk cId="2251251862" sldId="256"/>
            <ac:graphicFrameMk id="21" creationId="{DBF459A6-B133-4F1E-AA14-E8339BADFF59}"/>
          </ac:graphicFrameMkLst>
        </pc:graphicFrameChg>
      </pc:sldChg>
    </pc:docChg>
  </pc:docChgLst>
  <pc:docChgLst>
    <pc:chgData name="Josue Rios" userId="4292640d33f9bf78" providerId="Windows Live" clId="Web-{A3F72A0A-39E6-4B7D-982A-F72DC5536FF3}"/>
    <pc:docChg chg="modSld">
      <pc:chgData name="Josue Rios" userId="4292640d33f9bf78" providerId="Windows Live" clId="Web-{A3F72A0A-39E6-4B7D-982A-F72DC5536FF3}" dt="2020-03-22T19:03:28.385" v="6" actId="1076"/>
      <pc:docMkLst>
        <pc:docMk/>
      </pc:docMkLst>
      <pc:sldChg chg="modSp">
        <pc:chgData name="Josue Rios" userId="4292640d33f9bf78" providerId="Windows Live" clId="Web-{A3F72A0A-39E6-4B7D-982A-F72DC5536FF3}" dt="2020-03-22T19:03:28.385" v="6" actId="1076"/>
        <pc:sldMkLst>
          <pc:docMk/>
          <pc:sldMk cId="2251251862" sldId="256"/>
        </pc:sldMkLst>
        <pc:spChg chg="mod">
          <ac:chgData name="Josue Rios" userId="4292640d33f9bf78" providerId="Windows Live" clId="Web-{A3F72A0A-39E6-4B7D-982A-F72DC5536FF3}" dt="2020-03-22T19:03:28.385" v="6" actId="1076"/>
          <ac:spMkLst>
            <pc:docMk/>
            <pc:sldMk cId="2251251862" sldId="256"/>
            <ac:spMk id="4" creationId="{00000000-0000-0000-0000-000000000000}"/>
          </ac:spMkLst>
        </pc:spChg>
        <pc:spChg chg="mod">
          <ac:chgData name="Josue Rios" userId="4292640d33f9bf78" providerId="Windows Live" clId="Web-{A3F72A0A-39E6-4B7D-982A-F72DC5536FF3}" dt="2020-03-22T19:03:22.370" v="4" actId="1076"/>
          <ac:spMkLst>
            <pc:docMk/>
            <pc:sldMk cId="2251251862" sldId="256"/>
            <ac:spMk id="5" creationId="{00000000-0000-0000-0000-000000000000}"/>
          </ac:spMkLst>
        </pc:spChg>
        <pc:spChg chg="mod">
          <ac:chgData name="Josue Rios" userId="4292640d33f9bf78" providerId="Windows Live" clId="Web-{A3F72A0A-39E6-4B7D-982A-F72DC5536FF3}" dt="2020-03-22T19:03:03.057" v="0"/>
          <ac:spMkLst>
            <pc:docMk/>
            <pc:sldMk cId="2251251862" sldId="256"/>
            <ac:spMk id="33" creationId="{C14615B4-BF16-4066-8A5B-EED5FD313705}"/>
          </ac:spMkLst>
        </pc:spChg>
      </pc:sldChg>
    </pc:docChg>
  </pc:docChgLst>
  <pc:docChgLst>
    <pc:chgData name="Josue Rios" userId="4292640d33f9bf78" providerId="Windows Live" clId="Web-{06A46C61-D3C8-4BF0-AE94-B8BD8D660BDC}"/>
    <pc:docChg chg="modSld">
      <pc:chgData name="Josue Rios" userId="4292640d33f9bf78" providerId="Windows Live" clId="Web-{06A46C61-D3C8-4BF0-AE94-B8BD8D660BDC}" dt="2020-03-19T16:26:28.167" v="105" actId="20577"/>
      <pc:docMkLst>
        <pc:docMk/>
      </pc:docMkLst>
      <pc:sldChg chg="modSp">
        <pc:chgData name="Josue Rios" userId="4292640d33f9bf78" providerId="Windows Live" clId="Web-{06A46C61-D3C8-4BF0-AE94-B8BD8D660BDC}" dt="2020-03-19T16:26:28.151" v="104" actId="20577"/>
        <pc:sldMkLst>
          <pc:docMk/>
          <pc:sldMk cId="2251251862" sldId="256"/>
        </pc:sldMkLst>
        <pc:spChg chg="mod">
          <ac:chgData name="Josue Rios" userId="4292640d33f9bf78" providerId="Windows Live" clId="Web-{06A46C61-D3C8-4BF0-AE94-B8BD8D660BDC}" dt="2020-03-19T16:23:31.917" v="13" actId="20577"/>
          <ac:spMkLst>
            <pc:docMk/>
            <pc:sldMk cId="2251251862" sldId="256"/>
            <ac:spMk id="5" creationId="{00000000-0000-0000-0000-000000000000}"/>
          </ac:spMkLst>
        </pc:spChg>
        <pc:spChg chg="mod">
          <ac:chgData name="Josue Rios" userId="4292640d33f9bf78" providerId="Windows Live" clId="Web-{06A46C61-D3C8-4BF0-AE94-B8BD8D660BDC}" dt="2020-03-19T16:26:28.151" v="104" actId="20577"/>
          <ac:spMkLst>
            <pc:docMk/>
            <pc:sldMk cId="2251251862" sldId="256"/>
            <ac:spMk id="12" creationId="{00000000-0000-0000-0000-000000000000}"/>
          </ac:spMkLst>
        </pc:spChg>
        <pc:spChg chg="mod">
          <ac:chgData name="Josue Rios" userId="4292640d33f9bf78" providerId="Windows Live" clId="Web-{06A46C61-D3C8-4BF0-AE94-B8BD8D660BDC}" dt="2020-03-19T16:25:26.823" v="101" actId="20577"/>
          <ac:spMkLst>
            <pc:docMk/>
            <pc:sldMk cId="2251251862" sldId="256"/>
            <ac:spMk id="35" creationId="{00000000-0000-0000-0000-000000000000}"/>
          </ac:spMkLst>
        </pc:spChg>
      </pc:sldChg>
    </pc:docChg>
  </pc:docChgLst>
  <pc:docChgLst>
    <pc:chgData name="Guest User" providerId="Windows Live" clId="Web-{2EAE765F-E5DE-45D5-88D1-794DB689BB7B}"/>
    <pc:docChg chg="modSld">
      <pc:chgData name="Guest User" userId="" providerId="Windows Live" clId="Web-{2EAE765F-E5DE-45D5-88D1-794DB689BB7B}" dt="2020-03-19T18:08:11.755" v="3407" actId="20577"/>
      <pc:docMkLst>
        <pc:docMk/>
      </pc:docMkLst>
      <pc:sldChg chg="addSp delSp modSp">
        <pc:chgData name="Guest User" userId="" providerId="Windows Live" clId="Web-{2EAE765F-E5DE-45D5-88D1-794DB689BB7B}" dt="2020-03-19T18:08:11.755" v="3407" actId="20577"/>
        <pc:sldMkLst>
          <pc:docMk/>
          <pc:sldMk cId="2251251862" sldId="256"/>
        </pc:sldMkLst>
        <pc:spChg chg="add mod">
          <ac:chgData name="Guest User" userId="" providerId="Windows Live" clId="Web-{2EAE765F-E5DE-45D5-88D1-794DB689BB7B}" dt="2020-03-19T16:20:13.900" v="531" actId="14100"/>
          <ac:spMkLst>
            <pc:docMk/>
            <pc:sldMk cId="2251251862" sldId="256"/>
            <ac:spMk id="3" creationId="{5DBA1F0F-93BC-4926-AC31-58F6520F04FF}"/>
          </ac:spMkLst>
        </pc:spChg>
        <pc:spChg chg="mod">
          <ac:chgData name="Guest User" userId="" providerId="Windows Live" clId="Web-{2EAE765F-E5DE-45D5-88D1-794DB689BB7B}" dt="2020-03-19T18:08:11.755" v="3407" actId="20577"/>
          <ac:spMkLst>
            <pc:docMk/>
            <pc:sldMk cId="2251251862" sldId="256"/>
            <ac:spMk id="5" creationId="{00000000-0000-0000-0000-000000000000}"/>
          </ac:spMkLst>
        </pc:spChg>
        <pc:spChg chg="add mod">
          <ac:chgData name="Guest User" userId="" providerId="Windows Live" clId="Web-{2EAE765F-E5DE-45D5-88D1-794DB689BB7B}" dt="2020-03-19T16:23:47.245" v="553" actId="14100"/>
          <ac:spMkLst>
            <pc:docMk/>
            <pc:sldMk cId="2251251862" sldId="256"/>
            <ac:spMk id="8" creationId="{E7B41176-4385-4E9A-9BE4-629DBB06C2A2}"/>
          </ac:spMkLst>
        </pc:spChg>
        <pc:spChg chg="mod">
          <ac:chgData name="Guest User" userId="" providerId="Windows Live" clId="Web-{2EAE765F-E5DE-45D5-88D1-794DB689BB7B}" dt="2020-03-19T17:53:03.671" v="3194" actId="20577"/>
          <ac:spMkLst>
            <pc:docMk/>
            <pc:sldMk cId="2251251862" sldId="256"/>
            <ac:spMk id="10" creationId="{00000000-0000-0000-0000-000000000000}"/>
          </ac:spMkLst>
        </pc:spChg>
        <pc:spChg chg="del">
          <ac:chgData name="Guest User" userId="" providerId="Windows Live" clId="Web-{2EAE765F-E5DE-45D5-88D1-794DB689BB7B}" dt="2020-03-19T17:10:08.201" v="2816"/>
          <ac:spMkLst>
            <pc:docMk/>
            <pc:sldMk cId="2251251862" sldId="256"/>
            <ac:spMk id="12" creationId="{00000000-0000-0000-0000-000000000000}"/>
          </ac:spMkLst>
        </pc:spChg>
        <pc:spChg chg="add del mod ord">
          <ac:chgData name="Guest User" userId="" providerId="Windows Live" clId="Web-{2EAE765F-E5DE-45D5-88D1-794DB689BB7B}" dt="2020-03-19T18:06:06.364" v="3383" actId="1076"/>
          <ac:spMkLst>
            <pc:docMk/>
            <pc:sldMk cId="2251251862" sldId="256"/>
            <ac:spMk id="13" creationId="{00000000-0000-0000-0000-000000000000}"/>
          </ac:spMkLst>
        </pc:spChg>
        <pc:spChg chg="mod">
          <ac:chgData name="Guest User" userId="" providerId="Windows Live" clId="Web-{2EAE765F-E5DE-45D5-88D1-794DB689BB7B}" dt="2020-03-19T18:06:06.473" v="3384" actId="1076"/>
          <ac:spMkLst>
            <pc:docMk/>
            <pc:sldMk cId="2251251862" sldId="256"/>
            <ac:spMk id="14" creationId="{00000000-0000-0000-0000-000000000000}"/>
          </ac:spMkLst>
        </pc:spChg>
        <pc:spChg chg="add del mod">
          <ac:chgData name="Guest User" userId="" providerId="Windows Live" clId="Web-{2EAE765F-E5DE-45D5-88D1-794DB689BB7B}" dt="2020-03-19T17:19:36.783" v="2933"/>
          <ac:spMkLst>
            <pc:docMk/>
            <pc:sldMk cId="2251251862" sldId="256"/>
            <ac:spMk id="16" creationId="{654998BA-F574-4B04-A6FC-7236D6099674}"/>
          </ac:spMkLst>
        </pc:spChg>
        <pc:spChg chg="add del mod">
          <ac:chgData name="Guest User" userId="" providerId="Windows Live" clId="Web-{2EAE765F-E5DE-45D5-88D1-794DB689BB7B}" dt="2020-03-19T17:32:03.303" v="3119"/>
          <ac:spMkLst>
            <pc:docMk/>
            <pc:sldMk cId="2251251862" sldId="256"/>
            <ac:spMk id="18" creationId="{47224280-6C37-4831-9D0E-88192CF8B4DD}"/>
          </ac:spMkLst>
        </pc:spChg>
        <pc:spChg chg="del">
          <ac:chgData name="Guest User" userId="" providerId="Windows Live" clId="Web-{2EAE765F-E5DE-45D5-88D1-794DB689BB7B}" dt="2020-03-19T16:15:35.992" v="491"/>
          <ac:spMkLst>
            <pc:docMk/>
            <pc:sldMk cId="2251251862" sldId="256"/>
            <ac:spMk id="24" creationId="{00000000-0000-0000-0000-000000000000}"/>
          </ac:spMkLst>
        </pc:spChg>
        <pc:spChg chg="del">
          <ac:chgData name="Guest User" userId="" providerId="Windows Live" clId="Web-{2EAE765F-E5DE-45D5-88D1-794DB689BB7B}" dt="2020-03-19T16:15:33.914" v="490"/>
          <ac:spMkLst>
            <pc:docMk/>
            <pc:sldMk cId="2251251862" sldId="256"/>
            <ac:spMk id="25" creationId="{00000000-0000-0000-0000-000000000000}"/>
          </ac:spMkLst>
        </pc:spChg>
        <pc:spChg chg="del">
          <ac:chgData name="Guest User" userId="" providerId="Windows Live" clId="Web-{2EAE765F-E5DE-45D5-88D1-794DB689BB7B}" dt="2020-03-19T16:15:37.586" v="492"/>
          <ac:spMkLst>
            <pc:docMk/>
            <pc:sldMk cId="2251251862" sldId="256"/>
            <ac:spMk id="26" creationId="{00000000-0000-0000-0000-000000000000}"/>
          </ac:spMkLst>
        </pc:spChg>
        <pc:spChg chg="del">
          <ac:chgData name="Guest User" userId="" providerId="Windows Live" clId="Web-{2EAE765F-E5DE-45D5-88D1-794DB689BB7B}" dt="2020-03-19T16:15:37.789" v="493"/>
          <ac:spMkLst>
            <pc:docMk/>
            <pc:sldMk cId="2251251862" sldId="256"/>
            <ac:spMk id="27" creationId="{00000000-0000-0000-0000-000000000000}"/>
          </ac:spMkLst>
        </pc:spChg>
        <pc:spChg chg="add mod">
          <ac:chgData name="Guest User" userId="" providerId="Windows Live" clId="Web-{2EAE765F-E5DE-45D5-88D1-794DB689BB7B}" dt="2020-03-19T18:06:27.223" v="3395" actId="1076"/>
          <ac:spMkLst>
            <pc:docMk/>
            <pc:sldMk cId="2251251862" sldId="256"/>
            <ac:spMk id="28" creationId="{758A44D4-919F-41FC-B353-56B02F970EE6}"/>
          </ac:spMkLst>
        </pc:spChg>
        <pc:spChg chg="add del mod ord">
          <ac:chgData name="Guest User" userId="" providerId="Windows Live" clId="Web-{2EAE765F-E5DE-45D5-88D1-794DB689BB7B}" dt="2020-03-19T17:29:55.615" v="3075"/>
          <ac:spMkLst>
            <pc:docMk/>
            <pc:sldMk cId="2251251862" sldId="256"/>
            <ac:spMk id="29" creationId="{5ABDF3F9-1E29-4073-A973-7F8EF360F447}"/>
          </ac:spMkLst>
        </pc:spChg>
        <pc:spChg chg="add mod">
          <ac:chgData name="Guest User" userId="" providerId="Windows Live" clId="Web-{2EAE765F-E5DE-45D5-88D1-794DB689BB7B}" dt="2020-03-19T16:22:50.776" v="551" actId="14100"/>
          <ac:spMkLst>
            <pc:docMk/>
            <pc:sldMk cId="2251251862" sldId="256"/>
            <ac:spMk id="30" creationId="{276C372D-304F-4802-A8CF-805A63FEB7CB}"/>
          </ac:spMkLst>
        </pc:spChg>
        <pc:spChg chg="mod">
          <ac:chgData name="Guest User" userId="" providerId="Windows Live" clId="Web-{2EAE765F-E5DE-45D5-88D1-794DB689BB7B}" dt="2020-03-19T18:05:06.598" v="3361" actId="1076"/>
          <ac:spMkLst>
            <pc:docMk/>
            <pc:sldMk cId="2251251862" sldId="256"/>
            <ac:spMk id="32" creationId="{00000000-0000-0000-0000-000000000000}"/>
          </ac:spMkLst>
        </pc:spChg>
        <pc:spChg chg="mod">
          <ac:chgData name="Guest User" userId="" providerId="Windows Live" clId="Web-{2EAE765F-E5DE-45D5-88D1-794DB689BB7B}" dt="2020-03-19T18:07:40.130" v="3400" actId="20577"/>
          <ac:spMkLst>
            <pc:docMk/>
            <pc:sldMk cId="2251251862" sldId="256"/>
            <ac:spMk id="33" creationId="{C14615B4-BF16-4066-8A5B-EED5FD313705}"/>
          </ac:spMkLst>
        </pc:spChg>
        <pc:spChg chg="mod ord">
          <ac:chgData name="Guest User" userId="" providerId="Windows Live" clId="Web-{2EAE765F-E5DE-45D5-88D1-794DB689BB7B}" dt="2020-03-19T18:06:06.707" v="3386" actId="1076"/>
          <ac:spMkLst>
            <pc:docMk/>
            <pc:sldMk cId="2251251862" sldId="256"/>
            <ac:spMk id="34" creationId="{00000000-0000-0000-0000-000000000000}"/>
          </ac:spMkLst>
        </pc:spChg>
        <pc:spChg chg="del">
          <ac:chgData name="Guest User" userId="" providerId="Windows Live" clId="Web-{2EAE765F-E5DE-45D5-88D1-794DB689BB7B}" dt="2020-03-19T17:10:10.420" v="2817"/>
          <ac:spMkLst>
            <pc:docMk/>
            <pc:sldMk cId="2251251862" sldId="256"/>
            <ac:spMk id="35" creationId="{00000000-0000-0000-0000-000000000000}"/>
          </ac:spMkLst>
        </pc:spChg>
        <pc:spChg chg="add del mod">
          <ac:chgData name="Guest User" userId="" providerId="Windows Live" clId="Web-{2EAE765F-E5DE-45D5-88D1-794DB689BB7B}" dt="2020-03-19T17:18:40.408" v="2924"/>
          <ac:spMkLst>
            <pc:docMk/>
            <pc:sldMk cId="2251251862" sldId="256"/>
            <ac:spMk id="35" creationId="{EB2C4FB5-FED0-4656-A4B9-20DF32336C7D}"/>
          </ac:spMkLst>
        </pc:spChg>
        <pc:spChg chg="mod">
          <ac:chgData name="Guest User" userId="" providerId="Windows Live" clId="Web-{2EAE765F-E5DE-45D5-88D1-794DB689BB7B}" dt="2020-03-19T18:06:06.598" v="3385" actId="1076"/>
          <ac:spMkLst>
            <pc:docMk/>
            <pc:sldMk cId="2251251862" sldId="256"/>
            <ac:spMk id="36" creationId="{00000000-0000-0000-0000-000000000000}"/>
          </ac:spMkLst>
        </pc:spChg>
        <pc:spChg chg="add mod">
          <ac:chgData name="Guest User" userId="" providerId="Windows Live" clId="Web-{2EAE765F-E5DE-45D5-88D1-794DB689BB7B}" dt="2020-03-19T18:06:07.285" v="3391" actId="1076"/>
          <ac:spMkLst>
            <pc:docMk/>
            <pc:sldMk cId="2251251862" sldId="256"/>
            <ac:spMk id="37" creationId="{A5F11EBD-AF5B-4500-BA23-2F96A3A640B1}"/>
          </ac:spMkLst>
        </pc:spChg>
        <pc:spChg chg="mod">
          <ac:chgData name="Guest User" userId="" providerId="Windows Live" clId="Web-{2EAE765F-E5DE-45D5-88D1-794DB689BB7B}" dt="2020-03-19T17:54:59.047" v="3207" actId="14100"/>
          <ac:spMkLst>
            <pc:docMk/>
            <pc:sldMk cId="2251251862" sldId="256"/>
            <ac:spMk id="38" creationId="{7122490E-5DFB-487E-B555-92743B50D345}"/>
          </ac:spMkLst>
        </pc:spChg>
        <pc:spChg chg="mod">
          <ac:chgData name="Guest User" userId="" providerId="Windows Live" clId="Web-{2EAE765F-E5DE-45D5-88D1-794DB689BB7B}" dt="2020-03-19T18:03:44.206" v="3329" actId="20577"/>
          <ac:spMkLst>
            <pc:docMk/>
            <pc:sldMk cId="2251251862" sldId="256"/>
            <ac:spMk id="39" creationId="{C9DF0F26-6BD2-4EC7-8FEC-6092957F9C12}"/>
          </ac:spMkLst>
        </pc:spChg>
        <pc:spChg chg="add mod">
          <ac:chgData name="Guest User" userId="" providerId="Windows Live" clId="Web-{2EAE765F-E5DE-45D5-88D1-794DB689BB7B}" dt="2020-03-19T18:06:07.395" v="3392" actId="1076"/>
          <ac:spMkLst>
            <pc:docMk/>
            <pc:sldMk cId="2251251862" sldId="256"/>
            <ac:spMk id="40" creationId="{52FD4633-5A9F-4F28-BD86-331A59EC693D}"/>
          </ac:spMkLst>
        </pc:spChg>
        <pc:spChg chg="add mod">
          <ac:chgData name="Guest User" userId="" providerId="Windows Live" clId="Web-{2EAE765F-E5DE-45D5-88D1-794DB689BB7B}" dt="2020-03-19T18:06:07.504" v="3393" actId="1076"/>
          <ac:spMkLst>
            <pc:docMk/>
            <pc:sldMk cId="2251251862" sldId="256"/>
            <ac:spMk id="41" creationId="{4609DED7-51F0-479B-A55D-9143582B4D02}"/>
          </ac:spMkLst>
        </pc:spChg>
        <pc:spChg chg="add mod">
          <ac:chgData name="Guest User" userId="" providerId="Windows Live" clId="Web-{2EAE765F-E5DE-45D5-88D1-794DB689BB7B}" dt="2020-03-19T18:06:07.614" v="3394" actId="1076"/>
          <ac:spMkLst>
            <pc:docMk/>
            <pc:sldMk cId="2251251862" sldId="256"/>
            <ac:spMk id="42" creationId="{43D85D57-CA55-4456-AB49-7DCDBFE2D5E2}"/>
          </ac:spMkLst>
        </pc:spChg>
        <pc:spChg chg="add mod ord">
          <ac:chgData name="Guest User" userId="" providerId="Windows Live" clId="Web-{2EAE765F-E5DE-45D5-88D1-794DB689BB7B}" dt="2020-03-19T17:41:35.762" v="3169" actId="14100"/>
          <ac:spMkLst>
            <pc:docMk/>
            <pc:sldMk cId="2251251862" sldId="256"/>
            <ac:spMk id="43" creationId="{7FEF2E40-9391-4F0D-8024-6CDF852BB624}"/>
          </ac:spMkLst>
        </pc:spChg>
        <pc:picChg chg="mod ord">
          <ac:chgData name="Guest User" userId="" providerId="Windows Live" clId="Web-{2EAE765F-E5DE-45D5-88D1-794DB689BB7B}" dt="2020-03-19T17:59:53.174" v="3229" actId="1076"/>
          <ac:picMkLst>
            <pc:docMk/>
            <pc:sldMk cId="2251251862" sldId="256"/>
            <ac:picMk id="7" creationId="{1F36BD70-9215-4BB0-8B23-3439E633B844}"/>
          </ac:picMkLst>
        </pc:picChg>
        <pc:picChg chg="add mod">
          <ac:chgData name="Guest User" userId="" providerId="Windows Live" clId="Web-{2EAE765F-E5DE-45D5-88D1-794DB689BB7B}" dt="2020-03-19T18:06:07.051" v="3389" actId="1076"/>
          <ac:picMkLst>
            <pc:docMk/>
            <pc:sldMk cId="2251251862" sldId="256"/>
            <ac:picMk id="9" creationId="{AC746567-522D-4917-B61F-34A6CBF6219A}"/>
          </ac:picMkLst>
        </pc:picChg>
        <pc:picChg chg="add mod">
          <ac:chgData name="Guest User" userId="" providerId="Windows Live" clId="Web-{2EAE765F-E5DE-45D5-88D1-794DB689BB7B}" dt="2020-03-19T18:06:07.176" v="3390" actId="1076"/>
          <ac:picMkLst>
            <pc:docMk/>
            <pc:sldMk cId="2251251862" sldId="256"/>
            <ac:picMk id="12" creationId="{B0D5AED0-BF34-42FF-8B5E-A0A2B224B9D7}"/>
          </ac:picMkLst>
        </pc:picChg>
        <pc:picChg chg="mod modCrop">
          <ac:chgData name="Guest User" userId="" providerId="Windows Live" clId="Web-{2EAE765F-E5DE-45D5-88D1-794DB689BB7B}" dt="2020-03-19T18:03:46.753" v="3331" actId="1076"/>
          <ac:picMkLst>
            <pc:docMk/>
            <pc:sldMk cId="2251251862" sldId="256"/>
            <ac:picMk id="17" creationId="{E878CB00-BAD1-49EF-8113-A2A6FFDF4253}"/>
          </ac:picMkLst>
        </pc:picChg>
        <pc:picChg chg="add del mod">
          <ac:chgData name="Guest User" userId="" providerId="Windows Live" clId="Web-{2EAE765F-E5DE-45D5-88D1-794DB689BB7B}" dt="2020-03-19T17:38:31.884" v="3150"/>
          <ac:picMkLst>
            <pc:docMk/>
            <pc:sldMk cId="2251251862" sldId="256"/>
            <ac:picMk id="19" creationId="{E22A7629-A79C-4A92-9107-CCCA84B08816}"/>
          </ac:picMkLst>
        </pc:picChg>
        <pc:picChg chg="add mod">
          <ac:chgData name="Guest User" userId="" providerId="Windows Live" clId="Web-{2EAE765F-E5DE-45D5-88D1-794DB689BB7B}" dt="2020-03-19T18:06:06.817" v="3387" actId="1076"/>
          <ac:picMkLst>
            <pc:docMk/>
            <pc:sldMk cId="2251251862" sldId="256"/>
            <ac:picMk id="20" creationId="{C3FF9271-A43E-449A-8C76-C889C8C4EEBE}"/>
          </ac:picMkLst>
        </pc:picChg>
        <pc:picChg chg="add del mod">
          <ac:chgData name="Guest User" userId="" providerId="Windows Live" clId="Web-{2EAE765F-E5DE-45D5-88D1-794DB689BB7B}" dt="2020-03-19T17:39:44.041" v="3158"/>
          <ac:picMkLst>
            <pc:docMk/>
            <pc:sldMk cId="2251251862" sldId="256"/>
            <ac:picMk id="22" creationId="{5010DA64-E411-4FB5-A457-92E085AB52E7}"/>
          </ac:picMkLst>
        </pc:picChg>
        <pc:picChg chg="mod">
          <ac:chgData name="Guest User" userId="" providerId="Windows Live" clId="Web-{2EAE765F-E5DE-45D5-88D1-794DB689BB7B}" dt="2020-03-19T18:07:50.036" v="3403" actId="1076"/>
          <ac:picMkLst>
            <pc:docMk/>
            <pc:sldMk cId="2251251862" sldId="256"/>
            <ac:picMk id="23" creationId="{120F4C1A-7C4F-4EEC-BE99-7B67E1500416}"/>
          </ac:picMkLst>
        </pc:picChg>
        <pc:picChg chg="add del mod">
          <ac:chgData name="Guest User" userId="" providerId="Windows Live" clId="Web-{2EAE765F-E5DE-45D5-88D1-794DB689BB7B}" dt="2020-03-19T17:19:38.017" v="2934"/>
          <ac:picMkLst>
            <pc:docMk/>
            <pc:sldMk cId="2251251862" sldId="256"/>
            <ac:picMk id="27" creationId="{FAE93EED-DB8D-4437-BA37-5C01F2F8324E}"/>
          </ac:picMkLst>
        </pc:picChg>
        <pc:picChg chg="add mod">
          <ac:chgData name="Guest User" userId="" providerId="Windows Live" clId="Web-{2EAE765F-E5DE-45D5-88D1-794DB689BB7B}" dt="2020-03-19T18:06:06.942" v="3388" actId="1076"/>
          <ac:picMkLst>
            <pc:docMk/>
            <pc:sldMk cId="2251251862" sldId="256"/>
            <ac:picMk id="31" creationId="{16F3302F-96F4-4C82-883C-57E1272D267D}"/>
          </ac:picMkLst>
        </pc:picChg>
        <pc:picChg chg="add del">
          <ac:chgData name="Guest User" userId="" providerId="Windows Live" clId="Web-{2EAE765F-E5DE-45D5-88D1-794DB689BB7B}" dt="2020-03-19T17:16:32.282" v="2862"/>
          <ac:picMkLst>
            <pc:docMk/>
            <pc:sldMk cId="2251251862" sldId="256"/>
            <ac:picMk id="33" creationId="{60ACB950-30CE-4799-A34A-ACC537C1F8B1}"/>
          </ac:picMkLst>
        </pc:picChg>
      </pc:sldChg>
    </pc:docChg>
  </pc:docChgLst>
  <pc:docChgLst>
    <pc:chgData name="Guest User" providerId="Windows Live" clId="Web-{AB020901-9218-4BE9-93F0-260D6467743F}"/>
    <pc:docChg chg="modSld">
      <pc:chgData name="Guest User" userId="" providerId="Windows Live" clId="Web-{AB020901-9218-4BE9-93F0-260D6467743F}" dt="2020-03-22T18:48:57.447" v="11" actId="1076"/>
      <pc:docMkLst>
        <pc:docMk/>
      </pc:docMkLst>
      <pc:sldChg chg="addSp delSp modSp">
        <pc:chgData name="Guest User" userId="" providerId="Windows Live" clId="Web-{AB020901-9218-4BE9-93F0-260D6467743F}" dt="2020-03-22T18:48:57.447" v="11" actId="1076"/>
        <pc:sldMkLst>
          <pc:docMk/>
          <pc:sldMk cId="2251251862" sldId="256"/>
        </pc:sldMkLst>
        <pc:picChg chg="add mod modCrop">
          <ac:chgData name="Guest User" userId="" providerId="Windows Live" clId="Web-{AB020901-9218-4BE9-93F0-260D6467743F}" dt="2020-03-22T18:48:57.447" v="11" actId="1076"/>
          <ac:picMkLst>
            <pc:docMk/>
            <pc:sldMk cId="2251251862" sldId="256"/>
            <ac:picMk id="7" creationId="{9B0262B2-9507-47DD-B72C-4F0D61464F27}"/>
          </ac:picMkLst>
        </pc:picChg>
        <pc:picChg chg="del">
          <ac:chgData name="Guest User" userId="" providerId="Windows Live" clId="Web-{AB020901-9218-4BE9-93F0-260D6467743F}" dt="2020-03-22T18:48:05.915" v="0"/>
          <ac:picMkLst>
            <pc:docMk/>
            <pc:sldMk cId="2251251862" sldId="256"/>
            <ac:picMk id="23" creationId="{120F4C1A-7C4F-4EEC-BE99-7B67E1500416}"/>
          </ac:picMkLst>
        </pc:picChg>
      </pc:sldChg>
    </pc:docChg>
  </pc:docChgLst>
  <pc:docChgLst>
    <pc:chgData name="Michelle Gucci T" userId="a043604fda6ab66c" providerId="LiveId" clId="{D2941190-B6D7-D14A-84A5-D21FF68997AB}"/>
    <pc:docChg chg="modSld">
      <pc:chgData name="Michelle Gucci T" userId="a043604fda6ab66c" providerId="LiveId" clId="{D2941190-B6D7-D14A-84A5-D21FF68997AB}" dt="2019-12-03T22:07:30.926" v="5" actId="20577"/>
      <pc:docMkLst>
        <pc:docMk/>
      </pc:docMkLst>
      <pc:sldChg chg="modSp">
        <pc:chgData name="Michelle Gucci T" userId="a043604fda6ab66c" providerId="LiveId" clId="{D2941190-B6D7-D14A-84A5-D21FF68997AB}" dt="2019-12-03T22:07:30.926" v="5" actId="20577"/>
        <pc:sldMkLst>
          <pc:docMk/>
          <pc:sldMk cId="2251251862" sldId="256"/>
        </pc:sldMkLst>
        <pc:spChg chg="mod">
          <ac:chgData name="Michelle Gucci T" userId="a043604fda6ab66c" providerId="LiveId" clId="{D2941190-B6D7-D14A-84A5-D21FF68997AB}" dt="2019-12-03T22:05:37.741" v="1" actId="123"/>
          <ac:spMkLst>
            <pc:docMk/>
            <pc:sldMk cId="2251251862" sldId="256"/>
            <ac:spMk id="12" creationId="{00000000-0000-0000-0000-000000000000}"/>
          </ac:spMkLst>
        </pc:spChg>
        <pc:spChg chg="mod">
          <ac:chgData name="Michelle Gucci T" userId="a043604fda6ab66c" providerId="LiveId" clId="{D2941190-B6D7-D14A-84A5-D21FF68997AB}" dt="2019-12-03T22:07:30.926" v="5" actId="20577"/>
          <ac:spMkLst>
            <pc:docMk/>
            <pc:sldMk cId="2251251862" sldId="256"/>
            <ac:spMk id="13" creationId="{00000000-0000-0000-0000-000000000000}"/>
          </ac:spMkLst>
        </pc:spChg>
        <pc:spChg chg="mod">
          <ac:chgData name="Michelle Gucci T" userId="a043604fda6ab66c" providerId="LiveId" clId="{D2941190-B6D7-D14A-84A5-D21FF68997AB}" dt="2019-12-03T22:06:28.970" v="4" actId="2711"/>
          <ac:spMkLst>
            <pc:docMk/>
            <pc:sldMk cId="2251251862" sldId="256"/>
            <ac:spMk id="14" creationId="{00000000-0000-0000-0000-000000000000}"/>
          </ac:spMkLst>
        </pc:spChg>
      </pc:sldChg>
    </pc:docChg>
  </pc:docChgLst>
  <pc:docChgLst>
    <pc:chgData name="Josue Rios" userId="4292640d33f9bf78" providerId="LiveId" clId="{9F2B5CD3-DD45-4244-84AC-F523E4C36AEE}"/>
    <pc:docChg chg="undo custSel modSld">
      <pc:chgData name="Josue Rios" userId="4292640d33f9bf78" providerId="LiveId" clId="{9F2B5CD3-DD45-4244-84AC-F523E4C36AEE}" dt="2020-03-19T15:53:24.459" v="8" actId="1076"/>
      <pc:docMkLst>
        <pc:docMk/>
      </pc:docMkLst>
      <pc:sldChg chg="modSp mod">
        <pc:chgData name="Josue Rios" userId="4292640d33f9bf78" providerId="LiveId" clId="{9F2B5CD3-DD45-4244-84AC-F523E4C36AEE}" dt="2020-03-19T15:53:24.459" v="8" actId="1076"/>
        <pc:sldMkLst>
          <pc:docMk/>
          <pc:sldMk cId="2251251862" sldId="256"/>
        </pc:sldMkLst>
        <pc:spChg chg="mod">
          <ac:chgData name="Josue Rios" userId="4292640d33f9bf78" providerId="LiveId" clId="{9F2B5CD3-DD45-4244-84AC-F523E4C36AEE}" dt="2020-03-19T15:53:21.085" v="6" actId="122"/>
          <ac:spMkLst>
            <pc:docMk/>
            <pc:sldMk cId="2251251862" sldId="256"/>
            <ac:spMk id="10" creationId="{00000000-0000-0000-0000-000000000000}"/>
          </ac:spMkLst>
        </pc:spChg>
        <pc:spChg chg="mod">
          <ac:chgData name="Josue Rios" userId="4292640d33f9bf78" providerId="LiveId" clId="{9F2B5CD3-DD45-4244-84AC-F523E4C36AEE}" dt="2020-03-19T15:53:24.459" v="8" actId="1076"/>
          <ac:spMkLst>
            <pc:docMk/>
            <pc:sldMk cId="2251251862" sldId="256"/>
            <ac:spMk id="13" creationId="{00000000-0000-0000-0000-000000000000}"/>
          </ac:spMkLst>
        </pc:spChg>
        <pc:picChg chg="mod">
          <ac:chgData name="Josue Rios" userId="4292640d33f9bf78" providerId="LiveId" clId="{9F2B5CD3-DD45-4244-84AC-F523E4C36AEE}" dt="2020-03-19T15:32:05.970" v="4" actId="1076"/>
          <ac:picMkLst>
            <pc:docMk/>
            <pc:sldMk cId="2251251862" sldId="256"/>
            <ac:picMk id="7" creationId="{1F36BD70-9215-4BB0-8B23-3439E633B844}"/>
          </ac:picMkLst>
        </pc:picChg>
      </pc:sldChg>
    </pc:docChg>
  </pc:docChgLst>
  <pc:docChgLst>
    <pc:chgData name="Josue Rios" userId="4292640d33f9bf78" providerId="Windows Live" clId="Web-{A2FC4657-3D6D-4D95-A9D3-7B4A73EB0C4A}"/>
    <pc:docChg chg="modSld">
      <pc:chgData name="Josue Rios" userId="4292640d33f9bf78" providerId="Windows Live" clId="Web-{A2FC4657-3D6D-4D95-A9D3-7B4A73EB0C4A}" dt="2020-03-24T19:14:32.009" v="35" actId="20577"/>
      <pc:docMkLst>
        <pc:docMk/>
      </pc:docMkLst>
      <pc:sldChg chg="modSp">
        <pc:chgData name="Josue Rios" userId="4292640d33f9bf78" providerId="Windows Live" clId="Web-{A2FC4657-3D6D-4D95-A9D3-7B4A73EB0C4A}" dt="2020-03-24T19:14:31.993" v="34" actId="20577"/>
        <pc:sldMkLst>
          <pc:docMk/>
          <pc:sldMk cId="2251251862" sldId="256"/>
        </pc:sldMkLst>
        <pc:spChg chg="mod">
          <ac:chgData name="Josue Rios" userId="4292640d33f9bf78" providerId="Windows Live" clId="Web-{A2FC4657-3D6D-4D95-A9D3-7B4A73EB0C4A}" dt="2020-03-24T19:14:31.993" v="34" actId="20577"/>
          <ac:spMkLst>
            <pc:docMk/>
            <pc:sldMk cId="2251251862" sldId="256"/>
            <ac:spMk id="33" creationId="{C14615B4-BF16-4066-8A5B-EED5FD313705}"/>
          </ac:spMkLst>
        </pc:spChg>
      </pc:sldChg>
    </pc:docChg>
  </pc:docChgLst>
  <pc:docChgLst>
    <pc:chgData name="Josue Rios" userId="4292640d33f9bf78" providerId="Windows Live" clId="Web-{DC4DEF45-CBBF-4FCF-BA73-6B95D17B240D}"/>
    <pc:docChg chg="modSld">
      <pc:chgData name="Josue Rios" userId="4292640d33f9bf78" providerId="Windows Live" clId="Web-{DC4DEF45-CBBF-4FCF-BA73-6B95D17B240D}" dt="2020-03-30T22:01:16.951" v="7" actId="1076"/>
      <pc:docMkLst>
        <pc:docMk/>
      </pc:docMkLst>
      <pc:sldChg chg="addSp modSp">
        <pc:chgData name="Josue Rios" userId="4292640d33f9bf78" providerId="Windows Live" clId="Web-{DC4DEF45-CBBF-4FCF-BA73-6B95D17B240D}" dt="2020-03-30T22:01:16.951" v="7" actId="1076"/>
        <pc:sldMkLst>
          <pc:docMk/>
          <pc:sldMk cId="2251251862" sldId="256"/>
        </pc:sldMkLst>
        <pc:picChg chg="add mod modCrop">
          <ac:chgData name="Josue Rios" userId="4292640d33f9bf78" providerId="Windows Live" clId="Web-{DC4DEF45-CBBF-4FCF-BA73-6B95D17B240D}" dt="2020-03-30T22:01:16.951" v="7" actId="1076"/>
          <ac:picMkLst>
            <pc:docMk/>
            <pc:sldMk cId="2251251862" sldId="256"/>
            <ac:picMk id="11" creationId="{BE1825C3-9DD7-4FC6-9303-8E6A266F8FD9}"/>
          </ac:picMkLst>
        </pc:picChg>
      </pc:sldChg>
    </pc:docChg>
  </pc:docChgLst>
  <pc:docChgLst>
    <pc:chgData name="Josue Rios" userId="4292640d33f9bf78" providerId="Windows Live" clId="Web-{E51489ED-1DCC-4923-88D1-726047777544}"/>
    <pc:docChg chg="modSld">
      <pc:chgData name="Josue Rios" userId="4292640d33f9bf78" providerId="Windows Live" clId="Web-{E51489ED-1DCC-4923-88D1-726047777544}" dt="2020-03-19T16:19:56.088" v="123" actId="14100"/>
      <pc:docMkLst>
        <pc:docMk/>
      </pc:docMkLst>
      <pc:sldChg chg="modSp">
        <pc:chgData name="Josue Rios" userId="4292640d33f9bf78" providerId="Windows Live" clId="Web-{E51489ED-1DCC-4923-88D1-726047777544}" dt="2020-03-19T16:19:56.088" v="123" actId="14100"/>
        <pc:sldMkLst>
          <pc:docMk/>
          <pc:sldMk cId="2251251862" sldId="256"/>
        </pc:sldMkLst>
        <pc:spChg chg="mod">
          <ac:chgData name="Josue Rios" userId="4292640d33f9bf78" providerId="Windows Live" clId="Web-{E51489ED-1DCC-4923-88D1-726047777544}" dt="2020-03-19T16:19:33.463" v="120" actId="1076"/>
          <ac:spMkLst>
            <pc:docMk/>
            <pc:sldMk cId="2251251862" sldId="256"/>
            <ac:spMk id="4" creationId="{00000000-0000-0000-0000-000000000000}"/>
          </ac:spMkLst>
        </pc:spChg>
        <pc:spChg chg="mod">
          <ac:chgData name="Josue Rios" userId="4292640d33f9bf78" providerId="Windows Live" clId="Web-{E51489ED-1DCC-4923-88D1-726047777544}" dt="2020-03-19T16:19:56.088" v="123" actId="14100"/>
          <ac:spMkLst>
            <pc:docMk/>
            <pc:sldMk cId="2251251862" sldId="256"/>
            <ac:spMk id="5" creationId="{00000000-0000-0000-0000-000000000000}"/>
          </ac:spMkLst>
        </pc:spChg>
      </pc:sldChg>
    </pc:docChg>
  </pc:docChgLst>
  <pc:docChgLst>
    <pc:chgData name="Josue Rios" userId="4292640d33f9bf78" providerId="Windows Live" clId="Web-{3007E636-92A6-4985-8EBD-5E5BA615F168}"/>
    <pc:docChg chg="modSld">
      <pc:chgData name="Josue Rios" userId="4292640d33f9bf78" providerId="Windows Live" clId="Web-{3007E636-92A6-4985-8EBD-5E5BA615F168}" dt="2020-03-19T18:09:17.124" v="2352" actId="1076"/>
      <pc:docMkLst>
        <pc:docMk/>
      </pc:docMkLst>
      <pc:sldChg chg="addSp delSp modSp">
        <pc:chgData name="Josue Rios" userId="4292640d33f9bf78" providerId="Windows Live" clId="Web-{3007E636-92A6-4985-8EBD-5E5BA615F168}" dt="2020-03-19T18:09:17.124" v="2352" actId="1076"/>
        <pc:sldMkLst>
          <pc:docMk/>
          <pc:sldMk cId="2251251862" sldId="256"/>
        </pc:sldMkLst>
        <pc:spChg chg="ord">
          <ac:chgData name="Josue Rios" userId="4292640d33f9bf78" providerId="Windows Live" clId="Web-{3007E636-92A6-4985-8EBD-5E5BA615F168}" dt="2020-03-19T17:58:43.832" v="2283"/>
          <ac:spMkLst>
            <pc:docMk/>
            <pc:sldMk cId="2251251862" sldId="256"/>
            <ac:spMk id="3" creationId="{5DBA1F0F-93BC-4926-AC31-58F6520F04FF}"/>
          </ac:spMkLst>
        </pc:spChg>
        <pc:spChg chg="mod">
          <ac:chgData name="Josue Rios" userId="4292640d33f9bf78" providerId="Windows Live" clId="Web-{3007E636-92A6-4985-8EBD-5E5BA615F168}" dt="2020-03-19T17:53:57.006" v="2218" actId="20577"/>
          <ac:spMkLst>
            <pc:docMk/>
            <pc:sldMk cId="2251251862" sldId="256"/>
            <ac:spMk id="4" creationId="{00000000-0000-0000-0000-000000000000}"/>
          </ac:spMkLst>
        </pc:spChg>
        <pc:spChg chg="mod">
          <ac:chgData name="Josue Rios" userId="4292640d33f9bf78" providerId="Windows Live" clId="Web-{3007E636-92A6-4985-8EBD-5E5BA615F168}" dt="2020-03-19T17:55:51.646" v="2273" actId="1076"/>
          <ac:spMkLst>
            <pc:docMk/>
            <pc:sldMk cId="2251251862" sldId="256"/>
            <ac:spMk id="5" creationId="{00000000-0000-0000-0000-000000000000}"/>
          </ac:spMkLst>
        </pc:spChg>
        <pc:spChg chg="ord">
          <ac:chgData name="Josue Rios" userId="4292640d33f9bf78" providerId="Windows Live" clId="Web-{3007E636-92A6-4985-8EBD-5E5BA615F168}" dt="2020-03-19T18:06:10.360" v="2306"/>
          <ac:spMkLst>
            <pc:docMk/>
            <pc:sldMk cId="2251251862" sldId="256"/>
            <ac:spMk id="8" creationId="{E7B41176-4385-4E9A-9BE4-629DBB06C2A2}"/>
          </ac:spMkLst>
        </pc:spChg>
        <pc:spChg chg="mod">
          <ac:chgData name="Josue Rios" userId="4292640d33f9bf78" providerId="Windows Live" clId="Web-{3007E636-92A6-4985-8EBD-5E5BA615F168}" dt="2020-03-19T17:49:02.602" v="2195" actId="20577"/>
          <ac:spMkLst>
            <pc:docMk/>
            <pc:sldMk cId="2251251862" sldId="256"/>
            <ac:spMk id="10" creationId="{00000000-0000-0000-0000-000000000000}"/>
          </ac:spMkLst>
        </pc:spChg>
        <pc:spChg chg="mod">
          <ac:chgData name="Josue Rios" userId="4292640d33f9bf78" providerId="Windows Live" clId="Web-{3007E636-92A6-4985-8EBD-5E5BA615F168}" dt="2020-03-19T17:05:32.558" v="465" actId="20577"/>
          <ac:spMkLst>
            <pc:docMk/>
            <pc:sldMk cId="2251251862" sldId="256"/>
            <ac:spMk id="12" creationId="{00000000-0000-0000-0000-000000000000}"/>
          </ac:spMkLst>
        </pc:spChg>
        <pc:spChg chg="mod">
          <ac:chgData name="Josue Rios" userId="4292640d33f9bf78" providerId="Windows Live" clId="Web-{3007E636-92A6-4985-8EBD-5E5BA615F168}" dt="2020-03-19T17:30:37.484" v="1337" actId="20577"/>
          <ac:spMkLst>
            <pc:docMk/>
            <pc:sldMk cId="2251251862" sldId="256"/>
            <ac:spMk id="13" creationId="{00000000-0000-0000-0000-000000000000}"/>
          </ac:spMkLst>
        </pc:spChg>
        <pc:spChg chg="mod">
          <ac:chgData name="Josue Rios" userId="4292640d33f9bf78" providerId="Windows Live" clId="Web-{3007E636-92A6-4985-8EBD-5E5BA615F168}" dt="2020-03-19T17:59:15.629" v="2287" actId="1076"/>
          <ac:spMkLst>
            <pc:docMk/>
            <pc:sldMk cId="2251251862" sldId="256"/>
            <ac:spMk id="14" creationId="{00000000-0000-0000-0000-000000000000}"/>
          </ac:spMkLst>
        </pc:spChg>
        <pc:spChg chg="mod">
          <ac:chgData name="Josue Rios" userId="4292640d33f9bf78" providerId="Windows Live" clId="Web-{3007E636-92A6-4985-8EBD-5E5BA615F168}" dt="2020-03-19T18:06:25.360" v="2307" actId="1076"/>
          <ac:spMkLst>
            <pc:docMk/>
            <pc:sldMk cId="2251251862" sldId="256"/>
            <ac:spMk id="28" creationId="{758A44D4-919F-41FC-B353-56B02F970EE6}"/>
          </ac:spMkLst>
        </pc:spChg>
        <pc:spChg chg="ord">
          <ac:chgData name="Josue Rios" userId="4292640d33f9bf78" providerId="Windows Live" clId="Web-{3007E636-92A6-4985-8EBD-5E5BA615F168}" dt="2020-03-19T18:06:01.610" v="2305"/>
          <ac:spMkLst>
            <pc:docMk/>
            <pc:sldMk cId="2251251862" sldId="256"/>
            <ac:spMk id="30" creationId="{276C372D-304F-4802-A8CF-805A63FEB7CB}"/>
          </ac:spMkLst>
        </pc:spChg>
        <pc:spChg chg="add mod">
          <ac:chgData name="Josue Rios" userId="4292640d33f9bf78" providerId="Windows Live" clId="Web-{3007E636-92A6-4985-8EBD-5E5BA615F168}" dt="2020-03-19T18:05:44.798" v="2303" actId="1076"/>
          <ac:spMkLst>
            <pc:docMk/>
            <pc:sldMk cId="2251251862" sldId="256"/>
            <ac:spMk id="33" creationId="{C14615B4-BF16-4066-8A5B-EED5FD313705}"/>
          </ac:spMkLst>
        </pc:spChg>
        <pc:spChg chg="mod">
          <ac:chgData name="Josue Rios" userId="4292640d33f9bf78" providerId="Windows Live" clId="Web-{3007E636-92A6-4985-8EBD-5E5BA615F168}" dt="2020-03-19T17:05:31.823" v="462" actId="20577"/>
          <ac:spMkLst>
            <pc:docMk/>
            <pc:sldMk cId="2251251862" sldId="256"/>
            <ac:spMk id="35" creationId="{00000000-0000-0000-0000-000000000000}"/>
          </ac:spMkLst>
        </pc:spChg>
        <pc:spChg chg="mod">
          <ac:chgData name="Josue Rios" userId="4292640d33f9bf78" providerId="Windows Live" clId="Web-{3007E636-92A6-4985-8EBD-5E5BA615F168}" dt="2020-03-19T17:59:10.847" v="2286" actId="1076"/>
          <ac:spMkLst>
            <pc:docMk/>
            <pc:sldMk cId="2251251862" sldId="256"/>
            <ac:spMk id="36" creationId="{00000000-0000-0000-0000-000000000000}"/>
          </ac:spMkLst>
        </pc:spChg>
        <pc:spChg chg="mod">
          <ac:chgData name="Josue Rios" userId="4292640d33f9bf78" providerId="Windows Live" clId="Web-{3007E636-92A6-4985-8EBD-5E5BA615F168}" dt="2020-03-19T18:08:42.984" v="2327" actId="1076"/>
          <ac:spMkLst>
            <pc:docMk/>
            <pc:sldMk cId="2251251862" sldId="256"/>
            <ac:spMk id="37" creationId="{A5F11EBD-AF5B-4500-BA23-2F96A3A640B1}"/>
          </ac:spMkLst>
        </pc:spChg>
        <pc:spChg chg="mod">
          <ac:chgData name="Josue Rios" userId="4292640d33f9bf78" providerId="Windows Live" clId="Web-{3007E636-92A6-4985-8EBD-5E5BA615F168}" dt="2020-03-19T17:41:01.355" v="1743" actId="14100"/>
          <ac:spMkLst>
            <pc:docMk/>
            <pc:sldMk cId="2251251862" sldId="256"/>
            <ac:spMk id="38" creationId="{7122490E-5DFB-487E-B555-92743B50D345}"/>
          </ac:spMkLst>
        </pc:spChg>
        <pc:spChg chg="mod">
          <ac:chgData name="Josue Rios" userId="4292640d33f9bf78" providerId="Windows Live" clId="Web-{3007E636-92A6-4985-8EBD-5E5BA615F168}" dt="2020-03-19T18:07:39.812" v="2313" actId="14100"/>
          <ac:spMkLst>
            <pc:docMk/>
            <pc:sldMk cId="2251251862" sldId="256"/>
            <ac:spMk id="39" creationId="{C9DF0F26-6BD2-4EC7-8FEC-6092957F9C12}"/>
          </ac:spMkLst>
        </pc:spChg>
        <pc:spChg chg="mod">
          <ac:chgData name="Josue Rios" userId="4292640d33f9bf78" providerId="Windows Live" clId="Web-{3007E636-92A6-4985-8EBD-5E5BA615F168}" dt="2020-03-19T18:09:09.562" v="2348" actId="20577"/>
          <ac:spMkLst>
            <pc:docMk/>
            <pc:sldMk cId="2251251862" sldId="256"/>
            <ac:spMk id="40" creationId="{52FD4633-5A9F-4F28-BD86-331A59EC693D}"/>
          </ac:spMkLst>
        </pc:spChg>
        <pc:spChg chg="mod">
          <ac:chgData name="Josue Rios" userId="4292640d33f9bf78" providerId="Windows Live" clId="Web-{3007E636-92A6-4985-8EBD-5E5BA615F168}" dt="2020-03-19T18:09:13.874" v="2351" actId="1076"/>
          <ac:spMkLst>
            <pc:docMk/>
            <pc:sldMk cId="2251251862" sldId="256"/>
            <ac:spMk id="41" creationId="{4609DED7-51F0-479B-A55D-9143582B4D02}"/>
          </ac:spMkLst>
        </pc:spChg>
        <pc:spChg chg="mod">
          <ac:chgData name="Josue Rios" userId="4292640d33f9bf78" providerId="Windows Live" clId="Web-{3007E636-92A6-4985-8EBD-5E5BA615F168}" dt="2020-03-19T18:09:17.124" v="2352" actId="1076"/>
          <ac:spMkLst>
            <pc:docMk/>
            <pc:sldMk cId="2251251862" sldId="256"/>
            <ac:spMk id="42" creationId="{43D85D57-CA55-4456-AB49-7DCDBFE2D5E2}"/>
          </ac:spMkLst>
        </pc:spChg>
        <pc:picChg chg="del mod">
          <ac:chgData name="Josue Rios" userId="4292640d33f9bf78" providerId="Windows Live" clId="Web-{3007E636-92A6-4985-8EBD-5E5BA615F168}" dt="2020-03-19T18:01:00.518" v="2293"/>
          <ac:picMkLst>
            <pc:docMk/>
            <pc:sldMk cId="2251251862" sldId="256"/>
            <ac:picMk id="7" creationId="{1F36BD70-9215-4BB0-8B23-3439E633B844}"/>
          </ac:picMkLst>
        </pc:picChg>
        <pc:picChg chg="del">
          <ac:chgData name="Josue Rios" userId="4292640d33f9bf78" providerId="Windows Live" clId="Web-{3007E636-92A6-4985-8EBD-5E5BA615F168}" dt="2020-03-19T16:51:24.064" v="422"/>
          <ac:picMkLst>
            <pc:docMk/>
            <pc:sldMk cId="2251251862" sldId="256"/>
            <ac:picMk id="9" creationId="{1C107914-0D13-40C5-B169-0B5854E9FAB7}"/>
          </ac:picMkLst>
        </pc:picChg>
        <pc:picChg chg="del">
          <ac:chgData name="Josue Rios" userId="4292640d33f9bf78" providerId="Windows Live" clId="Web-{3007E636-92A6-4985-8EBD-5E5BA615F168}" dt="2020-03-19T16:51:24.845" v="423"/>
          <ac:picMkLst>
            <pc:docMk/>
            <pc:sldMk cId="2251251862" sldId="256"/>
            <ac:picMk id="11" creationId="{3459A6E7-A181-41AE-B0A3-9C24A6AC96D9}"/>
          </ac:picMkLst>
        </pc:picChg>
        <pc:picChg chg="add del mod">
          <ac:chgData name="Josue Rios" userId="4292640d33f9bf78" providerId="Windows Live" clId="Web-{3007E636-92A6-4985-8EBD-5E5BA615F168}" dt="2020-03-19T18:01:17.706" v="2300"/>
          <ac:picMkLst>
            <pc:docMk/>
            <pc:sldMk cId="2251251862" sldId="256"/>
            <ac:picMk id="11" creationId="{6D134943-8805-4C52-B6D4-4F36215E9C85}"/>
          </ac:picMkLst>
        </pc:picChg>
        <pc:picChg chg="del">
          <ac:chgData name="Josue Rios" userId="4292640d33f9bf78" providerId="Windows Live" clId="Web-{3007E636-92A6-4985-8EBD-5E5BA615F168}" dt="2020-03-19T16:51:26.111" v="424"/>
          <ac:picMkLst>
            <pc:docMk/>
            <pc:sldMk cId="2251251862" sldId="256"/>
            <ac:picMk id="15" creationId="{7AD24B54-822D-4082-A60E-FA665B4E8DDE}"/>
          </ac:picMkLst>
        </pc:picChg>
        <pc:picChg chg="del">
          <ac:chgData name="Josue Rios" userId="4292640d33f9bf78" providerId="Windows Live" clId="Web-{3007E636-92A6-4985-8EBD-5E5BA615F168}" dt="2020-03-19T16:51:26.673" v="425"/>
          <ac:picMkLst>
            <pc:docMk/>
            <pc:sldMk cId="2251251862" sldId="256"/>
            <ac:picMk id="16" creationId="{19F2A71C-782D-473F-A19F-344741605DC0}"/>
          </ac:picMkLst>
        </pc:picChg>
        <pc:picChg chg="add del mod">
          <ac:chgData name="Josue Rios" userId="4292640d33f9bf78" providerId="Windows Live" clId="Web-{3007E636-92A6-4985-8EBD-5E5BA615F168}" dt="2020-03-19T18:01:23.503" v="2302"/>
          <ac:picMkLst>
            <pc:docMk/>
            <pc:sldMk cId="2251251862" sldId="256"/>
            <ac:picMk id="16" creationId="{DE14F2FE-CB10-44AC-8149-543D8DA72B4B}"/>
          </ac:picMkLst>
        </pc:picChg>
        <pc:picChg chg="add mod">
          <ac:chgData name="Josue Rios" userId="4292640d33f9bf78" providerId="Windows Live" clId="Web-{3007E636-92A6-4985-8EBD-5E5BA615F168}" dt="2020-03-19T17:46:25.618" v="2112" actId="1076"/>
          <ac:picMkLst>
            <pc:docMk/>
            <pc:sldMk cId="2251251862" sldId="256"/>
            <ac:picMk id="17" creationId="{E878CB00-BAD1-49EF-8113-A2A6FFDF4253}"/>
          </ac:picMkLst>
        </pc:picChg>
        <pc:picChg chg="add mod">
          <ac:chgData name="Josue Rios" userId="4292640d33f9bf78" providerId="Windows Live" clId="Web-{3007E636-92A6-4985-8EBD-5E5BA615F168}" dt="2020-03-19T18:07:08.766" v="2312" actId="1076"/>
          <ac:picMkLst>
            <pc:docMk/>
            <pc:sldMk cId="2251251862" sldId="256"/>
            <ac:picMk id="23" creationId="{120F4C1A-7C4F-4EEC-BE99-7B67E1500416}"/>
          </ac:picMkLst>
        </pc:picChg>
        <pc:picChg chg="mod">
          <ac:chgData name="Josue Rios" userId="4292640d33f9bf78" providerId="Windows Live" clId="Web-{3007E636-92A6-4985-8EBD-5E5BA615F168}" dt="2020-03-19T17:57:57.082" v="2278" actId="1076"/>
          <ac:picMkLst>
            <pc:docMk/>
            <pc:sldMk cId="2251251862" sldId="256"/>
            <ac:picMk id="31" creationId="{16F3302F-96F4-4C82-883C-57E1272D267D}"/>
          </ac:picMkLst>
        </pc:picChg>
        <pc:picChg chg="del">
          <ac:chgData name="Josue Rios" userId="4292640d33f9bf78" providerId="Windows Live" clId="Web-{3007E636-92A6-4985-8EBD-5E5BA615F168}" dt="2020-03-19T17:02:54.824" v="442"/>
          <ac:picMkLst>
            <pc:docMk/>
            <pc:sldMk cId="2251251862" sldId="256"/>
            <ac:picMk id="37" creationId="{0206A5EF-5986-4709-B52C-6EE554DBF94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3/30/2020</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a:solidFill>
                  <a:srgbClr val="7F7F7F"/>
                </a:solidFill>
                <a:latin typeface="Calibri" pitchFamily="34" charset="0"/>
                <a:cs typeface="Calibri" panose="020F0502020204030204" pitchFamily="34" charset="0"/>
              </a:rPr>
              <a:t>Poster Print Size:</a:t>
            </a:r>
            <a:endParaRPr sz="4700">
              <a:solidFill>
                <a:srgbClr val="7F7F7F"/>
              </a:solidFill>
              <a:latin typeface="Calibri" pitchFamily="34" charset="0"/>
              <a:cs typeface="Calibri" panose="020F0502020204030204" pitchFamily="34" charset="0"/>
            </a:endParaRPr>
          </a:p>
          <a:p>
            <a:pPr lvl="0">
              <a:spcBef>
                <a:spcPts val="0"/>
              </a:spcBef>
              <a:spcAft>
                <a:spcPts val="1286"/>
              </a:spcAft>
            </a:pPr>
            <a:r>
              <a:rPr lang="en-US" sz="330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a:solidFill>
                  <a:srgbClr val="7F7F7F"/>
                </a:solidFill>
                <a:latin typeface="Calibri" pitchFamily="34" charset="0"/>
                <a:cs typeface="Calibri" panose="020F0502020204030204" pitchFamily="34" charset="0"/>
              </a:rPr>
              <a:t>Placeholders</a:t>
            </a:r>
            <a:r>
              <a:rPr sz="4700">
                <a:solidFill>
                  <a:srgbClr val="7F7F7F"/>
                </a:solidFill>
                <a:latin typeface="Calibri" pitchFamily="34" charset="0"/>
                <a:cs typeface="Calibri" panose="020F0502020204030204" pitchFamily="34" charset="0"/>
              </a:rPr>
              <a:t>:</a:t>
            </a:r>
          </a:p>
          <a:p>
            <a:pPr lvl="0">
              <a:spcBef>
                <a:spcPts val="0"/>
              </a:spcBef>
              <a:spcAft>
                <a:spcPts val="1286"/>
              </a:spcAft>
            </a:pPr>
            <a:r>
              <a:rPr sz="3300">
                <a:solidFill>
                  <a:srgbClr val="7F7F7F"/>
                </a:solidFill>
                <a:latin typeface="Calibri" pitchFamily="34" charset="0"/>
                <a:cs typeface="Calibri" panose="020F0502020204030204" pitchFamily="34" charset="0"/>
              </a:rPr>
              <a:t>The </a:t>
            </a:r>
            <a:r>
              <a:rPr lang="en-US" sz="3300">
                <a:solidFill>
                  <a:srgbClr val="7F7F7F"/>
                </a:solidFill>
                <a:latin typeface="Calibri" pitchFamily="34" charset="0"/>
                <a:cs typeface="Calibri" panose="020F0502020204030204" pitchFamily="34" charset="0"/>
              </a:rPr>
              <a:t>various elements included</a:t>
            </a:r>
            <a:r>
              <a:rPr sz="3300">
                <a:solidFill>
                  <a:srgbClr val="7F7F7F"/>
                </a:solidFill>
                <a:latin typeface="Calibri" pitchFamily="34" charset="0"/>
                <a:cs typeface="Calibri" panose="020F0502020204030204" pitchFamily="34" charset="0"/>
              </a:rPr>
              <a:t> in this </a:t>
            </a:r>
            <a:r>
              <a:rPr lang="en-US" sz="3300">
                <a:solidFill>
                  <a:srgbClr val="7F7F7F"/>
                </a:solidFill>
                <a:latin typeface="Calibri" pitchFamily="34" charset="0"/>
                <a:cs typeface="Calibri" panose="020F0502020204030204" pitchFamily="34" charset="0"/>
              </a:rPr>
              <a:t>poster are ones</a:t>
            </a:r>
            <a:r>
              <a:rPr lang="en-US" sz="3300" baseline="0">
                <a:solidFill>
                  <a:srgbClr val="7F7F7F"/>
                </a:solidFill>
                <a:latin typeface="Calibri" pitchFamily="34" charset="0"/>
                <a:cs typeface="Calibri" panose="020F0502020204030204" pitchFamily="34" charset="0"/>
              </a:rPr>
              <a:t> we often see in medical, research, and scientific posters.</a:t>
            </a:r>
            <a:r>
              <a:rPr sz="3300">
                <a:solidFill>
                  <a:srgbClr val="7F7F7F"/>
                </a:solidFill>
                <a:latin typeface="Calibri" pitchFamily="34" charset="0"/>
                <a:cs typeface="Calibri" panose="020F0502020204030204" pitchFamily="34" charset="0"/>
              </a:rPr>
              <a:t> </a:t>
            </a:r>
            <a:r>
              <a:rPr lang="en-US" sz="3300">
                <a:solidFill>
                  <a:srgbClr val="7F7F7F"/>
                </a:solidFill>
                <a:latin typeface="Calibri" pitchFamily="34" charset="0"/>
                <a:cs typeface="Calibri" panose="020F0502020204030204" pitchFamily="34" charset="0"/>
              </a:rPr>
              <a:t>Feel</a:t>
            </a:r>
            <a:r>
              <a:rPr lang="en-US" sz="33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a:solidFill>
                  <a:srgbClr val="7F7F7F"/>
                </a:solidFill>
                <a:latin typeface="Calibri" pitchFamily="34" charset="0"/>
                <a:cs typeface="Calibri" panose="020F0502020204030204" pitchFamily="34" charset="0"/>
              </a:rPr>
              <a:t>Image</a:t>
            </a:r>
            <a:r>
              <a:rPr lang="en-US" sz="4700" baseline="0">
                <a:solidFill>
                  <a:srgbClr val="7F7F7F"/>
                </a:solidFill>
                <a:latin typeface="Calibri" pitchFamily="34" charset="0"/>
                <a:cs typeface="Calibri" panose="020F0502020204030204" pitchFamily="34" charset="0"/>
              </a:rPr>
              <a:t> Quality</a:t>
            </a:r>
            <a:r>
              <a:rPr lang="en-US" sz="4700">
                <a:solidFill>
                  <a:srgbClr val="7F7F7F"/>
                </a:solidFill>
                <a:latin typeface="Calibri" pitchFamily="34" charset="0"/>
                <a:cs typeface="Calibri" panose="020F0502020204030204" pitchFamily="34" charset="0"/>
              </a:rPr>
              <a:t>:</a:t>
            </a:r>
          </a:p>
          <a:p>
            <a:pPr lvl="0">
              <a:spcBef>
                <a:spcPts val="0"/>
              </a:spcBef>
              <a:spcAft>
                <a:spcPts val="1286"/>
              </a:spcAft>
            </a:pPr>
            <a:r>
              <a:rPr lang="en-US" sz="3300">
                <a:solidFill>
                  <a:srgbClr val="7F7F7F"/>
                </a:solidFill>
                <a:latin typeface="Calibri" pitchFamily="34" charset="0"/>
                <a:cs typeface="Calibri" panose="020F0502020204030204" pitchFamily="34" charset="0"/>
              </a:rPr>
              <a:t>You can place digital photos or logo art in your poster file by selecting the </a:t>
            </a:r>
            <a:r>
              <a:rPr lang="en-US" sz="3300" b="1">
                <a:solidFill>
                  <a:srgbClr val="7F7F7F"/>
                </a:solidFill>
                <a:latin typeface="Calibri" pitchFamily="34" charset="0"/>
                <a:cs typeface="Calibri" panose="020F0502020204030204" pitchFamily="34" charset="0"/>
              </a:rPr>
              <a:t>Insert, Picture</a:t>
            </a:r>
            <a:r>
              <a:rPr lang="en-US" sz="33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a:solidFill>
                  <a:srgbClr val="7F7F7F"/>
                </a:solidFill>
                <a:latin typeface="Calibri" pitchFamily="34" charset="0"/>
                <a:cs typeface="Calibri" panose="020F0502020204030204" pitchFamily="34" charset="0"/>
              </a:rPr>
              <a:t>150-200 pixels per inch in their final printed size</a:t>
            </a:r>
            <a:r>
              <a:rPr lang="en-US" sz="3300">
                <a:solidFill>
                  <a:srgbClr val="7F7F7F"/>
                </a:solidFill>
                <a:latin typeface="Calibri" pitchFamily="34" charset="0"/>
                <a:cs typeface="Calibri" panose="020F0502020204030204" pitchFamily="34" charset="0"/>
              </a:rPr>
              <a:t>. For instance, a 1600 x 1200 pixel</a:t>
            </a:r>
            <a:r>
              <a:rPr lang="en-US" sz="3300" baseline="0">
                <a:solidFill>
                  <a:srgbClr val="7F7F7F"/>
                </a:solidFill>
                <a:latin typeface="Calibri" pitchFamily="34" charset="0"/>
                <a:cs typeface="Calibri" panose="020F0502020204030204" pitchFamily="34" charset="0"/>
              </a:rPr>
              <a:t> photo will usually look fine up to </a:t>
            </a:r>
            <a:r>
              <a:rPr lang="en-US" sz="330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a:solidFill>
                  <a:srgbClr val="7F7F7F"/>
                </a:solidFill>
                <a:latin typeface="Calibri" pitchFamily="34" charset="0"/>
                <a:cs typeface="Calibri" panose="020F0502020204030204" pitchFamily="34" charset="0"/>
              </a:rPr>
            </a:br>
            <a:r>
              <a:rPr lang="en-US" sz="240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a:solidFill>
                    <a:schemeClr val="bg1">
                      <a:lumMod val="50000"/>
                    </a:schemeClr>
                  </a:solidFill>
                  <a:latin typeface="Calibri" pitchFamily="34" charset="0"/>
                  <a:cs typeface="Calibri" panose="020F0502020204030204" pitchFamily="34" charset="0"/>
                </a:rPr>
                <a:t>Change</a:t>
              </a:r>
              <a:r>
                <a:rPr lang="en-US" sz="4700" baseline="0">
                  <a:solidFill>
                    <a:schemeClr val="bg1">
                      <a:lumMod val="50000"/>
                    </a:schemeClr>
                  </a:solidFill>
                  <a:latin typeface="Calibri" pitchFamily="34" charset="0"/>
                  <a:cs typeface="Calibri" panose="020F0502020204030204" pitchFamily="34" charset="0"/>
                </a:rPr>
                <a:t> Color Theme</a:t>
              </a:r>
              <a:r>
                <a:rPr lang="en-US" sz="4700">
                  <a:solidFill>
                    <a:schemeClr val="bg1">
                      <a:lumMod val="50000"/>
                    </a:schemeClr>
                  </a:solidFill>
                  <a:latin typeface="Calibri" pitchFamily="34" charset="0"/>
                  <a:cs typeface="Calibri" panose="020F0502020204030204" pitchFamily="34" charset="0"/>
                </a:rPr>
                <a:t>:</a:t>
              </a:r>
              <a:endParaRPr sz="470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a:solidFill>
                    <a:schemeClr val="bg1">
                      <a:lumMod val="50000"/>
                    </a:schemeClr>
                  </a:solidFill>
                  <a:latin typeface="Calibri" pitchFamily="34" charset="0"/>
                  <a:cs typeface="Calibri" panose="020F0502020204030204" pitchFamily="34" charset="0"/>
                </a:rPr>
                <a:t>To change the color theme, select the </a:t>
              </a:r>
              <a:r>
                <a:rPr lang="en-US" sz="3300" b="1" baseline="0">
                  <a:solidFill>
                    <a:schemeClr val="bg1">
                      <a:lumMod val="50000"/>
                    </a:schemeClr>
                  </a:solidFill>
                  <a:latin typeface="Calibri" pitchFamily="34" charset="0"/>
                  <a:cs typeface="Calibri" panose="020F0502020204030204" pitchFamily="34" charset="0"/>
                </a:rPr>
                <a:t>Design</a:t>
              </a:r>
              <a:r>
                <a:rPr lang="en-US" sz="3300" baseline="0">
                  <a:solidFill>
                    <a:schemeClr val="bg1">
                      <a:lumMod val="50000"/>
                    </a:schemeClr>
                  </a:solidFill>
                  <a:latin typeface="Calibri" pitchFamily="34" charset="0"/>
                  <a:cs typeface="Calibri" panose="020F0502020204030204" pitchFamily="34" charset="0"/>
                </a:rPr>
                <a:t> tab, then select the </a:t>
              </a:r>
              <a:r>
                <a:rPr lang="en-US" sz="3300" b="1" baseline="0">
                  <a:solidFill>
                    <a:schemeClr val="bg1">
                      <a:lumMod val="50000"/>
                    </a:schemeClr>
                  </a:solidFill>
                  <a:latin typeface="Calibri" pitchFamily="34" charset="0"/>
                  <a:cs typeface="Calibri" panose="020F0502020204030204" pitchFamily="34" charset="0"/>
                </a:rPr>
                <a:t>Colors</a:t>
              </a:r>
              <a:r>
                <a:rPr lang="en-US" sz="33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a:solidFill>
                    <a:schemeClr val="bg1">
                      <a:lumMod val="50000"/>
                    </a:schemeClr>
                  </a:solidFill>
                  <a:latin typeface="Calibri" pitchFamily="34" charset="0"/>
                  <a:cs typeface="Calibri" panose="020F0502020204030204" pitchFamily="34" charset="0"/>
                </a:rPr>
                <a:t>Once your poster file is ready, visit</a:t>
              </a:r>
              <a:r>
                <a:rPr lang="en-US" sz="3300" baseline="0">
                  <a:solidFill>
                    <a:schemeClr val="bg1">
                      <a:lumMod val="50000"/>
                    </a:schemeClr>
                  </a:solidFill>
                  <a:latin typeface="Calibri" pitchFamily="34" charset="0"/>
                  <a:cs typeface="Calibri" panose="020F0502020204030204" pitchFamily="34" charset="0"/>
                </a:rPr>
                <a:t> </a:t>
              </a:r>
              <a:r>
                <a:rPr lang="en-US" sz="3300" b="1" baseline="0">
                  <a:solidFill>
                    <a:schemeClr val="bg1">
                      <a:lumMod val="50000"/>
                    </a:schemeClr>
                  </a:solidFill>
                  <a:latin typeface="Calibri" pitchFamily="34" charset="0"/>
                  <a:cs typeface="Calibri" panose="020F0502020204030204" pitchFamily="34" charset="0"/>
                </a:rPr>
                <a:t>www.genigraphics.com</a:t>
              </a:r>
              <a:r>
                <a:rPr lang="en-US" sz="33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a:solidFill>
                    <a:schemeClr val="bg1">
                      <a:lumMod val="50000"/>
                    </a:schemeClr>
                  </a:solidFill>
                  <a:latin typeface="Calibri" pitchFamily="34" charset="0"/>
                  <a:cs typeface="Calibri" panose="020F0502020204030204" pitchFamily="34" charset="0"/>
                </a:rPr>
                <a:t>US and Canada:  1-800-790-4001</a:t>
              </a:r>
              <a:br>
                <a:rPr lang="en-US" sz="3300" baseline="0">
                  <a:solidFill>
                    <a:schemeClr val="bg1">
                      <a:lumMod val="50000"/>
                    </a:schemeClr>
                  </a:solidFill>
                  <a:latin typeface="Calibri" pitchFamily="34" charset="0"/>
                  <a:cs typeface="Calibri" panose="020F0502020204030204" pitchFamily="34" charset="0"/>
                </a:rPr>
              </a:br>
              <a:r>
                <a:rPr lang="en-US" sz="33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a:solidFill>
                    <a:schemeClr val="bg1">
                      <a:lumMod val="50000"/>
                    </a:schemeClr>
                  </a:solidFill>
                  <a:latin typeface="Calibri" pitchFamily="34" charset="0"/>
                  <a:cs typeface="Calibri" panose="020F0502020204030204" pitchFamily="34" charset="0"/>
                </a:rPr>
              </a:br>
              <a:r>
                <a:rPr lang="en-US" sz="24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3/30/2020</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B41176-4385-4E9A-9BE4-629DBB06C2A2}"/>
              </a:ext>
            </a:extLst>
          </p:cNvPr>
          <p:cNvSpPr/>
          <p:nvPr/>
        </p:nvSpPr>
        <p:spPr>
          <a:xfrm>
            <a:off x="-3774" y="2745179"/>
            <a:ext cx="563594" cy="1919664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76C372D-304F-4802-A8CF-805A63FEB7CB}"/>
              </a:ext>
            </a:extLst>
          </p:cNvPr>
          <p:cNvSpPr/>
          <p:nvPr/>
        </p:nvSpPr>
        <p:spPr>
          <a:xfrm>
            <a:off x="32339532" y="2745178"/>
            <a:ext cx="575093" cy="1919664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DBA1F0F-93BC-4926-AC31-58F6520F04FF}"/>
              </a:ext>
            </a:extLst>
          </p:cNvPr>
          <p:cNvSpPr/>
          <p:nvPr/>
        </p:nvSpPr>
        <p:spPr>
          <a:xfrm>
            <a:off x="564350" y="19135440"/>
            <a:ext cx="31773343" cy="28086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FEF2E40-9391-4F0D-8024-6CDF852BB624}"/>
              </a:ext>
            </a:extLst>
          </p:cNvPr>
          <p:cNvSpPr/>
          <p:nvPr/>
        </p:nvSpPr>
        <p:spPr>
          <a:xfrm>
            <a:off x="50607" y="2659810"/>
            <a:ext cx="32856289" cy="18115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200" b="1">
              <a:solidFill>
                <a:schemeClr val="accent3">
                  <a:lumMod val="20000"/>
                  <a:lumOff val="80000"/>
                </a:schemeClr>
              </a:solidFill>
              <a:cs typeface="Calibri"/>
            </a:endParaRPr>
          </a:p>
        </p:txBody>
      </p:sp>
      <p:sp>
        <p:nvSpPr>
          <p:cNvPr id="13" name="Text Box 192"/>
          <p:cNvSpPr txBox="1">
            <a:spLocks noChangeArrowheads="1"/>
          </p:cNvSpPr>
          <p:nvPr/>
        </p:nvSpPr>
        <p:spPr bwMode="auto">
          <a:xfrm>
            <a:off x="21984093" y="3485902"/>
            <a:ext cx="9875520" cy="14601740"/>
          </a:xfrm>
          <a:prstGeom prst="rect">
            <a:avLst/>
          </a:prstGeom>
          <a:solidFill>
            <a:schemeClr val="bg1"/>
          </a:solidFill>
          <a:ln w="12700">
            <a:solidFill>
              <a:schemeClr val="accent1">
                <a:lumMod val="75000"/>
              </a:schemeClr>
            </a:solidFill>
          </a:ln>
          <a:effectLst/>
        </p:spPr>
        <p:txBody>
          <a:bodyPr wrap="square" lIns="97942" tIns="97942" rIns="97942" bIns="97942"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400">
                <a:latin typeface="Arial"/>
                <a:cs typeface="Arial"/>
              </a:rPr>
              <a:t>The brain of this design relies on a Raspberry Pi and borrows the processing power of two Arduino Mega boards. Each Arduino board serves a specific purpose: one is responsible for processing movement, and the other is responsible for processing all servo-based operations. The Arduino responsible for movement is connected via I2C to a driver shield while the Arduino responsible for servo-based operations is connected via I2C to an LSS smart servo adapter. </a:t>
            </a:r>
            <a:br>
              <a:rPr lang="en-US" sz="2400">
                <a:latin typeface="Arial"/>
                <a:cs typeface="Arial"/>
              </a:rPr>
            </a:br>
            <a:endParaRPr lang="en-US" sz="2400">
              <a:latin typeface="Arial"/>
              <a:cs typeface="Arial"/>
            </a:endParaRPr>
          </a:p>
          <a:p>
            <a:r>
              <a:rPr lang="en-US" sz="2400">
                <a:latin typeface="Arial"/>
                <a:cs typeface="Arial"/>
              </a:rPr>
              <a:t>Other hardware items connected to the Raspberry Pi and Arduinos: </a:t>
            </a:r>
          </a:p>
          <a:p>
            <a:pPr marL="342900" indent="-342900">
              <a:buFont typeface="Arial"/>
              <a:buChar char="•"/>
            </a:pPr>
            <a:r>
              <a:rPr lang="en-US" sz="2400">
                <a:latin typeface="Arial"/>
                <a:cs typeface="Arial"/>
              </a:rPr>
              <a:t>LSS Smart Servo</a:t>
            </a:r>
          </a:p>
          <a:p>
            <a:pPr marL="342900" indent="-342900">
              <a:buFont typeface="Arial"/>
              <a:buChar char="•"/>
            </a:pPr>
            <a:r>
              <a:rPr lang="en-US" sz="2400">
                <a:latin typeface="Arial"/>
                <a:cs typeface="Arial"/>
              </a:rPr>
              <a:t>Raspberry Pi Camera</a:t>
            </a:r>
          </a:p>
          <a:p>
            <a:pPr marL="342900" indent="-342900">
              <a:buFont typeface="Arial"/>
              <a:buChar char="•"/>
            </a:pPr>
            <a:r>
              <a:rPr lang="en-US" sz="2400">
                <a:latin typeface="Arial"/>
                <a:cs typeface="Arial"/>
              </a:rPr>
              <a:t>Two power switches</a:t>
            </a:r>
          </a:p>
          <a:p>
            <a:pPr marL="342900" indent="-342900">
              <a:buFont typeface="Arial"/>
              <a:buChar char="•"/>
            </a:pPr>
            <a:r>
              <a:rPr lang="en-US" sz="2400">
                <a:latin typeface="Arial"/>
                <a:cs typeface="Arial"/>
              </a:rPr>
              <a:t>Code initializer switch</a:t>
            </a:r>
          </a:p>
          <a:p>
            <a:pPr marL="342900" indent="-342900">
              <a:buFont typeface="Arial"/>
              <a:buChar char="•"/>
            </a:pPr>
            <a:r>
              <a:rPr lang="en-US" sz="2400">
                <a:latin typeface="Arial"/>
                <a:cs typeface="Arial"/>
              </a:rPr>
              <a:t>Adafruit Feather 32u4 RFM96 LoRa Radio</a:t>
            </a: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a:p>
            <a:pPr marL="342900" indent="-342900">
              <a:buFont typeface="Arial"/>
              <a:buChar char="•"/>
            </a:pPr>
            <a:endParaRPr lang="en-US" sz="2400">
              <a:latin typeface="Arial"/>
              <a:cs typeface="Arial"/>
            </a:endParaRPr>
          </a:p>
        </p:txBody>
      </p:sp>
      <p:sp>
        <p:nvSpPr>
          <p:cNvPr id="4" name="Text Box 122"/>
          <p:cNvSpPr txBox="1">
            <a:spLocks noChangeArrowheads="1"/>
          </p:cNvSpPr>
          <p:nvPr/>
        </p:nvSpPr>
        <p:spPr bwMode="auto">
          <a:xfrm>
            <a:off x="4114292" y="-55634"/>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a:solidFill>
                  <a:schemeClr val="accent3">
                    <a:lumMod val="20000"/>
                    <a:lumOff val="80000"/>
                  </a:schemeClr>
                </a:solidFill>
                <a:latin typeface="+mn-lt"/>
                <a:cs typeface="Calibri"/>
              </a:rPr>
              <a:t>IEEE Robotics Competition</a:t>
            </a:r>
          </a:p>
        </p:txBody>
      </p:sp>
      <p:sp>
        <p:nvSpPr>
          <p:cNvPr id="5" name="Text Box 123"/>
          <p:cNvSpPr txBox="1">
            <a:spLocks noChangeArrowheads="1"/>
          </p:cNvSpPr>
          <p:nvPr/>
        </p:nvSpPr>
        <p:spPr bwMode="auto">
          <a:xfrm>
            <a:off x="4126992" y="1260856"/>
            <a:ext cx="24688800" cy="158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800" dirty="0">
                <a:solidFill>
                  <a:schemeClr val="accent3">
                    <a:lumMod val="40000"/>
                    <a:lumOff val="60000"/>
                  </a:schemeClr>
                </a:solidFill>
                <a:latin typeface="+mn-lt"/>
              </a:rPr>
              <a:t>TYL 9: ROBOTECH</a:t>
            </a:r>
            <a:endParaRPr lang="en-US" dirty="0">
              <a:solidFill>
                <a:schemeClr val="accent3">
                  <a:lumMod val="40000"/>
                  <a:lumOff val="60000"/>
                </a:schemeClr>
              </a:solidFill>
              <a:cs typeface="Arial"/>
            </a:endParaRPr>
          </a:p>
          <a:p>
            <a:pPr algn="ctr"/>
            <a:r>
              <a:rPr lang="en-US" sz="2800" dirty="0">
                <a:solidFill>
                  <a:schemeClr val="accent3">
                    <a:lumMod val="40000"/>
                    <a:lumOff val="60000"/>
                  </a:schemeClr>
                </a:solidFill>
                <a:latin typeface="+mn-lt"/>
              </a:rPr>
              <a:t>Members: Richard </a:t>
            </a:r>
            <a:r>
              <a:rPr lang="en-US" sz="2800" dirty="0" err="1">
                <a:solidFill>
                  <a:schemeClr val="accent3">
                    <a:lumMod val="40000"/>
                    <a:lumOff val="60000"/>
                  </a:schemeClr>
                </a:solidFill>
                <a:latin typeface="+mn-lt"/>
              </a:rPr>
              <a:t>Sij</a:t>
            </a:r>
            <a:r>
              <a:rPr lang="en-US" sz="2800" dirty="0">
                <a:solidFill>
                  <a:schemeClr val="accent3">
                    <a:lumMod val="40000"/>
                    <a:lumOff val="60000"/>
                  </a:schemeClr>
                </a:solidFill>
                <a:latin typeface="+mn-lt"/>
              </a:rPr>
              <a:t>, Joshua Luker​, Michelle </a:t>
            </a:r>
            <a:r>
              <a:rPr lang="en-US" sz="2800" dirty="0" err="1">
                <a:solidFill>
                  <a:schemeClr val="accent3">
                    <a:lumMod val="40000"/>
                    <a:lumOff val="60000"/>
                  </a:schemeClr>
                </a:solidFill>
                <a:latin typeface="+mn-lt"/>
              </a:rPr>
              <a:t>Tamdjo</a:t>
            </a:r>
            <a:r>
              <a:rPr lang="en-US" sz="2800" dirty="0">
                <a:solidFill>
                  <a:schemeClr val="accent3">
                    <a:lumMod val="40000"/>
                    <a:lumOff val="60000"/>
                  </a:schemeClr>
                </a:solidFill>
                <a:latin typeface="+mn-lt"/>
              </a:rPr>
              <a:t>​, Wyatt Snare​, and Josue Rios​ </a:t>
            </a:r>
            <a:endParaRPr lang="en-US" sz="2800" dirty="0">
              <a:solidFill>
                <a:schemeClr val="accent3">
                  <a:lumMod val="40000"/>
                  <a:lumOff val="60000"/>
                </a:schemeClr>
              </a:solidFill>
              <a:latin typeface="+mn-lt"/>
              <a:cs typeface="Calibri"/>
            </a:endParaRPr>
          </a:p>
          <a:p>
            <a:pPr algn="ctr" eaLnBrk="1" hangingPunct="1"/>
            <a:r>
              <a:rPr lang="en-US" sz="2800" dirty="0">
                <a:solidFill>
                  <a:schemeClr val="accent3">
                    <a:lumMod val="20000"/>
                    <a:lumOff val="80000"/>
                  </a:schemeClr>
                </a:solidFill>
                <a:latin typeface="+mn-lt"/>
              </a:rPr>
              <a:t>Sponsor: University of Texas at Tyler Department of Electrical </a:t>
            </a:r>
            <a:r>
              <a:rPr lang="en-US" sz="2800" dirty="0">
                <a:solidFill>
                  <a:schemeClr val="accent3">
                    <a:lumMod val="20000"/>
                    <a:lumOff val="80000"/>
                  </a:schemeClr>
                </a:solidFill>
                <a:latin typeface="Calibri"/>
                <a:cs typeface="Calibri"/>
              </a:rPr>
              <a:t>Engineering</a:t>
            </a:r>
          </a:p>
          <a:p>
            <a:pPr algn="ctr"/>
            <a:r>
              <a:rPr lang="en-US" sz="2800" dirty="0">
                <a:solidFill>
                  <a:schemeClr val="accent3">
                    <a:lumMod val="20000"/>
                    <a:lumOff val="80000"/>
                  </a:schemeClr>
                </a:solidFill>
                <a:latin typeface="+mn-lt"/>
                <a:cs typeface="Calibri"/>
              </a:rPr>
              <a:t>Advisor Dr. Prabha </a:t>
            </a:r>
            <a:r>
              <a:rPr lang="en-US" sz="2800" dirty="0" err="1">
                <a:solidFill>
                  <a:schemeClr val="accent3">
                    <a:lumMod val="20000"/>
                    <a:lumOff val="80000"/>
                  </a:schemeClr>
                </a:solidFill>
                <a:latin typeface="+mn-lt"/>
                <a:cs typeface="Calibri"/>
              </a:rPr>
              <a:t>Sundaravadivel</a:t>
            </a:r>
          </a:p>
          <a:p>
            <a:pPr algn="ctr" eaLnBrk="1" hangingPunct="1"/>
            <a:endParaRPr lang="en-US" sz="2800">
              <a:solidFill>
                <a:schemeClr val="accent3">
                  <a:lumMod val="20000"/>
                  <a:lumOff val="80000"/>
                </a:schemeClr>
              </a:solidFill>
              <a:latin typeface="+mn-lt"/>
              <a:cs typeface="Calibri"/>
            </a:endParaRPr>
          </a:p>
        </p:txBody>
      </p:sp>
      <p:sp>
        <p:nvSpPr>
          <p:cNvPr id="10" name="Text Box 189"/>
          <p:cNvSpPr txBox="1">
            <a:spLocks noChangeArrowheads="1"/>
          </p:cNvSpPr>
          <p:nvPr/>
        </p:nvSpPr>
        <p:spPr bwMode="auto">
          <a:xfrm>
            <a:off x="1103191" y="3499565"/>
            <a:ext cx="9875520" cy="4999111"/>
          </a:xfrm>
          <a:prstGeom prst="rect">
            <a:avLst/>
          </a:prstGeom>
          <a:solidFill>
            <a:schemeClr val="bg1"/>
          </a:solidFill>
          <a:ln w="12700">
            <a:solidFill>
              <a:schemeClr val="accent1">
                <a:lumMod val="75000"/>
              </a:schemeClr>
            </a:solidFill>
          </a:ln>
          <a:effectLst/>
        </p:spPr>
        <p:txBody>
          <a:bodyPr wrap="square" lIns="97942" tIns="97942" rIns="97942" bIns="97942" anchor="ctr">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fontAlgn="base"/>
            <a:r>
              <a:rPr lang="en-US" sz="2400">
                <a:latin typeface="Arial"/>
                <a:cs typeface="Arial"/>
              </a:rPr>
              <a:t>The IEEE Region 5 organizes an annual robotics competition open to schools in the region. The overall goal is to design and build an autonomous robot that has the ability to identify and pick up objects to place them into their respective bins. Objects placed in the correct bins within the two-minute time limit will score points and the team with the most point wins the competition. </a:t>
            </a:r>
            <a:endParaRPr lang="en-US">
              <a:cs typeface="Arial" charset="0"/>
            </a:endParaRPr>
          </a:p>
          <a:p>
            <a:pPr algn="just"/>
            <a:endParaRPr lang="en-US" sz="2400">
              <a:latin typeface="Arial"/>
              <a:cs typeface="Arial"/>
            </a:endParaRPr>
          </a:p>
          <a:p>
            <a:pPr algn="just"/>
            <a:r>
              <a:rPr lang="en-US" sz="2400">
                <a:latin typeface="Arial"/>
                <a:cs typeface="Arial"/>
              </a:rPr>
              <a:t>The list below are rules and design constraints that must be followed: </a:t>
            </a:r>
            <a:endParaRPr lang="en-US">
              <a:cs typeface="Arial" charset="0"/>
            </a:endParaRPr>
          </a:p>
          <a:p>
            <a:pPr marL="342900" indent="-342900" algn="just">
              <a:buFont typeface="Arial"/>
              <a:buChar char="•"/>
            </a:pPr>
            <a:r>
              <a:rPr lang="en-US" sz="2400">
                <a:latin typeface="Arial"/>
                <a:cs typeface="Arial"/>
              </a:rPr>
              <a:t>Robot must be within 24"x24"x24"</a:t>
            </a:r>
            <a:endParaRPr lang="en-US" sz="2400">
              <a:cs typeface="Arial"/>
            </a:endParaRPr>
          </a:p>
          <a:p>
            <a:pPr marL="342900" indent="-342900" algn="just">
              <a:buFont typeface="Arial"/>
              <a:buChar char="•"/>
            </a:pPr>
            <a:r>
              <a:rPr lang="en-US" sz="2400">
                <a:latin typeface="Arial"/>
                <a:cs typeface="Arial"/>
              </a:rPr>
              <a:t>Must have a start and button</a:t>
            </a:r>
            <a:endParaRPr lang="en-US" sz="2400">
              <a:cs typeface="Arial"/>
            </a:endParaRPr>
          </a:p>
          <a:p>
            <a:pPr marL="342900" indent="-342900" algn="just">
              <a:buFont typeface="Arial"/>
              <a:buChar char="•"/>
            </a:pPr>
            <a:r>
              <a:rPr lang="en-US" sz="2400">
                <a:latin typeface="Arial"/>
                <a:cs typeface="Arial"/>
              </a:rPr>
              <a:t>Must weigh less than 25lbs</a:t>
            </a:r>
            <a:endParaRPr lang="en-US" sz="2400">
              <a:cs typeface="Arial"/>
            </a:endParaRPr>
          </a:p>
          <a:p>
            <a:pPr marL="342900" indent="-342900" algn="just">
              <a:buFont typeface="Arial"/>
              <a:buChar char="•"/>
            </a:pPr>
            <a:r>
              <a:rPr lang="en-US" sz="2400">
                <a:latin typeface="Arial"/>
                <a:cs typeface="Arial"/>
              </a:rPr>
              <a:t>Must not separate into multiple parts</a:t>
            </a:r>
            <a:endParaRPr lang="en-US" sz="2400">
              <a:cs typeface="Arial"/>
            </a:endParaRPr>
          </a:p>
          <a:p>
            <a:pPr marL="342900" indent="-342900" algn="just">
              <a:buFont typeface="Arial"/>
              <a:buChar char="•"/>
            </a:pPr>
            <a:r>
              <a:rPr lang="en-US" sz="2400">
                <a:latin typeface="Arial"/>
                <a:cs typeface="Arial"/>
              </a:rPr>
              <a:t>No hazardous materials</a:t>
            </a:r>
            <a:endParaRPr lang="en-US" sz="2400">
              <a:cs typeface="Arial"/>
            </a:endParaRPr>
          </a:p>
        </p:txBody>
      </p:sp>
      <p:sp>
        <p:nvSpPr>
          <p:cNvPr id="32" name="Rectangle 31"/>
          <p:cNvSpPr/>
          <p:nvPr/>
        </p:nvSpPr>
        <p:spPr>
          <a:xfrm>
            <a:off x="1108781" y="3032396"/>
            <a:ext cx="9910026" cy="46870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a:solidFill>
                  <a:schemeClr val="accent3">
                    <a:lumMod val="20000"/>
                    <a:lumOff val="80000"/>
                  </a:schemeClr>
                </a:solidFill>
              </a:rPr>
              <a:t>Introduction</a:t>
            </a:r>
          </a:p>
        </p:txBody>
      </p:sp>
      <p:sp>
        <p:nvSpPr>
          <p:cNvPr id="14" name="Text Box 193"/>
          <p:cNvSpPr txBox="1">
            <a:spLocks noChangeArrowheads="1"/>
          </p:cNvSpPr>
          <p:nvPr/>
        </p:nvSpPr>
        <p:spPr bwMode="auto">
          <a:xfrm>
            <a:off x="21978175" y="18907264"/>
            <a:ext cx="9875520" cy="1305793"/>
          </a:xfrm>
          <a:prstGeom prst="rect">
            <a:avLst/>
          </a:prstGeom>
          <a:solidFill>
            <a:schemeClr val="bg1"/>
          </a:solidFill>
          <a:ln w="12700">
            <a:solidFill>
              <a:schemeClr val="accent1">
                <a:lumMod val="75000"/>
              </a:schemeClr>
            </a:solidFill>
          </a:ln>
          <a:effectLst/>
        </p:spPr>
        <p:txBody>
          <a:bodyPr wrap="square" lIns="97942" tIns="97942" rIns="97942" bIns="97942"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400">
                <a:latin typeface="Arial"/>
                <a:cs typeface="Arial"/>
              </a:rPr>
              <a:t>All of our designs came together to create a functioning robot. However, due to unforeseen current events, we were not able to attend and compete.</a:t>
            </a:r>
            <a:endParaRPr lang="en-US" sz="2800">
              <a:latin typeface="Arial" panose="020B0604020202020204" pitchFamily="34" charset="0"/>
              <a:cs typeface="Arial" panose="020B0604020202020204" pitchFamily="34" charset="0"/>
            </a:endParaRPr>
          </a:p>
        </p:txBody>
      </p:sp>
      <p:sp>
        <p:nvSpPr>
          <p:cNvPr id="36" name="Rectangle 35"/>
          <p:cNvSpPr/>
          <p:nvPr/>
        </p:nvSpPr>
        <p:spPr>
          <a:xfrm>
            <a:off x="21978175" y="18473202"/>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a:solidFill>
                  <a:schemeClr val="accent3">
                    <a:lumMod val="20000"/>
                    <a:lumOff val="80000"/>
                  </a:schemeClr>
                </a:solidFill>
              </a:rPr>
              <a:t>Conclusions</a:t>
            </a:r>
          </a:p>
        </p:txBody>
      </p:sp>
      <p:pic>
        <p:nvPicPr>
          <p:cNvPr id="2" name="Picture 1">
            <a:extLst>
              <a:ext uri="{FF2B5EF4-FFF2-40B4-BE49-F238E27FC236}">
                <a16:creationId xmlns:a16="http://schemas.microsoft.com/office/drawing/2014/main" id="{D2E9C73A-2011-44C4-B658-9E6D08F4553E}"/>
              </a:ext>
            </a:extLst>
          </p:cNvPr>
          <p:cNvPicPr>
            <a:picLocks noChangeAspect="1"/>
          </p:cNvPicPr>
          <p:nvPr/>
        </p:nvPicPr>
        <p:blipFill>
          <a:blip r:embed="rId2"/>
          <a:stretch>
            <a:fillRect/>
          </a:stretch>
        </p:blipFill>
        <p:spPr>
          <a:xfrm>
            <a:off x="1078666" y="58666"/>
            <a:ext cx="2574315" cy="2611624"/>
          </a:xfrm>
          <a:prstGeom prst="rect">
            <a:avLst/>
          </a:prstGeom>
        </p:spPr>
      </p:pic>
      <p:pic>
        <p:nvPicPr>
          <p:cNvPr id="6" name="Picture 5">
            <a:extLst>
              <a:ext uri="{FF2B5EF4-FFF2-40B4-BE49-F238E27FC236}">
                <a16:creationId xmlns:a16="http://schemas.microsoft.com/office/drawing/2014/main" id="{8AD08C11-08B4-4770-8511-113072724507}"/>
              </a:ext>
            </a:extLst>
          </p:cNvPr>
          <p:cNvPicPr>
            <a:picLocks noChangeAspect="1"/>
          </p:cNvPicPr>
          <p:nvPr/>
        </p:nvPicPr>
        <p:blipFill>
          <a:blip r:embed="rId2"/>
          <a:stretch>
            <a:fillRect/>
          </a:stretch>
        </p:blipFill>
        <p:spPr>
          <a:xfrm>
            <a:off x="29265419" y="58666"/>
            <a:ext cx="2574315" cy="2611624"/>
          </a:xfrm>
          <a:prstGeom prst="rect">
            <a:avLst/>
          </a:prstGeom>
        </p:spPr>
      </p:pic>
      <p:sp>
        <p:nvSpPr>
          <p:cNvPr id="38" name="Rectangle 37">
            <a:extLst>
              <a:ext uri="{FF2B5EF4-FFF2-40B4-BE49-F238E27FC236}">
                <a16:creationId xmlns:a16="http://schemas.microsoft.com/office/drawing/2014/main" id="{7122490E-5DFB-487E-B555-92743B50D345}"/>
              </a:ext>
            </a:extLst>
          </p:cNvPr>
          <p:cNvSpPr/>
          <p:nvPr/>
        </p:nvSpPr>
        <p:spPr>
          <a:xfrm>
            <a:off x="1086017" y="8737175"/>
            <a:ext cx="9991378"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a:solidFill>
                  <a:schemeClr val="accent3">
                    <a:lumMod val="20000"/>
                    <a:lumOff val="80000"/>
                  </a:schemeClr>
                </a:solidFill>
              </a:rPr>
              <a:t>The Playing Field</a:t>
            </a:r>
          </a:p>
        </p:txBody>
      </p:sp>
      <p:sp>
        <p:nvSpPr>
          <p:cNvPr id="39" name="Text Box 190">
            <a:extLst>
              <a:ext uri="{FF2B5EF4-FFF2-40B4-BE49-F238E27FC236}">
                <a16:creationId xmlns:a16="http://schemas.microsoft.com/office/drawing/2014/main" id="{C9DF0F26-6BD2-4EC7-8FEC-6092957F9C12}"/>
              </a:ext>
            </a:extLst>
          </p:cNvPr>
          <p:cNvSpPr txBox="1">
            <a:spLocks noChangeArrowheads="1"/>
          </p:cNvSpPr>
          <p:nvPr/>
        </p:nvSpPr>
        <p:spPr bwMode="auto">
          <a:xfrm>
            <a:off x="1108846" y="9196222"/>
            <a:ext cx="9987936" cy="12385749"/>
          </a:xfrm>
          <a:prstGeom prst="rect">
            <a:avLst/>
          </a:prstGeom>
          <a:solidFill>
            <a:schemeClr val="bg1"/>
          </a:solidFill>
          <a:ln w="12700">
            <a:solidFill>
              <a:schemeClr val="accent1">
                <a:lumMod val="75000"/>
              </a:schemeClr>
            </a:solidFill>
          </a:ln>
          <a:effectLst/>
        </p:spPr>
        <p:txBody>
          <a:bodyPr wrap="square" lIns="97942" tIns="97942" rIns="97942" bIns="97942"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2400">
                <a:latin typeface="Arial"/>
                <a:cs typeface="Arial"/>
              </a:rPr>
              <a:t>The field will be 12' X 12' square with an 11" high border wall around the arena. The arena will be made up of 20 grey tiles, 2 red tiles, and 2 blue tiles. The bins are placed outside the area which will be green, blue, and yellow. Each robot must start on a blue tile opposite of a red tile with Litterbug, which is a competition owned robot that will dispense different objects throughout the round and must be stopped by sending different RF signals using FSK, GFSK, and MSK modulation schemes. </a:t>
            </a:r>
            <a:endParaRPr lang="en-US"/>
          </a:p>
          <a:p>
            <a:pPr algn="just"/>
            <a:endParaRPr lang="en-US" sz="2400">
              <a:latin typeface="Arial"/>
              <a:cs typeface="Arial"/>
            </a:endParaRPr>
          </a:p>
          <a:p>
            <a:pPr algn="just"/>
            <a:r>
              <a:rPr lang="en-US" sz="2400">
                <a:latin typeface="Arial"/>
                <a:cs typeface="Arial"/>
              </a:rPr>
              <a:t>The types of objects on the field will be:</a:t>
            </a:r>
            <a:endParaRPr lang="en-US">
              <a:cs typeface="Arial"/>
            </a:endParaRPr>
          </a:p>
          <a:p>
            <a:pPr marL="342900" indent="-342900" algn="just">
              <a:buFont typeface="Arial"/>
              <a:buChar char="•"/>
            </a:pPr>
            <a:r>
              <a:rPr lang="en-US" sz="2400">
                <a:latin typeface="Arial"/>
                <a:cs typeface="Arial"/>
              </a:rPr>
              <a:t>Aluminum soft drink cans</a:t>
            </a:r>
            <a:endParaRPr lang="en-US" sz="2400">
              <a:cs typeface="Arial"/>
            </a:endParaRPr>
          </a:p>
          <a:p>
            <a:pPr marL="342900" indent="-342900" algn="just">
              <a:buFont typeface="Arial"/>
              <a:buChar char="•"/>
            </a:pPr>
            <a:r>
              <a:rPr lang="en-US" sz="2400">
                <a:latin typeface="Arial"/>
                <a:cs typeface="Arial"/>
              </a:rPr>
              <a:t>Clear plastic water bottles</a:t>
            </a:r>
            <a:endParaRPr lang="en-US" sz="2400">
              <a:cs typeface="Arial"/>
            </a:endParaRPr>
          </a:p>
          <a:p>
            <a:pPr marL="342900" indent="-342900" algn="just">
              <a:buFont typeface="Arial"/>
              <a:buChar char="•"/>
            </a:pPr>
            <a:r>
              <a:rPr lang="en-US" sz="2400">
                <a:latin typeface="Arial"/>
                <a:cs typeface="Arial"/>
              </a:rPr>
              <a:t>Paper trays (commonly used for serving concession food) </a:t>
            </a:r>
            <a:endParaRPr lang="en-US" sz="2400">
              <a:cs typeface="Arial"/>
            </a:endParaRPr>
          </a:p>
          <a:p>
            <a:pPr marL="342900" indent="-342900" algn="just">
              <a:buFont typeface="Arial"/>
              <a:buChar char="•"/>
            </a:pPr>
            <a:r>
              <a:rPr lang="en-US" sz="2400">
                <a:latin typeface="Arial"/>
                <a:cs typeface="Arial"/>
              </a:rPr>
              <a:t>Snack size chip bags</a:t>
            </a: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a:p>
            <a:pPr marL="342900" indent="-342900" algn="just">
              <a:buFont typeface="Arial"/>
              <a:buChar char="•"/>
            </a:pPr>
            <a:endParaRPr lang="en-US" sz="2400">
              <a:cs typeface="Arial"/>
            </a:endParaRPr>
          </a:p>
        </p:txBody>
      </p:sp>
      <p:sp>
        <p:nvSpPr>
          <p:cNvPr id="28" name="Rectangle 27">
            <a:extLst>
              <a:ext uri="{FF2B5EF4-FFF2-40B4-BE49-F238E27FC236}">
                <a16:creationId xmlns:a16="http://schemas.microsoft.com/office/drawing/2014/main" id="{758A44D4-919F-41FC-B353-56B02F970EE6}"/>
              </a:ext>
            </a:extLst>
          </p:cNvPr>
          <p:cNvSpPr/>
          <p:nvPr/>
        </p:nvSpPr>
        <p:spPr>
          <a:xfrm>
            <a:off x="11565343" y="3008352"/>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a:solidFill>
                  <a:schemeClr val="accent3">
                    <a:lumMod val="20000"/>
                    <a:lumOff val="80000"/>
                  </a:schemeClr>
                </a:solidFill>
              </a:rPr>
              <a:t>Mechanical Design</a:t>
            </a:r>
            <a:endParaRPr lang="en-US">
              <a:solidFill>
                <a:schemeClr val="accent3">
                  <a:lumMod val="20000"/>
                  <a:lumOff val="80000"/>
                </a:schemeClr>
              </a:solidFill>
              <a:cs typeface="Calibri"/>
            </a:endParaRPr>
          </a:p>
        </p:txBody>
      </p:sp>
      <p:sp>
        <p:nvSpPr>
          <p:cNvPr id="34" name="Rectangle 33"/>
          <p:cNvSpPr/>
          <p:nvPr/>
        </p:nvSpPr>
        <p:spPr>
          <a:xfrm>
            <a:off x="21984093" y="300569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a:solidFill>
                  <a:schemeClr val="accent3">
                    <a:lumMod val="20000"/>
                    <a:lumOff val="80000"/>
                  </a:schemeClr>
                </a:solidFill>
                <a:ea typeface="+mn-lt"/>
                <a:cs typeface="+mn-lt"/>
              </a:rPr>
              <a:t>Hardware </a:t>
            </a:r>
            <a:r>
              <a:rPr lang="en-US" sz="3200" b="1">
                <a:solidFill>
                  <a:schemeClr val="accent3">
                    <a:lumMod val="20000"/>
                    <a:lumOff val="80000"/>
                  </a:schemeClr>
                </a:solidFill>
                <a:latin typeface="Calibri"/>
                <a:cs typeface="Calibri"/>
              </a:rPr>
              <a:t>Design</a:t>
            </a:r>
            <a:endParaRPr lang="en-US"/>
          </a:p>
        </p:txBody>
      </p:sp>
      <p:pic>
        <p:nvPicPr>
          <p:cNvPr id="17" name="Picture 17">
            <a:extLst>
              <a:ext uri="{FF2B5EF4-FFF2-40B4-BE49-F238E27FC236}">
                <a16:creationId xmlns:a16="http://schemas.microsoft.com/office/drawing/2014/main" id="{E878CB00-BAD1-49EF-8113-A2A6FFDF4253}"/>
              </a:ext>
            </a:extLst>
          </p:cNvPr>
          <p:cNvPicPr>
            <a:picLocks noChangeAspect="1"/>
          </p:cNvPicPr>
          <p:nvPr/>
        </p:nvPicPr>
        <p:blipFill rotWithShape="1">
          <a:blip r:embed="rId3"/>
          <a:srcRect l="159" t="2504" r="637" b="9660"/>
          <a:stretch/>
        </p:blipFill>
        <p:spPr>
          <a:xfrm>
            <a:off x="1384213" y="14274924"/>
            <a:ext cx="8986569" cy="7084375"/>
          </a:xfrm>
          <a:prstGeom prst="rect">
            <a:avLst/>
          </a:prstGeom>
        </p:spPr>
      </p:pic>
      <p:pic>
        <p:nvPicPr>
          <p:cNvPr id="20" name="Picture 22" descr="A circuit board&#10;&#10;Description generated with very high confidence">
            <a:extLst>
              <a:ext uri="{FF2B5EF4-FFF2-40B4-BE49-F238E27FC236}">
                <a16:creationId xmlns:a16="http://schemas.microsoft.com/office/drawing/2014/main" id="{C3FF9271-A43E-449A-8C76-C889C8C4EEBE}"/>
              </a:ext>
            </a:extLst>
          </p:cNvPr>
          <p:cNvPicPr>
            <a:picLocks noChangeAspect="1"/>
          </p:cNvPicPr>
          <p:nvPr/>
        </p:nvPicPr>
        <p:blipFill>
          <a:blip r:embed="rId4"/>
          <a:stretch>
            <a:fillRect/>
          </a:stretch>
        </p:blipFill>
        <p:spPr>
          <a:xfrm>
            <a:off x="22209485" y="13985637"/>
            <a:ext cx="4921161" cy="2604630"/>
          </a:xfrm>
          <a:prstGeom prst="rect">
            <a:avLst/>
          </a:prstGeom>
        </p:spPr>
      </p:pic>
      <p:pic>
        <p:nvPicPr>
          <p:cNvPr id="31" name="Picture 32">
            <a:extLst>
              <a:ext uri="{FF2B5EF4-FFF2-40B4-BE49-F238E27FC236}">
                <a16:creationId xmlns:a16="http://schemas.microsoft.com/office/drawing/2014/main" id="{16F3302F-96F4-4C82-883C-57E1272D267D}"/>
              </a:ext>
            </a:extLst>
          </p:cNvPr>
          <p:cNvPicPr>
            <a:picLocks noChangeAspect="1"/>
          </p:cNvPicPr>
          <p:nvPr/>
        </p:nvPicPr>
        <p:blipFill>
          <a:blip r:embed="rId5"/>
          <a:stretch>
            <a:fillRect/>
          </a:stretch>
        </p:blipFill>
        <p:spPr>
          <a:xfrm>
            <a:off x="22400943" y="9147217"/>
            <a:ext cx="4652512" cy="3018692"/>
          </a:xfrm>
          <a:prstGeom prst="rect">
            <a:avLst/>
          </a:prstGeom>
        </p:spPr>
      </p:pic>
      <p:pic>
        <p:nvPicPr>
          <p:cNvPr id="9" name="Picture 10" descr="A circuit board&#10;&#10;Description generated with very high confidence">
            <a:extLst>
              <a:ext uri="{FF2B5EF4-FFF2-40B4-BE49-F238E27FC236}">
                <a16:creationId xmlns:a16="http://schemas.microsoft.com/office/drawing/2014/main" id="{AC746567-522D-4917-B61F-34A6CBF6219A}"/>
              </a:ext>
            </a:extLst>
          </p:cNvPr>
          <p:cNvPicPr>
            <a:picLocks noChangeAspect="1"/>
          </p:cNvPicPr>
          <p:nvPr/>
        </p:nvPicPr>
        <p:blipFill>
          <a:blip r:embed="rId6"/>
          <a:stretch>
            <a:fillRect/>
          </a:stretch>
        </p:blipFill>
        <p:spPr>
          <a:xfrm>
            <a:off x="27381261" y="8870821"/>
            <a:ext cx="3950897" cy="3456467"/>
          </a:xfrm>
          <a:prstGeom prst="rect">
            <a:avLst/>
          </a:prstGeom>
        </p:spPr>
      </p:pic>
      <p:pic>
        <p:nvPicPr>
          <p:cNvPr id="12" name="Picture 14" descr="A circuit board&#10;&#10;Description generated with very high confidence">
            <a:extLst>
              <a:ext uri="{FF2B5EF4-FFF2-40B4-BE49-F238E27FC236}">
                <a16:creationId xmlns:a16="http://schemas.microsoft.com/office/drawing/2014/main" id="{B0D5AED0-BF34-42FF-8B5E-A0A2B224B9D7}"/>
              </a:ext>
            </a:extLst>
          </p:cNvPr>
          <p:cNvPicPr>
            <a:picLocks noChangeAspect="1"/>
          </p:cNvPicPr>
          <p:nvPr/>
        </p:nvPicPr>
        <p:blipFill>
          <a:blip r:embed="rId7"/>
          <a:stretch>
            <a:fillRect/>
          </a:stretch>
        </p:blipFill>
        <p:spPr>
          <a:xfrm>
            <a:off x="27384974" y="13280700"/>
            <a:ext cx="4163892" cy="3255383"/>
          </a:xfrm>
          <a:prstGeom prst="rect">
            <a:avLst/>
          </a:prstGeom>
        </p:spPr>
      </p:pic>
      <p:sp>
        <p:nvSpPr>
          <p:cNvPr id="37" name="TextBox 36">
            <a:extLst>
              <a:ext uri="{FF2B5EF4-FFF2-40B4-BE49-F238E27FC236}">
                <a16:creationId xmlns:a16="http://schemas.microsoft.com/office/drawing/2014/main" id="{A5F11EBD-AF5B-4500-BA23-2F96A3A640B1}"/>
              </a:ext>
            </a:extLst>
          </p:cNvPr>
          <p:cNvSpPr txBox="1"/>
          <p:nvPr/>
        </p:nvSpPr>
        <p:spPr>
          <a:xfrm>
            <a:off x="27100530" y="16754085"/>
            <a:ext cx="47560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Adafruit motor shield V2</a:t>
            </a:r>
            <a:endParaRPr lang="en-US" sz="3200"/>
          </a:p>
        </p:txBody>
      </p:sp>
      <p:sp>
        <p:nvSpPr>
          <p:cNvPr id="40" name="TextBox 39">
            <a:extLst>
              <a:ext uri="{FF2B5EF4-FFF2-40B4-BE49-F238E27FC236}">
                <a16:creationId xmlns:a16="http://schemas.microsoft.com/office/drawing/2014/main" id="{52FD4633-5A9F-4F28-BD86-331A59EC693D}"/>
              </a:ext>
            </a:extLst>
          </p:cNvPr>
          <p:cNvSpPr txBox="1"/>
          <p:nvPr/>
        </p:nvSpPr>
        <p:spPr>
          <a:xfrm>
            <a:off x="23109042" y="16794070"/>
            <a:ext cx="47100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Arduino Mega 2560</a:t>
            </a:r>
          </a:p>
        </p:txBody>
      </p:sp>
      <p:sp>
        <p:nvSpPr>
          <p:cNvPr id="41" name="TextBox 40">
            <a:extLst>
              <a:ext uri="{FF2B5EF4-FFF2-40B4-BE49-F238E27FC236}">
                <a16:creationId xmlns:a16="http://schemas.microsoft.com/office/drawing/2014/main" id="{4609DED7-51F0-479B-A55D-9143582B4D02}"/>
              </a:ext>
            </a:extLst>
          </p:cNvPr>
          <p:cNvSpPr txBox="1"/>
          <p:nvPr/>
        </p:nvSpPr>
        <p:spPr>
          <a:xfrm>
            <a:off x="23230962" y="12208958"/>
            <a:ext cx="47100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Raspberry Pi 4</a:t>
            </a:r>
          </a:p>
        </p:txBody>
      </p:sp>
      <p:sp>
        <p:nvSpPr>
          <p:cNvPr id="42" name="TextBox 41">
            <a:extLst>
              <a:ext uri="{FF2B5EF4-FFF2-40B4-BE49-F238E27FC236}">
                <a16:creationId xmlns:a16="http://schemas.microsoft.com/office/drawing/2014/main" id="{43D85D57-CA55-4456-AB49-7DCDBFE2D5E2}"/>
              </a:ext>
            </a:extLst>
          </p:cNvPr>
          <p:cNvSpPr txBox="1"/>
          <p:nvPr/>
        </p:nvSpPr>
        <p:spPr>
          <a:xfrm>
            <a:off x="27386923" y="12208957"/>
            <a:ext cx="52966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LSS Smart Servo Adapter</a:t>
            </a:r>
            <a:endParaRPr lang="en-US" sz="3200"/>
          </a:p>
        </p:txBody>
      </p:sp>
      <p:sp>
        <p:nvSpPr>
          <p:cNvPr id="33" name="Text Box 193">
            <a:extLst>
              <a:ext uri="{FF2B5EF4-FFF2-40B4-BE49-F238E27FC236}">
                <a16:creationId xmlns:a16="http://schemas.microsoft.com/office/drawing/2014/main" id="{C14615B4-BF16-4066-8A5B-EED5FD313705}"/>
              </a:ext>
            </a:extLst>
          </p:cNvPr>
          <p:cNvSpPr txBox="1">
            <a:spLocks noChangeArrowheads="1"/>
          </p:cNvSpPr>
          <p:nvPr/>
        </p:nvSpPr>
        <p:spPr bwMode="auto">
          <a:xfrm>
            <a:off x="11548686" y="3440690"/>
            <a:ext cx="9875520" cy="17679506"/>
          </a:xfrm>
          <a:prstGeom prst="rect">
            <a:avLst/>
          </a:prstGeom>
          <a:solidFill>
            <a:schemeClr val="bg1"/>
          </a:solidFill>
          <a:ln w="12700">
            <a:solidFill>
              <a:schemeClr val="accent1">
                <a:lumMod val="75000"/>
              </a:schemeClr>
            </a:solidFill>
          </a:ln>
          <a:effectLst/>
        </p:spPr>
        <p:txBody>
          <a:bodyPr wrap="square" lIns="97942" tIns="97942" rIns="97942" bIns="97942"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400" dirty="0">
                <a:latin typeface="Arial"/>
                <a:cs typeface="Arial"/>
              </a:rPr>
              <a:t>Our design was created with a single servo-based arm and servo-actuated claw to minimize movement of trash items to a single axis and ensure precise item capture.</a:t>
            </a:r>
            <a:r>
              <a:rPr lang="en-US" sz="3200" b="1" dirty="0">
                <a:solidFill>
                  <a:schemeClr val="accent3">
                    <a:lumMod val="20000"/>
                    <a:lumOff val="80000"/>
                  </a:schemeClr>
                </a:solidFill>
                <a:latin typeface="+mn-lt"/>
              </a:rPr>
              <a:t> </a:t>
            </a:r>
            <a:br>
              <a:rPr lang="en-US" sz="2400" dirty="0">
                <a:latin typeface="Arial"/>
                <a:cs typeface="Arial"/>
              </a:rPr>
            </a:br>
            <a:endParaRPr lang="en-US" sz="2400">
              <a:latin typeface="Arial"/>
              <a:cs typeface="Arial"/>
            </a:endParaRPr>
          </a:p>
          <a:p>
            <a:r>
              <a:rPr lang="en-US" sz="2400" dirty="0">
                <a:latin typeface="Arial"/>
                <a:cs typeface="Arial"/>
              </a:rPr>
              <a:t>Other mechanical components consist of:</a:t>
            </a:r>
          </a:p>
          <a:p>
            <a:pPr marL="342900" indent="-342900">
              <a:buFont typeface="Arial,Sans-Serif"/>
              <a:buChar char="•"/>
            </a:pPr>
            <a:r>
              <a:rPr lang="en-US" sz="2400" dirty="0">
                <a:latin typeface="Arial"/>
                <a:cs typeface="Arial"/>
              </a:rPr>
              <a:t>Four drive wheels</a:t>
            </a:r>
          </a:p>
          <a:p>
            <a:pPr marL="342900" indent="-342900">
              <a:buFont typeface="Arial,Sans-Serif"/>
              <a:buChar char="•"/>
            </a:pPr>
            <a:r>
              <a:rPr lang="en-US" sz="2400" dirty="0">
                <a:latin typeface="Arial"/>
                <a:cs typeface="Arial"/>
              </a:rPr>
              <a:t>Four drive motors</a:t>
            </a:r>
          </a:p>
          <a:p>
            <a:pPr marL="342900" indent="-342900">
              <a:buFont typeface="Arial,Sans-Serif"/>
              <a:buChar char="•"/>
            </a:pPr>
            <a:r>
              <a:rPr lang="en-US" sz="2400" dirty="0">
                <a:latin typeface="Arial"/>
                <a:cs typeface="Arial"/>
              </a:rPr>
              <a:t>Two servo actuated flippers</a:t>
            </a: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dirty="0">
              <a:cs typeface="Arial"/>
            </a:endParaRPr>
          </a:p>
          <a:p>
            <a:pPr marL="342900" indent="-342900">
              <a:buFont typeface="Arial,Sans-Serif"/>
              <a:buChar char="•"/>
            </a:pPr>
            <a:endParaRPr lang="en-US" sz="2400">
              <a:cs typeface="Arial"/>
            </a:endParaRPr>
          </a:p>
          <a:p>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a:p>
            <a:pPr marL="342900" indent="-342900">
              <a:buFont typeface="Arial,Sans-Serif"/>
              <a:buChar char="•"/>
            </a:pPr>
            <a:endParaRPr lang="en-US" sz="2400">
              <a:cs typeface="Arial"/>
            </a:endParaRPr>
          </a:p>
        </p:txBody>
      </p:sp>
      <p:pic>
        <p:nvPicPr>
          <p:cNvPr id="7" name="Picture 10" descr="A close up of a device&#10;&#10;Description generated with high confidence">
            <a:extLst>
              <a:ext uri="{FF2B5EF4-FFF2-40B4-BE49-F238E27FC236}">
                <a16:creationId xmlns:a16="http://schemas.microsoft.com/office/drawing/2014/main" id="{9B0262B2-9507-47DD-B72C-4F0D61464F27}"/>
              </a:ext>
            </a:extLst>
          </p:cNvPr>
          <p:cNvPicPr>
            <a:picLocks noChangeAspect="1"/>
          </p:cNvPicPr>
          <p:nvPr/>
        </p:nvPicPr>
        <p:blipFill rotWithShape="1">
          <a:blip r:embed="rId8"/>
          <a:srcRect l="28230" t="26103" r="239" b="-250"/>
          <a:stretch/>
        </p:blipFill>
        <p:spPr>
          <a:xfrm>
            <a:off x="11646259" y="6919241"/>
            <a:ext cx="9603707" cy="6487310"/>
          </a:xfrm>
          <a:prstGeom prst="rect">
            <a:avLst/>
          </a:prstGeom>
        </p:spPr>
      </p:pic>
      <p:pic>
        <p:nvPicPr>
          <p:cNvPr id="11" name="Picture 14" descr="A picture containing indoor, table, cake, sitting&#10;&#10;Description generated with very high confidence">
            <a:extLst>
              <a:ext uri="{FF2B5EF4-FFF2-40B4-BE49-F238E27FC236}">
                <a16:creationId xmlns:a16="http://schemas.microsoft.com/office/drawing/2014/main" id="{BE1825C3-9DD7-4FC6-9303-8E6A266F8FD9}"/>
              </a:ext>
            </a:extLst>
          </p:cNvPr>
          <p:cNvPicPr>
            <a:picLocks noChangeAspect="1"/>
          </p:cNvPicPr>
          <p:nvPr/>
        </p:nvPicPr>
        <p:blipFill rotWithShape="1">
          <a:blip r:embed="rId9"/>
          <a:srcRect t="9744" b="16427"/>
          <a:stretch/>
        </p:blipFill>
        <p:spPr>
          <a:xfrm>
            <a:off x="12695946" y="13836771"/>
            <a:ext cx="7476751" cy="7296723"/>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revision>19</cp:revision>
  <cp:lastPrinted>2013-02-12T02:21:55Z</cp:lastPrinted>
  <dcterms:created xsi:type="dcterms:W3CDTF">2013-02-10T21:14:48Z</dcterms:created>
  <dcterms:modified xsi:type="dcterms:W3CDTF">2020-03-30T22:01:18Z</dcterms:modified>
</cp:coreProperties>
</file>