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slide" Target="slides/slide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2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Shishiri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Shishiri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subTitle"/>
          </p:nvPr>
        </p:nvSpPr>
        <p:spPr>
          <a:xfrm>
            <a:off x="1257900" y="4405000"/>
            <a:ext cx="66282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Alex Luong, Brandon Drummond, </a:t>
            </a:r>
            <a:r>
              <a:rPr lang="en">
                <a:solidFill>
                  <a:srgbClr val="FFFFFF"/>
                </a:solidFill>
              </a:rPr>
              <a:t>Marco Tanda, </a:t>
            </a:r>
            <a:r>
              <a:rPr lang="en">
                <a:solidFill>
                  <a:srgbClr val="FFFFFF"/>
                </a:solidFill>
              </a:rPr>
              <a:t>Shishiri Nganyone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64105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type="ctrTitle"/>
          </p:nvPr>
        </p:nvSpPr>
        <p:spPr>
          <a:xfrm>
            <a:off x="2959050" y="3396175"/>
            <a:ext cx="32259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Website </a:t>
            </a:r>
            <a:endParaRPr sz="6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Responsibilities</a:t>
            </a:r>
            <a:endParaRPr/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25150" y="6894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Front End - Shishiri, Alex, and Brandon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 End -  Marco 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Shishiri - Focused on Home Page/ Navbar/ Header &amp; Footer / FAQ Page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Alex - Focused on About Us, Home Page, Navbar, Code Commenting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Brandon - Focused on Members Page &amp; FAQ page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Marco - Focused on Contact Us Page/S</a:t>
            </a:r>
            <a:r>
              <a:rPr lang="en">
                <a:solidFill>
                  <a:srgbClr val="FFFFFF"/>
                </a:solidFill>
              </a:rPr>
              <a:t>lideshow/ Security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25" y="615375"/>
            <a:ext cx="3552600" cy="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Used: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150" y="479150"/>
            <a:ext cx="2590750" cy="6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752" y="1583289"/>
            <a:ext cx="1465050" cy="14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4668800" y="1201300"/>
            <a:ext cx="4221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development collaboration/management</a:t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4682900" y="3065175"/>
            <a:ext cx="41931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producing/managing a SQL Database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2150" y="3475675"/>
            <a:ext cx="2172926" cy="11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4682900" y="4656473"/>
            <a:ext cx="37065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Website local server testing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850" y="2197898"/>
            <a:ext cx="3230325" cy="210615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643875" y="1653688"/>
            <a:ext cx="2385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Computers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78050" y="3797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91" name="Shape 91"/>
          <p:cNvSpPr txBox="1"/>
          <p:nvPr>
            <p:ph idx="4294967295" type="body"/>
          </p:nvPr>
        </p:nvSpPr>
        <p:spPr>
          <a:xfrm>
            <a:off x="416775" y="904850"/>
            <a:ext cx="23436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Contact Us page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25" y="2062251"/>
            <a:ext cx="8085526" cy="21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Injections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056975" y="1269675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Prepared Statements: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025" y="2961963"/>
            <a:ext cx="634365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512" y="1767800"/>
            <a:ext cx="8670126" cy="5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175" y="2329125"/>
            <a:ext cx="1991591" cy="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054900" y="896075"/>
            <a:ext cx="3827100" cy="22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SQLMAP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Securimage php-captcha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3420525" y="175075"/>
            <a:ext cx="2302950" cy="23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>
            <p:ph type="title"/>
          </p:nvPr>
        </p:nvSpPr>
        <p:spPr>
          <a:xfrm>
            <a:off x="978000" y="2102250"/>
            <a:ext cx="7188000" cy="11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Website </a:t>
            </a:r>
            <a:r>
              <a:rPr lang="en" sz="6000">
                <a:solidFill>
                  <a:srgbClr val="FFFFFF"/>
                </a:solidFill>
              </a:rPr>
              <a:t>Showcase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