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3" r:id="rId9"/>
    <p:sldId id="270" r:id="rId10"/>
    <p:sldId id="271" r:id="rId11"/>
    <p:sldId id="269" r:id="rId12"/>
    <p:sldId id="272" r:id="rId13"/>
    <p:sldId id="266" r:id="rId14"/>
    <p:sldId id="264" r:id="rId15"/>
    <p:sldId id="274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2" autoAdjust="0"/>
  </p:normalViewPr>
  <p:slideViewPr>
    <p:cSldViewPr>
      <p:cViewPr varScale="1">
        <p:scale>
          <a:sx n="98" d="100"/>
          <a:sy n="98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35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A933F-A150-46EC-A5B2-FFCF269D7C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3C464D-0458-42CF-ACC1-0556E05A17AC}">
      <dgm:prSet phldrT="[Text]"/>
      <dgm:spPr/>
      <dgm:t>
        <a:bodyPr/>
        <a:lstStyle/>
        <a:p>
          <a:r>
            <a:rPr lang="en-US" dirty="0" smtClean="0"/>
            <a:t>Alternatives</a:t>
          </a:r>
          <a:endParaRPr lang="en-US" dirty="0"/>
        </a:p>
      </dgm:t>
    </dgm:pt>
    <dgm:pt modelId="{CFE5CAEA-5661-473D-972A-A76C0B45DBC6}" type="parTrans" cxnId="{ECEF10BD-0B78-4DFA-BDAC-FF0C6E5AF0DB}">
      <dgm:prSet/>
      <dgm:spPr/>
      <dgm:t>
        <a:bodyPr/>
        <a:lstStyle/>
        <a:p>
          <a:endParaRPr lang="en-US"/>
        </a:p>
      </dgm:t>
    </dgm:pt>
    <dgm:pt modelId="{C4C834BF-7CA4-4066-B0F8-F1B91C18C5A9}" type="sibTrans" cxnId="{ECEF10BD-0B78-4DFA-BDAC-FF0C6E5AF0DB}">
      <dgm:prSet/>
      <dgm:spPr/>
      <dgm:t>
        <a:bodyPr/>
        <a:lstStyle/>
        <a:p>
          <a:endParaRPr lang="en-US"/>
        </a:p>
      </dgm:t>
    </dgm:pt>
    <dgm:pt modelId="{19248838-B918-485C-9E38-EB64306585AA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E69D54BD-F0AE-45F6-A4FB-9FBFDA9AD309}" type="parTrans" cxnId="{43492FB2-3706-40F0-8F90-150385D7310B}">
      <dgm:prSet/>
      <dgm:spPr/>
      <dgm:t>
        <a:bodyPr/>
        <a:lstStyle/>
        <a:p>
          <a:endParaRPr lang="en-US"/>
        </a:p>
      </dgm:t>
    </dgm:pt>
    <dgm:pt modelId="{CD32002C-499C-4B0C-8BAD-B8B28C972A31}" type="sibTrans" cxnId="{43492FB2-3706-40F0-8F90-150385D7310B}">
      <dgm:prSet/>
      <dgm:spPr/>
      <dgm:t>
        <a:bodyPr/>
        <a:lstStyle/>
        <a:p>
          <a:endParaRPr lang="en-US"/>
        </a:p>
      </dgm:t>
    </dgm:pt>
    <dgm:pt modelId="{F0FE93A2-EF50-4BCE-A5DC-F17153DBFD49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516F4321-7FC0-4398-B940-3FC520AF9131}" type="parTrans" cxnId="{F747CEE2-4A7F-48D1-A3F3-2BF171BEB10A}">
      <dgm:prSet/>
      <dgm:spPr/>
      <dgm:t>
        <a:bodyPr/>
        <a:lstStyle/>
        <a:p>
          <a:endParaRPr lang="en-US"/>
        </a:p>
      </dgm:t>
    </dgm:pt>
    <dgm:pt modelId="{37C4C336-D676-4451-9E1E-F6DAFA65ADB3}" type="sibTrans" cxnId="{F747CEE2-4A7F-48D1-A3F3-2BF171BEB10A}">
      <dgm:prSet/>
      <dgm:spPr/>
      <dgm:t>
        <a:bodyPr/>
        <a:lstStyle/>
        <a:p>
          <a:endParaRPr lang="en-US"/>
        </a:p>
      </dgm:t>
    </dgm:pt>
    <dgm:pt modelId="{91DB7EFC-E21B-4C34-B4A0-794E6E47D7E3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B625F8C8-9126-4C52-9BC3-9B1FC07142A2}" type="parTrans" cxnId="{E940946F-8C00-416A-AB03-DE3B3D0A54FD}">
      <dgm:prSet/>
      <dgm:spPr/>
      <dgm:t>
        <a:bodyPr/>
        <a:lstStyle/>
        <a:p>
          <a:endParaRPr lang="en-US"/>
        </a:p>
      </dgm:t>
    </dgm:pt>
    <dgm:pt modelId="{4024D724-F61E-49B9-81C3-C5F747E73BDA}" type="sibTrans" cxnId="{E940946F-8C00-416A-AB03-DE3B3D0A54FD}">
      <dgm:prSet/>
      <dgm:spPr/>
      <dgm:t>
        <a:bodyPr/>
        <a:lstStyle/>
        <a:p>
          <a:endParaRPr lang="en-US"/>
        </a:p>
      </dgm:t>
    </dgm:pt>
    <dgm:pt modelId="{B6003CCC-50FF-4BB3-B4B9-542E4911030B}">
      <dgm:prSet phldrT="[Text]"/>
      <dgm:spPr/>
      <dgm:t>
        <a:bodyPr/>
        <a:lstStyle/>
        <a:p>
          <a:r>
            <a:rPr lang="en-US" dirty="0" smtClean="0"/>
            <a:t>Automation</a:t>
          </a:r>
          <a:endParaRPr lang="en-US" dirty="0"/>
        </a:p>
      </dgm:t>
    </dgm:pt>
    <dgm:pt modelId="{2BDD97B2-D05D-4D66-867B-4E6B2E1DEEF7}" type="parTrans" cxnId="{3DCF52B6-7BC4-4542-8C68-309382316442}">
      <dgm:prSet/>
      <dgm:spPr/>
      <dgm:t>
        <a:bodyPr/>
        <a:lstStyle/>
        <a:p>
          <a:endParaRPr lang="en-US"/>
        </a:p>
      </dgm:t>
    </dgm:pt>
    <dgm:pt modelId="{26220CFF-CF9A-41CE-809D-06BAB1A4F877}" type="sibTrans" cxnId="{3DCF52B6-7BC4-4542-8C68-309382316442}">
      <dgm:prSet/>
      <dgm:spPr/>
      <dgm:t>
        <a:bodyPr/>
        <a:lstStyle/>
        <a:p>
          <a:endParaRPr lang="en-US"/>
        </a:p>
      </dgm:t>
    </dgm:pt>
    <dgm:pt modelId="{720DF246-58AF-435D-86E3-86573903911C}" type="pres">
      <dgm:prSet presAssocID="{902A933F-A150-46EC-A5B2-FFCF269D7C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43B967-2DAE-4BA3-9DA7-F750E7C272FE}" type="pres">
      <dgm:prSet presAssocID="{DB3C464D-0458-42CF-ACC1-0556E05A17AC}" presName="hierRoot1" presStyleCnt="0">
        <dgm:presLayoutVars>
          <dgm:hierBranch val="init"/>
        </dgm:presLayoutVars>
      </dgm:prSet>
      <dgm:spPr/>
    </dgm:pt>
    <dgm:pt modelId="{AA149531-686C-4C9B-A8A9-D90D2AB54402}" type="pres">
      <dgm:prSet presAssocID="{DB3C464D-0458-42CF-ACC1-0556E05A17AC}" presName="rootComposite1" presStyleCnt="0"/>
      <dgm:spPr/>
    </dgm:pt>
    <dgm:pt modelId="{A2CB1547-6308-45C4-883E-908E8538F017}" type="pres">
      <dgm:prSet presAssocID="{DB3C464D-0458-42CF-ACC1-0556E05A17AC}" presName="rootText1" presStyleLbl="node0" presStyleIdx="0" presStyleCnt="1" custScaleX="190026" custScaleY="120490" custLinFactNeighborX="0" custLinFactNeighborY="-31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1BB9A-0A16-4D4A-9AB8-80660D424E57}" type="pres">
      <dgm:prSet presAssocID="{DB3C464D-0458-42CF-ACC1-0556E05A17A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AD6C4F-DE4E-4850-AD0A-25CDB2FA9984}" type="pres">
      <dgm:prSet presAssocID="{DB3C464D-0458-42CF-ACC1-0556E05A17AC}" presName="hierChild2" presStyleCnt="0"/>
      <dgm:spPr/>
    </dgm:pt>
    <dgm:pt modelId="{5914879A-AAA3-4443-B51F-642EE4F64F25}" type="pres">
      <dgm:prSet presAssocID="{E69D54BD-F0AE-45F6-A4FB-9FBFDA9AD30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15C445E-A6C6-40B6-BF2F-A7C7CE5FD063}" type="pres">
      <dgm:prSet presAssocID="{19248838-B918-485C-9E38-EB64306585AA}" presName="hierRoot2" presStyleCnt="0">
        <dgm:presLayoutVars>
          <dgm:hierBranch val="init"/>
        </dgm:presLayoutVars>
      </dgm:prSet>
      <dgm:spPr/>
    </dgm:pt>
    <dgm:pt modelId="{6516CB7D-0688-4C24-879E-8DD9A230D5FB}" type="pres">
      <dgm:prSet presAssocID="{19248838-B918-485C-9E38-EB64306585AA}" presName="rootComposite" presStyleCnt="0"/>
      <dgm:spPr/>
    </dgm:pt>
    <dgm:pt modelId="{8FB731C1-4494-4FCF-8BC7-7A12211C1AB1}" type="pres">
      <dgm:prSet presAssocID="{19248838-B918-485C-9E38-EB64306585A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78B4D-04AD-4C98-BDC9-1FB4DAE66486}" type="pres">
      <dgm:prSet presAssocID="{19248838-B918-485C-9E38-EB64306585AA}" presName="rootConnector" presStyleLbl="node2" presStyleIdx="0" presStyleCnt="4"/>
      <dgm:spPr/>
      <dgm:t>
        <a:bodyPr/>
        <a:lstStyle/>
        <a:p>
          <a:endParaRPr lang="en-US"/>
        </a:p>
      </dgm:t>
    </dgm:pt>
    <dgm:pt modelId="{325E10DD-FDFC-4C68-B698-07EBD409A2E8}" type="pres">
      <dgm:prSet presAssocID="{19248838-B918-485C-9E38-EB64306585AA}" presName="hierChild4" presStyleCnt="0"/>
      <dgm:spPr/>
    </dgm:pt>
    <dgm:pt modelId="{5D81C8CF-E078-461D-9DC9-6032503D6553}" type="pres">
      <dgm:prSet presAssocID="{19248838-B918-485C-9E38-EB64306585AA}" presName="hierChild5" presStyleCnt="0"/>
      <dgm:spPr/>
    </dgm:pt>
    <dgm:pt modelId="{A90DFA9F-2570-4793-9F6A-998810491DC7}" type="pres">
      <dgm:prSet presAssocID="{516F4321-7FC0-4398-B940-3FC520AF913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962B06E-F559-4B6D-AF1C-9CAEC5FD17BC}" type="pres">
      <dgm:prSet presAssocID="{F0FE93A2-EF50-4BCE-A5DC-F17153DBFD49}" presName="hierRoot2" presStyleCnt="0">
        <dgm:presLayoutVars>
          <dgm:hierBranch val="init"/>
        </dgm:presLayoutVars>
      </dgm:prSet>
      <dgm:spPr/>
    </dgm:pt>
    <dgm:pt modelId="{B6D23EB3-9CCF-4F67-8FD2-52B8FB91DB11}" type="pres">
      <dgm:prSet presAssocID="{F0FE93A2-EF50-4BCE-A5DC-F17153DBFD49}" presName="rootComposite" presStyleCnt="0"/>
      <dgm:spPr/>
    </dgm:pt>
    <dgm:pt modelId="{81434C3A-3288-4CDB-AEDA-F717A7EFCAFC}" type="pres">
      <dgm:prSet presAssocID="{F0FE93A2-EF50-4BCE-A5DC-F17153DBFD4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FC2F66-C5F8-4369-A2B5-3C7DB93C0AB6}" type="pres">
      <dgm:prSet presAssocID="{F0FE93A2-EF50-4BCE-A5DC-F17153DBFD49}" presName="rootConnector" presStyleLbl="node2" presStyleIdx="1" presStyleCnt="4"/>
      <dgm:spPr/>
      <dgm:t>
        <a:bodyPr/>
        <a:lstStyle/>
        <a:p>
          <a:endParaRPr lang="en-US"/>
        </a:p>
      </dgm:t>
    </dgm:pt>
    <dgm:pt modelId="{030D9157-C390-4858-9741-6E703BD6A6E0}" type="pres">
      <dgm:prSet presAssocID="{F0FE93A2-EF50-4BCE-A5DC-F17153DBFD49}" presName="hierChild4" presStyleCnt="0"/>
      <dgm:spPr/>
    </dgm:pt>
    <dgm:pt modelId="{38A8D8EC-0ADD-4113-8336-65BF38C6BABC}" type="pres">
      <dgm:prSet presAssocID="{F0FE93A2-EF50-4BCE-A5DC-F17153DBFD49}" presName="hierChild5" presStyleCnt="0"/>
      <dgm:spPr/>
    </dgm:pt>
    <dgm:pt modelId="{E724D6A5-53AF-40D0-B84C-EE75A8134955}" type="pres">
      <dgm:prSet presAssocID="{B625F8C8-9126-4C52-9BC3-9B1FC07142A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660E7F0-E79D-4C65-8531-F8F68E860E5B}" type="pres">
      <dgm:prSet presAssocID="{91DB7EFC-E21B-4C34-B4A0-794E6E47D7E3}" presName="hierRoot2" presStyleCnt="0">
        <dgm:presLayoutVars>
          <dgm:hierBranch val="init"/>
        </dgm:presLayoutVars>
      </dgm:prSet>
      <dgm:spPr/>
    </dgm:pt>
    <dgm:pt modelId="{F1CE5583-0513-4999-B858-F8DA1164C5CB}" type="pres">
      <dgm:prSet presAssocID="{91DB7EFC-E21B-4C34-B4A0-794E6E47D7E3}" presName="rootComposite" presStyleCnt="0"/>
      <dgm:spPr/>
    </dgm:pt>
    <dgm:pt modelId="{7B226569-60DC-4899-A951-6DC23E362179}" type="pres">
      <dgm:prSet presAssocID="{91DB7EFC-E21B-4C34-B4A0-794E6E47D7E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7492A-7DBD-45EB-8B24-818E45F66FF0}" type="pres">
      <dgm:prSet presAssocID="{91DB7EFC-E21B-4C34-B4A0-794E6E47D7E3}" presName="rootConnector" presStyleLbl="node2" presStyleIdx="2" presStyleCnt="4"/>
      <dgm:spPr/>
      <dgm:t>
        <a:bodyPr/>
        <a:lstStyle/>
        <a:p>
          <a:endParaRPr lang="en-US"/>
        </a:p>
      </dgm:t>
    </dgm:pt>
    <dgm:pt modelId="{26367E57-C1AB-4533-95BD-AC1B18080832}" type="pres">
      <dgm:prSet presAssocID="{91DB7EFC-E21B-4C34-B4A0-794E6E47D7E3}" presName="hierChild4" presStyleCnt="0"/>
      <dgm:spPr/>
    </dgm:pt>
    <dgm:pt modelId="{358F8022-6C26-4993-93AD-A176F106E31F}" type="pres">
      <dgm:prSet presAssocID="{91DB7EFC-E21B-4C34-B4A0-794E6E47D7E3}" presName="hierChild5" presStyleCnt="0"/>
      <dgm:spPr/>
    </dgm:pt>
    <dgm:pt modelId="{D919935E-3795-4126-A8A4-2040D76B6D43}" type="pres">
      <dgm:prSet presAssocID="{2BDD97B2-D05D-4D66-867B-4E6B2E1DEEF7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3C69083-E397-4BD4-941C-15DB7E2204CA}" type="pres">
      <dgm:prSet presAssocID="{B6003CCC-50FF-4BB3-B4B9-542E4911030B}" presName="hierRoot2" presStyleCnt="0">
        <dgm:presLayoutVars>
          <dgm:hierBranch val="init"/>
        </dgm:presLayoutVars>
      </dgm:prSet>
      <dgm:spPr/>
    </dgm:pt>
    <dgm:pt modelId="{99180D9B-6C85-4DB4-A274-5383C3994596}" type="pres">
      <dgm:prSet presAssocID="{B6003CCC-50FF-4BB3-B4B9-542E4911030B}" presName="rootComposite" presStyleCnt="0"/>
      <dgm:spPr/>
    </dgm:pt>
    <dgm:pt modelId="{6FA103DD-B20D-42EF-8424-09FD430A339F}" type="pres">
      <dgm:prSet presAssocID="{B6003CCC-50FF-4BB3-B4B9-542E4911030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81F45-CF9B-4DB6-9B8C-404C6612E347}" type="pres">
      <dgm:prSet presAssocID="{B6003CCC-50FF-4BB3-B4B9-542E4911030B}" presName="rootConnector" presStyleLbl="node2" presStyleIdx="3" presStyleCnt="4"/>
      <dgm:spPr/>
      <dgm:t>
        <a:bodyPr/>
        <a:lstStyle/>
        <a:p>
          <a:endParaRPr lang="en-US"/>
        </a:p>
      </dgm:t>
    </dgm:pt>
    <dgm:pt modelId="{AD36E318-94FC-4C18-BB95-27FBE19FB716}" type="pres">
      <dgm:prSet presAssocID="{B6003CCC-50FF-4BB3-B4B9-542E4911030B}" presName="hierChild4" presStyleCnt="0"/>
      <dgm:spPr/>
    </dgm:pt>
    <dgm:pt modelId="{3D9ADE28-6004-49F4-AE3F-B4A6F6539F46}" type="pres">
      <dgm:prSet presAssocID="{B6003CCC-50FF-4BB3-B4B9-542E4911030B}" presName="hierChild5" presStyleCnt="0"/>
      <dgm:spPr/>
    </dgm:pt>
    <dgm:pt modelId="{0810B94F-A2C5-498D-B85E-86377553F292}" type="pres">
      <dgm:prSet presAssocID="{DB3C464D-0458-42CF-ACC1-0556E05A17AC}" presName="hierChild3" presStyleCnt="0"/>
      <dgm:spPr/>
    </dgm:pt>
  </dgm:ptLst>
  <dgm:cxnLst>
    <dgm:cxn modelId="{13A2BE78-2ECF-4778-A7D2-CFA8AACAE897}" type="presOf" srcId="{516F4321-7FC0-4398-B940-3FC520AF9131}" destId="{A90DFA9F-2570-4793-9F6A-998810491DC7}" srcOrd="0" destOrd="0" presId="urn:microsoft.com/office/officeart/2005/8/layout/orgChart1"/>
    <dgm:cxn modelId="{D59D87D0-7F19-4F45-8887-FB320E73D307}" type="presOf" srcId="{19248838-B918-485C-9E38-EB64306585AA}" destId="{8FB731C1-4494-4FCF-8BC7-7A12211C1AB1}" srcOrd="0" destOrd="0" presId="urn:microsoft.com/office/officeart/2005/8/layout/orgChart1"/>
    <dgm:cxn modelId="{71E14FE5-D927-41C6-9851-E0A2580EAA8C}" type="presOf" srcId="{B625F8C8-9126-4C52-9BC3-9B1FC07142A2}" destId="{E724D6A5-53AF-40D0-B84C-EE75A8134955}" srcOrd="0" destOrd="0" presId="urn:microsoft.com/office/officeart/2005/8/layout/orgChart1"/>
    <dgm:cxn modelId="{E940946F-8C00-416A-AB03-DE3B3D0A54FD}" srcId="{DB3C464D-0458-42CF-ACC1-0556E05A17AC}" destId="{91DB7EFC-E21B-4C34-B4A0-794E6E47D7E3}" srcOrd="2" destOrd="0" parTransId="{B625F8C8-9126-4C52-9BC3-9B1FC07142A2}" sibTransId="{4024D724-F61E-49B9-81C3-C5F747E73BDA}"/>
    <dgm:cxn modelId="{B7F2B2D9-BF04-44FB-8EA5-43F8B1CFD51D}" type="presOf" srcId="{E69D54BD-F0AE-45F6-A4FB-9FBFDA9AD309}" destId="{5914879A-AAA3-4443-B51F-642EE4F64F25}" srcOrd="0" destOrd="0" presId="urn:microsoft.com/office/officeart/2005/8/layout/orgChart1"/>
    <dgm:cxn modelId="{AB58A7A0-48DA-4652-ABE8-D67A13AF777A}" type="presOf" srcId="{F0FE93A2-EF50-4BCE-A5DC-F17153DBFD49}" destId="{A2FC2F66-C5F8-4369-A2B5-3C7DB93C0AB6}" srcOrd="1" destOrd="0" presId="urn:microsoft.com/office/officeart/2005/8/layout/orgChart1"/>
    <dgm:cxn modelId="{B7629D82-C778-4760-97DA-A2C8A01603BE}" type="presOf" srcId="{2BDD97B2-D05D-4D66-867B-4E6B2E1DEEF7}" destId="{D919935E-3795-4126-A8A4-2040D76B6D43}" srcOrd="0" destOrd="0" presId="urn:microsoft.com/office/officeart/2005/8/layout/orgChart1"/>
    <dgm:cxn modelId="{3B614C79-FD73-4CD3-B8EF-DE11CE73446A}" type="presOf" srcId="{DB3C464D-0458-42CF-ACC1-0556E05A17AC}" destId="{A2CB1547-6308-45C4-883E-908E8538F017}" srcOrd="0" destOrd="0" presId="urn:microsoft.com/office/officeart/2005/8/layout/orgChart1"/>
    <dgm:cxn modelId="{60A34DC3-808D-4899-BB91-414812E3E4DA}" type="presOf" srcId="{B6003CCC-50FF-4BB3-B4B9-542E4911030B}" destId="{88C81F45-CF9B-4DB6-9B8C-404C6612E347}" srcOrd="1" destOrd="0" presId="urn:microsoft.com/office/officeart/2005/8/layout/orgChart1"/>
    <dgm:cxn modelId="{3DCF52B6-7BC4-4542-8C68-309382316442}" srcId="{DB3C464D-0458-42CF-ACC1-0556E05A17AC}" destId="{B6003CCC-50FF-4BB3-B4B9-542E4911030B}" srcOrd="3" destOrd="0" parTransId="{2BDD97B2-D05D-4D66-867B-4E6B2E1DEEF7}" sibTransId="{26220CFF-CF9A-41CE-809D-06BAB1A4F877}"/>
    <dgm:cxn modelId="{1A54EA87-AC4A-4E70-A5E8-747D4C03D128}" type="presOf" srcId="{F0FE93A2-EF50-4BCE-A5DC-F17153DBFD49}" destId="{81434C3A-3288-4CDB-AEDA-F717A7EFCAFC}" srcOrd="0" destOrd="0" presId="urn:microsoft.com/office/officeart/2005/8/layout/orgChart1"/>
    <dgm:cxn modelId="{F747CEE2-4A7F-48D1-A3F3-2BF171BEB10A}" srcId="{DB3C464D-0458-42CF-ACC1-0556E05A17AC}" destId="{F0FE93A2-EF50-4BCE-A5DC-F17153DBFD49}" srcOrd="1" destOrd="0" parTransId="{516F4321-7FC0-4398-B940-3FC520AF9131}" sibTransId="{37C4C336-D676-4451-9E1E-F6DAFA65ADB3}"/>
    <dgm:cxn modelId="{43492FB2-3706-40F0-8F90-150385D7310B}" srcId="{DB3C464D-0458-42CF-ACC1-0556E05A17AC}" destId="{19248838-B918-485C-9E38-EB64306585AA}" srcOrd="0" destOrd="0" parTransId="{E69D54BD-F0AE-45F6-A4FB-9FBFDA9AD309}" sibTransId="{CD32002C-499C-4B0C-8BAD-B8B28C972A31}"/>
    <dgm:cxn modelId="{63E59B30-7EE6-4994-B0B8-B6F3F753FC43}" type="presOf" srcId="{19248838-B918-485C-9E38-EB64306585AA}" destId="{40078B4D-04AD-4C98-BDC9-1FB4DAE66486}" srcOrd="1" destOrd="0" presId="urn:microsoft.com/office/officeart/2005/8/layout/orgChart1"/>
    <dgm:cxn modelId="{BAECFE4C-6AE6-4E56-9928-ECC5DB3B4A80}" type="presOf" srcId="{DB3C464D-0458-42CF-ACC1-0556E05A17AC}" destId="{2661BB9A-0A16-4D4A-9AB8-80660D424E57}" srcOrd="1" destOrd="0" presId="urn:microsoft.com/office/officeart/2005/8/layout/orgChart1"/>
    <dgm:cxn modelId="{40AE8FD6-5923-431E-B811-BDD5B3282B45}" type="presOf" srcId="{91DB7EFC-E21B-4C34-B4A0-794E6E47D7E3}" destId="{0E77492A-7DBD-45EB-8B24-818E45F66FF0}" srcOrd="1" destOrd="0" presId="urn:microsoft.com/office/officeart/2005/8/layout/orgChart1"/>
    <dgm:cxn modelId="{09FF97CB-2002-4EEE-B003-305DB77BF57A}" type="presOf" srcId="{91DB7EFC-E21B-4C34-B4A0-794E6E47D7E3}" destId="{7B226569-60DC-4899-A951-6DC23E362179}" srcOrd="0" destOrd="0" presId="urn:microsoft.com/office/officeart/2005/8/layout/orgChart1"/>
    <dgm:cxn modelId="{DB70AF11-C4FE-4D2D-82D1-C3C2A749B303}" type="presOf" srcId="{B6003CCC-50FF-4BB3-B4B9-542E4911030B}" destId="{6FA103DD-B20D-42EF-8424-09FD430A339F}" srcOrd="0" destOrd="0" presId="urn:microsoft.com/office/officeart/2005/8/layout/orgChart1"/>
    <dgm:cxn modelId="{ECEF10BD-0B78-4DFA-BDAC-FF0C6E5AF0DB}" srcId="{902A933F-A150-46EC-A5B2-FFCF269D7C9C}" destId="{DB3C464D-0458-42CF-ACC1-0556E05A17AC}" srcOrd="0" destOrd="0" parTransId="{CFE5CAEA-5661-473D-972A-A76C0B45DBC6}" sibTransId="{C4C834BF-7CA4-4066-B0F8-F1B91C18C5A9}"/>
    <dgm:cxn modelId="{CE0C6844-DEF9-4AA2-955D-229EBA62051A}" type="presOf" srcId="{902A933F-A150-46EC-A5B2-FFCF269D7C9C}" destId="{720DF246-58AF-435D-86E3-86573903911C}" srcOrd="0" destOrd="0" presId="urn:microsoft.com/office/officeart/2005/8/layout/orgChart1"/>
    <dgm:cxn modelId="{3C4BDE9E-6214-4977-87C0-C2BB9E01A144}" type="presParOf" srcId="{720DF246-58AF-435D-86E3-86573903911C}" destId="{4343B967-2DAE-4BA3-9DA7-F750E7C272FE}" srcOrd="0" destOrd="0" presId="urn:microsoft.com/office/officeart/2005/8/layout/orgChart1"/>
    <dgm:cxn modelId="{7170FD68-0CD1-42C5-8BB5-B081A06EB626}" type="presParOf" srcId="{4343B967-2DAE-4BA3-9DA7-F750E7C272FE}" destId="{AA149531-686C-4C9B-A8A9-D90D2AB54402}" srcOrd="0" destOrd="0" presId="urn:microsoft.com/office/officeart/2005/8/layout/orgChart1"/>
    <dgm:cxn modelId="{05F7FF24-1E3F-43B2-87C8-D6B2EF987D14}" type="presParOf" srcId="{AA149531-686C-4C9B-A8A9-D90D2AB54402}" destId="{A2CB1547-6308-45C4-883E-908E8538F017}" srcOrd="0" destOrd="0" presId="urn:microsoft.com/office/officeart/2005/8/layout/orgChart1"/>
    <dgm:cxn modelId="{4C423538-634F-4140-8429-014B0478D77A}" type="presParOf" srcId="{AA149531-686C-4C9B-A8A9-D90D2AB54402}" destId="{2661BB9A-0A16-4D4A-9AB8-80660D424E57}" srcOrd="1" destOrd="0" presId="urn:microsoft.com/office/officeart/2005/8/layout/orgChart1"/>
    <dgm:cxn modelId="{5B216010-55B4-41AC-B446-93EA8C951AE8}" type="presParOf" srcId="{4343B967-2DAE-4BA3-9DA7-F750E7C272FE}" destId="{7AAD6C4F-DE4E-4850-AD0A-25CDB2FA9984}" srcOrd="1" destOrd="0" presId="urn:microsoft.com/office/officeart/2005/8/layout/orgChart1"/>
    <dgm:cxn modelId="{21855106-5DD3-4678-A44C-4C72466BD527}" type="presParOf" srcId="{7AAD6C4F-DE4E-4850-AD0A-25CDB2FA9984}" destId="{5914879A-AAA3-4443-B51F-642EE4F64F25}" srcOrd="0" destOrd="0" presId="urn:microsoft.com/office/officeart/2005/8/layout/orgChart1"/>
    <dgm:cxn modelId="{4824D9B6-7BBE-497C-8240-5917AB55A005}" type="presParOf" srcId="{7AAD6C4F-DE4E-4850-AD0A-25CDB2FA9984}" destId="{D15C445E-A6C6-40B6-BF2F-A7C7CE5FD063}" srcOrd="1" destOrd="0" presId="urn:microsoft.com/office/officeart/2005/8/layout/orgChart1"/>
    <dgm:cxn modelId="{E6EE772B-5E18-418A-94D6-23FB6E260C20}" type="presParOf" srcId="{D15C445E-A6C6-40B6-BF2F-A7C7CE5FD063}" destId="{6516CB7D-0688-4C24-879E-8DD9A230D5FB}" srcOrd="0" destOrd="0" presId="urn:microsoft.com/office/officeart/2005/8/layout/orgChart1"/>
    <dgm:cxn modelId="{CB3E6113-5B2D-45E2-9F64-BABB268E2D88}" type="presParOf" srcId="{6516CB7D-0688-4C24-879E-8DD9A230D5FB}" destId="{8FB731C1-4494-4FCF-8BC7-7A12211C1AB1}" srcOrd="0" destOrd="0" presId="urn:microsoft.com/office/officeart/2005/8/layout/orgChart1"/>
    <dgm:cxn modelId="{348DD380-075F-4527-AA41-A97D955AFD2F}" type="presParOf" srcId="{6516CB7D-0688-4C24-879E-8DD9A230D5FB}" destId="{40078B4D-04AD-4C98-BDC9-1FB4DAE66486}" srcOrd="1" destOrd="0" presId="urn:microsoft.com/office/officeart/2005/8/layout/orgChart1"/>
    <dgm:cxn modelId="{83EC4627-3CF0-4FB6-96BC-0DE2D850BAE4}" type="presParOf" srcId="{D15C445E-A6C6-40B6-BF2F-A7C7CE5FD063}" destId="{325E10DD-FDFC-4C68-B698-07EBD409A2E8}" srcOrd="1" destOrd="0" presId="urn:microsoft.com/office/officeart/2005/8/layout/orgChart1"/>
    <dgm:cxn modelId="{3BB1A7B6-49B9-4915-B944-EA252B6DC42F}" type="presParOf" srcId="{D15C445E-A6C6-40B6-BF2F-A7C7CE5FD063}" destId="{5D81C8CF-E078-461D-9DC9-6032503D6553}" srcOrd="2" destOrd="0" presId="urn:microsoft.com/office/officeart/2005/8/layout/orgChart1"/>
    <dgm:cxn modelId="{AF3B26A5-7B5E-4A85-AB43-B3E7A99C9F30}" type="presParOf" srcId="{7AAD6C4F-DE4E-4850-AD0A-25CDB2FA9984}" destId="{A90DFA9F-2570-4793-9F6A-998810491DC7}" srcOrd="2" destOrd="0" presId="urn:microsoft.com/office/officeart/2005/8/layout/orgChart1"/>
    <dgm:cxn modelId="{81A9C111-0F90-4270-A764-85D3D70AEF76}" type="presParOf" srcId="{7AAD6C4F-DE4E-4850-AD0A-25CDB2FA9984}" destId="{7962B06E-F559-4B6D-AF1C-9CAEC5FD17BC}" srcOrd="3" destOrd="0" presId="urn:microsoft.com/office/officeart/2005/8/layout/orgChart1"/>
    <dgm:cxn modelId="{DF61CC49-99C3-4F19-BE5C-9A51358EBD41}" type="presParOf" srcId="{7962B06E-F559-4B6D-AF1C-9CAEC5FD17BC}" destId="{B6D23EB3-9CCF-4F67-8FD2-52B8FB91DB11}" srcOrd="0" destOrd="0" presId="urn:microsoft.com/office/officeart/2005/8/layout/orgChart1"/>
    <dgm:cxn modelId="{ACEDB4CE-41E9-402F-84BE-27D5343005E8}" type="presParOf" srcId="{B6D23EB3-9CCF-4F67-8FD2-52B8FB91DB11}" destId="{81434C3A-3288-4CDB-AEDA-F717A7EFCAFC}" srcOrd="0" destOrd="0" presId="urn:microsoft.com/office/officeart/2005/8/layout/orgChart1"/>
    <dgm:cxn modelId="{A3A635F1-E4C2-4080-ADFD-45477E30C4DE}" type="presParOf" srcId="{B6D23EB3-9CCF-4F67-8FD2-52B8FB91DB11}" destId="{A2FC2F66-C5F8-4369-A2B5-3C7DB93C0AB6}" srcOrd="1" destOrd="0" presId="urn:microsoft.com/office/officeart/2005/8/layout/orgChart1"/>
    <dgm:cxn modelId="{F983B694-7E34-47F2-AA5A-51F9D1481A9C}" type="presParOf" srcId="{7962B06E-F559-4B6D-AF1C-9CAEC5FD17BC}" destId="{030D9157-C390-4858-9741-6E703BD6A6E0}" srcOrd="1" destOrd="0" presId="urn:microsoft.com/office/officeart/2005/8/layout/orgChart1"/>
    <dgm:cxn modelId="{27225222-67D0-4ED3-B182-10DC5A2C87C4}" type="presParOf" srcId="{7962B06E-F559-4B6D-AF1C-9CAEC5FD17BC}" destId="{38A8D8EC-0ADD-4113-8336-65BF38C6BABC}" srcOrd="2" destOrd="0" presId="urn:microsoft.com/office/officeart/2005/8/layout/orgChart1"/>
    <dgm:cxn modelId="{08757D75-534E-4E9E-AEFA-997811E05EB5}" type="presParOf" srcId="{7AAD6C4F-DE4E-4850-AD0A-25CDB2FA9984}" destId="{E724D6A5-53AF-40D0-B84C-EE75A8134955}" srcOrd="4" destOrd="0" presId="urn:microsoft.com/office/officeart/2005/8/layout/orgChart1"/>
    <dgm:cxn modelId="{8815A06D-E6FC-4054-A3C2-C6AD307AB369}" type="presParOf" srcId="{7AAD6C4F-DE4E-4850-AD0A-25CDB2FA9984}" destId="{D660E7F0-E79D-4C65-8531-F8F68E860E5B}" srcOrd="5" destOrd="0" presId="urn:microsoft.com/office/officeart/2005/8/layout/orgChart1"/>
    <dgm:cxn modelId="{DDE6AFBC-61E6-4DF5-BDE2-BF6C67C2F513}" type="presParOf" srcId="{D660E7F0-E79D-4C65-8531-F8F68E860E5B}" destId="{F1CE5583-0513-4999-B858-F8DA1164C5CB}" srcOrd="0" destOrd="0" presId="urn:microsoft.com/office/officeart/2005/8/layout/orgChart1"/>
    <dgm:cxn modelId="{CB21CA25-8892-40E7-BA0E-B8E4C1097F43}" type="presParOf" srcId="{F1CE5583-0513-4999-B858-F8DA1164C5CB}" destId="{7B226569-60DC-4899-A951-6DC23E362179}" srcOrd="0" destOrd="0" presId="urn:microsoft.com/office/officeart/2005/8/layout/orgChart1"/>
    <dgm:cxn modelId="{98AC0477-DDA6-408C-8C5F-5EE8E00DBFB3}" type="presParOf" srcId="{F1CE5583-0513-4999-B858-F8DA1164C5CB}" destId="{0E77492A-7DBD-45EB-8B24-818E45F66FF0}" srcOrd="1" destOrd="0" presId="urn:microsoft.com/office/officeart/2005/8/layout/orgChart1"/>
    <dgm:cxn modelId="{C6363999-D8A4-4F76-AEEF-6DC12BF38F0C}" type="presParOf" srcId="{D660E7F0-E79D-4C65-8531-F8F68E860E5B}" destId="{26367E57-C1AB-4533-95BD-AC1B18080832}" srcOrd="1" destOrd="0" presId="urn:microsoft.com/office/officeart/2005/8/layout/orgChart1"/>
    <dgm:cxn modelId="{27D04512-928A-46C8-A5A2-A384ADBC62D5}" type="presParOf" srcId="{D660E7F0-E79D-4C65-8531-F8F68E860E5B}" destId="{358F8022-6C26-4993-93AD-A176F106E31F}" srcOrd="2" destOrd="0" presId="urn:microsoft.com/office/officeart/2005/8/layout/orgChart1"/>
    <dgm:cxn modelId="{3EC5CCAF-DE24-4D48-8CD4-CE660A27158F}" type="presParOf" srcId="{7AAD6C4F-DE4E-4850-AD0A-25CDB2FA9984}" destId="{D919935E-3795-4126-A8A4-2040D76B6D43}" srcOrd="6" destOrd="0" presId="urn:microsoft.com/office/officeart/2005/8/layout/orgChart1"/>
    <dgm:cxn modelId="{45288781-0903-4E10-A370-1124031C93B5}" type="presParOf" srcId="{7AAD6C4F-DE4E-4850-AD0A-25CDB2FA9984}" destId="{D3C69083-E397-4BD4-941C-15DB7E2204CA}" srcOrd="7" destOrd="0" presId="urn:microsoft.com/office/officeart/2005/8/layout/orgChart1"/>
    <dgm:cxn modelId="{52E4A432-FB05-4669-A480-7CC6A2BFA64C}" type="presParOf" srcId="{D3C69083-E397-4BD4-941C-15DB7E2204CA}" destId="{99180D9B-6C85-4DB4-A274-5383C3994596}" srcOrd="0" destOrd="0" presId="urn:microsoft.com/office/officeart/2005/8/layout/orgChart1"/>
    <dgm:cxn modelId="{A70A8492-80E4-45B7-AA9B-C6D9E3D4B34D}" type="presParOf" srcId="{99180D9B-6C85-4DB4-A274-5383C3994596}" destId="{6FA103DD-B20D-42EF-8424-09FD430A339F}" srcOrd="0" destOrd="0" presId="urn:microsoft.com/office/officeart/2005/8/layout/orgChart1"/>
    <dgm:cxn modelId="{7890171D-AE49-45D3-BBAB-BBA13CB4CF85}" type="presParOf" srcId="{99180D9B-6C85-4DB4-A274-5383C3994596}" destId="{88C81F45-CF9B-4DB6-9B8C-404C6612E347}" srcOrd="1" destOrd="0" presId="urn:microsoft.com/office/officeart/2005/8/layout/orgChart1"/>
    <dgm:cxn modelId="{3827AA05-A51D-479C-A13E-9935E47DC7ED}" type="presParOf" srcId="{D3C69083-E397-4BD4-941C-15DB7E2204CA}" destId="{AD36E318-94FC-4C18-BB95-27FBE19FB716}" srcOrd="1" destOrd="0" presId="urn:microsoft.com/office/officeart/2005/8/layout/orgChart1"/>
    <dgm:cxn modelId="{2388B77E-CBA8-40BD-BE7B-23B15045B48C}" type="presParOf" srcId="{D3C69083-E397-4BD4-941C-15DB7E2204CA}" destId="{3D9ADE28-6004-49F4-AE3F-B4A6F6539F46}" srcOrd="2" destOrd="0" presId="urn:microsoft.com/office/officeart/2005/8/layout/orgChart1"/>
    <dgm:cxn modelId="{61D58469-65A1-4F95-A0A6-77DBC5EF947F}" type="presParOf" srcId="{4343B967-2DAE-4BA3-9DA7-F750E7C272FE}" destId="{0810B94F-A2C5-498D-B85E-86377553F2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19935E-3795-4126-A8A4-2040D76B6D43}">
      <dsp:nvSpPr>
        <dsp:cNvPr id="0" name=""/>
        <dsp:cNvSpPr/>
      </dsp:nvSpPr>
      <dsp:spPr>
        <a:xfrm>
          <a:off x="4114800" y="2420972"/>
          <a:ext cx="3222736" cy="65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64"/>
              </a:lnTo>
              <a:lnTo>
                <a:pt x="3222736" y="466364"/>
              </a:lnTo>
              <a:lnTo>
                <a:pt x="3222736" y="65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4D6A5-53AF-40D0-B84C-EE75A8134955}">
      <dsp:nvSpPr>
        <dsp:cNvPr id="0" name=""/>
        <dsp:cNvSpPr/>
      </dsp:nvSpPr>
      <dsp:spPr>
        <a:xfrm>
          <a:off x="4114800" y="2420972"/>
          <a:ext cx="1074245" cy="65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64"/>
              </a:lnTo>
              <a:lnTo>
                <a:pt x="1074245" y="466364"/>
              </a:lnTo>
              <a:lnTo>
                <a:pt x="1074245" y="65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DFA9F-2570-4793-9F6A-998810491DC7}">
      <dsp:nvSpPr>
        <dsp:cNvPr id="0" name=""/>
        <dsp:cNvSpPr/>
      </dsp:nvSpPr>
      <dsp:spPr>
        <a:xfrm>
          <a:off x="3040554" y="2420972"/>
          <a:ext cx="1074245" cy="652803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466364"/>
              </a:lnTo>
              <a:lnTo>
                <a:pt x="0" y="466364"/>
              </a:lnTo>
              <a:lnTo>
                <a:pt x="0" y="65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4879A-AAA3-4443-B51F-642EE4F64F25}">
      <dsp:nvSpPr>
        <dsp:cNvPr id="0" name=""/>
        <dsp:cNvSpPr/>
      </dsp:nvSpPr>
      <dsp:spPr>
        <a:xfrm>
          <a:off x="892063" y="2420972"/>
          <a:ext cx="3222736" cy="652803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466364"/>
              </a:lnTo>
              <a:lnTo>
                <a:pt x="0" y="466364"/>
              </a:lnTo>
              <a:lnTo>
                <a:pt x="0" y="65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1547-6308-45C4-883E-908E8538F017}">
      <dsp:nvSpPr>
        <dsp:cNvPr id="0" name=""/>
        <dsp:cNvSpPr/>
      </dsp:nvSpPr>
      <dsp:spPr>
        <a:xfrm>
          <a:off x="2427737" y="1351254"/>
          <a:ext cx="3374125" cy="1069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Alternatives</a:t>
          </a:r>
          <a:endParaRPr lang="en-US" sz="2800" kern="1200" dirty="0"/>
        </a:p>
      </dsp:txBody>
      <dsp:txXfrm>
        <a:off x="2427737" y="1351254"/>
        <a:ext cx="3374125" cy="1069717"/>
      </dsp:txXfrm>
    </dsp:sp>
    <dsp:sp modelId="{8FB731C1-4494-4FCF-8BC7-7A12211C1AB1}">
      <dsp:nvSpPr>
        <dsp:cNvPr id="0" name=""/>
        <dsp:cNvSpPr/>
      </dsp:nvSpPr>
      <dsp:spPr>
        <a:xfrm>
          <a:off x="4256" y="307377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</a:t>
          </a:r>
          <a:endParaRPr lang="en-US" sz="2800" kern="1200" dirty="0"/>
        </a:p>
      </dsp:txBody>
      <dsp:txXfrm>
        <a:off x="4256" y="3073776"/>
        <a:ext cx="1775612" cy="887806"/>
      </dsp:txXfrm>
    </dsp:sp>
    <dsp:sp modelId="{81434C3A-3288-4CDB-AEDA-F717A7EFCAFC}">
      <dsp:nvSpPr>
        <dsp:cNvPr id="0" name=""/>
        <dsp:cNvSpPr/>
      </dsp:nvSpPr>
      <dsp:spPr>
        <a:xfrm>
          <a:off x="2152748" y="307377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US" sz="2800" kern="1200" dirty="0"/>
        </a:p>
      </dsp:txBody>
      <dsp:txXfrm>
        <a:off x="2152748" y="3073776"/>
        <a:ext cx="1775612" cy="887806"/>
      </dsp:txXfrm>
    </dsp:sp>
    <dsp:sp modelId="{7B226569-60DC-4899-A951-6DC23E362179}">
      <dsp:nvSpPr>
        <dsp:cNvPr id="0" name=""/>
        <dsp:cNvSpPr/>
      </dsp:nvSpPr>
      <dsp:spPr>
        <a:xfrm>
          <a:off x="4301239" y="307377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</a:t>
          </a:r>
          <a:endParaRPr lang="en-US" sz="2800" kern="1200" dirty="0"/>
        </a:p>
      </dsp:txBody>
      <dsp:txXfrm>
        <a:off x="4301239" y="3073776"/>
        <a:ext cx="1775612" cy="887806"/>
      </dsp:txXfrm>
    </dsp:sp>
    <dsp:sp modelId="{6FA103DD-B20D-42EF-8424-09FD430A339F}">
      <dsp:nvSpPr>
        <dsp:cNvPr id="0" name=""/>
        <dsp:cNvSpPr/>
      </dsp:nvSpPr>
      <dsp:spPr>
        <a:xfrm>
          <a:off x="6449730" y="307377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Automation</a:t>
          </a:r>
          <a:endParaRPr lang="en-US" sz="2800" kern="1200" dirty="0"/>
        </a:p>
      </dsp:txBody>
      <dsp:txXfrm>
        <a:off x="6449730" y="3073776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34E2-3900-494F-8753-C569C32A8556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C1722-5162-4D82-AB40-909C1BE33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B941-9B10-4BBE-BB0E-649ECD32BAC4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FC46-D995-4808-892C-3A82ABC61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Vehicle Blind Spot Assist Syste</a:t>
            </a:r>
            <a:r>
              <a:rPr lang="en-US" b="1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Tanzim</a:t>
            </a:r>
            <a:r>
              <a:rPr lang="en-US" dirty="0" smtClean="0"/>
              <a:t> </a:t>
            </a:r>
            <a:r>
              <a:rPr lang="en-US" dirty="0" err="1" smtClean="0"/>
              <a:t>Mokammel</a:t>
            </a:r>
            <a:endParaRPr lang="en-US" dirty="0" smtClean="0"/>
          </a:p>
          <a:p>
            <a:r>
              <a:rPr lang="en-US" dirty="0" err="1" smtClean="0"/>
              <a:t>Valikhan</a:t>
            </a:r>
            <a:r>
              <a:rPr lang="en-US" dirty="0" smtClean="0"/>
              <a:t> </a:t>
            </a:r>
            <a:r>
              <a:rPr lang="en-US" dirty="0" err="1" smtClean="0"/>
              <a:t>Kuparov</a:t>
            </a:r>
            <a:endParaRPr lang="en-US" dirty="0" smtClean="0"/>
          </a:p>
          <a:p>
            <a:r>
              <a:rPr lang="en-US" dirty="0" smtClean="0"/>
              <a:t>Hani </a:t>
            </a:r>
            <a:r>
              <a:rPr lang="en-US" dirty="0" err="1" smtClean="0"/>
              <a:t>Hadidi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 - Output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286000"/>
                <a:gridCol w="2514600"/>
                <a:gridCol w="2514600"/>
              </a:tblGrid>
              <a:tr h="1371600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Output - Feedback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Visual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Very informative; aesthetically pleasing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Distracting; expensive; may experience scaling issues, resulting in inaccurate and unreliable output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Numerical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Quantitative; very accurate; informative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May cause confusion among some users; aesthetically displeasing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Simple -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blinking light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Inexpensive; Easy to implement; very simple, yet informative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No quantitative feedback; small in size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Auditory -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Beeping sounds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Easy to implement; Inexpensive; simple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Irritating; may be inaudible due to music or ambient sounds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Physical - Vibration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of the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steering wheel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Very effective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Distracting; </a:t>
                      </a:r>
                      <a:r>
                        <a:rPr lang="en-US" sz="1400" dirty="0">
                          <a:latin typeface="Cambria"/>
                          <a:ea typeface="Times New Roman"/>
                          <a:cs typeface="Arial"/>
                        </a:rPr>
                        <a:t>vehicle dependent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 - Microcontroller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493520"/>
                <a:gridCol w="2438400"/>
                <a:gridCol w="2590800"/>
              </a:tblGrid>
              <a:tr h="8185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Component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Possible solution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Advantages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Disadvantages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02079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Micro-Controller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Arduino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 Uno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Programmed using C/C++; 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cheap ($30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Easy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to use due to its IO pins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Relatively bigger in size than other controllers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2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Picaxe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Comes with software that allows flow charts;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No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programming required;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Easy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to work with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Limited functionality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 - Automation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203960"/>
                <a:gridCol w="2133600"/>
                <a:gridCol w="3429000"/>
              </a:tblGrid>
              <a:tr h="335280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Automation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Automated Lane Merging System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Allows the user to easily and safely change lanes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automated lane change system may cause the undesirable vehicle speeds; the automated system may not be able to change lanes fast enough for certain cases such as exiting the freeway; impractical during high traffic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19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Steering-Lock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Prevents collisions during lane changes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Takes away the user’s judgment factor; may cause a more serious frontal collision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Validation </a:t>
            </a:r>
            <a:r>
              <a:rPr lang="en-US" b="1" dirty="0" smtClean="0"/>
              <a:t>Tests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142998"/>
          <a:ext cx="8229600" cy="525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905000"/>
                <a:gridCol w="3048000"/>
                <a:gridCol w="2590800"/>
              </a:tblGrid>
              <a:tr h="56201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Requirements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Test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Acceptance Criteria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015">
                <a:tc rowSpan="4"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Obstacle detection/anticipation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Sensors should measure distances accurately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Place obstacles at 4 different distances(3cm, 1m, 2m, 3m) away from the sensors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Computed distances match the measured distances within ±2.5% error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6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Blind spot Coverage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Mount the sensors on the remote controlled (RC) car to cover the defined blind spot (Appendix F); place obstacles within it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sensors detect the presence of the obstacle within the defined range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6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Microcontroller should compute relative speed based on distance values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Mount sensors to the RC car; place an obstacle and the RC car in motion with a known relative speed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microcontroller’s calculated speed values match the known value within ±5% error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6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Obstacle Anticipation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Set up situations where both distance and relative speeds are known, and perform allowed time calculations with the microcontroller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microcontroller’s time values match the calculated ones within </a:t>
                      </a:r>
                      <a:r>
                        <a:rPr lang="en-US" sz="1000">
                          <a:latin typeface="Cambria"/>
                          <a:ea typeface="Times New Roman"/>
                          <a:cs typeface="Arial"/>
                        </a:rPr>
                        <a:t>±12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% error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81265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Output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Light </a:t>
                      </a:r>
                      <a:r>
                        <a:rPr lang="en-US" sz="1000">
                          <a:latin typeface="Cambria"/>
                          <a:ea typeface="Times New Roman"/>
                          <a:cs typeface="Arial"/>
                        </a:rPr>
                        <a:t>Emitting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Diodes (LED) and the display should provide accurate feedback to the user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Observe the feedback response of the LED and the Liquid Crystal Display (LCD) display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LED should behave according to the defined look-up table (Appendix H); the display should contain calculated values of distance to obstacle; relative speed, and time left for a lane change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015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Auto-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Mation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steering of the RC car should lock when necessary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Simulate the extremely dangerous, and very unsafe cases (Appendix H)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The steering of the user car is irresponsive in the direction of the obstacle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pic>
        <p:nvPicPr>
          <p:cNvPr id="22530" name="Picture 2" descr="C:\Documents and Settings\mokammel\Desktop\gannt chart_resourses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930950"/>
          </a:xfrm>
          <a:prstGeom prst="rect">
            <a:avLst/>
          </a:prstGeom>
          <a:noFill/>
        </p:spPr>
      </p:pic>
      <p:pic>
        <p:nvPicPr>
          <p:cNvPr id="22531" name="Picture 3" descr="C:\Documents and Settings\mokammel\Desktop\gannt chart_short ver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8196649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 for December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Distance/Speed Calculations</a:t>
            </a:r>
          </a:p>
          <a:p>
            <a:r>
              <a:rPr lang="en-US" dirty="0" smtClean="0"/>
              <a:t>LED/LCD Display Implementations</a:t>
            </a:r>
          </a:p>
          <a:p>
            <a:r>
              <a:rPr lang="en-US" dirty="0" smtClean="0"/>
              <a:t>Integration of Sensors with Output</a:t>
            </a:r>
          </a:p>
          <a:p>
            <a:r>
              <a:rPr lang="en-US" dirty="0" smtClean="0"/>
              <a:t>Control of a RC Car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Technica</a:t>
            </a:r>
            <a:r>
              <a:rPr lang="en-US" b="1" dirty="0"/>
              <a:t>l</a:t>
            </a:r>
            <a:r>
              <a:rPr lang="en-US" b="1" dirty="0" smtClean="0"/>
              <a:t> Roles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Tanzim</a:t>
            </a:r>
            <a:endParaRPr lang="en-US" dirty="0" smtClean="0"/>
          </a:p>
          <a:p>
            <a:pPr lvl="1"/>
            <a:r>
              <a:rPr lang="en-US" dirty="0" smtClean="0"/>
              <a:t>Sensor Programming (acquiring distance, and relative speed)</a:t>
            </a:r>
          </a:p>
          <a:p>
            <a:r>
              <a:rPr lang="en-US" dirty="0" err="1" smtClean="0"/>
              <a:t>Valikhan</a:t>
            </a:r>
            <a:endParaRPr lang="en-US" dirty="0" smtClean="0"/>
          </a:p>
          <a:p>
            <a:pPr lvl="1"/>
            <a:r>
              <a:rPr lang="en-US" dirty="0" smtClean="0"/>
              <a:t>Output Module Programming (LED, Display), and integration with sensors</a:t>
            </a:r>
          </a:p>
          <a:p>
            <a:r>
              <a:rPr lang="en-US" dirty="0" smtClean="0"/>
              <a:t>Hani</a:t>
            </a:r>
          </a:p>
          <a:p>
            <a:pPr lvl="1"/>
            <a:r>
              <a:rPr lang="en-US" dirty="0" smtClean="0"/>
              <a:t>Control of RC Vehicle through the microcontroller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an universal system that can potentially be used on real cars to reduce accidents related to lane changing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Experiment with vehicle automation features in order to contribute to advancing accident prevention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system that will detect obstacles present or approaching a remote-controlled vehicle’s blind spot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Attain control of the remote-controlled vehicle to prevent user’s from steering into an obstacle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Level Overview</a:t>
            </a:r>
            <a:endParaRPr lang="en-US" b="1" dirty="0"/>
          </a:p>
        </p:txBody>
      </p:sp>
      <p:pic>
        <p:nvPicPr>
          <p:cNvPr id="4" name="Content Placeholder 3" descr="W:\ece496\system_small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1371600"/>
            <a:ext cx="7572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 Level Descriptions – Obstacle Detection/Anticipation</a:t>
            </a:r>
            <a:endParaRPr lang="en-US" b="1" dirty="0"/>
          </a:p>
        </p:txBody>
      </p:sp>
      <p:pic>
        <p:nvPicPr>
          <p:cNvPr id="4" name="Content Placeholder 3" descr="module_obstacle_small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09737" y="2663031"/>
            <a:ext cx="5724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Module Level Descriptions – User Feedback</a:t>
            </a:r>
            <a:endParaRPr lang="en-US" b="1" dirty="0"/>
          </a:p>
        </p:txBody>
      </p:sp>
      <p:pic>
        <p:nvPicPr>
          <p:cNvPr id="4" name="Content Placeholder 3" descr="module_output_smal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 Level Descriptions – Automation</a:t>
            </a:r>
            <a:endParaRPr lang="en-US" b="1" dirty="0"/>
          </a:p>
        </p:txBody>
      </p:sp>
      <p:pic>
        <p:nvPicPr>
          <p:cNvPr id="4" name="Content Placeholder 3" descr="module_automation_smal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6553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 - Input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1"/>
          <a:ext cx="8153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133600"/>
                <a:gridCol w="2133600"/>
                <a:gridCol w="2895600"/>
              </a:tblGrid>
              <a:tr h="1564105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Input -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Obstacle Detection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SRF05 Ultrasonic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Rangefinder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Good range (~ 3m) and accuracy (± 2% error), relatively cheap ($40)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Complex programming required; relatively expensive; prone to interference from miscellaneous obstacles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034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LR3 - Precision USB Laser Rangefinder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Very high accuracy (±3mm) and range (30m)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Expensive ($150); requires external tools, very sensitive to light conditions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427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Sharp IR Rangefinder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mbria"/>
                          <a:ea typeface="Times New Roman"/>
                          <a:cs typeface="Arial"/>
                        </a:rPr>
                        <a:t>R48-IR12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Very cheap ($15); immune to ambient light interference; low power consumption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Narrow beam width; prone to other IR sensor interference, low range (10 cm - 80 cm)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427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Camera -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image detection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Accurate; images can be reproduced for the driver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Complex image processing algorithms required;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Arial"/>
                        </a:rPr>
                        <a:t>expensive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758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Vehicle Blind Spot Assist System</vt:lpstr>
      <vt:lpstr>Motivation</vt:lpstr>
      <vt:lpstr>Project Goal</vt:lpstr>
      <vt:lpstr>System Level Overview</vt:lpstr>
      <vt:lpstr>Module Level Descriptions – Obstacle Detection/Anticipation</vt:lpstr>
      <vt:lpstr>Module Level Descriptions – User Feedback</vt:lpstr>
      <vt:lpstr>Module Level Descriptions – Automation</vt:lpstr>
      <vt:lpstr>Slide 8</vt:lpstr>
      <vt:lpstr>Alternatives - Input</vt:lpstr>
      <vt:lpstr>Alternatives - Output</vt:lpstr>
      <vt:lpstr>Alternatives - Microcontroller</vt:lpstr>
      <vt:lpstr>Alternatives - Automation</vt:lpstr>
      <vt:lpstr>Validation Tests</vt:lpstr>
      <vt:lpstr>Gantt Chart</vt:lpstr>
      <vt:lpstr>Deliverables for December Review</vt:lpstr>
      <vt:lpstr>Overall Technical Roles</vt:lpstr>
    </vt:vector>
  </TitlesOfParts>
  <Company>U Of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Blind Spot Assist System</dc:title>
  <dc:creator>mokammel</dc:creator>
  <cp:lastModifiedBy>mokammel</cp:lastModifiedBy>
  <cp:revision>32</cp:revision>
  <dcterms:created xsi:type="dcterms:W3CDTF">2011-10-28T21:25:03Z</dcterms:created>
  <dcterms:modified xsi:type="dcterms:W3CDTF">2011-11-01T03:05:26Z</dcterms:modified>
</cp:coreProperties>
</file>