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Lst>
  <p:sldSz cx="21945600" cy="329184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137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487680" y="2"/>
            <a:ext cx="9067800" cy="32918405"/>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4175216" y="4389125"/>
            <a:ext cx="16673105" cy="16743677"/>
          </a:xfrm>
        </p:spPr>
        <p:txBody>
          <a:bodyPr anchor="b">
            <a:normAutofit/>
          </a:bodyPr>
          <a:lstStyle>
            <a:lvl1pPr algn="r">
              <a:defRPr sz="1296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7018173" y="21132799"/>
            <a:ext cx="13830151" cy="6549749"/>
          </a:xfrm>
        </p:spPr>
        <p:txBody>
          <a:bodyPr anchor="t">
            <a:normAutofit/>
          </a:bodyPr>
          <a:lstStyle>
            <a:lvl1pPr marL="0" indent="0" algn="r">
              <a:buNone/>
              <a:defRPr sz="4320">
                <a:solidFill>
                  <a:schemeClr val="tx1"/>
                </a:solidFill>
              </a:defRPr>
            </a:lvl1pPr>
            <a:lvl2pPr marL="1097280" indent="0" algn="ctr">
              <a:buNone/>
              <a:defRPr>
                <a:solidFill>
                  <a:schemeClr val="tx1">
                    <a:tint val="75000"/>
                  </a:schemeClr>
                </a:solidFill>
              </a:defRPr>
            </a:lvl2pPr>
            <a:lvl3pPr marL="2194560" indent="0" algn="ctr">
              <a:buNone/>
              <a:defRPr>
                <a:solidFill>
                  <a:schemeClr val="tx1">
                    <a:tint val="75000"/>
                  </a:schemeClr>
                </a:solidFill>
              </a:defRPr>
            </a:lvl3pPr>
            <a:lvl4pPr marL="3291840" indent="0" algn="ctr">
              <a:buNone/>
              <a:defRPr>
                <a:solidFill>
                  <a:schemeClr val="tx1">
                    <a:tint val="75000"/>
                  </a:schemeClr>
                </a:solidFill>
              </a:defRPr>
            </a:lvl4pPr>
            <a:lvl5pPr marL="4389120" indent="0" algn="ctr">
              <a:buNone/>
              <a:defRPr>
                <a:solidFill>
                  <a:schemeClr val="tx1">
                    <a:tint val="75000"/>
                  </a:schemeClr>
                </a:solidFill>
              </a:defRPr>
            </a:lvl5pPr>
            <a:lvl6pPr marL="5486400" indent="0" algn="ctr">
              <a:buNone/>
              <a:defRPr>
                <a:solidFill>
                  <a:schemeClr val="tx1">
                    <a:tint val="75000"/>
                  </a:schemeClr>
                </a:solidFill>
              </a:defRPr>
            </a:lvl6pPr>
            <a:lvl7pPr marL="6583680" indent="0" algn="ctr">
              <a:buNone/>
              <a:defRPr>
                <a:solidFill>
                  <a:schemeClr val="tx1">
                    <a:tint val="75000"/>
                  </a:schemeClr>
                </a:solidFill>
              </a:defRPr>
            </a:lvl7pPr>
            <a:lvl8pPr marL="7680960" indent="0" algn="ctr">
              <a:buNone/>
              <a:defRPr>
                <a:solidFill>
                  <a:schemeClr val="tx1">
                    <a:tint val="75000"/>
                  </a:schemeClr>
                </a:solidFill>
              </a:defRPr>
            </a:lvl8pPr>
            <a:lvl9pPr marL="877824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17581857" y="29363215"/>
            <a:ext cx="2057935" cy="1752600"/>
          </a:xfrm>
        </p:spPr>
        <p:txBody>
          <a:bodyPr/>
          <a:lstStyle/>
          <a:p>
            <a:fld id="{5CB50155-4443-457E-921F-09B88393404C}" type="datetimeFigureOut">
              <a:rPr lang="en-US" smtClean="0"/>
              <a:t>5/15/2016</a:t>
            </a:fld>
            <a:endParaRPr lang="en-US"/>
          </a:p>
        </p:txBody>
      </p:sp>
      <p:sp>
        <p:nvSpPr>
          <p:cNvPr id="5" name="Footer Placeholder 4"/>
          <p:cNvSpPr>
            <a:spLocks noGrp="1"/>
          </p:cNvSpPr>
          <p:nvPr>
            <p:ph type="ftr" sz="quarter" idx="11"/>
          </p:nvPr>
        </p:nvSpPr>
        <p:spPr>
          <a:xfrm>
            <a:off x="8696959" y="29363215"/>
            <a:ext cx="8662651" cy="1752600"/>
          </a:xfrm>
        </p:spPr>
        <p:txBody>
          <a:bodyPr/>
          <a:lstStyle/>
          <a:p>
            <a:endParaRPr lang="en-US"/>
          </a:p>
        </p:txBody>
      </p:sp>
      <p:sp>
        <p:nvSpPr>
          <p:cNvPr id="6" name="Slide Number Placeholder 5"/>
          <p:cNvSpPr>
            <a:spLocks noGrp="1"/>
          </p:cNvSpPr>
          <p:nvPr>
            <p:ph type="sldNum" sz="quarter" idx="12"/>
          </p:nvPr>
        </p:nvSpPr>
        <p:spPr>
          <a:xfrm>
            <a:off x="19860768" y="29363215"/>
            <a:ext cx="987552" cy="1752600"/>
          </a:xfrm>
        </p:spPr>
        <p:txBody>
          <a:bodyPr/>
          <a:lstStyle/>
          <a:p>
            <a:fld id="{4B268D43-568D-45FA-9708-2B9635F7582D}" type="slidenum">
              <a:rPr lang="en-US" smtClean="0"/>
              <a:t>‹#›</a:t>
            </a:fld>
            <a:endParaRPr lang="en-US"/>
          </a:p>
        </p:txBody>
      </p:sp>
      <p:sp>
        <p:nvSpPr>
          <p:cNvPr id="23" name="Freeform 12"/>
          <p:cNvSpPr/>
          <p:nvPr/>
        </p:nvSpPr>
        <p:spPr bwMode="auto">
          <a:xfrm>
            <a:off x="487680" y="18105120"/>
            <a:ext cx="868680" cy="434342"/>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1344933" y="18562323"/>
            <a:ext cx="148591" cy="388622"/>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3281476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72457" y="22717752"/>
            <a:ext cx="18038378" cy="2720342"/>
          </a:xfrm>
        </p:spPr>
        <p:txBody>
          <a:bodyPr anchor="b">
            <a:normAutofit/>
          </a:bodyPr>
          <a:lstStyle>
            <a:lvl1pPr algn="ctr">
              <a:defRPr sz="576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295941" y="4474138"/>
            <a:ext cx="14810556" cy="15191885"/>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3840"/>
            </a:lvl1pPr>
            <a:lvl2pPr marL="1097280" indent="0">
              <a:buNone/>
              <a:defRPr sz="3840"/>
            </a:lvl2pPr>
            <a:lvl3pPr marL="2194560" indent="0">
              <a:buNone/>
              <a:defRPr sz="3840"/>
            </a:lvl3pPr>
            <a:lvl4pPr marL="3291840" indent="0">
              <a:buNone/>
              <a:defRPr sz="3840"/>
            </a:lvl4pPr>
            <a:lvl5pPr marL="4389120" indent="0">
              <a:buNone/>
              <a:defRPr sz="3840"/>
            </a:lvl5pPr>
            <a:lvl6pPr marL="5486400" indent="0">
              <a:buNone/>
              <a:defRPr sz="3840"/>
            </a:lvl6pPr>
            <a:lvl7pPr marL="6583680" indent="0">
              <a:buNone/>
              <a:defRPr sz="3840"/>
            </a:lvl7pPr>
            <a:lvl8pPr marL="7680960" indent="0">
              <a:buNone/>
              <a:defRPr sz="3840"/>
            </a:lvl8pPr>
            <a:lvl9pPr marL="8778240" indent="0">
              <a:buNone/>
              <a:defRPr sz="3840"/>
            </a:lvl9pPr>
          </a:lstStyle>
          <a:p>
            <a:r>
              <a:rPr lang="en-US" smtClean="0"/>
              <a:t>Click icon to add picture</a:t>
            </a:r>
            <a:endParaRPr lang="en-US" dirty="0"/>
          </a:p>
        </p:txBody>
      </p:sp>
      <p:sp>
        <p:nvSpPr>
          <p:cNvPr id="4" name="Text Placeholder 3"/>
          <p:cNvSpPr>
            <a:spLocks noGrp="1"/>
          </p:cNvSpPr>
          <p:nvPr>
            <p:ph type="body" sz="half" idx="2"/>
          </p:nvPr>
        </p:nvSpPr>
        <p:spPr>
          <a:xfrm>
            <a:off x="2672457" y="25438094"/>
            <a:ext cx="18038378" cy="2369818"/>
          </a:xfrm>
        </p:spPr>
        <p:txBody>
          <a:bodyPr>
            <a:normAutofit/>
          </a:bodyPr>
          <a:lstStyle>
            <a:lvl1pPr marL="0" indent="0" algn="ctr">
              <a:buNone/>
              <a:defRPr sz="3360"/>
            </a:lvl1pPr>
            <a:lvl2pPr marL="1097280" indent="0">
              <a:buNone/>
              <a:defRPr sz="2880"/>
            </a:lvl2pPr>
            <a:lvl3pPr marL="2194560" indent="0">
              <a:buNone/>
              <a:defRPr sz="2400"/>
            </a:lvl3pPr>
            <a:lvl4pPr marL="3291840" indent="0">
              <a:buNone/>
              <a:defRPr sz="2160"/>
            </a:lvl4pPr>
            <a:lvl5pPr marL="4389120" indent="0">
              <a:buNone/>
              <a:defRPr sz="2160"/>
            </a:lvl5pPr>
            <a:lvl6pPr marL="5486400" indent="0">
              <a:buNone/>
              <a:defRPr sz="2160"/>
            </a:lvl6pPr>
            <a:lvl7pPr marL="6583680" indent="0">
              <a:buNone/>
              <a:defRPr sz="2160"/>
            </a:lvl7pPr>
            <a:lvl8pPr marL="7680960" indent="0">
              <a:buNone/>
              <a:defRPr sz="2160"/>
            </a:lvl8pPr>
            <a:lvl9pPr marL="8778240" indent="0">
              <a:buNone/>
              <a:defRPr sz="216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B50155-4443-457E-921F-09B88393404C}" type="datetimeFigureOut">
              <a:rPr lang="en-US" smtClean="0"/>
              <a:t>5/15/2016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268D43-568D-45FA-9708-2B9635F7582D}" type="slidenum">
              <a:rPr lang="en-US" smtClean="0"/>
              <a:t>‹#›</a:t>
            </a:fld>
            <a:endParaRPr lang="en-US"/>
          </a:p>
        </p:txBody>
      </p:sp>
    </p:spTree>
    <p:extLst>
      <p:ext uri="{BB962C8B-B14F-4D97-AF65-F5344CB8AC3E}">
        <p14:creationId xmlns:p14="http://schemas.microsoft.com/office/powerpoint/2010/main" val="3924471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672459" y="3291840"/>
            <a:ext cx="18038378" cy="14630400"/>
          </a:xfrm>
        </p:spPr>
        <p:txBody>
          <a:bodyPr anchor="ctr">
            <a:normAutofit/>
          </a:bodyPr>
          <a:lstStyle>
            <a:lvl1pPr algn="ctr">
              <a:defRPr sz="768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672458" y="20848320"/>
            <a:ext cx="18038381" cy="6949440"/>
          </a:xfrm>
        </p:spPr>
        <p:txBody>
          <a:bodyPr anchor="ctr">
            <a:normAutofit/>
          </a:bodyPr>
          <a:lstStyle>
            <a:lvl1pPr marL="0" indent="0" algn="ctr">
              <a:buNone/>
              <a:defRPr sz="4800">
                <a:solidFill>
                  <a:schemeClr val="tx1"/>
                </a:solidFill>
              </a:defRPr>
            </a:lvl1pPr>
            <a:lvl2pPr marL="1097280" indent="0">
              <a:buNone/>
              <a:defRPr sz="4320">
                <a:solidFill>
                  <a:schemeClr val="tx1">
                    <a:tint val="75000"/>
                  </a:schemeClr>
                </a:solidFill>
              </a:defRPr>
            </a:lvl2pPr>
            <a:lvl3pPr marL="2194560" indent="0">
              <a:buNone/>
              <a:defRPr sz="3840">
                <a:solidFill>
                  <a:schemeClr val="tx1">
                    <a:tint val="75000"/>
                  </a:schemeClr>
                </a:solidFill>
              </a:defRPr>
            </a:lvl3pPr>
            <a:lvl4pPr marL="3291840" indent="0">
              <a:buNone/>
              <a:defRPr sz="3360">
                <a:solidFill>
                  <a:schemeClr val="tx1">
                    <a:tint val="75000"/>
                  </a:schemeClr>
                </a:solidFill>
              </a:defRPr>
            </a:lvl4pPr>
            <a:lvl5pPr marL="4389120" indent="0">
              <a:buNone/>
              <a:defRPr sz="3360">
                <a:solidFill>
                  <a:schemeClr val="tx1">
                    <a:tint val="75000"/>
                  </a:schemeClr>
                </a:solidFill>
              </a:defRPr>
            </a:lvl5pPr>
            <a:lvl6pPr marL="5486400" indent="0">
              <a:buNone/>
              <a:defRPr sz="3360">
                <a:solidFill>
                  <a:schemeClr val="tx1">
                    <a:tint val="75000"/>
                  </a:schemeClr>
                </a:solidFill>
              </a:defRPr>
            </a:lvl6pPr>
            <a:lvl7pPr marL="6583680" indent="0">
              <a:buNone/>
              <a:defRPr sz="3360">
                <a:solidFill>
                  <a:schemeClr val="tx1">
                    <a:tint val="75000"/>
                  </a:schemeClr>
                </a:solidFill>
              </a:defRPr>
            </a:lvl7pPr>
            <a:lvl8pPr marL="7680960" indent="0">
              <a:buNone/>
              <a:defRPr sz="3360">
                <a:solidFill>
                  <a:schemeClr val="tx1">
                    <a:tint val="75000"/>
                  </a:schemeClr>
                </a:solidFill>
              </a:defRPr>
            </a:lvl8pPr>
            <a:lvl9pPr marL="8778240" indent="0">
              <a:buNone/>
              <a:defRPr sz="33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B50155-4443-457E-921F-09B88393404C}" type="datetimeFigureOut">
              <a:rPr lang="en-US" smtClean="0"/>
              <a:t>5/15/2016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268D43-568D-45FA-9708-2B9635F7582D}" type="slidenum">
              <a:rPr lang="en-US" smtClean="0"/>
              <a:t>‹#›</a:t>
            </a:fld>
            <a:endParaRPr lang="en-US"/>
          </a:p>
        </p:txBody>
      </p:sp>
    </p:spTree>
    <p:extLst>
      <p:ext uri="{BB962C8B-B14F-4D97-AF65-F5344CB8AC3E}">
        <p14:creationId xmlns:p14="http://schemas.microsoft.com/office/powerpoint/2010/main" val="1661533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2326611" y="4142510"/>
            <a:ext cx="1097566" cy="2806925"/>
          </a:xfrm>
          <a:prstGeom prst="rect">
            <a:avLst/>
          </a:prstGeom>
        </p:spPr>
        <p:txBody>
          <a:bodyPr vert="horz" lIns="219456" tIns="109728" rIns="219456" bIns="10972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9200" dirty="0">
                <a:solidFill>
                  <a:schemeClr val="tx1"/>
                </a:solidFill>
                <a:effectLst/>
              </a:rPr>
              <a:t>“</a:t>
            </a:r>
          </a:p>
        </p:txBody>
      </p:sp>
      <p:sp>
        <p:nvSpPr>
          <p:cNvPr id="15" name="TextBox 14"/>
          <p:cNvSpPr txBox="1"/>
          <p:nvPr/>
        </p:nvSpPr>
        <p:spPr>
          <a:xfrm>
            <a:off x="19613274" y="13533115"/>
            <a:ext cx="1097566" cy="2806925"/>
          </a:xfrm>
          <a:prstGeom prst="rect">
            <a:avLst/>
          </a:prstGeom>
        </p:spPr>
        <p:txBody>
          <a:bodyPr vert="horz" lIns="219456" tIns="109728" rIns="219456" bIns="10972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9200" dirty="0">
                <a:solidFill>
                  <a:schemeClr val="tx1"/>
                </a:solidFill>
                <a:effectLst/>
              </a:rPr>
              <a:t>”</a:t>
            </a:r>
          </a:p>
        </p:txBody>
      </p:sp>
      <p:sp>
        <p:nvSpPr>
          <p:cNvPr id="2" name="Title 1"/>
          <p:cNvSpPr>
            <a:spLocks noGrp="1"/>
          </p:cNvSpPr>
          <p:nvPr>
            <p:ph type="title"/>
          </p:nvPr>
        </p:nvSpPr>
        <p:spPr>
          <a:xfrm>
            <a:off x="3424180" y="3291847"/>
            <a:ext cx="16737876" cy="13167355"/>
          </a:xfrm>
        </p:spPr>
        <p:txBody>
          <a:bodyPr anchor="ctr">
            <a:normAutofit/>
          </a:bodyPr>
          <a:lstStyle>
            <a:lvl1pPr algn="ctr">
              <a:defRPr sz="768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3835764" y="16459195"/>
            <a:ext cx="15914707" cy="1828800"/>
          </a:xfrm>
        </p:spPr>
        <p:txBody>
          <a:bodyPr anchor="ctr">
            <a:normAutofit/>
          </a:bodyPr>
          <a:lstStyle>
            <a:lvl1pPr marL="0" indent="0">
              <a:buFontTx/>
              <a:buNone/>
              <a:defRPr sz="4320"/>
            </a:lvl1pPr>
            <a:lvl2pPr marL="1097280" indent="0">
              <a:buFontTx/>
              <a:buNone/>
              <a:defRPr/>
            </a:lvl2pPr>
            <a:lvl3pPr marL="2194560" indent="0">
              <a:buFontTx/>
              <a:buNone/>
              <a:defRPr/>
            </a:lvl3pPr>
            <a:lvl4pPr marL="3291840" indent="0">
              <a:buFontTx/>
              <a:buNone/>
              <a:defRPr/>
            </a:lvl4pPr>
            <a:lvl5pPr marL="438912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672457" y="20848320"/>
            <a:ext cx="18038378" cy="6949440"/>
          </a:xfrm>
        </p:spPr>
        <p:txBody>
          <a:bodyPr anchor="ctr">
            <a:normAutofit/>
          </a:bodyPr>
          <a:lstStyle>
            <a:lvl1pPr marL="0" indent="0" algn="ctr">
              <a:buNone/>
              <a:defRPr sz="4800">
                <a:solidFill>
                  <a:schemeClr val="tx1"/>
                </a:solidFill>
              </a:defRPr>
            </a:lvl1pPr>
            <a:lvl2pPr marL="1097280" indent="0">
              <a:buNone/>
              <a:defRPr sz="4320">
                <a:solidFill>
                  <a:schemeClr val="tx1">
                    <a:tint val="75000"/>
                  </a:schemeClr>
                </a:solidFill>
              </a:defRPr>
            </a:lvl2pPr>
            <a:lvl3pPr marL="2194560" indent="0">
              <a:buNone/>
              <a:defRPr sz="3840">
                <a:solidFill>
                  <a:schemeClr val="tx1">
                    <a:tint val="75000"/>
                  </a:schemeClr>
                </a:solidFill>
              </a:defRPr>
            </a:lvl3pPr>
            <a:lvl4pPr marL="3291840" indent="0">
              <a:buNone/>
              <a:defRPr sz="3360">
                <a:solidFill>
                  <a:schemeClr val="tx1">
                    <a:tint val="75000"/>
                  </a:schemeClr>
                </a:solidFill>
              </a:defRPr>
            </a:lvl4pPr>
            <a:lvl5pPr marL="4389120" indent="0">
              <a:buNone/>
              <a:defRPr sz="3360">
                <a:solidFill>
                  <a:schemeClr val="tx1">
                    <a:tint val="75000"/>
                  </a:schemeClr>
                </a:solidFill>
              </a:defRPr>
            </a:lvl5pPr>
            <a:lvl6pPr marL="5486400" indent="0">
              <a:buNone/>
              <a:defRPr sz="3360">
                <a:solidFill>
                  <a:schemeClr val="tx1">
                    <a:tint val="75000"/>
                  </a:schemeClr>
                </a:solidFill>
              </a:defRPr>
            </a:lvl6pPr>
            <a:lvl7pPr marL="6583680" indent="0">
              <a:buNone/>
              <a:defRPr sz="3360">
                <a:solidFill>
                  <a:schemeClr val="tx1">
                    <a:tint val="75000"/>
                  </a:schemeClr>
                </a:solidFill>
              </a:defRPr>
            </a:lvl7pPr>
            <a:lvl8pPr marL="7680960" indent="0">
              <a:buNone/>
              <a:defRPr sz="3360">
                <a:solidFill>
                  <a:schemeClr val="tx1">
                    <a:tint val="75000"/>
                  </a:schemeClr>
                </a:solidFill>
              </a:defRPr>
            </a:lvl8pPr>
            <a:lvl9pPr marL="8778240" indent="0">
              <a:buNone/>
              <a:defRPr sz="33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B50155-4443-457E-921F-09B88393404C}" type="datetimeFigureOut">
              <a:rPr lang="en-US" smtClean="0"/>
              <a:t>5/15/2016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268D43-568D-45FA-9708-2B9635F7582D}" type="slidenum">
              <a:rPr lang="en-US" smtClean="0"/>
              <a:t>‹#›</a:t>
            </a:fld>
            <a:endParaRPr lang="en-US"/>
          </a:p>
        </p:txBody>
      </p:sp>
    </p:spTree>
    <p:extLst>
      <p:ext uri="{BB962C8B-B14F-4D97-AF65-F5344CB8AC3E}">
        <p14:creationId xmlns:p14="http://schemas.microsoft.com/office/powerpoint/2010/main" val="1127108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672461" y="15881189"/>
            <a:ext cx="18038374" cy="7050240"/>
          </a:xfrm>
        </p:spPr>
        <p:txBody>
          <a:bodyPr anchor="b">
            <a:normAutofit/>
          </a:bodyPr>
          <a:lstStyle>
            <a:lvl1pPr algn="r">
              <a:defRPr sz="768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672458" y="22931429"/>
            <a:ext cx="18038376" cy="4129920"/>
          </a:xfrm>
        </p:spPr>
        <p:txBody>
          <a:bodyPr anchor="t">
            <a:normAutofit/>
          </a:bodyPr>
          <a:lstStyle>
            <a:lvl1pPr marL="0" indent="0" algn="r">
              <a:buNone/>
              <a:defRPr sz="4800">
                <a:solidFill>
                  <a:schemeClr val="tx1"/>
                </a:solidFill>
              </a:defRPr>
            </a:lvl1pPr>
            <a:lvl2pPr marL="1097280" indent="0">
              <a:buNone/>
              <a:defRPr sz="4320">
                <a:solidFill>
                  <a:schemeClr val="tx1">
                    <a:tint val="75000"/>
                  </a:schemeClr>
                </a:solidFill>
              </a:defRPr>
            </a:lvl2pPr>
            <a:lvl3pPr marL="2194560" indent="0">
              <a:buNone/>
              <a:defRPr sz="3840">
                <a:solidFill>
                  <a:schemeClr val="tx1">
                    <a:tint val="75000"/>
                  </a:schemeClr>
                </a:solidFill>
              </a:defRPr>
            </a:lvl3pPr>
            <a:lvl4pPr marL="3291840" indent="0">
              <a:buNone/>
              <a:defRPr sz="3360">
                <a:solidFill>
                  <a:schemeClr val="tx1">
                    <a:tint val="75000"/>
                  </a:schemeClr>
                </a:solidFill>
              </a:defRPr>
            </a:lvl4pPr>
            <a:lvl5pPr marL="4389120" indent="0">
              <a:buNone/>
              <a:defRPr sz="3360">
                <a:solidFill>
                  <a:schemeClr val="tx1">
                    <a:tint val="75000"/>
                  </a:schemeClr>
                </a:solidFill>
              </a:defRPr>
            </a:lvl5pPr>
            <a:lvl6pPr marL="5486400" indent="0">
              <a:buNone/>
              <a:defRPr sz="3360">
                <a:solidFill>
                  <a:schemeClr val="tx1">
                    <a:tint val="75000"/>
                  </a:schemeClr>
                </a:solidFill>
              </a:defRPr>
            </a:lvl6pPr>
            <a:lvl7pPr marL="6583680" indent="0">
              <a:buNone/>
              <a:defRPr sz="3360">
                <a:solidFill>
                  <a:schemeClr val="tx1">
                    <a:tint val="75000"/>
                  </a:schemeClr>
                </a:solidFill>
              </a:defRPr>
            </a:lvl7pPr>
            <a:lvl8pPr marL="7680960" indent="0">
              <a:buNone/>
              <a:defRPr sz="3360">
                <a:solidFill>
                  <a:schemeClr val="tx1">
                    <a:tint val="75000"/>
                  </a:schemeClr>
                </a:solidFill>
              </a:defRPr>
            </a:lvl8pPr>
            <a:lvl9pPr marL="8778240" indent="0">
              <a:buNone/>
              <a:defRPr sz="33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B50155-4443-457E-921F-09B88393404C}" type="datetimeFigureOut">
              <a:rPr lang="en-US" smtClean="0"/>
              <a:t>5/15/2016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268D43-568D-45FA-9708-2B9635F7582D}" type="slidenum">
              <a:rPr lang="en-US" smtClean="0"/>
              <a:t>‹#›</a:t>
            </a:fld>
            <a:endParaRPr lang="en-US"/>
          </a:p>
        </p:txBody>
      </p:sp>
    </p:spTree>
    <p:extLst>
      <p:ext uri="{BB962C8B-B14F-4D97-AF65-F5344CB8AC3E}">
        <p14:creationId xmlns:p14="http://schemas.microsoft.com/office/powerpoint/2010/main" val="3996610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2326611" y="4142510"/>
            <a:ext cx="1097566" cy="2806925"/>
          </a:xfrm>
          <a:prstGeom prst="rect">
            <a:avLst/>
          </a:prstGeom>
        </p:spPr>
        <p:txBody>
          <a:bodyPr vert="horz" lIns="219456" tIns="109728" rIns="219456" bIns="10972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9200" dirty="0">
                <a:solidFill>
                  <a:schemeClr val="tx1"/>
                </a:solidFill>
                <a:effectLst/>
              </a:rPr>
              <a:t>“</a:t>
            </a:r>
          </a:p>
        </p:txBody>
      </p:sp>
      <p:sp>
        <p:nvSpPr>
          <p:cNvPr id="15" name="TextBox 14"/>
          <p:cNvSpPr txBox="1"/>
          <p:nvPr/>
        </p:nvSpPr>
        <p:spPr>
          <a:xfrm>
            <a:off x="19613274" y="13533115"/>
            <a:ext cx="1097566" cy="2806925"/>
          </a:xfrm>
          <a:prstGeom prst="rect">
            <a:avLst/>
          </a:prstGeom>
        </p:spPr>
        <p:txBody>
          <a:bodyPr vert="horz" lIns="219456" tIns="109728" rIns="219456" bIns="10972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9200" dirty="0">
                <a:solidFill>
                  <a:schemeClr val="tx1"/>
                </a:solidFill>
                <a:effectLst/>
              </a:rPr>
              <a:t>”</a:t>
            </a:r>
          </a:p>
        </p:txBody>
      </p:sp>
      <p:sp>
        <p:nvSpPr>
          <p:cNvPr id="2" name="Title 1"/>
          <p:cNvSpPr>
            <a:spLocks noGrp="1"/>
          </p:cNvSpPr>
          <p:nvPr>
            <p:ph type="title"/>
          </p:nvPr>
        </p:nvSpPr>
        <p:spPr>
          <a:xfrm>
            <a:off x="3424180" y="3291847"/>
            <a:ext cx="16737876" cy="13167355"/>
          </a:xfrm>
        </p:spPr>
        <p:txBody>
          <a:bodyPr anchor="ctr">
            <a:normAutofit/>
          </a:bodyPr>
          <a:lstStyle>
            <a:lvl1pPr algn="ctr">
              <a:defRPr sz="768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672460" y="18653760"/>
            <a:ext cx="18038376" cy="4267200"/>
          </a:xfrm>
        </p:spPr>
        <p:txBody>
          <a:bodyPr vert="horz" lIns="91440" tIns="45720" rIns="91440" bIns="45720" rtlCol="0" anchor="b">
            <a:normAutofit/>
          </a:bodyPr>
          <a:lstStyle>
            <a:lvl1pPr algn="r">
              <a:buNone/>
              <a:defRPr lang="en-US" sz="576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2672458" y="22920960"/>
            <a:ext cx="18038376" cy="4876800"/>
          </a:xfrm>
        </p:spPr>
        <p:txBody>
          <a:bodyPr anchor="t">
            <a:normAutofit/>
          </a:bodyPr>
          <a:lstStyle>
            <a:lvl1pPr marL="0" indent="0" algn="r">
              <a:buNone/>
              <a:defRPr sz="4320">
                <a:solidFill>
                  <a:schemeClr val="tx1"/>
                </a:solidFill>
              </a:defRPr>
            </a:lvl1pPr>
            <a:lvl2pPr marL="1097280" indent="0">
              <a:buNone/>
              <a:defRPr sz="4320">
                <a:solidFill>
                  <a:schemeClr val="tx1">
                    <a:tint val="75000"/>
                  </a:schemeClr>
                </a:solidFill>
              </a:defRPr>
            </a:lvl2pPr>
            <a:lvl3pPr marL="2194560" indent="0">
              <a:buNone/>
              <a:defRPr sz="3840">
                <a:solidFill>
                  <a:schemeClr val="tx1">
                    <a:tint val="75000"/>
                  </a:schemeClr>
                </a:solidFill>
              </a:defRPr>
            </a:lvl3pPr>
            <a:lvl4pPr marL="3291840" indent="0">
              <a:buNone/>
              <a:defRPr sz="3360">
                <a:solidFill>
                  <a:schemeClr val="tx1">
                    <a:tint val="75000"/>
                  </a:schemeClr>
                </a:solidFill>
              </a:defRPr>
            </a:lvl4pPr>
            <a:lvl5pPr marL="4389120" indent="0">
              <a:buNone/>
              <a:defRPr sz="3360">
                <a:solidFill>
                  <a:schemeClr val="tx1">
                    <a:tint val="75000"/>
                  </a:schemeClr>
                </a:solidFill>
              </a:defRPr>
            </a:lvl5pPr>
            <a:lvl6pPr marL="5486400" indent="0">
              <a:buNone/>
              <a:defRPr sz="3360">
                <a:solidFill>
                  <a:schemeClr val="tx1">
                    <a:tint val="75000"/>
                  </a:schemeClr>
                </a:solidFill>
              </a:defRPr>
            </a:lvl6pPr>
            <a:lvl7pPr marL="6583680" indent="0">
              <a:buNone/>
              <a:defRPr sz="3360">
                <a:solidFill>
                  <a:schemeClr val="tx1">
                    <a:tint val="75000"/>
                  </a:schemeClr>
                </a:solidFill>
              </a:defRPr>
            </a:lvl7pPr>
            <a:lvl8pPr marL="7680960" indent="0">
              <a:buNone/>
              <a:defRPr sz="3360">
                <a:solidFill>
                  <a:schemeClr val="tx1">
                    <a:tint val="75000"/>
                  </a:schemeClr>
                </a:solidFill>
              </a:defRPr>
            </a:lvl8pPr>
            <a:lvl9pPr marL="8778240" indent="0">
              <a:buNone/>
              <a:defRPr sz="33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B50155-4443-457E-921F-09B88393404C}" type="datetimeFigureOut">
              <a:rPr lang="en-US" smtClean="0"/>
              <a:t>5/15/2016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268D43-568D-45FA-9708-2B9635F7582D}" type="slidenum">
              <a:rPr lang="en-US" smtClean="0"/>
              <a:t>‹#›</a:t>
            </a:fld>
            <a:endParaRPr lang="en-US"/>
          </a:p>
        </p:txBody>
      </p:sp>
    </p:spTree>
    <p:extLst>
      <p:ext uri="{BB962C8B-B14F-4D97-AF65-F5344CB8AC3E}">
        <p14:creationId xmlns:p14="http://schemas.microsoft.com/office/powerpoint/2010/main" val="3824572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672461" y="3291847"/>
            <a:ext cx="18038378" cy="1309116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2672458" y="16824960"/>
            <a:ext cx="18038381" cy="4023360"/>
          </a:xfrm>
        </p:spPr>
        <p:txBody>
          <a:bodyPr vert="horz" lIns="91440" tIns="45720" rIns="91440" bIns="45720" rtlCol="0" anchor="b">
            <a:normAutofit/>
          </a:bodyPr>
          <a:lstStyle>
            <a:lvl1pPr>
              <a:buNone/>
              <a:defRPr lang="en-US" sz="672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2672458" y="20848320"/>
            <a:ext cx="18038381" cy="6949440"/>
          </a:xfrm>
        </p:spPr>
        <p:txBody>
          <a:bodyPr anchor="t">
            <a:normAutofit/>
          </a:bodyPr>
          <a:lstStyle>
            <a:lvl1pPr marL="0" indent="0" algn="l">
              <a:buNone/>
              <a:defRPr sz="4320">
                <a:solidFill>
                  <a:schemeClr val="tx1"/>
                </a:solidFill>
              </a:defRPr>
            </a:lvl1pPr>
            <a:lvl2pPr marL="1097280" indent="0">
              <a:buNone/>
              <a:defRPr sz="4320">
                <a:solidFill>
                  <a:schemeClr val="tx1">
                    <a:tint val="75000"/>
                  </a:schemeClr>
                </a:solidFill>
              </a:defRPr>
            </a:lvl2pPr>
            <a:lvl3pPr marL="2194560" indent="0">
              <a:buNone/>
              <a:defRPr sz="3840">
                <a:solidFill>
                  <a:schemeClr val="tx1">
                    <a:tint val="75000"/>
                  </a:schemeClr>
                </a:solidFill>
              </a:defRPr>
            </a:lvl3pPr>
            <a:lvl4pPr marL="3291840" indent="0">
              <a:buNone/>
              <a:defRPr sz="3360">
                <a:solidFill>
                  <a:schemeClr val="tx1">
                    <a:tint val="75000"/>
                  </a:schemeClr>
                </a:solidFill>
              </a:defRPr>
            </a:lvl4pPr>
            <a:lvl5pPr marL="4389120" indent="0">
              <a:buNone/>
              <a:defRPr sz="3360">
                <a:solidFill>
                  <a:schemeClr val="tx1">
                    <a:tint val="75000"/>
                  </a:schemeClr>
                </a:solidFill>
              </a:defRPr>
            </a:lvl5pPr>
            <a:lvl6pPr marL="5486400" indent="0">
              <a:buNone/>
              <a:defRPr sz="3360">
                <a:solidFill>
                  <a:schemeClr val="tx1">
                    <a:tint val="75000"/>
                  </a:schemeClr>
                </a:solidFill>
              </a:defRPr>
            </a:lvl6pPr>
            <a:lvl7pPr marL="6583680" indent="0">
              <a:buNone/>
              <a:defRPr sz="3360">
                <a:solidFill>
                  <a:schemeClr val="tx1">
                    <a:tint val="75000"/>
                  </a:schemeClr>
                </a:solidFill>
              </a:defRPr>
            </a:lvl7pPr>
            <a:lvl8pPr marL="7680960" indent="0">
              <a:buNone/>
              <a:defRPr sz="3360">
                <a:solidFill>
                  <a:schemeClr val="tx1">
                    <a:tint val="75000"/>
                  </a:schemeClr>
                </a:solidFill>
              </a:defRPr>
            </a:lvl8pPr>
            <a:lvl9pPr marL="8778240" indent="0">
              <a:buNone/>
              <a:defRPr sz="33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B50155-4443-457E-921F-09B88393404C}" type="datetimeFigureOut">
              <a:rPr lang="en-US" smtClean="0"/>
              <a:t>5/15/2016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268D43-568D-45FA-9708-2B9635F7582D}" type="slidenum">
              <a:rPr lang="en-US" smtClean="0"/>
              <a:t>‹#›</a:t>
            </a:fld>
            <a:endParaRPr lang="en-US"/>
          </a:p>
        </p:txBody>
      </p:sp>
    </p:spTree>
    <p:extLst>
      <p:ext uri="{BB962C8B-B14F-4D97-AF65-F5344CB8AC3E}">
        <p14:creationId xmlns:p14="http://schemas.microsoft.com/office/powerpoint/2010/main" val="29694472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B50155-4443-457E-921F-09B88393404C}" type="datetimeFigureOut">
              <a:rPr lang="en-US" smtClean="0"/>
              <a:t>5/15/2016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268D43-568D-45FA-9708-2B9635F7582D}" type="slidenum">
              <a:rPr lang="en-US" smtClean="0"/>
              <a:t>‹#›</a:t>
            </a:fld>
            <a:endParaRPr lang="en-US"/>
          </a:p>
        </p:txBody>
      </p:sp>
    </p:spTree>
    <p:extLst>
      <p:ext uri="{BB962C8B-B14F-4D97-AF65-F5344CB8AC3E}">
        <p14:creationId xmlns:p14="http://schemas.microsoft.com/office/powerpoint/2010/main" val="3163128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523345" y="3291840"/>
            <a:ext cx="3187495" cy="2450592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672459" y="3291840"/>
            <a:ext cx="14439295" cy="2450592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B50155-4443-457E-921F-09B88393404C}" type="datetimeFigureOut">
              <a:rPr lang="en-US" smtClean="0"/>
              <a:t>5/15/2016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268D43-568D-45FA-9708-2B9635F7582D}" type="slidenum">
              <a:rPr lang="en-US" smtClean="0"/>
              <a:t>‹#›</a:t>
            </a:fld>
            <a:endParaRPr lang="en-US"/>
          </a:p>
        </p:txBody>
      </p:sp>
    </p:spTree>
    <p:extLst>
      <p:ext uri="{BB962C8B-B14F-4D97-AF65-F5344CB8AC3E}">
        <p14:creationId xmlns:p14="http://schemas.microsoft.com/office/powerpoint/2010/main" val="1636930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57120" y="2194565"/>
            <a:ext cx="18491201" cy="950976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357120" y="12801600"/>
            <a:ext cx="18491201" cy="15997517"/>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7626391" y="29319233"/>
            <a:ext cx="2057935" cy="1752600"/>
          </a:xfrm>
        </p:spPr>
        <p:txBody>
          <a:bodyPr/>
          <a:lstStyle/>
          <a:p>
            <a:fld id="{5CB50155-4443-457E-921F-09B88393404C}" type="datetimeFigureOut">
              <a:rPr lang="en-US" smtClean="0"/>
              <a:t>5/15/2016</a:t>
            </a:fld>
            <a:endParaRPr lang="en-US"/>
          </a:p>
        </p:txBody>
      </p:sp>
      <p:sp>
        <p:nvSpPr>
          <p:cNvPr id="5" name="Footer Placeholder 4"/>
          <p:cNvSpPr>
            <a:spLocks noGrp="1"/>
          </p:cNvSpPr>
          <p:nvPr>
            <p:ph type="ftr" sz="quarter" idx="11"/>
          </p:nvPr>
        </p:nvSpPr>
        <p:spPr>
          <a:xfrm>
            <a:off x="4734354" y="29319233"/>
            <a:ext cx="12754841" cy="1752600"/>
          </a:xfrm>
        </p:spPr>
        <p:txBody>
          <a:bodyPr/>
          <a:lstStyle/>
          <a:p>
            <a:endParaRPr lang="en-US"/>
          </a:p>
        </p:txBody>
      </p:sp>
      <p:sp>
        <p:nvSpPr>
          <p:cNvPr id="6" name="Slide Number Placeholder 5"/>
          <p:cNvSpPr>
            <a:spLocks noGrp="1"/>
          </p:cNvSpPr>
          <p:nvPr>
            <p:ph type="sldNum" sz="quarter" idx="12"/>
          </p:nvPr>
        </p:nvSpPr>
        <p:spPr>
          <a:xfrm>
            <a:off x="19821522" y="29319233"/>
            <a:ext cx="1026799" cy="1752600"/>
          </a:xfrm>
        </p:spPr>
        <p:txBody>
          <a:bodyPr/>
          <a:lstStyle/>
          <a:p>
            <a:fld id="{4B268D43-568D-45FA-9708-2B9635F7582D}" type="slidenum">
              <a:rPr lang="en-US" smtClean="0"/>
              <a:t>‹#›</a:t>
            </a:fld>
            <a:endParaRPr lang="en-US"/>
          </a:p>
        </p:txBody>
      </p:sp>
    </p:spTree>
    <p:extLst>
      <p:ext uri="{BB962C8B-B14F-4D97-AF65-F5344CB8AC3E}">
        <p14:creationId xmlns:p14="http://schemas.microsoft.com/office/powerpoint/2010/main" val="2015989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768789" y="12801593"/>
            <a:ext cx="16079532" cy="11328341"/>
          </a:xfrm>
        </p:spPr>
        <p:txBody>
          <a:bodyPr anchor="b"/>
          <a:lstStyle>
            <a:lvl1pPr algn="r">
              <a:defRPr sz="96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768795" y="24129936"/>
            <a:ext cx="16079525" cy="4129920"/>
          </a:xfrm>
        </p:spPr>
        <p:txBody>
          <a:bodyPr anchor="t">
            <a:normAutofit/>
          </a:bodyPr>
          <a:lstStyle>
            <a:lvl1pPr marL="0" indent="0" algn="r">
              <a:buNone/>
              <a:defRPr sz="4800">
                <a:solidFill>
                  <a:schemeClr val="tx1"/>
                </a:solidFill>
              </a:defRPr>
            </a:lvl1pPr>
            <a:lvl2pPr marL="1097280" indent="0">
              <a:buNone/>
              <a:defRPr sz="4320">
                <a:solidFill>
                  <a:schemeClr val="tx1">
                    <a:tint val="75000"/>
                  </a:schemeClr>
                </a:solidFill>
              </a:defRPr>
            </a:lvl2pPr>
            <a:lvl3pPr marL="2194560" indent="0">
              <a:buNone/>
              <a:defRPr sz="3840">
                <a:solidFill>
                  <a:schemeClr val="tx1">
                    <a:tint val="75000"/>
                  </a:schemeClr>
                </a:solidFill>
              </a:defRPr>
            </a:lvl3pPr>
            <a:lvl4pPr marL="3291840" indent="0">
              <a:buNone/>
              <a:defRPr sz="3360">
                <a:solidFill>
                  <a:schemeClr val="tx1">
                    <a:tint val="75000"/>
                  </a:schemeClr>
                </a:solidFill>
              </a:defRPr>
            </a:lvl4pPr>
            <a:lvl5pPr marL="4389120" indent="0">
              <a:buNone/>
              <a:defRPr sz="3360">
                <a:solidFill>
                  <a:schemeClr val="tx1">
                    <a:tint val="75000"/>
                  </a:schemeClr>
                </a:solidFill>
              </a:defRPr>
            </a:lvl5pPr>
            <a:lvl6pPr marL="5486400" indent="0">
              <a:buNone/>
              <a:defRPr sz="3360">
                <a:solidFill>
                  <a:schemeClr val="tx1">
                    <a:tint val="75000"/>
                  </a:schemeClr>
                </a:solidFill>
              </a:defRPr>
            </a:lvl6pPr>
            <a:lvl7pPr marL="6583680" indent="0">
              <a:buNone/>
              <a:defRPr sz="3360">
                <a:solidFill>
                  <a:schemeClr val="tx1">
                    <a:tint val="75000"/>
                  </a:schemeClr>
                </a:solidFill>
              </a:defRPr>
            </a:lvl7pPr>
            <a:lvl8pPr marL="7680960" indent="0">
              <a:buNone/>
              <a:defRPr sz="3360">
                <a:solidFill>
                  <a:schemeClr val="tx1">
                    <a:tint val="75000"/>
                  </a:schemeClr>
                </a:solidFill>
              </a:defRPr>
            </a:lvl8pPr>
            <a:lvl9pPr marL="8778240" indent="0">
              <a:buNone/>
              <a:defRPr sz="33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B50155-4443-457E-921F-09B88393404C}" type="datetimeFigureOut">
              <a:rPr lang="en-US" smtClean="0"/>
              <a:t>5/15/2016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9855962" y="29357138"/>
            <a:ext cx="992359" cy="1752600"/>
          </a:xfrm>
        </p:spPr>
        <p:txBody>
          <a:bodyPr/>
          <a:lstStyle/>
          <a:p>
            <a:fld id="{4B268D43-568D-45FA-9708-2B9635F7582D}" type="slidenum">
              <a:rPr lang="en-US" smtClean="0"/>
              <a:t>‹#›</a:t>
            </a:fld>
            <a:endParaRPr lang="en-US"/>
          </a:p>
        </p:txBody>
      </p:sp>
    </p:spTree>
    <p:extLst>
      <p:ext uri="{BB962C8B-B14F-4D97-AF65-F5344CB8AC3E}">
        <p14:creationId xmlns:p14="http://schemas.microsoft.com/office/powerpoint/2010/main" val="1505314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357120" y="3291847"/>
            <a:ext cx="18491201" cy="841247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357119" y="12801600"/>
            <a:ext cx="8975750" cy="16169635"/>
          </a:xfrm>
        </p:spPr>
        <p:txBody>
          <a:bodyPr>
            <a:normAutofit/>
          </a:bodyPr>
          <a:lstStyle>
            <a:lvl1pPr>
              <a:defRPr sz="4320"/>
            </a:lvl1pPr>
            <a:lvl2pPr>
              <a:defRPr sz="3840"/>
            </a:lvl2pPr>
            <a:lvl3pPr>
              <a:defRPr sz="3360"/>
            </a:lvl3pPr>
            <a:lvl4pPr>
              <a:defRPr sz="2880"/>
            </a:lvl4pPr>
            <a:lvl5pPr>
              <a:defRPr sz="2880"/>
            </a:lvl5pPr>
            <a:lvl6pPr>
              <a:defRPr sz="2880"/>
            </a:lvl6pPr>
            <a:lvl7pPr>
              <a:defRPr sz="2880"/>
            </a:lvl7pPr>
            <a:lvl8pPr>
              <a:defRPr sz="2880"/>
            </a:lvl8pPr>
            <a:lvl9pPr>
              <a:defRPr sz="288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1872570" y="12801600"/>
            <a:ext cx="8975750" cy="16064755"/>
          </a:xfrm>
        </p:spPr>
        <p:txBody>
          <a:bodyPr>
            <a:normAutofit/>
          </a:bodyPr>
          <a:lstStyle>
            <a:lvl1pPr>
              <a:defRPr sz="4320"/>
            </a:lvl1pPr>
            <a:lvl2pPr>
              <a:defRPr sz="3840"/>
            </a:lvl2pPr>
            <a:lvl3pPr>
              <a:defRPr sz="3360"/>
            </a:lvl3pPr>
            <a:lvl4pPr>
              <a:defRPr sz="2880"/>
            </a:lvl4pPr>
            <a:lvl5pPr>
              <a:defRPr sz="2880"/>
            </a:lvl5pPr>
            <a:lvl6pPr>
              <a:defRPr sz="2880"/>
            </a:lvl6pPr>
            <a:lvl7pPr>
              <a:defRPr sz="2880"/>
            </a:lvl7pPr>
            <a:lvl8pPr>
              <a:defRPr sz="2880"/>
            </a:lvl8pPr>
            <a:lvl9pPr>
              <a:defRPr sz="288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B50155-4443-457E-921F-09B88393404C}" type="datetimeFigureOut">
              <a:rPr lang="en-US" smtClean="0"/>
              <a:t>5/15/2016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268D43-568D-45FA-9708-2B9635F7582D}" type="slidenum">
              <a:rPr lang="en-US" smtClean="0"/>
              <a:t>‹#›</a:t>
            </a:fld>
            <a:endParaRPr lang="en-US"/>
          </a:p>
        </p:txBody>
      </p:sp>
    </p:spTree>
    <p:extLst>
      <p:ext uri="{BB962C8B-B14F-4D97-AF65-F5344CB8AC3E}">
        <p14:creationId xmlns:p14="http://schemas.microsoft.com/office/powerpoint/2010/main" val="3326949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190756" y="12760958"/>
            <a:ext cx="8295098" cy="2766058"/>
          </a:xfrm>
        </p:spPr>
        <p:txBody>
          <a:bodyPr anchor="b">
            <a:noAutofit/>
          </a:bodyPr>
          <a:lstStyle>
            <a:lvl1pPr marL="0" indent="0">
              <a:buNone/>
              <a:defRPr sz="6720" b="0">
                <a:solidFill>
                  <a:schemeClr val="accent1">
                    <a:lumMod val="75000"/>
                  </a:schemeClr>
                </a:solidFill>
              </a:defRPr>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smtClean="0"/>
              <a:t>Click to edit Master text styles</a:t>
            </a:r>
          </a:p>
        </p:txBody>
      </p:sp>
      <p:sp>
        <p:nvSpPr>
          <p:cNvPr id="4" name="Content Placeholder 3"/>
          <p:cNvSpPr>
            <a:spLocks noGrp="1"/>
          </p:cNvSpPr>
          <p:nvPr>
            <p:ph sz="half" idx="2"/>
          </p:nvPr>
        </p:nvSpPr>
        <p:spPr>
          <a:xfrm>
            <a:off x="2672455" y="16009615"/>
            <a:ext cx="8813395" cy="12793243"/>
          </a:xfrm>
        </p:spPr>
        <p:txBody>
          <a:bodyPr anchor="t">
            <a:normAutofit/>
          </a:bodyPr>
          <a:lstStyle>
            <a:lvl1pPr>
              <a:defRPr sz="4320"/>
            </a:lvl1pPr>
            <a:lvl2pPr>
              <a:defRPr sz="3840"/>
            </a:lvl2pPr>
            <a:lvl3pPr>
              <a:defRPr sz="3360"/>
            </a:lvl3pPr>
            <a:lvl4pPr>
              <a:defRPr sz="2880"/>
            </a:lvl4pPr>
            <a:lvl5pPr>
              <a:defRPr sz="2880"/>
            </a:lvl5pPr>
            <a:lvl6pPr>
              <a:defRPr sz="2880"/>
            </a:lvl6pPr>
            <a:lvl7pPr>
              <a:defRPr sz="2880"/>
            </a:lvl7pPr>
            <a:lvl8pPr>
              <a:defRPr sz="2880"/>
            </a:lvl8pPr>
            <a:lvl9pPr>
              <a:defRPr sz="288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2388104" y="12801600"/>
            <a:ext cx="8322734" cy="2766058"/>
          </a:xfrm>
        </p:spPr>
        <p:txBody>
          <a:bodyPr anchor="b">
            <a:noAutofit/>
          </a:bodyPr>
          <a:lstStyle>
            <a:lvl1pPr marL="0" indent="0">
              <a:buNone/>
              <a:defRPr sz="6720" b="0">
                <a:solidFill>
                  <a:schemeClr val="accent1">
                    <a:lumMod val="75000"/>
                  </a:schemeClr>
                </a:solidFill>
              </a:defRPr>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smtClean="0"/>
              <a:t>Click to edit Master text styles</a:t>
            </a:r>
          </a:p>
        </p:txBody>
      </p:sp>
      <p:sp>
        <p:nvSpPr>
          <p:cNvPr id="6" name="Content Placeholder 5"/>
          <p:cNvSpPr>
            <a:spLocks noGrp="1"/>
          </p:cNvSpPr>
          <p:nvPr>
            <p:ph sz="quarter" idx="4"/>
          </p:nvPr>
        </p:nvSpPr>
        <p:spPr>
          <a:xfrm>
            <a:off x="11897439" y="16009615"/>
            <a:ext cx="8813395" cy="12793243"/>
          </a:xfrm>
        </p:spPr>
        <p:txBody>
          <a:bodyPr anchor="t">
            <a:normAutofit/>
          </a:bodyPr>
          <a:lstStyle>
            <a:lvl1pPr>
              <a:defRPr sz="4320"/>
            </a:lvl1pPr>
            <a:lvl2pPr>
              <a:defRPr sz="3840"/>
            </a:lvl2pPr>
            <a:lvl3pPr>
              <a:defRPr sz="3360"/>
            </a:lvl3pPr>
            <a:lvl4pPr>
              <a:defRPr sz="2880"/>
            </a:lvl4pPr>
            <a:lvl5pPr>
              <a:defRPr sz="2880"/>
            </a:lvl5pPr>
            <a:lvl6pPr>
              <a:defRPr sz="2880"/>
            </a:lvl6pPr>
            <a:lvl7pPr>
              <a:defRPr sz="2880"/>
            </a:lvl7pPr>
            <a:lvl8pPr>
              <a:defRPr sz="2880"/>
            </a:lvl8pPr>
            <a:lvl9pPr>
              <a:defRPr sz="288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B50155-4443-457E-921F-09B88393404C}" type="datetimeFigureOut">
              <a:rPr lang="en-US" smtClean="0"/>
              <a:t>5/15/2016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268D43-568D-45FA-9708-2B9635F7582D}" type="slidenum">
              <a:rPr lang="en-US" smtClean="0"/>
              <a:t>‹#›</a:t>
            </a:fld>
            <a:endParaRPr lang="en-US"/>
          </a:p>
        </p:txBody>
      </p:sp>
    </p:spTree>
    <p:extLst>
      <p:ext uri="{BB962C8B-B14F-4D97-AF65-F5344CB8AC3E}">
        <p14:creationId xmlns:p14="http://schemas.microsoft.com/office/powerpoint/2010/main" val="1649567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CB50155-4443-457E-921F-09B88393404C}" type="datetimeFigureOut">
              <a:rPr lang="en-US" smtClean="0"/>
              <a:t>5/15/2016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268D43-568D-45FA-9708-2B9635F7582D}" type="slidenum">
              <a:rPr lang="en-US" smtClean="0"/>
              <a:t>‹#›</a:t>
            </a:fld>
            <a:endParaRPr lang="en-US"/>
          </a:p>
        </p:txBody>
      </p:sp>
    </p:spTree>
    <p:extLst>
      <p:ext uri="{BB962C8B-B14F-4D97-AF65-F5344CB8AC3E}">
        <p14:creationId xmlns:p14="http://schemas.microsoft.com/office/powerpoint/2010/main" val="4111836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B50155-4443-457E-921F-09B88393404C}" type="datetimeFigureOut">
              <a:rPr lang="en-US" smtClean="0"/>
              <a:t>5/15/2016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268D43-568D-45FA-9708-2B9635F7582D}" type="slidenum">
              <a:rPr lang="en-US" smtClean="0"/>
              <a:t>‹#›</a:t>
            </a:fld>
            <a:endParaRPr lang="en-US"/>
          </a:p>
        </p:txBody>
      </p:sp>
    </p:spTree>
    <p:extLst>
      <p:ext uri="{BB962C8B-B14F-4D97-AF65-F5344CB8AC3E}">
        <p14:creationId xmlns:p14="http://schemas.microsoft.com/office/powerpoint/2010/main" val="1068101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72457" y="7680960"/>
            <a:ext cx="6390082" cy="6583680"/>
          </a:xfrm>
        </p:spPr>
        <p:txBody>
          <a:bodyPr anchor="b">
            <a:normAutofit/>
          </a:bodyPr>
          <a:lstStyle>
            <a:lvl1pPr algn="ctr">
              <a:defRPr sz="5760" b="0"/>
            </a:lvl1pPr>
          </a:lstStyle>
          <a:p>
            <a:r>
              <a:rPr lang="en-US" smtClean="0"/>
              <a:t>Click to edit Master title style</a:t>
            </a:r>
            <a:endParaRPr lang="en-US" dirty="0"/>
          </a:p>
        </p:txBody>
      </p:sp>
      <p:sp>
        <p:nvSpPr>
          <p:cNvPr id="3" name="Content Placeholder 2"/>
          <p:cNvSpPr>
            <a:spLocks noGrp="1"/>
          </p:cNvSpPr>
          <p:nvPr>
            <p:ph idx="1"/>
          </p:nvPr>
        </p:nvSpPr>
        <p:spPr>
          <a:xfrm>
            <a:off x="9474127" y="3291842"/>
            <a:ext cx="11236709" cy="24505925"/>
          </a:xfrm>
        </p:spPr>
        <p:txBody>
          <a:bodyPr anchor="ctr">
            <a:normAutofit/>
          </a:bodyPr>
          <a:lstStyle>
            <a:lvl1pPr>
              <a:defRPr sz="4800"/>
            </a:lvl1pPr>
            <a:lvl2pPr>
              <a:defRPr sz="4320"/>
            </a:lvl2pPr>
            <a:lvl3pPr>
              <a:defRPr sz="3840"/>
            </a:lvl3pPr>
            <a:lvl4pPr>
              <a:defRPr sz="3360"/>
            </a:lvl4pPr>
            <a:lvl5pPr>
              <a:defRPr sz="3360"/>
            </a:lvl5pPr>
            <a:lvl6pPr>
              <a:defRPr sz="3360"/>
            </a:lvl6pPr>
            <a:lvl7pPr>
              <a:defRPr sz="3360"/>
            </a:lvl7pPr>
            <a:lvl8pPr>
              <a:defRPr sz="3360"/>
            </a:lvl8pPr>
            <a:lvl9pPr>
              <a:defRPr sz="33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672457" y="14264640"/>
            <a:ext cx="6390082" cy="8778240"/>
          </a:xfrm>
        </p:spPr>
        <p:txBody>
          <a:bodyPr>
            <a:normAutofit/>
          </a:bodyPr>
          <a:lstStyle>
            <a:lvl1pPr marL="0" indent="0" algn="ctr">
              <a:buNone/>
              <a:defRPr sz="3840"/>
            </a:lvl1pPr>
            <a:lvl2pPr marL="1097280" indent="0">
              <a:buNone/>
              <a:defRPr sz="2880"/>
            </a:lvl2pPr>
            <a:lvl3pPr marL="2194560" indent="0">
              <a:buNone/>
              <a:defRPr sz="2400"/>
            </a:lvl3pPr>
            <a:lvl4pPr marL="3291840" indent="0">
              <a:buNone/>
              <a:defRPr sz="2160"/>
            </a:lvl4pPr>
            <a:lvl5pPr marL="4389120" indent="0">
              <a:buNone/>
              <a:defRPr sz="2160"/>
            </a:lvl5pPr>
            <a:lvl6pPr marL="5486400" indent="0">
              <a:buNone/>
              <a:defRPr sz="2160"/>
            </a:lvl6pPr>
            <a:lvl7pPr marL="6583680" indent="0">
              <a:buNone/>
              <a:defRPr sz="2160"/>
            </a:lvl7pPr>
            <a:lvl8pPr marL="7680960" indent="0">
              <a:buNone/>
              <a:defRPr sz="2160"/>
            </a:lvl8pPr>
            <a:lvl9pPr marL="8778240" indent="0">
              <a:buNone/>
              <a:defRPr sz="216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B50155-4443-457E-921F-09B88393404C}" type="datetimeFigureOut">
              <a:rPr lang="en-US" smtClean="0"/>
              <a:t>5/15/2016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268D43-568D-45FA-9708-2B9635F7582D}" type="slidenum">
              <a:rPr lang="en-US" smtClean="0"/>
              <a:t>‹#›</a:t>
            </a:fld>
            <a:endParaRPr lang="en-US"/>
          </a:p>
        </p:txBody>
      </p:sp>
    </p:spTree>
    <p:extLst>
      <p:ext uri="{BB962C8B-B14F-4D97-AF65-F5344CB8AC3E}">
        <p14:creationId xmlns:p14="http://schemas.microsoft.com/office/powerpoint/2010/main" val="129898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69598" y="8412475"/>
            <a:ext cx="9769630" cy="6583680"/>
          </a:xfrm>
        </p:spPr>
        <p:txBody>
          <a:bodyPr anchor="b">
            <a:normAutofit/>
          </a:bodyPr>
          <a:lstStyle>
            <a:lvl1pPr algn="ctr">
              <a:defRPr sz="672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13673989" y="4389120"/>
            <a:ext cx="5907290" cy="219456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3840"/>
            </a:lvl1pPr>
            <a:lvl2pPr marL="1097280" indent="0">
              <a:buNone/>
              <a:defRPr sz="3840"/>
            </a:lvl2pPr>
            <a:lvl3pPr marL="2194560" indent="0">
              <a:buNone/>
              <a:defRPr sz="3840"/>
            </a:lvl3pPr>
            <a:lvl4pPr marL="3291840" indent="0">
              <a:buNone/>
              <a:defRPr sz="3840"/>
            </a:lvl4pPr>
            <a:lvl5pPr marL="4389120" indent="0">
              <a:buNone/>
              <a:defRPr sz="3840"/>
            </a:lvl5pPr>
            <a:lvl6pPr marL="5486400" indent="0">
              <a:buNone/>
              <a:defRPr sz="3840"/>
            </a:lvl6pPr>
            <a:lvl7pPr marL="6583680" indent="0">
              <a:buNone/>
              <a:defRPr sz="3840"/>
            </a:lvl7pPr>
            <a:lvl8pPr marL="7680960" indent="0">
              <a:buNone/>
              <a:defRPr sz="3840"/>
            </a:lvl8pPr>
            <a:lvl9pPr marL="8778240" indent="0">
              <a:buNone/>
              <a:defRPr sz="3840"/>
            </a:lvl9pPr>
          </a:lstStyle>
          <a:p>
            <a:r>
              <a:rPr lang="en-US" smtClean="0"/>
              <a:t>Click icon to add picture</a:t>
            </a:r>
            <a:endParaRPr lang="en-US" dirty="0"/>
          </a:p>
        </p:txBody>
      </p:sp>
      <p:sp>
        <p:nvSpPr>
          <p:cNvPr id="4" name="Text Placeholder 3"/>
          <p:cNvSpPr>
            <a:spLocks noGrp="1"/>
          </p:cNvSpPr>
          <p:nvPr>
            <p:ph type="body" sz="half" idx="2"/>
          </p:nvPr>
        </p:nvSpPr>
        <p:spPr>
          <a:xfrm>
            <a:off x="2669598" y="14996155"/>
            <a:ext cx="9769630" cy="8778240"/>
          </a:xfrm>
        </p:spPr>
        <p:txBody>
          <a:bodyPr>
            <a:normAutofit/>
          </a:bodyPr>
          <a:lstStyle>
            <a:lvl1pPr marL="0" indent="0" algn="ctr">
              <a:buNone/>
              <a:defRPr sz="4320"/>
            </a:lvl1pPr>
            <a:lvl2pPr marL="1097280" indent="0">
              <a:buNone/>
              <a:defRPr sz="2880"/>
            </a:lvl2pPr>
            <a:lvl3pPr marL="2194560" indent="0">
              <a:buNone/>
              <a:defRPr sz="2400"/>
            </a:lvl3pPr>
            <a:lvl4pPr marL="3291840" indent="0">
              <a:buNone/>
              <a:defRPr sz="2160"/>
            </a:lvl4pPr>
            <a:lvl5pPr marL="4389120" indent="0">
              <a:buNone/>
              <a:defRPr sz="2160"/>
            </a:lvl5pPr>
            <a:lvl6pPr marL="5486400" indent="0">
              <a:buNone/>
              <a:defRPr sz="2160"/>
            </a:lvl6pPr>
            <a:lvl7pPr marL="6583680" indent="0">
              <a:buNone/>
              <a:defRPr sz="2160"/>
            </a:lvl7pPr>
            <a:lvl8pPr marL="7680960" indent="0">
              <a:buNone/>
              <a:defRPr sz="2160"/>
            </a:lvl8pPr>
            <a:lvl9pPr marL="8778240" indent="0">
              <a:buNone/>
              <a:defRPr sz="216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B50155-4443-457E-921F-09B88393404C}" type="datetimeFigureOut">
              <a:rPr lang="en-US" smtClean="0"/>
              <a:t>5/15/2016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268D43-568D-45FA-9708-2B9635F7582D}" type="slidenum">
              <a:rPr lang="en-US" smtClean="0"/>
              <a:t>‹#›</a:t>
            </a:fld>
            <a:endParaRPr lang="en-US"/>
          </a:p>
        </p:txBody>
      </p:sp>
    </p:spTree>
    <p:extLst>
      <p:ext uri="{BB962C8B-B14F-4D97-AF65-F5344CB8AC3E}">
        <p14:creationId xmlns:p14="http://schemas.microsoft.com/office/powerpoint/2010/main" val="22134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1" y="2"/>
            <a:ext cx="5116831" cy="32918405"/>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2357120" y="2194565"/>
            <a:ext cx="18491201" cy="950976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357122" y="12801602"/>
            <a:ext cx="18491198" cy="16113576"/>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7660831" y="29357138"/>
            <a:ext cx="2057935" cy="1752600"/>
          </a:xfrm>
          <a:prstGeom prst="rect">
            <a:avLst/>
          </a:prstGeom>
        </p:spPr>
        <p:txBody>
          <a:bodyPr vert="horz" lIns="91440" tIns="45720" rIns="91440" bIns="45720" rtlCol="0" anchor="ctr"/>
          <a:lstStyle>
            <a:lvl1pPr algn="r">
              <a:defRPr sz="2400" b="0" i="0">
                <a:solidFill>
                  <a:schemeClr val="tx1"/>
                </a:solidFill>
                <a:effectLst/>
                <a:latin typeface="+mn-lt"/>
              </a:defRPr>
            </a:lvl1pPr>
          </a:lstStyle>
          <a:p>
            <a:fld id="{5CB50155-4443-457E-921F-09B88393404C}" type="datetimeFigureOut">
              <a:rPr lang="en-US" smtClean="0"/>
              <a:t>5/15/2016</a:t>
            </a:fld>
            <a:endParaRPr lang="en-US"/>
          </a:p>
        </p:txBody>
      </p:sp>
      <p:sp>
        <p:nvSpPr>
          <p:cNvPr id="5" name="Footer Placeholder 4"/>
          <p:cNvSpPr>
            <a:spLocks noGrp="1"/>
          </p:cNvSpPr>
          <p:nvPr>
            <p:ph type="ftr" sz="quarter" idx="3"/>
          </p:nvPr>
        </p:nvSpPr>
        <p:spPr>
          <a:xfrm>
            <a:off x="4768794" y="29357138"/>
            <a:ext cx="12754841" cy="1752600"/>
          </a:xfrm>
          <a:prstGeom prst="rect">
            <a:avLst/>
          </a:prstGeom>
        </p:spPr>
        <p:txBody>
          <a:bodyPr vert="horz" lIns="91440" tIns="45720" rIns="91440" bIns="45720" rtlCol="0" anchor="ctr"/>
          <a:lstStyle>
            <a:lvl1pPr algn="l">
              <a:defRPr sz="24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9855962" y="29357138"/>
            <a:ext cx="992359" cy="1752600"/>
          </a:xfrm>
          <a:prstGeom prst="rect">
            <a:avLst/>
          </a:prstGeom>
        </p:spPr>
        <p:txBody>
          <a:bodyPr vert="horz" lIns="91440" tIns="45720" rIns="91440" bIns="45720" rtlCol="0" anchor="ctr"/>
          <a:lstStyle>
            <a:lvl1pPr algn="r">
              <a:defRPr sz="2400" b="0" i="0">
                <a:solidFill>
                  <a:schemeClr val="tx1"/>
                </a:solidFill>
                <a:effectLst/>
                <a:latin typeface="+mn-lt"/>
              </a:defRPr>
            </a:lvl1pPr>
          </a:lstStyle>
          <a:p>
            <a:fld id="{4B268D43-568D-45FA-9708-2B9635F7582D}" type="slidenum">
              <a:rPr lang="en-US" smtClean="0"/>
              <a:t>‹#›</a:t>
            </a:fld>
            <a:endParaRPr lang="en-US"/>
          </a:p>
        </p:txBody>
      </p:sp>
    </p:spTree>
    <p:extLst>
      <p:ext uri="{BB962C8B-B14F-4D97-AF65-F5344CB8AC3E}">
        <p14:creationId xmlns:p14="http://schemas.microsoft.com/office/powerpoint/2010/main" val="312589345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1097280" rtl="0" eaLnBrk="1" latinLnBrk="0" hangingPunct="1">
        <a:spcBef>
          <a:spcPct val="0"/>
        </a:spcBef>
        <a:buNone/>
        <a:defRPr sz="96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685800" indent="-685800" algn="l" defTabSz="1097280" rtl="0" eaLnBrk="1" latinLnBrk="0" hangingPunct="1">
        <a:spcBef>
          <a:spcPct val="20000"/>
        </a:spcBef>
        <a:spcAft>
          <a:spcPts val="1440"/>
        </a:spcAft>
        <a:buClr>
          <a:schemeClr val="accent1">
            <a:lumMod val="75000"/>
          </a:schemeClr>
        </a:buClr>
        <a:buSzPct val="145000"/>
        <a:buFont typeface="Arial"/>
        <a:buChar char="•"/>
        <a:defRPr sz="5760" kern="1200" cap="none">
          <a:solidFill>
            <a:schemeClr val="tx1"/>
          </a:solidFill>
          <a:effectLst/>
          <a:latin typeface="+mn-lt"/>
          <a:ea typeface="+mn-ea"/>
          <a:cs typeface="+mn-cs"/>
        </a:defRPr>
      </a:lvl1pPr>
      <a:lvl2pPr marL="1783080" indent="-685800" algn="l" defTabSz="1097280" rtl="0" eaLnBrk="1" latinLnBrk="0" hangingPunct="1">
        <a:spcBef>
          <a:spcPct val="20000"/>
        </a:spcBef>
        <a:spcAft>
          <a:spcPts val="1440"/>
        </a:spcAft>
        <a:buClr>
          <a:schemeClr val="accent1">
            <a:lumMod val="75000"/>
          </a:schemeClr>
        </a:buClr>
        <a:buSzPct val="145000"/>
        <a:buFont typeface="Arial"/>
        <a:buChar char="•"/>
        <a:defRPr sz="4800" kern="1200" cap="none">
          <a:solidFill>
            <a:schemeClr val="tx1"/>
          </a:solidFill>
          <a:effectLst/>
          <a:latin typeface="+mn-lt"/>
          <a:ea typeface="+mn-ea"/>
          <a:cs typeface="+mn-cs"/>
        </a:defRPr>
      </a:lvl2pPr>
      <a:lvl3pPr marL="2880360" indent="-685800" algn="l" defTabSz="1097280" rtl="0" eaLnBrk="1" latinLnBrk="0" hangingPunct="1">
        <a:spcBef>
          <a:spcPct val="20000"/>
        </a:spcBef>
        <a:spcAft>
          <a:spcPts val="1440"/>
        </a:spcAft>
        <a:buClr>
          <a:schemeClr val="accent1">
            <a:lumMod val="75000"/>
          </a:schemeClr>
        </a:buClr>
        <a:buSzPct val="145000"/>
        <a:buFont typeface="Arial"/>
        <a:buChar char="•"/>
        <a:defRPr sz="4320" kern="1200" cap="none">
          <a:solidFill>
            <a:schemeClr val="tx1"/>
          </a:solidFill>
          <a:effectLst/>
          <a:latin typeface="+mn-lt"/>
          <a:ea typeface="+mn-ea"/>
          <a:cs typeface="+mn-cs"/>
        </a:defRPr>
      </a:lvl3pPr>
      <a:lvl4pPr marL="3703320" indent="-411480" algn="l" defTabSz="1097280" rtl="0" eaLnBrk="1" latinLnBrk="0" hangingPunct="1">
        <a:spcBef>
          <a:spcPct val="20000"/>
        </a:spcBef>
        <a:spcAft>
          <a:spcPts val="1440"/>
        </a:spcAft>
        <a:buClr>
          <a:schemeClr val="accent1">
            <a:lumMod val="75000"/>
          </a:schemeClr>
        </a:buClr>
        <a:buSzPct val="145000"/>
        <a:buFont typeface="Arial"/>
        <a:buChar char="•"/>
        <a:defRPr sz="3840" kern="1200" cap="none">
          <a:solidFill>
            <a:schemeClr val="tx1"/>
          </a:solidFill>
          <a:effectLst/>
          <a:latin typeface="+mn-lt"/>
          <a:ea typeface="+mn-ea"/>
          <a:cs typeface="+mn-cs"/>
        </a:defRPr>
      </a:lvl4pPr>
      <a:lvl5pPr marL="4800600" indent="-411480" algn="l" defTabSz="1097280" rtl="0" eaLnBrk="1" latinLnBrk="0" hangingPunct="1">
        <a:spcBef>
          <a:spcPct val="20000"/>
        </a:spcBef>
        <a:spcAft>
          <a:spcPts val="1440"/>
        </a:spcAft>
        <a:buClr>
          <a:schemeClr val="accent1">
            <a:lumMod val="75000"/>
          </a:schemeClr>
        </a:buClr>
        <a:buSzPct val="145000"/>
        <a:buFont typeface="Arial"/>
        <a:buChar char="•"/>
        <a:defRPr sz="3360" kern="1200" cap="none">
          <a:solidFill>
            <a:schemeClr val="tx1"/>
          </a:solidFill>
          <a:effectLst/>
          <a:latin typeface="+mn-lt"/>
          <a:ea typeface="+mn-ea"/>
          <a:cs typeface="+mn-cs"/>
        </a:defRPr>
      </a:lvl5pPr>
      <a:lvl6pPr marL="6035040" indent="-548640" algn="l" defTabSz="1097280" rtl="0" eaLnBrk="1" latinLnBrk="0" hangingPunct="1">
        <a:spcBef>
          <a:spcPct val="20000"/>
        </a:spcBef>
        <a:spcAft>
          <a:spcPts val="1440"/>
        </a:spcAft>
        <a:buClr>
          <a:schemeClr val="accent1">
            <a:lumMod val="75000"/>
          </a:schemeClr>
        </a:buClr>
        <a:buSzPct val="145000"/>
        <a:buFont typeface="Arial"/>
        <a:buChar char="•"/>
        <a:defRPr sz="3360" kern="1200" cap="none">
          <a:solidFill>
            <a:schemeClr val="tx1"/>
          </a:solidFill>
          <a:effectLst/>
          <a:latin typeface="+mn-lt"/>
          <a:ea typeface="+mn-ea"/>
          <a:cs typeface="+mn-cs"/>
        </a:defRPr>
      </a:lvl6pPr>
      <a:lvl7pPr marL="7132320" indent="-548640" algn="l" defTabSz="1097280" rtl="0" eaLnBrk="1" latinLnBrk="0" hangingPunct="1">
        <a:spcBef>
          <a:spcPct val="20000"/>
        </a:spcBef>
        <a:spcAft>
          <a:spcPts val="1440"/>
        </a:spcAft>
        <a:buClr>
          <a:schemeClr val="accent1">
            <a:lumMod val="75000"/>
          </a:schemeClr>
        </a:buClr>
        <a:buSzPct val="145000"/>
        <a:buFont typeface="Arial"/>
        <a:buChar char="•"/>
        <a:defRPr sz="3360" kern="1200" cap="none">
          <a:solidFill>
            <a:schemeClr val="tx1"/>
          </a:solidFill>
          <a:effectLst/>
          <a:latin typeface="+mn-lt"/>
          <a:ea typeface="+mn-ea"/>
          <a:cs typeface="+mn-cs"/>
        </a:defRPr>
      </a:lvl7pPr>
      <a:lvl8pPr marL="8229600" indent="-548640" algn="l" defTabSz="1097280" rtl="0" eaLnBrk="1" latinLnBrk="0" hangingPunct="1">
        <a:spcBef>
          <a:spcPct val="20000"/>
        </a:spcBef>
        <a:spcAft>
          <a:spcPts val="1440"/>
        </a:spcAft>
        <a:buClr>
          <a:schemeClr val="accent1">
            <a:lumMod val="75000"/>
          </a:schemeClr>
        </a:buClr>
        <a:buSzPct val="145000"/>
        <a:buFont typeface="Arial"/>
        <a:buChar char="•"/>
        <a:defRPr sz="3360" kern="1200" cap="none">
          <a:solidFill>
            <a:schemeClr val="tx1"/>
          </a:solidFill>
          <a:effectLst/>
          <a:latin typeface="+mn-lt"/>
          <a:ea typeface="+mn-ea"/>
          <a:cs typeface="+mn-cs"/>
        </a:defRPr>
      </a:lvl8pPr>
      <a:lvl9pPr marL="9326880" indent="-548640" algn="l" defTabSz="1097280" rtl="0" eaLnBrk="1" latinLnBrk="0" hangingPunct="1">
        <a:spcBef>
          <a:spcPct val="20000"/>
        </a:spcBef>
        <a:spcAft>
          <a:spcPts val="1440"/>
        </a:spcAft>
        <a:buClr>
          <a:schemeClr val="accent1">
            <a:lumMod val="75000"/>
          </a:schemeClr>
        </a:buClr>
        <a:buSzPct val="145000"/>
        <a:buFont typeface="Arial"/>
        <a:buChar char="•"/>
        <a:defRPr sz="3360" kern="1200" cap="none">
          <a:solidFill>
            <a:schemeClr val="tx1"/>
          </a:solidFill>
          <a:effectLst/>
          <a:latin typeface="+mn-lt"/>
          <a:ea typeface="+mn-ea"/>
          <a:cs typeface="+mn-cs"/>
        </a:defRPr>
      </a:lvl9pPr>
    </p:bodyStyle>
    <p:otherStyle>
      <a:defPPr>
        <a:defRPr lang="en-US"/>
      </a:defPPr>
      <a:lvl1pPr marL="0" algn="l" defTabSz="1097280" rtl="0" eaLnBrk="1" latinLnBrk="0" hangingPunct="1">
        <a:defRPr sz="4320" kern="1200">
          <a:solidFill>
            <a:schemeClr val="tx1"/>
          </a:solidFill>
          <a:latin typeface="+mn-lt"/>
          <a:ea typeface="+mn-ea"/>
          <a:cs typeface="+mn-cs"/>
        </a:defRPr>
      </a:lvl1pPr>
      <a:lvl2pPr marL="1097280" algn="l" defTabSz="1097280" rtl="0" eaLnBrk="1" latinLnBrk="0" hangingPunct="1">
        <a:defRPr sz="4320" kern="1200">
          <a:solidFill>
            <a:schemeClr val="tx1"/>
          </a:solidFill>
          <a:latin typeface="+mn-lt"/>
          <a:ea typeface="+mn-ea"/>
          <a:cs typeface="+mn-cs"/>
        </a:defRPr>
      </a:lvl2pPr>
      <a:lvl3pPr marL="2194560" algn="l" defTabSz="1097280" rtl="0" eaLnBrk="1" latinLnBrk="0" hangingPunct="1">
        <a:defRPr sz="4320" kern="1200">
          <a:solidFill>
            <a:schemeClr val="tx1"/>
          </a:solidFill>
          <a:latin typeface="+mn-lt"/>
          <a:ea typeface="+mn-ea"/>
          <a:cs typeface="+mn-cs"/>
        </a:defRPr>
      </a:lvl3pPr>
      <a:lvl4pPr marL="3291840" algn="l" defTabSz="1097280" rtl="0" eaLnBrk="1" latinLnBrk="0" hangingPunct="1">
        <a:defRPr sz="4320" kern="1200">
          <a:solidFill>
            <a:schemeClr val="tx1"/>
          </a:solidFill>
          <a:latin typeface="+mn-lt"/>
          <a:ea typeface="+mn-ea"/>
          <a:cs typeface="+mn-cs"/>
        </a:defRPr>
      </a:lvl4pPr>
      <a:lvl5pPr marL="4389120" algn="l" defTabSz="1097280" rtl="0" eaLnBrk="1" latinLnBrk="0" hangingPunct="1">
        <a:defRPr sz="4320" kern="1200">
          <a:solidFill>
            <a:schemeClr val="tx1"/>
          </a:solidFill>
          <a:latin typeface="+mn-lt"/>
          <a:ea typeface="+mn-ea"/>
          <a:cs typeface="+mn-cs"/>
        </a:defRPr>
      </a:lvl5pPr>
      <a:lvl6pPr marL="5486400" algn="l" defTabSz="1097280" rtl="0" eaLnBrk="1" latinLnBrk="0" hangingPunct="1">
        <a:defRPr sz="4320" kern="1200">
          <a:solidFill>
            <a:schemeClr val="tx1"/>
          </a:solidFill>
          <a:latin typeface="+mn-lt"/>
          <a:ea typeface="+mn-ea"/>
          <a:cs typeface="+mn-cs"/>
        </a:defRPr>
      </a:lvl6pPr>
      <a:lvl7pPr marL="6583680" algn="l" defTabSz="1097280" rtl="0" eaLnBrk="1" latinLnBrk="0" hangingPunct="1">
        <a:defRPr sz="4320" kern="1200">
          <a:solidFill>
            <a:schemeClr val="tx1"/>
          </a:solidFill>
          <a:latin typeface="+mn-lt"/>
          <a:ea typeface="+mn-ea"/>
          <a:cs typeface="+mn-cs"/>
        </a:defRPr>
      </a:lvl7pPr>
      <a:lvl8pPr marL="7680960" algn="l" defTabSz="1097280" rtl="0" eaLnBrk="1" latinLnBrk="0" hangingPunct="1">
        <a:defRPr sz="4320" kern="1200">
          <a:solidFill>
            <a:schemeClr val="tx1"/>
          </a:solidFill>
          <a:latin typeface="+mn-lt"/>
          <a:ea typeface="+mn-ea"/>
          <a:cs typeface="+mn-cs"/>
        </a:defRPr>
      </a:lvl8pPr>
      <a:lvl9pPr marL="8778240" algn="l" defTabSz="109728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emf"/><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nip Diagonal Corner Rectangle 14"/>
          <p:cNvSpPr/>
          <p:nvPr/>
        </p:nvSpPr>
        <p:spPr>
          <a:xfrm>
            <a:off x="838199" y="5100297"/>
            <a:ext cx="10046111" cy="1029651"/>
          </a:xfrm>
          <a:prstGeom prst="snip2DiagRect">
            <a:avLst>
              <a:gd name="adj1" fmla="val 45787"/>
              <a:gd name="adj2" fmla="val 0"/>
            </a:avLst>
          </a:prstGeom>
          <a:solidFill>
            <a:schemeClr val="accent1"/>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6000" dirty="0" smtClean="0">
                <a:latin typeface="Lucida Bright" panose="02040602050505020304" pitchFamily="18" charset="0"/>
                <a:ea typeface="Roboto" pitchFamily="2" charset="0"/>
              </a:rPr>
              <a:t>Mission</a:t>
            </a:r>
            <a:endParaRPr lang="en-US" sz="6600" dirty="0">
              <a:latin typeface="Lucida Bright" panose="02040602050505020304" pitchFamily="18" charset="0"/>
              <a:ea typeface="Roboto" pitchFamily="2" charset="0"/>
            </a:endParaRPr>
          </a:p>
        </p:txBody>
      </p:sp>
      <p:sp>
        <p:nvSpPr>
          <p:cNvPr id="16" name="Snip Diagonal Corner Rectangle 15"/>
          <p:cNvSpPr/>
          <p:nvPr/>
        </p:nvSpPr>
        <p:spPr>
          <a:xfrm>
            <a:off x="11149778" y="6303791"/>
            <a:ext cx="9995721" cy="7680011"/>
          </a:xfrm>
          <a:prstGeom prst="snip2DiagRect">
            <a:avLst>
              <a:gd name="adj1" fmla="val 6979"/>
              <a:gd name="adj2" fmla="val 0"/>
            </a:avLst>
          </a:prstGeom>
          <a:solidFill>
            <a:schemeClr val="bg2">
              <a:lumMod val="50000"/>
            </a:schemeClr>
          </a:solidFill>
          <a:ln/>
        </p:spPr>
        <p:style>
          <a:lnRef idx="0">
            <a:schemeClr val="dk1"/>
          </a:lnRef>
          <a:fillRef idx="3">
            <a:schemeClr val="dk1"/>
          </a:fillRef>
          <a:effectRef idx="3">
            <a:schemeClr val="dk1"/>
          </a:effectRef>
          <a:fontRef idx="minor">
            <a:schemeClr val="lt1"/>
          </a:fontRef>
        </p:style>
        <p:txBody>
          <a:bodyPr rtlCol="0" anchor="t"/>
          <a:lstStyle/>
          <a:p>
            <a:r>
              <a:rPr lang="en-US" sz="2400" dirty="0" smtClean="0">
                <a:latin typeface="Lucida Bright" panose="02040602050505020304" pitchFamily="18" charset="0"/>
              </a:rPr>
              <a:t>The OSV </a:t>
            </a:r>
            <a:r>
              <a:rPr lang="en-US" sz="2400" dirty="0" smtClean="0">
                <a:latin typeface="Lucida Bright" panose="02040602050505020304" pitchFamily="18" charset="0"/>
              </a:rPr>
              <a:t>is designed to accomplish all objectives and it functions around a platform based delivery system. At the middle of the OSV, there is a cutout where a platform with instruments lowers into the pool. </a:t>
            </a:r>
            <a:r>
              <a:rPr lang="en-US" sz="2400" dirty="0" smtClean="0">
                <a:latin typeface="Lucida Bright" panose="02040602050505020304" pitchFamily="18" charset="0"/>
              </a:rPr>
              <a:t>The </a:t>
            </a:r>
            <a:r>
              <a:rPr lang="en-US" sz="2400" dirty="0" smtClean="0">
                <a:latin typeface="Lucida Bright" panose="02040602050505020304" pitchFamily="18" charset="0"/>
              </a:rPr>
              <a:t>major design implications include:</a:t>
            </a:r>
            <a:endParaRPr lang="en-US" sz="2400" dirty="0">
              <a:latin typeface="Lucida Bright" panose="02040602050505020304" pitchFamily="18" charset="0"/>
            </a:endParaRPr>
          </a:p>
          <a:p>
            <a:r>
              <a:rPr lang="en-US" sz="2400" dirty="0" smtClean="0">
                <a:latin typeface="Lucida Bright" panose="02040602050505020304" pitchFamily="18" charset="0"/>
              </a:rPr>
              <a:t>Locomotion:</a:t>
            </a:r>
          </a:p>
          <a:p>
            <a:pPr marL="342900" indent="-342900">
              <a:buFont typeface="Arial" panose="020B0604020202020204" pitchFamily="34" charset="0"/>
              <a:buChar char="•"/>
            </a:pPr>
            <a:r>
              <a:rPr lang="en-US" sz="2400" dirty="0" smtClean="0">
                <a:latin typeface="Lucida Bright" panose="02040602050505020304" pitchFamily="18" charset="0"/>
              </a:rPr>
              <a:t>Uses a chain and sprocket system to drive wheels with motors above (so OSV can drive over pool) </a:t>
            </a:r>
          </a:p>
          <a:p>
            <a:r>
              <a:rPr lang="en-US" sz="2400" dirty="0" smtClean="0">
                <a:latin typeface="Lucida Bright" panose="02040602050505020304" pitchFamily="18" charset="0"/>
              </a:rPr>
              <a:t>Mission:</a:t>
            </a:r>
          </a:p>
          <a:p>
            <a:pPr marL="342900" indent="-342900">
              <a:buFont typeface="Arial" panose="020B0604020202020204" pitchFamily="34" charset="0"/>
              <a:buChar char="•"/>
            </a:pPr>
            <a:r>
              <a:rPr lang="en-US" sz="2400" dirty="0" smtClean="0">
                <a:latin typeface="Lucida Bright" panose="02040602050505020304" pitchFamily="18" charset="0"/>
              </a:rPr>
              <a:t>The OSV navigates to the pool and centers itself above it</a:t>
            </a:r>
          </a:p>
          <a:p>
            <a:pPr marL="342900" indent="-342900">
              <a:buFont typeface="Arial" panose="020B0604020202020204" pitchFamily="34" charset="0"/>
              <a:buChar char="•"/>
            </a:pPr>
            <a:r>
              <a:rPr lang="en-US" sz="2400" dirty="0" smtClean="0">
                <a:latin typeface="Lucida Bright" panose="02040602050505020304" pitchFamily="18" charset="0"/>
              </a:rPr>
              <a:t>A platform with the pH meter, submersible pump, and tubes lowers into the pool</a:t>
            </a:r>
          </a:p>
          <a:p>
            <a:pPr marL="342900" indent="-342900">
              <a:buFont typeface="Arial" panose="020B0604020202020204" pitchFamily="34" charset="0"/>
              <a:buChar char="•"/>
            </a:pPr>
            <a:r>
              <a:rPr lang="en-US" sz="2400" dirty="0" smtClean="0">
                <a:latin typeface="Lucida Bright" panose="02040602050505020304" pitchFamily="18" charset="0"/>
              </a:rPr>
              <a:t>pH meter takes a reading and transmits it, completing all base objectives</a:t>
            </a:r>
          </a:p>
          <a:p>
            <a:pPr marL="342900" indent="-342900">
              <a:buFont typeface="Arial" panose="020B0604020202020204" pitchFamily="34" charset="0"/>
              <a:buChar char="•"/>
            </a:pPr>
            <a:r>
              <a:rPr lang="en-US" sz="2400" dirty="0" smtClean="0">
                <a:latin typeface="Lucida Bright" panose="02040602050505020304" pitchFamily="18" charset="0"/>
              </a:rPr>
              <a:t>A solenoid triggers, releasing a tensioned syringe which draws a sample from the tube</a:t>
            </a:r>
          </a:p>
          <a:p>
            <a:pPr marL="342900" indent="-342900">
              <a:buFont typeface="Arial" panose="020B0604020202020204" pitchFamily="34" charset="0"/>
              <a:buChar char="•"/>
            </a:pPr>
            <a:r>
              <a:rPr lang="en-US" sz="2400" dirty="0" smtClean="0">
                <a:latin typeface="Lucida Bright" panose="02040602050505020304" pitchFamily="18" charset="0"/>
              </a:rPr>
              <a:t>To neutralize, a motor pulls off a stopper from a syringe full of basic solution, which dispenses through the tube</a:t>
            </a:r>
          </a:p>
          <a:p>
            <a:pPr marL="342900" indent="-342900">
              <a:buFont typeface="Arial" panose="020B0604020202020204" pitchFamily="34" charset="0"/>
              <a:buChar char="•"/>
            </a:pPr>
            <a:r>
              <a:rPr lang="en-US" sz="2400" dirty="0" smtClean="0">
                <a:latin typeface="Lucida Bright" panose="02040602050505020304" pitchFamily="18" charset="0"/>
              </a:rPr>
              <a:t>Simultaneously, the submersible pump mixes the pool</a:t>
            </a:r>
            <a:endParaRPr lang="en-US" sz="2400" dirty="0" smtClean="0">
              <a:latin typeface="Lucida Bright" panose="02040602050505020304" pitchFamily="18" charset="0"/>
            </a:endParaRPr>
          </a:p>
          <a:p>
            <a:pPr marL="342900" indent="-342900">
              <a:buFont typeface="Arial" panose="020B0604020202020204" pitchFamily="34" charset="0"/>
              <a:buChar char="•"/>
            </a:pPr>
            <a:endParaRPr lang="en-US" sz="2400" dirty="0">
              <a:latin typeface="Lucida Bright" panose="02040602050505020304" pitchFamily="18" charset="0"/>
            </a:endParaRPr>
          </a:p>
        </p:txBody>
      </p:sp>
      <p:sp>
        <p:nvSpPr>
          <p:cNvPr id="17" name="Snip Diagonal Corner Rectangle 16"/>
          <p:cNvSpPr/>
          <p:nvPr/>
        </p:nvSpPr>
        <p:spPr>
          <a:xfrm>
            <a:off x="11149780" y="5100297"/>
            <a:ext cx="9995721" cy="1029651"/>
          </a:xfrm>
          <a:prstGeom prst="snip2DiagRect">
            <a:avLst>
              <a:gd name="adj1" fmla="val 0"/>
              <a:gd name="adj2" fmla="val 46448"/>
            </a:avLst>
          </a:prstGeom>
          <a:solidFill>
            <a:schemeClr val="accent1"/>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6000" dirty="0" smtClean="0">
                <a:latin typeface="Lucida Bright" panose="02040602050505020304" pitchFamily="18" charset="0"/>
                <a:ea typeface="Roboto" pitchFamily="2" charset="0"/>
              </a:rPr>
              <a:t>Design</a:t>
            </a:r>
            <a:r>
              <a:rPr lang="en-US" sz="6600" dirty="0" smtClean="0">
                <a:latin typeface="Lucida Bright" panose="02040602050505020304" pitchFamily="18" charset="0"/>
                <a:ea typeface="Roboto" pitchFamily="2" charset="0"/>
              </a:rPr>
              <a:t> </a:t>
            </a:r>
            <a:endParaRPr lang="en-US" sz="7200" dirty="0">
              <a:latin typeface="Lucida Bright" panose="02040602050505020304" pitchFamily="18" charset="0"/>
              <a:ea typeface="Roboto" pitchFamily="2" charset="0"/>
            </a:endParaRPr>
          </a:p>
        </p:txBody>
      </p:sp>
      <p:grpSp>
        <p:nvGrpSpPr>
          <p:cNvPr id="19" name="Group 18"/>
          <p:cNvGrpSpPr/>
          <p:nvPr/>
        </p:nvGrpSpPr>
        <p:grpSpPr>
          <a:xfrm>
            <a:off x="838200" y="952500"/>
            <a:ext cx="20307300" cy="3619500"/>
            <a:chOff x="838200" y="952500"/>
            <a:chExt cx="20307300" cy="3619500"/>
          </a:xfrm>
        </p:grpSpPr>
        <p:grpSp>
          <p:nvGrpSpPr>
            <p:cNvPr id="2" name="Group 1"/>
            <p:cNvGrpSpPr/>
            <p:nvPr/>
          </p:nvGrpSpPr>
          <p:grpSpPr>
            <a:xfrm>
              <a:off x="838200" y="952500"/>
              <a:ext cx="20307300" cy="3619500"/>
              <a:chOff x="838200" y="952500"/>
              <a:chExt cx="20307300" cy="3619500"/>
            </a:xfrm>
          </p:grpSpPr>
          <p:sp>
            <p:nvSpPr>
              <p:cNvPr id="4" name="Snip Diagonal Corner Rectangle 3"/>
              <p:cNvSpPr/>
              <p:nvPr/>
            </p:nvSpPr>
            <p:spPr>
              <a:xfrm>
                <a:off x="838200" y="952500"/>
                <a:ext cx="20307300" cy="3619500"/>
              </a:xfrm>
              <a:prstGeom prst="snip2DiagRect">
                <a:avLst>
                  <a:gd name="adj1" fmla="val 0"/>
                  <a:gd name="adj2" fmla="val 12592"/>
                </a:avLst>
              </a:prstGeom>
              <a:solidFill>
                <a:schemeClr val="tx2">
                  <a:lumMod val="75000"/>
                  <a:lumOff val="25000"/>
                </a:schemeClr>
              </a:solidFill>
            </p:spPr>
            <p:style>
              <a:lnRef idx="0">
                <a:schemeClr val="dk1"/>
              </a:lnRef>
              <a:fillRef idx="3">
                <a:schemeClr val="dk1"/>
              </a:fillRef>
              <a:effectRef idx="3">
                <a:schemeClr val="dk1"/>
              </a:effectRef>
              <a:fontRef idx="minor">
                <a:schemeClr val="lt1"/>
              </a:fontRef>
            </p:style>
            <p:txBody>
              <a:bodyPr rtlCol="0" anchor="ctr"/>
              <a:lstStyle/>
              <a:p>
                <a:pPr algn="ctr"/>
                <a:r>
                  <a:rPr lang="en-US" sz="9600" dirty="0" smtClean="0">
                    <a:latin typeface="Lucida Bright" panose="02040602050505020304" pitchFamily="18" charset="0"/>
                    <a:ea typeface="Roboto" pitchFamily="2" charset="0"/>
                    <a:cs typeface="Segoe UI" panose="020B0502040204020203" pitchFamily="34" charset="0"/>
                  </a:rPr>
                  <a:t>Team STS</a:t>
                </a:r>
              </a:p>
              <a:p>
                <a:pPr algn="ctr"/>
                <a:r>
                  <a:rPr lang="en-US" sz="1600" smtClean="0">
                    <a:solidFill>
                      <a:schemeClr val="bg2">
                        <a:lumMod val="75000"/>
                      </a:schemeClr>
                    </a:solidFill>
                    <a:latin typeface="Lucida Bright" panose="02040602050505020304" pitchFamily="18" charset="0"/>
                    <a:ea typeface="Roboto" pitchFamily="2" charset="0"/>
                    <a:cs typeface="Segoe UI" panose="020B0502040204020203" pitchFamily="34" charset="0"/>
                  </a:rPr>
                  <a:t>Sulfur </a:t>
                </a:r>
                <a:r>
                  <a:rPr lang="en-US" sz="1600" smtClean="0">
                    <a:solidFill>
                      <a:schemeClr val="bg2">
                        <a:lumMod val="75000"/>
                      </a:schemeClr>
                    </a:solidFill>
                    <a:latin typeface="Lucida Bright" panose="02040602050505020304" pitchFamily="18" charset="0"/>
                    <a:ea typeface="Roboto" pitchFamily="2" charset="0"/>
                    <a:cs typeface="Segoe UI" panose="020B0502040204020203" pitchFamily="34" charset="0"/>
                  </a:rPr>
                  <a:t>Tungsten </a:t>
                </a:r>
                <a:r>
                  <a:rPr lang="en-US" sz="1600" smtClean="0">
                    <a:solidFill>
                      <a:schemeClr val="bg2">
                        <a:lumMod val="75000"/>
                      </a:schemeClr>
                    </a:solidFill>
                    <a:latin typeface="Lucida Bright" panose="02040602050505020304" pitchFamily="18" charset="0"/>
                    <a:ea typeface="Roboto" pitchFamily="2" charset="0"/>
                    <a:cs typeface="Segoe UI" panose="020B0502040204020203" pitchFamily="34" charset="0"/>
                  </a:rPr>
                  <a:t>Silver</a:t>
                </a:r>
                <a:endParaRPr lang="en-US" sz="2800" dirty="0">
                  <a:latin typeface="Lucida Bright" panose="02040602050505020304" pitchFamily="18" charset="0"/>
                  <a:ea typeface="Roboto" pitchFamily="2" charset="0"/>
                  <a:cs typeface="Segoe UI" panose="020B0502040204020203" pitchFamily="34" charset="0"/>
                </a:endParaRP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4333"/>
              <a:stretch/>
            </p:blipFill>
            <p:spPr>
              <a:xfrm>
                <a:off x="14830630" y="1700575"/>
                <a:ext cx="5836540" cy="128771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35222" y="1964394"/>
                <a:ext cx="5486412" cy="899162"/>
              </a:xfrm>
              <a:prstGeom prst="rect">
                <a:avLst/>
              </a:prstGeom>
            </p:spPr>
          </p:pic>
        </p:grpSp>
        <p:sp>
          <p:nvSpPr>
            <p:cNvPr id="18" name="TextBox 17"/>
            <p:cNvSpPr txBox="1"/>
            <p:nvPr/>
          </p:nvSpPr>
          <p:spPr>
            <a:xfrm>
              <a:off x="3578632" y="3813158"/>
              <a:ext cx="15142292" cy="461665"/>
            </a:xfrm>
            <a:prstGeom prst="rect">
              <a:avLst/>
            </a:prstGeom>
            <a:noFill/>
          </p:spPr>
          <p:txBody>
            <a:bodyPr wrap="square" rtlCol="0">
              <a:spAutoFit/>
            </a:bodyPr>
            <a:lstStyle/>
            <a:p>
              <a:r>
                <a:rPr lang="en-US" sz="2400" dirty="0" smtClean="0">
                  <a:solidFill>
                    <a:schemeClr val="bg1"/>
                  </a:solidFill>
                  <a:latin typeface="Lucida Bright" panose="02040602050505020304" pitchFamily="18" charset="0"/>
                </a:rPr>
                <a:t>Isaac Lee | Kenneth Daniel </a:t>
              </a:r>
              <a:r>
                <a:rPr lang="en-US" sz="2400" dirty="0">
                  <a:solidFill>
                    <a:schemeClr val="bg1"/>
                  </a:solidFill>
                  <a:latin typeface="Lucida Bright" panose="02040602050505020304" pitchFamily="18" charset="0"/>
                </a:rPr>
                <a:t>| John Murdock </a:t>
              </a:r>
              <a:r>
                <a:rPr lang="en-US" sz="2400" dirty="0" smtClean="0">
                  <a:solidFill>
                    <a:schemeClr val="bg1"/>
                  </a:solidFill>
                  <a:latin typeface="Lucida Bright" panose="02040602050505020304" pitchFamily="18" charset="0"/>
                </a:rPr>
                <a:t>| Michael Tao | Spencer </a:t>
              </a:r>
              <a:r>
                <a:rPr lang="en-US" sz="2400" dirty="0" err="1" smtClean="0">
                  <a:solidFill>
                    <a:schemeClr val="bg1"/>
                  </a:solidFill>
                  <a:latin typeface="Lucida Bright" panose="02040602050505020304" pitchFamily="18" charset="0"/>
                </a:rPr>
                <a:t>Mical</a:t>
              </a:r>
              <a:r>
                <a:rPr lang="en-US" sz="2400" dirty="0" smtClean="0">
                  <a:solidFill>
                    <a:schemeClr val="bg1"/>
                  </a:solidFill>
                  <a:latin typeface="Lucida Bright" panose="02040602050505020304" pitchFamily="18" charset="0"/>
                </a:rPr>
                <a:t> | </a:t>
              </a:r>
              <a:r>
                <a:rPr lang="en-US" sz="2400" dirty="0" err="1" smtClean="0">
                  <a:solidFill>
                    <a:schemeClr val="bg1"/>
                  </a:solidFill>
                  <a:latin typeface="Lucida Bright" panose="02040602050505020304" pitchFamily="18" charset="0"/>
                </a:rPr>
                <a:t>Eliav</a:t>
              </a:r>
              <a:r>
                <a:rPr lang="en-US" sz="2400" dirty="0" smtClean="0">
                  <a:solidFill>
                    <a:schemeClr val="bg1"/>
                  </a:solidFill>
                  <a:latin typeface="Lucida Bright" panose="02040602050505020304" pitchFamily="18" charset="0"/>
                </a:rPr>
                <a:t> Winton | Stephen </a:t>
              </a:r>
              <a:r>
                <a:rPr lang="en-US" sz="2400" dirty="0" err="1">
                  <a:solidFill>
                    <a:schemeClr val="bg1"/>
                  </a:solidFill>
                  <a:latin typeface="Lucida Bright" panose="02040602050505020304" pitchFamily="18" charset="0"/>
                </a:rPr>
                <a:t>Waak</a:t>
              </a:r>
              <a:r>
                <a:rPr lang="en-US" sz="2400" dirty="0">
                  <a:solidFill>
                    <a:schemeClr val="bg1"/>
                  </a:solidFill>
                  <a:latin typeface="Lucida Bright" panose="02040602050505020304" pitchFamily="18" charset="0"/>
                </a:rPr>
                <a:t> </a:t>
              </a:r>
            </a:p>
          </p:txBody>
        </p:sp>
      </p:grpSp>
      <p:sp>
        <p:nvSpPr>
          <p:cNvPr id="20" name="TextBox 19"/>
          <p:cNvSpPr txBox="1"/>
          <p:nvPr/>
        </p:nvSpPr>
        <p:spPr>
          <a:xfrm>
            <a:off x="4828761" y="4618754"/>
            <a:ext cx="11729830" cy="461665"/>
          </a:xfrm>
          <a:prstGeom prst="rect">
            <a:avLst/>
          </a:prstGeom>
          <a:noFill/>
        </p:spPr>
        <p:txBody>
          <a:bodyPr wrap="square" rtlCol="0">
            <a:spAutoFit/>
          </a:bodyPr>
          <a:lstStyle/>
          <a:p>
            <a:pPr algn="ctr"/>
            <a:r>
              <a:rPr lang="en-US" sz="2400" dirty="0" smtClean="0">
                <a:solidFill>
                  <a:schemeClr val="bg2">
                    <a:lumMod val="75000"/>
                  </a:schemeClr>
                </a:solidFill>
                <a:latin typeface="Lucida Bright" panose="02040602050505020304" pitchFamily="18" charset="0"/>
              </a:rPr>
              <a:t>ENES 100 – 0601 | </a:t>
            </a:r>
            <a:r>
              <a:rPr lang="en-US" sz="2400" dirty="0" err="1" smtClean="0">
                <a:solidFill>
                  <a:schemeClr val="bg2">
                    <a:lumMod val="75000"/>
                  </a:schemeClr>
                </a:solidFill>
                <a:latin typeface="Lucida Bright" panose="02040602050505020304" pitchFamily="18" charset="0"/>
              </a:rPr>
              <a:t>Evandro</a:t>
            </a:r>
            <a:r>
              <a:rPr lang="en-US" sz="2400" dirty="0" smtClean="0">
                <a:solidFill>
                  <a:schemeClr val="bg2">
                    <a:lumMod val="75000"/>
                  </a:schemeClr>
                </a:solidFill>
                <a:latin typeface="Lucida Bright" panose="02040602050505020304" pitchFamily="18" charset="0"/>
              </a:rPr>
              <a:t> Valente | Spring 2016</a:t>
            </a:r>
            <a:endParaRPr lang="en-US" sz="2400" dirty="0">
              <a:solidFill>
                <a:schemeClr val="bg2">
                  <a:lumMod val="75000"/>
                </a:schemeClr>
              </a:solidFill>
              <a:latin typeface="Lucida Bright" panose="02040602050505020304" pitchFamily="18" charset="0"/>
            </a:endParaRPr>
          </a:p>
        </p:txBody>
      </p:sp>
      <p:sp>
        <p:nvSpPr>
          <p:cNvPr id="21" name="Rectangle 20"/>
          <p:cNvSpPr/>
          <p:nvPr/>
        </p:nvSpPr>
        <p:spPr>
          <a:xfrm rot="2700000">
            <a:off x="10666335" y="5874884"/>
            <a:ext cx="720465" cy="720465"/>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grpSp>
        <p:nvGrpSpPr>
          <p:cNvPr id="13" name="Group 12"/>
          <p:cNvGrpSpPr/>
          <p:nvPr/>
        </p:nvGrpSpPr>
        <p:grpSpPr>
          <a:xfrm>
            <a:off x="838198" y="6303792"/>
            <a:ext cx="10046111" cy="7680010"/>
            <a:chOff x="838198" y="6687840"/>
            <a:chExt cx="10046111" cy="7680010"/>
          </a:xfrm>
        </p:grpSpPr>
        <p:sp>
          <p:nvSpPr>
            <p:cNvPr id="14" name="Snip Diagonal Corner Rectangle 13"/>
            <p:cNvSpPr/>
            <p:nvPr/>
          </p:nvSpPr>
          <p:spPr>
            <a:xfrm>
              <a:off x="838198" y="6687840"/>
              <a:ext cx="10046111" cy="7680010"/>
            </a:xfrm>
            <a:prstGeom prst="snip2DiagRect">
              <a:avLst>
                <a:gd name="adj1" fmla="val 0"/>
                <a:gd name="adj2" fmla="val 6938"/>
              </a:avLst>
            </a:prstGeom>
            <a:solidFill>
              <a:schemeClr val="bg2">
                <a:lumMod val="50000"/>
              </a:schemeClr>
            </a:solidFill>
            <a:ln/>
          </p:spPr>
          <p:style>
            <a:lnRef idx="0">
              <a:schemeClr val="dk1"/>
            </a:lnRef>
            <a:fillRef idx="3">
              <a:schemeClr val="dk1"/>
            </a:fillRef>
            <a:effectRef idx="3">
              <a:schemeClr val="dk1"/>
            </a:effectRef>
            <a:fontRef idx="minor">
              <a:schemeClr val="lt1"/>
            </a:fontRef>
          </p:style>
          <p:txBody>
            <a:bodyPr rtlCol="0" anchor="t"/>
            <a:lstStyle/>
            <a:p>
              <a:r>
                <a:rPr lang="en-US" sz="2400" dirty="0" smtClean="0">
                  <a:latin typeface="Lucida Bright" panose="02040602050505020304" pitchFamily="18" charset="0"/>
                </a:rPr>
                <a:t>Design and build an autonomous vehicle which can: </a:t>
              </a:r>
            </a:p>
            <a:p>
              <a:pPr marL="342900" indent="-342900">
                <a:buFont typeface="Arial" panose="020B0604020202020204" pitchFamily="34" charset="0"/>
                <a:buChar char="•"/>
              </a:pPr>
              <a:r>
                <a:rPr lang="en-US" sz="2400" dirty="0" smtClean="0">
                  <a:latin typeface="Lucida Bright" panose="02040602050505020304" pitchFamily="18" charset="0"/>
                </a:rPr>
                <a:t>Navigate to </a:t>
              </a:r>
              <a:r>
                <a:rPr lang="en-US" sz="2400" dirty="0" smtClean="0">
                  <a:latin typeface="Lucida Bright" panose="02040602050505020304" pitchFamily="18" charset="0"/>
                </a:rPr>
                <a:t>the </a:t>
              </a:r>
              <a:r>
                <a:rPr lang="en-US" sz="2400" dirty="0" smtClean="0">
                  <a:latin typeface="Lucida Bright" panose="02040602050505020304" pitchFamily="18" charset="0"/>
                </a:rPr>
                <a:t>mission site within 250mm</a:t>
              </a:r>
            </a:p>
            <a:p>
              <a:pPr marL="342900" indent="-342900">
                <a:buFont typeface="Arial" panose="020B0604020202020204" pitchFamily="34" charset="0"/>
                <a:buChar char="•"/>
              </a:pPr>
              <a:r>
                <a:rPr lang="en-US" sz="2400" dirty="0" smtClean="0">
                  <a:latin typeface="Lucida Bright" panose="02040602050505020304" pitchFamily="18" charset="0"/>
                </a:rPr>
                <a:t>Measure and transmit the pH of a pool of water within .3 pH</a:t>
              </a:r>
            </a:p>
            <a:p>
              <a:r>
                <a:rPr lang="en-US" sz="2400" dirty="0" smtClean="0">
                  <a:latin typeface="Lucida Bright" panose="02040602050505020304" pitchFamily="18" charset="0"/>
                </a:rPr>
                <a:t>Advanced Objectives</a:t>
              </a:r>
              <a:r>
                <a:rPr lang="en-US" sz="2400" dirty="0" smtClean="0">
                  <a:latin typeface="Lucida Bright" panose="02040602050505020304" pitchFamily="18" charset="0"/>
                </a:rPr>
                <a:t>:</a:t>
              </a:r>
            </a:p>
            <a:p>
              <a:pPr marL="342900" indent="-342900">
                <a:buFont typeface="Arial" panose="020B0604020202020204" pitchFamily="34" charset="0"/>
                <a:buChar char="•"/>
              </a:pPr>
              <a:r>
                <a:rPr lang="en-US" sz="2400" dirty="0" smtClean="0">
                  <a:latin typeface="Lucida Bright" panose="02040602050505020304" pitchFamily="18" charset="0"/>
                </a:rPr>
                <a:t>Collect a 10-15mL sample of the </a:t>
              </a:r>
              <a:r>
                <a:rPr lang="en-US" sz="2400" dirty="0" smtClean="0">
                  <a:latin typeface="Lucida Bright" panose="02040602050505020304" pitchFamily="18" charset="0"/>
                </a:rPr>
                <a:t>polluted water</a:t>
              </a:r>
              <a:endParaRPr lang="en-US" sz="2400" dirty="0" smtClean="0">
                <a:latin typeface="Lucida Bright" panose="02040602050505020304" pitchFamily="18" charset="0"/>
              </a:endParaRPr>
            </a:p>
            <a:p>
              <a:pPr marL="342900" indent="-342900">
                <a:buFont typeface="Arial" panose="020B0604020202020204" pitchFamily="34" charset="0"/>
                <a:buChar char="•"/>
              </a:pPr>
              <a:r>
                <a:rPr lang="en-US" sz="2400" dirty="0" smtClean="0">
                  <a:latin typeface="Lucida Bright" panose="02040602050505020304" pitchFamily="18" charset="0"/>
                </a:rPr>
                <a:t>Neutralize the pool to within 6-8pH</a:t>
              </a:r>
            </a:p>
            <a:p>
              <a:pPr marL="342900" indent="-342900">
                <a:buFont typeface="Arial" panose="020B0604020202020204" pitchFamily="34" charset="0"/>
                <a:buChar char="•"/>
              </a:pPr>
              <a:endParaRPr lang="en-US" sz="2400" dirty="0" smtClean="0">
                <a:latin typeface="Lucida Bright" panose="02040602050505020304" pitchFamily="18" charset="0"/>
              </a:endParaRPr>
            </a:p>
          </p:txBody>
        </p:sp>
        <p:pic>
          <p:nvPicPr>
            <p:cNvPr id="1028" name="Picture 4" descr="OSV Arena- for JPEG.jpg"/>
            <p:cNvPicPr>
              <a:picLocks noChangeAspect="1" noChangeArrowheads="1"/>
            </p:cNvPicPr>
            <p:nvPr/>
          </p:nvPicPr>
          <p:blipFill rotWithShape="1">
            <a:blip r:embed="rId4">
              <a:extLst>
                <a:ext uri="{28A0092B-C50C-407E-A947-70E740481C1C}">
                  <a14:useLocalDpi xmlns:a14="http://schemas.microsoft.com/office/drawing/2010/main" val="0"/>
                </a:ext>
              </a:extLst>
            </a:blip>
            <a:srcRect l="2923" t="7895" r="8578" b="14628"/>
            <a:stretch/>
          </p:blipFill>
          <p:spPr bwMode="auto">
            <a:xfrm>
              <a:off x="1113335" y="9410701"/>
              <a:ext cx="9554665" cy="4756088"/>
            </a:xfrm>
            <a:prstGeom prst="snip2DiagRect">
              <a:avLst>
                <a:gd name="adj1" fmla="val 0"/>
                <a:gd name="adj2" fmla="val 9420"/>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
          <p:nvSpPr>
            <p:cNvPr id="22" name="Snip Diagonal Corner Rectangle 21"/>
            <p:cNvSpPr/>
            <p:nvPr/>
          </p:nvSpPr>
          <p:spPr>
            <a:xfrm>
              <a:off x="4474310" y="9224107"/>
              <a:ext cx="2773883" cy="373188"/>
            </a:xfrm>
            <a:prstGeom prst="snip2DiagRect">
              <a:avLst>
                <a:gd name="adj1" fmla="val 36906"/>
                <a:gd name="adj2" fmla="val 0"/>
              </a:avLst>
            </a:prstGeom>
            <a:solidFill>
              <a:schemeClr val="accent1"/>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1800" dirty="0" smtClean="0">
                  <a:latin typeface="Lucida Bright" panose="02040602050505020304" pitchFamily="18" charset="0"/>
                  <a:ea typeface="Roboto" pitchFamily="2" charset="0"/>
                </a:rPr>
                <a:t>The Arena</a:t>
              </a:r>
              <a:endParaRPr lang="en-US" sz="1800" dirty="0">
                <a:latin typeface="Lucida Bright" panose="02040602050505020304" pitchFamily="18" charset="0"/>
                <a:ea typeface="Roboto" pitchFamily="2" charset="0"/>
              </a:endParaRPr>
            </a:p>
          </p:txBody>
        </p:sp>
      </p:grpSp>
      <p:grpSp>
        <p:nvGrpSpPr>
          <p:cNvPr id="36" name="Group 35"/>
          <p:cNvGrpSpPr/>
          <p:nvPr/>
        </p:nvGrpSpPr>
        <p:grpSpPr>
          <a:xfrm>
            <a:off x="838196" y="14239818"/>
            <a:ext cx="20307303" cy="7017605"/>
            <a:chOff x="838197" y="14603826"/>
            <a:chExt cx="20307303" cy="7017605"/>
          </a:xfrm>
        </p:grpSpPr>
        <p:sp>
          <p:nvSpPr>
            <p:cNvPr id="28" name="Snip Single Corner Rectangle 27"/>
            <p:cNvSpPr/>
            <p:nvPr/>
          </p:nvSpPr>
          <p:spPr>
            <a:xfrm rot="10800000" flipV="1">
              <a:off x="14288924" y="15725034"/>
              <a:ext cx="6856576" cy="5896396"/>
            </a:xfrm>
            <a:prstGeom prst="snip1Rect">
              <a:avLst>
                <a:gd name="adj" fmla="val 7700"/>
              </a:avLst>
            </a:prstGeom>
            <a:solidFill>
              <a:schemeClr val="bg2">
                <a:lumMod val="50000"/>
              </a:schemeClr>
            </a:solidFill>
            <a:effectLst>
              <a:outerShdw blurRad="50800" dist="38100" dir="13500000" algn="br" rotWithShape="0">
                <a:prstClr val="black">
                  <a:alpha val="40000"/>
                </a:prstClr>
              </a:outerShdw>
            </a:effectLst>
            <a:scene3d>
              <a:camera prst="orthographicFront">
                <a:rot lat="0" lon="0" rev="10800000"/>
              </a:camera>
              <a:lightRig rig="threePt" dir="tl">
                <a:rot lat="0" lon="0" rev="1200000"/>
              </a:lightRig>
            </a:scene3d>
            <a:sp3d>
              <a:bevelT w="25400" h="12700"/>
            </a:sp3d>
          </p:spPr>
          <p:style>
            <a:lnRef idx="0">
              <a:schemeClr val="dk1"/>
            </a:lnRef>
            <a:fillRef idx="3">
              <a:schemeClr val="dk1"/>
            </a:fillRef>
            <a:effectRef idx="3">
              <a:schemeClr val="dk1"/>
            </a:effectRef>
            <a:fontRef idx="minor">
              <a:schemeClr val="lt1"/>
            </a:fontRef>
          </p:style>
          <p:txBody>
            <a:bodyPr rtlCol="0" anchor="b">
              <a:flatTx/>
            </a:bodyPr>
            <a:lstStyle/>
            <a:p>
              <a:pPr algn="ctr"/>
              <a:r>
                <a:rPr lang="en-US" sz="2400" dirty="0" smtClean="0">
                  <a:latin typeface="Lucida Bright" panose="02040602050505020304" pitchFamily="18" charset="0"/>
                </a:rPr>
                <a:t>Completed functioning OSV with all components and objective capability</a:t>
              </a:r>
              <a:endParaRPr lang="en-US" sz="2400" dirty="0">
                <a:latin typeface="Lucida Bright" panose="02040602050505020304" pitchFamily="18" charset="0"/>
              </a:endParaRPr>
            </a:p>
          </p:txBody>
        </p:sp>
        <p:sp>
          <p:nvSpPr>
            <p:cNvPr id="27" name="Snip Single Corner Rectangle 26"/>
            <p:cNvSpPr/>
            <p:nvPr/>
          </p:nvSpPr>
          <p:spPr>
            <a:xfrm rot="10800000" flipH="1" flipV="1">
              <a:off x="838197" y="15725035"/>
              <a:ext cx="6404121" cy="5896396"/>
            </a:xfrm>
            <a:prstGeom prst="snip1Rect">
              <a:avLst>
                <a:gd name="adj" fmla="val 5976"/>
              </a:avLst>
            </a:prstGeom>
            <a:solidFill>
              <a:schemeClr val="bg2">
                <a:lumMod val="50000"/>
              </a:schemeClr>
            </a:solidFill>
            <a:effectLst>
              <a:outerShdw blurRad="50800" dist="38100" dir="18900000" algn="bl" rotWithShape="0">
                <a:prstClr val="black">
                  <a:alpha val="40000"/>
                </a:prstClr>
              </a:outerShdw>
            </a:effectLst>
            <a:scene3d>
              <a:camera prst="orthographicFront">
                <a:rot lat="0" lon="0" rev="10800000"/>
              </a:camera>
              <a:lightRig rig="threePt" dir="tl">
                <a:rot lat="0" lon="0" rev="1200000"/>
              </a:lightRig>
            </a:scene3d>
            <a:sp3d>
              <a:bevelT w="25400" h="12700"/>
            </a:sp3d>
          </p:spPr>
          <p:style>
            <a:lnRef idx="0">
              <a:schemeClr val="dk1"/>
            </a:lnRef>
            <a:fillRef idx="3">
              <a:schemeClr val="dk1"/>
            </a:fillRef>
            <a:effectRef idx="3">
              <a:schemeClr val="dk1"/>
            </a:effectRef>
            <a:fontRef idx="minor">
              <a:schemeClr val="lt1"/>
            </a:fontRef>
          </p:style>
          <p:txBody>
            <a:bodyPr rtlCol="0" anchor="b">
              <a:flatTx/>
            </a:bodyPr>
            <a:lstStyle/>
            <a:p>
              <a:pPr algn="ctr"/>
              <a:r>
                <a:rPr lang="en-US" sz="2400" dirty="0" smtClean="0">
                  <a:latin typeface="Lucida Bright" panose="02040602050505020304" pitchFamily="18" charset="0"/>
                </a:rPr>
                <a:t>Preliminary systems design without advanced objective capability</a:t>
              </a:r>
              <a:endParaRPr lang="en-US" sz="2400" dirty="0">
                <a:latin typeface="Lucida Bright" panose="02040602050505020304" pitchFamily="18" charset="0"/>
              </a:endParaRPr>
            </a:p>
          </p:txBody>
        </p:sp>
        <p:sp>
          <p:nvSpPr>
            <p:cNvPr id="29" name="Snip Single Corner Rectangle 28"/>
            <p:cNvSpPr/>
            <p:nvPr/>
          </p:nvSpPr>
          <p:spPr>
            <a:xfrm rot="10800000" flipV="1">
              <a:off x="7402285" y="15725035"/>
              <a:ext cx="6726669" cy="5896396"/>
            </a:xfrm>
            <a:prstGeom prst="snip1Rect">
              <a:avLst>
                <a:gd name="adj" fmla="val 0"/>
              </a:avLst>
            </a:prstGeom>
            <a:solidFill>
              <a:schemeClr val="bg2">
                <a:lumMod val="50000"/>
              </a:schemeClr>
            </a:solidFill>
          </p:spPr>
          <p:style>
            <a:lnRef idx="0">
              <a:schemeClr val="dk1"/>
            </a:lnRef>
            <a:fillRef idx="3">
              <a:schemeClr val="dk1"/>
            </a:fillRef>
            <a:effectRef idx="3">
              <a:schemeClr val="dk1"/>
            </a:effectRef>
            <a:fontRef idx="minor">
              <a:schemeClr val="lt1"/>
            </a:fontRef>
          </p:style>
          <p:txBody>
            <a:bodyPr rtlCol="0" anchor="ctr"/>
            <a:lstStyle/>
            <a:p>
              <a:r>
                <a:rPr lang="en-US" sz="2400" dirty="0" smtClean="0">
                  <a:latin typeface="Lucida Bright" panose="02040602050505020304" pitchFamily="18" charset="0"/>
                </a:rPr>
                <a:t>Adapted to physical limitations of components:</a:t>
              </a:r>
            </a:p>
            <a:p>
              <a:pPr marL="342900" indent="-342900">
                <a:buFont typeface="Arial" panose="020B0604020202020204" pitchFamily="34" charset="0"/>
                <a:buChar char="•"/>
              </a:pPr>
              <a:r>
                <a:rPr lang="en-US" sz="2400" dirty="0" smtClean="0">
                  <a:latin typeface="Lucida Bright" panose="02040602050505020304" pitchFamily="18" charset="0"/>
                </a:rPr>
                <a:t>Created a mechanism to securely attach the sprockets to the axles</a:t>
              </a:r>
              <a:endParaRPr lang="en-US" sz="2400" dirty="0">
                <a:latin typeface="Lucida Bright" panose="02040602050505020304" pitchFamily="18" charset="0"/>
              </a:endParaRPr>
            </a:p>
            <a:p>
              <a:pPr marL="342900" indent="-342900">
                <a:buFont typeface="Arial" panose="020B0604020202020204" pitchFamily="34" charset="0"/>
                <a:buChar char="•"/>
              </a:pPr>
              <a:r>
                <a:rPr lang="en-US" sz="2400" dirty="0" smtClean="0">
                  <a:latin typeface="Lucida Bright" panose="02040602050505020304" pitchFamily="18" charset="0"/>
                </a:rPr>
                <a:t>Consolidated power system to make room for components</a:t>
              </a:r>
            </a:p>
            <a:p>
              <a:pPr marL="342900" indent="-342900">
                <a:buFont typeface="Arial" panose="020B0604020202020204" pitchFamily="34" charset="0"/>
                <a:buChar char="•"/>
              </a:pPr>
              <a:r>
                <a:rPr lang="en-US" sz="2400" dirty="0" smtClean="0">
                  <a:latin typeface="Lucida Bright" panose="02040602050505020304" pitchFamily="18" charset="0"/>
                </a:rPr>
                <a:t>Added relay switches to activate system mechanisms</a:t>
              </a:r>
              <a:endParaRPr lang="en-US" sz="2400" dirty="0" smtClean="0">
                <a:latin typeface="Lucida Bright" panose="02040602050505020304" pitchFamily="18" charset="0"/>
              </a:endParaRPr>
            </a:p>
            <a:p>
              <a:r>
                <a:rPr lang="en-US" sz="2400" dirty="0" smtClean="0">
                  <a:latin typeface="Lucida Bright" panose="02040602050505020304" pitchFamily="18" charset="0"/>
                </a:rPr>
                <a:t>Redesigned layout to accommodate test results:</a:t>
              </a:r>
            </a:p>
            <a:p>
              <a:pPr marL="342900" indent="-342900">
                <a:buFont typeface="Arial" panose="020B0604020202020204" pitchFamily="34" charset="0"/>
                <a:buChar char="•"/>
              </a:pPr>
              <a:r>
                <a:rPr lang="en-US" sz="2400" dirty="0" smtClean="0">
                  <a:latin typeface="Lucida Bright" panose="02040602050505020304" pitchFamily="18" charset="0"/>
                </a:rPr>
                <a:t>Changed how base solution is dispensed after determining accuracy was irrelevant</a:t>
              </a:r>
            </a:p>
            <a:p>
              <a:pPr marL="342900" indent="-342900">
                <a:buFont typeface="Arial" panose="020B0604020202020204" pitchFamily="34" charset="0"/>
                <a:buChar char="•"/>
              </a:pPr>
              <a:r>
                <a:rPr lang="en-US" sz="2400" dirty="0" smtClean="0">
                  <a:latin typeface="Lucida Bright" panose="02040602050505020304" pitchFamily="18" charset="0"/>
                </a:rPr>
                <a:t>Shortened tubes to help drain base solution</a:t>
              </a:r>
            </a:p>
            <a:p>
              <a:pPr marL="342900" indent="-342900">
                <a:buFont typeface="Arial" panose="020B0604020202020204" pitchFamily="34" charset="0"/>
                <a:buChar char="•"/>
              </a:pPr>
              <a:endParaRPr lang="en-US" sz="2400" dirty="0" smtClean="0">
                <a:latin typeface="Lucida Bright" panose="02040602050505020304" pitchFamily="18" charset="0"/>
              </a:endParaRPr>
            </a:p>
            <a:p>
              <a:endParaRPr lang="en-US" sz="2400" dirty="0" smtClean="0">
                <a:latin typeface="Lucida Bright" panose="02040602050505020304" pitchFamily="18" charset="0"/>
              </a:endParaRPr>
            </a:p>
          </p:txBody>
        </p:sp>
        <p:pic>
          <p:nvPicPr>
            <p:cNvPr id="7" name="Picture 6"/>
            <p:cNvPicPr>
              <a:picLocks noChangeAspect="1"/>
            </p:cNvPicPr>
            <p:nvPr/>
          </p:nvPicPr>
          <p:blipFill rotWithShape="1">
            <a:blip r:embed="rId5" cstate="print">
              <a:extLst>
                <a:ext uri="{28A0092B-C50C-407E-A947-70E740481C1C}">
                  <a14:useLocalDpi xmlns:a14="http://schemas.microsoft.com/office/drawing/2010/main" val="0"/>
                </a:ext>
              </a:extLst>
            </a:blip>
            <a:srcRect l="5032" t="328" r="11344" b="1044"/>
            <a:stretch/>
          </p:blipFill>
          <p:spPr>
            <a:xfrm>
              <a:off x="14419862" y="15877013"/>
              <a:ext cx="6633029" cy="43688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3" name="Picture 22"/>
            <p:cNvPicPr>
              <a:picLocks noChangeAspect="1"/>
            </p:cNvPicPr>
            <p:nvPr/>
          </p:nvPicPr>
          <p:blipFill rotWithShape="1">
            <a:blip r:embed="rId6">
              <a:extLst>
                <a:ext uri="{28A0092B-C50C-407E-A947-70E740481C1C}">
                  <a14:useLocalDpi xmlns:a14="http://schemas.microsoft.com/office/drawing/2010/main" val="0"/>
                </a:ext>
              </a:extLst>
            </a:blip>
            <a:srcRect l="12634" t="11580" r="17431" b="7912"/>
            <a:stretch/>
          </p:blipFill>
          <p:spPr>
            <a:xfrm>
              <a:off x="975323" y="15866567"/>
              <a:ext cx="6146311" cy="43792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4" name="Snip Single Corner Rectangle 23"/>
            <p:cNvSpPr/>
            <p:nvPr/>
          </p:nvSpPr>
          <p:spPr>
            <a:xfrm>
              <a:off x="14288924" y="14603826"/>
              <a:ext cx="6856576" cy="947364"/>
            </a:xfrm>
            <a:prstGeom prst="snip1Rect">
              <a:avLst>
                <a:gd name="adj" fmla="val 50000"/>
              </a:avLst>
            </a:prstGeom>
            <a:solidFill>
              <a:schemeClr val="accent1"/>
            </a:solidFill>
          </p:spPr>
          <p:style>
            <a:lnRef idx="0">
              <a:schemeClr val="dk1"/>
            </a:lnRef>
            <a:fillRef idx="3">
              <a:schemeClr val="dk1"/>
            </a:fillRef>
            <a:effectRef idx="3">
              <a:schemeClr val="dk1"/>
            </a:effectRef>
            <a:fontRef idx="minor">
              <a:schemeClr val="lt1"/>
            </a:fontRef>
          </p:style>
          <p:txBody>
            <a:bodyPr rtlCol="0" anchor="b"/>
            <a:lstStyle/>
            <a:p>
              <a:pPr algn="ctr"/>
              <a:r>
                <a:rPr lang="en-US" sz="4800" dirty="0" smtClean="0">
                  <a:latin typeface="Lucida Bright" panose="02040602050505020304" pitchFamily="18" charset="0"/>
                </a:rPr>
                <a:t>Final Product</a:t>
              </a:r>
              <a:endParaRPr lang="en-US" sz="4800" dirty="0">
                <a:latin typeface="Lucida Bright" panose="02040602050505020304" pitchFamily="18" charset="0"/>
              </a:endParaRPr>
            </a:p>
          </p:txBody>
        </p:sp>
        <p:sp>
          <p:nvSpPr>
            <p:cNvPr id="25" name="Snip Single Corner Rectangle 24"/>
            <p:cNvSpPr/>
            <p:nvPr/>
          </p:nvSpPr>
          <p:spPr>
            <a:xfrm flipH="1">
              <a:off x="838197" y="14603827"/>
              <a:ext cx="6404121" cy="947364"/>
            </a:xfrm>
            <a:prstGeom prst="snip1Rect">
              <a:avLst>
                <a:gd name="adj" fmla="val 50000"/>
              </a:avLst>
            </a:prstGeom>
            <a:solidFill>
              <a:schemeClr val="accent1"/>
            </a:solidFill>
          </p:spPr>
          <p:style>
            <a:lnRef idx="0">
              <a:schemeClr val="dk1"/>
            </a:lnRef>
            <a:fillRef idx="3">
              <a:schemeClr val="dk1"/>
            </a:fillRef>
            <a:effectRef idx="3">
              <a:schemeClr val="dk1"/>
            </a:effectRef>
            <a:fontRef idx="minor">
              <a:schemeClr val="lt1"/>
            </a:fontRef>
          </p:style>
          <p:txBody>
            <a:bodyPr rtlCol="0" anchor="b"/>
            <a:lstStyle/>
            <a:p>
              <a:pPr algn="ctr"/>
              <a:r>
                <a:rPr lang="en-US" sz="4400" dirty="0" smtClean="0">
                  <a:latin typeface="Lucida Bright" panose="02040602050505020304" pitchFamily="18" charset="0"/>
                </a:rPr>
                <a:t>Initial CAD</a:t>
              </a:r>
              <a:endParaRPr lang="en-US" sz="4400" dirty="0">
                <a:latin typeface="Lucida Bright" panose="02040602050505020304" pitchFamily="18" charset="0"/>
              </a:endParaRPr>
            </a:p>
          </p:txBody>
        </p:sp>
        <p:sp>
          <p:nvSpPr>
            <p:cNvPr id="26" name="Snip Single Corner Rectangle 25"/>
            <p:cNvSpPr/>
            <p:nvPr/>
          </p:nvSpPr>
          <p:spPr>
            <a:xfrm>
              <a:off x="7402286" y="14603827"/>
              <a:ext cx="6726669" cy="947364"/>
            </a:xfrm>
            <a:prstGeom prst="snip1Rect">
              <a:avLst>
                <a:gd name="adj" fmla="val 0"/>
              </a:avLst>
            </a:prstGeom>
            <a:solidFill>
              <a:schemeClr val="accent1"/>
            </a:solidFill>
          </p:spPr>
          <p:style>
            <a:lnRef idx="0">
              <a:schemeClr val="dk1"/>
            </a:lnRef>
            <a:fillRef idx="3">
              <a:schemeClr val="dk1"/>
            </a:fillRef>
            <a:effectRef idx="3">
              <a:schemeClr val="dk1"/>
            </a:effectRef>
            <a:fontRef idx="minor">
              <a:schemeClr val="lt1"/>
            </a:fontRef>
          </p:style>
          <p:txBody>
            <a:bodyPr rtlCol="0" anchor="ctr"/>
            <a:lstStyle/>
            <a:p>
              <a:pPr algn="ctr"/>
              <a:r>
                <a:rPr lang="en-US" sz="4800" dirty="0" smtClean="0">
                  <a:latin typeface="Lucida Bright" panose="02040602050505020304" pitchFamily="18" charset="0"/>
                </a:rPr>
                <a:t>Design process</a:t>
              </a:r>
              <a:endParaRPr lang="en-US" sz="4800" dirty="0">
                <a:latin typeface="Lucida Bright" panose="02040602050505020304" pitchFamily="18" charset="0"/>
              </a:endParaRPr>
            </a:p>
          </p:txBody>
        </p:sp>
      </p:grpSp>
      <p:sp>
        <p:nvSpPr>
          <p:cNvPr id="5" name="5-Point Star 4"/>
          <p:cNvSpPr/>
          <p:nvPr/>
        </p:nvSpPr>
        <p:spPr>
          <a:xfrm>
            <a:off x="6178750" y="10218422"/>
            <a:ext cx="527065" cy="527065"/>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0" name="Snip Diagonal Corner Rectangle 29"/>
          <p:cNvSpPr/>
          <p:nvPr/>
        </p:nvSpPr>
        <p:spPr>
          <a:xfrm>
            <a:off x="837164" y="22754772"/>
            <a:ext cx="13290757" cy="9027640"/>
          </a:xfrm>
          <a:prstGeom prst="snip2DiagRect">
            <a:avLst>
              <a:gd name="adj1" fmla="val 0"/>
              <a:gd name="adj2" fmla="val 4527"/>
            </a:avLst>
          </a:prstGeom>
          <a:solidFill>
            <a:schemeClr val="bg2">
              <a:lumMod val="50000"/>
            </a:schemeClr>
          </a:solidFill>
          <a:ln/>
        </p:spPr>
        <p:style>
          <a:lnRef idx="0">
            <a:schemeClr val="dk1"/>
          </a:lnRef>
          <a:fillRef idx="3">
            <a:schemeClr val="dk1"/>
          </a:fillRef>
          <a:effectRef idx="3">
            <a:schemeClr val="dk1"/>
          </a:effectRef>
          <a:fontRef idx="minor">
            <a:schemeClr val="lt1"/>
          </a:fontRef>
        </p:style>
        <p:txBody>
          <a:bodyPr rtlCol="0" anchor="t"/>
          <a:lstStyle/>
          <a:p>
            <a:endParaRPr lang="en-US" sz="2400" dirty="0" smtClean="0">
              <a:latin typeface="Lucida Bright" panose="02040602050505020304" pitchFamily="18" charset="0"/>
            </a:endParaRPr>
          </a:p>
        </p:txBody>
      </p:sp>
      <p:sp>
        <p:nvSpPr>
          <p:cNvPr id="31" name="Snip Diagonal Corner Rectangle 30"/>
          <p:cNvSpPr/>
          <p:nvPr/>
        </p:nvSpPr>
        <p:spPr>
          <a:xfrm>
            <a:off x="837165" y="21551391"/>
            <a:ext cx="13290757" cy="1020628"/>
          </a:xfrm>
          <a:prstGeom prst="snip2DiagRect">
            <a:avLst>
              <a:gd name="adj1" fmla="val 36906"/>
              <a:gd name="adj2" fmla="val 0"/>
            </a:avLst>
          </a:prstGeom>
          <a:solidFill>
            <a:schemeClr val="accent1"/>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6000" dirty="0" smtClean="0">
                <a:latin typeface="Lucida Bright" panose="02040602050505020304" pitchFamily="18" charset="0"/>
                <a:ea typeface="Roboto" pitchFamily="2" charset="0"/>
              </a:rPr>
              <a:t>Diagram</a:t>
            </a:r>
            <a:endParaRPr lang="en-US" sz="6600" dirty="0">
              <a:latin typeface="Lucida Bright" panose="02040602050505020304" pitchFamily="18" charset="0"/>
              <a:ea typeface="Roboto" pitchFamily="2"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05741504"/>
              </p:ext>
            </p:extLst>
          </p:nvPr>
        </p:nvGraphicFramePr>
        <p:xfrm>
          <a:off x="9737292" y="23263197"/>
          <a:ext cx="4019927" cy="7741230"/>
        </p:xfrm>
        <a:graphic>
          <a:graphicData uri="http://schemas.openxmlformats.org/drawingml/2006/table">
            <a:tbl>
              <a:tblPr firstRow="1" bandRow="1">
                <a:tableStyleId>{073A0DAA-6AF3-43AB-8588-CEC1D06C72B9}</a:tableStyleId>
              </a:tblPr>
              <a:tblGrid>
                <a:gridCol w="560925"/>
                <a:gridCol w="3459002"/>
              </a:tblGrid>
              <a:tr h="516082">
                <a:tc>
                  <a:txBody>
                    <a:bodyPr/>
                    <a:lstStyle/>
                    <a:p>
                      <a:r>
                        <a:rPr lang="en-US" sz="2000" dirty="0" smtClean="0">
                          <a:latin typeface="Lucida Bright" panose="02040602050505020304" pitchFamily="18" charset="0"/>
                        </a:rPr>
                        <a:t>#</a:t>
                      </a:r>
                      <a:endParaRPr lang="en-US" sz="2000" dirty="0">
                        <a:latin typeface="Lucida Bright" panose="02040602050505020304" pitchFamily="18" charset="0"/>
                      </a:endParaRPr>
                    </a:p>
                  </a:txBody>
                  <a:tcPr/>
                </a:tc>
                <a:tc>
                  <a:txBody>
                    <a:bodyPr/>
                    <a:lstStyle/>
                    <a:p>
                      <a:r>
                        <a:rPr lang="en-US" sz="2000" dirty="0" smtClean="0">
                          <a:latin typeface="Lucida Bright" panose="02040602050505020304" pitchFamily="18" charset="0"/>
                        </a:rPr>
                        <a:t>Part Description</a:t>
                      </a:r>
                      <a:endParaRPr lang="en-US" sz="2000" dirty="0">
                        <a:latin typeface="Lucida Bright" panose="02040602050505020304" pitchFamily="18" charset="0"/>
                      </a:endParaRPr>
                    </a:p>
                  </a:txBody>
                  <a:tcPr/>
                </a:tc>
              </a:tr>
              <a:tr h="516082">
                <a:tc>
                  <a:txBody>
                    <a:bodyPr/>
                    <a:lstStyle/>
                    <a:p>
                      <a:r>
                        <a:rPr lang="en-US" sz="2400" dirty="0" smtClean="0">
                          <a:latin typeface="Lucida Bright" panose="02040602050505020304" pitchFamily="18" charset="0"/>
                        </a:rPr>
                        <a:t>1</a:t>
                      </a:r>
                      <a:endParaRPr lang="en-US" sz="2400" dirty="0">
                        <a:latin typeface="Lucida Bright" panose="02040602050505020304" pitchFamily="18" charset="0"/>
                      </a:endParaRPr>
                    </a:p>
                  </a:txBody>
                  <a:tcPr/>
                </a:tc>
                <a:tc>
                  <a:txBody>
                    <a:bodyPr/>
                    <a:lstStyle/>
                    <a:p>
                      <a:r>
                        <a:rPr lang="en-US" sz="2400" dirty="0" smtClean="0">
                          <a:latin typeface="Lucida Bright" panose="02040602050505020304" pitchFamily="18" charset="0"/>
                        </a:rPr>
                        <a:t>Lifting</a:t>
                      </a:r>
                      <a:r>
                        <a:rPr lang="en-US" sz="2400" baseline="0" dirty="0" smtClean="0">
                          <a:latin typeface="Lucida Bright" panose="02040602050505020304" pitchFamily="18" charset="0"/>
                        </a:rPr>
                        <a:t> platform</a:t>
                      </a:r>
                      <a:endParaRPr lang="en-US" sz="2400" dirty="0">
                        <a:latin typeface="Lucida Bright" panose="02040602050505020304" pitchFamily="18" charset="0"/>
                      </a:endParaRPr>
                    </a:p>
                  </a:txBody>
                  <a:tcPr/>
                </a:tc>
              </a:tr>
              <a:tr h="516082">
                <a:tc>
                  <a:txBody>
                    <a:bodyPr/>
                    <a:lstStyle/>
                    <a:p>
                      <a:r>
                        <a:rPr lang="en-US" sz="2400" dirty="0" smtClean="0">
                          <a:latin typeface="Lucida Bright" panose="02040602050505020304" pitchFamily="18" charset="0"/>
                        </a:rPr>
                        <a:t>2</a:t>
                      </a:r>
                      <a:endParaRPr lang="en-US" sz="2400" dirty="0">
                        <a:latin typeface="Lucida Bright" panose="02040602050505020304" pitchFamily="18" charset="0"/>
                      </a:endParaRPr>
                    </a:p>
                  </a:txBody>
                  <a:tcPr/>
                </a:tc>
                <a:tc>
                  <a:txBody>
                    <a:bodyPr/>
                    <a:lstStyle/>
                    <a:p>
                      <a:r>
                        <a:rPr lang="en-US" sz="2400" dirty="0" smtClean="0">
                          <a:latin typeface="Lucida Bright" panose="02040602050505020304" pitchFamily="18" charset="0"/>
                        </a:rPr>
                        <a:t>pH Meter</a:t>
                      </a:r>
                      <a:endParaRPr lang="en-US" sz="2400" dirty="0">
                        <a:latin typeface="Lucida Bright" panose="02040602050505020304" pitchFamily="18" charset="0"/>
                      </a:endParaRPr>
                    </a:p>
                  </a:txBody>
                  <a:tcPr/>
                </a:tc>
              </a:tr>
              <a:tr h="516082">
                <a:tc>
                  <a:txBody>
                    <a:bodyPr/>
                    <a:lstStyle/>
                    <a:p>
                      <a:r>
                        <a:rPr lang="en-US" sz="2400" dirty="0" smtClean="0">
                          <a:latin typeface="Lucida Bright" panose="02040602050505020304" pitchFamily="18" charset="0"/>
                        </a:rPr>
                        <a:t>3</a:t>
                      </a:r>
                      <a:endParaRPr lang="en-US" sz="2400" dirty="0">
                        <a:latin typeface="Lucida Bright" panose="02040602050505020304" pitchFamily="18" charset="0"/>
                      </a:endParaRPr>
                    </a:p>
                  </a:txBody>
                  <a:tcPr/>
                </a:tc>
                <a:tc>
                  <a:txBody>
                    <a:bodyPr/>
                    <a:lstStyle/>
                    <a:p>
                      <a:r>
                        <a:rPr lang="en-US" sz="2400" dirty="0" smtClean="0">
                          <a:latin typeface="Lucida Bright" panose="02040602050505020304" pitchFamily="18" charset="0"/>
                        </a:rPr>
                        <a:t>Stopper</a:t>
                      </a:r>
                      <a:r>
                        <a:rPr lang="en-US" sz="2400" baseline="0" dirty="0" smtClean="0">
                          <a:latin typeface="Lucida Bright" panose="02040602050505020304" pitchFamily="18" charset="0"/>
                        </a:rPr>
                        <a:t> </a:t>
                      </a:r>
                      <a:r>
                        <a:rPr lang="en-US" sz="2400" baseline="0" dirty="0" smtClean="0">
                          <a:latin typeface="Lucida Bright" panose="02040602050505020304" pitchFamily="18" charset="0"/>
                        </a:rPr>
                        <a:t>pull motor</a:t>
                      </a:r>
                      <a:endParaRPr lang="en-US" sz="2400" dirty="0">
                        <a:latin typeface="Lucida Bright" panose="02040602050505020304" pitchFamily="18" charset="0"/>
                      </a:endParaRPr>
                    </a:p>
                  </a:txBody>
                  <a:tcPr/>
                </a:tc>
              </a:tr>
              <a:tr h="516082">
                <a:tc>
                  <a:txBody>
                    <a:bodyPr/>
                    <a:lstStyle/>
                    <a:p>
                      <a:r>
                        <a:rPr lang="en-US" sz="2400" dirty="0" smtClean="0">
                          <a:latin typeface="Lucida Bright" panose="02040602050505020304" pitchFamily="18" charset="0"/>
                        </a:rPr>
                        <a:t>4</a:t>
                      </a:r>
                      <a:endParaRPr lang="en-US" sz="2400" dirty="0">
                        <a:latin typeface="Lucida Bright" panose="02040602050505020304" pitchFamily="18" charset="0"/>
                      </a:endParaRPr>
                    </a:p>
                  </a:txBody>
                  <a:tcPr/>
                </a:tc>
                <a:tc>
                  <a:txBody>
                    <a:bodyPr/>
                    <a:lstStyle/>
                    <a:p>
                      <a:r>
                        <a:rPr lang="en-US" sz="2400" dirty="0" smtClean="0">
                          <a:latin typeface="Lucida Bright" panose="02040602050505020304" pitchFamily="18" charset="0"/>
                        </a:rPr>
                        <a:t>Solenoid</a:t>
                      </a:r>
                      <a:endParaRPr lang="en-US" sz="2400" dirty="0">
                        <a:latin typeface="Lucida Bright" panose="02040602050505020304" pitchFamily="18" charset="0"/>
                      </a:endParaRPr>
                    </a:p>
                  </a:txBody>
                  <a:tcPr/>
                </a:tc>
              </a:tr>
              <a:tr h="516082">
                <a:tc>
                  <a:txBody>
                    <a:bodyPr/>
                    <a:lstStyle/>
                    <a:p>
                      <a:r>
                        <a:rPr lang="en-US" sz="2400" dirty="0" smtClean="0">
                          <a:latin typeface="Lucida Bright" panose="02040602050505020304" pitchFamily="18" charset="0"/>
                        </a:rPr>
                        <a:t>5</a:t>
                      </a:r>
                      <a:endParaRPr lang="en-US" sz="2400" dirty="0">
                        <a:latin typeface="Lucida Bright" panose="02040602050505020304" pitchFamily="18" charset="0"/>
                      </a:endParaRPr>
                    </a:p>
                  </a:txBody>
                  <a:tcPr/>
                </a:tc>
                <a:tc>
                  <a:txBody>
                    <a:bodyPr/>
                    <a:lstStyle/>
                    <a:p>
                      <a:r>
                        <a:rPr lang="en-US" sz="2400" dirty="0" smtClean="0">
                          <a:latin typeface="Lucida Bright" panose="02040602050505020304" pitchFamily="18" charset="0"/>
                        </a:rPr>
                        <a:t>Sampling</a:t>
                      </a:r>
                      <a:r>
                        <a:rPr lang="en-US" sz="2400" baseline="0" dirty="0" smtClean="0">
                          <a:latin typeface="Lucida Bright" panose="02040602050505020304" pitchFamily="18" charset="0"/>
                        </a:rPr>
                        <a:t> syringe</a:t>
                      </a:r>
                      <a:endParaRPr lang="en-US" sz="2400" dirty="0">
                        <a:latin typeface="Lucida Bright" panose="02040602050505020304" pitchFamily="18" charset="0"/>
                      </a:endParaRPr>
                    </a:p>
                  </a:txBody>
                  <a:tcPr/>
                </a:tc>
              </a:tr>
              <a:tr h="516082">
                <a:tc>
                  <a:txBody>
                    <a:bodyPr/>
                    <a:lstStyle/>
                    <a:p>
                      <a:r>
                        <a:rPr lang="en-US" sz="2400" dirty="0" smtClean="0">
                          <a:latin typeface="Lucida Bright" panose="02040602050505020304" pitchFamily="18" charset="0"/>
                        </a:rPr>
                        <a:t>6</a:t>
                      </a:r>
                      <a:endParaRPr lang="en-US" sz="2400" dirty="0">
                        <a:latin typeface="Lucida Bright" panose="02040602050505020304" pitchFamily="18" charset="0"/>
                      </a:endParaRPr>
                    </a:p>
                  </a:txBody>
                  <a:tcPr/>
                </a:tc>
                <a:tc>
                  <a:txBody>
                    <a:bodyPr/>
                    <a:lstStyle/>
                    <a:p>
                      <a:r>
                        <a:rPr lang="en-US" sz="2400" dirty="0" smtClean="0">
                          <a:latin typeface="Lucida Bright" panose="02040602050505020304" pitchFamily="18" charset="0"/>
                        </a:rPr>
                        <a:t>Base</a:t>
                      </a:r>
                      <a:r>
                        <a:rPr lang="en-US" sz="2400" baseline="0" dirty="0" smtClean="0">
                          <a:latin typeface="Lucida Bright" panose="02040602050505020304" pitchFamily="18" charset="0"/>
                        </a:rPr>
                        <a:t> syringe</a:t>
                      </a:r>
                      <a:endParaRPr lang="en-US" sz="2400" dirty="0">
                        <a:latin typeface="Lucida Bright" panose="02040602050505020304" pitchFamily="18" charset="0"/>
                      </a:endParaRPr>
                    </a:p>
                  </a:txBody>
                  <a:tcPr/>
                </a:tc>
              </a:tr>
              <a:tr h="516082">
                <a:tc>
                  <a:txBody>
                    <a:bodyPr/>
                    <a:lstStyle/>
                    <a:p>
                      <a:r>
                        <a:rPr lang="en-US" sz="2400" dirty="0" smtClean="0">
                          <a:latin typeface="Lucida Bright" panose="02040602050505020304" pitchFamily="18" charset="0"/>
                        </a:rPr>
                        <a:t>7</a:t>
                      </a:r>
                      <a:endParaRPr lang="en-US" sz="2400" dirty="0">
                        <a:latin typeface="Lucida Bright" panose="02040602050505020304" pitchFamily="18" charset="0"/>
                      </a:endParaRPr>
                    </a:p>
                  </a:txBody>
                  <a:tcPr/>
                </a:tc>
                <a:tc>
                  <a:txBody>
                    <a:bodyPr/>
                    <a:lstStyle/>
                    <a:p>
                      <a:r>
                        <a:rPr lang="en-US" sz="2400" dirty="0" smtClean="0">
                          <a:latin typeface="Lucida Bright" panose="02040602050505020304" pitchFamily="18" charset="0"/>
                        </a:rPr>
                        <a:t>Platform motor</a:t>
                      </a:r>
                      <a:endParaRPr lang="en-US" sz="2400" dirty="0">
                        <a:latin typeface="Lucida Bright" panose="02040602050505020304" pitchFamily="18" charset="0"/>
                      </a:endParaRPr>
                    </a:p>
                  </a:txBody>
                  <a:tcPr/>
                </a:tc>
              </a:tr>
              <a:tr h="516082">
                <a:tc>
                  <a:txBody>
                    <a:bodyPr/>
                    <a:lstStyle/>
                    <a:p>
                      <a:r>
                        <a:rPr lang="en-US" sz="2400" dirty="0" smtClean="0">
                          <a:latin typeface="Lucida Bright" panose="02040602050505020304" pitchFamily="18" charset="0"/>
                        </a:rPr>
                        <a:t>8</a:t>
                      </a:r>
                      <a:endParaRPr lang="en-US" sz="2400" dirty="0">
                        <a:latin typeface="Lucida Bright" panose="02040602050505020304" pitchFamily="18" charset="0"/>
                      </a:endParaRPr>
                    </a:p>
                  </a:txBody>
                  <a:tcPr/>
                </a:tc>
                <a:tc>
                  <a:txBody>
                    <a:bodyPr/>
                    <a:lstStyle/>
                    <a:p>
                      <a:r>
                        <a:rPr lang="en-US" sz="2400" dirty="0" smtClean="0">
                          <a:latin typeface="Lucida Bright" panose="02040602050505020304" pitchFamily="18" charset="0"/>
                        </a:rPr>
                        <a:t>Ultrasonic</a:t>
                      </a:r>
                      <a:r>
                        <a:rPr lang="en-US" sz="2400" baseline="0" dirty="0" smtClean="0">
                          <a:latin typeface="Lucida Bright" panose="02040602050505020304" pitchFamily="18" charset="0"/>
                        </a:rPr>
                        <a:t> </a:t>
                      </a:r>
                      <a:r>
                        <a:rPr lang="en-US" sz="2400" baseline="0" dirty="0" smtClean="0">
                          <a:latin typeface="Lucida Bright" panose="02040602050505020304" pitchFamily="18" charset="0"/>
                        </a:rPr>
                        <a:t>sensor</a:t>
                      </a:r>
                      <a:endParaRPr lang="en-US" sz="2400" dirty="0">
                        <a:latin typeface="Lucida Bright" panose="02040602050505020304" pitchFamily="18" charset="0"/>
                      </a:endParaRPr>
                    </a:p>
                  </a:txBody>
                  <a:tcPr/>
                </a:tc>
              </a:tr>
              <a:tr h="516082">
                <a:tc>
                  <a:txBody>
                    <a:bodyPr/>
                    <a:lstStyle/>
                    <a:p>
                      <a:r>
                        <a:rPr lang="en-US" sz="2400" dirty="0" smtClean="0">
                          <a:latin typeface="Lucida Bright" panose="02040602050505020304" pitchFamily="18" charset="0"/>
                        </a:rPr>
                        <a:t>9</a:t>
                      </a:r>
                      <a:endParaRPr lang="en-US" sz="2400" dirty="0">
                        <a:latin typeface="Lucida Bright" panose="02040602050505020304" pitchFamily="18" charset="0"/>
                      </a:endParaRPr>
                    </a:p>
                  </a:txBody>
                  <a:tcPr/>
                </a:tc>
                <a:tc>
                  <a:txBody>
                    <a:bodyPr/>
                    <a:lstStyle/>
                    <a:p>
                      <a:r>
                        <a:rPr lang="en-US" sz="2400" dirty="0" smtClean="0">
                          <a:latin typeface="Lucida Bright" panose="02040602050505020304" pitchFamily="18" charset="0"/>
                        </a:rPr>
                        <a:t>Wheel</a:t>
                      </a:r>
                      <a:endParaRPr lang="en-US" sz="2400" dirty="0">
                        <a:latin typeface="Lucida Bright" panose="02040602050505020304" pitchFamily="18" charset="0"/>
                      </a:endParaRPr>
                    </a:p>
                  </a:txBody>
                  <a:tcPr/>
                </a:tc>
              </a:tr>
              <a:tr h="516082">
                <a:tc>
                  <a:txBody>
                    <a:bodyPr/>
                    <a:lstStyle/>
                    <a:p>
                      <a:r>
                        <a:rPr lang="en-US" sz="2400" dirty="0" smtClean="0">
                          <a:latin typeface="Lucida Bright" panose="02040602050505020304" pitchFamily="18" charset="0"/>
                        </a:rPr>
                        <a:t>10</a:t>
                      </a:r>
                      <a:endParaRPr lang="en-US" sz="2400" dirty="0">
                        <a:latin typeface="Lucida Bright" panose="02040602050505020304" pitchFamily="18" charset="0"/>
                      </a:endParaRPr>
                    </a:p>
                  </a:txBody>
                  <a:tcPr/>
                </a:tc>
                <a:tc>
                  <a:txBody>
                    <a:bodyPr/>
                    <a:lstStyle/>
                    <a:p>
                      <a:r>
                        <a:rPr lang="en-US" sz="2400" dirty="0" smtClean="0">
                          <a:latin typeface="Lucida Bright" panose="02040602050505020304" pitchFamily="18" charset="0"/>
                        </a:rPr>
                        <a:t>Drive</a:t>
                      </a:r>
                      <a:r>
                        <a:rPr lang="en-US" sz="2400" baseline="0" dirty="0" smtClean="0">
                          <a:latin typeface="Lucida Bright" panose="02040602050505020304" pitchFamily="18" charset="0"/>
                        </a:rPr>
                        <a:t> motor</a:t>
                      </a:r>
                      <a:endParaRPr lang="en-US" sz="2400" dirty="0" smtClean="0">
                        <a:latin typeface="Lucida Bright" panose="02040602050505020304" pitchFamily="18" charset="0"/>
                      </a:endParaRPr>
                    </a:p>
                  </a:txBody>
                  <a:tcPr/>
                </a:tc>
              </a:tr>
              <a:tr h="516082">
                <a:tc>
                  <a:txBody>
                    <a:bodyPr/>
                    <a:lstStyle/>
                    <a:p>
                      <a:r>
                        <a:rPr lang="en-US" sz="2400" dirty="0" smtClean="0">
                          <a:latin typeface="Lucida Bright" panose="02040602050505020304" pitchFamily="18" charset="0"/>
                        </a:rPr>
                        <a:t>11</a:t>
                      </a:r>
                      <a:endParaRPr lang="en-US" sz="2400" dirty="0">
                        <a:latin typeface="Lucida Bright" panose="02040602050505020304" pitchFamily="18" charset="0"/>
                      </a:endParaRPr>
                    </a:p>
                  </a:txBody>
                  <a:tcPr/>
                </a:tc>
                <a:tc>
                  <a:txBody>
                    <a:bodyPr/>
                    <a:lstStyle/>
                    <a:p>
                      <a:r>
                        <a:rPr lang="en-US" sz="2400" dirty="0" smtClean="0">
                          <a:latin typeface="Lucida Bright" panose="02040602050505020304" pitchFamily="18" charset="0"/>
                        </a:rPr>
                        <a:t>Sprocket</a:t>
                      </a:r>
                      <a:endParaRPr lang="en-US" sz="2400" dirty="0">
                        <a:latin typeface="Lucida Bright" panose="02040602050505020304" pitchFamily="18" charset="0"/>
                      </a:endParaRPr>
                    </a:p>
                  </a:txBody>
                  <a:tcPr/>
                </a:tc>
              </a:tr>
              <a:tr h="516082">
                <a:tc>
                  <a:txBody>
                    <a:bodyPr/>
                    <a:lstStyle/>
                    <a:p>
                      <a:r>
                        <a:rPr lang="en-US" sz="2400" dirty="0" smtClean="0">
                          <a:latin typeface="Lucida Bright" panose="02040602050505020304" pitchFamily="18" charset="0"/>
                        </a:rPr>
                        <a:t>12</a:t>
                      </a:r>
                      <a:endParaRPr lang="en-US" sz="2400" dirty="0">
                        <a:latin typeface="Lucida Bright" panose="02040602050505020304" pitchFamily="18" charset="0"/>
                      </a:endParaRPr>
                    </a:p>
                  </a:txBody>
                  <a:tcPr/>
                </a:tc>
                <a:tc>
                  <a:txBody>
                    <a:bodyPr/>
                    <a:lstStyle/>
                    <a:p>
                      <a:r>
                        <a:rPr lang="en-US" sz="2400" dirty="0" smtClean="0">
                          <a:latin typeface="Lucida Bright" panose="02040602050505020304" pitchFamily="18" charset="0"/>
                        </a:rPr>
                        <a:t>Microcontroller</a:t>
                      </a:r>
                      <a:endParaRPr lang="en-US" sz="2400" dirty="0">
                        <a:latin typeface="Lucida Bright" panose="02040602050505020304" pitchFamily="18" charset="0"/>
                      </a:endParaRPr>
                    </a:p>
                  </a:txBody>
                  <a:tcPr/>
                </a:tc>
              </a:tr>
              <a:tr h="516082">
                <a:tc>
                  <a:txBody>
                    <a:bodyPr/>
                    <a:lstStyle/>
                    <a:p>
                      <a:r>
                        <a:rPr lang="en-US" sz="2400" dirty="0" smtClean="0">
                          <a:latin typeface="Lucida Bright" panose="02040602050505020304" pitchFamily="18" charset="0"/>
                        </a:rPr>
                        <a:t>13</a:t>
                      </a:r>
                      <a:endParaRPr lang="en-US" sz="2400" dirty="0">
                        <a:latin typeface="Lucida Bright" panose="02040602050505020304" pitchFamily="18" charset="0"/>
                      </a:endParaRPr>
                    </a:p>
                  </a:txBody>
                  <a:tcPr/>
                </a:tc>
                <a:tc>
                  <a:txBody>
                    <a:bodyPr/>
                    <a:lstStyle/>
                    <a:p>
                      <a:r>
                        <a:rPr lang="en-US" sz="2400" dirty="0" smtClean="0">
                          <a:latin typeface="Lucida Bright" panose="02040602050505020304" pitchFamily="18" charset="0"/>
                        </a:rPr>
                        <a:t>H-Bridge</a:t>
                      </a:r>
                      <a:endParaRPr lang="en-US" sz="2400" dirty="0">
                        <a:latin typeface="Lucida Bright" panose="02040602050505020304" pitchFamily="18" charset="0"/>
                      </a:endParaRPr>
                    </a:p>
                  </a:txBody>
                  <a:tcPr/>
                </a:tc>
              </a:tr>
              <a:tr h="516082">
                <a:tc>
                  <a:txBody>
                    <a:bodyPr/>
                    <a:lstStyle/>
                    <a:p>
                      <a:r>
                        <a:rPr lang="en-US" sz="2400" dirty="0" smtClean="0">
                          <a:latin typeface="Lucida Bright" panose="02040602050505020304" pitchFamily="18" charset="0"/>
                        </a:rPr>
                        <a:t>14</a:t>
                      </a:r>
                      <a:endParaRPr lang="en-US" sz="2400" dirty="0">
                        <a:latin typeface="Lucida Bright" panose="02040602050505020304" pitchFamily="18" charset="0"/>
                      </a:endParaRPr>
                    </a:p>
                  </a:txBody>
                  <a:tcPr/>
                </a:tc>
                <a:tc>
                  <a:txBody>
                    <a:bodyPr/>
                    <a:lstStyle/>
                    <a:p>
                      <a:r>
                        <a:rPr lang="en-US" sz="2400" dirty="0" smtClean="0">
                          <a:latin typeface="Lucida Bright" panose="02040602050505020304" pitchFamily="18" charset="0"/>
                        </a:rPr>
                        <a:t>7.2</a:t>
                      </a:r>
                      <a:r>
                        <a:rPr lang="en-US" sz="2400" baseline="0" dirty="0" smtClean="0">
                          <a:latin typeface="Lucida Bright" panose="02040602050505020304" pitchFamily="18" charset="0"/>
                        </a:rPr>
                        <a:t>V NiMH battery</a:t>
                      </a:r>
                      <a:endParaRPr lang="en-US" sz="2400" dirty="0">
                        <a:latin typeface="Lucida Bright" panose="02040602050505020304" pitchFamily="18" charset="0"/>
                      </a:endParaRPr>
                    </a:p>
                  </a:txBody>
                  <a:tcPr/>
                </a:tc>
              </a:tr>
            </a:tbl>
          </a:graphicData>
        </a:graphic>
      </p:graphicFrame>
      <p:pic>
        <p:nvPicPr>
          <p:cNvPr id="32" name="Picture 31"/>
          <p:cNvPicPr>
            <a:picLocks noChangeAspect="1"/>
          </p:cNvPicPr>
          <p:nvPr/>
        </p:nvPicPr>
        <p:blipFill>
          <a:blip r:embed="rId7"/>
          <a:stretch>
            <a:fillRect/>
          </a:stretch>
        </p:blipFill>
        <p:spPr>
          <a:xfrm>
            <a:off x="1261782" y="23263190"/>
            <a:ext cx="8209574" cy="7741236"/>
          </a:xfrm>
          <a:prstGeom prst="rect">
            <a:avLst/>
          </a:prstGeom>
        </p:spPr>
      </p:pic>
      <p:sp>
        <p:nvSpPr>
          <p:cNvPr id="34" name="Snip Diagonal Corner Rectangle 33"/>
          <p:cNvSpPr/>
          <p:nvPr/>
        </p:nvSpPr>
        <p:spPr>
          <a:xfrm>
            <a:off x="14314078" y="21534514"/>
            <a:ext cx="6804202" cy="1037504"/>
          </a:xfrm>
          <a:prstGeom prst="snip2DiagRect">
            <a:avLst>
              <a:gd name="adj1" fmla="val 0"/>
              <a:gd name="adj2" fmla="val 36749"/>
            </a:avLst>
          </a:prstGeom>
          <a:solidFill>
            <a:schemeClr val="accent1"/>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6000" dirty="0" smtClean="0">
                <a:latin typeface="Lucida Bright" panose="02040602050505020304" pitchFamily="18" charset="0"/>
                <a:ea typeface="Roboto" pitchFamily="2" charset="0"/>
              </a:rPr>
              <a:t>Performance</a:t>
            </a:r>
            <a:endParaRPr lang="en-US" sz="7200" dirty="0">
              <a:latin typeface="Lucida Bright" panose="02040602050505020304" pitchFamily="18" charset="0"/>
              <a:ea typeface="Roboto" pitchFamily="2" charset="0"/>
            </a:endParaRPr>
          </a:p>
        </p:txBody>
      </p:sp>
      <p:sp>
        <p:nvSpPr>
          <p:cNvPr id="12" name="Snip Single Corner Rectangle 11"/>
          <p:cNvSpPr/>
          <p:nvPr/>
        </p:nvSpPr>
        <p:spPr>
          <a:xfrm flipH="1">
            <a:off x="14314078" y="22754771"/>
            <a:ext cx="6800171" cy="4248150"/>
          </a:xfrm>
          <a:prstGeom prst="snip1Rect">
            <a:avLst>
              <a:gd name="adj" fmla="val 10239"/>
            </a:avLst>
          </a:prstGeom>
          <a:solidFill>
            <a:schemeClr val="bg2">
              <a:lumMod val="50000"/>
            </a:schemeClr>
          </a:solidFill>
        </p:spPr>
        <p:style>
          <a:lnRef idx="0">
            <a:schemeClr val="dk1"/>
          </a:lnRef>
          <a:fillRef idx="3">
            <a:schemeClr val="dk1"/>
          </a:fillRef>
          <a:effectRef idx="3">
            <a:schemeClr val="dk1"/>
          </a:effectRef>
          <a:fontRef idx="minor">
            <a:schemeClr val="lt1"/>
          </a:fontRef>
        </p:style>
        <p:txBody>
          <a:bodyPr rtlCol="0" anchor="t"/>
          <a:lstStyle/>
          <a:p>
            <a:r>
              <a:rPr lang="en-US" sz="2400" dirty="0" smtClean="0">
                <a:latin typeface="Lucida Bright" panose="02040602050505020304" pitchFamily="18" charset="0"/>
              </a:rPr>
              <a:t>The OSV </a:t>
            </a:r>
            <a:r>
              <a:rPr lang="en-US" sz="2400" dirty="0" smtClean="0">
                <a:latin typeface="Lucida Bright" panose="02040602050505020304" pitchFamily="18" charset="0"/>
              </a:rPr>
              <a:t>was the highest scoring OSV for chemical in Spring 2016 with a cumulative score of 135. </a:t>
            </a:r>
            <a:endParaRPr lang="en-US" sz="2400" dirty="0">
              <a:latin typeface="Lucida Bright" panose="02040602050505020304" pitchFamily="18" charset="0"/>
            </a:endParaRPr>
          </a:p>
          <a:p>
            <a:r>
              <a:rPr lang="en-US" sz="2400" dirty="0" smtClean="0">
                <a:latin typeface="Lucida Bright" panose="02040602050505020304" pitchFamily="18" charset="0"/>
              </a:rPr>
              <a:t>Scoring run 1:</a:t>
            </a:r>
          </a:p>
          <a:p>
            <a:pPr marL="342900" indent="-342900">
              <a:buFont typeface="Arial" panose="020B0604020202020204" pitchFamily="34" charset="0"/>
              <a:buChar char="•"/>
            </a:pPr>
            <a:r>
              <a:rPr lang="en-US" sz="2400" dirty="0" smtClean="0">
                <a:latin typeface="Lucida Bright" panose="02040602050505020304" pitchFamily="18" charset="0"/>
              </a:rPr>
              <a:t>Accomplished both base objectives</a:t>
            </a:r>
          </a:p>
          <a:p>
            <a:r>
              <a:rPr lang="en-US" sz="2400" dirty="0" smtClean="0">
                <a:latin typeface="Lucida Bright" panose="02040602050505020304" pitchFamily="18" charset="0"/>
              </a:rPr>
              <a:t>Scoring run 2:</a:t>
            </a:r>
          </a:p>
          <a:p>
            <a:pPr marL="342900" indent="-342900">
              <a:buFont typeface="Arial" panose="020B0604020202020204" pitchFamily="34" charset="0"/>
              <a:buChar char="•"/>
            </a:pPr>
            <a:r>
              <a:rPr lang="en-US" sz="2400" dirty="0" smtClean="0">
                <a:latin typeface="Lucida Bright" panose="02040602050505020304" pitchFamily="18" charset="0"/>
              </a:rPr>
              <a:t>Accomplished both base objectives</a:t>
            </a:r>
          </a:p>
          <a:p>
            <a:pPr marL="342900" indent="-342900">
              <a:buFont typeface="Arial" panose="020B0604020202020204" pitchFamily="34" charset="0"/>
              <a:buChar char="•"/>
            </a:pPr>
            <a:r>
              <a:rPr lang="en-US" sz="2400" dirty="0" smtClean="0">
                <a:latin typeface="Lucida Bright" panose="02040602050505020304" pitchFamily="18" charset="0"/>
              </a:rPr>
              <a:t>Neutralized the pool</a:t>
            </a:r>
          </a:p>
          <a:p>
            <a:pPr marL="342900" indent="-342900">
              <a:buFont typeface="Arial" panose="020B0604020202020204" pitchFamily="34" charset="0"/>
              <a:buChar char="•"/>
            </a:pPr>
            <a:r>
              <a:rPr lang="en-US" sz="2400" dirty="0" smtClean="0">
                <a:latin typeface="Lucida Bright" panose="02040602050505020304" pitchFamily="18" charset="0"/>
              </a:rPr>
              <a:t>Drew a 9mL sample (1mL away from goal)</a:t>
            </a:r>
            <a:endParaRPr lang="en-US" sz="2400" dirty="0">
              <a:latin typeface="Lucida Bright" panose="02040602050505020304" pitchFamily="18" charset="0"/>
            </a:endParaRPr>
          </a:p>
        </p:txBody>
      </p:sp>
      <p:sp>
        <p:nvSpPr>
          <p:cNvPr id="37" name="Snip Single Corner Rectangle 36"/>
          <p:cNvSpPr/>
          <p:nvPr/>
        </p:nvSpPr>
        <p:spPr>
          <a:xfrm rot="10800000" flipV="1">
            <a:off x="14314078" y="27980194"/>
            <a:ext cx="6782503" cy="3802217"/>
          </a:xfrm>
          <a:prstGeom prst="snip1Rect">
            <a:avLst>
              <a:gd name="adj" fmla="val 11867"/>
            </a:avLst>
          </a:prstGeom>
          <a:solidFill>
            <a:schemeClr val="bg2">
              <a:lumMod val="50000"/>
            </a:schemeClr>
          </a:solidFill>
          <a:effectLst>
            <a:outerShdw blurRad="50800" dist="38100" dir="13500000" algn="br" rotWithShape="0">
              <a:prstClr val="black">
                <a:alpha val="40000"/>
              </a:prstClr>
            </a:outerShdw>
          </a:effectLst>
          <a:scene3d>
            <a:camera prst="orthographicFront">
              <a:rot lat="0" lon="0" rev="10800000"/>
            </a:camera>
            <a:lightRig rig="threePt" dir="tl">
              <a:rot lat="0" lon="0" rev="1200000"/>
            </a:lightRig>
          </a:scene3d>
          <a:sp3d>
            <a:bevelT w="25400" h="12700"/>
          </a:sp3d>
        </p:spPr>
        <p:style>
          <a:lnRef idx="0">
            <a:schemeClr val="dk1"/>
          </a:lnRef>
          <a:fillRef idx="3">
            <a:schemeClr val="dk1"/>
          </a:fillRef>
          <a:effectRef idx="3">
            <a:schemeClr val="dk1"/>
          </a:effectRef>
          <a:fontRef idx="minor">
            <a:schemeClr val="lt1"/>
          </a:fontRef>
        </p:style>
        <p:txBody>
          <a:bodyPr rtlCol="0" anchor="t">
            <a:flatTx/>
          </a:bodyPr>
          <a:lstStyle/>
          <a:p>
            <a:r>
              <a:rPr lang="en-US" sz="2000" dirty="0" smtClean="0">
                <a:latin typeface="Lucida Bright" panose="02040602050505020304" pitchFamily="18" charset="0"/>
              </a:rPr>
              <a:t>The platform design allowed for easy completion of mission objectives, but introduced difficulties for locomotion. Custom parts had to be designed and hand built to accommodate the increased complexity, and only at the end did we have the OSV moving reliably. Main takeaways are:</a:t>
            </a:r>
          </a:p>
          <a:p>
            <a:pPr marL="342900" indent="-342900">
              <a:buFont typeface="Arial" panose="020B0604020202020204" pitchFamily="34" charset="0"/>
              <a:buChar char="•"/>
            </a:pPr>
            <a:r>
              <a:rPr lang="en-US" sz="2000" dirty="0" smtClean="0">
                <a:latin typeface="Lucida Bright" panose="02040602050505020304" pitchFamily="18" charset="0"/>
              </a:rPr>
              <a:t>Do not make what can be simple, complicated</a:t>
            </a:r>
          </a:p>
          <a:p>
            <a:pPr marL="342900" indent="-342900">
              <a:buFont typeface="Arial" panose="020B0604020202020204" pitchFamily="34" charset="0"/>
              <a:buChar char="•"/>
            </a:pPr>
            <a:r>
              <a:rPr lang="en-US" sz="2000" dirty="0" smtClean="0">
                <a:latin typeface="Lucida Bright" panose="02040602050505020304" pitchFamily="18" charset="0"/>
              </a:rPr>
              <a:t>Consider all implications when choosing a design</a:t>
            </a:r>
          </a:p>
          <a:p>
            <a:pPr marL="342900" indent="-342900">
              <a:buFont typeface="Arial" panose="020B0604020202020204" pitchFamily="34" charset="0"/>
              <a:buChar char="•"/>
            </a:pPr>
            <a:r>
              <a:rPr lang="en-US" sz="2000" dirty="0" smtClean="0">
                <a:latin typeface="Lucida Bright" panose="02040602050505020304" pitchFamily="18" charset="0"/>
              </a:rPr>
              <a:t>Ensure basic functionality before focusing on more advanced features</a:t>
            </a:r>
            <a:endParaRPr lang="en-US" sz="2000" dirty="0" smtClean="0">
              <a:latin typeface="Lucida Bright" panose="02040602050505020304" pitchFamily="18" charset="0"/>
            </a:endParaRPr>
          </a:p>
        </p:txBody>
      </p:sp>
      <p:sp>
        <p:nvSpPr>
          <p:cNvPr id="38" name="Snip Single Corner Rectangle 37"/>
          <p:cNvSpPr/>
          <p:nvPr/>
        </p:nvSpPr>
        <p:spPr>
          <a:xfrm>
            <a:off x="14314079" y="27166624"/>
            <a:ext cx="6782504" cy="671154"/>
          </a:xfrm>
          <a:prstGeom prst="snip1Rect">
            <a:avLst>
              <a:gd name="adj" fmla="val 0"/>
            </a:avLst>
          </a:prstGeom>
          <a:solidFill>
            <a:schemeClr val="accent1"/>
          </a:solidFill>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Lucida Bright" panose="02040602050505020304" pitchFamily="18" charset="0"/>
              </a:rPr>
              <a:t>Lessons learned</a:t>
            </a:r>
            <a:endParaRPr lang="en-US" sz="3600" dirty="0">
              <a:latin typeface="Lucida Bright" panose="02040602050505020304" pitchFamily="18" charset="0"/>
            </a:endParaRPr>
          </a:p>
        </p:txBody>
      </p:sp>
      <p:sp>
        <p:nvSpPr>
          <p:cNvPr id="39" name="Rectangle 38"/>
          <p:cNvSpPr/>
          <p:nvPr/>
        </p:nvSpPr>
        <p:spPr>
          <a:xfrm rot="2700000">
            <a:off x="13947428" y="22407195"/>
            <a:ext cx="570277" cy="541427"/>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grpSp>
        <p:nvGrpSpPr>
          <p:cNvPr id="40" name="Group 39"/>
          <p:cNvGrpSpPr/>
          <p:nvPr/>
        </p:nvGrpSpPr>
        <p:grpSpPr>
          <a:xfrm>
            <a:off x="1841620" y="9399776"/>
            <a:ext cx="836976" cy="744020"/>
            <a:chOff x="484303" y="3789163"/>
            <a:chExt cx="836976" cy="744020"/>
          </a:xfrm>
        </p:grpSpPr>
        <p:sp>
          <p:nvSpPr>
            <p:cNvPr id="41" name="Rectangle 40"/>
            <p:cNvSpPr/>
            <p:nvPr/>
          </p:nvSpPr>
          <p:spPr>
            <a:xfrm rot="8100000">
              <a:off x="866214" y="4487464"/>
              <a:ext cx="138676"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u="sng"/>
            </a:p>
          </p:txBody>
        </p:sp>
        <p:sp>
          <p:nvSpPr>
            <p:cNvPr id="42" name="Rectangle 41"/>
            <p:cNvSpPr/>
            <p:nvPr/>
          </p:nvSpPr>
          <p:spPr>
            <a:xfrm rot="8100000">
              <a:off x="484303" y="4105552"/>
              <a:ext cx="138676"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u="sng"/>
            </a:p>
          </p:txBody>
        </p:sp>
        <p:sp>
          <p:nvSpPr>
            <p:cNvPr id="43" name="Rectangle 42"/>
            <p:cNvSpPr/>
            <p:nvPr/>
          </p:nvSpPr>
          <p:spPr>
            <a:xfrm rot="8100000">
              <a:off x="800692" y="3789163"/>
              <a:ext cx="138676"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u="sng"/>
            </a:p>
          </p:txBody>
        </p:sp>
        <p:sp>
          <p:nvSpPr>
            <p:cNvPr id="44" name="Rectangle 43"/>
            <p:cNvSpPr/>
            <p:nvPr/>
          </p:nvSpPr>
          <p:spPr>
            <a:xfrm rot="8100000">
              <a:off x="1182603" y="4171074"/>
              <a:ext cx="138676"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u="sng"/>
            </a:p>
          </p:txBody>
        </p:sp>
        <p:sp>
          <p:nvSpPr>
            <p:cNvPr id="45" name="Rectangle 44"/>
            <p:cNvSpPr/>
            <p:nvPr/>
          </p:nvSpPr>
          <p:spPr>
            <a:xfrm rot="8100000">
              <a:off x="605083" y="3884474"/>
              <a:ext cx="586646" cy="545375"/>
            </a:xfrm>
            <a:prstGeom prst="rect">
              <a:avLst/>
            </a:prstGeom>
            <a:solidFill>
              <a:srgbClr val="F6DC94">
                <a:alpha val="52941"/>
              </a:srgb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ame 45"/>
            <p:cNvSpPr/>
            <p:nvPr/>
          </p:nvSpPr>
          <p:spPr>
            <a:xfrm rot="8100000">
              <a:off x="782519" y="4049211"/>
              <a:ext cx="231775" cy="215900"/>
            </a:xfrm>
            <a:prstGeom prst="fram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u="sng">
                <a:solidFill>
                  <a:schemeClr val="tx1"/>
                </a:solidFill>
              </a:endParaRPr>
            </a:p>
          </p:txBody>
        </p:sp>
        <p:sp>
          <p:nvSpPr>
            <p:cNvPr id="47" name="Rounded Rectangle 46"/>
            <p:cNvSpPr/>
            <p:nvPr/>
          </p:nvSpPr>
          <p:spPr>
            <a:xfrm rot="8100000">
              <a:off x="1172696" y="4085564"/>
              <a:ext cx="57150" cy="104971"/>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u="sng"/>
            </a:p>
          </p:txBody>
        </p:sp>
        <p:sp>
          <p:nvSpPr>
            <p:cNvPr id="48" name="Rounded Rectangle 47"/>
            <p:cNvSpPr/>
            <p:nvPr/>
          </p:nvSpPr>
          <p:spPr>
            <a:xfrm rot="8100000">
              <a:off x="851651" y="4406608"/>
              <a:ext cx="57150" cy="104971"/>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u="sng"/>
            </a:p>
          </p:txBody>
        </p:sp>
        <p:sp>
          <p:nvSpPr>
            <p:cNvPr id="49" name="Rounded Rectangle 48"/>
            <p:cNvSpPr/>
            <p:nvPr/>
          </p:nvSpPr>
          <p:spPr>
            <a:xfrm rot="8100000">
              <a:off x="566178" y="4121135"/>
              <a:ext cx="57150" cy="104971"/>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u="sng"/>
            </a:p>
          </p:txBody>
        </p:sp>
        <p:sp>
          <p:nvSpPr>
            <p:cNvPr id="50" name="Rounded Rectangle 49"/>
            <p:cNvSpPr/>
            <p:nvPr/>
          </p:nvSpPr>
          <p:spPr>
            <a:xfrm rot="8100000">
              <a:off x="887222" y="3800090"/>
              <a:ext cx="57150" cy="104971"/>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u="sng"/>
            </a:p>
          </p:txBody>
        </p:sp>
        <p:cxnSp>
          <p:nvCxnSpPr>
            <p:cNvPr id="51" name="Straight Connector 50"/>
            <p:cNvCxnSpPr/>
            <p:nvPr/>
          </p:nvCxnSpPr>
          <p:spPr>
            <a:xfrm rot="8100000" flipH="1" flipV="1">
              <a:off x="793025" y="4383480"/>
              <a:ext cx="25678" cy="3062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8100000" flipV="1">
              <a:off x="737999" y="4327037"/>
              <a:ext cx="0" cy="4571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8100000" flipV="1">
              <a:off x="675422" y="4263848"/>
              <a:ext cx="27171" cy="38286"/>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59" name="Straight Arrow Connector 58"/>
          <p:cNvCxnSpPr/>
          <p:nvPr/>
        </p:nvCxnSpPr>
        <p:spPr>
          <a:xfrm>
            <a:off x="2235200" y="9770540"/>
            <a:ext cx="0" cy="205659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2235200" y="11657844"/>
            <a:ext cx="1794860" cy="16257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4030060" y="10511016"/>
            <a:ext cx="2412222" cy="11468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7994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accel="10000" decel="10000" fill="hold" nodeType="clickEffect">
                                  <p:stCondLst>
                                    <p:cond delay="0"/>
                                  </p:stCondLst>
                                  <p:childTnLst>
                                    <p:animRot by="13500000">
                                      <p:cBhvr>
                                        <p:cTn id="6" dur="1400" fill="hold"/>
                                        <p:tgtEl>
                                          <p:spTgt spid="40"/>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1.38889E-6 -4.93827E-7 L 0.10608 -4.93827E-7 " pathEditMode="relative" rAng="0" ptsTypes="AA">
                                      <p:cBhvr>
                                        <p:cTn id="10" dur="1500" fill="hold"/>
                                        <p:tgtEl>
                                          <p:spTgt spid="40"/>
                                        </p:tgtEl>
                                        <p:attrNameLst>
                                          <p:attrName>ppt_x</p:attrName>
                                          <p:attrName>ppt_y</p:attrName>
                                        </p:attrNameLst>
                                      </p:cBhvr>
                                      <p:rCtr x="5295" y="0"/>
                                    </p:animMotion>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1800000">
                                      <p:cBhvr>
                                        <p:cTn id="14" dur="1000" fill="hold"/>
                                        <p:tgtEl>
                                          <p:spTgt spid="40"/>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0.10608 -4.93827E-7 L 0.21563 0.11389 " pathEditMode="relative" rAng="0" ptsTypes="AA">
                                      <p:cBhvr>
                                        <p:cTn id="18" dur="1000" fill="hold"/>
                                        <p:tgtEl>
                                          <p:spTgt spid="40"/>
                                        </p:tgtEl>
                                        <p:attrNameLst>
                                          <p:attrName>ppt_x</p:attrName>
                                          <p:attrName>ppt_y</p:attrName>
                                        </p:attrNameLst>
                                      </p:cBhvr>
                                      <p:rCtr x="5469" y="5679"/>
                                    </p:animMotion>
                                  </p:childTnLst>
                                </p:cTn>
                              </p:par>
                            </p:childTnLst>
                          </p:cTn>
                        </p:par>
                        <p:par>
                          <p:cTn id="19" fill="hold">
                            <p:stCondLst>
                              <p:cond delay="1000"/>
                            </p:stCondLst>
                            <p:childTnLst>
                              <p:par>
                                <p:cTn id="20" presetID="8" presetClass="emph" presetSubtype="0" fill="hold" nodeType="afterEffect">
                                  <p:stCondLst>
                                    <p:cond delay="0"/>
                                  </p:stCondLst>
                                  <p:childTnLst>
                                    <p:animRot by="-1800000">
                                      <p:cBhvr>
                                        <p:cTn id="21" dur="1000" fill="hold"/>
                                        <p:tgtEl>
                                          <p:spTgt spid="40"/>
                                        </p:tgtEl>
                                        <p:attrNameLst>
                                          <p:attrName>r</p:attrName>
                                        </p:attrNameLst>
                                      </p:cBhvr>
                                    </p:animRot>
                                  </p:childTnLst>
                                </p:cTn>
                              </p:par>
                            </p:childTnLst>
                          </p:cTn>
                        </p:par>
                        <p:par>
                          <p:cTn id="22" fill="hold">
                            <p:stCondLst>
                              <p:cond delay="2000"/>
                            </p:stCondLst>
                            <p:childTnLst>
                              <p:par>
                                <p:cTn id="23" presetID="42" presetClass="path" presetSubtype="0" accel="50000" decel="50000" fill="hold" nodeType="afterEffect">
                                  <p:stCondLst>
                                    <p:cond delay="0"/>
                                  </p:stCondLst>
                                  <p:childTnLst>
                                    <p:animMotion origin="layout" path="M 0.21563 0.11389 L 0.43837 0.10957 " pathEditMode="relative" rAng="0" ptsTypes="AA">
                                      <p:cBhvr>
                                        <p:cTn id="24" dur="1500" fill="hold"/>
                                        <p:tgtEl>
                                          <p:spTgt spid="40"/>
                                        </p:tgtEl>
                                        <p:attrNameLst>
                                          <p:attrName>ppt_x</p:attrName>
                                          <p:attrName>ppt_y</p:attrName>
                                        </p:attrNameLst>
                                      </p:cBhvr>
                                      <p:rCtr x="11128" y="-216"/>
                                    </p:animMotion>
                                  </p:childTnLst>
                                </p:cTn>
                              </p:par>
                            </p:childTnLst>
                          </p:cTn>
                        </p:par>
                        <p:par>
                          <p:cTn id="25" fill="hold">
                            <p:stCondLst>
                              <p:cond delay="3500"/>
                            </p:stCondLst>
                            <p:childTnLst>
                              <p:par>
                                <p:cTn id="26" presetID="8" presetClass="emph" presetSubtype="0" fill="hold" nodeType="afterEffect">
                                  <p:stCondLst>
                                    <p:cond delay="0"/>
                                  </p:stCondLst>
                                  <p:childTnLst>
                                    <p:animRot by="-5400000">
                                      <p:cBhvr>
                                        <p:cTn id="27" dur="1000" fill="hold"/>
                                        <p:tgtEl>
                                          <p:spTgt spid="40"/>
                                        </p:tgtEl>
                                        <p:attrNameLst>
                                          <p:attrName>r</p:attrName>
                                        </p:attrNameLst>
                                      </p:cBhvr>
                                    </p:animRot>
                                  </p:childTnLst>
                                </p:cTn>
                              </p:par>
                            </p:childTnLst>
                          </p:cTn>
                        </p:par>
                        <p:par>
                          <p:cTn id="28" fill="hold">
                            <p:stCondLst>
                              <p:cond delay="4500"/>
                            </p:stCondLst>
                            <p:childTnLst>
                              <p:par>
                                <p:cTn id="29" presetID="42" presetClass="path" presetSubtype="0" accel="50000" decel="50000" fill="hold" nodeType="afterEffect">
                                  <p:stCondLst>
                                    <p:cond delay="0"/>
                                  </p:stCondLst>
                                  <p:childTnLst>
                                    <p:animMotion origin="layout" path="M 0.43837 0.10957 L 0.43924 -0.30988 " pathEditMode="relative" rAng="0" ptsTypes="AA">
                                      <p:cBhvr>
                                        <p:cTn id="30" dur="2000" fill="hold"/>
                                        <p:tgtEl>
                                          <p:spTgt spid="40"/>
                                        </p:tgtEl>
                                        <p:attrNameLst>
                                          <p:attrName>ppt_x</p:attrName>
                                          <p:attrName>ppt_y</p:attrName>
                                        </p:attrNameLst>
                                      </p:cBhvr>
                                      <p:rCtr x="0" y="-2098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1142</TotalTime>
  <Words>488</Words>
  <Application>Microsoft Office PowerPoint</Application>
  <PresentationFormat>Custom</PresentationFormat>
  <Paragraphs>79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Corbel</vt:lpstr>
      <vt:lpstr>Lucida Bright</vt:lpstr>
      <vt:lpstr>Roboto</vt:lpstr>
      <vt:lpstr>Segoe UI</vt:lpstr>
      <vt:lpstr>Parallax</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Tao</dc:creator>
  <cp:lastModifiedBy>Michael Tao</cp:lastModifiedBy>
  <cp:revision>55</cp:revision>
  <dcterms:created xsi:type="dcterms:W3CDTF">2016-05-14T19:48:24Z</dcterms:created>
  <dcterms:modified xsi:type="dcterms:W3CDTF">2016-05-16T01:51:37Z</dcterms:modified>
</cp:coreProperties>
</file>