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13" r:id="rId8"/>
    <p:sldId id="314" r:id="rId9"/>
    <p:sldId id="339" r:id="rId10"/>
    <p:sldId id="317" r:id="rId11"/>
    <p:sldId id="316" r:id="rId12"/>
    <p:sldId id="315" r:id="rId13"/>
    <p:sldId id="318" r:id="rId14"/>
    <p:sldId id="319" r:id="rId15"/>
    <p:sldId id="331" r:id="rId16"/>
    <p:sldId id="320" r:id="rId17"/>
    <p:sldId id="321" r:id="rId18"/>
    <p:sldId id="322" r:id="rId19"/>
    <p:sldId id="332" r:id="rId20"/>
    <p:sldId id="323" r:id="rId21"/>
    <p:sldId id="333" r:id="rId22"/>
    <p:sldId id="324" r:id="rId23"/>
    <p:sldId id="335" r:id="rId24"/>
    <p:sldId id="325" r:id="rId25"/>
    <p:sldId id="326" r:id="rId26"/>
    <p:sldId id="336" r:id="rId27"/>
    <p:sldId id="327" r:id="rId28"/>
    <p:sldId id="337" r:id="rId29"/>
    <p:sldId id="328" r:id="rId30"/>
    <p:sldId id="329" r:id="rId31"/>
    <p:sldId id="330" r:id="rId32"/>
    <p:sldId id="338" r:id="rId33"/>
    <p:sldId id="31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A5C7E-FAF8-4DA8-AF2F-DBD6855637AE}" type="doc">
      <dgm:prSet loTypeId="urn:microsoft.com/office/officeart/2005/8/layout/pyramid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613403-A6F8-40C0-8C54-09D4C31C48B4}">
      <dgm:prSet phldrT="[Text]" custT="1"/>
      <dgm:spPr/>
      <dgm:t>
        <a:bodyPr/>
        <a:lstStyle/>
        <a:p>
          <a:pPr algn="l"/>
          <a:r>
            <a:rPr lang="en-US" sz="2200" dirty="0">
              <a:latin typeface="Bahnschrift"/>
            </a:rPr>
            <a:t>Identify Data</a:t>
          </a:r>
        </a:p>
      </dgm:t>
    </dgm:pt>
    <dgm:pt modelId="{E3E349D9-507D-4EBB-9796-56BF9FAB3549}" type="parTrans" cxnId="{9E1043C6-9101-452F-A783-D42AE884E290}">
      <dgm:prSet/>
      <dgm:spPr/>
      <dgm:t>
        <a:bodyPr/>
        <a:lstStyle/>
        <a:p>
          <a:endParaRPr lang="en-US"/>
        </a:p>
      </dgm:t>
    </dgm:pt>
    <dgm:pt modelId="{3A0332EB-B38F-4238-9A9A-BE1B5A7F923B}" type="sibTrans" cxnId="{9E1043C6-9101-452F-A783-D42AE884E290}">
      <dgm:prSet/>
      <dgm:spPr/>
      <dgm:t>
        <a:bodyPr/>
        <a:lstStyle/>
        <a:p>
          <a:endParaRPr lang="en-US"/>
        </a:p>
      </dgm:t>
    </dgm:pt>
    <dgm:pt modelId="{860557A6-FA8D-4283-9BD0-8257E31B91FE}">
      <dgm:prSet phldrT="[Text]" custT="1"/>
      <dgm:spPr/>
      <dgm:t>
        <a:bodyPr/>
        <a:lstStyle/>
        <a:p>
          <a:pPr algn="l"/>
          <a:r>
            <a:rPr lang="en-US" sz="2200" dirty="0">
              <a:latin typeface="Bahnschrift"/>
            </a:rPr>
            <a:t>Prepare Data</a:t>
          </a:r>
        </a:p>
      </dgm:t>
    </dgm:pt>
    <dgm:pt modelId="{AA2405C4-18E4-43F9-9EC3-7F0681A0475C}" type="parTrans" cxnId="{A068D7BA-7B36-4050-B2A6-A6DAC76A1FC9}">
      <dgm:prSet/>
      <dgm:spPr/>
      <dgm:t>
        <a:bodyPr/>
        <a:lstStyle/>
        <a:p>
          <a:endParaRPr lang="en-US"/>
        </a:p>
      </dgm:t>
    </dgm:pt>
    <dgm:pt modelId="{5A81DBB9-4C1D-4124-8AEF-E4F438E4AA73}" type="sibTrans" cxnId="{A068D7BA-7B36-4050-B2A6-A6DAC76A1FC9}">
      <dgm:prSet/>
      <dgm:spPr/>
      <dgm:t>
        <a:bodyPr/>
        <a:lstStyle/>
        <a:p>
          <a:endParaRPr lang="en-US"/>
        </a:p>
      </dgm:t>
    </dgm:pt>
    <dgm:pt modelId="{E8CA2A4E-BB24-4E69-9F2B-CE55BD079D5A}">
      <dgm:prSet custT="1"/>
      <dgm:spPr/>
      <dgm:t>
        <a:bodyPr/>
        <a:lstStyle/>
        <a:p>
          <a:pPr algn="l"/>
          <a:r>
            <a:rPr lang="en-US" sz="2200" dirty="0">
              <a:latin typeface="Bahnschrift"/>
            </a:rPr>
            <a:t>Model &amp; Evaluate Data</a:t>
          </a:r>
        </a:p>
      </dgm:t>
    </dgm:pt>
    <dgm:pt modelId="{FD9B0407-3D17-4E8E-A3F3-B0BA8B194515}" type="parTrans" cxnId="{A3B66BFE-E775-433A-96FF-96A8A9F6AAE0}">
      <dgm:prSet/>
      <dgm:spPr/>
      <dgm:t>
        <a:bodyPr/>
        <a:lstStyle/>
        <a:p>
          <a:endParaRPr lang="en-US"/>
        </a:p>
      </dgm:t>
    </dgm:pt>
    <dgm:pt modelId="{EF3E69A8-4358-44EF-ACC3-EFB648DB2F1A}" type="sibTrans" cxnId="{A3B66BFE-E775-433A-96FF-96A8A9F6AAE0}">
      <dgm:prSet/>
      <dgm:spPr/>
      <dgm:t>
        <a:bodyPr/>
        <a:lstStyle/>
        <a:p>
          <a:endParaRPr lang="en-US"/>
        </a:p>
      </dgm:t>
    </dgm:pt>
    <dgm:pt modelId="{148E355A-BBF9-42DD-921B-DD6EF1F30151}">
      <dgm:prSet custT="1"/>
      <dgm:spPr/>
      <dgm:t>
        <a:bodyPr/>
        <a:lstStyle/>
        <a:p>
          <a:pPr algn="l"/>
          <a:r>
            <a:rPr lang="en-US" sz="2200" dirty="0">
              <a:latin typeface="Bahnschrift"/>
            </a:rPr>
            <a:t>Present data</a:t>
          </a:r>
        </a:p>
      </dgm:t>
    </dgm:pt>
    <dgm:pt modelId="{BD851F12-BB8E-427C-9A3F-7C37A7B8F3A8}" type="parTrans" cxnId="{7E9839CF-778E-49C5-94DD-90E3F24205C1}">
      <dgm:prSet/>
      <dgm:spPr/>
      <dgm:t>
        <a:bodyPr/>
        <a:lstStyle/>
        <a:p>
          <a:endParaRPr lang="en-US"/>
        </a:p>
      </dgm:t>
    </dgm:pt>
    <dgm:pt modelId="{9DCB678B-1354-4F8C-B45A-86421AB38505}" type="sibTrans" cxnId="{7E9839CF-778E-49C5-94DD-90E3F24205C1}">
      <dgm:prSet/>
      <dgm:spPr/>
      <dgm:t>
        <a:bodyPr/>
        <a:lstStyle/>
        <a:p>
          <a:endParaRPr lang="en-US"/>
        </a:p>
      </dgm:t>
    </dgm:pt>
    <dgm:pt modelId="{E486008D-5B56-4B29-B94C-F3D306E1BFA6}">
      <dgm:prSet custT="1"/>
      <dgm:spPr/>
      <dgm:t>
        <a:bodyPr/>
        <a:lstStyle/>
        <a:p>
          <a:pPr algn="l"/>
          <a:r>
            <a:rPr lang="en-US" sz="2200" dirty="0">
              <a:latin typeface="Bahnschrift"/>
            </a:rPr>
            <a:t>Business Goal</a:t>
          </a:r>
        </a:p>
      </dgm:t>
    </dgm:pt>
    <dgm:pt modelId="{89C8A9F7-9965-4409-A38E-741EFD049402}" type="parTrans" cxnId="{827101EA-9A1A-4B62-8A00-FCB2864BE8E0}">
      <dgm:prSet/>
      <dgm:spPr/>
      <dgm:t>
        <a:bodyPr/>
        <a:lstStyle/>
        <a:p>
          <a:endParaRPr lang="en-US"/>
        </a:p>
      </dgm:t>
    </dgm:pt>
    <dgm:pt modelId="{29A2FA24-AF57-426A-BB81-1DF551FD94C2}" type="sibTrans" cxnId="{827101EA-9A1A-4B62-8A00-FCB2864BE8E0}">
      <dgm:prSet/>
      <dgm:spPr/>
      <dgm:t>
        <a:bodyPr/>
        <a:lstStyle/>
        <a:p>
          <a:endParaRPr lang="en-US"/>
        </a:p>
      </dgm:t>
    </dgm:pt>
    <dgm:pt modelId="{4D43BB33-80C4-4E7F-833A-2636F2DF24E2}" type="pres">
      <dgm:prSet presAssocID="{E0AA5C7E-FAF8-4DA8-AF2F-DBD6855637AE}" presName="compositeShape" presStyleCnt="0">
        <dgm:presLayoutVars>
          <dgm:dir/>
          <dgm:resizeHandles/>
        </dgm:presLayoutVars>
      </dgm:prSet>
      <dgm:spPr/>
    </dgm:pt>
    <dgm:pt modelId="{EA21864A-DCE4-463B-9496-4E0641E4CA8F}" type="pres">
      <dgm:prSet presAssocID="{E0AA5C7E-FAF8-4DA8-AF2F-DBD6855637AE}" presName="pyramid" presStyleLbl="node1" presStyleIdx="0" presStyleCnt="1" custScaleX="97736"/>
      <dgm:spPr/>
    </dgm:pt>
    <dgm:pt modelId="{CFF9AF59-99E0-40FE-A0C3-C82C71E7E9F2}" type="pres">
      <dgm:prSet presAssocID="{E0AA5C7E-FAF8-4DA8-AF2F-DBD6855637AE}" presName="theList" presStyleCnt="0"/>
      <dgm:spPr/>
    </dgm:pt>
    <dgm:pt modelId="{0797A2FE-02FF-4883-9491-8A9CC489792B}" type="pres">
      <dgm:prSet presAssocID="{8E613403-A6F8-40C0-8C54-09D4C31C48B4}" presName="aNode" presStyleLbl="fgAcc1" presStyleIdx="0" presStyleCnt="5">
        <dgm:presLayoutVars>
          <dgm:bulletEnabled val="1"/>
        </dgm:presLayoutVars>
      </dgm:prSet>
      <dgm:spPr/>
    </dgm:pt>
    <dgm:pt modelId="{406B0186-756D-4E2E-966D-B04D7CF73844}" type="pres">
      <dgm:prSet presAssocID="{8E613403-A6F8-40C0-8C54-09D4C31C48B4}" presName="aSpace" presStyleCnt="0"/>
      <dgm:spPr/>
    </dgm:pt>
    <dgm:pt modelId="{4DE193B9-B864-480C-ABA3-8BEA5125E2BD}" type="pres">
      <dgm:prSet presAssocID="{860557A6-FA8D-4283-9BD0-8257E31B91FE}" presName="aNode" presStyleLbl="fgAcc1" presStyleIdx="1" presStyleCnt="5">
        <dgm:presLayoutVars>
          <dgm:bulletEnabled val="1"/>
        </dgm:presLayoutVars>
      </dgm:prSet>
      <dgm:spPr/>
    </dgm:pt>
    <dgm:pt modelId="{986AFAFB-1E80-47B0-A666-6BDA292C86DD}" type="pres">
      <dgm:prSet presAssocID="{860557A6-FA8D-4283-9BD0-8257E31B91FE}" presName="aSpace" presStyleCnt="0"/>
      <dgm:spPr/>
    </dgm:pt>
    <dgm:pt modelId="{D5CE2311-9CC1-497C-950F-B2BC2A4A809C}" type="pres">
      <dgm:prSet presAssocID="{E8CA2A4E-BB24-4E69-9F2B-CE55BD079D5A}" presName="aNode" presStyleLbl="fgAcc1" presStyleIdx="2" presStyleCnt="5">
        <dgm:presLayoutVars>
          <dgm:bulletEnabled val="1"/>
        </dgm:presLayoutVars>
      </dgm:prSet>
      <dgm:spPr/>
    </dgm:pt>
    <dgm:pt modelId="{141FD3BB-A7F7-4EF9-AC06-B7D3C9038691}" type="pres">
      <dgm:prSet presAssocID="{E8CA2A4E-BB24-4E69-9F2B-CE55BD079D5A}" presName="aSpace" presStyleCnt="0"/>
      <dgm:spPr/>
    </dgm:pt>
    <dgm:pt modelId="{48923915-3BEE-49B2-97B1-CB3CC82E2F05}" type="pres">
      <dgm:prSet presAssocID="{148E355A-BBF9-42DD-921B-DD6EF1F30151}" presName="aNode" presStyleLbl="fgAcc1" presStyleIdx="3" presStyleCnt="5">
        <dgm:presLayoutVars>
          <dgm:bulletEnabled val="1"/>
        </dgm:presLayoutVars>
      </dgm:prSet>
      <dgm:spPr/>
    </dgm:pt>
    <dgm:pt modelId="{8D2BC557-8923-464E-9EE2-DA8B76BB6B15}" type="pres">
      <dgm:prSet presAssocID="{148E355A-BBF9-42DD-921B-DD6EF1F30151}" presName="aSpace" presStyleCnt="0"/>
      <dgm:spPr/>
    </dgm:pt>
    <dgm:pt modelId="{DADE76D7-47D9-4CBA-8764-E44B9FFA1B95}" type="pres">
      <dgm:prSet presAssocID="{E486008D-5B56-4B29-B94C-F3D306E1BFA6}" presName="aNode" presStyleLbl="fgAcc1" presStyleIdx="4" presStyleCnt="5">
        <dgm:presLayoutVars>
          <dgm:bulletEnabled val="1"/>
        </dgm:presLayoutVars>
      </dgm:prSet>
      <dgm:spPr/>
    </dgm:pt>
    <dgm:pt modelId="{D86C3EA8-00C5-4420-879E-BD002908AB0E}" type="pres">
      <dgm:prSet presAssocID="{E486008D-5B56-4B29-B94C-F3D306E1BFA6}" presName="aSpace" presStyleCnt="0"/>
      <dgm:spPr/>
    </dgm:pt>
  </dgm:ptLst>
  <dgm:cxnLst>
    <dgm:cxn modelId="{8CB51F0C-A713-4005-B645-FD6A20EB2840}" type="presOf" srcId="{E8CA2A4E-BB24-4E69-9F2B-CE55BD079D5A}" destId="{D5CE2311-9CC1-497C-950F-B2BC2A4A809C}" srcOrd="0" destOrd="0" presId="urn:microsoft.com/office/officeart/2005/8/layout/pyramid2"/>
    <dgm:cxn modelId="{11F8E634-7F03-495D-B700-E18AE0CA4979}" type="presOf" srcId="{148E355A-BBF9-42DD-921B-DD6EF1F30151}" destId="{48923915-3BEE-49B2-97B1-CB3CC82E2F05}" srcOrd="0" destOrd="0" presId="urn:microsoft.com/office/officeart/2005/8/layout/pyramid2"/>
    <dgm:cxn modelId="{A6C6E592-26EB-429A-8216-7557FBEAA21A}" type="presOf" srcId="{8E613403-A6F8-40C0-8C54-09D4C31C48B4}" destId="{0797A2FE-02FF-4883-9491-8A9CC489792B}" srcOrd="0" destOrd="0" presId="urn:microsoft.com/office/officeart/2005/8/layout/pyramid2"/>
    <dgm:cxn modelId="{0E29BC97-0990-4A3F-82A4-8341E4271C2C}" type="presOf" srcId="{860557A6-FA8D-4283-9BD0-8257E31B91FE}" destId="{4DE193B9-B864-480C-ABA3-8BEA5125E2BD}" srcOrd="0" destOrd="0" presId="urn:microsoft.com/office/officeart/2005/8/layout/pyramid2"/>
    <dgm:cxn modelId="{ED18969D-D13E-47FD-A730-5EB27CB25EA7}" type="presOf" srcId="{E0AA5C7E-FAF8-4DA8-AF2F-DBD6855637AE}" destId="{4D43BB33-80C4-4E7F-833A-2636F2DF24E2}" srcOrd="0" destOrd="0" presId="urn:microsoft.com/office/officeart/2005/8/layout/pyramid2"/>
    <dgm:cxn modelId="{A068D7BA-7B36-4050-B2A6-A6DAC76A1FC9}" srcId="{E0AA5C7E-FAF8-4DA8-AF2F-DBD6855637AE}" destId="{860557A6-FA8D-4283-9BD0-8257E31B91FE}" srcOrd="1" destOrd="0" parTransId="{AA2405C4-18E4-43F9-9EC3-7F0681A0475C}" sibTransId="{5A81DBB9-4C1D-4124-8AEF-E4F438E4AA73}"/>
    <dgm:cxn modelId="{9E1043C6-9101-452F-A783-D42AE884E290}" srcId="{E0AA5C7E-FAF8-4DA8-AF2F-DBD6855637AE}" destId="{8E613403-A6F8-40C0-8C54-09D4C31C48B4}" srcOrd="0" destOrd="0" parTransId="{E3E349D9-507D-4EBB-9796-56BF9FAB3549}" sibTransId="{3A0332EB-B38F-4238-9A9A-BE1B5A7F923B}"/>
    <dgm:cxn modelId="{7E9839CF-778E-49C5-94DD-90E3F24205C1}" srcId="{E0AA5C7E-FAF8-4DA8-AF2F-DBD6855637AE}" destId="{148E355A-BBF9-42DD-921B-DD6EF1F30151}" srcOrd="3" destOrd="0" parTransId="{BD851F12-BB8E-427C-9A3F-7C37A7B8F3A8}" sibTransId="{9DCB678B-1354-4F8C-B45A-86421AB38505}"/>
    <dgm:cxn modelId="{545016E4-3C05-42B6-AE50-E3E2B70D1202}" type="presOf" srcId="{E486008D-5B56-4B29-B94C-F3D306E1BFA6}" destId="{DADE76D7-47D9-4CBA-8764-E44B9FFA1B95}" srcOrd="0" destOrd="0" presId="urn:microsoft.com/office/officeart/2005/8/layout/pyramid2"/>
    <dgm:cxn modelId="{827101EA-9A1A-4B62-8A00-FCB2864BE8E0}" srcId="{E0AA5C7E-FAF8-4DA8-AF2F-DBD6855637AE}" destId="{E486008D-5B56-4B29-B94C-F3D306E1BFA6}" srcOrd="4" destOrd="0" parTransId="{89C8A9F7-9965-4409-A38E-741EFD049402}" sibTransId="{29A2FA24-AF57-426A-BB81-1DF551FD94C2}"/>
    <dgm:cxn modelId="{A3B66BFE-E775-433A-96FF-96A8A9F6AAE0}" srcId="{E0AA5C7E-FAF8-4DA8-AF2F-DBD6855637AE}" destId="{E8CA2A4E-BB24-4E69-9F2B-CE55BD079D5A}" srcOrd="2" destOrd="0" parTransId="{FD9B0407-3D17-4E8E-A3F3-B0BA8B194515}" sibTransId="{EF3E69A8-4358-44EF-ACC3-EFB648DB2F1A}"/>
    <dgm:cxn modelId="{00CFC62B-0E6F-4DE4-895E-6F5BD720BD40}" type="presParOf" srcId="{4D43BB33-80C4-4E7F-833A-2636F2DF24E2}" destId="{EA21864A-DCE4-463B-9496-4E0641E4CA8F}" srcOrd="0" destOrd="0" presId="urn:microsoft.com/office/officeart/2005/8/layout/pyramid2"/>
    <dgm:cxn modelId="{F911E143-2E72-4EAF-97B2-B4B1631520F5}" type="presParOf" srcId="{4D43BB33-80C4-4E7F-833A-2636F2DF24E2}" destId="{CFF9AF59-99E0-40FE-A0C3-C82C71E7E9F2}" srcOrd="1" destOrd="0" presId="urn:microsoft.com/office/officeart/2005/8/layout/pyramid2"/>
    <dgm:cxn modelId="{3FEEF5FD-51F5-4436-902D-D4470D857510}" type="presParOf" srcId="{CFF9AF59-99E0-40FE-A0C3-C82C71E7E9F2}" destId="{0797A2FE-02FF-4883-9491-8A9CC489792B}" srcOrd="0" destOrd="0" presId="urn:microsoft.com/office/officeart/2005/8/layout/pyramid2"/>
    <dgm:cxn modelId="{1F9A8D16-05B5-4B21-AD09-A5E84AE78138}" type="presParOf" srcId="{CFF9AF59-99E0-40FE-A0C3-C82C71E7E9F2}" destId="{406B0186-756D-4E2E-966D-B04D7CF73844}" srcOrd="1" destOrd="0" presId="urn:microsoft.com/office/officeart/2005/8/layout/pyramid2"/>
    <dgm:cxn modelId="{64BB547D-6504-448B-B4DC-6DB7335A9DF0}" type="presParOf" srcId="{CFF9AF59-99E0-40FE-A0C3-C82C71E7E9F2}" destId="{4DE193B9-B864-480C-ABA3-8BEA5125E2BD}" srcOrd="2" destOrd="0" presId="urn:microsoft.com/office/officeart/2005/8/layout/pyramid2"/>
    <dgm:cxn modelId="{12D5E1BA-5369-45DE-834A-C4C338338F37}" type="presParOf" srcId="{CFF9AF59-99E0-40FE-A0C3-C82C71E7E9F2}" destId="{986AFAFB-1E80-47B0-A666-6BDA292C86DD}" srcOrd="3" destOrd="0" presId="urn:microsoft.com/office/officeart/2005/8/layout/pyramid2"/>
    <dgm:cxn modelId="{5ED91E16-B496-4A46-A603-553F8695AB60}" type="presParOf" srcId="{CFF9AF59-99E0-40FE-A0C3-C82C71E7E9F2}" destId="{D5CE2311-9CC1-497C-950F-B2BC2A4A809C}" srcOrd="4" destOrd="0" presId="urn:microsoft.com/office/officeart/2005/8/layout/pyramid2"/>
    <dgm:cxn modelId="{1AFFB1E6-CD8C-428C-99AF-0F86BED0DFB7}" type="presParOf" srcId="{CFF9AF59-99E0-40FE-A0C3-C82C71E7E9F2}" destId="{141FD3BB-A7F7-4EF9-AC06-B7D3C9038691}" srcOrd="5" destOrd="0" presId="urn:microsoft.com/office/officeart/2005/8/layout/pyramid2"/>
    <dgm:cxn modelId="{5206BFF0-E6BE-48AF-98B8-5C9D9E9CCC9B}" type="presParOf" srcId="{CFF9AF59-99E0-40FE-A0C3-C82C71E7E9F2}" destId="{48923915-3BEE-49B2-97B1-CB3CC82E2F05}" srcOrd="6" destOrd="0" presId="urn:microsoft.com/office/officeart/2005/8/layout/pyramid2"/>
    <dgm:cxn modelId="{AF8C0808-701F-48D3-AC10-E55FB48CCB4C}" type="presParOf" srcId="{CFF9AF59-99E0-40FE-A0C3-C82C71E7E9F2}" destId="{8D2BC557-8923-464E-9EE2-DA8B76BB6B15}" srcOrd="7" destOrd="0" presId="urn:microsoft.com/office/officeart/2005/8/layout/pyramid2"/>
    <dgm:cxn modelId="{504407C6-A5FA-4D70-8C4A-70E9786B3275}" type="presParOf" srcId="{CFF9AF59-99E0-40FE-A0C3-C82C71E7E9F2}" destId="{DADE76D7-47D9-4CBA-8764-E44B9FFA1B95}" srcOrd="8" destOrd="0" presId="urn:microsoft.com/office/officeart/2005/8/layout/pyramid2"/>
    <dgm:cxn modelId="{FAF28F40-C4B2-4CFD-8337-BACA279855A2}" type="presParOf" srcId="{CFF9AF59-99E0-40FE-A0C3-C82C71E7E9F2}" destId="{D86C3EA8-00C5-4420-879E-BD002908AB0E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D1F3A1-F2A5-4704-B750-383B6844687D}" type="doc">
      <dgm:prSet loTypeId="urn:microsoft.com/office/officeart/2005/8/layout/default" loCatId="list" qsTypeId="urn:microsoft.com/office/officeart/2005/8/quickstyle/3d3" qsCatId="3D" csTypeId="urn:microsoft.com/office/officeart/2005/8/colors/accent0_3" csCatId="mainScheme" phldr="1"/>
      <dgm:spPr/>
    </dgm:pt>
    <dgm:pt modelId="{B4C4C6B8-7581-4E7E-A2AF-5DA0FF838923}">
      <dgm:prSet phldrT="[Text]" custT="1"/>
      <dgm:spPr/>
      <dgm:t>
        <a:bodyPr/>
        <a:lstStyle/>
        <a:p>
          <a:r>
            <a:rPr lang="en-US" sz="2000" dirty="0"/>
            <a:t>Selection</a:t>
          </a:r>
        </a:p>
      </dgm:t>
    </dgm:pt>
    <dgm:pt modelId="{280E505C-A99B-451C-82EA-7AF51B0A9A5A}" type="parTrans" cxnId="{58E1CDED-305A-4667-BCFD-EADF211F4BFA}">
      <dgm:prSet/>
      <dgm:spPr/>
      <dgm:t>
        <a:bodyPr/>
        <a:lstStyle/>
        <a:p>
          <a:endParaRPr lang="en-US"/>
        </a:p>
      </dgm:t>
    </dgm:pt>
    <dgm:pt modelId="{DD5F398B-8253-490C-B03C-E4C9483E874D}" type="sibTrans" cxnId="{58E1CDED-305A-4667-BCFD-EADF211F4BFA}">
      <dgm:prSet custT="1"/>
      <dgm:spPr/>
      <dgm:t>
        <a:bodyPr/>
        <a:lstStyle/>
        <a:p>
          <a:endParaRPr lang="en-US" sz="1400"/>
        </a:p>
      </dgm:t>
    </dgm:pt>
    <dgm:pt modelId="{C9407E51-53DC-494B-A40A-9200957CD818}">
      <dgm:prSet phldrT="[Text]" custT="1"/>
      <dgm:spPr/>
      <dgm:t>
        <a:bodyPr/>
        <a:lstStyle/>
        <a:p>
          <a:r>
            <a:rPr lang="en-US" sz="2000" dirty="0"/>
            <a:t>Pre-processing</a:t>
          </a:r>
        </a:p>
      </dgm:t>
    </dgm:pt>
    <dgm:pt modelId="{DD80B790-B4F3-4B20-9782-499D58721167}" type="parTrans" cxnId="{24CE5C03-A0F6-4680-8F3D-1940401432FC}">
      <dgm:prSet/>
      <dgm:spPr/>
      <dgm:t>
        <a:bodyPr/>
        <a:lstStyle/>
        <a:p>
          <a:endParaRPr lang="en-US"/>
        </a:p>
      </dgm:t>
    </dgm:pt>
    <dgm:pt modelId="{17EA8097-4DE6-4DB4-AF24-F909E3BA9A1D}" type="sibTrans" cxnId="{24CE5C03-A0F6-4680-8F3D-1940401432FC}">
      <dgm:prSet custT="1"/>
      <dgm:spPr/>
      <dgm:t>
        <a:bodyPr/>
        <a:lstStyle/>
        <a:p>
          <a:endParaRPr lang="en-US" sz="1400"/>
        </a:p>
      </dgm:t>
    </dgm:pt>
    <dgm:pt modelId="{B2A7F2F0-A53A-4896-BE03-A7AC8AE7A94D}">
      <dgm:prSet phldrT="[Text]" custT="1"/>
      <dgm:spPr/>
      <dgm:t>
        <a:bodyPr/>
        <a:lstStyle/>
        <a:p>
          <a:r>
            <a:rPr lang="en-US" sz="2000" dirty="0"/>
            <a:t>Transformation</a:t>
          </a:r>
        </a:p>
      </dgm:t>
    </dgm:pt>
    <dgm:pt modelId="{87271EB3-50B1-4110-A5B5-F10662A1B26B}" type="parTrans" cxnId="{AC39D763-1E32-4A3A-A7FB-82B10DF4087F}">
      <dgm:prSet/>
      <dgm:spPr/>
      <dgm:t>
        <a:bodyPr/>
        <a:lstStyle/>
        <a:p>
          <a:endParaRPr lang="en-US"/>
        </a:p>
      </dgm:t>
    </dgm:pt>
    <dgm:pt modelId="{4AD73120-51CD-4C78-A4BE-5CEC29CA4200}" type="sibTrans" cxnId="{AC39D763-1E32-4A3A-A7FB-82B10DF4087F}">
      <dgm:prSet custT="1"/>
      <dgm:spPr/>
      <dgm:t>
        <a:bodyPr/>
        <a:lstStyle/>
        <a:p>
          <a:endParaRPr lang="en-US" sz="1400"/>
        </a:p>
      </dgm:t>
    </dgm:pt>
    <dgm:pt modelId="{88339967-73C2-4CBC-BBAA-B2308FF4F716}">
      <dgm:prSet phldrT="[Text]" custT="1"/>
      <dgm:spPr/>
      <dgm:t>
        <a:bodyPr/>
        <a:lstStyle/>
        <a:p>
          <a:r>
            <a:rPr lang="en-US" sz="2000" dirty="0"/>
            <a:t>Data Mining</a:t>
          </a:r>
        </a:p>
      </dgm:t>
    </dgm:pt>
    <dgm:pt modelId="{4DADAFBC-A4F1-4117-AC66-2937EA06E82D}" type="parTrans" cxnId="{66970726-488D-40E3-8C64-AB21045182D4}">
      <dgm:prSet/>
      <dgm:spPr/>
      <dgm:t>
        <a:bodyPr/>
        <a:lstStyle/>
        <a:p>
          <a:endParaRPr lang="en-US"/>
        </a:p>
      </dgm:t>
    </dgm:pt>
    <dgm:pt modelId="{E9423321-4084-4117-B189-A49B4A084383}" type="sibTrans" cxnId="{66970726-488D-40E3-8C64-AB21045182D4}">
      <dgm:prSet custT="1"/>
      <dgm:spPr/>
      <dgm:t>
        <a:bodyPr/>
        <a:lstStyle/>
        <a:p>
          <a:endParaRPr lang="en-US" sz="1400"/>
        </a:p>
      </dgm:t>
    </dgm:pt>
    <dgm:pt modelId="{4F3A9957-3A17-49D3-A806-3219CB842438}">
      <dgm:prSet phldrT="[Text]" custT="1"/>
      <dgm:spPr/>
      <dgm:t>
        <a:bodyPr/>
        <a:lstStyle/>
        <a:p>
          <a:r>
            <a:rPr lang="en-US" sz="2000" dirty="0"/>
            <a:t>Evaluation</a:t>
          </a:r>
        </a:p>
      </dgm:t>
    </dgm:pt>
    <dgm:pt modelId="{CB0F4D22-AB6B-44FE-B498-B53FBF287B2A}" type="parTrans" cxnId="{3A5ACBCA-D3D0-4D5A-A580-48A3B1AED47B}">
      <dgm:prSet/>
      <dgm:spPr/>
      <dgm:t>
        <a:bodyPr/>
        <a:lstStyle/>
        <a:p>
          <a:endParaRPr lang="en-US"/>
        </a:p>
      </dgm:t>
    </dgm:pt>
    <dgm:pt modelId="{B462A661-5DE3-4E85-870C-F0526B3D5F8B}" type="sibTrans" cxnId="{3A5ACBCA-D3D0-4D5A-A580-48A3B1AED47B}">
      <dgm:prSet/>
      <dgm:spPr/>
      <dgm:t>
        <a:bodyPr/>
        <a:lstStyle/>
        <a:p>
          <a:endParaRPr lang="en-US"/>
        </a:p>
      </dgm:t>
    </dgm:pt>
    <dgm:pt modelId="{0991CC13-3E7D-4C06-9B8E-44CF58422FDF}" type="pres">
      <dgm:prSet presAssocID="{F9D1F3A1-F2A5-4704-B750-383B6844687D}" presName="diagram" presStyleCnt="0">
        <dgm:presLayoutVars>
          <dgm:dir/>
          <dgm:resizeHandles val="exact"/>
        </dgm:presLayoutVars>
      </dgm:prSet>
      <dgm:spPr/>
    </dgm:pt>
    <dgm:pt modelId="{2DF3F154-50C1-4D73-B27F-EA682376DAE2}" type="pres">
      <dgm:prSet presAssocID="{B4C4C6B8-7581-4E7E-A2AF-5DA0FF838923}" presName="node" presStyleLbl="node1" presStyleIdx="0" presStyleCnt="5" custScaleX="19896" custScaleY="7177" custLinFactNeighborX="-8355" custLinFactNeighborY="4729">
        <dgm:presLayoutVars>
          <dgm:bulletEnabled val="1"/>
        </dgm:presLayoutVars>
      </dgm:prSet>
      <dgm:spPr/>
    </dgm:pt>
    <dgm:pt modelId="{D4E2ACD1-6A38-488B-A004-F4ADDA206164}" type="pres">
      <dgm:prSet presAssocID="{DD5F398B-8253-490C-B03C-E4C9483E874D}" presName="sibTrans" presStyleCnt="0"/>
      <dgm:spPr/>
    </dgm:pt>
    <dgm:pt modelId="{590F2CAC-A62D-48FB-AEB4-C6EF1F1A4689}" type="pres">
      <dgm:prSet presAssocID="{C9407E51-53DC-494B-A40A-9200957CD818}" presName="node" presStyleLbl="node1" presStyleIdx="1" presStyleCnt="5" custScaleX="19896" custScaleY="7177" custLinFactNeighborX="-19239" custLinFactNeighborY="-7369">
        <dgm:presLayoutVars>
          <dgm:bulletEnabled val="1"/>
        </dgm:presLayoutVars>
      </dgm:prSet>
      <dgm:spPr/>
    </dgm:pt>
    <dgm:pt modelId="{5FC00C81-0A22-4699-9D15-5A7C87424993}" type="pres">
      <dgm:prSet presAssocID="{17EA8097-4DE6-4DB4-AF24-F909E3BA9A1D}" presName="sibTrans" presStyleCnt="0"/>
      <dgm:spPr/>
    </dgm:pt>
    <dgm:pt modelId="{0D138D27-04B4-46CB-87CE-398086CBB7FC}" type="pres">
      <dgm:prSet presAssocID="{B2A7F2F0-A53A-4896-BE03-A7AC8AE7A94D}" presName="node" presStyleLbl="node1" presStyleIdx="2" presStyleCnt="5" custScaleX="19896" custScaleY="7177" custLinFactNeighborX="-29803" custLinFactNeighborY="4729">
        <dgm:presLayoutVars>
          <dgm:bulletEnabled val="1"/>
        </dgm:presLayoutVars>
      </dgm:prSet>
      <dgm:spPr/>
    </dgm:pt>
    <dgm:pt modelId="{94144C42-CFF3-4B51-B25C-C34DCD981B31}" type="pres">
      <dgm:prSet presAssocID="{4AD73120-51CD-4C78-A4BE-5CEC29CA4200}" presName="sibTrans" presStyleCnt="0"/>
      <dgm:spPr/>
    </dgm:pt>
    <dgm:pt modelId="{F486DC28-E707-4010-BD89-7A9D23804A28}" type="pres">
      <dgm:prSet presAssocID="{88339967-73C2-4CBC-BBAA-B2308FF4F716}" presName="node" presStyleLbl="node1" presStyleIdx="3" presStyleCnt="5" custScaleX="19896" custScaleY="7177" custLinFactNeighborX="32773" custLinFactNeighborY="-31181">
        <dgm:presLayoutVars>
          <dgm:bulletEnabled val="1"/>
        </dgm:presLayoutVars>
      </dgm:prSet>
      <dgm:spPr/>
    </dgm:pt>
    <dgm:pt modelId="{6E3F1C1B-853B-422F-B6C3-B0E65F9915F2}" type="pres">
      <dgm:prSet presAssocID="{E9423321-4084-4117-B189-A49B4A084383}" presName="sibTrans" presStyleCnt="0"/>
      <dgm:spPr/>
    </dgm:pt>
    <dgm:pt modelId="{AEB3F5E2-50C1-4EF7-A996-611EDDA40070}" type="pres">
      <dgm:prSet presAssocID="{4F3A9957-3A17-49D3-A806-3219CB842438}" presName="node" presStyleLbl="node1" presStyleIdx="4" presStyleCnt="5" custScaleX="19896" custScaleY="7177" custLinFactNeighborX="21519" custLinFactNeighborY="-19084">
        <dgm:presLayoutVars>
          <dgm:bulletEnabled val="1"/>
        </dgm:presLayoutVars>
      </dgm:prSet>
      <dgm:spPr/>
    </dgm:pt>
  </dgm:ptLst>
  <dgm:cxnLst>
    <dgm:cxn modelId="{24CE5C03-A0F6-4680-8F3D-1940401432FC}" srcId="{F9D1F3A1-F2A5-4704-B750-383B6844687D}" destId="{C9407E51-53DC-494B-A40A-9200957CD818}" srcOrd="1" destOrd="0" parTransId="{DD80B790-B4F3-4B20-9782-499D58721167}" sibTransId="{17EA8097-4DE6-4DB4-AF24-F909E3BA9A1D}"/>
    <dgm:cxn modelId="{4B858A12-0F4B-45C5-BE94-32253C5C0F24}" type="presOf" srcId="{F9D1F3A1-F2A5-4704-B750-383B6844687D}" destId="{0991CC13-3E7D-4C06-9B8E-44CF58422FDF}" srcOrd="0" destOrd="0" presId="urn:microsoft.com/office/officeart/2005/8/layout/default"/>
    <dgm:cxn modelId="{66970726-488D-40E3-8C64-AB21045182D4}" srcId="{F9D1F3A1-F2A5-4704-B750-383B6844687D}" destId="{88339967-73C2-4CBC-BBAA-B2308FF4F716}" srcOrd="3" destOrd="0" parTransId="{4DADAFBC-A4F1-4117-AC66-2937EA06E82D}" sibTransId="{E9423321-4084-4117-B189-A49B4A084383}"/>
    <dgm:cxn modelId="{B00DD826-BB9B-4B28-B1B8-C99D4644E9E7}" type="presOf" srcId="{88339967-73C2-4CBC-BBAA-B2308FF4F716}" destId="{F486DC28-E707-4010-BD89-7A9D23804A28}" srcOrd="0" destOrd="0" presId="urn:microsoft.com/office/officeart/2005/8/layout/default"/>
    <dgm:cxn modelId="{8CB62C3A-CF07-4C12-99B7-CE91BF3FE7C7}" type="presOf" srcId="{B4C4C6B8-7581-4E7E-A2AF-5DA0FF838923}" destId="{2DF3F154-50C1-4D73-B27F-EA682376DAE2}" srcOrd="0" destOrd="0" presId="urn:microsoft.com/office/officeart/2005/8/layout/default"/>
    <dgm:cxn modelId="{AC39D763-1E32-4A3A-A7FB-82B10DF4087F}" srcId="{F9D1F3A1-F2A5-4704-B750-383B6844687D}" destId="{B2A7F2F0-A53A-4896-BE03-A7AC8AE7A94D}" srcOrd="2" destOrd="0" parTransId="{87271EB3-50B1-4110-A5B5-F10662A1B26B}" sibTransId="{4AD73120-51CD-4C78-A4BE-5CEC29CA4200}"/>
    <dgm:cxn modelId="{BE3B6D82-E011-435B-BFF3-4560EB971292}" type="presOf" srcId="{4F3A9957-3A17-49D3-A806-3219CB842438}" destId="{AEB3F5E2-50C1-4EF7-A996-611EDDA40070}" srcOrd="0" destOrd="0" presId="urn:microsoft.com/office/officeart/2005/8/layout/default"/>
    <dgm:cxn modelId="{9EB5C7B8-DC3B-4594-92D5-CCB2BCBF32A4}" type="presOf" srcId="{B2A7F2F0-A53A-4896-BE03-A7AC8AE7A94D}" destId="{0D138D27-04B4-46CB-87CE-398086CBB7FC}" srcOrd="0" destOrd="0" presId="urn:microsoft.com/office/officeart/2005/8/layout/default"/>
    <dgm:cxn modelId="{3A5ACBCA-D3D0-4D5A-A580-48A3B1AED47B}" srcId="{F9D1F3A1-F2A5-4704-B750-383B6844687D}" destId="{4F3A9957-3A17-49D3-A806-3219CB842438}" srcOrd="4" destOrd="0" parTransId="{CB0F4D22-AB6B-44FE-B498-B53FBF287B2A}" sibTransId="{B462A661-5DE3-4E85-870C-F0526B3D5F8B}"/>
    <dgm:cxn modelId="{E3B127D5-82A4-4569-9E7F-DD655BAF333C}" type="presOf" srcId="{C9407E51-53DC-494B-A40A-9200957CD818}" destId="{590F2CAC-A62D-48FB-AEB4-C6EF1F1A4689}" srcOrd="0" destOrd="0" presId="urn:microsoft.com/office/officeart/2005/8/layout/default"/>
    <dgm:cxn modelId="{58E1CDED-305A-4667-BCFD-EADF211F4BFA}" srcId="{F9D1F3A1-F2A5-4704-B750-383B6844687D}" destId="{B4C4C6B8-7581-4E7E-A2AF-5DA0FF838923}" srcOrd="0" destOrd="0" parTransId="{280E505C-A99B-451C-82EA-7AF51B0A9A5A}" sibTransId="{DD5F398B-8253-490C-B03C-E4C9483E874D}"/>
    <dgm:cxn modelId="{F36173DD-705B-4BD9-B4F3-1F80E599308A}" type="presParOf" srcId="{0991CC13-3E7D-4C06-9B8E-44CF58422FDF}" destId="{2DF3F154-50C1-4D73-B27F-EA682376DAE2}" srcOrd="0" destOrd="0" presId="urn:microsoft.com/office/officeart/2005/8/layout/default"/>
    <dgm:cxn modelId="{C9FF2B2F-7816-43FD-8D4B-1C05D0DB983A}" type="presParOf" srcId="{0991CC13-3E7D-4C06-9B8E-44CF58422FDF}" destId="{D4E2ACD1-6A38-488B-A004-F4ADDA206164}" srcOrd="1" destOrd="0" presId="urn:microsoft.com/office/officeart/2005/8/layout/default"/>
    <dgm:cxn modelId="{A78F93D5-7D18-468E-8580-F784C05536A6}" type="presParOf" srcId="{0991CC13-3E7D-4C06-9B8E-44CF58422FDF}" destId="{590F2CAC-A62D-48FB-AEB4-C6EF1F1A4689}" srcOrd="2" destOrd="0" presId="urn:microsoft.com/office/officeart/2005/8/layout/default"/>
    <dgm:cxn modelId="{F1756C9D-8212-46A5-A362-C4F5DDDD5BD4}" type="presParOf" srcId="{0991CC13-3E7D-4C06-9B8E-44CF58422FDF}" destId="{5FC00C81-0A22-4699-9D15-5A7C87424993}" srcOrd="3" destOrd="0" presId="urn:microsoft.com/office/officeart/2005/8/layout/default"/>
    <dgm:cxn modelId="{CF36B124-E2CA-417C-A885-326EC4D2BEF0}" type="presParOf" srcId="{0991CC13-3E7D-4C06-9B8E-44CF58422FDF}" destId="{0D138D27-04B4-46CB-87CE-398086CBB7FC}" srcOrd="4" destOrd="0" presId="urn:microsoft.com/office/officeart/2005/8/layout/default"/>
    <dgm:cxn modelId="{CBEF063C-6FF6-4ADF-8014-AE637CCA274D}" type="presParOf" srcId="{0991CC13-3E7D-4C06-9B8E-44CF58422FDF}" destId="{94144C42-CFF3-4B51-B25C-C34DCD981B31}" srcOrd="5" destOrd="0" presId="urn:microsoft.com/office/officeart/2005/8/layout/default"/>
    <dgm:cxn modelId="{2368270C-F938-4424-8357-A6D73F7C87D8}" type="presParOf" srcId="{0991CC13-3E7D-4C06-9B8E-44CF58422FDF}" destId="{F486DC28-E707-4010-BD89-7A9D23804A28}" srcOrd="6" destOrd="0" presId="urn:microsoft.com/office/officeart/2005/8/layout/default"/>
    <dgm:cxn modelId="{B6AD6884-43E1-4CDD-9DB9-A999D8BF36B4}" type="presParOf" srcId="{0991CC13-3E7D-4C06-9B8E-44CF58422FDF}" destId="{6E3F1C1B-853B-422F-B6C3-B0E65F9915F2}" srcOrd="7" destOrd="0" presId="urn:microsoft.com/office/officeart/2005/8/layout/default"/>
    <dgm:cxn modelId="{CDDBF721-077D-4343-88E3-6E0326E93D70}" type="presParOf" srcId="{0991CC13-3E7D-4C06-9B8E-44CF58422FDF}" destId="{AEB3F5E2-50C1-4EF7-A996-611EDDA4007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368DFB-7A6C-4E08-AC50-33693DF19C10}" type="doc">
      <dgm:prSet loTypeId="urn:microsoft.com/office/officeart/2005/8/layout/radial1" loCatId="cycle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6774BCE-4826-4F57-8E76-8F2C358F8FC7}">
      <dgm:prSet phldrT="[Text]" custT="1"/>
      <dgm:spPr/>
      <dgm:t>
        <a:bodyPr/>
        <a:lstStyle/>
        <a:p>
          <a:r>
            <a:rPr lang="en-US" sz="2400" dirty="0">
              <a:latin typeface="Bahnschrift"/>
            </a:rPr>
            <a:t>Types of Data Repositories</a:t>
          </a:r>
        </a:p>
      </dgm:t>
    </dgm:pt>
    <dgm:pt modelId="{9FC24299-DE79-482B-A823-2538E55D5D65}" type="parTrans" cxnId="{175D5490-A6EF-4269-911D-162442DECB00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AEB4B0B8-3E5A-4F58-8385-0EC66EEC1DB0}" type="sibTrans" cxnId="{175D5490-A6EF-4269-911D-162442DECB00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FF7DAFD4-4EEC-497D-AC83-45D9B8F5E375}">
      <dgm:prSet phldrT="[Text]" custT="1"/>
      <dgm:spPr/>
      <dgm:t>
        <a:bodyPr/>
        <a:lstStyle/>
        <a:p>
          <a:r>
            <a:rPr lang="en-US" sz="1800" dirty="0">
              <a:latin typeface="Bahnschrift"/>
            </a:rPr>
            <a:t>Flat Files</a:t>
          </a:r>
        </a:p>
      </dgm:t>
    </dgm:pt>
    <dgm:pt modelId="{FA16FEC1-4EF5-4E75-BC20-B8131F849176}" type="parTrans" cxnId="{87750674-7868-44D9-99E2-AC50FF0B6B2F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D5068868-6A93-455E-A87E-73DC37732DCB}" type="sibTrans" cxnId="{87750674-7868-44D9-99E2-AC50FF0B6B2F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3CD5DD0C-89BC-4287-A1D4-112E9AC0F34F}">
      <dgm:prSet phldrT="[Text]" custT="1"/>
      <dgm:spPr/>
      <dgm:t>
        <a:bodyPr/>
        <a:lstStyle/>
        <a:p>
          <a:r>
            <a:rPr lang="en-US" sz="1800" dirty="0">
              <a:latin typeface="Bahnschrift"/>
            </a:rPr>
            <a:t>Relational Databases</a:t>
          </a:r>
        </a:p>
      </dgm:t>
    </dgm:pt>
    <dgm:pt modelId="{6DB1DEC7-DD17-465F-B477-43ADD289246D}" type="parTrans" cxnId="{6D277798-9A28-4E39-891F-CE8AEBC8DC95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82D36D57-BC39-4802-AE1F-4837246C2269}" type="sibTrans" cxnId="{6D277798-9A28-4E39-891F-CE8AEBC8DC95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4CB71546-853A-4DFB-A3E0-AB5E1997C077}">
      <dgm:prSet phldrT="[Text]" custT="1"/>
      <dgm:spPr/>
      <dgm:t>
        <a:bodyPr/>
        <a:lstStyle/>
        <a:p>
          <a:r>
            <a:rPr lang="en-US" sz="1800" dirty="0">
              <a:latin typeface="Bahnschrift"/>
            </a:rPr>
            <a:t>Data Warehouse</a:t>
          </a:r>
        </a:p>
      </dgm:t>
    </dgm:pt>
    <dgm:pt modelId="{11460717-64E7-440F-A90A-3C626CDAF00C}" type="parTrans" cxnId="{733F02E1-0F78-43B0-9A7E-9AB5303D8CAE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A775D84A-4B5E-42D5-B30C-EDF387B9D693}" type="sibTrans" cxnId="{733F02E1-0F78-43B0-9A7E-9AB5303D8CAE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7D2FC1A3-9FCF-42EB-B2E2-71B08162730B}">
      <dgm:prSet phldrT="[Text]" custT="1"/>
      <dgm:spPr/>
      <dgm:t>
        <a:bodyPr/>
        <a:lstStyle/>
        <a:p>
          <a:r>
            <a:rPr lang="en-US" sz="1800" dirty="0">
              <a:latin typeface="Bahnschrift"/>
            </a:rPr>
            <a:t>Transactional Databases</a:t>
          </a:r>
        </a:p>
      </dgm:t>
    </dgm:pt>
    <dgm:pt modelId="{1E692A66-D0A1-4E94-B310-CBBCC3FBDE89}" type="parTrans" cxnId="{F727471D-C482-47CC-88C9-B9FC8836E022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85705279-9E70-451B-864E-7C052334DE0C}" type="sibTrans" cxnId="{F727471D-C482-47CC-88C9-B9FC8836E022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3D56CC21-253B-47F5-9B1A-1C15AAB8B172}">
      <dgm:prSet phldrT="[Text]" custT="1"/>
      <dgm:spPr/>
      <dgm:t>
        <a:bodyPr/>
        <a:lstStyle/>
        <a:p>
          <a:r>
            <a:rPr lang="en-US" sz="1800" dirty="0">
              <a:latin typeface="Bahnschrift"/>
            </a:rPr>
            <a:t>Multimedia Databases</a:t>
          </a:r>
        </a:p>
      </dgm:t>
    </dgm:pt>
    <dgm:pt modelId="{9CFE8283-330F-4CDC-A656-227E1F5A1B12}" type="parTrans" cxnId="{D42DA732-516D-46D4-B194-B5AD756CE1CA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97056AC7-7545-48E9-A627-A0571CCE41F2}" type="sibTrans" cxnId="{D42DA732-516D-46D4-B194-B5AD756CE1CA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4CF2206C-5FCB-482D-AA6A-2CC2F39784BD}">
      <dgm:prSet phldrT="[Text]" custT="1"/>
      <dgm:spPr/>
      <dgm:t>
        <a:bodyPr/>
        <a:lstStyle/>
        <a:p>
          <a:r>
            <a:rPr lang="en-US" sz="1800" dirty="0">
              <a:latin typeface="Bahnschrift"/>
            </a:rPr>
            <a:t>Spatial Databases</a:t>
          </a:r>
        </a:p>
      </dgm:t>
    </dgm:pt>
    <dgm:pt modelId="{B1794E0C-F34C-4849-A018-BACAB2626687}" type="parTrans" cxnId="{8F851AFD-9066-4A6C-AC59-944ED41F20C3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C2FF51EA-3CAC-4BE4-B23B-1DB2062EE243}" type="sibTrans" cxnId="{8F851AFD-9066-4A6C-AC59-944ED41F20C3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1E0170FD-A8FB-49AE-A8E2-177A17173606}">
      <dgm:prSet phldrT="[Text]" custT="1"/>
      <dgm:spPr/>
      <dgm:t>
        <a:bodyPr/>
        <a:lstStyle/>
        <a:p>
          <a:r>
            <a:rPr lang="en-US" sz="1800" dirty="0">
              <a:latin typeface="Bahnschrift"/>
            </a:rPr>
            <a:t>Time series Databases</a:t>
          </a:r>
        </a:p>
      </dgm:t>
    </dgm:pt>
    <dgm:pt modelId="{2BD99593-78A2-4697-B457-7E8AFE777B9E}" type="parTrans" cxnId="{EC6E48B0-66FA-4DFC-8E78-F869E420E16B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2171A5A1-54E7-4C3C-B8BB-57B799BF207B}" type="sibTrans" cxnId="{EC6E48B0-66FA-4DFC-8E78-F869E420E16B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468E7FB1-8FBE-4362-911E-C68E5319C685}">
      <dgm:prSet phldrT="[Text]" custT="1"/>
      <dgm:spPr/>
      <dgm:t>
        <a:bodyPr/>
        <a:lstStyle/>
        <a:p>
          <a:r>
            <a:rPr lang="en-US" sz="1800" dirty="0">
              <a:latin typeface="Bahnschrift"/>
            </a:rPr>
            <a:t>World Wide Web (WWW)</a:t>
          </a:r>
        </a:p>
      </dgm:t>
    </dgm:pt>
    <dgm:pt modelId="{9CE20880-669B-45C6-B008-E4BC115CD9C0}" type="parTrans" cxnId="{2A765310-70F6-4052-9B03-E109FE81F7C6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973C5014-8C50-4ADE-B616-3E61D3A20A35}" type="sibTrans" cxnId="{2A765310-70F6-4052-9B03-E109FE81F7C6}">
      <dgm:prSet/>
      <dgm:spPr/>
      <dgm:t>
        <a:bodyPr/>
        <a:lstStyle/>
        <a:p>
          <a:endParaRPr lang="en-US">
            <a:latin typeface="Bahnschrift"/>
          </a:endParaRPr>
        </a:p>
      </dgm:t>
    </dgm:pt>
    <dgm:pt modelId="{D6F290E5-B245-4DF0-B3BA-0DC8AF4269CF}" type="pres">
      <dgm:prSet presAssocID="{37368DFB-7A6C-4E08-AC50-33693DF19C1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1C30D0D-C9C6-4176-B5AB-52DA5F7AF303}" type="pres">
      <dgm:prSet presAssocID="{96774BCE-4826-4F57-8E76-8F2C358F8FC7}" presName="centerShape" presStyleLbl="node0" presStyleIdx="0" presStyleCnt="1" custScaleX="240769"/>
      <dgm:spPr/>
    </dgm:pt>
    <dgm:pt modelId="{CD69E002-F3BD-4D0C-AFAA-FABF50318B81}" type="pres">
      <dgm:prSet presAssocID="{FA16FEC1-4EF5-4E75-BC20-B8131F849176}" presName="Name9" presStyleLbl="parChTrans1D2" presStyleIdx="0" presStyleCnt="8"/>
      <dgm:spPr/>
    </dgm:pt>
    <dgm:pt modelId="{CB97E060-AA05-4922-8555-946E042AAD0E}" type="pres">
      <dgm:prSet presAssocID="{FA16FEC1-4EF5-4E75-BC20-B8131F849176}" presName="connTx" presStyleLbl="parChTrans1D2" presStyleIdx="0" presStyleCnt="8"/>
      <dgm:spPr/>
    </dgm:pt>
    <dgm:pt modelId="{6F69FD83-10A1-4D92-A7A5-DBBF26808F1A}" type="pres">
      <dgm:prSet presAssocID="{FF7DAFD4-4EEC-497D-AC83-45D9B8F5E375}" presName="node" presStyleLbl="node1" presStyleIdx="0" presStyleCnt="8" custScaleX="187149" custScaleY="96220" custRadScaleRad="96490" custRadScaleInc="3714">
        <dgm:presLayoutVars>
          <dgm:bulletEnabled val="1"/>
        </dgm:presLayoutVars>
      </dgm:prSet>
      <dgm:spPr/>
    </dgm:pt>
    <dgm:pt modelId="{CD5F5106-1847-4593-BADF-020B760ADFAE}" type="pres">
      <dgm:prSet presAssocID="{6DB1DEC7-DD17-465F-B477-43ADD289246D}" presName="Name9" presStyleLbl="parChTrans1D2" presStyleIdx="1" presStyleCnt="8"/>
      <dgm:spPr/>
    </dgm:pt>
    <dgm:pt modelId="{DEB1944B-4546-40C5-A57C-E55C3142B4A8}" type="pres">
      <dgm:prSet presAssocID="{6DB1DEC7-DD17-465F-B477-43ADD289246D}" presName="connTx" presStyleLbl="parChTrans1D2" presStyleIdx="1" presStyleCnt="8"/>
      <dgm:spPr/>
    </dgm:pt>
    <dgm:pt modelId="{EF97BDDA-B5D1-40AB-9A5B-325E19D9228F}" type="pres">
      <dgm:prSet presAssocID="{3CD5DD0C-89BC-4287-A1D4-112E9AC0F34F}" presName="node" presStyleLbl="node1" presStyleIdx="1" presStyleCnt="8" custScaleX="187149" custScaleY="96221" custRadScaleRad="125599" custRadScaleInc="52872">
        <dgm:presLayoutVars>
          <dgm:bulletEnabled val="1"/>
        </dgm:presLayoutVars>
      </dgm:prSet>
      <dgm:spPr/>
    </dgm:pt>
    <dgm:pt modelId="{E0A8B6E7-3CD4-438C-9CD0-977E63CCC1A0}" type="pres">
      <dgm:prSet presAssocID="{11460717-64E7-440F-A90A-3C626CDAF00C}" presName="Name9" presStyleLbl="parChTrans1D2" presStyleIdx="2" presStyleCnt="8"/>
      <dgm:spPr/>
    </dgm:pt>
    <dgm:pt modelId="{ED506A69-9F19-4D82-B5BB-8130DFE4A7B7}" type="pres">
      <dgm:prSet presAssocID="{11460717-64E7-440F-A90A-3C626CDAF00C}" presName="connTx" presStyleLbl="parChTrans1D2" presStyleIdx="2" presStyleCnt="8"/>
      <dgm:spPr/>
    </dgm:pt>
    <dgm:pt modelId="{1BFE1576-0C89-412A-885F-B43FAA3709C8}" type="pres">
      <dgm:prSet presAssocID="{4CB71546-853A-4DFB-A3E0-AB5E1997C077}" presName="node" presStyleLbl="node1" presStyleIdx="2" presStyleCnt="8" custScaleX="187149" custScaleY="96221" custRadScaleRad="127455">
        <dgm:presLayoutVars>
          <dgm:bulletEnabled val="1"/>
        </dgm:presLayoutVars>
      </dgm:prSet>
      <dgm:spPr/>
    </dgm:pt>
    <dgm:pt modelId="{F3CDA8A6-369B-456D-8B55-DAD075977B84}" type="pres">
      <dgm:prSet presAssocID="{1E692A66-D0A1-4E94-B310-CBBCC3FBDE89}" presName="Name9" presStyleLbl="parChTrans1D2" presStyleIdx="3" presStyleCnt="8"/>
      <dgm:spPr/>
    </dgm:pt>
    <dgm:pt modelId="{8C3698FC-F7E8-4894-9E3C-593D08F7B15B}" type="pres">
      <dgm:prSet presAssocID="{1E692A66-D0A1-4E94-B310-CBBCC3FBDE89}" presName="connTx" presStyleLbl="parChTrans1D2" presStyleIdx="3" presStyleCnt="8"/>
      <dgm:spPr/>
    </dgm:pt>
    <dgm:pt modelId="{7BD75897-73B3-4F25-B012-A692BCA5AA43}" type="pres">
      <dgm:prSet presAssocID="{7D2FC1A3-9FCF-42EB-B2E2-71B08162730B}" presName="node" presStyleLbl="node1" presStyleIdx="3" presStyleCnt="8" custScaleX="187149" custScaleY="96220" custRadScaleRad="129498" custRadScaleInc="-51258">
        <dgm:presLayoutVars>
          <dgm:bulletEnabled val="1"/>
        </dgm:presLayoutVars>
      </dgm:prSet>
      <dgm:spPr/>
    </dgm:pt>
    <dgm:pt modelId="{75ACDD93-D104-42B4-9718-B0F98BB5B2B2}" type="pres">
      <dgm:prSet presAssocID="{9CFE8283-330F-4CDC-A656-227E1F5A1B12}" presName="Name9" presStyleLbl="parChTrans1D2" presStyleIdx="4" presStyleCnt="8"/>
      <dgm:spPr/>
    </dgm:pt>
    <dgm:pt modelId="{100DA988-48F7-4C57-AC0A-33C3D523B2D0}" type="pres">
      <dgm:prSet presAssocID="{9CFE8283-330F-4CDC-A656-227E1F5A1B12}" presName="connTx" presStyleLbl="parChTrans1D2" presStyleIdx="4" presStyleCnt="8"/>
      <dgm:spPr/>
    </dgm:pt>
    <dgm:pt modelId="{06E136A2-2130-458C-AE1A-935279DFE382}" type="pres">
      <dgm:prSet presAssocID="{3D56CC21-253B-47F5-9B1A-1C15AAB8B172}" presName="node" presStyleLbl="node1" presStyleIdx="4" presStyleCnt="8" custScaleX="187149" custScaleY="96220" custRadScaleRad="95798" custRadScaleInc="-5610">
        <dgm:presLayoutVars>
          <dgm:bulletEnabled val="1"/>
        </dgm:presLayoutVars>
      </dgm:prSet>
      <dgm:spPr/>
    </dgm:pt>
    <dgm:pt modelId="{1CA1A561-97C9-41C9-8C35-D4E61543B445}" type="pres">
      <dgm:prSet presAssocID="{B1794E0C-F34C-4849-A018-BACAB2626687}" presName="Name9" presStyleLbl="parChTrans1D2" presStyleIdx="5" presStyleCnt="8"/>
      <dgm:spPr/>
    </dgm:pt>
    <dgm:pt modelId="{E32C6AE4-23AB-4B85-BD86-877C43A97DE9}" type="pres">
      <dgm:prSet presAssocID="{B1794E0C-F34C-4849-A018-BACAB2626687}" presName="connTx" presStyleLbl="parChTrans1D2" presStyleIdx="5" presStyleCnt="8"/>
      <dgm:spPr/>
    </dgm:pt>
    <dgm:pt modelId="{3A7729A0-2A36-47BE-9B71-AAF8B3D6318B}" type="pres">
      <dgm:prSet presAssocID="{4CF2206C-5FCB-482D-AA6A-2CC2F39784BD}" presName="node" presStyleLbl="node1" presStyleIdx="5" presStyleCnt="8" custScaleX="187149" custScaleY="96220" custRadScaleRad="126576" custRadScaleInc="47356">
        <dgm:presLayoutVars>
          <dgm:bulletEnabled val="1"/>
        </dgm:presLayoutVars>
      </dgm:prSet>
      <dgm:spPr/>
    </dgm:pt>
    <dgm:pt modelId="{5EDBC669-0248-41DD-B588-B537CA3F4E60}" type="pres">
      <dgm:prSet presAssocID="{2BD99593-78A2-4697-B457-7E8AFE777B9E}" presName="Name9" presStyleLbl="parChTrans1D2" presStyleIdx="6" presStyleCnt="8"/>
      <dgm:spPr/>
    </dgm:pt>
    <dgm:pt modelId="{F7978BED-D50D-4FA1-A8C2-076E11A42093}" type="pres">
      <dgm:prSet presAssocID="{2BD99593-78A2-4697-B457-7E8AFE777B9E}" presName="connTx" presStyleLbl="parChTrans1D2" presStyleIdx="6" presStyleCnt="8"/>
      <dgm:spPr/>
    </dgm:pt>
    <dgm:pt modelId="{CA6EF059-CFAF-4F36-A6C0-2FFA1E2AC9CF}" type="pres">
      <dgm:prSet presAssocID="{1E0170FD-A8FB-49AE-A8E2-177A17173606}" presName="node" presStyleLbl="node1" presStyleIdx="6" presStyleCnt="8" custScaleX="187149" custScaleY="96220" custRadScaleRad="126753">
        <dgm:presLayoutVars>
          <dgm:bulletEnabled val="1"/>
        </dgm:presLayoutVars>
      </dgm:prSet>
      <dgm:spPr/>
    </dgm:pt>
    <dgm:pt modelId="{EBC9ACD5-A2CC-4BBD-B951-0A52F40F0F00}" type="pres">
      <dgm:prSet presAssocID="{9CE20880-669B-45C6-B008-E4BC115CD9C0}" presName="Name9" presStyleLbl="parChTrans1D2" presStyleIdx="7" presStyleCnt="8"/>
      <dgm:spPr/>
    </dgm:pt>
    <dgm:pt modelId="{CD737CD7-A7B1-4D69-BE84-748AC7767E5B}" type="pres">
      <dgm:prSet presAssocID="{9CE20880-669B-45C6-B008-E4BC115CD9C0}" presName="connTx" presStyleLbl="parChTrans1D2" presStyleIdx="7" presStyleCnt="8"/>
      <dgm:spPr/>
    </dgm:pt>
    <dgm:pt modelId="{8616EFD6-8257-48BC-8665-FB5B5E4EFF5A}" type="pres">
      <dgm:prSet presAssocID="{468E7FB1-8FBE-4362-911E-C68E5319C685}" presName="node" presStyleLbl="node1" presStyleIdx="7" presStyleCnt="8" custScaleX="187149" custScaleY="96220" custRadScaleRad="122665" custRadScaleInc="-48885">
        <dgm:presLayoutVars>
          <dgm:bulletEnabled val="1"/>
        </dgm:presLayoutVars>
      </dgm:prSet>
      <dgm:spPr/>
    </dgm:pt>
  </dgm:ptLst>
  <dgm:cxnLst>
    <dgm:cxn modelId="{A81BCD01-30E7-49BF-A90F-47492305AEB0}" type="presOf" srcId="{9CFE8283-330F-4CDC-A656-227E1F5A1B12}" destId="{100DA988-48F7-4C57-AC0A-33C3D523B2D0}" srcOrd="1" destOrd="0" presId="urn:microsoft.com/office/officeart/2005/8/layout/radial1"/>
    <dgm:cxn modelId="{F2119D05-1565-4955-B5D2-B5FB2A475C8D}" type="presOf" srcId="{FF7DAFD4-4EEC-497D-AC83-45D9B8F5E375}" destId="{6F69FD83-10A1-4D92-A7A5-DBBF26808F1A}" srcOrd="0" destOrd="0" presId="urn:microsoft.com/office/officeart/2005/8/layout/radial1"/>
    <dgm:cxn modelId="{0A464C0A-1C02-4180-BCAD-CE0EBA459434}" type="presOf" srcId="{11460717-64E7-440F-A90A-3C626CDAF00C}" destId="{ED506A69-9F19-4D82-B5BB-8130DFE4A7B7}" srcOrd="1" destOrd="0" presId="urn:microsoft.com/office/officeart/2005/8/layout/radial1"/>
    <dgm:cxn modelId="{2A765310-70F6-4052-9B03-E109FE81F7C6}" srcId="{96774BCE-4826-4F57-8E76-8F2C358F8FC7}" destId="{468E7FB1-8FBE-4362-911E-C68E5319C685}" srcOrd="7" destOrd="0" parTransId="{9CE20880-669B-45C6-B008-E4BC115CD9C0}" sibTransId="{973C5014-8C50-4ADE-B616-3E61D3A20A35}"/>
    <dgm:cxn modelId="{F727471D-C482-47CC-88C9-B9FC8836E022}" srcId="{96774BCE-4826-4F57-8E76-8F2C358F8FC7}" destId="{7D2FC1A3-9FCF-42EB-B2E2-71B08162730B}" srcOrd="3" destOrd="0" parTransId="{1E692A66-D0A1-4E94-B310-CBBCC3FBDE89}" sibTransId="{85705279-9E70-451B-864E-7C052334DE0C}"/>
    <dgm:cxn modelId="{681CA230-829D-4F3A-A58A-B3BBB82512A3}" type="presOf" srcId="{B1794E0C-F34C-4849-A018-BACAB2626687}" destId="{1CA1A561-97C9-41C9-8C35-D4E61543B445}" srcOrd="0" destOrd="0" presId="urn:microsoft.com/office/officeart/2005/8/layout/radial1"/>
    <dgm:cxn modelId="{D42DA732-516D-46D4-B194-B5AD756CE1CA}" srcId="{96774BCE-4826-4F57-8E76-8F2C358F8FC7}" destId="{3D56CC21-253B-47F5-9B1A-1C15AAB8B172}" srcOrd="4" destOrd="0" parTransId="{9CFE8283-330F-4CDC-A656-227E1F5A1B12}" sibTransId="{97056AC7-7545-48E9-A627-A0571CCE41F2}"/>
    <dgm:cxn modelId="{ED468D36-38AC-432C-8184-47EEBFE9BE7D}" type="presOf" srcId="{1E0170FD-A8FB-49AE-A8E2-177A17173606}" destId="{CA6EF059-CFAF-4F36-A6C0-2FFA1E2AC9CF}" srcOrd="0" destOrd="0" presId="urn:microsoft.com/office/officeart/2005/8/layout/radial1"/>
    <dgm:cxn modelId="{2510813D-0CC4-4EEE-BDD0-C0DD69250171}" type="presOf" srcId="{3D56CC21-253B-47F5-9B1A-1C15AAB8B172}" destId="{06E136A2-2130-458C-AE1A-935279DFE382}" srcOrd="0" destOrd="0" presId="urn:microsoft.com/office/officeart/2005/8/layout/radial1"/>
    <dgm:cxn modelId="{D60CC344-446E-412C-9260-3A4E34FA7EC6}" type="presOf" srcId="{96774BCE-4826-4F57-8E76-8F2C358F8FC7}" destId="{41C30D0D-C9C6-4176-B5AB-52DA5F7AF303}" srcOrd="0" destOrd="0" presId="urn:microsoft.com/office/officeart/2005/8/layout/radial1"/>
    <dgm:cxn modelId="{F3F59A51-5A23-4B84-9E42-F649BECD3F21}" type="presOf" srcId="{11460717-64E7-440F-A90A-3C626CDAF00C}" destId="{E0A8B6E7-3CD4-438C-9CD0-977E63CCC1A0}" srcOrd="0" destOrd="0" presId="urn:microsoft.com/office/officeart/2005/8/layout/radial1"/>
    <dgm:cxn modelId="{397C8056-5DAD-4FA9-8F62-AAE9D2F0B913}" type="presOf" srcId="{6DB1DEC7-DD17-465F-B477-43ADD289246D}" destId="{CD5F5106-1847-4593-BADF-020B760ADFAE}" srcOrd="0" destOrd="0" presId="urn:microsoft.com/office/officeart/2005/8/layout/radial1"/>
    <dgm:cxn modelId="{AC56CF56-6AD3-4FD6-BF60-004B7EA57FE8}" type="presOf" srcId="{FA16FEC1-4EF5-4E75-BC20-B8131F849176}" destId="{CB97E060-AA05-4922-8555-946E042AAD0E}" srcOrd="1" destOrd="0" presId="urn:microsoft.com/office/officeart/2005/8/layout/radial1"/>
    <dgm:cxn modelId="{01370B58-FB93-4C58-84B4-F05ED68D7874}" type="presOf" srcId="{3CD5DD0C-89BC-4287-A1D4-112E9AC0F34F}" destId="{EF97BDDA-B5D1-40AB-9A5B-325E19D9228F}" srcOrd="0" destOrd="0" presId="urn:microsoft.com/office/officeart/2005/8/layout/radial1"/>
    <dgm:cxn modelId="{9C069C69-4B5F-4FED-AF94-AA4845D58855}" type="presOf" srcId="{4CB71546-853A-4DFB-A3E0-AB5E1997C077}" destId="{1BFE1576-0C89-412A-885F-B43FAA3709C8}" srcOrd="0" destOrd="0" presId="urn:microsoft.com/office/officeart/2005/8/layout/radial1"/>
    <dgm:cxn modelId="{9ECF536B-8AD2-4A17-8474-4E151D615716}" type="presOf" srcId="{2BD99593-78A2-4697-B457-7E8AFE777B9E}" destId="{F7978BED-D50D-4FA1-A8C2-076E11A42093}" srcOrd="1" destOrd="0" presId="urn:microsoft.com/office/officeart/2005/8/layout/radial1"/>
    <dgm:cxn modelId="{269E736E-2E9C-4CA4-987F-32DC572067AA}" type="presOf" srcId="{6DB1DEC7-DD17-465F-B477-43ADD289246D}" destId="{DEB1944B-4546-40C5-A57C-E55C3142B4A8}" srcOrd="1" destOrd="0" presId="urn:microsoft.com/office/officeart/2005/8/layout/radial1"/>
    <dgm:cxn modelId="{B456EA72-D138-4862-AE68-A4D9CCAE9B40}" type="presOf" srcId="{1E692A66-D0A1-4E94-B310-CBBCC3FBDE89}" destId="{8C3698FC-F7E8-4894-9E3C-593D08F7B15B}" srcOrd="1" destOrd="0" presId="urn:microsoft.com/office/officeart/2005/8/layout/radial1"/>
    <dgm:cxn modelId="{87750674-7868-44D9-99E2-AC50FF0B6B2F}" srcId="{96774BCE-4826-4F57-8E76-8F2C358F8FC7}" destId="{FF7DAFD4-4EEC-497D-AC83-45D9B8F5E375}" srcOrd="0" destOrd="0" parTransId="{FA16FEC1-4EF5-4E75-BC20-B8131F849176}" sibTransId="{D5068868-6A93-455E-A87E-73DC37732DCB}"/>
    <dgm:cxn modelId="{F8749076-8C73-4262-AC17-E16DA398D2F2}" type="presOf" srcId="{9CFE8283-330F-4CDC-A656-227E1F5A1B12}" destId="{75ACDD93-D104-42B4-9718-B0F98BB5B2B2}" srcOrd="0" destOrd="0" presId="urn:microsoft.com/office/officeart/2005/8/layout/radial1"/>
    <dgm:cxn modelId="{F3C5BC82-404E-4DC5-808A-70124B0867BD}" type="presOf" srcId="{2BD99593-78A2-4697-B457-7E8AFE777B9E}" destId="{5EDBC669-0248-41DD-B588-B537CA3F4E60}" srcOrd="0" destOrd="0" presId="urn:microsoft.com/office/officeart/2005/8/layout/radial1"/>
    <dgm:cxn modelId="{40C4F988-F0CC-420F-9AFE-DC0BDF940C72}" type="presOf" srcId="{9CE20880-669B-45C6-B008-E4BC115CD9C0}" destId="{EBC9ACD5-A2CC-4BBD-B951-0A52F40F0F00}" srcOrd="0" destOrd="0" presId="urn:microsoft.com/office/officeart/2005/8/layout/radial1"/>
    <dgm:cxn modelId="{B1D4338E-77EE-4534-BFC4-956991ACE10A}" type="presOf" srcId="{468E7FB1-8FBE-4362-911E-C68E5319C685}" destId="{8616EFD6-8257-48BC-8665-FB5B5E4EFF5A}" srcOrd="0" destOrd="0" presId="urn:microsoft.com/office/officeart/2005/8/layout/radial1"/>
    <dgm:cxn modelId="{175D5490-A6EF-4269-911D-162442DECB00}" srcId="{37368DFB-7A6C-4E08-AC50-33693DF19C10}" destId="{96774BCE-4826-4F57-8E76-8F2C358F8FC7}" srcOrd="0" destOrd="0" parTransId="{9FC24299-DE79-482B-A823-2538E55D5D65}" sibTransId="{AEB4B0B8-3E5A-4F58-8385-0EC66EEC1DB0}"/>
    <dgm:cxn modelId="{6D277798-9A28-4E39-891F-CE8AEBC8DC95}" srcId="{96774BCE-4826-4F57-8E76-8F2C358F8FC7}" destId="{3CD5DD0C-89BC-4287-A1D4-112E9AC0F34F}" srcOrd="1" destOrd="0" parTransId="{6DB1DEC7-DD17-465F-B477-43ADD289246D}" sibTransId="{82D36D57-BC39-4802-AE1F-4837246C2269}"/>
    <dgm:cxn modelId="{8004A0A1-D854-4CAD-8884-5801868EBFE7}" type="presOf" srcId="{7D2FC1A3-9FCF-42EB-B2E2-71B08162730B}" destId="{7BD75897-73B3-4F25-B012-A692BCA5AA43}" srcOrd="0" destOrd="0" presId="urn:microsoft.com/office/officeart/2005/8/layout/radial1"/>
    <dgm:cxn modelId="{AE8F4BAF-1FD3-4FD5-9558-98720E582519}" type="presOf" srcId="{FA16FEC1-4EF5-4E75-BC20-B8131F849176}" destId="{CD69E002-F3BD-4D0C-AFAA-FABF50318B81}" srcOrd="0" destOrd="0" presId="urn:microsoft.com/office/officeart/2005/8/layout/radial1"/>
    <dgm:cxn modelId="{EC6E48B0-66FA-4DFC-8E78-F869E420E16B}" srcId="{96774BCE-4826-4F57-8E76-8F2C358F8FC7}" destId="{1E0170FD-A8FB-49AE-A8E2-177A17173606}" srcOrd="6" destOrd="0" parTransId="{2BD99593-78A2-4697-B457-7E8AFE777B9E}" sibTransId="{2171A5A1-54E7-4C3C-B8BB-57B799BF207B}"/>
    <dgm:cxn modelId="{4D1AADBC-BFFA-4C56-9225-D743CCD16EF9}" type="presOf" srcId="{9CE20880-669B-45C6-B008-E4BC115CD9C0}" destId="{CD737CD7-A7B1-4D69-BE84-748AC7767E5B}" srcOrd="1" destOrd="0" presId="urn:microsoft.com/office/officeart/2005/8/layout/radial1"/>
    <dgm:cxn modelId="{C7DBB1BF-1C49-4583-BAA0-B16712CC0102}" type="presOf" srcId="{4CF2206C-5FCB-482D-AA6A-2CC2F39784BD}" destId="{3A7729A0-2A36-47BE-9B71-AAF8B3D6318B}" srcOrd="0" destOrd="0" presId="urn:microsoft.com/office/officeart/2005/8/layout/radial1"/>
    <dgm:cxn modelId="{733F02E1-0F78-43B0-9A7E-9AB5303D8CAE}" srcId="{96774BCE-4826-4F57-8E76-8F2C358F8FC7}" destId="{4CB71546-853A-4DFB-A3E0-AB5E1997C077}" srcOrd="2" destOrd="0" parTransId="{11460717-64E7-440F-A90A-3C626CDAF00C}" sibTransId="{A775D84A-4B5E-42D5-B30C-EDF387B9D693}"/>
    <dgm:cxn modelId="{02C89CE5-264E-4A42-A8E8-81F629BBB743}" type="presOf" srcId="{37368DFB-7A6C-4E08-AC50-33693DF19C10}" destId="{D6F290E5-B245-4DF0-B3BA-0DC8AF4269CF}" srcOrd="0" destOrd="0" presId="urn:microsoft.com/office/officeart/2005/8/layout/radial1"/>
    <dgm:cxn modelId="{744426E7-7421-496E-B002-F4F243AF80C0}" type="presOf" srcId="{1E692A66-D0A1-4E94-B310-CBBCC3FBDE89}" destId="{F3CDA8A6-369B-456D-8B55-DAD075977B84}" srcOrd="0" destOrd="0" presId="urn:microsoft.com/office/officeart/2005/8/layout/radial1"/>
    <dgm:cxn modelId="{BBA4A6FA-54A5-4A17-A009-ABD2594818DC}" type="presOf" srcId="{B1794E0C-F34C-4849-A018-BACAB2626687}" destId="{E32C6AE4-23AB-4B85-BD86-877C43A97DE9}" srcOrd="1" destOrd="0" presId="urn:microsoft.com/office/officeart/2005/8/layout/radial1"/>
    <dgm:cxn modelId="{8F851AFD-9066-4A6C-AC59-944ED41F20C3}" srcId="{96774BCE-4826-4F57-8E76-8F2C358F8FC7}" destId="{4CF2206C-5FCB-482D-AA6A-2CC2F39784BD}" srcOrd="5" destOrd="0" parTransId="{B1794E0C-F34C-4849-A018-BACAB2626687}" sibTransId="{C2FF51EA-3CAC-4BE4-B23B-1DB2062EE243}"/>
    <dgm:cxn modelId="{DE0DFCB2-2C7B-469A-A8EF-679AA1E97D16}" type="presParOf" srcId="{D6F290E5-B245-4DF0-B3BA-0DC8AF4269CF}" destId="{41C30D0D-C9C6-4176-B5AB-52DA5F7AF303}" srcOrd="0" destOrd="0" presId="urn:microsoft.com/office/officeart/2005/8/layout/radial1"/>
    <dgm:cxn modelId="{E5848A54-EF45-4422-9857-81BD3AA626C5}" type="presParOf" srcId="{D6F290E5-B245-4DF0-B3BA-0DC8AF4269CF}" destId="{CD69E002-F3BD-4D0C-AFAA-FABF50318B81}" srcOrd="1" destOrd="0" presId="urn:microsoft.com/office/officeart/2005/8/layout/radial1"/>
    <dgm:cxn modelId="{5BD2EC58-F6DD-4814-886D-52447AFDE424}" type="presParOf" srcId="{CD69E002-F3BD-4D0C-AFAA-FABF50318B81}" destId="{CB97E060-AA05-4922-8555-946E042AAD0E}" srcOrd="0" destOrd="0" presId="urn:microsoft.com/office/officeart/2005/8/layout/radial1"/>
    <dgm:cxn modelId="{7EDF94A0-7672-44DA-B3CA-C3F669489FAB}" type="presParOf" srcId="{D6F290E5-B245-4DF0-B3BA-0DC8AF4269CF}" destId="{6F69FD83-10A1-4D92-A7A5-DBBF26808F1A}" srcOrd="2" destOrd="0" presId="urn:microsoft.com/office/officeart/2005/8/layout/radial1"/>
    <dgm:cxn modelId="{F75CB919-3B79-4186-AB7C-FAE68FE06624}" type="presParOf" srcId="{D6F290E5-B245-4DF0-B3BA-0DC8AF4269CF}" destId="{CD5F5106-1847-4593-BADF-020B760ADFAE}" srcOrd="3" destOrd="0" presId="urn:microsoft.com/office/officeart/2005/8/layout/radial1"/>
    <dgm:cxn modelId="{D813D6E8-1F20-4830-9C57-2426CC9D13A5}" type="presParOf" srcId="{CD5F5106-1847-4593-BADF-020B760ADFAE}" destId="{DEB1944B-4546-40C5-A57C-E55C3142B4A8}" srcOrd="0" destOrd="0" presId="urn:microsoft.com/office/officeart/2005/8/layout/radial1"/>
    <dgm:cxn modelId="{9B80FEFF-6672-4FB2-9215-520FFC388EAD}" type="presParOf" srcId="{D6F290E5-B245-4DF0-B3BA-0DC8AF4269CF}" destId="{EF97BDDA-B5D1-40AB-9A5B-325E19D9228F}" srcOrd="4" destOrd="0" presId="urn:microsoft.com/office/officeart/2005/8/layout/radial1"/>
    <dgm:cxn modelId="{B0CF28D4-EE62-4FB5-BAAB-84DA437A4129}" type="presParOf" srcId="{D6F290E5-B245-4DF0-B3BA-0DC8AF4269CF}" destId="{E0A8B6E7-3CD4-438C-9CD0-977E63CCC1A0}" srcOrd="5" destOrd="0" presId="urn:microsoft.com/office/officeart/2005/8/layout/radial1"/>
    <dgm:cxn modelId="{0EA31E61-C04C-468C-B2F3-679458F7DA53}" type="presParOf" srcId="{E0A8B6E7-3CD4-438C-9CD0-977E63CCC1A0}" destId="{ED506A69-9F19-4D82-B5BB-8130DFE4A7B7}" srcOrd="0" destOrd="0" presId="urn:microsoft.com/office/officeart/2005/8/layout/radial1"/>
    <dgm:cxn modelId="{61CF7B2A-D322-4DEB-8EFE-2768A7E5C1E8}" type="presParOf" srcId="{D6F290E5-B245-4DF0-B3BA-0DC8AF4269CF}" destId="{1BFE1576-0C89-412A-885F-B43FAA3709C8}" srcOrd="6" destOrd="0" presId="urn:microsoft.com/office/officeart/2005/8/layout/radial1"/>
    <dgm:cxn modelId="{F73CEC52-7F4E-4CD1-AC9A-84FD0F4086C8}" type="presParOf" srcId="{D6F290E5-B245-4DF0-B3BA-0DC8AF4269CF}" destId="{F3CDA8A6-369B-456D-8B55-DAD075977B84}" srcOrd="7" destOrd="0" presId="urn:microsoft.com/office/officeart/2005/8/layout/radial1"/>
    <dgm:cxn modelId="{8BB797F8-28E9-4185-9B20-73AB25FDD5F7}" type="presParOf" srcId="{F3CDA8A6-369B-456D-8B55-DAD075977B84}" destId="{8C3698FC-F7E8-4894-9E3C-593D08F7B15B}" srcOrd="0" destOrd="0" presId="urn:microsoft.com/office/officeart/2005/8/layout/radial1"/>
    <dgm:cxn modelId="{2C91DE85-1C26-4FA5-8F34-4A180FB057BA}" type="presParOf" srcId="{D6F290E5-B245-4DF0-B3BA-0DC8AF4269CF}" destId="{7BD75897-73B3-4F25-B012-A692BCA5AA43}" srcOrd="8" destOrd="0" presId="urn:microsoft.com/office/officeart/2005/8/layout/radial1"/>
    <dgm:cxn modelId="{BC7BD015-8848-4264-AE33-FA0434D93473}" type="presParOf" srcId="{D6F290E5-B245-4DF0-B3BA-0DC8AF4269CF}" destId="{75ACDD93-D104-42B4-9718-B0F98BB5B2B2}" srcOrd="9" destOrd="0" presId="urn:microsoft.com/office/officeart/2005/8/layout/radial1"/>
    <dgm:cxn modelId="{0073781A-7570-4544-A9FA-F419FE322477}" type="presParOf" srcId="{75ACDD93-D104-42B4-9718-B0F98BB5B2B2}" destId="{100DA988-48F7-4C57-AC0A-33C3D523B2D0}" srcOrd="0" destOrd="0" presId="urn:microsoft.com/office/officeart/2005/8/layout/radial1"/>
    <dgm:cxn modelId="{43AC0B2D-98C9-4BED-B92F-E13360646FB0}" type="presParOf" srcId="{D6F290E5-B245-4DF0-B3BA-0DC8AF4269CF}" destId="{06E136A2-2130-458C-AE1A-935279DFE382}" srcOrd="10" destOrd="0" presId="urn:microsoft.com/office/officeart/2005/8/layout/radial1"/>
    <dgm:cxn modelId="{A7FA95FC-FABD-4671-9213-BB7A1091F364}" type="presParOf" srcId="{D6F290E5-B245-4DF0-B3BA-0DC8AF4269CF}" destId="{1CA1A561-97C9-41C9-8C35-D4E61543B445}" srcOrd="11" destOrd="0" presId="urn:microsoft.com/office/officeart/2005/8/layout/radial1"/>
    <dgm:cxn modelId="{B8B83551-369D-4055-9FDA-8FF0B55FB366}" type="presParOf" srcId="{1CA1A561-97C9-41C9-8C35-D4E61543B445}" destId="{E32C6AE4-23AB-4B85-BD86-877C43A97DE9}" srcOrd="0" destOrd="0" presId="urn:microsoft.com/office/officeart/2005/8/layout/radial1"/>
    <dgm:cxn modelId="{8F4577D7-10F5-409F-A793-01974E8A73BA}" type="presParOf" srcId="{D6F290E5-B245-4DF0-B3BA-0DC8AF4269CF}" destId="{3A7729A0-2A36-47BE-9B71-AAF8B3D6318B}" srcOrd="12" destOrd="0" presId="urn:microsoft.com/office/officeart/2005/8/layout/radial1"/>
    <dgm:cxn modelId="{7035651B-4CBE-4A83-9E5A-967DA1ED6673}" type="presParOf" srcId="{D6F290E5-B245-4DF0-B3BA-0DC8AF4269CF}" destId="{5EDBC669-0248-41DD-B588-B537CA3F4E60}" srcOrd="13" destOrd="0" presId="urn:microsoft.com/office/officeart/2005/8/layout/radial1"/>
    <dgm:cxn modelId="{47D82A04-BDD1-44EB-9021-DD8C55148ACC}" type="presParOf" srcId="{5EDBC669-0248-41DD-B588-B537CA3F4E60}" destId="{F7978BED-D50D-4FA1-A8C2-076E11A42093}" srcOrd="0" destOrd="0" presId="urn:microsoft.com/office/officeart/2005/8/layout/radial1"/>
    <dgm:cxn modelId="{7C0031EB-F193-4F37-BEB8-E0B6B27AD867}" type="presParOf" srcId="{D6F290E5-B245-4DF0-B3BA-0DC8AF4269CF}" destId="{CA6EF059-CFAF-4F36-A6C0-2FFA1E2AC9CF}" srcOrd="14" destOrd="0" presId="urn:microsoft.com/office/officeart/2005/8/layout/radial1"/>
    <dgm:cxn modelId="{6E02A21B-7E6A-4481-B9BF-D716688A5E3C}" type="presParOf" srcId="{D6F290E5-B245-4DF0-B3BA-0DC8AF4269CF}" destId="{EBC9ACD5-A2CC-4BBD-B951-0A52F40F0F00}" srcOrd="15" destOrd="0" presId="urn:microsoft.com/office/officeart/2005/8/layout/radial1"/>
    <dgm:cxn modelId="{3B7102AA-595E-48BA-A7A6-3985F786180D}" type="presParOf" srcId="{EBC9ACD5-A2CC-4BBD-B951-0A52F40F0F00}" destId="{CD737CD7-A7B1-4D69-BE84-748AC7767E5B}" srcOrd="0" destOrd="0" presId="urn:microsoft.com/office/officeart/2005/8/layout/radial1"/>
    <dgm:cxn modelId="{F7DBB6EB-C9D4-4DC9-9209-8500F3E5E54E}" type="presParOf" srcId="{D6F290E5-B245-4DF0-B3BA-0DC8AF4269CF}" destId="{8616EFD6-8257-48BC-8665-FB5B5E4EFF5A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1864A-DCE4-463B-9496-4E0641E4CA8F}">
      <dsp:nvSpPr>
        <dsp:cNvPr id="0" name=""/>
        <dsp:cNvSpPr/>
      </dsp:nvSpPr>
      <dsp:spPr>
        <a:xfrm>
          <a:off x="1072145" y="0"/>
          <a:ext cx="4700941" cy="4809836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7A2FE-02FF-4883-9491-8A9CC489792B}">
      <dsp:nvSpPr>
        <dsp:cNvPr id="0" name=""/>
        <dsp:cNvSpPr/>
      </dsp:nvSpPr>
      <dsp:spPr>
        <a:xfrm>
          <a:off x="3422616" y="481453"/>
          <a:ext cx="3126393" cy="683898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"/>
            </a:rPr>
            <a:t>Identify Data</a:t>
          </a:r>
        </a:p>
      </dsp:txBody>
      <dsp:txXfrm>
        <a:off x="3456001" y="514838"/>
        <a:ext cx="3059623" cy="617128"/>
      </dsp:txXfrm>
    </dsp:sp>
    <dsp:sp modelId="{4DE193B9-B864-480C-ABA3-8BEA5125E2BD}">
      <dsp:nvSpPr>
        <dsp:cNvPr id="0" name=""/>
        <dsp:cNvSpPr/>
      </dsp:nvSpPr>
      <dsp:spPr>
        <a:xfrm>
          <a:off x="3422616" y="1250839"/>
          <a:ext cx="3126393" cy="683898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"/>
            </a:rPr>
            <a:t>Prepare Data</a:t>
          </a:r>
        </a:p>
      </dsp:txBody>
      <dsp:txXfrm>
        <a:off x="3456001" y="1284224"/>
        <a:ext cx="3059623" cy="617128"/>
      </dsp:txXfrm>
    </dsp:sp>
    <dsp:sp modelId="{D5CE2311-9CC1-497C-950F-B2BC2A4A809C}">
      <dsp:nvSpPr>
        <dsp:cNvPr id="0" name=""/>
        <dsp:cNvSpPr/>
      </dsp:nvSpPr>
      <dsp:spPr>
        <a:xfrm>
          <a:off x="3422616" y="2020225"/>
          <a:ext cx="3126393" cy="683898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"/>
            </a:rPr>
            <a:t>Model &amp; Evaluate Data</a:t>
          </a:r>
        </a:p>
      </dsp:txBody>
      <dsp:txXfrm>
        <a:off x="3456001" y="2053610"/>
        <a:ext cx="3059623" cy="617128"/>
      </dsp:txXfrm>
    </dsp:sp>
    <dsp:sp modelId="{48923915-3BEE-49B2-97B1-CB3CC82E2F05}">
      <dsp:nvSpPr>
        <dsp:cNvPr id="0" name=""/>
        <dsp:cNvSpPr/>
      </dsp:nvSpPr>
      <dsp:spPr>
        <a:xfrm>
          <a:off x="3422616" y="2789610"/>
          <a:ext cx="3126393" cy="683898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"/>
            </a:rPr>
            <a:t>Present data</a:t>
          </a:r>
        </a:p>
      </dsp:txBody>
      <dsp:txXfrm>
        <a:off x="3456001" y="2822995"/>
        <a:ext cx="3059623" cy="617128"/>
      </dsp:txXfrm>
    </dsp:sp>
    <dsp:sp modelId="{DADE76D7-47D9-4CBA-8764-E44B9FFA1B95}">
      <dsp:nvSpPr>
        <dsp:cNvPr id="0" name=""/>
        <dsp:cNvSpPr/>
      </dsp:nvSpPr>
      <dsp:spPr>
        <a:xfrm>
          <a:off x="3422616" y="3558996"/>
          <a:ext cx="3126393" cy="683898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"/>
            </a:rPr>
            <a:t>Business Goal</a:t>
          </a:r>
        </a:p>
      </dsp:txBody>
      <dsp:txXfrm>
        <a:off x="3456001" y="3592381"/>
        <a:ext cx="3059623" cy="617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3F154-50C1-4D73-B27F-EA682376DAE2}">
      <dsp:nvSpPr>
        <dsp:cNvPr id="0" name=""/>
        <dsp:cNvSpPr/>
      </dsp:nvSpPr>
      <dsp:spPr>
        <a:xfrm>
          <a:off x="162586" y="824990"/>
          <a:ext cx="1748668" cy="3784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Selection</a:t>
          </a:r>
        </a:p>
      </dsp:txBody>
      <dsp:txXfrm>
        <a:off x="162586" y="824990"/>
        <a:ext cx="1748668" cy="378473"/>
      </dsp:txXfrm>
    </dsp:sp>
    <dsp:sp modelId="{590F2CAC-A62D-48FB-AEB4-C6EF1F1A4689}">
      <dsp:nvSpPr>
        <dsp:cNvPr id="0" name=""/>
        <dsp:cNvSpPr/>
      </dsp:nvSpPr>
      <dsp:spPr>
        <a:xfrm>
          <a:off x="1833559" y="187011"/>
          <a:ext cx="1748668" cy="3784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Pre-processing</a:t>
          </a:r>
        </a:p>
      </dsp:txBody>
      <dsp:txXfrm>
        <a:off x="1833559" y="187011"/>
        <a:ext cx="1748668" cy="378473"/>
      </dsp:txXfrm>
    </dsp:sp>
    <dsp:sp modelId="{0D138D27-04B4-46CB-87CE-398086CBB7FC}">
      <dsp:nvSpPr>
        <dsp:cNvPr id="0" name=""/>
        <dsp:cNvSpPr/>
      </dsp:nvSpPr>
      <dsp:spPr>
        <a:xfrm>
          <a:off x="3532657" y="824990"/>
          <a:ext cx="1748668" cy="3784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Transformation</a:t>
          </a:r>
        </a:p>
      </dsp:txBody>
      <dsp:txXfrm>
        <a:off x="3532657" y="824990"/>
        <a:ext cx="1748668" cy="378473"/>
      </dsp:txXfrm>
    </dsp:sp>
    <dsp:sp modelId="{F486DC28-E707-4010-BD89-7A9D23804A28}">
      <dsp:nvSpPr>
        <dsp:cNvPr id="0" name=""/>
        <dsp:cNvSpPr/>
      </dsp:nvSpPr>
      <dsp:spPr>
        <a:xfrm>
          <a:off x="5091131" y="188681"/>
          <a:ext cx="1748668" cy="3784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Mining</a:t>
          </a:r>
        </a:p>
      </dsp:txBody>
      <dsp:txXfrm>
        <a:off x="5091131" y="188681"/>
        <a:ext cx="1748668" cy="378473"/>
      </dsp:txXfrm>
    </dsp:sp>
    <dsp:sp modelId="{AEB3F5E2-50C1-4EF7-A996-611EDDA40070}">
      <dsp:nvSpPr>
        <dsp:cNvPr id="0" name=""/>
        <dsp:cNvSpPr/>
      </dsp:nvSpPr>
      <dsp:spPr>
        <a:xfrm>
          <a:off x="6729584" y="826607"/>
          <a:ext cx="1748668" cy="3784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Evaluation</a:t>
          </a:r>
        </a:p>
      </dsp:txBody>
      <dsp:txXfrm>
        <a:off x="6729584" y="826607"/>
        <a:ext cx="1748668" cy="378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30D0D-C9C6-4176-B5AB-52DA5F7AF303}">
      <dsp:nvSpPr>
        <dsp:cNvPr id="0" name=""/>
        <dsp:cNvSpPr/>
      </dsp:nvSpPr>
      <dsp:spPr>
        <a:xfrm>
          <a:off x="3004454" y="1972167"/>
          <a:ext cx="2786747" cy="11574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/>
            </a:rPr>
            <a:t>Types of Data Repositories</a:t>
          </a:r>
        </a:p>
      </dsp:txBody>
      <dsp:txXfrm>
        <a:off x="3412564" y="2141670"/>
        <a:ext cx="1970527" cy="818430"/>
      </dsp:txXfrm>
    </dsp:sp>
    <dsp:sp modelId="{CD69E002-F3BD-4D0C-AFAA-FABF50318B81}">
      <dsp:nvSpPr>
        <dsp:cNvPr id="0" name=""/>
        <dsp:cNvSpPr/>
      </dsp:nvSpPr>
      <dsp:spPr>
        <a:xfrm rot="16250139">
          <a:off x="4030522" y="1579068"/>
          <a:ext cx="762614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762614" y="118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ahnschrift"/>
          </a:endParaRPr>
        </a:p>
      </dsp:txBody>
      <dsp:txXfrm>
        <a:off x="4392764" y="1571846"/>
        <a:ext cx="38130" cy="38130"/>
      </dsp:txXfrm>
    </dsp:sp>
    <dsp:sp modelId="{6F69FD83-10A1-4D92-A7A5-DBBF26808F1A}">
      <dsp:nvSpPr>
        <dsp:cNvPr id="0" name=""/>
        <dsp:cNvSpPr/>
      </dsp:nvSpPr>
      <dsp:spPr>
        <a:xfrm>
          <a:off x="3342447" y="95975"/>
          <a:ext cx="2166130" cy="11136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/>
            </a:rPr>
            <a:t>Flat Files</a:t>
          </a:r>
        </a:p>
      </dsp:txBody>
      <dsp:txXfrm>
        <a:off x="3659669" y="259070"/>
        <a:ext cx="1531686" cy="787495"/>
      </dsp:txXfrm>
    </dsp:sp>
    <dsp:sp modelId="{CD5F5106-1847-4593-BADF-020B760ADFAE}">
      <dsp:nvSpPr>
        <dsp:cNvPr id="0" name=""/>
        <dsp:cNvSpPr/>
      </dsp:nvSpPr>
      <dsp:spPr>
        <a:xfrm rot="19613772">
          <a:off x="5083422" y="1838860"/>
          <a:ext cx="776653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776653" y="118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ahnschrift"/>
          </a:endParaRPr>
        </a:p>
      </dsp:txBody>
      <dsp:txXfrm>
        <a:off x="5452333" y="1831287"/>
        <a:ext cx="38832" cy="38832"/>
      </dsp:txXfrm>
    </dsp:sp>
    <dsp:sp modelId="{EF97BDDA-B5D1-40AB-9A5B-325E19D9228F}">
      <dsp:nvSpPr>
        <dsp:cNvPr id="0" name=""/>
        <dsp:cNvSpPr/>
      </dsp:nvSpPr>
      <dsp:spPr>
        <a:xfrm>
          <a:off x="5384623" y="644516"/>
          <a:ext cx="2166130" cy="11136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/>
            </a:rPr>
            <a:t>Relational Databases</a:t>
          </a:r>
        </a:p>
      </dsp:txBody>
      <dsp:txXfrm>
        <a:off x="5701845" y="807613"/>
        <a:ext cx="1531686" cy="787502"/>
      </dsp:txXfrm>
    </dsp:sp>
    <dsp:sp modelId="{E0A8B6E7-3CD4-438C-9CD0-977E63CCC1A0}">
      <dsp:nvSpPr>
        <dsp:cNvPr id="0" name=""/>
        <dsp:cNvSpPr/>
      </dsp:nvSpPr>
      <dsp:spPr>
        <a:xfrm>
          <a:off x="5791201" y="2539042"/>
          <a:ext cx="31012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31012" y="118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ahnschrift"/>
          </a:endParaRPr>
        </a:p>
      </dsp:txBody>
      <dsp:txXfrm>
        <a:off x="5805932" y="2550110"/>
        <a:ext cx="1550" cy="1550"/>
      </dsp:txXfrm>
    </dsp:sp>
    <dsp:sp modelId="{1BFE1576-0C89-412A-885F-B43FAA3709C8}">
      <dsp:nvSpPr>
        <dsp:cNvPr id="0" name=""/>
        <dsp:cNvSpPr/>
      </dsp:nvSpPr>
      <dsp:spPr>
        <a:xfrm>
          <a:off x="5822213" y="1994037"/>
          <a:ext cx="2166130" cy="11136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/>
            </a:rPr>
            <a:t>Data Warehouse</a:t>
          </a:r>
        </a:p>
      </dsp:txBody>
      <dsp:txXfrm>
        <a:off x="6139435" y="2157134"/>
        <a:ext cx="1531686" cy="787502"/>
      </dsp:txXfrm>
    </dsp:sp>
    <dsp:sp modelId="{F3CDA8A6-369B-456D-8B55-DAD075977B84}">
      <dsp:nvSpPr>
        <dsp:cNvPr id="0" name=""/>
        <dsp:cNvSpPr/>
      </dsp:nvSpPr>
      <dsp:spPr>
        <a:xfrm rot="2008017">
          <a:off x="5067649" y="3266736"/>
          <a:ext cx="861965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861965" y="118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ahnschrift"/>
          </a:endParaRPr>
        </a:p>
      </dsp:txBody>
      <dsp:txXfrm>
        <a:off x="5477083" y="3257030"/>
        <a:ext cx="43098" cy="43098"/>
      </dsp:txXfrm>
    </dsp:sp>
    <dsp:sp modelId="{7BD75897-73B3-4F25-B012-A692BCA5AA43}">
      <dsp:nvSpPr>
        <dsp:cNvPr id="0" name=""/>
        <dsp:cNvSpPr/>
      </dsp:nvSpPr>
      <dsp:spPr>
        <a:xfrm>
          <a:off x="5440017" y="3398955"/>
          <a:ext cx="2166130" cy="11136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/>
            </a:rPr>
            <a:t>Transactional Databases</a:t>
          </a:r>
        </a:p>
      </dsp:txBody>
      <dsp:txXfrm>
        <a:off x="5757239" y="3562050"/>
        <a:ext cx="1531686" cy="787495"/>
      </dsp:txXfrm>
    </dsp:sp>
    <dsp:sp modelId="{75ACDD93-D104-42B4-9718-B0F98BB5B2B2}">
      <dsp:nvSpPr>
        <dsp:cNvPr id="0" name=""/>
        <dsp:cNvSpPr/>
      </dsp:nvSpPr>
      <dsp:spPr>
        <a:xfrm rot="5324265">
          <a:off x="4044387" y="3492084"/>
          <a:ext cx="748879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748879" y="118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ahnschrift"/>
          </a:endParaRPr>
        </a:p>
      </dsp:txBody>
      <dsp:txXfrm>
        <a:off x="4400105" y="3485206"/>
        <a:ext cx="37443" cy="37443"/>
      </dsp:txXfrm>
    </dsp:sp>
    <dsp:sp modelId="{06E136A2-2130-458C-AE1A-935279DFE382}">
      <dsp:nvSpPr>
        <dsp:cNvPr id="0" name=""/>
        <dsp:cNvSpPr/>
      </dsp:nvSpPr>
      <dsp:spPr>
        <a:xfrm>
          <a:off x="3356279" y="3878241"/>
          <a:ext cx="2166130" cy="11136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/>
            </a:rPr>
            <a:t>Multimedia Databases</a:t>
          </a:r>
        </a:p>
      </dsp:txBody>
      <dsp:txXfrm>
        <a:off x="3673501" y="4041336"/>
        <a:ext cx="1531686" cy="787495"/>
      </dsp:txXfrm>
    </dsp:sp>
    <dsp:sp modelId="{1CA1A561-97C9-41C9-8C35-D4E61543B445}">
      <dsp:nvSpPr>
        <dsp:cNvPr id="0" name=""/>
        <dsp:cNvSpPr/>
      </dsp:nvSpPr>
      <dsp:spPr>
        <a:xfrm rot="8739306">
          <a:off x="2921086" y="3266269"/>
          <a:ext cx="824918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824918" y="118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ahnschrift"/>
          </a:endParaRPr>
        </a:p>
      </dsp:txBody>
      <dsp:txXfrm rot="10800000">
        <a:off x="3312922" y="3257489"/>
        <a:ext cx="41245" cy="41245"/>
      </dsp:txXfrm>
    </dsp:sp>
    <dsp:sp modelId="{3A7729A0-2A36-47BE-9B71-AAF8B3D6318B}">
      <dsp:nvSpPr>
        <dsp:cNvPr id="0" name=""/>
        <dsp:cNvSpPr/>
      </dsp:nvSpPr>
      <dsp:spPr>
        <a:xfrm>
          <a:off x="1258747" y="3398923"/>
          <a:ext cx="2166130" cy="11136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/>
            </a:rPr>
            <a:t>Spatial Databases</a:t>
          </a:r>
        </a:p>
      </dsp:txBody>
      <dsp:txXfrm>
        <a:off x="1575969" y="3562018"/>
        <a:ext cx="1531686" cy="787495"/>
      </dsp:txXfrm>
    </dsp:sp>
    <dsp:sp modelId="{5EDBC669-0248-41DD-B588-B537CA3F4E60}">
      <dsp:nvSpPr>
        <dsp:cNvPr id="0" name=""/>
        <dsp:cNvSpPr/>
      </dsp:nvSpPr>
      <dsp:spPr>
        <a:xfrm rot="10800000">
          <a:off x="2987252" y="2539042"/>
          <a:ext cx="17201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17201" y="118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ahnschrift"/>
          </a:endParaRPr>
        </a:p>
      </dsp:txBody>
      <dsp:txXfrm rot="10800000">
        <a:off x="2995423" y="2550455"/>
        <a:ext cx="860" cy="860"/>
      </dsp:txXfrm>
    </dsp:sp>
    <dsp:sp modelId="{CA6EF059-CFAF-4F36-A6C0-2FFA1E2AC9CF}">
      <dsp:nvSpPr>
        <dsp:cNvPr id="0" name=""/>
        <dsp:cNvSpPr/>
      </dsp:nvSpPr>
      <dsp:spPr>
        <a:xfrm>
          <a:off x="821122" y="1994042"/>
          <a:ext cx="2166130" cy="11136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/>
            </a:rPr>
            <a:t>Time series Databases</a:t>
          </a:r>
        </a:p>
      </dsp:txBody>
      <dsp:txXfrm>
        <a:off x="1138344" y="2157137"/>
        <a:ext cx="1531686" cy="787495"/>
      </dsp:txXfrm>
    </dsp:sp>
    <dsp:sp modelId="{EBC9ACD5-A2CC-4BBD-B951-0A52F40F0F00}">
      <dsp:nvSpPr>
        <dsp:cNvPr id="0" name=""/>
        <dsp:cNvSpPr/>
      </dsp:nvSpPr>
      <dsp:spPr>
        <a:xfrm rot="12840052">
          <a:off x="2990492" y="1839336"/>
          <a:ext cx="740027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740027" y="118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ahnschrift"/>
          </a:endParaRPr>
        </a:p>
      </dsp:txBody>
      <dsp:txXfrm rot="10800000">
        <a:off x="3342005" y="1832679"/>
        <a:ext cx="37001" cy="37001"/>
      </dsp:txXfrm>
    </dsp:sp>
    <dsp:sp modelId="{8616EFD6-8257-48BC-8665-FB5B5E4EFF5A}">
      <dsp:nvSpPr>
        <dsp:cNvPr id="0" name=""/>
        <dsp:cNvSpPr/>
      </dsp:nvSpPr>
      <dsp:spPr>
        <a:xfrm>
          <a:off x="1314136" y="644559"/>
          <a:ext cx="2166130" cy="11136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/>
            </a:rPr>
            <a:t>World Wide Web (WWW)</a:t>
          </a:r>
        </a:p>
      </dsp:txBody>
      <dsp:txXfrm>
        <a:off x="1631358" y="807654"/>
        <a:ext cx="1531686" cy="787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9:12:11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0 206 24575,'30'0'0,"-7"0"0,26 0 0,-12 0 0,13 0 0,2 0 0,39 0 0,-8 0-542,-32 0 1,0 0 541,42 0 0,2 0 0,1 0 0,-40-3 0,1 0 0,-4 2 0,0 0 0,4-2 0,1 0 0,-6 2 0,1 2 0,4-1 0,-1 0 0,-3 0 0,-1 0 0,5 0 0,1 0 0,-1-3 0,1-1 0,-1 4 0,0-1 0,1-3 0,-1 1 0,1 3 0,-1 0 0,1-3 0,-1 0 0,6 2 0,-1 0 0,-3-2 0,0 0 0,3-1 0,0 2 0,-8 1 0,-2 0 0,36-5 0,-27 2 0,-2 0 0,4 3 0,-4-6 0,1 0 0,3 6 355,13-10-355,-2 9 179,-14-3-179,-1 0 0,-2 4 0,-12-9 549,12 9-549,-5-4 0,6 0 0,8 4 0,-12-5 0,11 6 0,-14 0 0,1 0 0,-2 0 0,-7 0 0,7 0 0,-5 0 0,28 0 0,-17 0 0,26 0 0,-22 0 0,14 0 0,-6 0 0,8 0 0,-8 0 0,5 0 0,-12 0 0,-2 0 0,-9 0 0,-13 0 0,5 5 0,-16-4 0,3 8 0,-10-8 0,-1 7 0,-5-7 0,0 3 0,-5 0 0,0-3 0,0 6 0,-3-3 0,-1 4 0,-4 0 0,13-4 0,16 0 0,17-4 0,12 0 0,0 0 0,26 0 0,6-7 0,-4 6 0,4 1 0,-26-4 0,2 1-700,27 3 1,0 0 699,-33 0 0,-3 0 0,11 0 0,-1 0 0,-8 0 0,-1 0 0,10 0 0,-1 0-462,-8 0 1,0 0 461,3 0 0,0 0 0,-4 0 0,-1 0 0,6 0 0,-1 0 0,-2 0 0,-3 0-266,43 0 266,0 0 0,-22-6 0,17 5 0,-9-5 0,-3 0 0,-7 5 0,-1-5 0,1 0 0,-8 0 0,23-8 0,-10 2 0,14 4 0,-25-3 0,-14 7 0,1 1 0,15-9 0,-17 8 0,0 1 0,19-3 0,-14 1 0,14 4 1312,-14-4-1312,6 5 976,-14 0-976,5 0 300,-5 0-300,-1 0 0,-1 0 0,1 0 0,-6 0 0,11 0 0,-11 4 0,12 3 0,-5-1 0,6 4 0,1-3 0,0-1 0,-1 5 0,1-5 0,-1 6 0,1-6 0,7 5 0,-6-4 0,6 5 0,0-6 0,-6 4 0,-1-3 0,-2-1 0,-12-1 0,5-5 0,-7 0 0,-5 0 0,3 0 0,-3 0 0,-1 0 0,11 0 0,-9 0 0,11 0 0,0 0 0,2 0 0,7 0 0,-1 0 0,1 0 0,-7 0 0,-2 0 0,-7 0 0,7 0 0,-5 0 0,5 0 0,0 0 0,-5 0 0,12 0 0,-12 0 0,5 0 0,-7 0 0,1 0 0,-7 0 0,-1 0 0,-7 0 0,-4 0 0,-2-4 0,-5-2 0,-4 1 0,-1-2 0,-5 6 0,4-7 0,-2 7 0,2-7 0,1 7 0,-4-2 0,4-1 0,-5 3 0,0-3 0,-3 4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9:12:16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0 369 24575,'4'0'0,"14"0"0,48-11 0,0 2 0,-16-2 0,3-2 0,-1 3 0,-1 0 0,39-16 0,-34 17 0,-2-1 0,24-14 0,6 9 0,-9-3 0,-7 6 0,-8 0 0,-4 6 0,21-6 0,-25 6 0,36-1 0,-33-3 0,13 8 0,6-3 0,-6-1 0,7 5 0,-7-5 0,6 6 0,-14 0 0,14 0 0,-13 0 0,5 0 0,-15 0 0,-1 0 0,-6 0 0,-1 0 0,-6 0 0,5 0 0,-11 0 0,5 0 0,-11 0 0,3 0 0,-3 0 0,4 0 0,-4 0 0,4 0 0,-10 0 0,9 0 0,-8 0 0,3 0 0,0 0 0,-3 0 0,3 0 0,0-4 0,-3 2 0,8-2 0,-3-1 0,11 4 0,-5-3 0,5-1 0,-1 4 0,-3-3 0,3-1 0,-10 4 0,4-3 0,-10 4 0,0 0 0,-7 0 0,-3 0 0,-1 0 0,0 0 0,-3-3 0,2 2 0,-3-6 0,5-2 0,0-16 0,-3 12 0,-2-7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The Knowledge Discovery Process</a:t>
            </a:r>
            <a:endParaRPr lang="en-IN" dirty="0">
              <a:latin typeface="Bahnschrif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8"/>
            <a:ext cx="8243455" cy="518159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Bahnschrift"/>
                <a:cs typeface="Times New Roman" panose="02020603050405020304" pitchFamily="18" charset="0"/>
              </a:rPr>
              <a:t>It is an iterative sequence of the following steps:</a:t>
            </a:r>
          </a:p>
          <a:p>
            <a:pPr marL="682625" lvl="1" indent="-334963" algn="just">
              <a:spcBef>
                <a:spcPts val="0"/>
              </a:spcBef>
              <a:buClr>
                <a:schemeClr val="tx2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Bahnschrift"/>
                <a:cs typeface="Times New Roman" panose="02020603050405020304" pitchFamily="18" charset="0"/>
              </a:rPr>
              <a:t>Data cleaning </a:t>
            </a:r>
            <a:r>
              <a:rPr lang="en-US" sz="2600" dirty="0">
                <a:latin typeface="Bahnschrift"/>
                <a:cs typeface="Times New Roman" panose="02020603050405020304" pitchFamily="18" charset="0"/>
              </a:rPr>
              <a:t>(to remove noise and inconsistent data)</a:t>
            </a:r>
          </a:p>
          <a:p>
            <a:pPr marL="682625" lvl="1" indent="-334963" algn="just">
              <a:spcBef>
                <a:spcPts val="0"/>
              </a:spcBef>
              <a:buClr>
                <a:schemeClr val="tx2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Bahnschrift"/>
                <a:cs typeface="Times New Roman" panose="02020603050405020304" pitchFamily="18" charset="0"/>
              </a:rPr>
              <a:t>Data integration</a:t>
            </a:r>
            <a:r>
              <a:rPr lang="en-US" sz="2600" dirty="0">
                <a:latin typeface="Bahnschrift"/>
                <a:cs typeface="Times New Roman" panose="02020603050405020304" pitchFamily="18" charset="0"/>
              </a:rPr>
              <a:t> (where multiple data sources may be combined)</a:t>
            </a:r>
          </a:p>
          <a:p>
            <a:pPr marL="682625" lvl="1" indent="-334963" algn="just">
              <a:spcBef>
                <a:spcPts val="0"/>
              </a:spcBef>
              <a:buClr>
                <a:schemeClr val="tx2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Bahnschrift"/>
                <a:cs typeface="Times New Roman" panose="02020603050405020304" pitchFamily="18" charset="0"/>
              </a:rPr>
              <a:t>Data selection </a:t>
            </a:r>
            <a:r>
              <a:rPr lang="en-US" sz="2600" dirty="0">
                <a:latin typeface="Bahnschrift"/>
                <a:cs typeface="Times New Roman" panose="02020603050405020304" pitchFamily="18" charset="0"/>
              </a:rPr>
              <a:t>(where data relevant to the analysis task are retrieved from the database)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54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The Knowledge Discovery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494779"/>
            <a:ext cx="8285019" cy="4822894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0"/>
              </a:spcBef>
              <a:buClr>
                <a:schemeClr val="tx2">
                  <a:lumMod val="50000"/>
                </a:schemeClr>
              </a:buClr>
              <a:defRPr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Bahnschrift"/>
                <a:cs typeface="Times New Roman" panose="02020603050405020304" pitchFamily="18" charset="0"/>
              </a:rPr>
              <a:t>Data transformation </a:t>
            </a:r>
            <a:r>
              <a:rPr lang="en-US" sz="2800" dirty="0">
                <a:latin typeface="Bahnschrift"/>
                <a:cs typeface="Times New Roman" panose="02020603050405020304" pitchFamily="18" charset="0"/>
              </a:rPr>
              <a:t>(where data are transformed and consolidated into forms appropriate for mining by performing summary or aggregation operations)</a:t>
            </a:r>
          </a:p>
          <a:p>
            <a:pPr algn="just">
              <a:spcBef>
                <a:spcPts val="0"/>
              </a:spcBef>
              <a:buClr>
                <a:schemeClr val="tx2">
                  <a:lumMod val="50000"/>
                </a:schemeClr>
              </a:buCl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"/>
                <a:cs typeface="Times New Roman" panose="02020603050405020304" pitchFamily="18" charset="0"/>
              </a:rPr>
              <a:t>Data mining </a:t>
            </a:r>
            <a:r>
              <a:rPr lang="en-US" dirty="0">
                <a:latin typeface="Bahnschrift"/>
                <a:cs typeface="Times New Roman" panose="02020603050405020304" pitchFamily="18" charset="0"/>
              </a:rPr>
              <a:t>(an essential process where intelligent methods are applied to extract data patterns)</a:t>
            </a:r>
          </a:p>
        </p:txBody>
      </p:sp>
    </p:spTree>
    <p:extLst>
      <p:ext uri="{BB962C8B-B14F-4D97-AF65-F5344CB8AC3E}">
        <p14:creationId xmlns:p14="http://schemas.microsoft.com/office/powerpoint/2010/main" val="110904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The Knowledge Discovery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8"/>
            <a:ext cx="8243455" cy="4199440"/>
          </a:xfrm>
        </p:spPr>
        <p:txBody>
          <a:bodyPr/>
          <a:lstStyle/>
          <a:p>
            <a:pPr algn="just">
              <a:spcBef>
                <a:spcPts val="0"/>
              </a:spcBef>
              <a:buClr>
                <a:schemeClr val="tx2">
                  <a:lumMod val="50000"/>
                </a:schemeClr>
              </a:buCl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Pattern evaluation </a:t>
            </a:r>
            <a:r>
              <a:rPr lang="en-US" dirty="0"/>
              <a:t>(to identify the truly interesting patterns representing knowledge based on interestingness measures)</a:t>
            </a:r>
          </a:p>
          <a:p>
            <a:pPr algn="just">
              <a:spcBef>
                <a:spcPts val="0"/>
              </a:spcBef>
              <a:buClr>
                <a:schemeClr val="tx2">
                  <a:lumMod val="50000"/>
                </a:schemeClr>
              </a:buCl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Knowledge presentation </a:t>
            </a:r>
            <a:r>
              <a:rPr lang="en-US" dirty="0"/>
              <a:t>(where visualization and knowledge representation techniques are used to present mined knowledge to users)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Knowledge Discovery Process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86258" y="4391892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43A3F2-FAB9-4F73-BBAC-181825EF6010}"/>
              </a:ext>
            </a:extLst>
          </p:cNvPr>
          <p:cNvGrpSpPr/>
          <p:nvPr/>
        </p:nvGrpSpPr>
        <p:grpSpPr>
          <a:xfrm>
            <a:off x="217570" y="1387670"/>
            <a:ext cx="8797636" cy="3613513"/>
            <a:chOff x="173182" y="1471645"/>
            <a:chExt cx="8797636" cy="3613513"/>
          </a:xfrm>
        </p:grpSpPr>
        <p:sp>
          <p:nvSpPr>
            <p:cNvPr id="6" name="Can 5"/>
            <p:cNvSpPr/>
            <p:nvPr/>
          </p:nvSpPr>
          <p:spPr>
            <a:xfrm>
              <a:off x="214744" y="3067227"/>
              <a:ext cx="886691" cy="1066800"/>
            </a:xfrm>
            <a:prstGeom prst="can">
              <a:avLst>
                <a:gd name="adj" fmla="val 3437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1544782" y="3094937"/>
              <a:ext cx="568037" cy="74814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1821875" y="3385882"/>
              <a:ext cx="526472" cy="70658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2098964" y="3676828"/>
              <a:ext cx="498763" cy="65116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3304310" y="3164209"/>
              <a:ext cx="858981" cy="955964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4856022" y="3136500"/>
              <a:ext cx="831272" cy="969818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269178" y="3067228"/>
              <a:ext cx="360218" cy="471054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851071" y="3081082"/>
              <a:ext cx="443345" cy="40178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/>
            <p:cNvSpPr/>
            <p:nvPr/>
          </p:nvSpPr>
          <p:spPr>
            <a:xfrm>
              <a:off x="6352307" y="3662971"/>
              <a:ext cx="277091" cy="429491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gular Pentagon 17"/>
            <p:cNvSpPr/>
            <p:nvPr/>
          </p:nvSpPr>
          <p:spPr>
            <a:xfrm>
              <a:off x="6892635" y="3607554"/>
              <a:ext cx="387927" cy="429491"/>
            </a:xfrm>
            <a:prstGeom prst="pentag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vel 18"/>
            <p:cNvSpPr/>
            <p:nvPr/>
          </p:nvSpPr>
          <p:spPr>
            <a:xfrm>
              <a:off x="7807036" y="3053373"/>
              <a:ext cx="1163782" cy="1080655"/>
            </a:xfrm>
            <a:prstGeom prst="bevel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746" y="4369554"/>
              <a:ext cx="872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4411119"/>
              <a:ext cx="1454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Target Data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99509" y="4438827"/>
              <a:ext cx="15517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Preprocessed Data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8928" y="4438827"/>
              <a:ext cx="1454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Transformed Data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24608" y="445268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Patterns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129144" y="3621409"/>
              <a:ext cx="37407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625437" y="3635263"/>
              <a:ext cx="52647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57255" y="3621408"/>
              <a:ext cx="4017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70418" y="3607554"/>
              <a:ext cx="4017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335982" y="3593699"/>
              <a:ext cx="37407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1042461971"/>
                </p:ext>
              </p:extLst>
            </p:nvPr>
          </p:nvGraphicFramePr>
          <p:xfrm>
            <a:off x="173182" y="1471645"/>
            <a:ext cx="8797636" cy="27870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8" name="Straight Arrow Connector 37"/>
            <p:cNvCxnSpPr/>
            <p:nvPr/>
          </p:nvCxnSpPr>
          <p:spPr>
            <a:xfrm rot="16200000" flipH="1">
              <a:off x="914400" y="3143426"/>
              <a:ext cx="775854" cy="138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H="1">
              <a:off x="2078183" y="2797063"/>
              <a:ext cx="1357746" cy="138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6200000" flipH="1">
              <a:off x="4122522" y="3123438"/>
              <a:ext cx="761207" cy="13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5230090" y="2776281"/>
              <a:ext cx="1357746" cy="277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7155874" y="3108790"/>
              <a:ext cx="692732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3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 Repositories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4110042"/>
              </p:ext>
            </p:extLst>
          </p:nvPr>
        </p:nvGraphicFramePr>
        <p:xfrm>
          <a:off x="1" y="1458685"/>
          <a:ext cx="8795656" cy="510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04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8" y="1494778"/>
            <a:ext cx="8215747" cy="4933731"/>
          </a:xfrm>
        </p:spPr>
        <p:txBody>
          <a:bodyPr>
            <a:noAutofit/>
          </a:bodyPr>
          <a:lstStyle/>
          <a:p>
            <a:pPr marL="342900" indent="-342900" algn="just" fontAlgn="base">
              <a:lnSpc>
                <a:spcPct val="160000"/>
              </a:lnSpc>
              <a:buClr>
                <a:schemeClr val="tx2">
                  <a:lumMod val="50000"/>
                </a:schemeClr>
              </a:buClr>
            </a:pPr>
            <a:r>
              <a:rPr lang="en-US" sz="2600" dirty="0">
                <a:latin typeface="Bahnschrift"/>
              </a:rPr>
              <a:t>Flat files is defined as data files in text form or binary form with a structure that can be easily extracted by data mining algorithms.</a:t>
            </a:r>
          </a:p>
          <a:p>
            <a:pPr marL="342900" indent="-342900" algn="just" fontAlgn="base">
              <a:lnSpc>
                <a:spcPct val="160000"/>
              </a:lnSpc>
              <a:buClr>
                <a:schemeClr val="tx2">
                  <a:lumMod val="50000"/>
                </a:schemeClr>
              </a:buClr>
            </a:pPr>
            <a:r>
              <a:rPr lang="en-US" sz="2600" dirty="0">
                <a:latin typeface="Bahnschrift"/>
              </a:rPr>
              <a:t>Data stored in flat files have no relationship or path among themselves, like if a relational database is stored on flat file, then there will be no relations between the tables.</a:t>
            </a:r>
          </a:p>
        </p:txBody>
      </p:sp>
    </p:spTree>
    <p:extLst>
      <p:ext uri="{BB962C8B-B14F-4D97-AF65-F5344CB8AC3E}">
        <p14:creationId xmlns:p14="http://schemas.microsoft.com/office/powerpoint/2010/main" val="336489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8"/>
            <a:ext cx="8243455" cy="3936204"/>
          </a:xfrm>
        </p:spPr>
        <p:txBody>
          <a:bodyPr>
            <a:normAutofit/>
          </a:bodyPr>
          <a:lstStyle/>
          <a:p>
            <a:pPr marL="342900" indent="-342900" algn="just" fontAlgn="base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</a:rPr>
              <a:t>Flat files are represented by data dictionary. </a:t>
            </a:r>
            <a:br>
              <a:rPr lang="en-US" dirty="0">
                <a:latin typeface="Bahnschrift"/>
              </a:rPr>
            </a:br>
            <a:r>
              <a:rPr lang="en-US" dirty="0">
                <a:latin typeface="Bahnschrift"/>
              </a:rPr>
              <a:t>Example: CSV file.</a:t>
            </a:r>
          </a:p>
          <a:p>
            <a:pPr marL="342900" indent="-342900" algn="just" fontAlgn="base">
              <a:buClr>
                <a:schemeClr val="tx2">
                  <a:lumMod val="50000"/>
                </a:schemeClr>
              </a:buClr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"/>
              </a:rPr>
              <a:t>Application: </a:t>
            </a:r>
            <a:r>
              <a:rPr lang="en-US" dirty="0">
                <a:latin typeface="Bahnschrift"/>
              </a:rPr>
              <a:t>Used in Data Warehousing to store data, Used in carrying data to and from server, etc.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8"/>
            <a:ext cx="8271164" cy="4060895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Data mining algorithms using relational databases can be more versatile than data mining algorithms specifically written for flat files.</a:t>
            </a:r>
          </a:p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Data mining can benefit from SQL for data selection.</a:t>
            </a:r>
          </a:p>
        </p:txBody>
      </p:sp>
    </p:spTree>
    <p:extLst>
      <p:ext uri="{BB962C8B-B14F-4D97-AF65-F5344CB8AC3E}">
        <p14:creationId xmlns:p14="http://schemas.microsoft.com/office/powerpoint/2010/main" val="367542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8"/>
            <a:ext cx="8257309" cy="3146495"/>
          </a:xfrm>
        </p:spPr>
        <p:txBody>
          <a:bodyPr/>
          <a:lstStyle/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Relational databases are one of the most commonly available and richest information repositories.</a:t>
            </a:r>
          </a:p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Bahnschrift"/>
              </a:rPr>
              <a:t>Application: </a:t>
            </a:r>
            <a:r>
              <a:rPr lang="en-IN" dirty="0">
                <a:latin typeface="Bahnschrift"/>
              </a:rPr>
              <a:t>Data Mining, ROLAP model,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494778"/>
            <a:ext cx="8243454" cy="5181599"/>
          </a:xfrm>
        </p:spPr>
        <p:txBody>
          <a:bodyPr>
            <a:normAutofit/>
          </a:bodyPr>
          <a:lstStyle/>
          <a:p>
            <a:pPr marL="342900" indent="-342900" algn="just" fontAlgn="base">
              <a:buClr>
                <a:schemeClr val="tx2">
                  <a:lumMod val="50000"/>
                </a:schemeClr>
              </a:buClr>
            </a:pPr>
            <a:r>
              <a:rPr lang="en-US" dirty="0"/>
              <a:t>A data warehouse is defined as the collection of data integrated from multiple sources that will queries and decision making.</a:t>
            </a:r>
          </a:p>
          <a:p>
            <a:pPr marL="342900" indent="-342900" algn="just" fontAlgn="base">
              <a:buClr>
                <a:schemeClr val="tx2">
                  <a:lumMod val="50000"/>
                </a:schemeClr>
              </a:buClr>
            </a:pPr>
            <a:r>
              <a:rPr lang="en-US" dirty="0"/>
              <a:t>There are three types of data warehouse: </a:t>
            </a:r>
            <a:r>
              <a:rPr lang="en-US" dirty="0">
                <a:solidFill>
                  <a:srgbClr val="C00000"/>
                </a:solidFill>
              </a:rPr>
              <a:t>Enterprise</a:t>
            </a:r>
            <a:r>
              <a:rPr lang="en-US" dirty="0"/>
              <a:t> data warehouse, </a:t>
            </a:r>
            <a:r>
              <a:rPr lang="en-US" dirty="0">
                <a:solidFill>
                  <a:srgbClr val="C00000"/>
                </a:solidFill>
              </a:rPr>
              <a:t>Data Mart</a:t>
            </a:r>
            <a:r>
              <a:rPr lang="en-US" dirty="0"/>
              <a:t> and </a:t>
            </a:r>
            <a:r>
              <a:rPr lang="en-US" dirty="0">
                <a:solidFill>
                  <a:srgbClr val="C00000"/>
                </a:solidFill>
              </a:rPr>
              <a:t>Virtual</a:t>
            </a:r>
            <a:r>
              <a:rPr lang="en-US" dirty="0"/>
              <a:t> Warehouse.</a:t>
            </a:r>
          </a:p>
        </p:txBody>
      </p:sp>
    </p:spTree>
    <p:extLst>
      <p:ext uri="{BB962C8B-B14F-4D97-AF65-F5344CB8AC3E}">
        <p14:creationId xmlns:p14="http://schemas.microsoft.com/office/powerpoint/2010/main" val="35923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2338087"/>
            <a:ext cx="8186057" cy="28497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en-IN" sz="2600" dirty="0"/>
              <a:t>know the concept data mining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en-IN" sz="2600" dirty="0"/>
              <a:t>understand the knowledge discovery process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en-US" sz="2600" dirty="0"/>
              <a:t>analyze different types of data repositories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6" y="1494779"/>
            <a:ext cx="8271164" cy="3589840"/>
          </a:xfrm>
        </p:spPr>
        <p:txBody>
          <a:bodyPr/>
          <a:lstStyle/>
          <a:p>
            <a:pPr marL="342900" indent="-342900" algn="just" fontAlgn="base"/>
            <a:r>
              <a:rPr lang="en-US" dirty="0"/>
              <a:t>Two approaches can be used to update data in Data Warehouse: </a:t>
            </a:r>
            <a:r>
              <a:rPr lang="en-US" dirty="0">
                <a:solidFill>
                  <a:srgbClr val="C00000"/>
                </a:solidFill>
              </a:rPr>
              <a:t>Query-driven</a:t>
            </a:r>
            <a:r>
              <a:rPr lang="en-US" dirty="0"/>
              <a:t> Approach and </a:t>
            </a:r>
            <a:r>
              <a:rPr lang="en-US" dirty="0">
                <a:solidFill>
                  <a:srgbClr val="C00000"/>
                </a:solidFill>
              </a:rPr>
              <a:t>Update-driven</a:t>
            </a:r>
            <a:r>
              <a:rPr lang="en-US" dirty="0"/>
              <a:t> Approach.</a:t>
            </a:r>
          </a:p>
          <a:p>
            <a:pPr marL="342900" indent="-342900" algn="just" fontAlgn="base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Application: </a:t>
            </a:r>
            <a:r>
              <a:rPr lang="en-US" dirty="0"/>
              <a:t>Business decision making, Data mining,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9"/>
            <a:ext cx="8257309" cy="4809040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A data warehouse is usually modeled by a multidimensional data structure, called a data cube.</a:t>
            </a:r>
          </a:p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Each dimension corresponds to an attribute or a set of attributes in the schema, and each cell stores the value of some aggregate measure such as count or sum (</a:t>
            </a:r>
            <a:r>
              <a:rPr lang="en-US" dirty="0" err="1">
                <a:latin typeface="Bahnschrift"/>
                <a:ea typeface="Adobe Heiti Std R" panose="020B0400000000000000" pitchFamily="34" charset="-128"/>
              </a:rPr>
              <a:t>sales_amount</a:t>
            </a:r>
            <a:r>
              <a:rPr lang="en-US" dirty="0">
                <a:latin typeface="Bahnschrift"/>
                <a:ea typeface="Adobe Heiti Std R" panose="020B0400000000000000" pitchFamily="34" charset="-128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030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8"/>
            <a:ext cx="8257309" cy="5181599"/>
          </a:xfrm>
        </p:spPr>
        <p:txBody>
          <a:bodyPr>
            <a:normAutofit fontScale="62500" lnSpcReduction="20000"/>
          </a:bodyPr>
          <a:lstStyle/>
          <a:p>
            <a:pPr marL="342900" indent="-342900" algn="just" fontAlgn="base">
              <a:lnSpc>
                <a:spcPct val="170000"/>
              </a:lnSpc>
            </a:pPr>
            <a:r>
              <a:rPr lang="en-US" sz="4400" dirty="0"/>
              <a:t>Transactional databases is a collection of data organized by time stamps, date, etc to represent transaction in databases.</a:t>
            </a:r>
          </a:p>
          <a:p>
            <a:pPr marL="342900" indent="-342900" algn="just" fontAlgn="base">
              <a:lnSpc>
                <a:spcPct val="170000"/>
              </a:lnSpc>
              <a:buClr>
                <a:schemeClr val="bg2">
                  <a:lumMod val="10000"/>
                </a:schemeClr>
              </a:buClr>
            </a:pPr>
            <a:r>
              <a:rPr lang="en-US" sz="4400" dirty="0"/>
              <a:t>This type of database has the capability to roll back or undo its operation when a transaction is not completed or committed.</a:t>
            </a:r>
          </a:p>
          <a:p>
            <a:pPr marL="342900" indent="-342900" algn="just" fontAlgn="base">
              <a:lnSpc>
                <a:spcPct val="170000"/>
              </a:lnSpc>
            </a:pPr>
            <a:r>
              <a:rPr lang="en-US" sz="4400" dirty="0"/>
              <a:t>Follows </a:t>
            </a:r>
            <a:r>
              <a:rPr lang="en-US" sz="4400" dirty="0">
                <a:solidFill>
                  <a:srgbClr val="C00000"/>
                </a:solidFill>
              </a:rPr>
              <a:t>ACID property</a:t>
            </a:r>
            <a:r>
              <a:rPr lang="en-US" sz="4400" dirty="0"/>
              <a:t> of DBMS.</a:t>
            </a:r>
          </a:p>
        </p:txBody>
      </p:sp>
    </p:spTree>
    <p:extLst>
      <p:ext uri="{BB962C8B-B14F-4D97-AF65-F5344CB8AC3E}">
        <p14:creationId xmlns:p14="http://schemas.microsoft.com/office/powerpoint/2010/main" val="142039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494778"/>
            <a:ext cx="8201891" cy="4518095"/>
          </a:xfrm>
        </p:spPr>
        <p:txBody>
          <a:bodyPr/>
          <a:lstStyle/>
          <a:p>
            <a:pPr marL="342900" indent="-342900" algn="just" fontAlgn="base">
              <a:lnSpc>
                <a:spcPct val="160000"/>
              </a:lnSpc>
            </a:pPr>
            <a:r>
              <a:rPr lang="en-US" dirty="0"/>
              <a:t>The typical data mining analysis on such data is called the market basket analysis or association rules in which associations between items occurring or in sequence.</a:t>
            </a:r>
          </a:p>
          <a:p>
            <a:pPr marL="342900" indent="-342900" algn="just" fontAlgn="base">
              <a:lnSpc>
                <a:spcPct val="160000"/>
              </a:lnSpc>
            </a:pPr>
            <a:r>
              <a:rPr lang="en-US" dirty="0"/>
              <a:t>Application: Banking, Distributed systems, Object databases, etc.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494778"/>
            <a:ext cx="8229600" cy="4850603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bg2">
                  <a:lumMod val="1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It includes video, images, audio and text media.</a:t>
            </a:r>
          </a:p>
          <a:p>
            <a:pPr marL="285750" indent="-285750" algn="just">
              <a:buClr>
                <a:schemeClr val="bg2">
                  <a:lumMod val="1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They can be stored on object-oriented databases or simply on a file system.</a:t>
            </a:r>
          </a:p>
          <a:p>
            <a:pPr marL="285750" indent="-285750" algn="just">
              <a:buClr>
                <a:schemeClr val="bg2">
                  <a:lumMod val="1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Multimedia is characterized by high dimensionality, which makes data mining even more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25772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9"/>
            <a:ext cx="8243455" cy="4241004"/>
          </a:xfrm>
        </p:spPr>
        <p:txBody>
          <a:bodyPr/>
          <a:lstStyle/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It may require computer vision, computer graphics, image interpretation and natural language processing.</a:t>
            </a:r>
          </a:p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Bahnschrift"/>
              </a:rPr>
              <a:t>Application:</a:t>
            </a:r>
            <a:r>
              <a:rPr lang="en-IN" dirty="0">
                <a:latin typeface="Bahnschrift"/>
              </a:rPr>
              <a:t> Digital libraries, video-on demand, news-on demand, musical database, etc.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494778"/>
            <a:ext cx="8215746" cy="3201913"/>
          </a:xfrm>
        </p:spPr>
        <p:txBody>
          <a:bodyPr/>
          <a:lstStyle/>
          <a:p>
            <a:pPr marL="342900" indent="-342900" algn="just" fontAlgn="base"/>
            <a:r>
              <a:rPr lang="en-US" dirty="0"/>
              <a:t>Store geographical information.</a:t>
            </a:r>
          </a:p>
          <a:p>
            <a:pPr marL="342900" indent="-342900" algn="just" fontAlgn="base"/>
            <a:r>
              <a:rPr lang="en-US" dirty="0"/>
              <a:t>Stores data in the form of coordinates, topology, lines, polygons, etc.</a:t>
            </a:r>
            <a:endParaRPr lang="en-US" b="1" dirty="0"/>
          </a:p>
          <a:p>
            <a:pPr marL="342900" indent="-342900" algn="just"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Application: </a:t>
            </a:r>
            <a:r>
              <a:rPr lang="en-US" dirty="0"/>
              <a:t>Maps, Global positioning,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111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8"/>
            <a:ext cx="8257309" cy="4878313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It contains time related data.</a:t>
            </a:r>
          </a:p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Like stock market data and logged activities.</a:t>
            </a:r>
          </a:p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Data mining in such databases includes the study of trends and correlations between evaluations of different variables as well as a prediction of trends.</a:t>
            </a:r>
          </a:p>
        </p:txBody>
      </p:sp>
    </p:spTree>
    <p:extLst>
      <p:ext uri="{BB962C8B-B14F-4D97-AF65-F5344CB8AC3E}">
        <p14:creationId xmlns:p14="http://schemas.microsoft.com/office/powerpoint/2010/main" val="4069185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4" y="1217034"/>
            <a:ext cx="8562109" cy="5363222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70000"/>
              </a:lnSpc>
              <a:buClr>
                <a:schemeClr val="tx2">
                  <a:lumMod val="50000"/>
                </a:schemeClr>
              </a:buClr>
            </a:pPr>
            <a:r>
              <a:rPr lang="en-US" sz="2700" dirty="0">
                <a:latin typeface="Bahnschrift"/>
              </a:rPr>
              <a:t>WWW refers to World wide web is a collection of documents and resources like audio, video, text, </a:t>
            </a:r>
            <a:r>
              <a:rPr lang="en-US" sz="2700" dirty="0" err="1">
                <a:latin typeface="Bahnschrift"/>
              </a:rPr>
              <a:t>etc</a:t>
            </a:r>
            <a:r>
              <a:rPr lang="en-US" sz="2700" dirty="0">
                <a:latin typeface="Bahnschrift"/>
              </a:rPr>
              <a:t> which are identified by Uniform Resource Locators (URLs) through web browsers, linked by HTML pages, and accessible via the Internet network.</a:t>
            </a:r>
          </a:p>
          <a:p>
            <a:pPr marL="285750" indent="-285750" algn="just">
              <a:lnSpc>
                <a:spcPct val="170000"/>
              </a:lnSpc>
              <a:buClr>
                <a:schemeClr val="tx2">
                  <a:lumMod val="50000"/>
                </a:schemeClr>
              </a:buClr>
            </a:pPr>
            <a:r>
              <a:rPr lang="en-US" sz="2700" dirty="0">
                <a:latin typeface="Bahnschrift"/>
                <a:ea typeface="Adobe Heiti Std R" panose="020B0400000000000000" pitchFamily="34" charset="-128"/>
              </a:rPr>
              <a:t>It is the most heterogeneous and dynamic data repository.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00CFF8-CD1F-0444-92F1-1D98A502FBA7}"/>
                  </a:ext>
                </a:extLst>
              </p14:cNvPr>
              <p14:cNvContentPartPr/>
              <p14:nvPr/>
            </p14:nvContentPartPr>
            <p14:xfrm>
              <a:off x="4443300" y="3319200"/>
              <a:ext cx="4295880" cy="7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00CFF8-CD1F-0444-92F1-1D98A502F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4300" y="3310560"/>
                <a:ext cx="43135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F97981-F991-32C6-9E74-4AA428F21C05}"/>
                  </a:ext>
                </a:extLst>
              </p14:cNvPr>
              <p14:cNvContentPartPr/>
              <p14:nvPr/>
            </p14:nvContentPartPr>
            <p14:xfrm>
              <a:off x="662940" y="3958200"/>
              <a:ext cx="1104120" cy="13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F97981-F991-32C6-9E74-4AA428F21C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940" y="3949200"/>
                <a:ext cx="112176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483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8"/>
            <a:ext cx="8257309" cy="4559658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Data in the WWW is organized in interconnected documents.</a:t>
            </a:r>
          </a:p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latin typeface="Bahnschrift"/>
                <a:ea typeface="Adobe Heiti Std R" panose="020B0400000000000000" pitchFamily="34" charset="-128"/>
              </a:rPr>
              <a:t>These documents can be audio, video, text etc.</a:t>
            </a:r>
          </a:p>
          <a:p>
            <a:pPr marL="285750" indent="-285750" algn="just">
              <a:buClr>
                <a:schemeClr val="tx2">
                  <a:lumMod val="50000"/>
                </a:schemeClr>
              </a:buClr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"/>
              </a:rPr>
              <a:t>Application: </a:t>
            </a:r>
            <a:r>
              <a:rPr lang="en-US" dirty="0">
                <a:latin typeface="Bahnschrift"/>
              </a:rPr>
              <a:t>Online shopping, Job search, Research, studying,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Data Mining?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7820457"/>
              </p:ext>
            </p:extLst>
          </p:nvPr>
        </p:nvGraphicFramePr>
        <p:xfrm>
          <a:off x="657948" y="1574895"/>
          <a:ext cx="7621155" cy="4809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9C8A-BEA8-4DAE-97B9-1F9F9600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Data Mining?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44DA-6239-4186-8474-3692486C1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60" y="1494778"/>
            <a:ext cx="8039879" cy="4252879"/>
          </a:xfrm>
        </p:spPr>
        <p:txBody>
          <a:bodyPr/>
          <a:lstStyle/>
          <a:p>
            <a:pPr algn="just"/>
            <a:r>
              <a:rPr lang="en-US" dirty="0"/>
              <a:t>I am not able to find the data I need (Data is dispersed over the network) .</a:t>
            </a:r>
          </a:p>
          <a:p>
            <a:pPr algn="just"/>
            <a:r>
              <a:rPr lang="en-US" dirty="0"/>
              <a:t>The data I have access to is poorly documented (Proper information is missing).</a:t>
            </a:r>
          </a:p>
          <a:p>
            <a:pPr algn="just"/>
            <a:r>
              <a:rPr lang="en-US" dirty="0"/>
              <a:t>I am not able to use the data I have (Unexpected results).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66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What is Data Mining?</a:t>
            </a:r>
            <a:endParaRPr lang="en-IN" dirty="0">
              <a:latin typeface="Bahnschrif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208"/>
            <a:ext cx="8251372" cy="409190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en-US" dirty="0">
                <a:latin typeface="Bahnschrift"/>
              </a:rPr>
              <a:t>Data mining refers to extracting or “mining” Knowledge from large amount of data.</a:t>
            </a:r>
            <a:endParaRPr lang="en-US" dirty="0">
              <a:latin typeface="Bahnschrift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en-US" dirty="0">
                <a:latin typeface="Bahnschrift"/>
                <a:cs typeface="Times New Roman" panose="02020603050405020304" pitchFamily="18" charset="0"/>
              </a:rPr>
              <a:t>We live in a world where vast amounts of data are collected daily. Analyzing such data is an important need.</a:t>
            </a:r>
          </a:p>
        </p:txBody>
      </p:sp>
    </p:spTree>
    <p:extLst>
      <p:ext uri="{BB962C8B-B14F-4D97-AF65-F5344CB8AC3E}">
        <p14:creationId xmlns:p14="http://schemas.microsoft.com/office/powerpoint/2010/main" val="21593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9"/>
            <a:ext cx="8257309" cy="214416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Bahnschrift"/>
              </a:rPr>
              <a:t>Data mining focuses on extraction of information from a large set of data and transforms it into an easily interpretable structure for further use.</a:t>
            </a:r>
            <a:endParaRPr lang="en-US" dirty="0">
              <a:latin typeface="Bahnschrif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The World is Data Rich but Information Poor</a:t>
            </a:r>
            <a:endParaRPr lang="en-IN" dirty="0">
              <a:latin typeface="Bahnschrift SemiBold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9" y="1953451"/>
            <a:ext cx="3809827" cy="41799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494778"/>
            <a:ext cx="8243454" cy="5181599"/>
          </a:xfrm>
        </p:spPr>
        <p:txBody>
          <a:bodyPr>
            <a:noAutofit/>
          </a:bodyPr>
          <a:lstStyle/>
          <a:p>
            <a:pPr algn="just">
              <a:buClr>
                <a:schemeClr val="tx2">
                  <a:lumMod val="50000"/>
                </a:schemeClr>
              </a:buClr>
            </a:pPr>
            <a:r>
              <a:rPr lang="en-US" sz="2600" dirty="0">
                <a:latin typeface="Bahnschrift"/>
                <a:cs typeface="Times New Roman" pitchFamily="18" charset="0"/>
              </a:rPr>
              <a:t>Data collected in large data repositories become “data tombs”. The data mining tools that can turn data tombs into “golden nuggets” of knowledge. Golden nuggets means </a:t>
            </a:r>
            <a:r>
              <a:rPr lang="en-US" sz="2600" dirty="0">
                <a:solidFill>
                  <a:srgbClr val="C00000"/>
                </a:solidFill>
                <a:latin typeface="Bahnschrift"/>
                <a:cs typeface="Times New Roman" pitchFamily="18" charset="0"/>
              </a:rPr>
              <a:t>“small but valuable facts”</a:t>
            </a:r>
            <a:r>
              <a:rPr lang="en-US" sz="2600" dirty="0">
                <a:latin typeface="Bahnschrift"/>
                <a:cs typeface="Times New Roman" pitchFamily="18" charset="0"/>
              </a:rPr>
              <a:t>.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n-US" sz="2600" dirty="0">
                <a:latin typeface="Bahnschrift"/>
                <a:cs typeface="Times New Roman" pitchFamily="18" charset="0"/>
              </a:rPr>
              <a:t>Data mining is also called as </a:t>
            </a:r>
            <a:r>
              <a:rPr lang="en-US" sz="2600" dirty="0">
                <a:solidFill>
                  <a:srgbClr val="C00000"/>
                </a:solidFill>
                <a:latin typeface="Bahnschrift"/>
                <a:cs typeface="Times New Roman" pitchFamily="18" charset="0"/>
              </a:rPr>
              <a:t>knowledge mining from data, knowledge extraction, data/pattern analysis, data archaeology, and data dredging.</a:t>
            </a:r>
          </a:p>
          <a:p>
            <a:endParaRPr lang="en-IN" sz="2600" dirty="0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410822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Mining?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21" y="2002971"/>
            <a:ext cx="4294909" cy="3759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17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340439-14DE-40A4-AF5D-A2ABB32CB2B8}">
  <ds:schemaRefs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1048</Words>
  <Application>Microsoft Macintosh PowerPoint</Application>
  <PresentationFormat>On-screen Show (4:3)</PresentationFormat>
  <Paragraphs>107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Adobe Heiti Std R</vt:lpstr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Why Data Mining?</vt:lpstr>
      <vt:lpstr>Why Data Mining?</vt:lpstr>
      <vt:lpstr>What is Data Mining?</vt:lpstr>
      <vt:lpstr>What is Data Mining?</vt:lpstr>
      <vt:lpstr>The World is Data Rich but Information Poor</vt:lpstr>
      <vt:lpstr>What is Data Mining?</vt:lpstr>
      <vt:lpstr>What is Data Mining?</vt:lpstr>
      <vt:lpstr>The Knowledge Discovery Process</vt:lpstr>
      <vt:lpstr>The Knowledge Discovery Process</vt:lpstr>
      <vt:lpstr>The Knowledge Discovery Process</vt:lpstr>
      <vt:lpstr>The Knowledge Discovery Process</vt:lpstr>
      <vt:lpstr>Types of Data Repositories</vt:lpstr>
      <vt:lpstr>Flat Files</vt:lpstr>
      <vt:lpstr>Flat Files</vt:lpstr>
      <vt:lpstr>Relational Databases</vt:lpstr>
      <vt:lpstr>Relational Databases</vt:lpstr>
      <vt:lpstr>Data Warehouse</vt:lpstr>
      <vt:lpstr>Data Warehouse</vt:lpstr>
      <vt:lpstr>Data warehouse</vt:lpstr>
      <vt:lpstr>Transactional Databases</vt:lpstr>
      <vt:lpstr>Transactional Databases</vt:lpstr>
      <vt:lpstr>Multimedia databases</vt:lpstr>
      <vt:lpstr>Multimedia Databases</vt:lpstr>
      <vt:lpstr>Spatial Databases</vt:lpstr>
      <vt:lpstr>Time series data</vt:lpstr>
      <vt:lpstr>World Wide Web</vt:lpstr>
      <vt:lpstr>World Wide 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Md. Tarique Anwer</cp:lastModifiedBy>
  <cp:revision>43</cp:revision>
  <dcterms:created xsi:type="dcterms:W3CDTF">2020-12-02T17:41:12Z</dcterms:created>
  <dcterms:modified xsi:type="dcterms:W3CDTF">2023-06-05T19:12:39Z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0x010100F7EBD29BF03FAD438F48F0C5B67AE5F0</vt:lpwstr>
  </property>
  <property fmtid="{D5CDD505-2E9C-101B-9397-08002B2CF9AE}" pid="3" name="NXPowerLiteLastOptimized">
    <vt:lpwstr>324635</vt:lpwstr>
  </property>
  <property fmtid="{D5CDD505-2E9C-101B-9397-08002B2CF9AE}" pid="4" name="NXPowerLiteSettings">
    <vt:lpwstr>C6200358026400</vt:lpwstr>
  </property>
  <property fmtid="{D5CDD505-2E9C-101B-9397-08002B2CF9AE}" pid="5" name="NXPowerLiteVersion">
    <vt:lpwstr>D8.0.4</vt:lpwstr>
  </property>
</Properties>
</file>