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29" r:id="rId7"/>
    <p:sldId id="350" r:id="rId8"/>
    <p:sldId id="351" r:id="rId9"/>
    <p:sldId id="352" r:id="rId10"/>
    <p:sldId id="330" r:id="rId11"/>
    <p:sldId id="353" r:id="rId12"/>
    <p:sldId id="354" r:id="rId13"/>
    <p:sldId id="355" r:id="rId14"/>
    <p:sldId id="337" r:id="rId15"/>
    <p:sldId id="338" r:id="rId16"/>
    <p:sldId id="339" r:id="rId17"/>
    <p:sldId id="359" r:id="rId18"/>
    <p:sldId id="358" r:id="rId19"/>
    <p:sldId id="357" r:id="rId20"/>
    <p:sldId id="346" r:id="rId21"/>
    <p:sldId id="347" r:id="rId22"/>
    <p:sldId id="348" r:id="rId23"/>
    <p:sldId id="349" r:id="rId24"/>
    <p:sldId id="31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2EDC3-2CF0-416F-A37B-01665AF49CFE}" type="doc">
      <dgm:prSet loTypeId="urn:microsoft.com/office/officeart/2005/8/layout/pyramid2" loCatId="list" qsTypeId="urn:microsoft.com/office/officeart/2005/8/quickstyle/3d3" qsCatId="3D" csTypeId="urn:microsoft.com/office/officeart/2005/8/colors/accent0_3" csCatId="mainScheme" phldr="1"/>
      <dgm:spPr/>
    </dgm:pt>
    <dgm:pt modelId="{F8555F76-8D63-462E-8D9E-E76C768AA934}">
      <dgm:prSet phldrT="[Text]" custT="1"/>
      <dgm:spPr>
        <a:solidFill>
          <a:schemeClr val="accent4">
            <a:alpha val="90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solidFill>
                <a:schemeClr val="tx1"/>
              </a:solidFill>
              <a:latin typeface="Bahnschrift" panose="020B0502040204020203"/>
            </a:rPr>
            <a:t>Application &amp; Interface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41BB7E46-B81E-44F5-9130-51FBDF342CD2}" type="parTrans" cxnId="{8B251D02-F8A2-4FE8-9880-FC4FE712A931}">
      <dgm:prSet/>
      <dgm:spPr/>
      <dgm:t>
        <a:bodyPr/>
        <a:lstStyle/>
        <a:p>
          <a:endParaRPr lang="en-US"/>
        </a:p>
      </dgm:t>
    </dgm:pt>
    <dgm:pt modelId="{DCB8ABDB-6FD4-42E8-8EE3-B67766EC4B13}" type="sibTrans" cxnId="{8B251D02-F8A2-4FE8-9880-FC4FE712A931}">
      <dgm:prSet/>
      <dgm:spPr/>
      <dgm:t>
        <a:bodyPr/>
        <a:lstStyle/>
        <a:p>
          <a:endParaRPr lang="en-US"/>
        </a:p>
      </dgm:t>
    </dgm:pt>
    <dgm:pt modelId="{E413C6DC-A7D8-4B88-B34B-C1FDD74EE697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>
              <a:solidFill>
                <a:schemeClr val="tx1"/>
              </a:solidFill>
              <a:latin typeface="Bahnschrift" panose="020B0502040204020203"/>
            </a:rPr>
            <a:t>Data Access </a:t>
          </a:r>
          <a:endParaRPr lang="en-IN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489E3C71-C04E-4B0C-9262-6FEAC07119F1}" type="parTrans" cxnId="{538EA4C4-2F88-4CD8-9A34-3AE41BF70A99}">
      <dgm:prSet/>
      <dgm:spPr/>
      <dgm:t>
        <a:bodyPr/>
        <a:lstStyle/>
        <a:p>
          <a:endParaRPr lang="en-US"/>
        </a:p>
      </dgm:t>
    </dgm:pt>
    <dgm:pt modelId="{073C8B5B-6C36-4205-943E-EDEFFA8604CB}" type="sibTrans" cxnId="{538EA4C4-2F88-4CD8-9A34-3AE41BF70A99}">
      <dgm:prSet/>
      <dgm:spPr/>
      <dgm:t>
        <a:bodyPr/>
        <a:lstStyle/>
        <a:p>
          <a:endParaRPr lang="en-US"/>
        </a:p>
      </dgm:t>
    </dgm:pt>
    <dgm:pt modelId="{C8B58B46-FCFB-4D7B-9E1B-B0BE09A8E1C5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>
              <a:solidFill>
                <a:schemeClr val="tx1"/>
              </a:solidFill>
              <a:latin typeface="Bahnschrift" panose="020B0502040204020203"/>
            </a:rPr>
            <a:t>Data Exploration</a:t>
          </a:r>
          <a:endParaRPr lang="en-IN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54C90032-0A8E-4B02-A773-05643E2DAE8C}" type="parTrans" cxnId="{FC85DE83-BA7F-4EFF-8786-84AC31058C79}">
      <dgm:prSet/>
      <dgm:spPr/>
      <dgm:t>
        <a:bodyPr/>
        <a:lstStyle/>
        <a:p>
          <a:endParaRPr lang="en-US"/>
        </a:p>
      </dgm:t>
    </dgm:pt>
    <dgm:pt modelId="{B6CA5A51-3D26-4AA7-8427-B7920F823977}" type="sibTrans" cxnId="{FC85DE83-BA7F-4EFF-8786-84AC31058C79}">
      <dgm:prSet/>
      <dgm:spPr/>
      <dgm:t>
        <a:bodyPr/>
        <a:lstStyle/>
        <a:p>
          <a:endParaRPr lang="en-US"/>
        </a:p>
      </dgm:t>
    </dgm:pt>
    <dgm:pt modelId="{48C83543-E2DA-49D6-8459-11BBC4A1993E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solidFill>
                <a:schemeClr val="tx1"/>
              </a:solidFill>
              <a:latin typeface="Bahnschrift" panose="020B0502040204020203"/>
            </a:rPr>
            <a:t>Data Prep</a:t>
          </a:r>
        </a:p>
      </dgm:t>
    </dgm:pt>
    <dgm:pt modelId="{739D233B-4902-4F76-802A-A49369147977}" type="parTrans" cxnId="{830919C8-DA56-4B66-8A44-10BCF1F1F5F3}">
      <dgm:prSet/>
      <dgm:spPr/>
      <dgm:t>
        <a:bodyPr/>
        <a:lstStyle/>
        <a:p>
          <a:endParaRPr lang="en-US"/>
        </a:p>
      </dgm:t>
    </dgm:pt>
    <dgm:pt modelId="{3155DBD2-8E60-4942-8940-03EAE742852B}" type="sibTrans" cxnId="{830919C8-DA56-4B66-8A44-10BCF1F1F5F3}">
      <dgm:prSet/>
      <dgm:spPr/>
      <dgm:t>
        <a:bodyPr/>
        <a:lstStyle/>
        <a:p>
          <a:endParaRPr lang="en-US"/>
        </a:p>
      </dgm:t>
    </dgm:pt>
    <dgm:pt modelId="{14B85C3B-6DF0-4A75-8D6A-2051BC394761}" type="pres">
      <dgm:prSet presAssocID="{7EF2EDC3-2CF0-416F-A37B-01665AF49CFE}" presName="compositeShape" presStyleCnt="0">
        <dgm:presLayoutVars>
          <dgm:dir/>
          <dgm:resizeHandles/>
        </dgm:presLayoutVars>
      </dgm:prSet>
      <dgm:spPr/>
    </dgm:pt>
    <dgm:pt modelId="{FD011B92-B27F-4A64-8584-4AA72DB42067}" type="pres">
      <dgm:prSet presAssocID="{7EF2EDC3-2CF0-416F-A37B-01665AF49CFE}" presName="pyramid" presStyleLbl="node1" presStyleIdx="0" presStyleCn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BA35FD18-69EB-4176-9A10-D47458676036}" type="pres">
      <dgm:prSet presAssocID="{7EF2EDC3-2CF0-416F-A37B-01665AF49CFE}" presName="theList" presStyleCnt="0"/>
      <dgm:spPr/>
    </dgm:pt>
    <dgm:pt modelId="{21E3973E-6A8F-4984-BD1C-EF364E03DD97}" type="pres">
      <dgm:prSet presAssocID="{F8555F76-8D63-462E-8D9E-E76C768AA934}" presName="aNode" presStyleLbl="fgAcc1" presStyleIdx="0" presStyleCnt="4" custScaleX="126551" custLinFactNeighborX="9512" custLinFactNeighborY="24199">
        <dgm:presLayoutVars>
          <dgm:bulletEnabled val="1"/>
        </dgm:presLayoutVars>
      </dgm:prSet>
      <dgm:spPr/>
    </dgm:pt>
    <dgm:pt modelId="{B57C328C-3DEA-42D6-8B61-4B93C5306396}" type="pres">
      <dgm:prSet presAssocID="{F8555F76-8D63-462E-8D9E-E76C768AA934}" presName="aSpace" presStyleCnt="0"/>
      <dgm:spPr/>
    </dgm:pt>
    <dgm:pt modelId="{A2E5E8FB-D7F7-4AF6-AE7B-39EC325D6161}" type="pres">
      <dgm:prSet presAssocID="{E413C6DC-A7D8-4B88-B34B-C1FDD74EE697}" presName="aNode" presStyleLbl="fgAcc1" presStyleIdx="1" presStyleCnt="4" custScaleX="126551" custLinFactNeighborX="9512" custLinFactNeighborY="24199">
        <dgm:presLayoutVars>
          <dgm:bulletEnabled val="1"/>
        </dgm:presLayoutVars>
      </dgm:prSet>
      <dgm:spPr/>
    </dgm:pt>
    <dgm:pt modelId="{E08DC9A4-9E1E-4282-8BBF-1EA84CED9CAF}" type="pres">
      <dgm:prSet presAssocID="{E413C6DC-A7D8-4B88-B34B-C1FDD74EE697}" presName="aSpace" presStyleCnt="0"/>
      <dgm:spPr/>
    </dgm:pt>
    <dgm:pt modelId="{A2DD53D7-48C1-4237-A143-B3D42A98F347}" type="pres">
      <dgm:prSet presAssocID="{C8B58B46-FCFB-4D7B-9E1B-B0BE09A8E1C5}" presName="aNode" presStyleLbl="fgAcc1" presStyleIdx="2" presStyleCnt="4" custScaleX="126551" custLinFactNeighborX="9512" custLinFactNeighborY="24199">
        <dgm:presLayoutVars>
          <dgm:bulletEnabled val="1"/>
        </dgm:presLayoutVars>
      </dgm:prSet>
      <dgm:spPr/>
    </dgm:pt>
    <dgm:pt modelId="{074CB779-3C91-4C13-AF16-5907E821F36B}" type="pres">
      <dgm:prSet presAssocID="{C8B58B46-FCFB-4D7B-9E1B-B0BE09A8E1C5}" presName="aSpace" presStyleCnt="0"/>
      <dgm:spPr/>
    </dgm:pt>
    <dgm:pt modelId="{22560DCD-6C89-40E7-9D07-93B2ABC6728D}" type="pres">
      <dgm:prSet presAssocID="{48C83543-E2DA-49D6-8459-11BBC4A1993E}" presName="aNode" presStyleLbl="fgAcc1" presStyleIdx="3" presStyleCnt="4" custScaleX="126551" custLinFactNeighborX="9512" custLinFactNeighborY="24199">
        <dgm:presLayoutVars>
          <dgm:bulletEnabled val="1"/>
        </dgm:presLayoutVars>
      </dgm:prSet>
      <dgm:spPr/>
    </dgm:pt>
    <dgm:pt modelId="{9181ABE8-6EE1-43D8-8DFA-5CC155969D95}" type="pres">
      <dgm:prSet presAssocID="{48C83543-E2DA-49D6-8459-11BBC4A1993E}" presName="aSpace" presStyleCnt="0"/>
      <dgm:spPr/>
    </dgm:pt>
  </dgm:ptLst>
  <dgm:cxnLst>
    <dgm:cxn modelId="{8B251D02-F8A2-4FE8-9880-FC4FE712A931}" srcId="{7EF2EDC3-2CF0-416F-A37B-01665AF49CFE}" destId="{F8555F76-8D63-462E-8D9E-E76C768AA934}" srcOrd="0" destOrd="0" parTransId="{41BB7E46-B81E-44F5-9130-51FBDF342CD2}" sibTransId="{DCB8ABDB-6FD4-42E8-8EE3-B67766EC4B13}"/>
    <dgm:cxn modelId="{4DD7DE82-10A5-431E-A5D9-CDAA767C25F5}" type="presOf" srcId="{C8B58B46-FCFB-4D7B-9E1B-B0BE09A8E1C5}" destId="{A2DD53D7-48C1-4237-A143-B3D42A98F347}" srcOrd="0" destOrd="0" presId="urn:microsoft.com/office/officeart/2005/8/layout/pyramid2"/>
    <dgm:cxn modelId="{FC85DE83-BA7F-4EFF-8786-84AC31058C79}" srcId="{7EF2EDC3-2CF0-416F-A37B-01665AF49CFE}" destId="{C8B58B46-FCFB-4D7B-9E1B-B0BE09A8E1C5}" srcOrd="2" destOrd="0" parTransId="{54C90032-0A8E-4B02-A773-05643E2DAE8C}" sibTransId="{B6CA5A51-3D26-4AA7-8427-B7920F823977}"/>
    <dgm:cxn modelId="{D0635C85-0F08-4053-8956-327CC78B5E35}" type="presOf" srcId="{48C83543-E2DA-49D6-8459-11BBC4A1993E}" destId="{22560DCD-6C89-40E7-9D07-93B2ABC6728D}" srcOrd="0" destOrd="0" presId="urn:microsoft.com/office/officeart/2005/8/layout/pyramid2"/>
    <dgm:cxn modelId="{2DC50687-B7EE-4BA6-9E19-7C78811712FE}" type="presOf" srcId="{E413C6DC-A7D8-4B88-B34B-C1FDD74EE697}" destId="{A2E5E8FB-D7F7-4AF6-AE7B-39EC325D6161}" srcOrd="0" destOrd="0" presId="urn:microsoft.com/office/officeart/2005/8/layout/pyramid2"/>
    <dgm:cxn modelId="{234D57BB-7399-4BB3-8502-E3B180B95E85}" type="presOf" srcId="{7EF2EDC3-2CF0-416F-A37B-01665AF49CFE}" destId="{14B85C3B-6DF0-4A75-8D6A-2051BC394761}" srcOrd="0" destOrd="0" presId="urn:microsoft.com/office/officeart/2005/8/layout/pyramid2"/>
    <dgm:cxn modelId="{8AEC98BE-7A69-4180-93C9-46443CC9324F}" type="presOf" srcId="{F8555F76-8D63-462E-8D9E-E76C768AA934}" destId="{21E3973E-6A8F-4984-BD1C-EF364E03DD97}" srcOrd="0" destOrd="0" presId="urn:microsoft.com/office/officeart/2005/8/layout/pyramid2"/>
    <dgm:cxn modelId="{538EA4C4-2F88-4CD8-9A34-3AE41BF70A99}" srcId="{7EF2EDC3-2CF0-416F-A37B-01665AF49CFE}" destId="{E413C6DC-A7D8-4B88-B34B-C1FDD74EE697}" srcOrd="1" destOrd="0" parTransId="{489E3C71-C04E-4B0C-9262-6FEAC07119F1}" sibTransId="{073C8B5B-6C36-4205-943E-EDEFFA8604CB}"/>
    <dgm:cxn modelId="{830919C8-DA56-4B66-8A44-10BCF1F1F5F3}" srcId="{7EF2EDC3-2CF0-416F-A37B-01665AF49CFE}" destId="{48C83543-E2DA-49D6-8459-11BBC4A1993E}" srcOrd="3" destOrd="0" parTransId="{739D233B-4902-4F76-802A-A49369147977}" sibTransId="{3155DBD2-8E60-4942-8940-03EAE742852B}"/>
    <dgm:cxn modelId="{D366F86A-74A9-4D1D-8C20-8672C5F67F31}" type="presParOf" srcId="{14B85C3B-6DF0-4A75-8D6A-2051BC394761}" destId="{FD011B92-B27F-4A64-8584-4AA72DB42067}" srcOrd="0" destOrd="0" presId="urn:microsoft.com/office/officeart/2005/8/layout/pyramid2"/>
    <dgm:cxn modelId="{F6F3BEF2-61AB-4A35-A48E-4B5167EB786F}" type="presParOf" srcId="{14B85C3B-6DF0-4A75-8D6A-2051BC394761}" destId="{BA35FD18-69EB-4176-9A10-D47458676036}" srcOrd="1" destOrd="0" presId="urn:microsoft.com/office/officeart/2005/8/layout/pyramid2"/>
    <dgm:cxn modelId="{1FC30344-0917-4CC6-8A5A-031B41F5DA2A}" type="presParOf" srcId="{BA35FD18-69EB-4176-9A10-D47458676036}" destId="{21E3973E-6A8F-4984-BD1C-EF364E03DD97}" srcOrd="0" destOrd="0" presId="urn:microsoft.com/office/officeart/2005/8/layout/pyramid2"/>
    <dgm:cxn modelId="{71DA4173-A069-4DFC-A7DC-E622BED53CE3}" type="presParOf" srcId="{BA35FD18-69EB-4176-9A10-D47458676036}" destId="{B57C328C-3DEA-42D6-8B61-4B93C5306396}" srcOrd="1" destOrd="0" presId="urn:microsoft.com/office/officeart/2005/8/layout/pyramid2"/>
    <dgm:cxn modelId="{162ACA8A-6E4C-4840-ADC2-0BC3DEA783EE}" type="presParOf" srcId="{BA35FD18-69EB-4176-9A10-D47458676036}" destId="{A2E5E8FB-D7F7-4AF6-AE7B-39EC325D6161}" srcOrd="2" destOrd="0" presId="urn:microsoft.com/office/officeart/2005/8/layout/pyramid2"/>
    <dgm:cxn modelId="{2768B30F-F8EE-4419-B217-22CAAD11CC62}" type="presParOf" srcId="{BA35FD18-69EB-4176-9A10-D47458676036}" destId="{E08DC9A4-9E1E-4282-8BBF-1EA84CED9CAF}" srcOrd="3" destOrd="0" presId="urn:microsoft.com/office/officeart/2005/8/layout/pyramid2"/>
    <dgm:cxn modelId="{CEAC12B7-041B-47E5-925A-53E97AA54AA2}" type="presParOf" srcId="{BA35FD18-69EB-4176-9A10-D47458676036}" destId="{A2DD53D7-48C1-4237-A143-B3D42A98F347}" srcOrd="4" destOrd="0" presId="urn:microsoft.com/office/officeart/2005/8/layout/pyramid2"/>
    <dgm:cxn modelId="{AE855014-2C50-4188-BBF8-31383879960D}" type="presParOf" srcId="{BA35FD18-69EB-4176-9A10-D47458676036}" destId="{074CB779-3C91-4C13-AF16-5907E821F36B}" srcOrd="5" destOrd="0" presId="urn:microsoft.com/office/officeart/2005/8/layout/pyramid2"/>
    <dgm:cxn modelId="{55CD8A1F-5B9E-4B61-B331-525D4AA388D3}" type="presParOf" srcId="{BA35FD18-69EB-4176-9A10-D47458676036}" destId="{22560DCD-6C89-40E7-9D07-93B2ABC6728D}" srcOrd="6" destOrd="0" presId="urn:microsoft.com/office/officeart/2005/8/layout/pyramid2"/>
    <dgm:cxn modelId="{FF449CD0-F150-4918-8ECF-8D9C745E6D32}" type="presParOf" srcId="{BA35FD18-69EB-4176-9A10-D47458676036}" destId="{9181ABE8-6EE1-43D8-8DFA-5CC155969D9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2EDC3-2CF0-416F-A37B-01665AF49CFE}" type="doc">
      <dgm:prSet loTypeId="urn:microsoft.com/office/officeart/2005/8/layout/pyramid2" loCatId="list" qsTypeId="urn:microsoft.com/office/officeart/2005/8/quickstyle/3d3" qsCatId="3D" csTypeId="urn:microsoft.com/office/officeart/2005/8/colors/accent0_3" csCatId="mainScheme" phldr="1"/>
      <dgm:spPr/>
    </dgm:pt>
    <dgm:pt modelId="{F8555F76-8D63-462E-8D9E-E76C768AA934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solidFill>
                <a:schemeClr val="tx1"/>
              </a:solidFill>
              <a:latin typeface="Bahnschrift" panose="020B0502040204020203"/>
            </a:rPr>
            <a:t>Application &amp; Interface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41BB7E46-B81E-44F5-9130-51FBDF342CD2}" type="parTrans" cxnId="{8B251D02-F8A2-4FE8-9880-FC4FE712A931}">
      <dgm:prSet/>
      <dgm:spPr/>
      <dgm:t>
        <a:bodyPr/>
        <a:lstStyle/>
        <a:p>
          <a:endParaRPr lang="en-US"/>
        </a:p>
      </dgm:t>
    </dgm:pt>
    <dgm:pt modelId="{DCB8ABDB-6FD4-42E8-8EE3-B67766EC4B13}" type="sibTrans" cxnId="{8B251D02-F8A2-4FE8-9880-FC4FE712A931}">
      <dgm:prSet/>
      <dgm:spPr/>
      <dgm:t>
        <a:bodyPr/>
        <a:lstStyle/>
        <a:p>
          <a:endParaRPr lang="en-US"/>
        </a:p>
      </dgm:t>
    </dgm:pt>
    <dgm:pt modelId="{E413C6DC-A7D8-4B88-B34B-C1FDD74EE697}">
      <dgm:prSet custT="1"/>
      <dgm:spPr>
        <a:solidFill>
          <a:schemeClr val="accent4">
            <a:alpha val="90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>
              <a:solidFill>
                <a:schemeClr val="tx1"/>
              </a:solidFill>
              <a:latin typeface="Bahnschrift" panose="020B0502040204020203"/>
            </a:rPr>
            <a:t>Data Access </a:t>
          </a:r>
          <a:endParaRPr lang="en-IN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489E3C71-C04E-4B0C-9262-6FEAC07119F1}" type="parTrans" cxnId="{538EA4C4-2F88-4CD8-9A34-3AE41BF70A99}">
      <dgm:prSet/>
      <dgm:spPr/>
      <dgm:t>
        <a:bodyPr/>
        <a:lstStyle/>
        <a:p>
          <a:endParaRPr lang="en-US"/>
        </a:p>
      </dgm:t>
    </dgm:pt>
    <dgm:pt modelId="{073C8B5B-6C36-4205-943E-EDEFFA8604CB}" type="sibTrans" cxnId="{538EA4C4-2F88-4CD8-9A34-3AE41BF70A99}">
      <dgm:prSet/>
      <dgm:spPr/>
      <dgm:t>
        <a:bodyPr/>
        <a:lstStyle/>
        <a:p>
          <a:endParaRPr lang="en-US"/>
        </a:p>
      </dgm:t>
    </dgm:pt>
    <dgm:pt modelId="{C8B58B46-FCFB-4D7B-9E1B-B0BE09A8E1C5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>
              <a:solidFill>
                <a:schemeClr val="tx1"/>
              </a:solidFill>
              <a:latin typeface="Bahnschrift" panose="020B0502040204020203"/>
            </a:rPr>
            <a:t>Data Exploration</a:t>
          </a:r>
          <a:endParaRPr lang="en-IN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54C90032-0A8E-4B02-A773-05643E2DAE8C}" type="parTrans" cxnId="{FC85DE83-BA7F-4EFF-8786-84AC31058C79}">
      <dgm:prSet/>
      <dgm:spPr/>
      <dgm:t>
        <a:bodyPr/>
        <a:lstStyle/>
        <a:p>
          <a:endParaRPr lang="en-US"/>
        </a:p>
      </dgm:t>
    </dgm:pt>
    <dgm:pt modelId="{B6CA5A51-3D26-4AA7-8427-B7920F823977}" type="sibTrans" cxnId="{FC85DE83-BA7F-4EFF-8786-84AC31058C79}">
      <dgm:prSet/>
      <dgm:spPr/>
      <dgm:t>
        <a:bodyPr/>
        <a:lstStyle/>
        <a:p>
          <a:endParaRPr lang="en-US"/>
        </a:p>
      </dgm:t>
    </dgm:pt>
    <dgm:pt modelId="{48C83543-E2DA-49D6-8459-11BBC4A1993E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solidFill>
                <a:schemeClr val="tx1"/>
              </a:solidFill>
              <a:latin typeface="Bahnschrift" panose="020B0502040204020203"/>
            </a:rPr>
            <a:t>Data Prep</a:t>
          </a:r>
        </a:p>
      </dgm:t>
    </dgm:pt>
    <dgm:pt modelId="{739D233B-4902-4F76-802A-A49369147977}" type="parTrans" cxnId="{830919C8-DA56-4B66-8A44-10BCF1F1F5F3}">
      <dgm:prSet/>
      <dgm:spPr/>
      <dgm:t>
        <a:bodyPr/>
        <a:lstStyle/>
        <a:p>
          <a:endParaRPr lang="en-US"/>
        </a:p>
      </dgm:t>
    </dgm:pt>
    <dgm:pt modelId="{3155DBD2-8E60-4942-8940-03EAE742852B}" type="sibTrans" cxnId="{830919C8-DA56-4B66-8A44-10BCF1F1F5F3}">
      <dgm:prSet/>
      <dgm:spPr/>
      <dgm:t>
        <a:bodyPr/>
        <a:lstStyle/>
        <a:p>
          <a:endParaRPr lang="en-US"/>
        </a:p>
      </dgm:t>
    </dgm:pt>
    <dgm:pt modelId="{14B85C3B-6DF0-4A75-8D6A-2051BC394761}" type="pres">
      <dgm:prSet presAssocID="{7EF2EDC3-2CF0-416F-A37B-01665AF49CFE}" presName="compositeShape" presStyleCnt="0">
        <dgm:presLayoutVars>
          <dgm:dir/>
          <dgm:resizeHandles/>
        </dgm:presLayoutVars>
      </dgm:prSet>
      <dgm:spPr/>
    </dgm:pt>
    <dgm:pt modelId="{FD011B92-B27F-4A64-8584-4AA72DB42067}" type="pres">
      <dgm:prSet presAssocID="{7EF2EDC3-2CF0-416F-A37B-01665AF49CFE}" presName="pyramid" presStyleLbl="node1" presStyleIdx="0" presStyleCn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BA35FD18-69EB-4176-9A10-D47458676036}" type="pres">
      <dgm:prSet presAssocID="{7EF2EDC3-2CF0-416F-A37B-01665AF49CFE}" presName="theList" presStyleCnt="0"/>
      <dgm:spPr/>
    </dgm:pt>
    <dgm:pt modelId="{21E3973E-6A8F-4984-BD1C-EF364E03DD97}" type="pres">
      <dgm:prSet presAssocID="{F8555F76-8D63-462E-8D9E-E76C768AA934}" presName="aNode" presStyleLbl="fgAcc1" presStyleIdx="0" presStyleCnt="4" custScaleX="126551" custLinFactNeighborX="9512" custLinFactNeighborY="24199">
        <dgm:presLayoutVars>
          <dgm:bulletEnabled val="1"/>
        </dgm:presLayoutVars>
      </dgm:prSet>
      <dgm:spPr/>
    </dgm:pt>
    <dgm:pt modelId="{B57C328C-3DEA-42D6-8B61-4B93C5306396}" type="pres">
      <dgm:prSet presAssocID="{F8555F76-8D63-462E-8D9E-E76C768AA934}" presName="aSpace" presStyleCnt="0"/>
      <dgm:spPr/>
    </dgm:pt>
    <dgm:pt modelId="{A2E5E8FB-D7F7-4AF6-AE7B-39EC325D6161}" type="pres">
      <dgm:prSet presAssocID="{E413C6DC-A7D8-4B88-B34B-C1FDD74EE697}" presName="aNode" presStyleLbl="fgAcc1" presStyleIdx="1" presStyleCnt="4" custScaleX="126551" custLinFactNeighborX="9512" custLinFactNeighborY="24199">
        <dgm:presLayoutVars>
          <dgm:bulletEnabled val="1"/>
        </dgm:presLayoutVars>
      </dgm:prSet>
      <dgm:spPr/>
    </dgm:pt>
    <dgm:pt modelId="{E08DC9A4-9E1E-4282-8BBF-1EA84CED9CAF}" type="pres">
      <dgm:prSet presAssocID="{E413C6DC-A7D8-4B88-B34B-C1FDD74EE697}" presName="aSpace" presStyleCnt="0"/>
      <dgm:spPr/>
    </dgm:pt>
    <dgm:pt modelId="{A2DD53D7-48C1-4237-A143-B3D42A98F347}" type="pres">
      <dgm:prSet presAssocID="{C8B58B46-FCFB-4D7B-9E1B-B0BE09A8E1C5}" presName="aNode" presStyleLbl="fgAcc1" presStyleIdx="2" presStyleCnt="4" custScaleX="126551" custLinFactNeighborX="9512" custLinFactNeighborY="24199">
        <dgm:presLayoutVars>
          <dgm:bulletEnabled val="1"/>
        </dgm:presLayoutVars>
      </dgm:prSet>
      <dgm:spPr/>
    </dgm:pt>
    <dgm:pt modelId="{074CB779-3C91-4C13-AF16-5907E821F36B}" type="pres">
      <dgm:prSet presAssocID="{C8B58B46-FCFB-4D7B-9E1B-B0BE09A8E1C5}" presName="aSpace" presStyleCnt="0"/>
      <dgm:spPr/>
    </dgm:pt>
    <dgm:pt modelId="{22560DCD-6C89-40E7-9D07-93B2ABC6728D}" type="pres">
      <dgm:prSet presAssocID="{48C83543-E2DA-49D6-8459-11BBC4A1993E}" presName="aNode" presStyleLbl="fgAcc1" presStyleIdx="3" presStyleCnt="4" custScaleX="126551" custLinFactNeighborX="9512" custLinFactNeighborY="24199">
        <dgm:presLayoutVars>
          <dgm:bulletEnabled val="1"/>
        </dgm:presLayoutVars>
      </dgm:prSet>
      <dgm:spPr/>
    </dgm:pt>
    <dgm:pt modelId="{9181ABE8-6EE1-43D8-8DFA-5CC155969D95}" type="pres">
      <dgm:prSet presAssocID="{48C83543-E2DA-49D6-8459-11BBC4A1993E}" presName="aSpace" presStyleCnt="0"/>
      <dgm:spPr/>
    </dgm:pt>
  </dgm:ptLst>
  <dgm:cxnLst>
    <dgm:cxn modelId="{8B251D02-F8A2-4FE8-9880-FC4FE712A931}" srcId="{7EF2EDC3-2CF0-416F-A37B-01665AF49CFE}" destId="{F8555F76-8D63-462E-8D9E-E76C768AA934}" srcOrd="0" destOrd="0" parTransId="{41BB7E46-B81E-44F5-9130-51FBDF342CD2}" sibTransId="{DCB8ABDB-6FD4-42E8-8EE3-B67766EC4B13}"/>
    <dgm:cxn modelId="{4DD7DE82-10A5-431E-A5D9-CDAA767C25F5}" type="presOf" srcId="{C8B58B46-FCFB-4D7B-9E1B-B0BE09A8E1C5}" destId="{A2DD53D7-48C1-4237-A143-B3D42A98F347}" srcOrd="0" destOrd="0" presId="urn:microsoft.com/office/officeart/2005/8/layout/pyramid2"/>
    <dgm:cxn modelId="{FC85DE83-BA7F-4EFF-8786-84AC31058C79}" srcId="{7EF2EDC3-2CF0-416F-A37B-01665AF49CFE}" destId="{C8B58B46-FCFB-4D7B-9E1B-B0BE09A8E1C5}" srcOrd="2" destOrd="0" parTransId="{54C90032-0A8E-4B02-A773-05643E2DAE8C}" sibTransId="{B6CA5A51-3D26-4AA7-8427-B7920F823977}"/>
    <dgm:cxn modelId="{D0635C85-0F08-4053-8956-327CC78B5E35}" type="presOf" srcId="{48C83543-E2DA-49D6-8459-11BBC4A1993E}" destId="{22560DCD-6C89-40E7-9D07-93B2ABC6728D}" srcOrd="0" destOrd="0" presId="urn:microsoft.com/office/officeart/2005/8/layout/pyramid2"/>
    <dgm:cxn modelId="{2DC50687-B7EE-4BA6-9E19-7C78811712FE}" type="presOf" srcId="{E413C6DC-A7D8-4B88-B34B-C1FDD74EE697}" destId="{A2E5E8FB-D7F7-4AF6-AE7B-39EC325D6161}" srcOrd="0" destOrd="0" presId="urn:microsoft.com/office/officeart/2005/8/layout/pyramid2"/>
    <dgm:cxn modelId="{234D57BB-7399-4BB3-8502-E3B180B95E85}" type="presOf" srcId="{7EF2EDC3-2CF0-416F-A37B-01665AF49CFE}" destId="{14B85C3B-6DF0-4A75-8D6A-2051BC394761}" srcOrd="0" destOrd="0" presId="urn:microsoft.com/office/officeart/2005/8/layout/pyramid2"/>
    <dgm:cxn modelId="{8AEC98BE-7A69-4180-93C9-46443CC9324F}" type="presOf" srcId="{F8555F76-8D63-462E-8D9E-E76C768AA934}" destId="{21E3973E-6A8F-4984-BD1C-EF364E03DD97}" srcOrd="0" destOrd="0" presId="urn:microsoft.com/office/officeart/2005/8/layout/pyramid2"/>
    <dgm:cxn modelId="{538EA4C4-2F88-4CD8-9A34-3AE41BF70A99}" srcId="{7EF2EDC3-2CF0-416F-A37B-01665AF49CFE}" destId="{E413C6DC-A7D8-4B88-B34B-C1FDD74EE697}" srcOrd="1" destOrd="0" parTransId="{489E3C71-C04E-4B0C-9262-6FEAC07119F1}" sibTransId="{073C8B5B-6C36-4205-943E-EDEFFA8604CB}"/>
    <dgm:cxn modelId="{830919C8-DA56-4B66-8A44-10BCF1F1F5F3}" srcId="{7EF2EDC3-2CF0-416F-A37B-01665AF49CFE}" destId="{48C83543-E2DA-49D6-8459-11BBC4A1993E}" srcOrd="3" destOrd="0" parTransId="{739D233B-4902-4F76-802A-A49369147977}" sibTransId="{3155DBD2-8E60-4942-8940-03EAE742852B}"/>
    <dgm:cxn modelId="{D366F86A-74A9-4D1D-8C20-8672C5F67F31}" type="presParOf" srcId="{14B85C3B-6DF0-4A75-8D6A-2051BC394761}" destId="{FD011B92-B27F-4A64-8584-4AA72DB42067}" srcOrd="0" destOrd="0" presId="urn:microsoft.com/office/officeart/2005/8/layout/pyramid2"/>
    <dgm:cxn modelId="{F6F3BEF2-61AB-4A35-A48E-4B5167EB786F}" type="presParOf" srcId="{14B85C3B-6DF0-4A75-8D6A-2051BC394761}" destId="{BA35FD18-69EB-4176-9A10-D47458676036}" srcOrd="1" destOrd="0" presId="urn:microsoft.com/office/officeart/2005/8/layout/pyramid2"/>
    <dgm:cxn modelId="{1FC30344-0917-4CC6-8A5A-031B41F5DA2A}" type="presParOf" srcId="{BA35FD18-69EB-4176-9A10-D47458676036}" destId="{21E3973E-6A8F-4984-BD1C-EF364E03DD97}" srcOrd="0" destOrd="0" presId="urn:microsoft.com/office/officeart/2005/8/layout/pyramid2"/>
    <dgm:cxn modelId="{71DA4173-A069-4DFC-A7DC-E622BED53CE3}" type="presParOf" srcId="{BA35FD18-69EB-4176-9A10-D47458676036}" destId="{B57C328C-3DEA-42D6-8B61-4B93C5306396}" srcOrd="1" destOrd="0" presId="urn:microsoft.com/office/officeart/2005/8/layout/pyramid2"/>
    <dgm:cxn modelId="{162ACA8A-6E4C-4840-ADC2-0BC3DEA783EE}" type="presParOf" srcId="{BA35FD18-69EB-4176-9A10-D47458676036}" destId="{A2E5E8FB-D7F7-4AF6-AE7B-39EC325D6161}" srcOrd="2" destOrd="0" presId="urn:microsoft.com/office/officeart/2005/8/layout/pyramid2"/>
    <dgm:cxn modelId="{2768B30F-F8EE-4419-B217-22CAAD11CC62}" type="presParOf" srcId="{BA35FD18-69EB-4176-9A10-D47458676036}" destId="{E08DC9A4-9E1E-4282-8BBF-1EA84CED9CAF}" srcOrd="3" destOrd="0" presId="urn:microsoft.com/office/officeart/2005/8/layout/pyramid2"/>
    <dgm:cxn modelId="{CEAC12B7-041B-47E5-925A-53E97AA54AA2}" type="presParOf" srcId="{BA35FD18-69EB-4176-9A10-D47458676036}" destId="{A2DD53D7-48C1-4237-A143-B3D42A98F347}" srcOrd="4" destOrd="0" presId="urn:microsoft.com/office/officeart/2005/8/layout/pyramid2"/>
    <dgm:cxn modelId="{AE855014-2C50-4188-BBF8-31383879960D}" type="presParOf" srcId="{BA35FD18-69EB-4176-9A10-D47458676036}" destId="{074CB779-3C91-4C13-AF16-5907E821F36B}" srcOrd="5" destOrd="0" presId="urn:microsoft.com/office/officeart/2005/8/layout/pyramid2"/>
    <dgm:cxn modelId="{55CD8A1F-5B9E-4B61-B331-525D4AA388D3}" type="presParOf" srcId="{BA35FD18-69EB-4176-9A10-D47458676036}" destId="{22560DCD-6C89-40E7-9D07-93B2ABC6728D}" srcOrd="6" destOrd="0" presId="urn:microsoft.com/office/officeart/2005/8/layout/pyramid2"/>
    <dgm:cxn modelId="{FF449CD0-F150-4918-8ECF-8D9C745E6D32}" type="presParOf" srcId="{BA35FD18-69EB-4176-9A10-D47458676036}" destId="{9181ABE8-6EE1-43D8-8DFA-5CC155969D9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F2EDC3-2CF0-416F-A37B-01665AF49CFE}" type="doc">
      <dgm:prSet loTypeId="urn:microsoft.com/office/officeart/2005/8/layout/pyramid2" loCatId="list" qsTypeId="urn:microsoft.com/office/officeart/2005/8/quickstyle/3d3" qsCatId="3D" csTypeId="urn:microsoft.com/office/officeart/2005/8/colors/accent0_3" csCatId="mainScheme" phldr="1"/>
      <dgm:spPr/>
    </dgm:pt>
    <dgm:pt modelId="{F8555F76-8D63-462E-8D9E-E76C768AA934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solidFill>
                <a:schemeClr val="tx1"/>
              </a:solidFill>
              <a:latin typeface="Bahnschrift" panose="020B0502040204020203"/>
            </a:rPr>
            <a:t>Application &amp; Interface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41BB7E46-B81E-44F5-9130-51FBDF342CD2}" type="parTrans" cxnId="{8B251D02-F8A2-4FE8-9880-FC4FE712A931}">
      <dgm:prSet/>
      <dgm:spPr/>
      <dgm:t>
        <a:bodyPr/>
        <a:lstStyle/>
        <a:p>
          <a:endParaRPr lang="en-US"/>
        </a:p>
      </dgm:t>
    </dgm:pt>
    <dgm:pt modelId="{DCB8ABDB-6FD4-42E8-8EE3-B67766EC4B13}" type="sibTrans" cxnId="{8B251D02-F8A2-4FE8-9880-FC4FE712A931}">
      <dgm:prSet/>
      <dgm:spPr/>
      <dgm:t>
        <a:bodyPr/>
        <a:lstStyle/>
        <a:p>
          <a:endParaRPr lang="en-US"/>
        </a:p>
      </dgm:t>
    </dgm:pt>
    <dgm:pt modelId="{E413C6DC-A7D8-4B88-B34B-C1FDD74EE697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>
              <a:solidFill>
                <a:schemeClr val="tx1"/>
              </a:solidFill>
              <a:latin typeface="Bahnschrift" panose="020B0502040204020203"/>
            </a:rPr>
            <a:t>Data Access </a:t>
          </a:r>
          <a:endParaRPr lang="en-IN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489E3C71-C04E-4B0C-9262-6FEAC07119F1}" type="parTrans" cxnId="{538EA4C4-2F88-4CD8-9A34-3AE41BF70A99}">
      <dgm:prSet/>
      <dgm:spPr/>
      <dgm:t>
        <a:bodyPr/>
        <a:lstStyle/>
        <a:p>
          <a:endParaRPr lang="en-US"/>
        </a:p>
      </dgm:t>
    </dgm:pt>
    <dgm:pt modelId="{073C8B5B-6C36-4205-943E-EDEFFA8604CB}" type="sibTrans" cxnId="{538EA4C4-2F88-4CD8-9A34-3AE41BF70A99}">
      <dgm:prSet/>
      <dgm:spPr/>
      <dgm:t>
        <a:bodyPr/>
        <a:lstStyle/>
        <a:p>
          <a:endParaRPr lang="en-US"/>
        </a:p>
      </dgm:t>
    </dgm:pt>
    <dgm:pt modelId="{C8B58B46-FCFB-4D7B-9E1B-B0BE09A8E1C5}">
      <dgm:prSet custT="1"/>
      <dgm:spPr>
        <a:solidFill>
          <a:schemeClr val="accent4">
            <a:alpha val="90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solidFill>
                <a:schemeClr val="tx1"/>
              </a:solidFill>
              <a:latin typeface="Bahnschrift" panose="020B0502040204020203"/>
            </a:rPr>
            <a:t>Data Exploration</a:t>
          </a:r>
        </a:p>
      </dgm:t>
    </dgm:pt>
    <dgm:pt modelId="{54C90032-0A8E-4B02-A773-05643E2DAE8C}" type="parTrans" cxnId="{FC85DE83-BA7F-4EFF-8786-84AC31058C79}">
      <dgm:prSet/>
      <dgm:spPr/>
      <dgm:t>
        <a:bodyPr/>
        <a:lstStyle/>
        <a:p>
          <a:endParaRPr lang="en-US"/>
        </a:p>
      </dgm:t>
    </dgm:pt>
    <dgm:pt modelId="{B6CA5A51-3D26-4AA7-8427-B7920F823977}" type="sibTrans" cxnId="{FC85DE83-BA7F-4EFF-8786-84AC31058C79}">
      <dgm:prSet/>
      <dgm:spPr/>
      <dgm:t>
        <a:bodyPr/>
        <a:lstStyle/>
        <a:p>
          <a:endParaRPr lang="en-US"/>
        </a:p>
      </dgm:t>
    </dgm:pt>
    <dgm:pt modelId="{48C83543-E2DA-49D6-8459-11BBC4A1993E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solidFill>
                <a:schemeClr val="tx1"/>
              </a:solidFill>
              <a:latin typeface="Bahnschrift" panose="020B0502040204020203"/>
            </a:rPr>
            <a:t>Data Prep</a:t>
          </a:r>
        </a:p>
      </dgm:t>
    </dgm:pt>
    <dgm:pt modelId="{739D233B-4902-4F76-802A-A49369147977}" type="parTrans" cxnId="{830919C8-DA56-4B66-8A44-10BCF1F1F5F3}">
      <dgm:prSet/>
      <dgm:spPr/>
      <dgm:t>
        <a:bodyPr/>
        <a:lstStyle/>
        <a:p>
          <a:endParaRPr lang="en-US"/>
        </a:p>
      </dgm:t>
    </dgm:pt>
    <dgm:pt modelId="{3155DBD2-8E60-4942-8940-03EAE742852B}" type="sibTrans" cxnId="{830919C8-DA56-4B66-8A44-10BCF1F1F5F3}">
      <dgm:prSet/>
      <dgm:spPr/>
      <dgm:t>
        <a:bodyPr/>
        <a:lstStyle/>
        <a:p>
          <a:endParaRPr lang="en-US"/>
        </a:p>
      </dgm:t>
    </dgm:pt>
    <dgm:pt modelId="{14B85C3B-6DF0-4A75-8D6A-2051BC394761}" type="pres">
      <dgm:prSet presAssocID="{7EF2EDC3-2CF0-416F-A37B-01665AF49CFE}" presName="compositeShape" presStyleCnt="0">
        <dgm:presLayoutVars>
          <dgm:dir/>
          <dgm:resizeHandles/>
        </dgm:presLayoutVars>
      </dgm:prSet>
      <dgm:spPr/>
    </dgm:pt>
    <dgm:pt modelId="{FD011B92-B27F-4A64-8584-4AA72DB42067}" type="pres">
      <dgm:prSet presAssocID="{7EF2EDC3-2CF0-416F-A37B-01665AF49CFE}" presName="pyramid" presStyleLbl="node1" presStyleIdx="0" presStyleCn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BA35FD18-69EB-4176-9A10-D47458676036}" type="pres">
      <dgm:prSet presAssocID="{7EF2EDC3-2CF0-416F-A37B-01665AF49CFE}" presName="theList" presStyleCnt="0"/>
      <dgm:spPr/>
    </dgm:pt>
    <dgm:pt modelId="{21E3973E-6A8F-4984-BD1C-EF364E03DD97}" type="pres">
      <dgm:prSet presAssocID="{F8555F76-8D63-462E-8D9E-E76C768AA934}" presName="aNode" presStyleLbl="fgAcc1" presStyleIdx="0" presStyleCnt="4" custScaleX="126551" custLinFactNeighborX="9512" custLinFactNeighborY="24199">
        <dgm:presLayoutVars>
          <dgm:bulletEnabled val="1"/>
        </dgm:presLayoutVars>
      </dgm:prSet>
      <dgm:spPr/>
    </dgm:pt>
    <dgm:pt modelId="{B57C328C-3DEA-42D6-8B61-4B93C5306396}" type="pres">
      <dgm:prSet presAssocID="{F8555F76-8D63-462E-8D9E-E76C768AA934}" presName="aSpace" presStyleCnt="0"/>
      <dgm:spPr/>
    </dgm:pt>
    <dgm:pt modelId="{A2E5E8FB-D7F7-4AF6-AE7B-39EC325D6161}" type="pres">
      <dgm:prSet presAssocID="{E413C6DC-A7D8-4B88-B34B-C1FDD74EE697}" presName="aNode" presStyleLbl="fgAcc1" presStyleIdx="1" presStyleCnt="4" custScaleX="126551" custLinFactNeighborX="9512" custLinFactNeighborY="24199">
        <dgm:presLayoutVars>
          <dgm:bulletEnabled val="1"/>
        </dgm:presLayoutVars>
      </dgm:prSet>
      <dgm:spPr/>
    </dgm:pt>
    <dgm:pt modelId="{E08DC9A4-9E1E-4282-8BBF-1EA84CED9CAF}" type="pres">
      <dgm:prSet presAssocID="{E413C6DC-A7D8-4B88-B34B-C1FDD74EE697}" presName="aSpace" presStyleCnt="0"/>
      <dgm:spPr/>
    </dgm:pt>
    <dgm:pt modelId="{A2DD53D7-48C1-4237-A143-B3D42A98F347}" type="pres">
      <dgm:prSet presAssocID="{C8B58B46-FCFB-4D7B-9E1B-B0BE09A8E1C5}" presName="aNode" presStyleLbl="fgAcc1" presStyleIdx="2" presStyleCnt="4" custScaleX="126551" custLinFactNeighborX="9512" custLinFactNeighborY="24199">
        <dgm:presLayoutVars>
          <dgm:bulletEnabled val="1"/>
        </dgm:presLayoutVars>
      </dgm:prSet>
      <dgm:spPr/>
    </dgm:pt>
    <dgm:pt modelId="{074CB779-3C91-4C13-AF16-5907E821F36B}" type="pres">
      <dgm:prSet presAssocID="{C8B58B46-FCFB-4D7B-9E1B-B0BE09A8E1C5}" presName="aSpace" presStyleCnt="0"/>
      <dgm:spPr/>
    </dgm:pt>
    <dgm:pt modelId="{22560DCD-6C89-40E7-9D07-93B2ABC6728D}" type="pres">
      <dgm:prSet presAssocID="{48C83543-E2DA-49D6-8459-11BBC4A1993E}" presName="aNode" presStyleLbl="fgAcc1" presStyleIdx="3" presStyleCnt="4" custScaleX="126551" custLinFactNeighborX="9512" custLinFactNeighborY="24199">
        <dgm:presLayoutVars>
          <dgm:bulletEnabled val="1"/>
        </dgm:presLayoutVars>
      </dgm:prSet>
      <dgm:spPr/>
    </dgm:pt>
    <dgm:pt modelId="{9181ABE8-6EE1-43D8-8DFA-5CC155969D95}" type="pres">
      <dgm:prSet presAssocID="{48C83543-E2DA-49D6-8459-11BBC4A1993E}" presName="aSpace" presStyleCnt="0"/>
      <dgm:spPr/>
    </dgm:pt>
  </dgm:ptLst>
  <dgm:cxnLst>
    <dgm:cxn modelId="{8B251D02-F8A2-4FE8-9880-FC4FE712A931}" srcId="{7EF2EDC3-2CF0-416F-A37B-01665AF49CFE}" destId="{F8555F76-8D63-462E-8D9E-E76C768AA934}" srcOrd="0" destOrd="0" parTransId="{41BB7E46-B81E-44F5-9130-51FBDF342CD2}" sibTransId="{DCB8ABDB-6FD4-42E8-8EE3-B67766EC4B13}"/>
    <dgm:cxn modelId="{4DD7DE82-10A5-431E-A5D9-CDAA767C25F5}" type="presOf" srcId="{C8B58B46-FCFB-4D7B-9E1B-B0BE09A8E1C5}" destId="{A2DD53D7-48C1-4237-A143-B3D42A98F347}" srcOrd="0" destOrd="0" presId="urn:microsoft.com/office/officeart/2005/8/layout/pyramid2"/>
    <dgm:cxn modelId="{FC85DE83-BA7F-4EFF-8786-84AC31058C79}" srcId="{7EF2EDC3-2CF0-416F-A37B-01665AF49CFE}" destId="{C8B58B46-FCFB-4D7B-9E1B-B0BE09A8E1C5}" srcOrd="2" destOrd="0" parTransId="{54C90032-0A8E-4B02-A773-05643E2DAE8C}" sibTransId="{B6CA5A51-3D26-4AA7-8427-B7920F823977}"/>
    <dgm:cxn modelId="{D0635C85-0F08-4053-8956-327CC78B5E35}" type="presOf" srcId="{48C83543-E2DA-49D6-8459-11BBC4A1993E}" destId="{22560DCD-6C89-40E7-9D07-93B2ABC6728D}" srcOrd="0" destOrd="0" presId="urn:microsoft.com/office/officeart/2005/8/layout/pyramid2"/>
    <dgm:cxn modelId="{2DC50687-B7EE-4BA6-9E19-7C78811712FE}" type="presOf" srcId="{E413C6DC-A7D8-4B88-B34B-C1FDD74EE697}" destId="{A2E5E8FB-D7F7-4AF6-AE7B-39EC325D6161}" srcOrd="0" destOrd="0" presId="urn:microsoft.com/office/officeart/2005/8/layout/pyramid2"/>
    <dgm:cxn modelId="{234D57BB-7399-4BB3-8502-E3B180B95E85}" type="presOf" srcId="{7EF2EDC3-2CF0-416F-A37B-01665AF49CFE}" destId="{14B85C3B-6DF0-4A75-8D6A-2051BC394761}" srcOrd="0" destOrd="0" presId="urn:microsoft.com/office/officeart/2005/8/layout/pyramid2"/>
    <dgm:cxn modelId="{8AEC98BE-7A69-4180-93C9-46443CC9324F}" type="presOf" srcId="{F8555F76-8D63-462E-8D9E-E76C768AA934}" destId="{21E3973E-6A8F-4984-BD1C-EF364E03DD97}" srcOrd="0" destOrd="0" presId="urn:microsoft.com/office/officeart/2005/8/layout/pyramid2"/>
    <dgm:cxn modelId="{538EA4C4-2F88-4CD8-9A34-3AE41BF70A99}" srcId="{7EF2EDC3-2CF0-416F-A37B-01665AF49CFE}" destId="{E413C6DC-A7D8-4B88-B34B-C1FDD74EE697}" srcOrd="1" destOrd="0" parTransId="{489E3C71-C04E-4B0C-9262-6FEAC07119F1}" sibTransId="{073C8B5B-6C36-4205-943E-EDEFFA8604CB}"/>
    <dgm:cxn modelId="{830919C8-DA56-4B66-8A44-10BCF1F1F5F3}" srcId="{7EF2EDC3-2CF0-416F-A37B-01665AF49CFE}" destId="{48C83543-E2DA-49D6-8459-11BBC4A1993E}" srcOrd="3" destOrd="0" parTransId="{739D233B-4902-4F76-802A-A49369147977}" sibTransId="{3155DBD2-8E60-4942-8940-03EAE742852B}"/>
    <dgm:cxn modelId="{D366F86A-74A9-4D1D-8C20-8672C5F67F31}" type="presParOf" srcId="{14B85C3B-6DF0-4A75-8D6A-2051BC394761}" destId="{FD011B92-B27F-4A64-8584-4AA72DB42067}" srcOrd="0" destOrd="0" presId="urn:microsoft.com/office/officeart/2005/8/layout/pyramid2"/>
    <dgm:cxn modelId="{F6F3BEF2-61AB-4A35-A48E-4B5167EB786F}" type="presParOf" srcId="{14B85C3B-6DF0-4A75-8D6A-2051BC394761}" destId="{BA35FD18-69EB-4176-9A10-D47458676036}" srcOrd="1" destOrd="0" presId="urn:microsoft.com/office/officeart/2005/8/layout/pyramid2"/>
    <dgm:cxn modelId="{1FC30344-0917-4CC6-8A5A-031B41F5DA2A}" type="presParOf" srcId="{BA35FD18-69EB-4176-9A10-D47458676036}" destId="{21E3973E-6A8F-4984-BD1C-EF364E03DD97}" srcOrd="0" destOrd="0" presId="urn:microsoft.com/office/officeart/2005/8/layout/pyramid2"/>
    <dgm:cxn modelId="{71DA4173-A069-4DFC-A7DC-E622BED53CE3}" type="presParOf" srcId="{BA35FD18-69EB-4176-9A10-D47458676036}" destId="{B57C328C-3DEA-42D6-8B61-4B93C5306396}" srcOrd="1" destOrd="0" presId="urn:microsoft.com/office/officeart/2005/8/layout/pyramid2"/>
    <dgm:cxn modelId="{162ACA8A-6E4C-4840-ADC2-0BC3DEA783EE}" type="presParOf" srcId="{BA35FD18-69EB-4176-9A10-D47458676036}" destId="{A2E5E8FB-D7F7-4AF6-AE7B-39EC325D6161}" srcOrd="2" destOrd="0" presId="urn:microsoft.com/office/officeart/2005/8/layout/pyramid2"/>
    <dgm:cxn modelId="{2768B30F-F8EE-4419-B217-22CAAD11CC62}" type="presParOf" srcId="{BA35FD18-69EB-4176-9A10-D47458676036}" destId="{E08DC9A4-9E1E-4282-8BBF-1EA84CED9CAF}" srcOrd="3" destOrd="0" presId="urn:microsoft.com/office/officeart/2005/8/layout/pyramid2"/>
    <dgm:cxn modelId="{CEAC12B7-041B-47E5-925A-53E97AA54AA2}" type="presParOf" srcId="{BA35FD18-69EB-4176-9A10-D47458676036}" destId="{A2DD53D7-48C1-4237-A143-B3D42A98F347}" srcOrd="4" destOrd="0" presId="urn:microsoft.com/office/officeart/2005/8/layout/pyramid2"/>
    <dgm:cxn modelId="{AE855014-2C50-4188-BBF8-31383879960D}" type="presParOf" srcId="{BA35FD18-69EB-4176-9A10-D47458676036}" destId="{074CB779-3C91-4C13-AF16-5907E821F36B}" srcOrd="5" destOrd="0" presId="urn:microsoft.com/office/officeart/2005/8/layout/pyramid2"/>
    <dgm:cxn modelId="{55CD8A1F-5B9E-4B61-B331-525D4AA388D3}" type="presParOf" srcId="{BA35FD18-69EB-4176-9A10-D47458676036}" destId="{22560DCD-6C89-40E7-9D07-93B2ABC6728D}" srcOrd="6" destOrd="0" presId="urn:microsoft.com/office/officeart/2005/8/layout/pyramid2"/>
    <dgm:cxn modelId="{FF449CD0-F150-4918-8ECF-8D9C745E6D32}" type="presParOf" srcId="{BA35FD18-69EB-4176-9A10-D47458676036}" destId="{9181ABE8-6EE1-43D8-8DFA-5CC155969D9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F2EDC3-2CF0-416F-A37B-01665AF49CFE}" type="doc">
      <dgm:prSet loTypeId="urn:microsoft.com/office/officeart/2005/8/layout/pyramid2" loCatId="list" qsTypeId="urn:microsoft.com/office/officeart/2005/8/quickstyle/3d3" qsCatId="3D" csTypeId="urn:microsoft.com/office/officeart/2005/8/colors/accent0_3" csCatId="mainScheme" phldr="1"/>
      <dgm:spPr/>
    </dgm:pt>
    <dgm:pt modelId="{F8555F76-8D63-462E-8D9E-E76C768AA934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solidFill>
                <a:schemeClr val="tx1"/>
              </a:solidFill>
              <a:latin typeface="Bahnschrift" panose="020B0502040204020203"/>
            </a:rPr>
            <a:t>Application &amp; Interface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41BB7E46-B81E-44F5-9130-51FBDF342CD2}" type="parTrans" cxnId="{8B251D02-F8A2-4FE8-9880-FC4FE712A931}">
      <dgm:prSet/>
      <dgm:spPr/>
      <dgm:t>
        <a:bodyPr/>
        <a:lstStyle/>
        <a:p>
          <a:endParaRPr lang="en-US"/>
        </a:p>
      </dgm:t>
    </dgm:pt>
    <dgm:pt modelId="{DCB8ABDB-6FD4-42E8-8EE3-B67766EC4B13}" type="sibTrans" cxnId="{8B251D02-F8A2-4FE8-9880-FC4FE712A931}">
      <dgm:prSet/>
      <dgm:spPr/>
      <dgm:t>
        <a:bodyPr/>
        <a:lstStyle/>
        <a:p>
          <a:endParaRPr lang="en-US"/>
        </a:p>
      </dgm:t>
    </dgm:pt>
    <dgm:pt modelId="{E413C6DC-A7D8-4B88-B34B-C1FDD74EE697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>
              <a:solidFill>
                <a:schemeClr val="tx1"/>
              </a:solidFill>
              <a:latin typeface="Bahnschrift" panose="020B0502040204020203"/>
            </a:rPr>
            <a:t>Data Access </a:t>
          </a:r>
          <a:endParaRPr lang="en-IN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489E3C71-C04E-4B0C-9262-6FEAC07119F1}" type="parTrans" cxnId="{538EA4C4-2F88-4CD8-9A34-3AE41BF70A99}">
      <dgm:prSet/>
      <dgm:spPr/>
      <dgm:t>
        <a:bodyPr/>
        <a:lstStyle/>
        <a:p>
          <a:endParaRPr lang="en-US"/>
        </a:p>
      </dgm:t>
    </dgm:pt>
    <dgm:pt modelId="{073C8B5B-6C36-4205-943E-EDEFFA8604CB}" type="sibTrans" cxnId="{538EA4C4-2F88-4CD8-9A34-3AE41BF70A99}">
      <dgm:prSet/>
      <dgm:spPr/>
      <dgm:t>
        <a:bodyPr/>
        <a:lstStyle/>
        <a:p>
          <a:endParaRPr lang="en-US"/>
        </a:p>
      </dgm:t>
    </dgm:pt>
    <dgm:pt modelId="{C8B58B46-FCFB-4D7B-9E1B-B0BE09A8E1C5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>
              <a:solidFill>
                <a:schemeClr val="tx1"/>
              </a:solidFill>
              <a:latin typeface="Bahnschrift" panose="020B0502040204020203"/>
            </a:rPr>
            <a:t>Data Exploration</a:t>
          </a:r>
          <a:endParaRPr lang="en-IN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54C90032-0A8E-4B02-A773-05643E2DAE8C}" type="parTrans" cxnId="{FC85DE83-BA7F-4EFF-8786-84AC31058C79}">
      <dgm:prSet/>
      <dgm:spPr/>
      <dgm:t>
        <a:bodyPr/>
        <a:lstStyle/>
        <a:p>
          <a:endParaRPr lang="en-US"/>
        </a:p>
      </dgm:t>
    </dgm:pt>
    <dgm:pt modelId="{B6CA5A51-3D26-4AA7-8427-B7920F823977}" type="sibTrans" cxnId="{FC85DE83-BA7F-4EFF-8786-84AC31058C79}">
      <dgm:prSet/>
      <dgm:spPr/>
      <dgm:t>
        <a:bodyPr/>
        <a:lstStyle/>
        <a:p>
          <a:endParaRPr lang="en-US"/>
        </a:p>
      </dgm:t>
    </dgm:pt>
    <dgm:pt modelId="{48C83543-E2DA-49D6-8459-11BBC4A1993E}">
      <dgm:prSet custT="1"/>
      <dgm:spPr>
        <a:solidFill>
          <a:schemeClr val="accent4">
            <a:alpha val="90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solidFill>
                <a:schemeClr val="tx1"/>
              </a:solidFill>
              <a:latin typeface="Bahnschrift" panose="020B0502040204020203"/>
            </a:rPr>
            <a:t>Data Prep</a:t>
          </a:r>
        </a:p>
      </dgm:t>
    </dgm:pt>
    <dgm:pt modelId="{739D233B-4902-4F76-802A-A49369147977}" type="parTrans" cxnId="{830919C8-DA56-4B66-8A44-10BCF1F1F5F3}">
      <dgm:prSet/>
      <dgm:spPr/>
      <dgm:t>
        <a:bodyPr/>
        <a:lstStyle/>
        <a:p>
          <a:endParaRPr lang="en-US"/>
        </a:p>
      </dgm:t>
    </dgm:pt>
    <dgm:pt modelId="{3155DBD2-8E60-4942-8940-03EAE742852B}" type="sibTrans" cxnId="{830919C8-DA56-4B66-8A44-10BCF1F1F5F3}">
      <dgm:prSet/>
      <dgm:spPr/>
      <dgm:t>
        <a:bodyPr/>
        <a:lstStyle/>
        <a:p>
          <a:endParaRPr lang="en-US"/>
        </a:p>
      </dgm:t>
    </dgm:pt>
    <dgm:pt modelId="{14B85C3B-6DF0-4A75-8D6A-2051BC394761}" type="pres">
      <dgm:prSet presAssocID="{7EF2EDC3-2CF0-416F-A37B-01665AF49CFE}" presName="compositeShape" presStyleCnt="0">
        <dgm:presLayoutVars>
          <dgm:dir/>
          <dgm:resizeHandles/>
        </dgm:presLayoutVars>
      </dgm:prSet>
      <dgm:spPr/>
    </dgm:pt>
    <dgm:pt modelId="{FD011B92-B27F-4A64-8584-4AA72DB42067}" type="pres">
      <dgm:prSet presAssocID="{7EF2EDC3-2CF0-416F-A37B-01665AF49CFE}" presName="pyramid" presStyleLbl="node1" presStyleIdx="0" presStyleCn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BA35FD18-69EB-4176-9A10-D47458676036}" type="pres">
      <dgm:prSet presAssocID="{7EF2EDC3-2CF0-416F-A37B-01665AF49CFE}" presName="theList" presStyleCnt="0"/>
      <dgm:spPr/>
    </dgm:pt>
    <dgm:pt modelId="{21E3973E-6A8F-4984-BD1C-EF364E03DD97}" type="pres">
      <dgm:prSet presAssocID="{F8555F76-8D63-462E-8D9E-E76C768AA934}" presName="aNode" presStyleLbl="fgAcc1" presStyleIdx="0" presStyleCnt="4" custScaleX="126551" custLinFactNeighborX="9512" custLinFactNeighborY="24199">
        <dgm:presLayoutVars>
          <dgm:bulletEnabled val="1"/>
        </dgm:presLayoutVars>
      </dgm:prSet>
      <dgm:spPr/>
    </dgm:pt>
    <dgm:pt modelId="{B57C328C-3DEA-42D6-8B61-4B93C5306396}" type="pres">
      <dgm:prSet presAssocID="{F8555F76-8D63-462E-8D9E-E76C768AA934}" presName="aSpace" presStyleCnt="0"/>
      <dgm:spPr/>
    </dgm:pt>
    <dgm:pt modelId="{A2E5E8FB-D7F7-4AF6-AE7B-39EC325D6161}" type="pres">
      <dgm:prSet presAssocID="{E413C6DC-A7D8-4B88-B34B-C1FDD74EE697}" presName="aNode" presStyleLbl="fgAcc1" presStyleIdx="1" presStyleCnt="4" custScaleX="126551" custLinFactNeighborX="9512" custLinFactNeighborY="24199">
        <dgm:presLayoutVars>
          <dgm:bulletEnabled val="1"/>
        </dgm:presLayoutVars>
      </dgm:prSet>
      <dgm:spPr/>
    </dgm:pt>
    <dgm:pt modelId="{E08DC9A4-9E1E-4282-8BBF-1EA84CED9CAF}" type="pres">
      <dgm:prSet presAssocID="{E413C6DC-A7D8-4B88-B34B-C1FDD74EE697}" presName="aSpace" presStyleCnt="0"/>
      <dgm:spPr/>
    </dgm:pt>
    <dgm:pt modelId="{A2DD53D7-48C1-4237-A143-B3D42A98F347}" type="pres">
      <dgm:prSet presAssocID="{C8B58B46-FCFB-4D7B-9E1B-B0BE09A8E1C5}" presName="aNode" presStyleLbl="fgAcc1" presStyleIdx="2" presStyleCnt="4" custScaleX="126551" custLinFactNeighborX="9512" custLinFactNeighborY="24199">
        <dgm:presLayoutVars>
          <dgm:bulletEnabled val="1"/>
        </dgm:presLayoutVars>
      </dgm:prSet>
      <dgm:spPr/>
    </dgm:pt>
    <dgm:pt modelId="{074CB779-3C91-4C13-AF16-5907E821F36B}" type="pres">
      <dgm:prSet presAssocID="{C8B58B46-FCFB-4D7B-9E1B-B0BE09A8E1C5}" presName="aSpace" presStyleCnt="0"/>
      <dgm:spPr/>
    </dgm:pt>
    <dgm:pt modelId="{22560DCD-6C89-40E7-9D07-93B2ABC6728D}" type="pres">
      <dgm:prSet presAssocID="{48C83543-E2DA-49D6-8459-11BBC4A1993E}" presName="aNode" presStyleLbl="fgAcc1" presStyleIdx="3" presStyleCnt="4" custScaleX="126551" custLinFactNeighborX="9512" custLinFactNeighborY="24199">
        <dgm:presLayoutVars>
          <dgm:bulletEnabled val="1"/>
        </dgm:presLayoutVars>
      </dgm:prSet>
      <dgm:spPr/>
    </dgm:pt>
    <dgm:pt modelId="{9181ABE8-6EE1-43D8-8DFA-5CC155969D95}" type="pres">
      <dgm:prSet presAssocID="{48C83543-E2DA-49D6-8459-11BBC4A1993E}" presName="aSpace" presStyleCnt="0"/>
      <dgm:spPr/>
    </dgm:pt>
  </dgm:ptLst>
  <dgm:cxnLst>
    <dgm:cxn modelId="{8B251D02-F8A2-4FE8-9880-FC4FE712A931}" srcId="{7EF2EDC3-2CF0-416F-A37B-01665AF49CFE}" destId="{F8555F76-8D63-462E-8D9E-E76C768AA934}" srcOrd="0" destOrd="0" parTransId="{41BB7E46-B81E-44F5-9130-51FBDF342CD2}" sibTransId="{DCB8ABDB-6FD4-42E8-8EE3-B67766EC4B13}"/>
    <dgm:cxn modelId="{4DD7DE82-10A5-431E-A5D9-CDAA767C25F5}" type="presOf" srcId="{C8B58B46-FCFB-4D7B-9E1B-B0BE09A8E1C5}" destId="{A2DD53D7-48C1-4237-A143-B3D42A98F347}" srcOrd="0" destOrd="0" presId="urn:microsoft.com/office/officeart/2005/8/layout/pyramid2"/>
    <dgm:cxn modelId="{FC85DE83-BA7F-4EFF-8786-84AC31058C79}" srcId="{7EF2EDC3-2CF0-416F-A37B-01665AF49CFE}" destId="{C8B58B46-FCFB-4D7B-9E1B-B0BE09A8E1C5}" srcOrd="2" destOrd="0" parTransId="{54C90032-0A8E-4B02-A773-05643E2DAE8C}" sibTransId="{B6CA5A51-3D26-4AA7-8427-B7920F823977}"/>
    <dgm:cxn modelId="{D0635C85-0F08-4053-8956-327CC78B5E35}" type="presOf" srcId="{48C83543-E2DA-49D6-8459-11BBC4A1993E}" destId="{22560DCD-6C89-40E7-9D07-93B2ABC6728D}" srcOrd="0" destOrd="0" presId="urn:microsoft.com/office/officeart/2005/8/layout/pyramid2"/>
    <dgm:cxn modelId="{2DC50687-B7EE-4BA6-9E19-7C78811712FE}" type="presOf" srcId="{E413C6DC-A7D8-4B88-B34B-C1FDD74EE697}" destId="{A2E5E8FB-D7F7-4AF6-AE7B-39EC325D6161}" srcOrd="0" destOrd="0" presId="urn:microsoft.com/office/officeart/2005/8/layout/pyramid2"/>
    <dgm:cxn modelId="{234D57BB-7399-4BB3-8502-E3B180B95E85}" type="presOf" srcId="{7EF2EDC3-2CF0-416F-A37B-01665AF49CFE}" destId="{14B85C3B-6DF0-4A75-8D6A-2051BC394761}" srcOrd="0" destOrd="0" presId="urn:microsoft.com/office/officeart/2005/8/layout/pyramid2"/>
    <dgm:cxn modelId="{8AEC98BE-7A69-4180-93C9-46443CC9324F}" type="presOf" srcId="{F8555F76-8D63-462E-8D9E-E76C768AA934}" destId="{21E3973E-6A8F-4984-BD1C-EF364E03DD97}" srcOrd="0" destOrd="0" presId="urn:microsoft.com/office/officeart/2005/8/layout/pyramid2"/>
    <dgm:cxn modelId="{538EA4C4-2F88-4CD8-9A34-3AE41BF70A99}" srcId="{7EF2EDC3-2CF0-416F-A37B-01665AF49CFE}" destId="{E413C6DC-A7D8-4B88-B34B-C1FDD74EE697}" srcOrd="1" destOrd="0" parTransId="{489E3C71-C04E-4B0C-9262-6FEAC07119F1}" sibTransId="{073C8B5B-6C36-4205-943E-EDEFFA8604CB}"/>
    <dgm:cxn modelId="{830919C8-DA56-4B66-8A44-10BCF1F1F5F3}" srcId="{7EF2EDC3-2CF0-416F-A37B-01665AF49CFE}" destId="{48C83543-E2DA-49D6-8459-11BBC4A1993E}" srcOrd="3" destOrd="0" parTransId="{739D233B-4902-4F76-802A-A49369147977}" sibTransId="{3155DBD2-8E60-4942-8940-03EAE742852B}"/>
    <dgm:cxn modelId="{D366F86A-74A9-4D1D-8C20-8672C5F67F31}" type="presParOf" srcId="{14B85C3B-6DF0-4A75-8D6A-2051BC394761}" destId="{FD011B92-B27F-4A64-8584-4AA72DB42067}" srcOrd="0" destOrd="0" presId="urn:microsoft.com/office/officeart/2005/8/layout/pyramid2"/>
    <dgm:cxn modelId="{F6F3BEF2-61AB-4A35-A48E-4B5167EB786F}" type="presParOf" srcId="{14B85C3B-6DF0-4A75-8D6A-2051BC394761}" destId="{BA35FD18-69EB-4176-9A10-D47458676036}" srcOrd="1" destOrd="0" presId="urn:microsoft.com/office/officeart/2005/8/layout/pyramid2"/>
    <dgm:cxn modelId="{1FC30344-0917-4CC6-8A5A-031B41F5DA2A}" type="presParOf" srcId="{BA35FD18-69EB-4176-9A10-D47458676036}" destId="{21E3973E-6A8F-4984-BD1C-EF364E03DD97}" srcOrd="0" destOrd="0" presId="urn:microsoft.com/office/officeart/2005/8/layout/pyramid2"/>
    <dgm:cxn modelId="{71DA4173-A069-4DFC-A7DC-E622BED53CE3}" type="presParOf" srcId="{BA35FD18-69EB-4176-9A10-D47458676036}" destId="{B57C328C-3DEA-42D6-8B61-4B93C5306396}" srcOrd="1" destOrd="0" presId="urn:microsoft.com/office/officeart/2005/8/layout/pyramid2"/>
    <dgm:cxn modelId="{162ACA8A-6E4C-4840-ADC2-0BC3DEA783EE}" type="presParOf" srcId="{BA35FD18-69EB-4176-9A10-D47458676036}" destId="{A2E5E8FB-D7F7-4AF6-AE7B-39EC325D6161}" srcOrd="2" destOrd="0" presId="urn:microsoft.com/office/officeart/2005/8/layout/pyramid2"/>
    <dgm:cxn modelId="{2768B30F-F8EE-4419-B217-22CAAD11CC62}" type="presParOf" srcId="{BA35FD18-69EB-4176-9A10-D47458676036}" destId="{E08DC9A4-9E1E-4282-8BBF-1EA84CED9CAF}" srcOrd="3" destOrd="0" presId="urn:microsoft.com/office/officeart/2005/8/layout/pyramid2"/>
    <dgm:cxn modelId="{CEAC12B7-041B-47E5-925A-53E97AA54AA2}" type="presParOf" srcId="{BA35FD18-69EB-4176-9A10-D47458676036}" destId="{A2DD53D7-48C1-4237-A143-B3D42A98F347}" srcOrd="4" destOrd="0" presId="urn:microsoft.com/office/officeart/2005/8/layout/pyramid2"/>
    <dgm:cxn modelId="{AE855014-2C50-4188-BBF8-31383879960D}" type="presParOf" srcId="{BA35FD18-69EB-4176-9A10-D47458676036}" destId="{074CB779-3C91-4C13-AF16-5907E821F36B}" srcOrd="5" destOrd="0" presId="urn:microsoft.com/office/officeart/2005/8/layout/pyramid2"/>
    <dgm:cxn modelId="{55CD8A1F-5B9E-4B61-B331-525D4AA388D3}" type="presParOf" srcId="{BA35FD18-69EB-4176-9A10-D47458676036}" destId="{22560DCD-6C89-40E7-9D07-93B2ABC6728D}" srcOrd="6" destOrd="0" presId="urn:microsoft.com/office/officeart/2005/8/layout/pyramid2"/>
    <dgm:cxn modelId="{FF449CD0-F150-4918-8ECF-8D9C745E6D32}" type="presParOf" srcId="{BA35FD18-69EB-4176-9A10-D47458676036}" destId="{9181ABE8-6EE1-43D8-8DFA-5CC155969D9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E465DE-32CA-49DD-A926-7705B8068306}" type="doc">
      <dgm:prSet loTypeId="urn:microsoft.com/office/officeart/2005/8/layout/pyramid2" loCatId="list" qsTypeId="urn:microsoft.com/office/officeart/2005/8/quickstyle/3d3" qsCatId="3D" csTypeId="urn:microsoft.com/office/officeart/2005/8/colors/accent0_3" csCatId="mainScheme" phldr="1"/>
      <dgm:spPr/>
    </dgm:pt>
    <dgm:pt modelId="{61EF9A86-9CC1-439E-9D3B-24DE2E5D2F3D}">
      <dgm:prSet phldrT="[Text]"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dirty="0" err="1">
              <a:latin typeface="Bahnschrift"/>
            </a:rPr>
            <a:t>Modeling</a:t>
          </a:r>
          <a:endParaRPr lang="en-US" sz="2800" dirty="0">
            <a:latin typeface="Bahnschrift"/>
          </a:endParaRPr>
        </a:p>
      </dgm:t>
    </dgm:pt>
    <dgm:pt modelId="{F39B41D6-5987-480B-B0B9-3A2E8EFFB9FD}" type="parTrans" cxnId="{41217928-2311-42A6-B725-69F5ADC11DAD}">
      <dgm:prSet/>
      <dgm:spPr/>
      <dgm:t>
        <a:bodyPr/>
        <a:lstStyle/>
        <a:p>
          <a:endParaRPr lang="en-US"/>
        </a:p>
      </dgm:t>
    </dgm:pt>
    <dgm:pt modelId="{27F323D3-B85D-4E00-A1E5-92FB47089573}" type="sibTrans" cxnId="{41217928-2311-42A6-B725-69F5ADC11DAD}">
      <dgm:prSet/>
      <dgm:spPr/>
      <dgm:t>
        <a:bodyPr/>
        <a:lstStyle/>
        <a:p>
          <a:endParaRPr lang="en-US"/>
        </a:p>
      </dgm:t>
    </dgm:pt>
    <dgm:pt modelId="{0531CB05-453B-41A8-9150-A9CFECC09C4C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>
              <a:latin typeface="Bahnschrift"/>
            </a:rPr>
            <a:t>Validation</a:t>
          </a:r>
          <a:endParaRPr lang="en-IN" sz="2800" dirty="0">
            <a:latin typeface="Bahnschrift"/>
          </a:endParaRPr>
        </a:p>
      </dgm:t>
    </dgm:pt>
    <dgm:pt modelId="{FD7DBEAD-151D-42C4-ADEF-7F9013B50029}" type="parTrans" cxnId="{8A037E3B-B8D4-4828-B632-0EA1A48D7EEE}">
      <dgm:prSet/>
      <dgm:spPr/>
      <dgm:t>
        <a:bodyPr/>
        <a:lstStyle/>
        <a:p>
          <a:endParaRPr lang="en-US"/>
        </a:p>
      </dgm:t>
    </dgm:pt>
    <dgm:pt modelId="{153B8286-873C-4F51-B8BB-0355D6F90E20}" type="sibTrans" cxnId="{8A037E3B-B8D4-4828-B632-0EA1A48D7EEE}">
      <dgm:prSet/>
      <dgm:spPr/>
      <dgm:t>
        <a:bodyPr/>
        <a:lstStyle/>
        <a:p>
          <a:endParaRPr lang="en-US"/>
        </a:p>
      </dgm:t>
    </dgm:pt>
    <dgm:pt modelId="{5C876275-DF73-462F-9782-49E328EA1D64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>
              <a:latin typeface="Bahnschrift"/>
            </a:rPr>
            <a:t>Scoring</a:t>
          </a:r>
          <a:endParaRPr lang="en-IN" sz="2800" dirty="0">
            <a:latin typeface="Bahnschrift"/>
          </a:endParaRPr>
        </a:p>
      </dgm:t>
    </dgm:pt>
    <dgm:pt modelId="{E4340419-F3B9-4E97-939A-69C3BBFE098F}" type="parTrans" cxnId="{7B6A6D74-4563-4437-988C-C285CC9FF920}">
      <dgm:prSet/>
      <dgm:spPr/>
      <dgm:t>
        <a:bodyPr/>
        <a:lstStyle/>
        <a:p>
          <a:endParaRPr lang="en-US"/>
        </a:p>
      </dgm:t>
    </dgm:pt>
    <dgm:pt modelId="{23B9F2CC-9505-49BF-A360-43FC114A3A40}" type="sibTrans" cxnId="{7B6A6D74-4563-4437-988C-C285CC9FF920}">
      <dgm:prSet/>
      <dgm:spPr/>
      <dgm:t>
        <a:bodyPr/>
        <a:lstStyle/>
        <a:p>
          <a:endParaRPr lang="en-US"/>
        </a:p>
      </dgm:t>
    </dgm:pt>
    <dgm:pt modelId="{860C2655-23F6-4345-9046-5AF49585EE34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dirty="0">
              <a:latin typeface="Bahnschrift"/>
            </a:rPr>
            <a:t>Code Control &amp; Management</a:t>
          </a:r>
        </a:p>
      </dgm:t>
    </dgm:pt>
    <dgm:pt modelId="{C2D47D76-480E-4EBF-AE3F-96C846688D43}" type="parTrans" cxnId="{1AB6ED17-E0A3-4230-9500-C232C706E156}">
      <dgm:prSet/>
      <dgm:spPr/>
      <dgm:t>
        <a:bodyPr/>
        <a:lstStyle/>
        <a:p>
          <a:endParaRPr lang="en-US"/>
        </a:p>
      </dgm:t>
    </dgm:pt>
    <dgm:pt modelId="{64B66C26-C387-414C-86C7-7014BCDC28BC}" type="sibTrans" cxnId="{1AB6ED17-E0A3-4230-9500-C232C706E156}">
      <dgm:prSet/>
      <dgm:spPr/>
      <dgm:t>
        <a:bodyPr/>
        <a:lstStyle/>
        <a:p>
          <a:endParaRPr lang="en-US"/>
        </a:p>
      </dgm:t>
    </dgm:pt>
    <dgm:pt modelId="{E27F4391-8362-4DA0-8A41-578F8E2F310A}" type="pres">
      <dgm:prSet presAssocID="{5AE465DE-32CA-49DD-A926-7705B8068306}" presName="compositeShape" presStyleCnt="0">
        <dgm:presLayoutVars>
          <dgm:dir/>
          <dgm:resizeHandles/>
        </dgm:presLayoutVars>
      </dgm:prSet>
      <dgm:spPr/>
    </dgm:pt>
    <dgm:pt modelId="{5DBF43D9-3099-438F-84B6-4A5B568C9394}" type="pres">
      <dgm:prSet presAssocID="{5AE465DE-32CA-49DD-A926-7705B8068306}" presName="pyramid" presStyleLbl="node1" presStyleIdx="0" presStyleCnt="1"/>
      <dgm:spPr/>
    </dgm:pt>
    <dgm:pt modelId="{79BD65C8-602E-46E0-9948-AFFE8590E581}" type="pres">
      <dgm:prSet presAssocID="{5AE465DE-32CA-49DD-A926-7705B8068306}" presName="theList" presStyleCnt="0"/>
      <dgm:spPr/>
    </dgm:pt>
    <dgm:pt modelId="{069B48CE-DF79-473A-A67E-9B86EF9D92E2}" type="pres">
      <dgm:prSet presAssocID="{61EF9A86-9CC1-439E-9D3B-24DE2E5D2F3D}" presName="aNode" presStyleLbl="fgAcc1" presStyleIdx="0" presStyleCnt="4" custScaleX="131944" custScaleY="77839" custLinFactNeighborX="13622" custLinFactNeighborY="37691">
        <dgm:presLayoutVars>
          <dgm:bulletEnabled val="1"/>
        </dgm:presLayoutVars>
      </dgm:prSet>
      <dgm:spPr/>
    </dgm:pt>
    <dgm:pt modelId="{3B5514AB-6C4F-49D5-99CE-543D37B37843}" type="pres">
      <dgm:prSet presAssocID="{61EF9A86-9CC1-439E-9D3B-24DE2E5D2F3D}" presName="aSpace" presStyleCnt="0"/>
      <dgm:spPr/>
    </dgm:pt>
    <dgm:pt modelId="{5C7BAF63-0714-4466-B811-9F200CC5E249}" type="pres">
      <dgm:prSet presAssocID="{0531CB05-453B-41A8-9150-A9CFECC09C4C}" presName="aNode" presStyleLbl="fgAcc1" presStyleIdx="1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F3290CDA-1642-4F13-B5D0-0FD894743CFD}" type="pres">
      <dgm:prSet presAssocID="{0531CB05-453B-41A8-9150-A9CFECC09C4C}" presName="aSpace" presStyleCnt="0"/>
      <dgm:spPr/>
    </dgm:pt>
    <dgm:pt modelId="{FFDED74B-87DD-469B-B784-11BCA565488B}" type="pres">
      <dgm:prSet presAssocID="{5C876275-DF73-462F-9782-49E328EA1D64}" presName="aNode" presStyleLbl="fgAcc1" presStyleIdx="2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D7DB8D6B-7AE6-4EE3-B549-CB80F4A02BD6}" type="pres">
      <dgm:prSet presAssocID="{5C876275-DF73-462F-9782-49E328EA1D64}" presName="aSpace" presStyleCnt="0"/>
      <dgm:spPr/>
    </dgm:pt>
    <dgm:pt modelId="{A15A3F15-8E9A-4420-9948-9D14AF885008}" type="pres">
      <dgm:prSet presAssocID="{860C2655-23F6-4345-9046-5AF49585EE34}" presName="aNode" presStyleLbl="fgAcc1" presStyleIdx="3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C990FC70-D640-4F68-9833-20267ECB7411}" type="pres">
      <dgm:prSet presAssocID="{860C2655-23F6-4345-9046-5AF49585EE34}" presName="aSpace" presStyleCnt="0"/>
      <dgm:spPr/>
    </dgm:pt>
  </dgm:ptLst>
  <dgm:cxnLst>
    <dgm:cxn modelId="{207E1F08-9FDE-4C5A-81FF-CC4BF2236F6E}" type="presOf" srcId="{61EF9A86-9CC1-439E-9D3B-24DE2E5D2F3D}" destId="{069B48CE-DF79-473A-A67E-9B86EF9D92E2}" srcOrd="0" destOrd="0" presId="urn:microsoft.com/office/officeart/2005/8/layout/pyramid2"/>
    <dgm:cxn modelId="{1AB6ED17-E0A3-4230-9500-C232C706E156}" srcId="{5AE465DE-32CA-49DD-A926-7705B8068306}" destId="{860C2655-23F6-4345-9046-5AF49585EE34}" srcOrd="3" destOrd="0" parTransId="{C2D47D76-480E-4EBF-AE3F-96C846688D43}" sibTransId="{64B66C26-C387-414C-86C7-7014BCDC28BC}"/>
    <dgm:cxn modelId="{41217928-2311-42A6-B725-69F5ADC11DAD}" srcId="{5AE465DE-32CA-49DD-A926-7705B8068306}" destId="{61EF9A86-9CC1-439E-9D3B-24DE2E5D2F3D}" srcOrd="0" destOrd="0" parTransId="{F39B41D6-5987-480B-B0B9-3A2E8EFFB9FD}" sibTransId="{27F323D3-B85D-4E00-A1E5-92FB47089573}"/>
    <dgm:cxn modelId="{8A037E3B-B8D4-4828-B632-0EA1A48D7EEE}" srcId="{5AE465DE-32CA-49DD-A926-7705B8068306}" destId="{0531CB05-453B-41A8-9150-A9CFECC09C4C}" srcOrd="1" destOrd="0" parTransId="{FD7DBEAD-151D-42C4-ADEF-7F9013B50029}" sibTransId="{153B8286-873C-4F51-B8BB-0355D6F90E20}"/>
    <dgm:cxn modelId="{A245193D-9FAB-4332-85A0-D49220CE2E16}" type="presOf" srcId="{5AE465DE-32CA-49DD-A926-7705B8068306}" destId="{E27F4391-8362-4DA0-8A41-578F8E2F310A}" srcOrd="0" destOrd="0" presId="urn:microsoft.com/office/officeart/2005/8/layout/pyramid2"/>
    <dgm:cxn modelId="{04E13867-1E9A-4D41-A894-9A85B73C4233}" type="presOf" srcId="{0531CB05-453B-41A8-9150-A9CFECC09C4C}" destId="{5C7BAF63-0714-4466-B811-9F200CC5E249}" srcOrd="0" destOrd="0" presId="urn:microsoft.com/office/officeart/2005/8/layout/pyramid2"/>
    <dgm:cxn modelId="{7B6A6D74-4563-4437-988C-C285CC9FF920}" srcId="{5AE465DE-32CA-49DD-A926-7705B8068306}" destId="{5C876275-DF73-462F-9782-49E328EA1D64}" srcOrd="2" destOrd="0" parTransId="{E4340419-F3B9-4E97-939A-69C3BBFE098F}" sibTransId="{23B9F2CC-9505-49BF-A360-43FC114A3A40}"/>
    <dgm:cxn modelId="{7E51E6B1-406D-4234-B4DD-CED39F584625}" type="presOf" srcId="{5C876275-DF73-462F-9782-49E328EA1D64}" destId="{FFDED74B-87DD-469B-B784-11BCA565488B}" srcOrd="0" destOrd="0" presId="urn:microsoft.com/office/officeart/2005/8/layout/pyramid2"/>
    <dgm:cxn modelId="{CA66C8BA-78D1-4212-AE5A-F697A17CA4C6}" type="presOf" srcId="{860C2655-23F6-4345-9046-5AF49585EE34}" destId="{A15A3F15-8E9A-4420-9948-9D14AF885008}" srcOrd="0" destOrd="0" presId="urn:microsoft.com/office/officeart/2005/8/layout/pyramid2"/>
    <dgm:cxn modelId="{7DC9060D-F320-4FFE-920C-80063F9DC56A}" type="presParOf" srcId="{E27F4391-8362-4DA0-8A41-578F8E2F310A}" destId="{5DBF43D9-3099-438F-84B6-4A5B568C9394}" srcOrd="0" destOrd="0" presId="urn:microsoft.com/office/officeart/2005/8/layout/pyramid2"/>
    <dgm:cxn modelId="{199A0B8A-D62A-4288-AAB3-5990A9083200}" type="presParOf" srcId="{E27F4391-8362-4DA0-8A41-578F8E2F310A}" destId="{79BD65C8-602E-46E0-9948-AFFE8590E581}" srcOrd="1" destOrd="0" presId="urn:microsoft.com/office/officeart/2005/8/layout/pyramid2"/>
    <dgm:cxn modelId="{ECA4FFB7-3F3F-4AA7-80D5-51F1CB464BA6}" type="presParOf" srcId="{79BD65C8-602E-46E0-9948-AFFE8590E581}" destId="{069B48CE-DF79-473A-A67E-9B86EF9D92E2}" srcOrd="0" destOrd="0" presId="urn:microsoft.com/office/officeart/2005/8/layout/pyramid2"/>
    <dgm:cxn modelId="{30E51691-341B-43DA-ACC4-D5A3965659DD}" type="presParOf" srcId="{79BD65C8-602E-46E0-9948-AFFE8590E581}" destId="{3B5514AB-6C4F-49D5-99CE-543D37B37843}" srcOrd="1" destOrd="0" presId="urn:microsoft.com/office/officeart/2005/8/layout/pyramid2"/>
    <dgm:cxn modelId="{71EC398F-29B1-478A-A123-888F30C43622}" type="presParOf" srcId="{79BD65C8-602E-46E0-9948-AFFE8590E581}" destId="{5C7BAF63-0714-4466-B811-9F200CC5E249}" srcOrd="2" destOrd="0" presId="urn:microsoft.com/office/officeart/2005/8/layout/pyramid2"/>
    <dgm:cxn modelId="{CB7D128B-F863-4578-90DB-4EACE5ABE166}" type="presParOf" srcId="{79BD65C8-602E-46E0-9948-AFFE8590E581}" destId="{F3290CDA-1642-4F13-B5D0-0FD894743CFD}" srcOrd="3" destOrd="0" presId="urn:microsoft.com/office/officeart/2005/8/layout/pyramid2"/>
    <dgm:cxn modelId="{B9CDACFC-A7F8-40EE-8E8B-A394A5E53E29}" type="presParOf" srcId="{79BD65C8-602E-46E0-9948-AFFE8590E581}" destId="{FFDED74B-87DD-469B-B784-11BCA565488B}" srcOrd="4" destOrd="0" presId="urn:microsoft.com/office/officeart/2005/8/layout/pyramid2"/>
    <dgm:cxn modelId="{852174F0-CB16-4119-9DC6-37D186F4A05D}" type="presParOf" srcId="{79BD65C8-602E-46E0-9948-AFFE8590E581}" destId="{D7DB8D6B-7AE6-4EE3-B549-CB80F4A02BD6}" srcOrd="5" destOrd="0" presId="urn:microsoft.com/office/officeart/2005/8/layout/pyramid2"/>
    <dgm:cxn modelId="{ED8B3F15-D27A-47D4-89D3-42FF5A38546D}" type="presParOf" srcId="{79BD65C8-602E-46E0-9948-AFFE8590E581}" destId="{A15A3F15-8E9A-4420-9948-9D14AF885008}" srcOrd="6" destOrd="0" presId="urn:microsoft.com/office/officeart/2005/8/layout/pyramid2"/>
    <dgm:cxn modelId="{F0EC0798-6ACC-4D14-AD18-47D0A97D4CCA}" type="presParOf" srcId="{79BD65C8-602E-46E0-9948-AFFE8590E581}" destId="{C990FC70-D640-4F68-9833-20267ECB741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E465DE-32CA-49DD-A926-7705B8068306}" type="doc">
      <dgm:prSet loTypeId="urn:microsoft.com/office/officeart/2005/8/layout/pyramid2" loCatId="list" qsTypeId="urn:microsoft.com/office/officeart/2005/8/quickstyle/3d3" qsCatId="3D" csTypeId="urn:microsoft.com/office/officeart/2005/8/colors/accent0_3" csCatId="mainScheme" phldr="1"/>
      <dgm:spPr/>
    </dgm:pt>
    <dgm:pt modelId="{61EF9A86-9CC1-439E-9D3B-24DE2E5D2F3D}">
      <dgm:prSet phldrT="[Text]"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dirty="0" err="1">
              <a:latin typeface="Bahnschrift"/>
            </a:rPr>
            <a:t>Modeling</a:t>
          </a:r>
          <a:endParaRPr lang="en-US" sz="2800" dirty="0">
            <a:latin typeface="Bahnschrift"/>
          </a:endParaRPr>
        </a:p>
      </dgm:t>
    </dgm:pt>
    <dgm:pt modelId="{F39B41D6-5987-480B-B0B9-3A2E8EFFB9FD}" type="parTrans" cxnId="{41217928-2311-42A6-B725-69F5ADC11DAD}">
      <dgm:prSet/>
      <dgm:spPr/>
      <dgm:t>
        <a:bodyPr/>
        <a:lstStyle/>
        <a:p>
          <a:endParaRPr lang="en-US"/>
        </a:p>
      </dgm:t>
    </dgm:pt>
    <dgm:pt modelId="{27F323D3-B85D-4E00-A1E5-92FB47089573}" type="sibTrans" cxnId="{41217928-2311-42A6-B725-69F5ADC11DAD}">
      <dgm:prSet/>
      <dgm:spPr/>
      <dgm:t>
        <a:bodyPr/>
        <a:lstStyle/>
        <a:p>
          <a:endParaRPr lang="en-US"/>
        </a:p>
      </dgm:t>
    </dgm:pt>
    <dgm:pt modelId="{0531CB05-453B-41A8-9150-A9CFECC09C4C}">
      <dgm:prSet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>
              <a:latin typeface="Bahnschrift"/>
            </a:rPr>
            <a:t>Validation</a:t>
          </a:r>
          <a:endParaRPr lang="en-IN" sz="2800" dirty="0">
            <a:latin typeface="Bahnschrift"/>
          </a:endParaRPr>
        </a:p>
      </dgm:t>
    </dgm:pt>
    <dgm:pt modelId="{FD7DBEAD-151D-42C4-ADEF-7F9013B50029}" type="parTrans" cxnId="{8A037E3B-B8D4-4828-B632-0EA1A48D7EEE}">
      <dgm:prSet/>
      <dgm:spPr/>
      <dgm:t>
        <a:bodyPr/>
        <a:lstStyle/>
        <a:p>
          <a:endParaRPr lang="en-US"/>
        </a:p>
      </dgm:t>
    </dgm:pt>
    <dgm:pt modelId="{153B8286-873C-4F51-B8BB-0355D6F90E20}" type="sibTrans" cxnId="{8A037E3B-B8D4-4828-B632-0EA1A48D7EEE}">
      <dgm:prSet/>
      <dgm:spPr/>
      <dgm:t>
        <a:bodyPr/>
        <a:lstStyle/>
        <a:p>
          <a:endParaRPr lang="en-US"/>
        </a:p>
      </dgm:t>
    </dgm:pt>
    <dgm:pt modelId="{5C876275-DF73-462F-9782-49E328EA1D64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>
              <a:latin typeface="Bahnschrift"/>
            </a:rPr>
            <a:t>Scoring</a:t>
          </a:r>
          <a:endParaRPr lang="en-IN" sz="2800" dirty="0">
            <a:latin typeface="Bahnschrift"/>
          </a:endParaRPr>
        </a:p>
      </dgm:t>
    </dgm:pt>
    <dgm:pt modelId="{E4340419-F3B9-4E97-939A-69C3BBFE098F}" type="parTrans" cxnId="{7B6A6D74-4563-4437-988C-C285CC9FF920}">
      <dgm:prSet/>
      <dgm:spPr/>
      <dgm:t>
        <a:bodyPr/>
        <a:lstStyle/>
        <a:p>
          <a:endParaRPr lang="en-US"/>
        </a:p>
      </dgm:t>
    </dgm:pt>
    <dgm:pt modelId="{23B9F2CC-9505-49BF-A360-43FC114A3A40}" type="sibTrans" cxnId="{7B6A6D74-4563-4437-988C-C285CC9FF920}">
      <dgm:prSet/>
      <dgm:spPr/>
      <dgm:t>
        <a:bodyPr/>
        <a:lstStyle/>
        <a:p>
          <a:endParaRPr lang="en-US"/>
        </a:p>
      </dgm:t>
    </dgm:pt>
    <dgm:pt modelId="{860C2655-23F6-4345-9046-5AF49585EE34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dirty="0">
              <a:latin typeface="Bahnschrift"/>
            </a:rPr>
            <a:t>Code Control &amp; Management</a:t>
          </a:r>
        </a:p>
      </dgm:t>
    </dgm:pt>
    <dgm:pt modelId="{C2D47D76-480E-4EBF-AE3F-96C846688D43}" type="parTrans" cxnId="{1AB6ED17-E0A3-4230-9500-C232C706E156}">
      <dgm:prSet/>
      <dgm:spPr/>
      <dgm:t>
        <a:bodyPr/>
        <a:lstStyle/>
        <a:p>
          <a:endParaRPr lang="en-US"/>
        </a:p>
      </dgm:t>
    </dgm:pt>
    <dgm:pt modelId="{64B66C26-C387-414C-86C7-7014BCDC28BC}" type="sibTrans" cxnId="{1AB6ED17-E0A3-4230-9500-C232C706E156}">
      <dgm:prSet/>
      <dgm:spPr/>
      <dgm:t>
        <a:bodyPr/>
        <a:lstStyle/>
        <a:p>
          <a:endParaRPr lang="en-US"/>
        </a:p>
      </dgm:t>
    </dgm:pt>
    <dgm:pt modelId="{E27F4391-8362-4DA0-8A41-578F8E2F310A}" type="pres">
      <dgm:prSet presAssocID="{5AE465DE-32CA-49DD-A926-7705B8068306}" presName="compositeShape" presStyleCnt="0">
        <dgm:presLayoutVars>
          <dgm:dir/>
          <dgm:resizeHandles/>
        </dgm:presLayoutVars>
      </dgm:prSet>
      <dgm:spPr/>
    </dgm:pt>
    <dgm:pt modelId="{5DBF43D9-3099-438F-84B6-4A5B568C9394}" type="pres">
      <dgm:prSet presAssocID="{5AE465DE-32CA-49DD-A926-7705B8068306}" presName="pyramid" presStyleLbl="node1" presStyleIdx="0" presStyleCnt="1"/>
      <dgm:spPr/>
    </dgm:pt>
    <dgm:pt modelId="{79BD65C8-602E-46E0-9948-AFFE8590E581}" type="pres">
      <dgm:prSet presAssocID="{5AE465DE-32CA-49DD-A926-7705B8068306}" presName="theList" presStyleCnt="0"/>
      <dgm:spPr/>
    </dgm:pt>
    <dgm:pt modelId="{069B48CE-DF79-473A-A67E-9B86EF9D92E2}" type="pres">
      <dgm:prSet presAssocID="{61EF9A86-9CC1-439E-9D3B-24DE2E5D2F3D}" presName="aNode" presStyleLbl="fgAcc1" presStyleIdx="0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3B5514AB-6C4F-49D5-99CE-543D37B37843}" type="pres">
      <dgm:prSet presAssocID="{61EF9A86-9CC1-439E-9D3B-24DE2E5D2F3D}" presName="aSpace" presStyleCnt="0"/>
      <dgm:spPr/>
    </dgm:pt>
    <dgm:pt modelId="{5C7BAF63-0714-4466-B811-9F200CC5E249}" type="pres">
      <dgm:prSet presAssocID="{0531CB05-453B-41A8-9150-A9CFECC09C4C}" presName="aNode" presStyleLbl="fgAcc1" presStyleIdx="1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F3290CDA-1642-4F13-B5D0-0FD894743CFD}" type="pres">
      <dgm:prSet presAssocID="{0531CB05-453B-41A8-9150-A9CFECC09C4C}" presName="aSpace" presStyleCnt="0"/>
      <dgm:spPr/>
    </dgm:pt>
    <dgm:pt modelId="{FFDED74B-87DD-469B-B784-11BCA565488B}" type="pres">
      <dgm:prSet presAssocID="{5C876275-DF73-462F-9782-49E328EA1D64}" presName="aNode" presStyleLbl="fgAcc1" presStyleIdx="2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D7DB8D6B-7AE6-4EE3-B549-CB80F4A02BD6}" type="pres">
      <dgm:prSet presAssocID="{5C876275-DF73-462F-9782-49E328EA1D64}" presName="aSpace" presStyleCnt="0"/>
      <dgm:spPr/>
    </dgm:pt>
    <dgm:pt modelId="{A15A3F15-8E9A-4420-9948-9D14AF885008}" type="pres">
      <dgm:prSet presAssocID="{860C2655-23F6-4345-9046-5AF49585EE34}" presName="aNode" presStyleLbl="fgAcc1" presStyleIdx="3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C990FC70-D640-4F68-9833-20267ECB7411}" type="pres">
      <dgm:prSet presAssocID="{860C2655-23F6-4345-9046-5AF49585EE34}" presName="aSpace" presStyleCnt="0"/>
      <dgm:spPr/>
    </dgm:pt>
  </dgm:ptLst>
  <dgm:cxnLst>
    <dgm:cxn modelId="{207E1F08-9FDE-4C5A-81FF-CC4BF2236F6E}" type="presOf" srcId="{61EF9A86-9CC1-439E-9D3B-24DE2E5D2F3D}" destId="{069B48CE-DF79-473A-A67E-9B86EF9D92E2}" srcOrd="0" destOrd="0" presId="urn:microsoft.com/office/officeart/2005/8/layout/pyramid2"/>
    <dgm:cxn modelId="{1AB6ED17-E0A3-4230-9500-C232C706E156}" srcId="{5AE465DE-32CA-49DD-A926-7705B8068306}" destId="{860C2655-23F6-4345-9046-5AF49585EE34}" srcOrd="3" destOrd="0" parTransId="{C2D47D76-480E-4EBF-AE3F-96C846688D43}" sibTransId="{64B66C26-C387-414C-86C7-7014BCDC28BC}"/>
    <dgm:cxn modelId="{41217928-2311-42A6-B725-69F5ADC11DAD}" srcId="{5AE465DE-32CA-49DD-A926-7705B8068306}" destId="{61EF9A86-9CC1-439E-9D3B-24DE2E5D2F3D}" srcOrd="0" destOrd="0" parTransId="{F39B41D6-5987-480B-B0B9-3A2E8EFFB9FD}" sibTransId="{27F323D3-B85D-4E00-A1E5-92FB47089573}"/>
    <dgm:cxn modelId="{8A037E3B-B8D4-4828-B632-0EA1A48D7EEE}" srcId="{5AE465DE-32CA-49DD-A926-7705B8068306}" destId="{0531CB05-453B-41A8-9150-A9CFECC09C4C}" srcOrd="1" destOrd="0" parTransId="{FD7DBEAD-151D-42C4-ADEF-7F9013B50029}" sibTransId="{153B8286-873C-4F51-B8BB-0355D6F90E20}"/>
    <dgm:cxn modelId="{A245193D-9FAB-4332-85A0-D49220CE2E16}" type="presOf" srcId="{5AE465DE-32CA-49DD-A926-7705B8068306}" destId="{E27F4391-8362-4DA0-8A41-578F8E2F310A}" srcOrd="0" destOrd="0" presId="urn:microsoft.com/office/officeart/2005/8/layout/pyramid2"/>
    <dgm:cxn modelId="{04E13867-1E9A-4D41-A894-9A85B73C4233}" type="presOf" srcId="{0531CB05-453B-41A8-9150-A9CFECC09C4C}" destId="{5C7BAF63-0714-4466-B811-9F200CC5E249}" srcOrd="0" destOrd="0" presId="urn:microsoft.com/office/officeart/2005/8/layout/pyramid2"/>
    <dgm:cxn modelId="{7B6A6D74-4563-4437-988C-C285CC9FF920}" srcId="{5AE465DE-32CA-49DD-A926-7705B8068306}" destId="{5C876275-DF73-462F-9782-49E328EA1D64}" srcOrd="2" destOrd="0" parTransId="{E4340419-F3B9-4E97-939A-69C3BBFE098F}" sibTransId="{23B9F2CC-9505-49BF-A360-43FC114A3A40}"/>
    <dgm:cxn modelId="{7E51E6B1-406D-4234-B4DD-CED39F584625}" type="presOf" srcId="{5C876275-DF73-462F-9782-49E328EA1D64}" destId="{FFDED74B-87DD-469B-B784-11BCA565488B}" srcOrd="0" destOrd="0" presId="urn:microsoft.com/office/officeart/2005/8/layout/pyramid2"/>
    <dgm:cxn modelId="{CA66C8BA-78D1-4212-AE5A-F697A17CA4C6}" type="presOf" srcId="{860C2655-23F6-4345-9046-5AF49585EE34}" destId="{A15A3F15-8E9A-4420-9948-9D14AF885008}" srcOrd="0" destOrd="0" presId="urn:microsoft.com/office/officeart/2005/8/layout/pyramid2"/>
    <dgm:cxn modelId="{7DC9060D-F320-4FFE-920C-80063F9DC56A}" type="presParOf" srcId="{E27F4391-8362-4DA0-8A41-578F8E2F310A}" destId="{5DBF43D9-3099-438F-84B6-4A5B568C9394}" srcOrd="0" destOrd="0" presId="urn:microsoft.com/office/officeart/2005/8/layout/pyramid2"/>
    <dgm:cxn modelId="{199A0B8A-D62A-4288-AAB3-5990A9083200}" type="presParOf" srcId="{E27F4391-8362-4DA0-8A41-578F8E2F310A}" destId="{79BD65C8-602E-46E0-9948-AFFE8590E581}" srcOrd="1" destOrd="0" presId="urn:microsoft.com/office/officeart/2005/8/layout/pyramid2"/>
    <dgm:cxn modelId="{ECA4FFB7-3F3F-4AA7-80D5-51F1CB464BA6}" type="presParOf" srcId="{79BD65C8-602E-46E0-9948-AFFE8590E581}" destId="{069B48CE-DF79-473A-A67E-9B86EF9D92E2}" srcOrd="0" destOrd="0" presId="urn:microsoft.com/office/officeart/2005/8/layout/pyramid2"/>
    <dgm:cxn modelId="{30E51691-341B-43DA-ACC4-D5A3965659DD}" type="presParOf" srcId="{79BD65C8-602E-46E0-9948-AFFE8590E581}" destId="{3B5514AB-6C4F-49D5-99CE-543D37B37843}" srcOrd="1" destOrd="0" presId="urn:microsoft.com/office/officeart/2005/8/layout/pyramid2"/>
    <dgm:cxn modelId="{71EC398F-29B1-478A-A123-888F30C43622}" type="presParOf" srcId="{79BD65C8-602E-46E0-9948-AFFE8590E581}" destId="{5C7BAF63-0714-4466-B811-9F200CC5E249}" srcOrd="2" destOrd="0" presId="urn:microsoft.com/office/officeart/2005/8/layout/pyramid2"/>
    <dgm:cxn modelId="{CB7D128B-F863-4578-90DB-4EACE5ABE166}" type="presParOf" srcId="{79BD65C8-602E-46E0-9948-AFFE8590E581}" destId="{F3290CDA-1642-4F13-B5D0-0FD894743CFD}" srcOrd="3" destOrd="0" presId="urn:microsoft.com/office/officeart/2005/8/layout/pyramid2"/>
    <dgm:cxn modelId="{B9CDACFC-A7F8-40EE-8E8B-A394A5E53E29}" type="presParOf" srcId="{79BD65C8-602E-46E0-9948-AFFE8590E581}" destId="{FFDED74B-87DD-469B-B784-11BCA565488B}" srcOrd="4" destOrd="0" presId="urn:microsoft.com/office/officeart/2005/8/layout/pyramid2"/>
    <dgm:cxn modelId="{852174F0-CB16-4119-9DC6-37D186F4A05D}" type="presParOf" srcId="{79BD65C8-602E-46E0-9948-AFFE8590E581}" destId="{D7DB8D6B-7AE6-4EE3-B549-CB80F4A02BD6}" srcOrd="5" destOrd="0" presId="urn:microsoft.com/office/officeart/2005/8/layout/pyramid2"/>
    <dgm:cxn modelId="{ED8B3F15-D27A-47D4-89D3-42FF5A38546D}" type="presParOf" srcId="{79BD65C8-602E-46E0-9948-AFFE8590E581}" destId="{A15A3F15-8E9A-4420-9948-9D14AF885008}" srcOrd="6" destOrd="0" presId="urn:microsoft.com/office/officeart/2005/8/layout/pyramid2"/>
    <dgm:cxn modelId="{F0EC0798-6ACC-4D14-AD18-47D0A97D4CCA}" type="presParOf" srcId="{79BD65C8-602E-46E0-9948-AFFE8590E581}" destId="{C990FC70-D640-4F68-9833-20267ECB741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465DE-32CA-49DD-A926-7705B8068306}" type="doc">
      <dgm:prSet loTypeId="urn:microsoft.com/office/officeart/2005/8/layout/pyramid2" loCatId="list" qsTypeId="urn:microsoft.com/office/officeart/2005/8/quickstyle/3d3" qsCatId="3D" csTypeId="urn:microsoft.com/office/officeart/2005/8/colors/accent0_3" csCatId="mainScheme" phldr="1"/>
      <dgm:spPr/>
    </dgm:pt>
    <dgm:pt modelId="{61EF9A86-9CC1-439E-9D3B-24DE2E5D2F3D}">
      <dgm:prSet phldrT="[Text]"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dirty="0" err="1">
              <a:latin typeface="Bahnschrift"/>
            </a:rPr>
            <a:t>Modeling</a:t>
          </a:r>
          <a:endParaRPr lang="en-US" sz="2800" dirty="0">
            <a:latin typeface="Bahnschrift"/>
          </a:endParaRPr>
        </a:p>
      </dgm:t>
    </dgm:pt>
    <dgm:pt modelId="{F39B41D6-5987-480B-B0B9-3A2E8EFFB9FD}" type="parTrans" cxnId="{41217928-2311-42A6-B725-69F5ADC11DAD}">
      <dgm:prSet/>
      <dgm:spPr/>
      <dgm:t>
        <a:bodyPr/>
        <a:lstStyle/>
        <a:p>
          <a:endParaRPr lang="en-US"/>
        </a:p>
      </dgm:t>
    </dgm:pt>
    <dgm:pt modelId="{27F323D3-B85D-4E00-A1E5-92FB47089573}" type="sibTrans" cxnId="{41217928-2311-42A6-B725-69F5ADC11DAD}">
      <dgm:prSet/>
      <dgm:spPr/>
      <dgm:t>
        <a:bodyPr/>
        <a:lstStyle/>
        <a:p>
          <a:endParaRPr lang="en-US"/>
        </a:p>
      </dgm:t>
    </dgm:pt>
    <dgm:pt modelId="{0531CB05-453B-41A8-9150-A9CFECC09C4C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>
              <a:latin typeface="Bahnschrift"/>
            </a:rPr>
            <a:t>Validation</a:t>
          </a:r>
          <a:endParaRPr lang="en-IN" sz="2800" dirty="0">
            <a:latin typeface="Bahnschrift"/>
          </a:endParaRPr>
        </a:p>
      </dgm:t>
    </dgm:pt>
    <dgm:pt modelId="{FD7DBEAD-151D-42C4-ADEF-7F9013B50029}" type="parTrans" cxnId="{8A037E3B-B8D4-4828-B632-0EA1A48D7EEE}">
      <dgm:prSet/>
      <dgm:spPr/>
      <dgm:t>
        <a:bodyPr/>
        <a:lstStyle/>
        <a:p>
          <a:endParaRPr lang="en-US"/>
        </a:p>
      </dgm:t>
    </dgm:pt>
    <dgm:pt modelId="{153B8286-873C-4F51-B8BB-0355D6F90E20}" type="sibTrans" cxnId="{8A037E3B-B8D4-4828-B632-0EA1A48D7EEE}">
      <dgm:prSet/>
      <dgm:spPr/>
      <dgm:t>
        <a:bodyPr/>
        <a:lstStyle/>
        <a:p>
          <a:endParaRPr lang="en-US"/>
        </a:p>
      </dgm:t>
    </dgm:pt>
    <dgm:pt modelId="{5C876275-DF73-462F-9782-49E328EA1D64}">
      <dgm:prSet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>
              <a:latin typeface="Bahnschrift"/>
            </a:rPr>
            <a:t>Scoring</a:t>
          </a:r>
          <a:endParaRPr lang="en-IN" sz="2800" dirty="0">
            <a:latin typeface="Bahnschrift"/>
          </a:endParaRPr>
        </a:p>
      </dgm:t>
    </dgm:pt>
    <dgm:pt modelId="{E4340419-F3B9-4E97-939A-69C3BBFE098F}" type="parTrans" cxnId="{7B6A6D74-4563-4437-988C-C285CC9FF920}">
      <dgm:prSet/>
      <dgm:spPr/>
      <dgm:t>
        <a:bodyPr/>
        <a:lstStyle/>
        <a:p>
          <a:endParaRPr lang="en-US"/>
        </a:p>
      </dgm:t>
    </dgm:pt>
    <dgm:pt modelId="{23B9F2CC-9505-49BF-A360-43FC114A3A40}" type="sibTrans" cxnId="{7B6A6D74-4563-4437-988C-C285CC9FF920}">
      <dgm:prSet/>
      <dgm:spPr/>
      <dgm:t>
        <a:bodyPr/>
        <a:lstStyle/>
        <a:p>
          <a:endParaRPr lang="en-US"/>
        </a:p>
      </dgm:t>
    </dgm:pt>
    <dgm:pt modelId="{860C2655-23F6-4345-9046-5AF49585EE34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dirty="0">
              <a:latin typeface="Bahnschrift"/>
            </a:rPr>
            <a:t>Code Control &amp; Management</a:t>
          </a:r>
        </a:p>
      </dgm:t>
    </dgm:pt>
    <dgm:pt modelId="{C2D47D76-480E-4EBF-AE3F-96C846688D43}" type="parTrans" cxnId="{1AB6ED17-E0A3-4230-9500-C232C706E156}">
      <dgm:prSet/>
      <dgm:spPr/>
      <dgm:t>
        <a:bodyPr/>
        <a:lstStyle/>
        <a:p>
          <a:endParaRPr lang="en-US"/>
        </a:p>
      </dgm:t>
    </dgm:pt>
    <dgm:pt modelId="{64B66C26-C387-414C-86C7-7014BCDC28BC}" type="sibTrans" cxnId="{1AB6ED17-E0A3-4230-9500-C232C706E156}">
      <dgm:prSet/>
      <dgm:spPr/>
      <dgm:t>
        <a:bodyPr/>
        <a:lstStyle/>
        <a:p>
          <a:endParaRPr lang="en-US"/>
        </a:p>
      </dgm:t>
    </dgm:pt>
    <dgm:pt modelId="{E27F4391-8362-4DA0-8A41-578F8E2F310A}" type="pres">
      <dgm:prSet presAssocID="{5AE465DE-32CA-49DD-A926-7705B8068306}" presName="compositeShape" presStyleCnt="0">
        <dgm:presLayoutVars>
          <dgm:dir/>
          <dgm:resizeHandles/>
        </dgm:presLayoutVars>
      </dgm:prSet>
      <dgm:spPr/>
    </dgm:pt>
    <dgm:pt modelId="{5DBF43D9-3099-438F-84B6-4A5B568C9394}" type="pres">
      <dgm:prSet presAssocID="{5AE465DE-32CA-49DD-A926-7705B8068306}" presName="pyramid" presStyleLbl="node1" presStyleIdx="0" presStyleCnt="1"/>
      <dgm:spPr/>
    </dgm:pt>
    <dgm:pt modelId="{79BD65C8-602E-46E0-9948-AFFE8590E581}" type="pres">
      <dgm:prSet presAssocID="{5AE465DE-32CA-49DD-A926-7705B8068306}" presName="theList" presStyleCnt="0"/>
      <dgm:spPr/>
    </dgm:pt>
    <dgm:pt modelId="{069B48CE-DF79-473A-A67E-9B86EF9D92E2}" type="pres">
      <dgm:prSet presAssocID="{61EF9A86-9CC1-439E-9D3B-24DE2E5D2F3D}" presName="aNode" presStyleLbl="fgAcc1" presStyleIdx="0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3B5514AB-6C4F-49D5-99CE-543D37B37843}" type="pres">
      <dgm:prSet presAssocID="{61EF9A86-9CC1-439E-9D3B-24DE2E5D2F3D}" presName="aSpace" presStyleCnt="0"/>
      <dgm:spPr/>
    </dgm:pt>
    <dgm:pt modelId="{5C7BAF63-0714-4466-B811-9F200CC5E249}" type="pres">
      <dgm:prSet presAssocID="{0531CB05-453B-41A8-9150-A9CFECC09C4C}" presName="aNode" presStyleLbl="fgAcc1" presStyleIdx="1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F3290CDA-1642-4F13-B5D0-0FD894743CFD}" type="pres">
      <dgm:prSet presAssocID="{0531CB05-453B-41A8-9150-A9CFECC09C4C}" presName="aSpace" presStyleCnt="0"/>
      <dgm:spPr/>
    </dgm:pt>
    <dgm:pt modelId="{FFDED74B-87DD-469B-B784-11BCA565488B}" type="pres">
      <dgm:prSet presAssocID="{5C876275-DF73-462F-9782-49E328EA1D64}" presName="aNode" presStyleLbl="fgAcc1" presStyleIdx="2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D7DB8D6B-7AE6-4EE3-B549-CB80F4A02BD6}" type="pres">
      <dgm:prSet presAssocID="{5C876275-DF73-462F-9782-49E328EA1D64}" presName="aSpace" presStyleCnt="0"/>
      <dgm:spPr/>
    </dgm:pt>
    <dgm:pt modelId="{A15A3F15-8E9A-4420-9948-9D14AF885008}" type="pres">
      <dgm:prSet presAssocID="{860C2655-23F6-4345-9046-5AF49585EE34}" presName="aNode" presStyleLbl="fgAcc1" presStyleIdx="3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C990FC70-D640-4F68-9833-20267ECB7411}" type="pres">
      <dgm:prSet presAssocID="{860C2655-23F6-4345-9046-5AF49585EE34}" presName="aSpace" presStyleCnt="0"/>
      <dgm:spPr/>
    </dgm:pt>
  </dgm:ptLst>
  <dgm:cxnLst>
    <dgm:cxn modelId="{207E1F08-9FDE-4C5A-81FF-CC4BF2236F6E}" type="presOf" srcId="{61EF9A86-9CC1-439E-9D3B-24DE2E5D2F3D}" destId="{069B48CE-DF79-473A-A67E-9B86EF9D92E2}" srcOrd="0" destOrd="0" presId="urn:microsoft.com/office/officeart/2005/8/layout/pyramid2"/>
    <dgm:cxn modelId="{1AB6ED17-E0A3-4230-9500-C232C706E156}" srcId="{5AE465DE-32CA-49DD-A926-7705B8068306}" destId="{860C2655-23F6-4345-9046-5AF49585EE34}" srcOrd="3" destOrd="0" parTransId="{C2D47D76-480E-4EBF-AE3F-96C846688D43}" sibTransId="{64B66C26-C387-414C-86C7-7014BCDC28BC}"/>
    <dgm:cxn modelId="{41217928-2311-42A6-B725-69F5ADC11DAD}" srcId="{5AE465DE-32CA-49DD-A926-7705B8068306}" destId="{61EF9A86-9CC1-439E-9D3B-24DE2E5D2F3D}" srcOrd="0" destOrd="0" parTransId="{F39B41D6-5987-480B-B0B9-3A2E8EFFB9FD}" sibTransId="{27F323D3-B85D-4E00-A1E5-92FB47089573}"/>
    <dgm:cxn modelId="{8A037E3B-B8D4-4828-B632-0EA1A48D7EEE}" srcId="{5AE465DE-32CA-49DD-A926-7705B8068306}" destId="{0531CB05-453B-41A8-9150-A9CFECC09C4C}" srcOrd="1" destOrd="0" parTransId="{FD7DBEAD-151D-42C4-ADEF-7F9013B50029}" sibTransId="{153B8286-873C-4F51-B8BB-0355D6F90E20}"/>
    <dgm:cxn modelId="{A245193D-9FAB-4332-85A0-D49220CE2E16}" type="presOf" srcId="{5AE465DE-32CA-49DD-A926-7705B8068306}" destId="{E27F4391-8362-4DA0-8A41-578F8E2F310A}" srcOrd="0" destOrd="0" presId="urn:microsoft.com/office/officeart/2005/8/layout/pyramid2"/>
    <dgm:cxn modelId="{04E13867-1E9A-4D41-A894-9A85B73C4233}" type="presOf" srcId="{0531CB05-453B-41A8-9150-A9CFECC09C4C}" destId="{5C7BAF63-0714-4466-B811-9F200CC5E249}" srcOrd="0" destOrd="0" presId="urn:microsoft.com/office/officeart/2005/8/layout/pyramid2"/>
    <dgm:cxn modelId="{7B6A6D74-4563-4437-988C-C285CC9FF920}" srcId="{5AE465DE-32CA-49DD-A926-7705B8068306}" destId="{5C876275-DF73-462F-9782-49E328EA1D64}" srcOrd="2" destOrd="0" parTransId="{E4340419-F3B9-4E97-939A-69C3BBFE098F}" sibTransId="{23B9F2CC-9505-49BF-A360-43FC114A3A40}"/>
    <dgm:cxn modelId="{7E51E6B1-406D-4234-B4DD-CED39F584625}" type="presOf" srcId="{5C876275-DF73-462F-9782-49E328EA1D64}" destId="{FFDED74B-87DD-469B-B784-11BCA565488B}" srcOrd="0" destOrd="0" presId="urn:microsoft.com/office/officeart/2005/8/layout/pyramid2"/>
    <dgm:cxn modelId="{CA66C8BA-78D1-4212-AE5A-F697A17CA4C6}" type="presOf" srcId="{860C2655-23F6-4345-9046-5AF49585EE34}" destId="{A15A3F15-8E9A-4420-9948-9D14AF885008}" srcOrd="0" destOrd="0" presId="urn:microsoft.com/office/officeart/2005/8/layout/pyramid2"/>
    <dgm:cxn modelId="{7DC9060D-F320-4FFE-920C-80063F9DC56A}" type="presParOf" srcId="{E27F4391-8362-4DA0-8A41-578F8E2F310A}" destId="{5DBF43D9-3099-438F-84B6-4A5B568C9394}" srcOrd="0" destOrd="0" presId="urn:microsoft.com/office/officeart/2005/8/layout/pyramid2"/>
    <dgm:cxn modelId="{199A0B8A-D62A-4288-AAB3-5990A9083200}" type="presParOf" srcId="{E27F4391-8362-4DA0-8A41-578F8E2F310A}" destId="{79BD65C8-602E-46E0-9948-AFFE8590E581}" srcOrd="1" destOrd="0" presId="urn:microsoft.com/office/officeart/2005/8/layout/pyramid2"/>
    <dgm:cxn modelId="{ECA4FFB7-3F3F-4AA7-80D5-51F1CB464BA6}" type="presParOf" srcId="{79BD65C8-602E-46E0-9948-AFFE8590E581}" destId="{069B48CE-DF79-473A-A67E-9B86EF9D92E2}" srcOrd="0" destOrd="0" presId="urn:microsoft.com/office/officeart/2005/8/layout/pyramid2"/>
    <dgm:cxn modelId="{30E51691-341B-43DA-ACC4-D5A3965659DD}" type="presParOf" srcId="{79BD65C8-602E-46E0-9948-AFFE8590E581}" destId="{3B5514AB-6C4F-49D5-99CE-543D37B37843}" srcOrd="1" destOrd="0" presId="urn:microsoft.com/office/officeart/2005/8/layout/pyramid2"/>
    <dgm:cxn modelId="{71EC398F-29B1-478A-A123-888F30C43622}" type="presParOf" srcId="{79BD65C8-602E-46E0-9948-AFFE8590E581}" destId="{5C7BAF63-0714-4466-B811-9F200CC5E249}" srcOrd="2" destOrd="0" presId="urn:microsoft.com/office/officeart/2005/8/layout/pyramid2"/>
    <dgm:cxn modelId="{CB7D128B-F863-4578-90DB-4EACE5ABE166}" type="presParOf" srcId="{79BD65C8-602E-46E0-9948-AFFE8590E581}" destId="{F3290CDA-1642-4F13-B5D0-0FD894743CFD}" srcOrd="3" destOrd="0" presId="urn:microsoft.com/office/officeart/2005/8/layout/pyramid2"/>
    <dgm:cxn modelId="{B9CDACFC-A7F8-40EE-8E8B-A394A5E53E29}" type="presParOf" srcId="{79BD65C8-602E-46E0-9948-AFFE8590E581}" destId="{FFDED74B-87DD-469B-B784-11BCA565488B}" srcOrd="4" destOrd="0" presId="urn:microsoft.com/office/officeart/2005/8/layout/pyramid2"/>
    <dgm:cxn modelId="{852174F0-CB16-4119-9DC6-37D186F4A05D}" type="presParOf" srcId="{79BD65C8-602E-46E0-9948-AFFE8590E581}" destId="{D7DB8D6B-7AE6-4EE3-B549-CB80F4A02BD6}" srcOrd="5" destOrd="0" presId="urn:microsoft.com/office/officeart/2005/8/layout/pyramid2"/>
    <dgm:cxn modelId="{ED8B3F15-D27A-47D4-89D3-42FF5A38546D}" type="presParOf" srcId="{79BD65C8-602E-46E0-9948-AFFE8590E581}" destId="{A15A3F15-8E9A-4420-9948-9D14AF885008}" srcOrd="6" destOrd="0" presId="urn:microsoft.com/office/officeart/2005/8/layout/pyramid2"/>
    <dgm:cxn modelId="{F0EC0798-6ACC-4D14-AD18-47D0A97D4CCA}" type="presParOf" srcId="{79BD65C8-602E-46E0-9948-AFFE8590E581}" destId="{C990FC70-D640-4F68-9833-20267ECB741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E465DE-32CA-49DD-A926-7705B8068306}" type="doc">
      <dgm:prSet loTypeId="urn:microsoft.com/office/officeart/2005/8/layout/pyramid2" loCatId="list" qsTypeId="urn:microsoft.com/office/officeart/2005/8/quickstyle/3d3" qsCatId="3D" csTypeId="urn:microsoft.com/office/officeart/2005/8/colors/accent0_3" csCatId="mainScheme" phldr="1"/>
      <dgm:spPr/>
    </dgm:pt>
    <dgm:pt modelId="{61EF9A86-9CC1-439E-9D3B-24DE2E5D2F3D}">
      <dgm:prSet phldrT="[Text]"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dirty="0" err="1">
              <a:latin typeface="Bahnschrift"/>
            </a:rPr>
            <a:t>Modeling</a:t>
          </a:r>
          <a:endParaRPr lang="en-US" sz="2800" dirty="0">
            <a:latin typeface="Bahnschrift"/>
          </a:endParaRPr>
        </a:p>
      </dgm:t>
    </dgm:pt>
    <dgm:pt modelId="{F39B41D6-5987-480B-B0B9-3A2E8EFFB9FD}" type="parTrans" cxnId="{41217928-2311-42A6-B725-69F5ADC11DAD}">
      <dgm:prSet/>
      <dgm:spPr/>
      <dgm:t>
        <a:bodyPr/>
        <a:lstStyle/>
        <a:p>
          <a:endParaRPr lang="en-US"/>
        </a:p>
      </dgm:t>
    </dgm:pt>
    <dgm:pt modelId="{27F323D3-B85D-4E00-A1E5-92FB47089573}" type="sibTrans" cxnId="{41217928-2311-42A6-B725-69F5ADC11DAD}">
      <dgm:prSet/>
      <dgm:spPr/>
      <dgm:t>
        <a:bodyPr/>
        <a:lstStyle/>
        <a:p>
          <a:endParaRPr lang="en-US"/>
        </a:p>
      </dgm:t>
    </dgm:pt>
    <dgm:pt modelId="{0531CB05-453B-41A8-9150-A9CFECC09C4C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>
              <a:latin typeface="Bahnschrift"/>
            </a:rPr>
            <a:t>Validation</a:t>
          </a:r>
          <a:endParaRPr lang="en-IN" sz="2800" dirty="0">
            <a:latin typeface="Bahnschrift"/>
          </a:endParaRPr>
        </a:p>
      </dgm:t>
    </dgm:pt>
    <dgm:pt modelId="{FD7DBEAD-151D-42C4-ADEF-7F9013B50029}" type="parTrans" cxnId="{8A037E3B-B8D4-4828-B632-0EA1A48D7EEE}">
      <dgm:prSet/>
      <dgm:spPr/>
      <dgm:t>
        <a:bodyPr/>
        <a:lstStyle/>
        <a:p>
          <a:endParaRPr lang="en-US"/>
        </a:p>
      </dgm:t>
    </dgm:pt>
    <dgm:pt modelId="{153B8286-873C-4F51-B8BB-0355D6F90E20}" type="sibTrans" cxnId="{8A037E3B-B8D4-4828-B632-0EA1A48D7EEE}">
      <dgm:prSet/>
      <dgm:spPr/>
      <dgm:t>
        <a:bodyPr/>
        <a:lstStyle/>
        <a:p>
          <a:endParaRPr lang="en-US"/>
        </a:p>
      </dgm:t>
    </dgm:pt>
    <dgm:pt modelId="{5C876275-DF73-462F-9782-49E328EA1D64}">
      <dgm:prSet custT="1"/>
      <dgm:spPr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>
              <a:latin typeface="Bahnschrift"/>
            </a:rPr>
            <a:t>Scoring</a:t>
          </a:r>
          <a:endParaRPr lang="en-IN" sz="2800" dirty="0">
            <a:latin typeface="Bahnschrift"/>
          </a:endParaRPr>
        </a:p>
      </dgm:t>
    </dgm:pt>
    <dgm:pt modelId="{E4340419-F3B9-4E97-939A-69C3BBFE098F}" type="parTrans" cxnId="{7B6A6D74-4563-4437-988C-C285CC9FF920}">
      <dgm:prSet/>
      <dgm:spPr/>
      <dgm:t>
        <a:bodyPr/>
        <a:lstStyle/>
        <a:p>
          <a:endParaRPr lang="en-US"/>
        </a:p>
      </dgm:t>
    </dgm:pt>
    <dgm:pt modelId="{23B9F2CC-9505-49BF-A360-43FC114A3A40}" type="sibTrans" cxnId="{7B6A6D74-4563-4437-988C-C285CC9FF920}">
      <dgm:prSet/>
      <dgm:spPr/>
      <dgm:t>
        <a:bodyPr/>
        <a:lstStyle/>
        <a:p>
          <a:endParaRPr lang="en-US"/>
        </a:p>
      </dgm:t>
    </dgm:pt>
    <dgm:pt modelId="{860C2655-23F6-4345-9046-5AF49585EE34}">
      <dgm:prSet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dirty="0">
              <a:latin typeface="Bahnschrift"/>
            </a:rPr>
            <a:t>Code Control &amp; Management</a:t>
          </a:r>
        </a:p>
      </dgm:t>
    </dgm:pt>
    <dgm:pt modelId="{C2D47D76-480E-4EBF-AE3F-96C846688D43}" type="parTrans" cxnId="{1AB6ED17-E0A3-4230-9500-C232C706E156}">
      <dgm:prSet/>
      <dgm:spPr/>
      <dgm:t>
        <a:bodyPr/>
        <a:lstStyle/>
        <a:p>
          <a:endParaRPr lang="en-US"/>
        </a:p>
      </dgm:t>
    </dgm:pt>
    <dgm:pt modelId="{64B66C26-C387-414C-86C7-7014BCDC28BC}" type="sibTrans" cxnId="{1AB6ED17-E0A3-4230-9500-C232C706E156}">
      <dgm:prSet/>
      <dgm:spPr/>
      <dgm:t>
        <a:bodyPr/>
        <a:lstStyle/>
        <a:p>
          <a:endParaRPr lang="en-US"/>
        </a:p>
      </dgm:t>
    </dgm:pt>
    <dgm:pt modelId="{E27F4391-8362-4DA0-8A41-578F8E2F310A}" type="pres">
      <dgm:prSet presAssocID="{5AE465DE-32CA-49DD-A926-7705B8068306}" presName="compositeShape" presStyleCnt="0">
        <dgm:presLayoutVars>
          <dgm:dir/>
          <dgm:resizeHandles/>
        </dgm:presLayoutVars>
      </dgm:prSet>
      <dgm:spPr/>
    </dgm:pt>
    <dgm:pt modelId="{5DBF43D9-3099-438F-84B6-4A5B568C9394}" type="pres">
      <dgm:prSet presAssocID="{5AE465DE-32CA-49DD-A926-7705B8068306}" presName="pyramid" presStyleLbl="node1" presStyleIdx="0" presStyleCnt="1"/>
      <dgm:spPr/>
    </dgm:pt>
    <dgm:pt modelId="{79BD65C8-602E-46E0-9948-AFFE8590E581}" type="pres">
      <dgm:prSet presAssocID="{5AE465DE-32CA-49DD-A926-7705B8068306}" presName="theList" presStyleCnt="0"/>
      <dgm:spPr/>
    </dgm:pt>
    <dgm:pt modelId="{069B48CE-DF79-473A-A67E-9B86EF9D92E2}" type="pres">
      <dgm:prSet presAssocID="{61EF9A86-9CC1-439E-9D3B-24DE2E5D2F3D}" presName="aNode" presStyleLbl="fgAcc1" presStyleIdx="0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3B5514AB-6C4F-49D5-99CE-543D37B37843}" type="pres">
      <dgm:prSet presAssocID="{61EF9A86-9CC1-439E-9D3B-24DE2E5D2F3D}" presName="aSpace" presStyleCnt="0"/>
      <dgm:spPr/>
    </dgm:pt>
    <dgm:pt modelId="{5C7BAF63-0714-4466-B811-9F200CC5E249}" type="pres">
      <dgm:prSet presAssocID="{0531CB05-453B-41A8-9150-A9CFECC09C4C}" presName="aNode" presStyleLbl="fgAcc1" presStyleIdx="1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F3290CDA-1642-4F13-B5D0-0FD894743CFD}" type="pres">
      <dgm:prSet presAssocID="{0531CB05-453B-41A8-9150-A9CFECC09C4C}" presName="aSpace" presStyleCnt="0"/>
      <dgm:spPr/>
    </dgm:pt>
    <dgm:pt modelId="{FFDED74B-87DD-469B-B784-11BCA565488B}" type="pres">
      <dgm:prSet presAssocID="{5C876275-DF73-462F-9782-49E328EA1D64}" presName="aNode" presStyleLbl="fgAcc1" presStyleIdx="2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D7DB8D6B-7AE6-4EE3-B549-CB80F4A02BD6}" type="pres">
      <dgm:prSet presAssocID="{5C876275-DF73-462F-9782-49E328EA1D64}" presName="aSpace" presStyleCnt="0"/>
      <dgm:spPr/>
    </dgm:pt>
    <dgm:pt modelId="{A15A3F15-8E9A-4420-9948-9D14AF885008}" type="pres">
      <dgm:prSet presAssocID="{860C2655-23F6-4345-9046-5AF49585EE34}" presName="aNode" presStyleLbl="fgAcc1" presStyleIdx="3" presStyleCnt="4" custScaleX="131944" custScaleY="77839" custLinFactNeighborX="13622" custLinFactNeighborY="18845">
        <dgm:presLayoutVars>
          <dgm:bulletEnabled val="1"/>
        </dgm:presLayoutVars>
      </dgm:prSet>
      <dgm:spPr/>
    </dgm:pt>
    <dgm:pt modelId="{C990FC70-D640-4F68-9833-20267ECB7411}" type="pres">
      <dgm:prSet presAssocID="{860C2655-23F6-4345-9046-5AF49585EE34}" presName="aSpace" presStyleCnt="0"/>
      <dgm:spPr/>
    </dgm:pt>
  </dgm:ptLst>
  <dgm:cxnLst>
    <dgm:cxn modelId="{207E1F08-9FDE-4C5A-81FF-CC4BF2236F6E}" type="presOf" srcId="{61EF9A86-9CC1-439E-9D3B-24DE2E5D2F3D}" destId="{069B48CE-DF79-473A-A67E-9B86EF9D92E2}" srcOrd="0" destOrd="0" presId="urn:microsoft.com/office/officeart/2005/8/layout/pyramid2"/>
    <dgm:cxn modelId="{1AB6ED17-E0A3-4230-9500-C232C706E156}" srcId="{5AE465DE-32CA-49DD-A926-7705B8068306}" destId="{860C2655-23F6-4345-9046-5AF49585EE34}" srcOrd="3" destOrd="0" parTransId="{C2D47D76-480E-4EBF-AE3F-96C846688D43}" sibTransId="{64B66C26-C387-414C-86C7-7014BCDC28BC}"/>
    <dgm:cxn modelId="{41217928-2311-42A6-B725-69F5ADC11DAD}" srcId="{5AE465DE-32CA-49DD-A926-7705B8068306}" destId="{61EF9A86-9CC1-439E-9D3B-24DE2E5D2F3D}" srcOrd="0" destOrd="0" parTransId="{F39B41D6-5987-480B-B0B9-3A2E8EFFB9FD}" sibTransId="{27F323D3-B85D-4E00-A1E5-92FB47089573}"/>
    <dgm:cxn modelId="{8A037E3B-B8D4-4828-B632-0EA1A48D7EEE}" srcId="{5AE465DE-32CA-49DD-A926-7705B8068306}" destId="{0531CB05-453B-41A8-9150-A9CFECC09C4C}" srcOrd="1" destOrd="0" parTransId="{FD7DBEAD-151D-42C4-ADEF-7F9013B50029}" sibTransId="{153B8286-873C-4F51-B8BB-0355D6F90E20}"/>
    <dgm:cxn modelId="{A245193D-9FAB-4332-85A0-D49220CE2E16}" type="presOf" srcId="{5AE465DE-32CA-49DD-A926-7705B8068306}" destId="{E27F4391-8362-4DA0-8A41-578F8E2F310A}" srcOrd="0" destOrd="0" presId="urn:microsoft.com/office/officeart/2005/8/layout/pyramid2"/>
    <dgm:cxn modelId="{04E13867-1E9A-4D41-A894-9A85B73C4233}" type="presOf" srcId="{0531CB05-453B-41A8-9150-A9CFECC09C4C}" destId="{5C7BAF63-0714-4466-B811-9F200CC5E249}" srcOrd="0" destOrd="0" presId="urn:microsoft.com/office/officeart/2005/8/layout/pyramid2"/>
    <dgm:cxn modelId="{7B6A6D74-4563-4437-988C-C285CC9FF920}" srcId="{5AE465DE-32CA-49DD-A926-7705B8068306}" destId="{5C876275-DF73-462F-9782-49E328EA1D64}" srcOrd="2" destOrd="0" parTransId="{E4340419-F3B9-4E97-939A-69C3BBFE098F}" sibTransId="{23B9F2CC-9505-49BF-A360-43FC114A3A40}"/>
    <dgm:cxn modelId="{7E51E6B1-406D-4234-B4DD-CED39F584625}" type="presOf" srcId="{5C876275-DF73-462F-9782-49E328EA1D64}" destId="{FFDED74B-87DD-469B-B784-11BCA565488B}" srcOrd="0" destOrd="0" presId="urn:microsoft.com/office/officeart/2005/8/layout/pyramid2"/>
    <dgm:cxn modelId="{CA66C8BA-78D1-4212-AE5A-F697A17CA4C6}" type="presOf" srcId="{860C2655-23F6-4345-9046-5AF49585EE34}" destId="{A15A3F15-8E9A-4420-9948-9D14AF885008}" srcOrd="0" destOrd="0" presId="urn:microsoft.com/office/officeart/2005/8/layout/pyramid2"/>
    <dgm:cxn modelId="{7DC9060D-F320-4FFE-920C-80063F9DC56A}" type="presParOf" srcId="{E27F4391-8362-4DA0-8A41-578F8E2F310A}" destId="{5DBF43D9-3099-438F-84B6-4A5B568C9394}" srcOrd="0" destOrd="0" presId="urn:microsoft.com/office/officeart/2005/8/layout/pyramid2"/>
    <dgm:cxn modelId="{199A0B8A-D62A-4288-AAB3-5990A9083200}" type="presParOf" srcId="{E27F4391-8362-4DA0-8A41-578F8E2F310A}" destId="{79BD65C8-602E-46E0-9948-AFFE8590E581}" srcOrd="1" destOrd="0" presId="urn:microsoft.com/office/officeart/2005/8/layout/pyramid2"/>
    <dgm:cxn modelId="{ECA4FFB7-3F3F-4AA7-80D5-51F1CB464BA6}" type="presParOf" srcId="{79BD65C8-602E-46E0-9948-AFFE8590E581}" destId="{069B48CE-DF79-473A-A67E-9B86EF9D92E2}" srcOrd="0" destOrd="0" presId="urn:microsoft.com/office/officeart/2005/8/layout/pyramid2"/>
    <dgm:cxn modelId="{30E51691-341B-43DA-ACC4-D5A3965659DD}" type="presParOf" srcId="{79BD65C8-602E-46E0-9948-AFFE8590E581}" destId="{3B5514AB-6C4F-49D5-99CE-543D37B37843}" srcOrd="1" destOrd="0" presId="urn:microsoft.com/office/officeart/2005/8/layout/pyramid2"/>
    <dgm:cxn modelId="{71EC398F-29B1-478A-A123-888F30C43622}" type="presParOf" srcId="{79BD65C8-602E-46E0-9948-AFFE8590E581}" destId="{5C7BAF63-0714-4466-B811-9F200CC5E249}" srcOrd="2" destOrd="0" presId="urn:microsoft.com/office/officeart/2005/8/layout/pyramid2"/>
    <dgm:cxn modelId="{CB7D128B-F863-4578-90DB-4EACE5ABE166}" type="presParOf" srcId="{79BD65C8-602E-46E0-9948-AFFE8590E581}" destId="{F3290CDA-1642-4F13-B5D0-0FD894743CFD}" srcOrd="3" destOrd="0" presId="urn:microsoft.com/office/officeart/2005/8/layout/pyramid2"/>
    <dgm:cxn modelId="{B9CDACFC-A7F8-40EE-8E8B-A394A5E53E29}" type="presParOf" srcId="{79BD65C8-602E-46E0-9948-AFFE8590E581}" destId="{FFDED74B-87DD-469B-B784-11BCA565488B}" srcOrd="4" destOrd="0" presId="urn:microsoft.com/office/officeart/2005/8/layout/pyramid2"/>
    <dgm:cxn modelId="{852174F0-CB16-4119-9DC6-37D186F4A05D}" type="presParOf" srcId="{79BD65C8-602E-46E0-9948-AFFE8590E581}" destId="{D7DB8D6B-7AE6-4EE3-B549-CB80F4A02BD6}" srcOrd="5" destOrd="0" presId="urn:microsoft.com/office/officeart/2005/8/layout/pyramid2"/>
    <dgm:cxn modelId="{ED8B3F15-D27A-47D4-89D3-42FF5A38546D}" type="presParOf" srcId="{79BD65C8-602E-46E0-9948-AFFE8590E581}" destId="{A15A3F15-8E9A-4420-9948-9D14AF885008}" srcOrd="6" destOrd="0" presId="urn:microsoft.com/office/officeart/2005/8/layout/pyramid2"/>
    <dgm:cxn modelId="{F0EC0798-6ACC-4D14-AD18-47D0A97D4CCA}" type="presParOf" srcId="{79BD65C8-602E-46E0-9948-AFFE8590E581}" destId="{C990FC70-D640-4F68-9833-20267ECB741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11B92-B27F-4A64-8584-4AA72DB42067}">
      <dsp:nvSpPr>
        <dsp:cNvPr id="0" name=""/>
        <dsp:cNvSpPr/>
      </dsp:nvSpPr>
      <dsp:spPr>
        <a:xfrm>
          <a:off x="1447552" y="0"/>
          <a:ext cx="4583875" cy="4583875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973E-6A8F-4984-BD1C-EF364E03DD97}">
      <dsp:nvSpPr>
        <dsp:cNvPr id="0" name=""/>
        <dsp:cNvSpPr/>
      </dsp:nvSpPr>
      <dsp:spPr>
        <a:xfrm>
          <a:off x="3627356" y="483479"/>
          <a:ext cx="3770610" cy="814712"/>
        </a:xfrm>
        <a:prstGeom prst="roundRect">
          <a:avLst/>
        </a:prstGeom>
        <a:solidFill>
          <a:schemeClr val="accent4">
            <a:alpha val="9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  <a:latin typeface="Bahnschrift" panose="020B0502040204020203"/>
            </a:rPr>
            <a:t>Application &amp; Interface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67127" y="523250"/>
        <a:ext cx="3691068" cy="735170"/>
      </dsp:txXfrm>
    </dsp:sp>
    <dsp:sp modelId="{A2E5E8FB-D7F7-4AF6-AE7B-39EC325D6161}">
      <dsp:nvSpPr>
        <dsp:cNvPr id="0" name=""/>
        <dsp:cNvSpPr/>
      </dsp:nvSpPr>
      <dsp:spPr>
        <a:xfrm>
          <a:off x="3627356" y="1400030"/>
          <a:ext cx="3770610" cy="814712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>
              <a:solidFill>
                <a:schemeClr val="tx1"/>
              </a:solidFill>
              <a:latin typeface="Bahnschrift" panose="020B0502040204020203"/>
            </a:rPr>
            <a:t>Data Access </a:t>
          </a:r>
          <a:endParaRPr lang="en-IN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67127" y="1439801"/>
        <a:ext cx="3691068" cy="735170"/>
      </dsp:txXfrm>
    </dsp:sp>
    <dsp:sp modelId="{A2DD53D7-48C1-4237-A143-B3D42A98F347}">
      <dsp:nvSpPr>
        <dsp:cNvPr id="0" name=""/>
        <dsp:cNvSpPr/>
      </dsp:nvSpPr>
      <dsp:spPr>
        <a:xfrm>
          <a:off x="3627356" y="2316581"/>
          <a:ext cx="3770610" cy="814712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>
              <a:solidFill>
                <a:schemeClr val="tx1"/>
              </a:solidFill>
              <a:latin typeface="Bahnschrift" panose="020B0502040204020203"/>
            </a:rPr>
            <a:t>Data Exploration</a:t>
          </a:r>
          <a:endParaRPr lang="en-IN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67127" y="2356352"/>
        <a:ext cx="3691068" cy="735170"/>
      </dsp:txXfrm>
    </dsp:sp>
    <dsp:sp modelId="{22560DCD-6C89-40E7-9D07-93B2ABC6728D}">
      <dsp:nvSpPr>
        <dsp:cNvPr id="0" name=""/>
        <dsp:cNvSpPr/>
      </dsp:nvSpPr>
      <dsp:spPr>
        <a:xfrm>
          <a:off x="3627356" y="3233132"/>
          <a:ext cx="3770610" cy="814712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  <a:latin typeface="Bahnschrift" panose="020B0502040204020203"/>
            </a:rPr>
            <a:t>Data Prep</a:t>
          </a:r>
        </a:p>
      </dsp:txBody>
      <dsp:txXfrm>
        <a:off x="3667127" y="3272903"/>
        <a:ext cx="3691068" cy="735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11B92-B27F-4A64-8584-4AA72DB42067}">
      <dsp:nvSpPr>
        <dsp:cNvPr id="0" name=""/>
        <dsp:cNvSpPr/>
      </dsp:nvSpPr>
      <dsp:spPr>
        <a:xfrm>
          <a:off x="1462233" y="0"/>
          <a:ext cx="4560125" cy="4560125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973E-6A8F-4984-BD1C-EF364E03DD97}">
      <dsp:nvSpPr>
        <dsp:cNvPr id="0" name=""/>
        <dsp:cNvSpPr/>
      </dsp:nvSpPr>
      <dsp:spPr>
        <a:xfrm>
          <a:off x="3630743" y="480974"/>
          <a:ext cx="3751074" cy="81049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  <a:latin typeface="Bahnschrift" panose="020B0502040204020203"/>
            </a:rPr>
            <a:t>Application &amp; Interface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70308" y="520539"/>
        <a:ext cx="3671944" cy="731360"/>
      </dsp:txXfrm>
    </dsp:sp>
    <dsp:sp modelId="{A2E5E8FB-D7F7-4AF6-AE7B-39EC325D6161}">
      <dsp:nvSpPr>
        <dsp:cNvPr id="0" name=""/>
        <dsp:cNvSpPr/>
      </dsp:nvSpPr>
      <dsp:spPr>
        <a:xfrm>
          <a:off x="3630743" y="1392776"/>
          <a:ext cx="3751074" cy="810490"/>
        </a:xfrm>
        <a:prstGeom prst="roundRect">
          <a:avLst/>
        </a:prstGeom>
        <a:solidFill>
          <a:schemeClr val="accent4">
            <a:alpha val="9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>
              <a:solidFill>
                <a:schemeClr val="tx1"/>
              </a:solidFill>
              <a:latin typeface="Bahnschrift" panose="020B0502040204020203"/>
            </a:rPr>
            <a:t>Data Access </a:t>
          </a:r>
          <a:endParaRPr lang="en-IN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70308" y="1432341"/>
        <a:ext cx="3671944" cy="731360"/>
      </dsp:txXfrm>
    </dsp:sp>
    <dsp:sp modelId="{A2DD53D7-48C1-4237-A143-B3D42A98F347}">
      <dsp:nvSpPr>
        <dsp:cNvPr id="0" name=""/>
        <dsp:cNvSpPr/>
      </dsp:nvSpPr>
      <dsp:spPr>
        <a:xfrm>
          <a:off x="3630743" y="2304578"/>
          <a:ext cx="3751074" cy="81049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>
              <a:solidFill>
                <a:schemeClr val="tx1"/>
              </a:solidFill>
              <a:latin typeface="Bahnschrift" panose="020B0502040204020203"/>
            </a:rPr>
            <a:t>Data Exploration</a:t>
          </a:r>
          <a:endParaRPr lang="en-IN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70308" y="2344143"/>
        <a:ext cx="3671944" cy="731360"/>
      </dsp:txXfrm>
    </dsp:sp>
    <dsp:sp modelId="{22560DCD-6C89-40E7-9D07-93B2ABC6728D}">
      <dsp:nvSpPr>
        <dsp:cNvPr id="0" name=""/>
        <dsp:cNvSpPr/>
      </dsp:nvSpPr>
      <dsp:spPr>
        <a:xfrm>
          <a:off x="3630743" y="3216381"/>
          <a:ext cx="3751074" cy="81049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  <a:latin typeface="Bahnschrift" panose="020B0502040204020203"/>
            </a:rPr>
            <a:t>Data Prep</a:t>
          </a:r>
        </a:p>
      </dsp:txBody>
      <dsp:txXfrm>
        <a:off x="3670308" y="3255946"/>
        <a:ext cx="3671944" cy="731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11B92-B27F-4A64-8584-4AA72DB42067}">
      <dsp:nvSpPr>
        <dsp:cNvPr id="0" name=""/>
        <dsp:cNvSpPr/>
      </dsp:nvSpPr>
      <dsp:spPr>
        <a:xfrm>
          <a:off x="1447552" y="0"/>
          <a:ext cx="4583875" cy="4583875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973E-6A8F-4984-BD1C-EF364E03DD97}">
      <dsp:nvSpPr>
        <dsp:cNvPr id="0" name=""/>
        <dsp:cNvSpPr/>
      </dsp:nvSpPr>
      <dsp:spPr>
        <a:xfrm>
          <a:off x="3627356" y="483479"/>
          <a:ext cx="3770610" cy="814712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  <a:latin typeface="Bahnschrift" panose="020B0502040204020203"/>
            </a:rPr>
            <a:t>Application &amp; Interface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67127" y="523250"/>
        <a:ext cx="3691068" cy="735170"/>
      </dsp:txXfrm>
    </dsp:sp>
    <dsp:sp modelId="{A2E5E8FB-D7F7-4AF6-AE7B-39EC325D6161}">
      <dsp:nvSpPr>
        <dsp:cNvPr id="0" name=""/>
        <dsp:cNvSpPr/>
      </dsp:nvSpPr>
      <dsp:spPr>
        <a:xfrm>
          <a:off x="3627356" y="1400030"/>
          <a:ext cx="3770610" cy="814712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>
              <a:solidFill>
                <a:schemeClr val="tx1"/>
              </a:solidFill>
              <a:latin typeface="Bahnschrift" panose="020B0502040204020203"/>
            </a:rPr>
            <a:t>Data Access </a:t>
          </a:r>
          <a:endParaRPr lang="en-IN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67127" y="1439801"/>
        <a:ext cx="3691068" cy="735170"/>
      </dsp:txXfrm>
    </dsp:sp>
    <dsp:sp modelId="{A2DD53D7-48C1-4237-A143-B3D42A98F347}">
      <dsp:nvSpPr>
        <dsp:cNvPr id="0" name=""/>
        <dsp:cNvSpPr/>
      </dsp:nvSpPr>
      <dsp:spPr>
        <a:xfrm>
          <a:off x="3627356" y="2316581"/>
          <a:ext cx="3770610" cy="814712"/>
        </a:xfrm>
        <a:prstGeom prst="roundRect">
          <a:avLst/>
        </a:prstGeom>
        <a:solidFill>
          <a:schemeClr val="accent4">
            <a:alpha val="9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  <a:latin typeface="Bahnschrift" panose="020B0502040204020203"/>
            </a:rPr>
            <a:t>Data Exploration</a:t>
          </a:r>
        </a:p>
      </dsp:txBody>
      <dsp:txXfrm>
        <a:off x="3667127" y="2356352"/>
        <a:ext cx="3691068" cy="735170"/>
      </dsp:txXfrm>
    </dsp:sp>
    <dsp:sp modelId="{22560DCD-6C89-40E7-9D07-93B2ABC6728D}">
      <dsp:nvSpPr>
        <dsp:cNvPr id="0" name=""/>
        <dsp:cNvSpPr/>
      </dsp:nvSpPr>
      <dsp:spPr>
        <a:xfrm>
          <a:off x="3627356" y="3233132"/>
          <a:ext cx="3770610" cy="814712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  <a:latin typeface="Bahnschrift" panose="020B0502040204020203"/>
            </a:rPr>
            <a:t>Data Prep</a:t>
          </a:r>
        </a:p>
      </dsp:txBody>
      <dsp:txXfrm>
        <a:off x="3667127" y="3272903"/>
        <a:ext cx="3691068" cy="735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11B92-B27F-4A64-8584-4AA72DB42067}">
      <dsp:nvSpPr>
        <dsp:cNvPr id="0" name=""/>
        <dsp:cNvSpPr/>
      </dsp:nvSpPr>
      <dsp:spPr>
        <a:xfrm>
          <a:off x="1454893" y="0"/>
          <a:ext cx="4572000" cy="4572000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973E-6A8F-4984-BD1C-EF364E03DD97}">
      <dsp:nvSpPr>
        <dsp:cNvPr id="0" name=""/>
        <dsp:cNvSpPr/>
      </dsp:nvSpPr>
      <dsp:spPr>
        <a:xfrm>
          <a:off x="3629050" y="482226"/>
          <a:ext cx="3760842" cy="81260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  <a:latin typeface="Bahnschrift" panose="020B0502040204020203"/>
            </a:rPr>
            <a:t>Application &amp; Interface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68718" y="521894"/>
        <a:ext cx="3681506" cy="733265"/>
      </dsp:txXfrm>
    </dsp:sp>
    <dsp:sp modelId="{A2E5E8FB-D7F7-4AF6-AE7B-39EC325D6161}">
      <dsp:nvSpPr>
        <dsp:cNvPr id="0" name=""/>
        <dsp:cNvSpPr/>
      </dsp:nvSpPr>
      <dsp:spPr>
        <a:xfrm>
          <a:off x="3629050" y="1396403"/>
          <a:ext cx="3760842" cy="81260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>
              <a:solidFill>
                <a:schemeClr val="tx1"/>
              </a:solidFill>
              <a:latin typeface="Bahnschrift" panose="020B0502040204020203"/>
            </a:rPr>
            <a:t>Data Access </a:t>
          </a:r>
          <a:endParaRPr lang="en-IN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68718" y="1436071"/>
        <a:ext cx="3681506" cy="733265"/>
      </dsp:txXfrm>
    </dsp:sp>
    <dsp:sp modelId="{A2DD53D7-48C1-4237-A143-B3D42A98F347}">
      <dsp:nvSpPr>
        <dsp:cNvPr id="0" name=""/>
        <dsp:cNvSpPr/>
      </dsp:nvSpPr>
      <dsp:spPr>
        <a:xfrm>
          <a:off x="3629050" y="2310580"/>
          <a:ext cx="3760842" cy="812601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>
              <a:solidFill>
                <a:schemeClr val="tx1"/>
              </a:solidFill>
              <a:latin typeface="Bahnschrift" panose="020B0502040204020203"/>
            </a:rPr>
            <a:t>Data Exploration</a:t>
          </a:r>
          <a:endParaRPr lang="en-IN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3668718" y="2350248"/>
        <a:ext cx="3681506" cy="733265"/>
      </dsp:txXfrm>
    </dsp:sp>
    <dsp:sp modelId="{22560DCD-6C89-40E7-9D07-93B2ABC6728D}">
      <dsp:nvSpPr>
        <dsp:cNvPr id="0" name=""/>
        <dsp:cNvSpPr/>
      </dsp:nvSpPr>
      <dsp:spPr>
        <a:xfrm>
          <a:off x="3629050" y="3224756"/>
          <a:ext cx="3760842" cy="812601"/>
        </a:xfrm>
        <a:prstGeom prst="roundRect">
          <a:avLst/>
        </a:prstGeom>
        <a:solidFill>
          <a:schemeClr val="accent4">
            <a:alpha val="9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solidFill>
                <a:schemeClr val="tx1"/>
              </a:solidFill>
              <a:latin typeface="Bahnschrift" panose="020B0502040204020203"/>
            </a:rPr>
            <a:t>Data Prep</a:t>
          </a:r>
        </a:p>
      </dsp:txBody>
      <dsp:txXfrm>
        <a:off x="3668718" y="3264424"/>
        <a:ext cx="3681506" cy="7332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43D9-3099-438F-84B6-4A5B568C9394}">
      <dsp:nvSpPr>
        <dsp:cNvPr id="0" name=""/>
        <dsp:cNvSpPr/>
      </dsp:nvSpPr>
      <dsp:spPr>
        <a:xfrm>
          <a:off x="1456438" y="0"/>
          <a:ext cx="4560123" cy="4560123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B48CE-DF79-473A-A67E-9B86EF9D92E2}">
      <dsp:nvSpPr>
        <dsp:cNvPr id="0" name=""/>
        <dsp:cNvSpPr/>
      </dsp:nvSpPr>
      <dsp:spPr>
        <a:xfrm>
          <a:off x="3666843" y="505940"/>
          <a:ext cx="3910925" cy="784784"/>
        </a:xfrm>
        <a:prstGeom prst="roundRect">
          <a:avLst/>
        </a:prstGeom>
        <a:solidFill>
          <a:schemeClr val="accent4">
            <a:alpha val="9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>
              <a:latin typeface="Bahnschrift"/>
            </a:rPr>
            <a:t>Modeling</a:t>
          </a:r>
          <a:endParaRPr lang="en-US" sz="2800" kern="1200" dirty="0">
            <a:latin typeface="Bahnschrift"/>
          </a:endParaRPr>
        </a:p>
      </dsp:txBody>
      <dsp:txXfrm>
        <a:off x="3705153" y="544250"/>
        <a:ext cx="3834305" cy="708164"/>
      </dsp:txXfrm>
    </dsp:sp>
    <dsp:sp modelId="{5C7BAF63-0714-4466-B811-9F200CC5E249}">
      <dsp:nvSpPr>
        <dsp:cNvPr id="0" name=""/>
        <dsp:cNvSpPr/>
      </dsp:nvSpPr>
      <dsp:spPr>
        <a:xfrm>
          <a:off x="3666843" y="1393000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/>
            </a:rPr>
            <a:t>Validation</a:t>
          </a:r>
          <a:endParaRPr lang="en-IN" sz="2800" kern="1200" dirty="0">
            <a:latin typeface="Bahnschrift"/>
          </a:endParaRPr>
        </a:p>
      </dsp:txBody>
      <dsp:txXfrm>
        <a:off x="3705153" y="1431310"/>
        <a:ext cx="3834305" cy="708164"/>
      </dsp:txXfrm>
    </dsp:sp>
    <dsp:sp modelId="{FFDED74B-87DD-469B-B784-11BCA565488B}">
      <dsp:nvSpPr>
        <dsp:cNvPr id="0" name=""/>
        <dsp:cNvSpPr/>
      </dsp:nvSpPr>
      <dsp:spPr>
        <a:xfrm>
          <a:off x="3666843" y="2303811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/>
            </a:rPr>
            <a:t>Scoring</a:t>
          </a:r>
          <a:endParaRPr lang="en-IN" sz="2800" kern="1200" dirty="0">
            <a:latin typeface="Bahnschrift"/>
          </a:endParaRPr>
        </a:p>
      </dsp:txBody>
      <dsp:txXfrm>
        <a:off x="3705153" y="2342121"/>
        <a:ext cx="3834305" cy="708164"/>
      </dsp:txXfrm>
    </dsp:sp>
    <dsp:sp modelId="{A15A3F15-8E9A-4420-9948-9D14AF885008}">
      <dsp:nvSpPr>
        <dsp:cNvPr id="0" name=""/>
        <dsp:cNvSpPr/>
      </dsp:nvSpPr>
      <dsp:spPr>
        <a:xfrm>
          <a:off x="3666843" y="3214622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/>
            </a:rPr>
            <a:t>Code Control &amp; Management</a:t>
          </a:r>
        </a:p>
      </dsp:txBody>
      <dsp:txXfrm>
        <a:off x="3705153" y="3252932"/>
        <a:ext cx="3834305" cy="7081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43D9-3099-438F-84B6-4A5B568C9394}">
      <dsp:nvSpPr>
        <dsp:cNvPr id="0" name=""/>
        <dsp:cNvSpPr/>
      </dsp:nvSpPr>
      <dsp:spPr>
        <a:xfrm>
          <a:off x="1456438" y="0"/>
          <a:ext cx="4560123" cy="4560123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B48CE-DF79-473A-A67E-9B86EF9D92E2}">
      <dsp:nvSpPr>
        <dsp:cNvPr id="0" name=""/>
        <dsp:cNvSpPr/>
      </dsp:nvSpPr>
      <dsp:spPr>
        <a:xfrm>
          <a:off x="3666843" y="482189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>
              <a:latin typeface="Bahnschrift"/>
            </a:rPr>
            <a:t>Modeling</a:t>
          </a:r>
          <a:endParaRPr lang="en-US" sz="2800" kern="1200" dirty="0">
            <a:latin typeface="Bahnschrift"/>
          </a:endParaRPr>
        </a:p>
      </dsp:txBody>
      <dsp:txXfrm>
        <a:off x="3705153" y="520499"/>
        <a:ext cx="3834305" cy="708164"/>
      </dsp:txXfrm>
    </dsp:sp>
    <dsp:sp modelId="{5C7BAF63-0714-4466-B811-9F200CC5E249}">
      <dsp:nvSpPr>
        <dsp:cNvPr id="0" name=""/>
        <dsp:cNvSpPr/>
      </dsp:nvSpPr>
      <dsp:spPr>
        <a:xfrm>
          <a:off x="3666843" y="1393000"/>
          <a:ext cx="3910925" cy="784784"/>
        </a:xfrm>
        <a:prstGeom prst="roundRect">
          <a:avLst/>
        </a:prstGeom>
        <a:solidFill>
          <a:schemeClr val="accent4">
            <a:alpha val="9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/>
            </a:rPr>
            <a:t>Validation</a:t>
          </a:r>
          <a:endParaRPr lang="en-IN" sz="2800" kern="1200" dirty="0">
            <a:latin typeface="Bahnschrift"/>
          </a:endParaRPr>
        </a:p>
      </dsp:txBody>
      <dsp:txXfrm>
        <a:off x="3705153" y="1431310"/>
        <a:ext cx="3834305" cy="708164"/>
      </dsp:txXfrm>
    </dsp:sp>
    <dsp:sp modelId="{FFDED74B-87DD-469B-B784-11BCA565488B}">
      <dsp:nvSpPr>
        <dsp:cNvPr id="0" name=""/>
        <dsp:cNvSpPr/>
      </dsp:nvSpPr>
      <dsp:spPr>
        <a:xfrm>
          <a:off x="3666843" y="2303811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/>
            </a:rPr>
            <a:t>Scoring</a:t>
          </a:r>
          <a:endParaRPr lang="en-IN" sz="2800" kern="1200" dirty="0">
            <a:latin typeface="Bahnschrift"/>
          </a:endParaRPr>
        </a:p>
      </dsp:txBody>
      <dsp:txXfrm>
        <a:off x="3705153" y="2342121"/>
        <a:ext cx="3834305" cy="708164"/>
      </dsp:txXfrm>
    </dsp:sp>
    <dsp:sp modelId="{A15A3F15-8E9A-4420-9948-9D14AF885008}">
      <dsp:nvSpPr>
        <dsp:cNvPr id="0" name=""/>
        <dsp:cNvSpPr/>
      </dsp:nvSpPr>
      <dsp:spPr>
        <a:xfrm>
          <a:off x="3666843" y="3214622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/>
            </a:rPr>
            <a:t>Code Control &amp; Management</a:t>
          </a:r>
        </a:p>
      </dsp:txBody>
      <dsp:txXfrm>
        <a:off x="3705153" y="3252932"/>
        <a:ext cx="3834305" cy="708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43D9-3099-438F-84B6-4A5B568C9394}">
      <dsp:nvSpPr>
        <dsp:cNvPr id="0" name=""/>
        <dsp:cNvSpPr/>
      </dsp:nvSpPr>
      <dsp:spPr>
        <a:xfrm>
          <a:off x="1456438" y="0"/>
          <a:ext cx="4560123" cy="4560123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B48CE-DF79-473A-A67E-9B86EF9D92E2}">
      <dsp:nvSpPr>
        <dsp:cNvPr id="0" name=""/>
        <dsp:cNvSpPr/>
      </dsp:nvSpPr>
      <dsp:spPr>
        <a:xfrm>
          <a:off x="3666843" y="482189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>
              <a:latin typeface="Bahnschrift"/>
            </a:rPr>
            <a:t>Modeling</a:t>
          </a:r>
          <a:endParaRPr lang="en-US" sz="2800" kern="1200" dirty="0">
            <a:latin typeface="Bahnschrift"/>
          </a:endParaRPr>
        </a:p>
      </dsp:txBody>
      <dsp:txXfrm>
        <a:off x="3705153" y="520499"/>
        <a:ext cx="3834305" cy="708164"/>
      </dsp:txXfrm>
    </dsp:sp>
    <dsp:sp modelId="{5C7BAF63-0714-4466-B811-9F200CC5E249}">
      <dsp:nvSpPr>
        <dsp:cNvPr id="0" name=""/>
        <dsp:cNvSpPr/>
      </dsp:nvSpPr>
      <dsp:spPr>
        <a:xfrm>
          <a:off x="3666843" y="1393000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/>
            </a:rPr>
            <a:t>Validation</a:t>
          </a:r>
          <a:endParaRPr lang="en-IN" sz="2800" kern="1200" dirty="0">
            <a:latin typeface="Bahnschrift"/>
          </a:endParaRPr>
        </a:p>
      </dsp:txBody>
      <dsp:txXfrm>
        <a:off x="3705153" y="1431310"/>
        <a:ext cx="3834305" cy="708164"/>
      </dsp:txXfrm>
    </dsp:sp>
    <dsp:sp modelId="{FFDED74B-87DD-469B-B784-11BCA565488B}">
      <dsp:nvSpPr>
        <dsp:cNvPr id="0" name=""/>
        <dsp:cNvSpPr/>
      </dsp:nvSpPr>
      <dsp:spPr>
        <a:xfrm>
          <a:off x="3666843" y="2303811"/>
          <a:ext cx="3910925" cy="784784"/>
        </a:xfrm>
        <a:prstGeom prst="roundRect">
          <a:avLst/>
        </a:prstGeom>
        <a:solidFill>
          <a:schemeClr val="accent4">
            <a:alpha val="9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/>
            </a:rPr>
            <a:t>Scoring</a:t>
          </a:r>
          <a:endParaRPr lang="en-IN" sz="2800" kern="1200" dirty="0">
            <a:latin typeface="Bahnschrift"/>
          </a:endParaRPr>
        </a:p>
      </dsp:txBody>
      <dsp:txXfrm>
        <a:off x="3705153" y="2342121"/>
        <a:ext cx="3834305" cy="708164"/>
      </dsp:txXfrm>
    </dsp:sp>
    <dsp:sp modelId="{A15A3F15-8E9A-4420-9948-9D14AF885008}">
      <dsp:nvSpPr>
        <dsp:cNvPr id="0" name=""/>
        <dsp:cNvSpPr/>
      </dsp:nvSpPr>
      <dsp:spPr>
        <a:xfrm>
          <a:off x="3666843" y="3214622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/>
            </a:rPr>
            <a:t>Code Control &amp; Management</a:t>
          </a:r>
        </a:p>
      </dsp:txBody>
      <dsp:txXfrm>
        <a:off x="3705153" y="3252932"/>
        <a:ext cx="3834305" cy="7081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43D9-3099-438F-84B6-4A5B568C9394}">
      <dsp:nvSpPr>
        <dsp:cNvPr id="0" name=""/>
        <dsp:cNvSpPr/>
      </dsp:nvSpPr>
      <dsp:spPr>
        <a:xfrm>
          <a:off x="1456438" y="0"/>
          <a:ext cx="4560123" cy="4560123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B48CE-DF79-473A-A67E-9B86EF9D92E2}">
      <dsp:nvSpPr>
        <dsp:cNvPr id="0" name=""/>
        <dsp:cNvSpPr/>
      </dsp:nvSpPr>
      <dsp:spPr>
        <a:xfrm>
          <a:off x="3666843" y="482189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>
              <a:latin typeface="Bahnschrift"/>
            </a:rPr>
            <a:t>Modeling</a:t>
          </a:r>
          <a:endParaRPr lang="en-US" sz="2800" kern="1200" dirty="0">
            <a:latin typeface="Bahnschrift"/>
          </a:endParaRPr>
        </a:p>
      </dsp:txBody>
      <dsp:txXfrm>
        <a:off x="3705153" y="520499"/>
        <a:ext cx="3834305" cy="708164"/>
      </dsp:txXfrm>
    </dsp:sp>
    <dsp:sp modelId="{5C7BAF63-0714-4466-B811-9F200CC5E249}">
      <dsp:nvSpPr>
        <dsp:cNvPr id="0" name=""/>
        <dsp:cNvSpPr/>
      </dsp:nvSpPr>
      <dsp:spPr>
        <a:xfrm>
          <a:off x="3666843" y="1393000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/>
            </a:rPr>
            <a:t>Validation</a:t>
          </a:r>
          <a:endParaRPr lang="en-IN" sz="2800" kern="1200" dirty="0">
            <a:latin typeface="Bahnschrift"/>
          </a:endParaRPr>
        </a:p>
      </dsp:txBody>
      <dsp:txXfrm>
        <a:off x="3705153" y="1431310"/>
        <a:ext cx="3834305" cy="708164"/>
      </dsp:txXfrm>
    </dsp:sp>
    <dsp:sp modelId="{FFDED74B-87DD-469B-B784-11BCA565488B}">
      <dsp:nvSpPr>
        <dsp:cNvPr id="0" name=""/>
        <dsp:cNvSpPr/>
      </dsp:nvSpPr>
      <dsp:spPr>
        <a:xfrm>
          <a:off x="3666843" y="2303811"/>
          <a:ext cx="3910925" cy="78478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/>
            </a:rPr>
            <a:t>Scoring</a:t>
          </a:r>
          <a:endParaRPr lang="en-IN" sz="2800" kern="1200" dirty="0">
            <a:latin typeface="Bahnschrift"/>
          </a:endParaRPr>
        </a:p>
      </dsp:txBody>
      <dsp:txXfrm>
        <a:off x="3705153" y="2342121"/>
        <a:ext cx="3834305" cy="708164"/>
      </dsp:txXfrm>
    </dsp:sp>
    <dsp:sp modelId="{A15A3F15-8E9A-4420-9948-9D14AF885008}">
      <dsp:nvSpPr>
        <dsp:cNvPr id="0" name=""/>
        <dsp:cNvSpPr/>
      </dsp:nvSpPr>
      <dsp:spPr>
        <a:xfrm>
          <a:off x="3666843" y="3214622"/>
          <a:ext cx="3910925" cy="784784"/>
        </a:xfrm>
        <a:prstGeom prst="roundRect">
          <a:avLst/>
        </a:prstGeom>
        <a:solidFill>
          <a:schemeClr val="accent4">
            <a:alpha val="90000"/>
          </a:schemeClr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/>
            </a:rPr>
            <a:t>Code Control &amp; Management</a:t>
          </a:r>
        </a:p>
      </dsp:txBody>
      <dsp:txXfrm>
        <a:off x="3705153" y="3252932"/>
        <a:ext cx="3834305" cy="708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2" Target="../media/image2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RapidMiner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6DEF14-3140-467F-BBC2-BA448E76D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108320"/>
              </p:ext>
            </p:extLst>
          </p:nvPr>
        </p:nvGraphicFramePr>
        <p:xfrm>
          <a:off x="319595" y="1591295"/>
          <a:ext cx="8630441" cy="4560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94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Weka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Weka</a:t>
            </a:r>
            <a:r>
              <a:rPr lang="en-US" dirty="0">
                <a:solidFill>
                  <a:srgbClr val="FF0000"/>
                </a:solidFill>
              </a:rPr>
              <a:t> features </a:t>
            </a:r>
            <a:r>
              <a:rPr lang="en-US" dirty="0"/>
              <a:t>include </a:t>
            </a:r>
          </a:p>
          <a:p>
            <a:pPr lvl="1" algn="just"/>
            <a:r>
              <a:rPr lang="en-US" dirty="0"/>
              <a:t>Machine learning</a:t>
            </a:r>
          </a:p>
          <a:p>
            <a:pPr lvl="1" algn="just"/>
            <a:r>
              <a:rPr lang="en-US" dirty="0"/>
              <a:t>Data mining</a:t>
            </a:r>
          </a:p>
          <a:p>
            <a:pPr lvl="1" algn="just"/>
            <a:r>
              <a:rPr lang="en-US" dirty="0"/>
              <a:t>Preprocessing</a:t>
            </a:r>
          </a:p>
          <a:p>
            <a:pPr lvl="1" algn="just"/>
            <a:r>
              <a:rPr lang="en-US" dirty="0"/>
              <a:t>Classification</a:t>
            </a:r>
          </a:p>
          <a:p>
            <a:pPr lvl="1" algn="just"/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66353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83" y="0"/>
            <a:ext cx="8799615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Weka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86" y="1589782"/>
            <a:ext cx="8480918" cy="4169752"/>
          </a:xfrm>
        </p:spPr>
        <p:txBody>
          <a:bodyPr/>
          <a:lstStyle/>
          <a:p>
            <a:pPr algn="just"/>
            <a:r>
              <a:rPr lang="en-US" dirty="0"/>
              <a:t>Clustering</a:t>
            </a:r>
          </a:p>
          <a:p>
            <a:pPr algn="just"/>
            <a:r>
              <a:rPr lang="en-US" dirty="0"/>
              <a:t>Association rules</a:t>
            </a:r>
          </a:p>
          <a:p>
            <a:pPr algn="just"/>
            <a:r>
              <a:rPr lang="en-US" dirty="0"/>
              <a:t>Attribute selection</a:t>
            </a:r>
          </a:p>
          <a:p>
            <a:pPr algn="just"/>
            <a:r>
              <a:rPr lang="en-US" dirty="0"/>
              <a:t>Experiments</a:t>
            </a:r>
          </a:p>
          <a:p>
            <a:pPr algn="just"/>
            <a:r>
              <a:rPr lang="en-US" dirty="0"/>
              <a:t>Workflow and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59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>
            <a:normAutofit/>
          </a:bodyPr>
          <a:lstStyle/>
          <a:p>
            <a:r>
              <a:rPr lang="en-IN" spc="-5" dirty="0">
                <a:latin typeface="Bahnschrift SemiBold" panose="020B0502040204020203"/>
                <a:cs typeface="Arial"/>
              </a:rPr>
              <a:t>Creating a</a:t>
            </a:r>
            <a:r>
              <a:rPr lang="en-IN" spc="-65" dirty="0">
                <a:latin typeface="Bahnschrift SemiBold" panose="020B0502040204020203"/>
                <a:cs typeface="Arial"/>
              </a:rPr>
              <a:t> </a:t>
            </a:r>
            <a:r>
              <a:rPr lang="en-IN" spc="-5" dirty="0">
                <a:latin typeface="Bahnschrift SemiBold" panose="020B0502040204020203"/>
                <a:cs typeface="Arial"/>
              </a:rPr>
              <a:t>Repository</a:t>
            </a:r>
            <a:endParaRPr lang="en-IN" dirty="0">
              <a:latin typeface="Bahnschrift SemiBold" panose="020B050204020402020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613532"/>
            <a:ext cx="8504809" cy="3005970"/>
          </a:xfrm>
        </p:spPr>
        <p:txBody>
          <a:bodyPr/>
          <a:lstStyle/>
          <a:p>
            <a:pPr marL="225425" marR="711841" indent="-225425" algn="just">
              <a:spcBef>
                <a:spcPts val="213"/>
              </a:spcBef>
              <a:buFont typeface="Arial"/>
              <a:buChar char="•"/>
              <a:tabLst>
                <a:tab pos="353903" algn="l"/>
                <a:tab pos="354480" algn="l"/>
              </a:tabLst>
            </a:pPr>
            <a:r>
              <a:rPr lang="en-US" spc="-5" dirty="0">
                <a:latin typeface="Bahnschrift" panose="020B0502040204020203"/>
                <a:cs typeface="Carlito"/>
              </a:rPr>
              <a:t>RapidMiner comes with a repository called </a:t>
            </a:r>
            <a:r>
              <a:rPr lang="en-US" spc="-5" dirty="0">
                <a:solidFill>
                  <a:srgbClr val="FF0000"/>
                </a:solidFill>
                <a:latin typeface="Bahnschrift" panose="020B0502040204020203"/>
                <a:cs typeface="Carlito"/>
              </a:rPr>
              <a:t>samples</a:t>
            </a:r>
            <a:r>
              <a:rPr lang="en-US" spc="-5" dirty="0">
                <a:latin typeface="Bahnschrift" panose="020B0502040204020203"/>
                <a:cs typeface="Carlito"/>
              </a:rPr>
              <a:t>, which has a  number of datasets and example</a:t>
            </a:r>
            <a:r>
              <a:rPr lang="en-US" dirty="0">
                <a:latin typeface="Bahnschrift" panose="020B0502040204020203"/>
                <a:cs typeface="Carlito"/>
              </a:rPr>
              <a:t> </a:t>
            </a:r>
            <a:r>
              <a:rPr lang="en-US" spc="-5" dirty="0">
                <a:latin typeface="Bahnschrift" panose="020B0502040204020203"/>
                <a:cs typeface="Carlito"/>
              </a:rPr>
              <a:t>processes.</a:t>
            </a:r>
            <a:endParaRPr lang="en-US" dirty="0">
              <a:latin typeface="Bahnschrift" panose="020B0502040204020203"/>
              <a:cs typeface="Carlito"/>
            </a:endParaRPr>
          </a:p>
          <a:p>
            <a:pPr marL="225425" indent="-225425" algn="just">
              <a:spcBef>
                <a:spcPts val="458"/>
              </a:spcBef>
              <a:tabLst>
                <a:tab pos="745848" algn="l"/>
              </a:tabLst>
            </a:pPr>
            <a:r>
              <a:rPr lang="en-US" spc="-5" dirty="0">
                <a:latin typeface="Bahnschrift" panose="020B0502040204020203"/>
                <a:cs typeface="Carlito"/>
              </a:rPr>
              <a:t>You can not edit the </a:t>
            </a:r>
            <a:r>
              <a:rPr lang="en-US" spc="-5" dirty="0">
                <a:solidFill>
                  <a:srgbClr val="FF0000"/>
                </a:solidFill>
                <a:latin typeface="Bahnschrift" panose="020B0502040204020203"/>
                <a:cs typeface="Carlito"/>
              </a:rPr>
              <a:t>samples</a:t>
            </a:r>
            <a:r>
              <a:rPr lang="en-US" dirty="0">
                <a:solidFill>
                  <a:srgbClr val="0000FF"/>
                </a:solidFill>
                <a:latin typeface="Bahnschrift" panose="020B0502040204020203"/>
                <a:cs typeface="Carlito"/>
              </a:rPr>
              <a:t> </a:t>
            </a:r>
            <a:r>
              <a:rPr lang="en-US" spc="-5" dirty="0">
                <a:latin typeface="Bahnschrift" panose="020B0502040204020203"/>
                <a:cs typeface="Carlito"/>
              </a:rPr>
              <a:t>repository</a:t>
            </a:r>
            <a:r>
              <a:rPr lang="en-IN" spc="-5" dirty="0">
                <a:latin typeface="Bahnschrift" panose="020B0502040204020203"/>
                <a:cs typeface="Carlito"/>
              </a:rPr>
              <a:t>.</a:t>
            </a:r>
            <a:endParaRPr lang="en-US" dirty="0">
              <a:latin typeface="Bahnschrift" panose="020B0502040204020203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1503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/>
          <p:cNvSpPr/>
          <p:nvPr/>
        </p:nvSpPr>
        <p:spPr>
          <a:xfrm>
            <a:off x="1183178" y="3859480"/>
            <a:ext cx="6290172" cy="2576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spc="-5" dirty="0">
                <a:latin typeface="Bahnschrift SemiBold" panose="020B0502040204020203"/>
                <a:cs typeface="Arial"/>
              </a:rPr>
              <a:t>Creating a</a:t>
            </a:r>
            <a:r>
              <a:rPr lang="en-IN" spc="-65" dirty="0">
                <a:latin typeface="Bahnschrift SemiBold" panose="020B0502040204020203"/>
                <a:cs typeface="Arial"/>
              </a:rPr>
              <a:t> </a:t>
            </a:r>
            <a:r>
              <a:rPr lang="en-IN" spc="-5" dirty="0">
                <a:latin typeface="Bahnschrift SemiBold" panose="020B0502040204020203"/>
                <a:cs typeface="Arial"/>
              </a:rPr>
              <a:t>Repository</a:t>
            </a:r>
            <a:endParaRPr lang="en-IN" dirty="0">
              <a:latin typeface="Bahnschrift SemiBold" panose="020B050204020402020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2067819"/>
          </a:xfrm>
        </p:spPr>
        <p:txBody>
          <a:bodyPr>
            <a:normAutofit/>
          </a:bodyPr>
          <a:lstStyle/>
          <a:p>
            <a:pPr marL="0" marR="4611" indent="0" algn="just">
              <a:spcBef>
                <a:spcPts val="5"/>
              </a:spcBef>
              <a:buNone/>
              <a:tabLst>
                <a:tab pos="3853164" algn="l"/>
              </a:tabLst>
            </a:pP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Carlito"/>
              </a:rPr>
              <a:t>To create you own repository, select the </a:t>
            </a:r>
            <a:r>
              <a:rPr lang="en-US" u="sng" spc="-5" dirty="0">
                <a:solidFill>
                  <a:srgbClr val="C00000"/>
                </a:solidFill>
                <a:uFill>
                  <a:solidFill>
                    <a:srgbClr val="FF2600"/>
                  </a:solidFill>
                </a:uFill>
                <a:latin typeface="Bahnschrift" panose="020B0502040204020203"/>
                <a:cs typeface="Carlito"/>
              </a:rPr>
              <a:t>drop down box</a:t>
            </a: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Carlito"/>
              </a:rPr>
              <a:t> on the repository  window, select</a:t>
            </a:r>
            <a:r>
              <a:rPr lang="en-US" spc="27" dirty="0">
                <a:solidFill>
                  <a:srgbClr val="C00000"/>
                </a:solidFill>
                <a:latin typeface="Bahnschrift" panose="020B0502040204020203"/>
                <a:cs typeface="Carlito"/>
              </a:rPr>
              <a:t> </a:t>
            </a: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Carlito"/>
              </a:rPr>
              <a:t>‘create</a:t>
            </a:r>
            <a:r>
              <a:rPr lang="en-US" spc="14" dirty="0">
                <a:solidFill>
                  <a:srgbClr val="C00000"/>
                </a:solidFill>
                <a:latin typeface="Bahnschrift" panose="020B0502040204020203"/>
                <a:cs typeface="Carlito"/>
              </a:rPr>
              <a:t> </a:t>
            </a: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Carlito"/>
              </a:rPr>
              <a:t>repository’, and browse to the folder you</a:t>
            </a:r>
            <a:r>
              <a:rPr lang="en-US" spc="-9" dirty="0">
                <a:solidFill>
                  <a:srgbClr val="C00000"/>
                </a:solidFill>
                <a:latin typeface="Bahnschrift" panose="020B0502040204020203"/>
                <a:cs typeface="Carlito"/>
              </a:rPr>
              <a:t> </a:t>
            </a:r>
            <a:r>
              <a:rPr lang="en-US" spc="-5" dirty="0">
                <a:solidFill>
                  <a:srgbClr val="C00000"/>
                </a:solidFill>
                <a:latin typeface="Bahnschrift" panose="020B0502040204020203"/>
                <a:cs typeface="Carlito"/>
              </a:rPr>
              <a:t>created.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C727478-6EC7-4414-837C-8BFD75B390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03642" y="2643108"/>
            <a:ext cx="2528597" cy="2432744"/>
          </a:xfrm>
          <a:prstGeom prst="bentConnector3">
            <a:avLst>
              <a:gd name="adj1" fmla="val -18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6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1" y="0"/>
            <a:ext cx="8951497" cy="1226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>
                <a:latin typeface="Bahnschrift SemiBold" panose="020B0502040204020203"/>
                <a:cs typeface="Arial"/>
              </a:rPr>
              <a:t>RAPID MINER GUI</a:t>
            </a:r>
            <a:endParaRPr lang="en-IN" dirty="0">
              <a:latin typeface="Bahnschrift SemiBold" panose="020B0502040204020203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319178" y="1626574"/>
            <a:ext cx="8824822" cy="523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>
              <a:latin typeface="Bahnschrift" panose="020B0502040204020203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BC6BC4-82FB-4C03-B3B1-298194B337D8}"/>
              </a:ext>
            </a:extLst>
          </p:cNvPr>
          <p:cNvSpPr/>
          <p:nvPr/>
        </p:nvSpPr>
        <p:spPr>
          <a:xfrm>
            <a:off x="3856651" y="5012727"/>
            <a:ext cx="2527665" cy="6541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Explanation of the selected operator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0D1ABB-23D1-4BAB-808D-766F48B24FE9}"/>
              </a:ext>
            </a:extLst>
          </p:cNvPr>
          <p:cNvSpPr/>
          <p:nvPr/>
        </p:nvSpPr>
        <p:spPr>
          <a:xfrm>
            <a:off x="3856651" y="2909399"/>
            <a:ext cx="1981948" cy="62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Process design window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9133B9-A7B0-43B4-952E-EFD8F582CD2C}"/>
              </a:ext>
            </a:extLst>
          </p:cNvPr>
          <p:cNvSpPr/>
          <p:nvPr/>
        </p:nvSpPr>
        <p:spPr>
          <a:xfrm>
            <a:off x="192501" y="3389547"/>
            <a:ext cx="2843705" cy="4912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200" dirty="0">
                <a:solidFill>
                  <a:sysClr val="windowText" lastClr="000000"/>
                </a:solidFill>
                <a:latin typeface="Bahnschrift" panose="020B0502040204020203"/>
              </a:rPr>
              <a:t>Available operators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6B5536-00B8-4E7B-9171-1AB69A909BD5}"/>
              </a:ext>
            </a:extLst>
          </p:cNvPr>
          <p:cNvSpPr/>
          <p:nvPr/>
        </p:nvSpPr>
        <p:spPr>
          <a:xfrm>
            <a:off x="88777" y="1482622"/>
            <a:ext cx="3083631" cy="378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200" dirty="0">
                <a:solidFill>
                  <a:sysClr val="windowText" lastClr="000000"/>
                </a:solidFill>
                <a:latin typeface="Bahnschrift" panose="020B0502040204020203"/>
              </a:rPr>
              <a:t>Navigate Repositories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1BCB08-1013-45CA-96B8-BB267F09BE4D}"/>
              </a:ext>
            </a:extLst>
          </p:cNvPr>
          <p:cNvSpPr/>
          <p:nvPr/>
        </p:nvSpPr>
        <p:spPr>
          <a:xfrm>
            <a:off x="6384316" y="1365869"/>
            <a:ext cx="2566347" cy="714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Parameter settings for selected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6A085C-7088-41B7-B940-9035FBDC507F}"/>
              </a:ext>
            </a:extLst>
          </p:cNvPr>
          <p:cNvSpPr/>
          <p:nvPr/>
        </p:nvSpPr>
        <p:spPr>
          <a:xfrm>
            <a:off x="491797" y="6154902"/>
            <a:ext cx="5296080" cy="62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Log of activities, including errors. If this is missing, add from View/Show Panel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96A52B-AF47-4A68-8656-DA08D5E87F57}"/>
              </a:ext>
            </a:extLst>
          </p:cNvPr>
          <p:cNvCxnSpPr/>
          <p:nvPr/>
        </p:nvCxnSpPr>
        <p:spPr>
          <a:xfrm>
            <a:off x="1050646" y="3880819"/>
            <a:ext cx="0" cy="9991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DF4869-29E1-40E4-83EF-EE137037A8F8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294411" y="1861599"/>
            <a:ext cx="336182" cy="8696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D6C5F4-3E52-4AEA-BB56-1D788035F2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6384316" y="5339785"/>
            <a:ext cx="914212" cy="5562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ECD9FD-90C3-44C6-92CB-4433B807861C}"/>
              </a:ext>
            </a:extLst>
          </p:cNvPr>
          <p:cNvCxnSpPr>
            <a:cxnSpLocks/>
          </p:cNvCxnSpPr>
          <p:nvPr/>
        </p:nvCxnSpPr>
        <p:spPr>
          <a:xfrm>
            <a:off x="7550525" y="2080727"/>
            <a:ext cx="222195" cy="12274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212129-9F38-4063-9ADA-56DC6BF4CE5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51760" y="5989320"/>
            <a:ext cx="488077" cy="1655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5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31" y="0"/>
            <a:ext cx="8870867" cy="1217034"/>
          </a:xfrm>
        </p:spPr>
        <p:txBody>
          <a:bodyPr/>
          <a:lstStyle/>
          <a:p>
            <a:r>
              <a:rPr lang="en-IN" spc="-5" dirty="0">
                <a:latin typeface="Bahnschrift SemiBold"/>
                <a:cs typeface="Arial"/>
              </a:rPr>
              <a:t>Rapid Miner</a:t>
            </a:r>
            <a:r>
              <a:rPr lang="en-IN" spc="-54" dirty="0">
                <a:latin typeface="Bahnschrift SemiBold"/>
                <a:cs typeface="Arial"/>
              </a:rPr>
              <a:t> </a:t>
            </a:r>
            <a:r>
              <a:rPr lang="en-IN" spc="-5" dirty="0">
                <a:latin typeface="Bahnschrift SemiBold"/>
                <a:cs typeface="Arial"/>
              </a:rPr>
              <a:t>Toolbars</a:t>
            </a:r>
            <a:endParaRPr lang="en-IN" dirty="0">
              <a:latin typeface="Bahnschrift SemiBold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F30945-BEC6-4793-9BF2-9E2F82774200}"/>
              </a:ext>
            </a:extLst>
          </p:cNvPr>
          <p:cNvGrpSpPr/>
          <p:nvPr/>
        </p:nvGrpSpPr>
        <p:grpSpPr>
          <a:xfrm>
            <a:off x="0" y="1389096"/>
            <a:ext cx="9145837" cy="5581202"/>
            <a:chOff x="-222" y="880751"/>
            <a:chExt cx="9145837" cy="5973262"/>
          </a:xfrm>
        </p:grpSpPr>
        <p:sp>
          <p:nvSpPr>
            <p:cNvPr id="4" name="object 2"/>
            <p:cNvSpPr/>
            <p:nvPr/>
          </p:nvSpPr>
          <p:spPr>
            <a:xfrm>
              <a:off x="6401665" y="2910248"/>
              <a:ext cx="2695992" cy="3937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sz="2200">
                <a:latin typeface="Bahnschrift" panose="020B0502040204020203"/>
              </a:endParaRPr>
            </a:p>
          </p:txBody>
        </p:sp>
        <p:grpSp>
          <p:nvGrpSpPr>
            <p:cNvPr id="5" name="object 3"/>
            <p:cNvGrpSpPr/>
            <p:nvPr/>
          </p:nvGrpSpPr>
          <p:grpSpPr>
            <a:xfrm>
              <a:off x="0" y="2839154"/>
              <a:ext cx="9143792" cy="3848888"/>
              <a:chOff x="0" y="3128327"/>
              <a:chExt cx="10070871" cy="4240904"/>
            </a:xfrm>
          </p:grpSpPr>
          <p:sp>
            <p:nvSpPr>
              <p:cNvPr id="6" name="object 4"/>
              <p:cNvSpPr/>
              <p:nvPr/>
            </p:nvSpPr>
            <p:spPr>
              <a:xfrm>
                <a:off x="0" y="3241960"/>
                <a:ext cx="5303520" cy="412727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  <p:sp>
            <p:nvSpPr>
              <p:cNvPr id="7" name="object 5"/>
              <p:cNvSpPr/>
              <p:nvPr/>
            </p:nvSpPr>
            <p:spPr>
              <a:xfrm>
                <a:off x="31442" y="3272181"/>
                <a:ext cx="5220553" cy="402781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  <p:sp>
            <p:nvSpPr>
              <p:cNvPr id="8" name="object 6"/>
              <p:cNvSpPr/>
              <p:nvPr/>
            </p:nvSpPr>
            <p:spPr>
              <a:xfrm>
                <a:off x="31443" y="3272180"/>
                <a:ext cx="5220970" cy="4028440"/>
              </a:xfrm>
              <a:custGeom>
                <a:avLst/>
                <a:gdLst/>
                <a:ahLst/>
                <a:cxnLst/>
                <a:rect l="l" t="t" r="r" b="b"/>
                <a:pathLst>
                  <a:path w="5220970" h="4028440">
                    <a:moveTo>
                      <a:pt x="0" y="0"/>
                    </a:moveTo>
                    <a:lnTo>
                      <a:pt x="5220559" y="0"/>
                    </a:lnTo>
                    <a:lnTo>
                      <a:pt x="5220559" y="4027817"/>
                    </a:lnTo>
                    <a:lnTo>
                      <a:pt x="0" y="4027817"/>
                    </a:lnTo>
                    <a:lnTo>
                      <a:pt x="0" y="0"/>
                    </a:lnTo>
                    <a:close/>
                  </a:path>
                </a:pathLst>
              </a:custGeom>
              <a:ln w="9515">
                <a:solidFill>
                  <a:srgbClr val="AC6360"/>
                </a:solidFill>
              </a:ln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  <p:sp>
            <p:nvSpPr>
              <p:cNvPr id="9" name="object 7"/>
              <p:cNvSpPr/>
              <p:nvPr/>
            </p:nvSpPr>
            <p:spPr>
              <a:xfrm>
                <a:off x="0" y="3128327"/>
                <a:ext cx="10070871" cy="7207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</p:grpSp>
        <p:grpSp>
          <p:nvGrpSpPr>
            <p:cNvPr id="10" name="object 8"/>
            <p:cNvGrpSpPr/>
            <p:nvPr/>
          </p:nvGrpSpPr>
          <p:grpSpPr>
            <a:xfrm>
              <a:off x="-222" y="880751"/>
              <a:ext cx="9145730" cy="2069104"/>
              <a:chOff x="-246" y="507072"/>
              <a:chExt cx="10073005" cy="2621344"/>
            </a:xfrm>
          </p:grpSpPr>
          <p:sp>
            <p:nvSpPr>
              <p:cNvPr id="11" name="object 9"/>
              <p:cNvSpPr/>
              <p:nvPr/>
            </p:nvSpPr>
            <p:spPr>
              <a:xfrm>
                <a:off x="0" y="507072"/>
                <a:ext cx="10070871" cy="3181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  <p:sp>
            <p:nvSpPr>
              <p:cNvPr id="12" name="object 10"/>
              <p:cNvSpPr/>
              <p:nvPr/>
            </p:nvSpPr>
            <p:spPr>
              <a:xfrm>
                <a:off x="31441" y="538886"/>
                <a:ext cx="9988617" cy="258944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/>
              <a:lstStyle/>
              <a:p>
                <a:endParaRPr sz="2200" dirty="0">
                  <a:latin typeface="Bahnschrift" panose="020B0502040204020203"/>
                </a:endParaRPr>
              </a:p>
            </p:txBody>
          </p:sp>
          <p:sp>
            <p:nvSpPr>
              <p:cNvPr id="13" name="object 11"/>
              <p:cNvSpPr/>
              <p:nvPr/>
            </p:nvSpPr>
            <p:spPr>
              <a:xfrm>
                <a:off x="-246" y="538886"/>
                <a:ext cx="10073005" cy="2589530"/>
              </a:xfrm>
              <a:custGeom>
                <a:avLst/>
                <a:gdLst/>
                <a:ahLst/>
                <a:cxnLst/>
                <a:rect l="l" t="t" r="r" b="b"/>
                <a:pathLst>
                  <a:path w="10073005" h="2589530">
                    <a:moveTo>
                      <a:pt x="0" y="0"/>
                    </a:moveTo>
                    <a:lnTo>
                      <a:pt x="10072583" y="0"/>
                    </a:lnTo>
                    <a:lnTo>
                      <a:pt x="10072583" y="2589440"/>
                    </a:lnTo>
                    <a:lnTo>
                      <a:pt x="0" y="2589440"/>
                    </a:lnTo>
                    <a:lnTo>
                      <a:pt x="0" y="0"/>
                    </a:lnTo>
                    <a:close/>
                  </a:path>
                </a:pathLst>
              </a:custGeom>
              <a:ln w="9514">
                <a:solidFill>
                  <a:srgbClr val="739723"/>
                </a:solidFill>
              </a:ln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</p:grpSp>
        <p:grpSp>
          <p:nvGrpSpPr>
            <p:cNvPr id="29" name="object 28"/>
            <p:cNvGrpSpPr/>
            <p:nvPr/>
          </p:nvGrpSpPr>
          <p:grpSpPr>
            <a:xfrm>
              <a:off x="20730" y="1222747"/>
              <a:ext cx="9059549" cy="759823"/>
              <a:chOff x="22831" y="1347287"/>
              <a:chExt cx="9978087" cy="837213"/>
            </a:xfrm>
          </p:grpSpPr>
          <p:sp>
            <p:nvSpPr>
              <p:cNvPr id="36" name="object 35"/>
              <p:cNvSpPr/>
              <p:nvPr/>
            </p:nvSpPr>
            <p:spPr>
              <a:xfrm>
                <a:off x="22831" y="1347287"/>
                <a:ext cx="5539790" cy="53281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00" dirty="0">
                  <a:latin typeface="Bahnschrift" panose="020B0502040204020203"/>
                </a:endParaRPr>
              </a:p>
            </p:txBody>
          </p:sp>
          <p:sp>
            <p:nvSpPr>
              <p:cNvPr id="37" name="object 36"/>
              <p:cNvSpPr/>
              <p:nvPr/>
            </p:nvSpPr>
            <p:spPr>
              <a:xfrm>
                <a:off x="5402567" y="1689747"/>
                <a:ext cx="4598351" cy="49475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00" dirty="0">
                  <a:latin typeface="Bahnschrift" panose="020B0502040204020203"/>
                </a:endParaRPr>
              </a:p>
            </p:txBody>
          </p:sp>
        </p:grpSp>
        <p:sp>
          <p:nvSpPr>
            <p:cNvPr id="38" name="object 37"/>
            <p:cNvSpPr txBox="1"/>
            <p:nvPr/>
          </p:nvSpPr>
          <p:spPr>
            <a:xfrm>
              <a:off x="131134" y="2096475"/>
              <a:ext cx="667252" cy="407111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>
                <a:spcBef>
                  <a:spcPts val="86"/>
                </a:spcBef>
                <a:tabLst>
                  <a:tab pos="630570" algn="l"/>
                </a:tabLst>
              </a:pPr>
              <a:r>
                <a:rPr lang="en-IN" sz="2400" spc="-6" baseline="16081" dirty="0">
                  <a:latin typeface="Bahnschrift" panose="020B0502040204020203"/>
                  <a:cs typeface="Verdana"/>
                </a:rPr>
                <a:t>N</a:t>
              </a:r>
              <a:r>
                <a:rPr sz="2400" spc="-6" baseline="16081" dirty="0" err="1">
                  <a:latin typeface="Bahnschrift" panose="020B0502040204020203"/>
                  <a:cs typeface="Verdana"/>
                </a:rPr>
                <a:t>ew</a:t>
              </a:r>
              <a:r>
                <a:rPr sz="2400" spc="-6" baseline="16081" dirty="0">
                  <a:latin typeface="Bahnschrift" panose="020B0502040204020203"/>
                  <a:cs typeface="Verdana"/>
                </a:rPr>
                <a:t>	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grpSp>
          <p:nvGrpSpPr>
            <p:cNvPr id="48" name="object 47"/>
            <p:cNvGrpSpPr/>
            <p:nvPr/>
          </p:nvGrpSpPr>
          <p:grpSpPr>
            <a:xfrm>
              <a:off x="1192502" y="3915501"/>
              <a:ext cx="2106198" cy="686206"/>
              <a:chOff x="1313408" y="4314301"/>
              <a:chExt cx="2319744" cy="756097"/>
            </a:xfrm>
          </p:grpSpPr>
          <p:sp>
            <p:nvSpPr>
              <p:cNvPr id="49" name="object 48"/>
              <p:cNvSpPr/>
              <p:nvPr/>
            </p:nvSpPr>
            <p:spPr>
              <a:xfrm>
                <a:off x="1582623" y="4423041"/>
                <a:ext cx="2050529" cy="647357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  <p:sp>
            <p:nvSpPr>
              <p:cNvPr id="56" name="object 55"/>
              <p:cNvSpPr/>
              <p:nvPr/>
            </p:nvSpPr>
            <p:spPr>
              <a:xfrm>
                <a:off x="1313408" y="4314301"/>
                <a:ext cx="561108" cy="490451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</p:grpSp>
        <p:sp>
          <p:nvSpPr>
            <p:cNvPr id="63" name="object 62"/>
            <p:cNvSpPr/>
            <p:nvPr/>
          </p:nvSpPr>
          <p:spPr>
            <a:xfrm>
              <a:off x="6401665" y="2578031"/>
              <a:ext cx="2743777" cy="410327"/>
            </a:xfrm>
            <a:custGeom>
              <a:avLst/>
              <a:gdLst/>
              <a:ahLst/>
              <a:cxnLst/>
              <a:rect l="l" t="t" r="r" b="b"/>
              <a:pathLst>
                <a:path w="3021965" h="452120">
                  <a:moveTo>
                    <a:pt x="3021584" y="0"/>
                  </a:moveTo>
                  <a:lnTo>
                    <a:pt x="0" y="0"/>
                  </a:lnTo>
                  <a:lnTo>
                    <a:pt x="0" y="451662"/>
                  </a:lnTo>
                  <a:lnTo>
                    <a:pt x="3021584" y="451662"/>
                  </a:lnTo>
                  <a:lnTo>
                    <a:pt x="30215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200">
                <a:latin typeface="Bahnschrift" panose="020B0502040204020203"/>
              </a:endParaRPr>
            </a:p>
          </p:txBody>
        </p:sp>
        <p:grpSp>
          <p:nvGrpSpPr>
            <p:cNvPr id="67" name="object 66"/>
            <p:cNvGrpSpPr/>
            <p:nvPr/>
          </p:nvGrpSpPr>
          <p:grpSpPr>
            <a:xfrm>
              <a:off x="6298380" y="3153530"/>
              <a:ext cx="2845409" cy="482837"/>
              <a:chOff x="6936968" y="3474721"/>
              <a:chExt cx="3133902" cy="532014"/>
            </a:xfrm>
          </p:grpSpPr>
          <p:sp>
            <p:nvSpPr>
              <p:cNvPr id="68" name="object 67"/>
              <p:cNvSpPr/>
              <p:nvPr/>
            </p:nvSpPr>
            <p:spPr>
              <a:xfrm>
                <a:off x="6936968" y="3474721"/>
                <a:ext cx="3133902" cy="532014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  <p:sp>
            <p:nvSpPr>
              <p:cNvPr id="69" name="object 68"/>
              <p:cNvSpPr/>
              <p:nvPr/>
            </p:nvSpPr>
            <p:spPr>
              <a:xfrm>
                <a:off x="7050709" y="3559898"/>
                <a:ext cx="2950210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2950209" h="360045">
                    <a:moveTo>
                      <a:pt x="0" y="59942"/>
                    </a:moveTo>
                    <a:lnTo>
                      <a:pt x="4711" y="36610"/>
                    </a:lnTo>
                    <a:lnTo>
                      <a:pt x="17561" y="17556"/>
                    </a:lnTo>
                    <a:lnTo>
                      <a:pt x="36619" y="4710"/>
                    </a:lnTo>
                    <a:lnTo>
                      <a:pt x="59958" y="0"/>
                    </a:lnTo>
                    <a:lnTo>
                      <a:pt x="2889933" y="0"/>
                    </a:lnTo>
                    <a:lnTo>
                      <a:pt x="2913272" y="4710"/>
                    </a:lnTo>
                    <a:lnTo>
                      <a:pt x="2932331" y="17556"/>
                    </a:lnTo>
                    <a:lnTo>
                      <a:pt x="2945182" y="36610"/>
                    </a:lnTo>
                    <a:lnTo>
                      <a:pt x="2949894" y="59942"/>
                    </a:lnTo>
                    <a:lnTo>
                      <a:pt x="2949894" y="299702"/>
                    </a:lnTo>
                    <a:lnTo>
                      <a:pt x="2945182" y="323034"/>
                    </a:lnTo>
                    <a:lnTo>
                      <a:pt x="2932331" y="342087"/>
                    </a:lnTo>
                    <a:lnTo>
                      <a:pt x="2913272" y="354933"/>
                    </a:lnTo>
                    <a:lnTo>
                      <a:pt x="2889933" y="359644"/>
                    </a:lnTo>
                    <a:lnTo>
                      <a:pt x="59958" y="359644"/>
                    </a:lnTo>
                    <a:lnTo>
                      <a:pt x="36619" y="354933"/>
                    </a:lnTo>
                    <a:lnTo>
                      <a:pt x="17561" y="342087"/>
                    </a:lnTo>
                    <a:lnTo>
                      <a:pt x="4711" y="323034"/>
                    </a:lnTo>
                    <a:lnTo>
                      <a:pt x="0" y="299702"/>
                    </a:lnTo>
                    <a:lnTo>
                      <a:pt x="0" y="59942"/>
                    </a:lnTo>
                    <a:close/>
                  </a:path>
                </a:pathLst>
              </a:custGeom>
              <a:ln w="25372">
                <a:solidFill>
                  <a:srgbClr val="AD6765"/>
                </a:solidFill>
              </a:ln>
            </p:spPr>
            <p:txBody>
              <a:bodyPr wrap="square" lIns="0" tIns="0" rIns="0" bIns="0" rtlCol="0"/>
              <a:lstStyle/>
              <a:p>
                <a:endParaRPr sz="2200">
                  <a:latin typeface="Bahnschrift" panose="020B0502040204020203"/>
                </a:endParaRPr>
              </a:p>
            </p:txBody>
          </p:sp>
        </p:grpSp>
        <p:grpSp>
          <p:nvGrpSpPr>
            <p:cNvPr id="73" name="object 72"/>
            <p:cNvGrpSpPr/>
            <p:nvPr/>
          </p:nvGrpSpPr>
          <p:grpSpPr>
            <a:xfrm>
              <a:off x="6362541" y="6152393"/>
              <a:ext cx="2783074" cy="701620"/>
              <a:chOff x="7007631" y="6779029"/>
              <a:chExt cx="3065247" cy="773082"/>
            </a:xfrm>
          </p:grpSpPr>
          <p:sp>
            <p:nvSpPr>
              <p:cNvPr id="74" name="object 73"/>
              <p:cNvSpPr/>
              <p:nvPr/>
            </p:nvSpPr>
            <p:spPr>
              <a:xfrm>
                <a:off x="7007631" y="6779029"/>
                <a:ext cx="3063239" cy="773082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200" dirty="0">
                  <a:latin typeface="Bahnschrift" panose="020B0502040204020203"/>
                </a:endParaRPr>
              </a:p>
            </p:txBody>
          </p:sp>
          <p:sp>
            <p:nvSpPr>
              <p:cNvPr id="75" name="object 74"/>
              <p:cNvSpPr/>
              <p:nvPr/>
            </p:nvSpPr>
            <p:spPr>
              <a:xfrm>
                <a:off x="7122668" y="6868621"/>
                <a:ext cx="2950210" cy="683260"/>
              </a:xfrm>
              <a:custGeom>
                <a:avLst/>
                <a:gdLst/>
                <a:ahLst/>
                <a:cxnLst/>
                <a:rect l="l" t="t" r="r" b="b"/>
                <a:pathLst>
                  <a:path w="2950209" h="683259">
                    <a:moveTo>
                      <a:pt x="0" y="113792"/>
                    </a:moveTo>
                    <a:lnTo>
                      <a:pt x="8944" y="69499"/>
                    </a:lnTo>
                    <a:lnTo>
                      <a:pt x="33338" y="33329"/>
                    </a:lnTo>
                    <a:lnTo>
                      <a:pt x="69518" y="8942"/>
                    </a:lnTo>
                    <a:lnTo>
                      <a:pt x="113824" y="0"/>
                    </a:lnTo>
                    <a:lnTo>
                      <a:pt x="2836068" y="0"/>
                    </a:lnTo>
                    <a:lnTo>
                      <a:pt x="2880376" y="8942"/>
                    </a:lnTo>
                    <a:lnTo>
                      <a:pt x="2916556" y="33329"/>
                    </a:lnTo>
                    <a:lnTo>
                      <a:pt x="2940949" y="69499"/>
                    </a:lnTo>
                    <a:lnTo>
                      <a:pt x="2949894" y="113792"/>
                    </a:lnTo>
                    <a:lnTo>
                      <a:pt x="2949894" y="568949"/>
                    </a:lnTo>
                    <a:lnTo>
                      <a:pt x="2940949" y="613243"/>
                    </a:lnTo>
                    <a:lnTo>
                      <a:pt x="2916556" y="649413"/>
                    </a:lnTo>
                    <a:lnTo>
                      <a:pt x="2880376" y="673800"/>
                    </a:lnTo>
                    <a:lnTo>
                      <a:pt x="2836068" y="682742"/>
                    </a:lnTo>
                    <a:lnTo>
                      <a:pt x="113824" y="682742"/>
                    </a:lnTo>
                    <a:lnTo>
                      <a:pt x="69518" y="673800"/>
                    </a:lnTo>
                    <a:lnTo>
                      <a:pt x="33338" y="649413"/>
                    </a:lnTo>
                    <a:lnTo>
                      <a:pt x="8944" y="613243"/>
                    </a:lnTo>
                    <a:lnTo>
                      <a:pt x="0" y="568949"/>
                    </a:lnTo>
                    <a:lnTo>
                      <a:pt x="0" y="113792"/>
                    </a:lnTo>
                    <a:close/>
                  </a:path>
                </a:pathLst>
              </a:custGeom>
              <a:ln w="25372">
                <a:solidFill>
                  <a:srgbClr val="AD6765"/>
                </a:solidFill>
              </a:ln>
            </p:spPr>
            <p:txBody>
              <a:bodyPr wrap="square" lIns="0" tIns="0" rIns="0" bIns="0" rtlCol="0"/>
              <a:lstStyle/>
              <a:p>
                <a:endParaRPr sz="2200" dirty="0">
                  <a:latin typeface="Bahnschrift" panose="020B0502040204020203"/>
                </a:endParaRPr>
              </a:p>
            </p:txBody>
          </p:sp>
        </p:grpSp>
        <p:sp>
          <p:nvSpPr>
            <p:cNvPr id="89" name="object 37">
              <a:extLst>
                <a:ext uri="{FF2B5EF4-FFF2-40B4-BE49-F238E27FC236}">
                  <a16:creationId xmlns:a16="http://schemas.microsoft.com/office/drawing/2014/main" id="{E7BACC16-A64A-4323-B0EF-DF08F6F93539}"/>
                </a:ext>
              </a:extLst>
            </p:cNvPr>
            <p:cNvSpPr txBox="1"/>
            <p:nvPr/>
          </p:nvSpPr>
          <p:spPr>
            <a:xfrm>
              <a:off x="712329" y="2111908"/>
              <a:ext cx="667252" cy="407111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Open</a:t>
              </a:r>
              <a:endParaRPr sz="22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96" name="object 37">
              <a:extLst>
                <a:ext uri="{FF2B5EF4-FFF2-40B4-BE49-F238E27FC236}">
                  <a16:creationId xmlns:a16="http://schemas.microsoft.com/office/drawing/2014/main" id="{C0115020-BE92-4823-BA95-091F1F061306}"/>
                </a:ext>
              </a:extLst>
            </p:cNvPr>
            <p:cNvSpPr txBox="1"/>
            <p:nvPr/>
          </p:nvSpPr>
          <p:spPr>
            <a:xfrm>
              <a:off x="2176684" y="2115285"/>
              <a:ext cx="667252" cy="407111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Undo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97" name="object 37">
              <a:extLst>
                <a:ext uri="{FF2B5EF4-FFF2-40B4-BE49-F238E27FC236}">
                  <a16:creationId xmlns:a16="http://schemas.microsoft.com/office/drawing/2014/main" id="{9A92CCE4-F8FB-4B79-9E66-D9B183511A3B}"/>
                </a:ext>
              </a:extLst>
            </p:cNvPr>
            <p:cNvSpPr txBox="1"/>
            <p:nvPr/>
          </p:nvSpPr>
          <p:spPr>
            <a:xfrm>
              <a:off x="2992799" y="2113956"/>
              <a:ext cx="620158" cy="407111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Redo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174" name="object 37">
              <a:extLst>
                <a:ext uri="{FF2B5EF4-FFF2-40B4-BE49-F238E27FC236}">
                  <a16:creationId xmlns:a16="http://schemas.microsoft.com/office/drawing/2014/main" id="{8513FFB2-D687-45F4-8F44-1CA0BB717777}"/>
                </a:ext>
              </a:extLst>
            </p:cNvPr>
            <p:cNvSpPr txBox="1"/>
            <p:nvPr/>
          </p:nvSpPr>
          <p:spPr>
            <a:xfrm>
              <a:off x="186797" y="3136154"/>
              <a:ext cx="1515160" cy="670628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 algn="ctr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Add a note/ comment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175" name="object 37">
              <a:extLst>
                <a:ext uri="{FF2B5EF4-FFF2-40B4-BE49-F238E27FC236}">
                  <a16:creationId xmlns:a16="http://schemas.microsoft.com/office/drawing/2014/main" id="{6D16DFFB-8275-4889-8EBB-D060AACA42E9}"/>
                </a:ext>
              </a:extLst>
            </p:cNvPr>
            <p:cNvSpPr txBox="1"/>
            <p:nvPr/>
          </p:nvSpPr>
          <p:spPr>
            <a:xfrm>
              <a:off x="3327248" y="3119375"/>
              <a:ext cx="1336332" cy="615729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 algn="just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200" spc="-6" baseline="16081" dirty="0">
                  <a:latin typeface="Bahnschrift" panose="020B0502040204020203"/>
                  <a:cs typeface="Verdana"/>
                </a:rPr>
                <a:t>Resize the process window</a:t>
              </a:r>
              <a:endParaRPr sz="22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190" name="object 37">
              <a:extLst>
                <a:ext uri="{FF2B5EF4-FFF2-40B4-BE49-F238E27FC236}">
                  <a16:creationId xmlns:a16="http://schemas.microsoft.com/office/drawing/2014/main" id="{4B7A27DD-B5C4-4B22-A6F9-6DDCD8C54453}"/>
                </a:ext>
              </a:extLst>
            </p:cNvPr>
            <p:cNvSpPr txBox="1"/>
            <p:nvPr/>
          </p:nvSpPr>
          <p:spPr>
            <a:xfrm>
              <a:off x="46343" y="5183689"/>
              <a:ext cx="1861767" cy="670628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 algn="ctr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Automatically connect operators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199" name="object 37">
              <a:extLst>
                <a:ext uri="{FF2B5EF4-FFF2-40B4-BE49-F238E27FC236}">
                  <a16:creationId xmlns:a16="http://schemas.microsoft.com/office/drawing/2014/main" id="{1C6486BB-0E38-4253-B554-993BAFDB3CFD}"/>
                </a:ext>
              </a:extLst>
            </p:cNvPr>
            <p:cNvSpPr txBox="1"/>
            <p:nvPr/>
          </p:nvSpPr>
          <p:spPr>
            <a:xfrm>
              <a:off x="1341337" y="2096475"/>
              <a:ext cx="667252" cy="407111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Save</a:t>
              </a:r>
              <a:endParaRPr sz="22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206" name="object 37">
              <a:extLst>
                <a:ext uri="{FF2B5EF4-FFF2-40B4-BE49-F238E27FC236}">
                  <a16:creationId xmlns:a16="http://schemas.microsoft.com/office/drawing/2014/main" id="{133A21F4-7510-4637-9AD9-DFC66EB96EF2}"/>
                </a:ext>
              </a:extLst>
            </p:cNvPr>
            <p:cNvSpPr txBox="1"/>
            <p:nvPr/>
          </p:nvSpPr>
          <p:spPr>
            <a:xfrm>
              <a:off x="4895927" y="3505952"/>
              <a:ext cx="1466614" cy="670628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 algn="ctr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Enable/disable an operator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209" name="object 37">
              <a:extLst>
                <a:ext uri="{FF2B5EF4-FFF2-40B4-BE49-F238E27FC236}">
                  <a16:creationId xmlns:a16="http://schemas.microsoft.com/office/drawing/2014/main" id="{299B640D-3112-4B4B-A890-3471CE2B481F}"/>
                </a:ext>
              </a:extLst>
            </p:cNvPr>
            <p:cNvSpPr txBox="1"/>
            <p:nvPr/>
          </p:nvSpPr>
          <p:spPr>
            <a:xfrm>
              <a:off x="4973626" y="5501369"/>
              <a:ext cx="1426215" cy="670628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 algn="ctr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Add/ Remove breakpoints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212" name="object 37">
              <a:extLst>
                <a:ext uri="{FF2B5EF4-FFF2-40B4-BE49-F238E27FC236}">
                  <a16:creationId xmlns:a16="http://schemas.microsoft.com/office/drawing/2014/main" id="{136BE4C0-FE03-4359-A294-445DF8CBF0D7}"/>
                </a:ext>
              </a:extLst>
            </p:cNvPr>
            <p:cNvSpPr txBox="1"/>
            <p:nvPr/>
          </p:nvSpPr>
          <p:spPr>
            <a:xfrm>
              <a:off x="2960499" y="2567707"/>
              <a:ext cx="1236536" cy="407111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Run process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213" name="object 37">
              <a:extLst>
                <a:ext uri="{FF2B5EF4-FFF2-40B4-BE49-F238E27FC236}">
                  <a16:creationId xmlns:a16="http://schemas.microsoft.com/office/drawing/2014/main" id="{2566433F-D052-4712-A50D-5ED59FA2ED1A}"/>
                </a:ext>
              </a:extLst>
            </p:cNvPr>
            <p:cNvSpPr txBox="1"/>
            <p:nvPr/>
          </p:nvSpPr>
          <p:spPr>
            <a:xfrm>
              <a:off x="4028070" y="2197689"/>
              <a:ext cx="1108557" cy="670628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 algn="ctr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Stop process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214" name="object 37">
              <a:extLst>
                <a:ext uri="{FF2B5EF4-FFF2-40B4-BE49-F238E27FC236}">
                  <a16:creationId xmlns:a16="http://schemas.microsoft.com/office/drawing/2014/main" id="{6952095A-AA09-4451-B0A4-C1645394341E}"/>
                </a:ext>
              </a:extLst>
            </p:cNvPr>
            <p:cNvSpPr txBox="1"/>
            <p:nvPr/>
          </p:nvSpPr>
          <p:spPr>
            <a:xfrm>
              <a:off x="4942452" y="2235760"/>
              <a:ext cx="1558224" cy="670628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 algn="ctr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400" spc="-6" baseline="16081" dirty="0">
                  <a:latin typeface="Bahnschrift" panose="020B0502040204020203"/>
                  <a:cs typeface="Verdana"/>
                </a:rPr>
                <a:t>Process design view</a:t>
              </a:r>
              <a:endParaRPr sz="24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65" name="object 37">
              <a:extLst>
                <a:ext uri="{FF2B5EF4-FFF2-40B4-BE49-F238E27FC236}">
                  <a16:creationId xmlns:a16="http://schemas.microsoft.com/office/drawing/2014/main" id="{4CE8284A-342D-4AEF-8D11-31B4DFD6F34F}"/>
                </a:ext>
              </a:extLst>
            </p:cNvPr>
            <p:cNvSpPr txBox="1"/>
            <p:nvPr/>
          </p:nvSpPr>
          <p:spPr>
            <a:xfrm>
              <a:off x="6362541" y="986352"/>
              <a:ext cx="1943265" cy="374171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200" spc="-6" baseline="16081" dirty="0">
                  <a:latin typeface="Bahnschrift" panose="020B0502040204020203"/>
                  <a:cs typeface="Verdana"/>
                </a:rPr>
                <a:t>View process results</a:t>
              </a:r>
              <a:endParaRPr sz="2200" dirty="0">
                <a:latin typeface="Bahnschrift" panose="020B0502040204020203"/>
                <a:cs typeface="Verdana"/>
              </a:endParaRPr>
            </a:p>
          </p:txBody>
        </p:sp>
        <p:sp>
          <p:nvSpPr>
            <p:cNvPr id="76" name="object 37">
              <a:extLst>
                <a:ext uri="{FF2B5EF4-FFF2-40B4-BE49-F238E27FC236}">
                  <a16:creationId xmlns:a16="http://schemas.microsoft.com/office/drawing/2014/main" id="{03D86B8F-92E5-4E1D-B6F1-370B18BBF85F}"/>
                </a:ext>
              </a:extLst>
            </p:cNvPr>
            <p:cNvSpPr txBox="1"/>
            <p:nvPr/>
          </p:nvSpPr>
          <p:spPr>
            <a:xfrm>
              <a:off x="7092021" y="2575650"/>
              <a:ext cx="1558224" cy="374171"/>
            </a:xfrm>
            <a:prstGeom prst="rect">
              <a:avLst/>
            </a:prstGeom>
          </p:spPr>
          <p:txBody>
            <a:bodyPr vert="horz" wrap="square" lIns="0" tIns="10951" rIns="0" bIns="0" rtlCol="0">
              <a:spAutoFit/>
            </a:bodyPr>
            <a:lstStyle/>
            <a:p>
              <a:pPr marL="34583">
                <a:spcBef>
                  <a:spcPts val="86"/>
                </a:spcBef>
                <a:tabLst>
                  <a:tab pos="630570" algn="l"/>
                </a:tabLst>
              </a:pPr>
              <a:r>
                <a:rPr lang="en-US" sz="2200" spc="-6" baseline="16081" dirty="0">
                  <a:latin typeface="Bahnschrift" panose="020B0502040204020203"/>
                  <a:cs typeface="Verdana"/>
                </a:rPr>
                <a:t>Right click option</a:t>
              </a:r>
              <a:endParaRPr sz="2200" dirty="0">
                <a:latin typeface="Bahnschrift" panose="020B0502040204020203"/>
                <a:cs typeface="Verdana"/>
              </a:endParaRP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CD4702-2525-4655-9CF1-7913ABD4967E}"/>
              </a:ext>
            </a:extLst>
          </p:cNvPr>
          <p:cNvCxnSpPr>
            <a:cxnSpLocks/>
          </p:cNvCxnSpPr>
          <p:nvPr/>
        </p:nvCxnSpPr>
        <p:spPr>
          <a:xfrm flipV="1">
            <a:off x="273132" y="2144160"/>
            <a:ext cx="0" cy="434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D2695B-BC2A-42B4-98CA-664F5185F8AD}"/>
              </a:ext>
            </a:extLst>
          </p:cNvPr>
          <p:cNvCxnSpPr>
            <a:cxnSpLocks/>
          </p:cNvCxnSpPr>
          <p:nvPr/>
        </p:nvCxnSpPr>
        <p:spPr>
          <a:xfrm flipV="1">
            <a:off x="888270" y="2169163"/>
            <a:ext cx="0" cy="449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B452DEF-79E0-4C30-8310-D474C9A85C8A}"/>
              </a:ext>
            </a:extLst>
          </p:cNvPr>
          <p:cNvCxnSpPr>
            <a:cxnSpLocks/>
          </p:cNvCxnSpPr>
          <p:nvPr/>
        </p:nvCxnSpPr>
        <p:spPr>
          <a:xfrm flipV="1">
            <a:off x="2407651" y="2153746"/>
            <a:ext cx="128212" cy="449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ECE0693-FEEE-42FA-B524-B960FC4BE75C}"/>
              </a:ext>
            </a:extLst>
          </p:cNvPr>
          <p:cNvCxnSpPr>
            <a:cxnSpLocks/>
          </p:cNvCxnSpPr>
          <p:nvPr/>
        </p:nvCxnSpPr>
        <p:spPr>
          <a:xfrm flipV="1">
            <a:off x="3135389" y="2118121"/>
            <a:ext cx="0" cy="449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651B6D7-2CF5-4E0F-8C6E-EBE3D494E9D1}"/>
              </a:ext>
            </a:extLst>
          </p:cNvPr>
          <p:cNvCxnSpPr>
            <a:cxnSpLocks/>
          </p:cNvCxnSpPr>
          <p:nvPr/>
        </p:nvCxnSpPr>
        <p:spPr>
          <a:xfrm flipH="1" flipV="1">
            <a:off x="2613947" y="4709907"/>
            <a:ext cx="251965" cy="553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39A70AA-92C3-49B5-B3AC-403BB06ED9A1}"/>
              </a:ext>
            </a:extLst>
          </p:cNvPr>
          <p:cNvCxnSpPr>
            <a:cxnSpLocks/>
          </p:cNvCxnSpPr>
          <p:nvPr/>
        </p:nvCxnSpPr>
        <p:spPr>
          <a:xfrm>
            <a:off x="1065317" y="4104550"/>
            <a:ext cx="463347" cy="40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5E1D2FB-F73E-4BBD-8C53-C30853155E87}"/>
              </a:ext>
            </a:extLst>
          </p:cNvPr>
          <p:cNvCxnSpPr>
            <a:cxnSpLocks/>
          </p:cNvCxnSpPr>
          <p:nvPr/>
        </p:nvCxnSpPr>
        <p:spPr>
          <a:xfrm flipV="1">
            <a:off x="1695604" y="4723171"/>
            <a:ext cx="409595" cy="540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F7E436B-FD46-4D04-8CB0-62691B4D290E}"/>
              </a:ext>
            </a:extLst>
          </p:cNvPr>
          <p:cNvCxnSpPr>
            <a:cxnSpLocks/>
          </p:cNvCxnSpPr>
          <p:nvPr/>
        </p:nvCxnSpPr>
        <p:spPr>
          <a:xfrm flipH="1">
            <a:off x="3110565" y="4059165"/>
            <a:ext cx="177335" cy="358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bject 37">
            <a:extLst>
              <a:ext uri="{FF2B5EF4-FFF2-40B4-BE49-F238E27FC236}">
                <a16:creationId xmlns:a16="http://schemas.microsoft.com/office/drawing/2014/main" id="{A8BB2249-8EC5-4FF5-BE5D-0027A1000CD0}"/>
              </a:ext>
            </a:extLst>
          </p:cNvPr>
          <p:cNvSpPr txBox="1"/>
          <p:nvPr/>
        </p:nvSpPr>
        <p:spPr>
          <a:xfrm>
            <a:off x="2613947" y="5409607"/>
            <a:ext cx="1957541" cy="872832"/>
          </a:xfrm>
          <a:prstGeom prst="rect">
            <a:avLst/>
          </a:prstGeom>
        </p:spPr>
        <p:txBody>
          <a:bodyPr vert="horz" wrap="square" lIns="0" tIns="10951" rIns="0" bIns="0" rtlCol="0">
            <a:spAutoFit/>
          </a:bodyPr>
          <a:lstStyle/>
          <a:p>
            <a:pPr marL="34583" algn="ctr">
              <a:spcBef>
                <a:spcPts val="86"/>
              </a:spcBef>
              <a:tabLst>
                <a:tab pos="630570" algn="l"/>
              </a:tabLst>
            </a:pPr>
            <a:r>
              <a:rPr lang="en-US" sz="2400" spc="-6" baseline="16081" dirty="0">
                <a:latin typeface="Bahnschrift" panose="020B0502040204020203"/>
                <a:cs typeface="Verdana"/>
              </a:rPr>
              <a:t>Show and alter the order in which operators run</a:t>
            </a:r>
            <a:endParaRPr sz="2400" dirty="0">
              <a:latin typeface="Bahnschrift" panose="020B0502040204020203"/>
              <a:cs typeface="Verdana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70DBD5C-57D5-42BA-9802-6437D80C607D}"/>
              </a:ext>
            </a:extLst>
          </p:cNvPr>
          <p:cNvCxnSpPr>
            <a:cxnSpLocks/>
          </p:cNvCxnSpPr>
          <p:nvPr/>
        </p:nvCxnSpPr>
        <p:spPr>
          <a:xfrm flipH="1" flipV="1">
            <a:off x="1459409" y="2141871"/>
            <a:ext cx="17554" cy="436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5614409-A7DC-4CC4-843E-DF6ED479B746}"/>
              </a:ext>
            </a:extLst>
          </p:cNvPr>
          <p:cNvCxnSpPr>
            <a:cxnSpLocks/>
          </p:cNvCxnSpPr>
          <p:nvPr/>
        </p:nvCxnSpPr>
        <p:spPr>
          <a:xfrm flipV="1">
            <a:off x="5959272" y="3641983"/>
            <a:ext cx="442601" cy="1362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8C777AE-18D0-459C-B331-09EA0BB99F16}"/>
              </a:ext>
            </a:extLst>
          </p:cNvPr>
          <p:cNvCxnSpPr>
            <a:cxnSpLocks/>
            <a:stCxn id="209" idx="2"/>
          </p:cNvCxnSpPr>
          <p:nvPr/>
        </p:nvCxnSpPr>
        <p:spPr>
          <a:xfrm>
            <a:off x="5686956" y="6333047"/>
            <a:ext cx="760692" cy="226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6588CF5-1A63-4C39-B7C3-6B84FE7054D3}"/>
              </a:ext>
            </a:extLst>
          </p:cNvPr>
          <p:cNvCxnSpPr>
            <a:cxnSpLocks/>
          </p:cNvCxnSpPr>
          <p:nvPr/>
        </p:nvCxnSpPr>
        <p:spPr>
          <a:xfrm flipV="1">
            <a:off x="4618298" y="2158573"/>
            <a:ext cx="0" cy="504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DFBBC8C-FB08-47A5-ABF7-CFEA86C8E434}"/>
              </a:ext>
            </a:extLst>
          </p:cNvPr>
          <p:cNvCxnSpPr>
            <a:cxnSpLocks/>
            <a:stCxn id="212" idx="0"/>
          </p:cNvCxnSpPr>
          <p:nvPr/>
        </p:nvCxnSpPr>
        <p:spPr>
          <a:xfrm flipV="1">
            <a:off x="3578989" y="2146291"/>
            <a:ext cx="187403" cy="819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FD66B7-65CB-4A43-ABDF-392143BBB692}"/>
              </a:ext>
            </a:extLst>
          </p:cNvPr>
          <p:cNvCxnSpPr>
            <a:cxnSpLocks/>
          </p:cNvCxnSpPr>
          <p:nvPr/>
        </p:nvCxnSpPr>
        <p:spPr>
          <a:xfrm>
            <a:off x="7024733" y="1790079"/>
            <a:ext cx="0" cy="208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42DED0-427D-4CFE-90A0-589E6BCE1EB1}"/>
              </a:ext>
            </a:extLst>
          </p:cNvPr>
          <p:cNvCxnSpPr>
            <a:cxnSpLocks/>
            <a:stCxn id="214" idx="0"/>
          </p:cNvCxnSpPr>
          <p:nvPr/>
        </p:nvCxnSpPr>
        <p:spPr>
          <a:xfrm flipV="1">
            <a:off x="5721786" y="2332234"/>
            <a:ext cx="0" cy="322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00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/>
          <p:cNvSpPr/>
          <p:nvPr/>
        </p:nvSpPr>
        <p:spPr>
          <a:xfrm>
            <a:off x="326403" y="3230834"/>
            <a:ext cx="2776650" cy="329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>
              <a:latin typeface="Bahnschrif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580F13-4F5F-4EA3-ADD5-0CFF5C836472}"/>
              </a:ext>
            </a:extLst>
          </p:cNvPr>
          <p:cNvCxnSpPr>
            <a:cxnSpLocks/>
          </p:cNvCxnSpPr>
          <p:nvPr/>
        </p:nvCxnSpPr>
        <p:spPr>
          <a:xfrm flipH="1" flipV="1">
            <a:off x="2559951" y="3928657"/>
            <a:ext cx="1086204" cy="53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spc="-5" dirty="0"/>
              <a:t>Finding an</a:t>
            </a:r>
            <a:r>
              <a:rPr lang="en-IN" spc="-50" dirty="0"/>
              <a:t> </a:t>
            </a:r>
            <a:r>
              <a:rPr lang="en-IN" spc="-5" dirty="0"/>
              <a:t>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17123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-5" dirty="0">
                <a:latin typeface="Bahnschrift"/>
                <a:cs typeface="Carlito"/>
              </a:rPr>
              <a:t>Once you get familiar with operator names, you can ﬁnd them more  easily using the ﬁlter at the top of the operator</a:t>
            </a:r>
            <a:r>
              <a:rPr lang="en-US" spc="10" dirty="0">
                <a:latin typeface="Bahnschrift"/>
                <a:cs typeface="Carlito"/>
              </a:rPr>
              <a:t> </a:t>
            </a:r>
            <a:r>
              <a:rPr lang="en-US" spc="-5" dirty="0">
                <a:latin typeface="Bahnschrift"/>
                <a:cs typeface="Carlito"/>
              </a:rPr>
              <a:t>window</a:t>
            </a:r>
            <a:endParaRPr lang="en-US" dirty="0">
              <a:latin typeface="Bahnschrift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976" y="6427842"/>
            <a:ext cx="645730" cy="216690"/>
          </a:xfrm>
          <a:prstGeom prst="rect">
            <a:avLst/>
          </a:prstGeom>
        </p:spPr>
        <p:txBody>
          <a:bodyPr vert="horz" wrap="square" lIns="0" tIns="10951" rIns="0" bIns="0" rtlCol="0">
            <a:spAutoFit/>
          </a:bodyPr>
          <a:lstStyle/>
          <a:p>
            <a:pPr marL="11528">
              <a:spcBef>
                <a:spcPts val="86"/>
              </a:spcBef>
            </a:pPr>
            <a:endParaRPr sz="1300" dirty="0">
              <a:latin typeface="Bahnschrift"/>
              <a:cs typeface="Verdana"/>
            </a:endParaRPr>
          </a:p>
        </p:txBody>
      </p:sp>
      <p:grpSp>
        <p:nvGrpSpPr>
          <p:cNvPr id="9" name="object 10"/>
          <p:cNvGrpSpPr/>
          <p:nvPr/>
        </p:nvGrpSpPr>
        <p:grpSpPr>
          <a:xfrm>
            <a:off x="3253840" y="3230834"/>
            <a:ext cx="5830450" cy="3627166"/>
            <a:chOff x="3583743" y="3559898"/>
            <a:chExt cx="6421593" cy="3996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object 14"/>
            <p:cNvSpPr/>
            <p:nvPr/>
          </p:nvSpPr>
          <p:spPr>
            <a:xfrm>
              <a:off x="3583743" y="5034800"/>
              <a:ext cx="2725266" cy="2521698"/>
            </a:xfrm>
            <a:custGeom>
              <a:avLst/>
              <a:gdLst/>
              <a:ahLst/>
              <a:cxnLst/>
              <a:rect l="l" t="t" r="r" b="b"/>
              <a:pathLst>
                <a:path w="2086610" h="1581150">
                  <a:moveTo>
                    <a:pt x="2086508" y="0"/>
                  </a:moveTo>
                  <a:lnTo>
                    <a:pt x="0" y="0"/>
                  </a:lnTo>
                  <a:lnTo>
                    <a:pt x="0" y="1580786"/>
                  </a:lnTo>
                  <a:lnTo>
                    <a:pt x="2086508" y="1580786"/>
                  </a:lnTo>
                  <a:lnTo>
                    <a:pt x="2086508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pPr algn="just">
                <a:lnSpc>
                  <a:spcPct val="150000"/>
                </a:lnSpc>
              </a:pPr>
              <a:r>
                <a:rPr lang="en-US" sz="2000" spc="-5" dirty="0">
                  <a:latin typeface="Bahnschrift"/>
                  <a:cs typeface="Carlito"/>
                </a:rPr>
                <a:t>List all operators  whose ﬁrst word  starts with ‘</a:t>
              </a:r>
              <a:r>
                <a:rPr lang="en-US" sz="2000" spc="-5" dirty="0" err="1">
                  <a:latin typeface="Bahnschrift"/>
                  <a:cs typeface="Carlito"/>
                </a:rPr>
                <a:t>dec</a:t>
              </a:r>
              <a:r>
                <a:rPr lang="en-US" sz="2000" spc="-5" dirty="0">
                  <a:latin typeface="Bahnschrift"/>
                  <a:cs typeface="Carlito"/>
                </a:rPr>
                <a:t>’,  and </a:t>
              </a:r>
              <a:r>
                <a:rPr lang="en-US" sz="2000" dirty="0">
                  <a:latin typeface="Bahnschrift"/>
                  <a:cs typeface="Carlito"/>
                </a:rPr>
                <a:t>2</a:t>
              </a:r>
              <a:r>
                <a:rPr lang="en-US" sz="2000" baseline="24444" dirty="0">
                  <a:latin typeface="Bahnschrift"/>
                  <a:cs typeface="Carlito"/>
                </a:rPr>
                <a:t>nd </a:t>
              </a:r>
              <a:r>
                <a:rPr lang="en-US" sz="2000" spc="-5" dirty="0">
                  <a:latin typeface="Bahnschrift"/>
                  <a:cs typeface="Carlito"/>
                </a:rPr>
                <a:t>word starts  with ‘t’.</a:t>
              </a:r>
              <a:endParaRPr lang="en-US" sz="2000" dirty="0">
                <a:latin typeface="Bahnschrift"/>
                <a:cs typeface="Carlito"/>
              </a:endParaRPr>
            </a:p>
            <a:p>
              <a:pPr algn="just">
                <a:lnSpc>
                  <a:spcPct val="150000"/>
                </a:lnSpc>
              </a:pPr>
              <a:endParaRPr dirty="0">
                <a:latin typeface="Bahnschrift"/>
              </a:endParaRPr>
            </a:p>
          </p:txBody>
        </p:sp>
        <p:sp>
          <p:nvSpPr>
            <p:cNvPr id="14" name="object 15"/>
            <p:cNvSpPr/>
            <p:nvPr/>
          </p:nvSpPr>
          <p:spPr>
            <a:xfrm>
              <a:off x="6934476" y="3559898"/>
              <a:ext cx="3070860" cy="36662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dirty="0">
                <a:latin typeface="Bahnschrift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7FAEED-52A7-41D2-9A68-108373518E00}"/>
              </a:ext>
            </a:extLst>
          </p:cNvPr>
          <p:cNvCxnSpPr>
            <a:cxnSpLocks/>
          </p:cNvCxnSpPr>
          <p:nvPr/>
        </p:nvCxnSpPr>
        <p:spPr>
          <a:xfrm flipV="1">
            <a:off x="5728230" y="4038954"/>
            <a:ext cx="668087" cy="889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8"/>
          <p:cNvSpPr/>
          <p:nvPr/>
        </p:nvSpPr>
        <p:spPr>
          <a:xfrm>
            <a:off x="3498980" y="3263996"/>
            <a:ext cx="2541969" cy="889306"/>
          </a:xfrm>
          <a:custGeom>
            <a:avLst/>
            <a:gdLst/>
            <a:ahLst/>
            <a:cxnLst/>
            <a:rect l="l" t="t" r="r" b="b"/>
            <a:pathLst>
              <a:path w="1798954" h="985520">
                <a:moveTo>
                  <a:pt x="1798713" y="0"/>
                </a:moveTo>
                <a:lnTo>
                  <a:pt x="0" y="0"/>
                </a:lnTo>
                <a:lnTo>
                  <a:pt x="0" y="984961"/>
                </a:lnTo>
                <a:lnTo>
                  <a:pt x="1798713" y="984961"/>
                </a:lnTo>
                <a:lnTo>
                  <a:pt x="1798713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2000" spc="-5" dirty="0">
                <a:latin typeface="Bahnschrift"/>
                <a:cs typeface="Carlito"/>
              </a:rPr>
              <a:t>List all  operators that  start with</a:t>
            </a:r>
            <a:r>
              <a:rPr lang="en-US" sz="2000" spc="-45" dirty="0">
                <a:latin typeface="Bahnschrift"/>
                <a:cs typeface="Carlito"/>
              </a:rPr>
              <a:t> </a:t>
            </a:r>
            <a:r>
              <a:rPr lang="en-US" sz="2000" spc="-5" dirty="0">
                <a:latin typeface="Bahnschrift"/>
                <a:cs typeface="Carlito"/>
              </a:rPr>
              <a:t>‘read’</a:t>
            </a:r>
            <a:endParaRPr lang="en-US" sz="2000" dirty="0">
              <a:latin typeface="Bahnschrif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6872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1" y="0"/>
            <a:ext cx="8894617" cy="1217034"/>
          </a:xfrm>
        </p:spPr>
        <p:txBody>
          <a:bodyPr/>
          <a:lstStyle/>
          <a:p>
            <a:r>
              <a:rPr lang="en-IN" spc="35" dirty="0"/>
              <a:t>Main</a:t>
            </a:r>
            <a:r>
              <a:rPr lang="en-IN" spc="-280" dirty="0"/>
              <a:t> </a:t>
            </a:r>
            <a:r>
              <a:rPr lang="en-IN" spc="-145" dirty="0"/>
              <a:t>GUI</a:t>
            </a:r>
            <a:endParaRPr lang="en-IN" dirty="0"/>
          </a:p>
        </p:txBody>
      </p:sp>
      <p:pic>
        <p:nvPicPr>
          <p:cNvPr id="1026" name="Picture 2" descr="A Tour of the Weka Machine Learning Workbench">
            <a:extLst>
              <a:ext uri="{FF2B5EF4-FFF2-40B4-BE49-F238E27FC236}">
                <a16:creationId xmlns:a16="http://schemas.microsoft.com/office/drawing/2014/main" id="{BA0C798B-F586-42CB-A83E-678EC003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6" y="1628218"/>
            <a:ext cx="8110847" cy="4879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3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US" spc="35" dirty="0"/>
              <a:t>WEKA Only Deals With “flat”  Files</a:t>
            </a:r>
            <a:endParaRPr lang="en-IN" spc="3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29461"/>
            <a:ext cx="9132315" cy="5363221"/>
          </a:xfrm>
        </p:spPr>
        <p:txBody>
          <a:bodyPr>
            <a:normAutofit lnSpcReduction="10000"/>
          </a:bodyPr>
          <a:lstStyle/>
          <a:p>
            <a:pPr marL="12700" lvl="0" indent="0" defTabSz="457200">
              <a:lnSpc>
                <a:spcPct val="170000"/>
              </a:lnSpc>
              <a:spcBef>
                <a:spcPts val="100"/>
              </a:spcBef>
              <a:buClrTx/>
              <a:buNone/>
            </a:pPr>
            <a:r>
              <a:rPr lang="en-IN" sz="1800" spc="-6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@relation</a:t>
            </a:r>
            <a:r>
              <a:rPr lang="en-IN" sz="1800" spc="-4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 </a:t>
            </a:r>
            <a:r>
              <a:rPr lang="en-IN" sz="1800" spc="-9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heart-disease-simplified</a:t>
            </a:r>
            <a:endParaRPr lang="en-IN" sz="1800" dirty="0">
              <a:solidFill>
                <a:prstClr val="black"/>
              </a:solidFill>
              <a:latin typeface="Bahnschrift" panose="020B0502040204020203"/>
              <a:cs typeface="Times New Roman"/>
            </a:endParaRPr>
          </a:p>
          <a:p>
            <a:pPr marL="12700" marR="3875404" lvl="0" indent="0" defTabSz="457200">
              <a:lnSpc>
                <a:spcPct val="170000"/>
              </a:lnSpc>
              <a:spcBef>
                <a:spcPts val="0"/>
              </a:spcBef>
              <a:buClrTx/>
              <a:buNone/>
            </a:pPr>
            <a:r>
              <a:rPr lang="en-IN" sz="1800" spc="-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@attribute </a:t>
            </a:r>
            <a:r>
              <a:rPr lang="en-IN" sz="1800" spc="-12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age </a:t>
            </a:r>
            <a:r>
              <a:rPr lang="en-IN" sz="1800" spc="-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numeric  </a:t>
            </a:r>
            <a:r>
              <a:rPr lang="en-IN" sz="1800" spc="-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@attribute </a:t>
            </a:r>
            <a:r>
              <a:rPr lang="en-IN" sz="1800" spc="-9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sex</a:t>
            </a:r>
            <a:r>
              <a:rPr lang="en-IN" sz="180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{</a:t>
            </a:r>
            <a:r>
              <a:rPr lang="en-IN" sz="1800" spc="-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female,</a:t>
            </a:r>
            <a:r>
              <a:rPr lang="en-IN" sz="1800" spc="-8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 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male}</a:t>
            </a:r>
            <a:b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</a:br>
            <a:r>
              <a:rPr lang="en-IN" sz="1800" spc="-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@attribute </a:t>
            </a:r>
            <a:r>
              <a:rPr lang="en-IN" sz="1800" spc="-75" dirty="0" err="1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chest_pain_type</a:t>
            </a:r>
            <a:r>
              <a:rPr lang="en-IN" sz="1800" spc="-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 </a:t>
            </a:r>
            <a:r>
              <a:rPr lang="en-IN" sz="180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{ </a:t>
            </a:r>
            <a:r>
              <a:rPr lang="en-IN" sz="1800" spc="-75" dirty="0" err="1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typ_angina</a:t>
            </a:r>
            <a:r>
              <a:rPr lang="en-IN" sz="1800" spc="-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, </a:t>
            </a:r>
            <a:r>
              <a:rPr lang="en-IN" sz="1800" spc="-75" dirty="0" err="1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asympt,</a:t>
            </a:r>
            <a:r>
              <a:rPr lang="en-IN" sz="1800" spc="-80" dirty="0" err="1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non_anginal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, </a:t>
            </a:r>
            <a:r>
              <a:rPr lang="en-IN" sz="1800" spc="-90" dirty="0" err="1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atyp_angina</a:t>
            </a:r>
            <a:r>
              <a:rPr lang="en-IN" sz="1800" spc="-9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}</a:t>
            </a:r>
            <a:br>
              <a:rPr lang="en-IN" sz="1800" spc="-9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</a:br>
            <a:r>
              <a:rPr lang="en-IN" sz="1800" spc="-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@attribute </a:t>
            </a:r>
            <a:r>
              <a:rPr lang="en-IN" sz="1800" spc="-7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cholesterol</a:t>
            </a:r>
            <a:r>
              <a:rPr lang="en-IN" sz="1800" spc="-5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 </a:t>
            </a:r>
            <a:r>
              <a:rPr lang="en-IN" sz="1800" spc="-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numeric</a:t>
            </a:r>
            <a:endParaRPr lang="en-IN" sz="1800" dirty="0">
              <a:solidFill>
                <a:prstClr val="black"/>
              </a:solidFill>
              <a:latin typeface="Bahnschrift" panose="020B0502040204020203"/>
              <a:cs typeface="Times New Roman"/>
            </a:endParaRPr>
          </a:p>
          <a:p>
            <a:pPr marL="12700" marR="2537460" lvl="0" indent="0" defTabSz="457200">
              <a:lnSpc>
                <a:spcPct val="170000"/>
              </a:lnSpc>
              <a:spcBef>
                <a:spcPts val="0"/>
              </a:spcBef>
              <a:buClrTx/>
              <a:buNone/>
            </a:pPr>
            <a:r>
              <a:rPr lang="en-IN" sz="1800" spc="-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@attribute </a:t>
            </a:r>
            <a:r>
              <a:rPr lang="en-IN" sz="1800" spc="-85" dirty="0" err="1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exercise_induced_angina</a:t>
            </a:r>
            <a:r>
              <a:rPr lang="en-IN" sz="1800" spc="-8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 </a:t>
            </a:r>
            <a:r>
              <a:rPr lang="en-IN" sz="180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{ </a:t>
            </a:r>
            <a:r>
              <a:rPr lang="en-IN" sz="1800" spc="-3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no, </a:t>
            </a:r>
            <a:r>
              <a:rPr lang="en-IN" sz="1800" spc="-9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yes}  </a:t>
            </a:r>
            <a:br>
              <a:rPr lang="en-IN" sz="1800" spc="-9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</a:br>
            <a:r>
              <a:rPr lang="en-IN" sz="1800" spc="-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@attribute </a:t>
            </a:r>
            <a:r>
              <a:rPr lang="en-IN" sz="1800" spc="-12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class </a:t>
            </a:r>
            <a:r>
              <a:rPr lang="en-IN" sz="180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{ </a:t>
            </a:r>
            <a:r>
              <a:rPr lang="en-IN" sz="1800" spc="-4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present,</a:t>
            </a:r>
            <a:r>
              <a:rPr lang="en-IN" sz="1800" spc="-1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 </a:t>
            </a:r>
            <a:r>
              <a:rPr lang="en-IN" sz="1800" spc="-45" dirty="0" err="1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not_present</a:t>
            </a:r>
            <a:r>
              <a:rPr lang="en-IN" sz="1800" spc="-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}</a:t>
            </a:r>
            <a:endParaRPr lang="en-IN" sz="1800" dirty="0">
              <a:solidFill>
                <a:prstClr val="black"/>
              </a:solidFill>
              <a:latin typeface="Bahnschrift" panose="020B0502040204020203"/>
              <a:cs typeface="Times New Roman"/>
            </a:endParaRPr>
          </a:p>
          <a:p>
            <a:pPr marL="12700" marR="3119755" lvl="0" indent="0" defTabSz="457200">
              <a:lnSpc>
                <a:spcPct val="170000"/>
              </a:lnSpc>
              <a:spcBef>
                <a:spcPts val="0"/>
              </a:spcBef>
              <a:buClrTx/>
              <a:buNone/>
            </a:pPr>
            <a:r>
              <a:rPr lang="en-IN" sz="1800" spc="-7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@data  </a:t>
            </a:r>
            <a:r>
              <a:rPr lang="en-IN" sz="1800" spc="-5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63,male,typ_angina,233,no,not_present  </a:t>
            </a:r>
            <a:r>
              <a:rPr lang="en-IN" sz="1800" spc="-6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67,male,asympt,286,yes,present  67,male,asympt,229,yes,present  </a:t>
            </a:r>
            <a:r>
              <a:rPr lang="en-IN" sz="1800" spc="-8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3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8</a:t>
            </a:r>
            <a:r>
              <a:rPr lang="en-IN" sz="1800" spc="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,</a:t>
            </a:r>
            <a:r>
              <a:rPr lang="en-IN" sz="1800" spc="-13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f</a:t>
            </a:r>
            <a:r>
              <a:rPr lang="en-IN" sz="1800" spc="-7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e</a:t>
            </a:r>
            <a:r>
              <a:rPr lang="en-IN" sz="1800" spc="-114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m</a:t>
            </a:r>
            <a:r>
              <a:rPr lang="en-IN" sz="1800" spc="-1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a</a:t>
            </a:r>
            <a:r>
              <a:rPr lang="en-IN" sz="1800" spc="-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l</a:t>
            </a:r>
            <a:r>
              <a:rPr lang="en-IN" sz="1800" spc="-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e</a:t>
            </a:r>
            <a:r>
              <a:rPr lang="en-IN" sz="180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,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</a:t>
            </a:r>
            <a:r>
              <a:rPr lang="en-IN" sz="1800" spc="-8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o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</a:t>
            </a:r>
            <a:r>
              <a:rPr lang="en-IN" sz="1800" spc="-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_a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</a:t>
            </a:r>
            <a:r>
              <a:rPr lang="en-IN" sz="1800" spc="-1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g</a:t>
            </a:r>
            <a:r>
              <a:rPr lang="en-IN" sz="1800" spc="-10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i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</a:t>
            </a:r>
            <a:r>
              <a:rPr lang="en-IN" sz="1800" spc="-14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a</a:t>
            </a:r>
            <a:r>
              <a:rPr lang="en-IN" sz="1800" spc="-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l</a:t>
            </a:r>
            <a:r>
              <a:rPr lang="en-IN" sz="1800" spc="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,</a:t>
            </a:r>
            <a:r>
              <a:rPr lang="en-IN" sz="1800" spc="-23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?</a:t>
            </a:r>
            <a:r>
              <a:rPr lang="en-IN" sz="1800" spc="6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,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no</a:t>
            </a:r>
            <a:r>
              <a:rPr lang="en-IN" sz="1800" spc="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,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no</a:t>
            </a:r>
            <a:r>
              <a:rPr lang="en-IN" sz="1800" spc="1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t</a:t>
            </a:r>
            <a:r>
              <a:rPr lang="en-IN" sz="1800" spc="-4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_p</a:t>
            </a:r>
            <a:r>
              <a:rPr lang="en-IN" sz="1800" spc="2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r</a:t>
            </a:r>
            <a:r>
              <a:rPr lang="en-IN" sz="1800" spc="-11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es</a:t>
            </a:r>
            <a:r>
              <a:rPr lang="en-IN" sz="1800" spc="-7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e</a:t>
            </a:r>
            <a:r>
              <a:rPr lang="en-IN" sz="1800" spc="-80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n</a:t>
            </a:r>
            <a:r>
              <a:rPr lang="en-IN" sz="1800" spc="25" dirty="0">
                <a:solidFill>
                  <a:prstClr val="black"/>
                </a:solidFill>
                <a:latin typeface="Bahnschrift" panose="020B0502040204020203"/>
                <a:cs typeface="Times New Roman"/>
              </a:rPr>
              <a:t>t</a:t>
            </a:r>
            <a:endParaRPr lang="en-IN" sz="1800" dirty="0">
              <a:solidFill>
                <a:prstClr val="black"/>
              </a:solidFill>
              <a:latin typeface="Bahnschrift" panose="020B0502040204020203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47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8"/>
            <a:ext cx="7747184" cy="34254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692150" lvl="1" indent="-234950"/>
            <a:r>
              <a:rPr lang="en-US" sz="2800" dirty="0"/>
              <a:t>understand various features of rapid miner and </a:t>
            </a:r>
            <a:r>
              <a:rPr lang="en-US" sz="2800" dirty="0" err="1"/>
              <a:t>Weka</a:t>
            </a:r>
            <a:r>
              <a:rPr lang="en-US" sz="2800" dirty="0"/>
              <a:t> Tool.</a:t>
            </a:r>
          </a:p>
          <a:p>
            <a:pPr marL="692150" lvl="1" indent="-234950"/>
            <a:r>
              <a:rPr lang="en-US" sz="2800" dirty="0"/>
              <a:t>know the Interface of RapidMiner and Weka. </a:t>
            </a:r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5" y="0"/>
            <a:ext cx="8906493" cy="1217034"/>
          </a:xfrm>
        </p:spPr>
        <p:txBody>
          <a:bodyPr/>
          <a:lstStyle/>
          <a:p>
            <a:r>
              <a:rPr lang="en-IN" dirty="0" err="1"/>
              <a:t>Weka</a:t>
            </a:r>
            <a:r>
              <a:rPr lang="en-IN" dirty="0"/>
              <a:t> Explorer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97" y="1544139"/>
            <a:ext cx="8419606" cy="5068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41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29902-5190-48EE-A928-91F15657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0"/>
            <a:ext cx="8769926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RapidMiner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53A2C4-8A1F-43F9-A186-F9B339B30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542376"/>
              </p:ext>
            </p:extLst>
          </p:nvPr>
        </p:nvGraphicFramePr>
        <p:xfrm>
          <a:off x="249383" y="1603169"/>
          <a:ext cx="8562108" cy="458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12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29902-5190-48EE-A928-91F15657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0"/>
            <a:ext cx="8769926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RapidMiner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53A2C4-8A1F-43F9-A186-F9B339B30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165892"/>
              </p:ext>
            </p:extLst>
          </p:nvPr>
        </p:nvGraphicFramePr>
        <p:xfrm>
          <a:off x="249383" y="1603169"/>
          <a:ext cx="8562108" cy="456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68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29902-5190-48EE-A928-91F15657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0"/>
            <a:ext cx="8769926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RapidMiner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53A2C4-8A1F-43F9-A186-F9B339B30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921930"/>
              </p:ext>
            </p:extLst>
          </p:nvPr>
        </p:nvGraphicFramePr>
        <p:xfrm>
          <a:off x="249383" y="1591294"/>
          <a:ext cx="8562108" cy="458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23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29902-5190-48EE-A928-91F15657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0"/>
            <a:ext cx="8783781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RapidMiner</a:t>
            </a: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53A2C4-8A1F-43F9-A186-F9B339B30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339957"/>
              </p:ext>
            </p:extLst>
          </p:nvPr>
        </p:nvGraphicFramePr>
        <p:xfrm>
          <a:off x="249382" y="1603169"/>
          <a:ext cx="8562109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74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RapidMiner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6DEF14-3140-467F-BBC2-BA448E76D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931022"/>
              </p:ext>
            </p:extLst>
          </p:nvPr>
        </p:nvGraphicFramePr>
        <p:xfrm>
          <a:off x="319595" y="1591295"/>
          <a:ext cx="8630441" cy="4560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57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RapidMiner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6DEF14-3140-467F-BBC2-BA448E76D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777176"/>
              </p:ext>
            </p:extLst>
          </p:nvPr>
        </p:nvGraphicFramePr>
        <p:xfrm>
          <a:off x="319595" y="1591295"/>
          <a:ext cx="8630441" cy="4560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77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RapidMiner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6DEF14-3140-467F-BBC2-BA448E76D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391234"/>
              </p:ext>
            </p:extLst>
          </p:nvPr>
        </p:nvGraphicFramePr>
        <p:xfrm>
          <a:off x="319595" y="1591295"/>
          <a:ext cx="8630441" cy="4560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43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477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Features of RapidMiner</vt:lpstr>
      <vt:lpstr>Features of RapidMiner</vt:lpstr>
      <vt:lpstr>Features of RapidMiner</vt:lpstr>
      <vt:lpstr>Features of RapidMiner</vt:lpstr>
      <vt:lpstr>Features of RapidMiner</vt:lpstr>
      <vt:lpstr>Features of RapidMiner</vt:lpstr>
      <vt:lpstr>Features of RapidMiner</vt:lpstr>
      <vt:lpstr>Features of RapidMiner</vt:lpstr>
      <vt:lpstr>Features of Weka</vt:lpstr>
      <vt:lpstr>Features of Weka</vt:lpstr>
      <vt:lpstr>Creating a Repository</vt:lpstr>
      <vt:lpstr>Creating a Repository</vt:lpstr>
      <vt:lpstr>RAPID MINER GUI</vt:lpstr>
      <vt:lpstr>Rapid Miner Toolbars</vt:lpstr>
      <vt:lpstr>Finding an Operator</vt:lpstr>
      <vt:lpstr>Main GUI</vt:lpstr>
      <vt:lpstr>WEKA Only Deals With “flat”  Files</vt:lpstr>
      <vt:lpstr>Weka Explorer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98</cp:revision>
  <dcterms:created xsi:type="dcterms:W3CDTF">2020-12-02T17:41:12Z</dcterms:created>
  <dcterms:modified xsi:type="dcterms:W3CDTF">2020-12-30T05:12:10Z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533057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