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333" r:id="rId6"/>
    <p:sldId id="312" r:id="rId7"/>
    <p:sldId id="313" r:id="rId8"/>
    <p:sldId id="314" r:id="rId9"/>
    <p:sldId id="327" r:id="rId10"/>
    <p:sldId id="315" r:id="rId11"/>
    <p:sldId id="332" r:id="rId12"/>
    <p:sldId id="316" r:id="rId13"/>
    <p:sldId id="317" r:id="rId14"/>
    <p:sldId id="331" r:id="rId15"/>
    <p:sldId id="318" r:id="rId16"/>
    <p:sldId id="328" r:id="rId17"/>
    <p:sldId id="319" r:id="rId18"/>
    <p:sldId id="320" r:id="rId19"/>
    <p:sldId id="329" r:id="rId20"/>
    <p:sldId id="321" r:id="rId21"/>
    <p:sldId id="322" r:id="rId22"/>
    <p:sldId id="330" r:id="rId23"/>
    <p:sldId id="323" r:id="rId24"/>
    <p:sldId id="324" r:id="rId25"/>
    <p:sldId id="326" r:id="rId26"/>
    <p:sldId id="311" r:id="rId2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000000"/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7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4D957-1886-4375-B941-5A3C0C32E801}" type="doc">
      <dgm:prSet loTypeId="urn:microsoft.com/office/officeart/2005/8/layout/radial1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3C90E8-1617-44B4-AF67-8318AABB0A4A}">
      <dgm:prSet phldrT="[Text]" custT="1"/>
      <dgm:spPr>
        <a:solidFill>
          <a:schemeClr val="tx2">
            <a:lumMod val="75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>
              <a:latin typeface="Bahnschrift"/>
            </a:rPr>
            <a:t>Features For Comparative Study</a:t>
          </a:r>
        </a:p>
      </dgm:t>
    </dgm:pt>
    <dgm:pt modelId="{1AF84DFE-3733-4614-93E3-D115C32FCA2D}" type="parTrans" cxnId="{0ACD84D5-8858-4DC3-9CAA-5B25CB70BAB8}">
      <dgm:prSet/>
      <dgm:spPr/>
      <dgm:t>
        <a:bodyPr/>
        <a:lstStyle/>
        <a:p>
          <a:endParaRPr lang="en-US"/>
        </a:p>
      </dgm:t>
    </dgm:pt>
    <dgm:pt modelId="{99C3543B-0F13-4B06-B08B-B545E6C316E6}" type="sibTrans" cxnId="{0ACD84D5-8858-4DC3-9CAA-5B25CB70BAB8}">
      <dgm:prSet/>
      <dgm:spPr/>
      <dgm:t>
        <a:bodyPr/>
        <a:lstStyle/>
        <a:p>
          <a:endParaRPr lang="en-US"/>
        </a:p>
      </dgm:t>
    </dgm:pt>
    <dgm:pt modelId="{BA4B5EDC-1C38-4A20-B43D-558E2D98AE22}">
      <dgm:prSet phldrT="[Text]"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altLang="en-US" sz="2000">
              <a:solidFill>
                <a:schemeClr val="tx1"/>
              </a:solidFill>
              <a:latin typeface="Bahnschrift"/>
            </a:rPr>
            <a:t>Usability</a:t>
          </a:r>
          <a:endParaRPr lang="en-US" sz="2000" dirty="0">
            <a:solidFill>
              <a:schemeClr val="tx1"/>
            </a:solidFill>
            <a:latin typeface="Bahnschrift"/>
          </a:endParaRPr>
        </a:p>
      </dgm:t>
    </dgm:pt>
    <dgm:pt modelId="{435EA9C5-47B9-46FC-9C31-CA5B50C60598}" type="parTrans" cxnId="{7BE50935-E739-4F27-9A48-08D7AC5AFF55}">
      <dgm:prSet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7C951D5-35DA-485A-AEAC-A5143EDCCF5D}" type="sibTrans" cxnId="{7BE50935-E739-4F27-9A48-08D7AC5AFF55}">
      <dgm:prSet/>
      <dgm:spPr/>
      <dgm:t>
        <a:bodyPr/>
        <a:lstStyle/>
        <a:p>
          <a:endParaRPr lang="en-US"/>
        </a:p>
      </dgm:t>
    </dgm:pt>
    <dgm:pt modelId="{B36B0EE8-3F78-43F4-9AEC-CC8FA118224B}">
      <dgm:prSet phldrT="[Text]"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altLang="en-US" sz="2000">
              <a:solidFill>
                <a:schemeClr val="tx1"/>
              </a:solidFill>
              <a:latin typeface="Bahnschrift"/>
            </a:rPr>
            <a:t>Data Set Size</a:t>
          </a:r>
          <a:endParaRPr lang="en-US" sz="2000" dirty="0">
            <a:solidFill>
              <a:schemeClr val="tx1"/>
            </a:solidFill>
            <a:latin typeface="Bahnschrift"/>
          </a:endParaRPr>
        </a:p>
      </dgm:t>
    </dgm:pt>
    <dgm:pt modelId="{7DBC8DB2-1545-44F7-9944-CCA6CEEB1C5E}" type="parTrans" cxnId="{4633480E-1431-4560-A6FC-064062389583}">
      <dgm:prSet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D22906-6047-4EDE-853D-15ACC64B4DCA}" type="sibTrans" cxnId="{4633480E-1431-4560-A6FC-064062389583}">
      <dgm:prSet/>
      <dgm:spPr/>
      <dgm:t>
        <a:bodyPr/>
        <a:lstStyle/>
        <a:p>
          <a:endParaRPr lang="en-US"/>
        </a:p>
      </dgm:t>
    </dgm:pt>
    <dgm:pt modelId="{CAB5DEEB-2F57-499B-BC0A-936B808F0526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altLang="en-US" sz="2000" dirty="0">
              <a:solidFill>
                <a:schemeClr val="tx1"/>
              </a:solidFill>
              <a:latin typeface="Bahnschrift"/>
            </a:rPr>
            <a:t>Speed</a:t>
          </a:r>
        </a:p>
      </dgm:t>
    </dgm:pt>
    <dgm:pt modelId="{F5B199AB-18D7-463D-BFDD-955179A1689B}" type="parTrans" cxnId="{AF68DE30-3BBD-4439-846A-7E4AC416BB07}">
      <dgm:prSet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7C81DD-44C5-41AB-9F03-AD675265B587}" type="sibTrans" cxnId="{AF68DE30-3BBD-4439-846A-7E4AC416BB07}">
      <dgm:prSet/>
      <dgm:spPr/>
      <dgm:t>
        <a:bodyPr/>
        <a:lstStyle/>
        <a:p>
          <a:endParaRPr lang="en-US"/>
        </a:p>
      </dgm:t>
    </dgm:pt>
    <dgm:pt modelId="{449CFFC9-A0C6-410E-8C5D-B996F3223571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altLang="en-US" sz="2000" dirty="0">
              <a:solidFill>
                <a:schemeClr val="tx1"/>
              </a:solidFill>
              <a:latin typeface="Bahnschrift"/>
            </a:rPr>
            <a:t>Visualization</a:t>
          </a:r>
        </a:p>
      </dgm:t>
    </dgm:pt>
    <dgm:pt modelId="{44875911-3BA9-44CA-B02E-3D8289D48249}" type="parTrans" cxnId="{18E62D92-3773-45DA-9A82-FEA8C422A2B4}">
      <dgm:prSet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A2FC80-FC5F-433A-B563-BC480155DBB2}" type="sibTrans" cxnId="{18E62D92-3773-45DA-9A82-FEA8C422A2B4}">
      <dgm:prSet/>
      <dgm:spPr/>
      <dgm:t>
        <a:bodyPr/>
        <a:lstStyle/>
        <a:p>
          <a:endParaRPr lang="en-US"/>
        </a:p>
      </dgm:t>
    </dgm:pt>
    <dgm:pt modelId="{93EB9725-E82B-47A9-9613-C941289F0D20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altLang="en-US" sz="2000">
              <a:solidFill>
                <a:schemeClr val="tx1"/>
              </a:solidFill>
              <a:latin typeface="Bahnschrift"/>
            </a:rPr>
            <a:t>Algorithms supported</a:t>
          </a:r>
          <a:endParaRPr lang="en-IN" altLang="en-US" sz="2000" dirty="0">
            <a:solidFill>
              <a:schemeClr val="tx1"/>
            </a:solidFill>
            <a:latin typeface="Bahnschrift"/>
          </a:endParaRPr>
        </a:p>
      </dgm:t>
    </dgm:pt>
    <dgm:pt modelId="{1EE8FC6F-D1F1-432E-8969-A92147C527E9}" type="parTrans" cxnId="{449EA8C8-952A-4775-B412-F15EBE446346}">
      <dgm:prSet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6B0590-48FF-4767-9D99-84D365ABC89D}" type="sibTrans" cxnId="{449EA8C8-952A-4775-B412-F15EBE446346}">
      <dgm:prSet/>
      <dgm:spPr/>
      <dgm:t>
        <a:bodyPr/>
        <a:lstStyle/>
        <a:p>
          <a:endParaRPr lang="en-US"/>
        </a:p>
      </dgm:t>
    </dgm:pt>
    <dgm:pt modelId="{AB78E078-DC77-452A-8E4F-CBF71AB571F4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altLang="en-US" sz="2000">
              <a:solidFill>
                <a:schemeClr val="tx1"/>
              </a:solidFill>
              <a:latin typeface="Bahnschrift"/>
            </a:rPr>
            <a:t>Memory Usage</a:t>
          </a:r>
          <a:endParaRPr lang="en-IN" altLang="en-US" sz="2000" dirty="0">
            <a:solidFill>
              <a:schemeClr val="tx1"/>
            </a:solidFill>
            <a:latin typeface="Bahnschrift"/>
          </a:endParaRPr>
        </a:p>
      </dgm:t>
    </dgm:pt>
    <dgm:pt modelId="{C7848456-A97B-4422-812D-DD4DEE756307}" type="parTrans" cxnId="{338F583C-35E3-4CE1-A3F2-16B24AF92A4D}">
      <dgm:prSet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46BFD6-3E2F-4575-8698-01E9CAF092DD}" type="sibTrans" cxnId="{338F583C-35E3-4CE1-A3F2-16B24AF92A4D}">
      <dgm:prSet/>
      <dgm:spPr/>
      <dgm:t>
        <a:bodyPr/>
        <a:lstStyle/>
        <a:p>
          <a:endParaRPr lang="en-US"/>
        </a:p>
      </dgm:t>
    </dgm:pt>
    <dgm:pt modelId="{0F1E2E22-742B-4B64-B334-84CC7B75B7F8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altLang="en-US" sz="2000" dirty="0">
              <a:solidFill>
                <a:schemeClr val="tx1"/>
              </a:solidFill>
              <a:latin typeface="Bahnschrift"/>
            </a:rPr>
            <a:t>Primary Usage</a:t>
          </a:r>
        </a:p>
      </dgm:t>
    </dgm:pt>
    <dgm:pt modelId="{6CBA6A28-C10C-48D0-88C8-DD0437B0B4FB}" type="parTrans" cxnId="{4F957C85-EECA-4167-ACF3-7D7EA8BC8ECA}">
      <dgm:prSet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FB52A2-2C3E-43D7-B7B5-F1601948713C}" type="sibTrans" cxnId="{4F957C85-EECA-4167-ACF3-7D7EA8BC8ECA}">
      <dgm:prSet/>
      <dgm:spPr/>
      <dgm:t>
        <a:bodyPr/>
        <a:lstStyle/>
        <a:p>
          <a:endParaRPr lang="en-US"/>
        </a:p>
      </dgm:t>
    </dgm:pt>
    <dgm:pt modelId="{4AFCCF25-DA7C-48A6-AD80-16607F3C249E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altLang="en-US" sz="2000" dirty="0">
              <a:solidFill>
                <a:schemeClr val="tx1"/>
              </a:solidFill>
              <a:latin typeface="Bahnschrift"/>
            </a:rPr>
            <a:t>Interface Type Supported</a:t>
          </a:r>
        </a:p>
      </dgm:t>
    </dgm:pt>
    <dgm:pt modelId="{E6D3D156-F9BB-44D7-A53A-66E672A74F4B}" type="parTrans" cxnId="{74A58F6B-6244-444B-B8ED-2CCFADB80514}">
      <dgm:prSet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E7B5FF-9E4E-4103-BB2B-FFA624E1E4A2}" type="sibTrans" cxnId="{74A58F6B-6244-444B-B8ED-2CCFADB80514}">
      <dgm:prSet/>
      <dgm:spPr/>
      <dgm:t>
        <a:bodyPr/>
        <a:lstStyle/>
        <a:p>
          <a:endParaRPr lang="en-US"/>
        </a:p>
      </dgm:t>
    </dgm:pt>
    <dgm:pt modelId="{8F835124-814E-435E-B49B-BCB78BC18C68}" type="pres">
      <dgm:prSet presAssocID="{BA94D957-1886-4375-B941-5A3C0C32E80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9B210CA-3ADC-4763-8DB4-BFCC4BEC2B7B}" type="pres">
      <dgm:prSet presAssocID="{6C3C90E8-1617-44B4-AF67-8318AABB0A4A}" presName="centerShape" presStyleLbl="node0" presStyleIdx="0" presStyleCnt="1" custScaleX="180963" custScaleY="134801"/>
      <dgm:spPr/>
    </dgm:pt>
    <dgm:pt modelId="{F07ADF7F-484F-401E-8A94-F2DEA59463CB}" type="pres">
      <dgm:prSet presAssocID="{435EA9C5-47B9-46FC-9C31-CA5B50C60598}" presName="Name9" presStyleLbl="parChTrans1D2" presStyleIdx="0" presStyleCnt="8"/>
      <dgm:spPr/>
    </dgm:pt>
    <dgm:pt modelId="{837F4EB1-532A-4AF4-B1C7-F118726933A4}" type="pres">
      <dgm:prSet presAssocID="{435EA9C5-47B9-46FC-9C31-CA5B50C60598}" presName="connTx" presStyleLbl="parChTrans1D2" presStyleIdx="0" presStyleCnt="8"/>
      <dgm:spPr/>
    </dgm:pt>
    <dgm:pt modelId="{870EC337-77DF-40CF-994E-6D7106F14244}" type="pres">
      <dgm:prSet presAssocID="{BA4B5EDC-1C38-4A20-B43D-558E2D98AE22}" presName="node" presStyleLbl="node1" presStyleIdx="0" presStyleCnt="8" custScaleX="178964" custScaleY="102677">
        <dgm:presLayoutVars>
          <dgm:bulletEnabled val="1"/>
        </dgm:presLayoutVars>
      </dgm:prSet>
      <dgm:spPr/>
    </dgm:pt>
    <dgm:pt modelId="{357E2951-6742-4EF9-A0C2-5462B01EA3EF}" type="pres">
      <dgm:prSet presAssocID="{F5B199AB-18D7-463D-BFDD-955179A1689B}" presName="Name9" presStyleLbl="parChTrans1D2" presStyleIdx="1" presStyleCnt="8"/>
      <dgm:spPr/>
    </dgm:pt>
    <dgm:pt modelId="{F5EBD340-D4D6-4B78-B017-B2573E7FFAF1}" type="pres">
      <dgm:prSet presAssocID="{F5B199AB-18D7-463D-BFDD-955179A1689B}" presName="connTx" presStyleLbl="parChTrans1D2" presStyleIdx="1" presStyleCnt="8"/>
      <dgm:spPr/>
    </dgm:pt>
    <dgm:pt modelId="{F144B489-5465-479C-9D5B-7628F607B9FB}" type="pres">
      <dgm:prSet presAssocID="{CAB5DEEB-2F57-499B-BC0A-936B808F0526}" presName="node" presStyleLbl="node1" presStyleIdx="1" presStyleCnt="8" custScaleX="178964" custScaleY="102677" custRadScaleRad="137336" custRadScaleInc="62268">
        <dgm:presLayoutVars>
          <dgm:bulletEnabled val="1"/>
        </dgm:presLayoutVars>
      </dgm:prSet>
      <dgm:spPr/>
    </dgm:pt>
    <dgm:pt modelId="{4C42B211-1931-4476-895C-F3287571D97D}" type="pres">
      <dgm:prSet presAssocID="{44875911-3BA9-44CA-B02E-3D8289D48249}" presName="Name9" presStyleLbl="parChTrans1D2" presStyleIdx="2" presStyleCnt="8"/>
      <dgm:spPr/>
    </dgm:pt>
    <dgm:pt modelId="{67C03D57-E292-44AD-A8B8-8C0281F4CA0E}" type="pres">
      <dgm:prSet presAssocID="{44875911-3BA9-44CA-B02E-3D8289D48249}" presName="connTx" presStyleLbl="parChTrans1D2" presStyleIdx="2" presStyleCnt="8"/>
      <dgm:spPr/>
    </dgm:pt>
    <dgm:pt modelId="{7BC23B7E-F620-4313-8F82-29466A0FAE45}" type="pres">
      <dgm:prSet presAssocID="{449CFFC9-A0C6-410E-8C5D-B996F3223571}" presName="node" presStyleLbl="node1" presStyleIdx="2" presStyleCnt="8" custScaleX="178967" custScaleY="102677" custRadScaleRad="140642">
        <dgm:presLayoutVars>
          <dgm:bulletEnabled val="1"/>
        </dgm:presLayoutVars>
      </dgm:prSet>
      <dgm:spPr/>
    </dgm:pt>
    <dgm:pt modelId="{CE1464B9-77F8-4084-A777-2D562E57E8C6}" type="pres">
      <dgm:prSet presAssocID="{1EE8FC6F-D1F1-432E-8969-A92147C527E9}" presName="Name9" presStyleLbl="parChTrans1D2" presStyleIdx="3" presStyleCnt="8"/>
      <dgm:spPr/>
    </dgm:pt>
    <dgm:pt modelId="{76D12DBA-AA9C-4C43-AB17-4BA71990F0F0}" type="pres">
      <dgm:prSet presAssocID="{1EE8FC6F-D1F1-432E-8969-A92147C527E9}" presName="connTx" presStyleLbl="parChTrans1D2" presStyleIdx="3" presStyleCnt="8"/>
      <dgm:spPr/>
    </dgm:pt>
    <dgm:pt modelId="{911FB954-34AA-40E5-9B82-705B869A8172}" type="pres">
      <dgm:prSet presAssocID="{93EB9725-E82B-47A9-9613-C941289F0D20}" presName="node" presStyleLbl="node1" presStyleIdx="3" presStyleCnt="8" custScaleX="178964" custScaleY="102677" custRadScaleRad="137336" custRadScaleInc="-62268">
        <dgm:presLayoutVars>
          <dgm:bulletEnabled val="1"/>
        </dgm:presLayoutVars>
      </dgm:prSet>
      <dgm:spPr/>
    </dgm:pt>
    <dgm:pt modelId="{946F1003-CB33-4EAC-88C3-08437E20ECEE}" type="pres">
      <dgm:prSet presAssocID="{7DBC8DB2-1545-44F7-9944-CCA6CEEB1C5E}" presName="Name9" presStyleLbl="parChTrans1D2" presStyleIdx="4" presStyleCnt="8"/>
      <dgm:spPr/>
    </dgm:pt>
    <dgm:pt modelId="{A981C4C9-CA98-4B20-A771-07AB7C9737F3}" type="pres">
      <dgm:prSet presAssocID="{7DBC8DB2-1545-44F7-9944-CCA6CEEB1C5E}" presName="connTx" presStyleLbl="parChTrans1D2" presStyleIdx="4" presStyleCnt="8"/>
      <dgm:spPr/>
    </dgm:pt>
    <dgm:pt modelId="{90F779BA-E0AB-46E3-930E-1288D53635CA}" type="pres">
      <dgm:prSet presAssocID="{B36B0EE8-3F78-43F4-9AEC-CC8FA118224B}" presName="node" presStyleLbl="node1" presStyleIdx="4" presStyleCnt="8" custScaleX="178964" custScaleY="102677">
        <dgm:presLayoutVars>
          <dgm:bulletEnabled val="1"/>
        </dgm:presLayoutVars>
      </dgm:prSet>
      <dgm:spPr/>
    </dgm:pt>
    <dgm:pt modelId="{5E5D4E69-FE96-4C47-876A-D1D1F17579A6}" type="pres">
      <dgm:prSet presAssocID="{C7848456-A97B-4422-812D-DD4DEE756307}" presName="Name9" presStyleLbl="parChTrans1D2" presStyleIdx="5" presStyleCnt="8"/>
      <dgm:spPr/>
    </dgm:pt>
    <dgm:pt modelId="{639CD924-5463-45AA-BB6A-34D417BCAD12}" type="pres">
      <dgm:prSet presAssocID="{C7848456-A97B-4422-812D-DD4DEE756307}" presName="connTx" presStyleLbl="parChTrans1D2" presStyleIdx="5" presStyleCnt="8"/>
      <dgm:spPr/>
    </dgm:pt>
    <dgm:pt modelId="{64431965-3649-4A59-A58B-D1E98D1B94D9}" type="pres">
      <dgm:prSet presAssocID="{AB78E078-DC77-452A-8E4F-CBF71AB571F4}" presName="node" presStyleLbl="node1" presStyleIdx="5" presStyleCnt="8" custScaleX="178964" custScaleY="102677" custRadScaleRad="131906" custRadScaleInc="55930">
        <dgm:presLayoutVars>
          <dgm:bulletEnabled val="1"/>
        </dgm:presLayoutVars>
      </dgm:prSet>
      <dgm:spPr/>
    </dgm:pt>
    <dgm:pt modelId="{4F955B56-171C-4292-B76C-BBAE6C2A9AC9}" type="pres">
      <dgm:prSet presAssocID="{6CBA6A28-C10C-48D0-88C8-DD0437B0B4FB}" presName="Name9" presStyleLbl="parChTrans1D2" presStyleIdx="6" presStyleCnt="8"/>
      <dgm:spPr/>
    </dgm:pt>
    <dgm:pt modelId="{0F69BA4D-333F-4768-9CAE-A991BAF60B45}" type="pres">
      <dgm:prSet presAssocID="{6CBA6A28-C10C-48D0-88C8-DD0437B0B4FB}" presName="connTx" presStyleLbl="parChTrans1D2" presStyleIdx="6" presStyleCnt="8"/>
      <dgm:spPr/>
    </dgm:pt>
    <dgm:pt modelId="{D2E1A664-2C3A-4972-BDA4-E3588BC7B018}" type="pres">
      <dgm:prSet presAssocID="{0F1E2E22-742B-4B64-B334-84CC7B75B7F8}" presName="node" presStyleLbl="node1" presStyleIdx="6" presStyleCnt="8" custScaleX="181638" custScaleY="102677" custRadScaleRad="140645" custRadScaleInc="0">
        <dgm:presLayoutVars>
          <dgm:bulletEnabled val="1"/>
        </dgm:presLayoutVars>
      </dgm:prSet>
      <dgm:spPr/>
    </dgm:pt>
    <dgm:pt modelId="{2B3D6C2F-2969-4C56-BD3B-03CCDFB8F4DD}" type="pres">
      <dgm:prSet presAssocID="{E6D3D156-F9BB-44D7-A53A-66E672A74F4B}" presName="Name9" presStyleLbl="parChTrans1D2" presStyleIdx="7" presStyleCnt="8"/>
      <dgm:spPr/>
    </dgm:pt>
    <dgm:pt modelId="{688F4061-43EB-410D-879F-D946AEF51EAF}" type="pres">
      <dgm:prSet presAssocID="{E6D3D156-F9BB-44D7-A53A-66E672A74F4B}" presName="connTx" presStyleLbl="parChTrans1D2" presStyleIdx="7" presStyleCnt="8"/>
      <dgm:spPr/>
    </dgm:pt>
    <dgm:pt modelId="{CBD9D24F-25AF-46F7-9ABE-C28F68EAD497}" type="pres">
      <dgm:prSet presAssocID="{4AFCCF25-DA7C-48A6-AD80-16607F3C249E}" presName="node" presStyleLbl="node1" presStyleIdx="7" presStyleCnt="8" custScaleX="178964" custScaleY="102677" custRadScaleRad="131906" custRadScaleInc="-55930">
        <dgm:presLayoutVars>
          <dgm:bulletEnabled val="1"/>
        </dgm:presLayoutVars>
      </dgm:prSet>
      <dgm:spPr/>
    </dgm:pt>
  </dgm:ptLst>
  <dgm:cxnLst>
    <dgm:cxn modelId="{D28D6701-1BA8-499A-A461-D55C9BD74D6A}" type="presOf" srcId="{AB78E078-DC77-452A-8E4F-CBF71AB571F4}" destId="{64431965-3649-4A59-A58B-D1E98D1B94D9}" srcOrd="0" destOrd="0" presId="urn:microsoft.com/office/officeart/2005/8/layout/radial1"/>
    <dgm:cxn modelId="{EBDC5805-DF0C-48E2-A4F5-1F2BBB986ED3}" type="presOf" srcId="{4AFCCF25-DA7C-48A6-AD80-16607F3C249E}" destId="{CBD9D24F-25AF-46F7-9ABE-C28F68EAD497}" srcOrd="0" destOrd="0" presId="urn:microsoft.com/office/officeart/2005/8/layout/radial1"/>
    <dgm:cxn modelId="{4174D90D-FE7A-4FE4-BCDA-79433B84D887}" type="presOf" srcId="{0F1E2E22-742B-4B64-B334-84CC7B75B7F8}" destId="{D2E1A664-2C3A-4972-BDA4-E3588BC7B018}" srcOrd="0" destOrd="0" presId="urn:microsoft.com/office/officeart/2005/8/layout/radial1"/>
    <dgm:cxn modelId="{4633480E-1431-4560-A6FC-064062389583}" srcId="{6C3C90E8-1617-44B4-AF67-8318AABB0A4A}" destId="{B36B0EE8-3F78-43F4-9AEC-CC8FA118224B}" srcOrd="4" destOrd="0" parTransId="{7DBC8DB2-1545-44F7-9944-CCA6CEEB1C5E}" sibTransId="{ADD22906-6047-4EDE-853D-15ACC64B4DCA}"/>
    <dgm:cxn modelId="{F719011D-7C0C-4B7D-8CC4-ED6390857EF7}" type="presOf" srcId="{449CFFC9-A0C6-410E-8C5D-B996F3223571}" destId="{7BC23B7E-F620-4313-8F82-29466A0FAE45}" srcOrd="0" destOrd="0" presId="urn:microsoft.com/office/officeart/2005/8/layout/radial1"/>
    <dgm:cxn modelId="{717E801D-BEE5-40E1-92AE-ED22648C012F}" type="presOf" srcId="{E6D3D156-F9BB-44D7-A53A-66E672A74F4B}" destId="{688F4061-43EB-410D-879F-D946AEF51EAF}" srcOrd="1" destOrd="0" presId="urn:microsoft.com/office/officeart/2005/8/layout/radial1"/>
    <dgm:cxn modelId="{12DF5A20-8C95-4F91-80A6-663E2A24A6E6}" type="presOf" srcId="{1EE8FC6F-D1F1-432E-8969-A92147C527E9}" destId="{CE1464B9-77F8-4084-A777-2D562E57E8C6}" srcOrd="0" destOrd="0" presId="urn:microsoft.com/office/officeart/2005/8/layout/radial1"/>
    <dgm:cxn modelId="{75D09F29-1129-46F7-B8AF-1897D1BF8C1D}" type="presOf" srcId="{93EB9725-E82B-47A9-9613-C941289F0D20}" destId="{911FB954-34AA-40E5-9B82-705B869A8172}" srcOrd="0" destOrd="0" presId="urn:microsoft.com/office/officeart/2005/8/layout/radial1"/>
    <dgm:cxn modelId="{AF68DE30-3BBD-4439-846A-7E4AC416BB07}" srcId="{6C3C90E8-1617-44B4-AF67-8318AABB0A4A}" destId="{CAB5DEEB-2F57-499B-BC0A-936B808F0526}" srcOrd="1" destOrd="0" parTransId="{F5B199AB-18D7-463D-BFDD-955179A1689B}" sibTransId="{1B7C81DD-44C5-41AB-9F03-AD675265B587}"/>
    <dgm:cxn modelId="{7BE50935-E739-4F27-9A48-08D7AC5AFF55}" srcId="{6C3C90E8-1617-44B4-AF67-8318AABB0A4A}" destId="{BA4B5EDC-1C38-4A20-B43D-558E2D98AE22}" srcOrd="0" destOrd="0" parTransId="{435EA9C5-47B9-46FC-9C31-CA5B50C60598}" sibTransId="{E7C951D5-35DA-485A-AEAC-A5143EDCCF5D}"/>
    <dgm:cxn modelId="{338F583C-35E3-4CE1-A3F2-16B24AF92A4D}" srcId="{6C3C90E8-1617-44B4-AF67-8318AABB0A4A}" destId="{AB78E078-DC77-452A-8E4F-CBF71AB571F4}" srcOrd="5" destOrd="0" parTransId="{C7848456-A97B-4422-812D-DD4DEE756307}" sibTransId="{2E46BFD6-3E2F-4575-8698-01E9CAF092DD}"/>
    <dgm:cxn modelId="{3729505C-785D-4B9B-B33E-500D77B1926F}" type="presOf" srcId="{E6D3D156-F9BB-44D7-A53A-66E672A74F4B}" destId="{2B3D6C2F-2969-4C56-BD3B-03CCDFB8F4DD}" srcOrd="0" destOrd="0" presId="urn:microsoft.com/office/officeart/2005/8/layout/radial1"/>
    <dgm:cxn modelId="{02966564-B077-4663-9A56-27F84A200FE4}" type="presOf" srcId="{F5B199AB-18D7-463D-BFDD-955179A1689B}" destId="{F5EBD340-D4D6-4B78-B017-B2573E7FFAF1}" srcOrd="1" destOrd="0" presId="urn:microsoft.com/office/officeart/2005/8/layout/radial1"/>
    <dgm:cxn modelId="{8DA58D45-10E5-4C23-859D-251A03DCA366}" type="presOf" srcId="{6CBA6A28-C10C-48D0-88C8-DD0437B0B4FB}" destId="{4F955B56-171C-4292-B76C-BBAE6C2A9AC9}" srcOrd="0" destOrd="0" presId="urn:microsoft.com/office/officeart/2005/8/layout/radial1"/>
    <dgm:cxn modelId="{62E24B68-95EA-401A-9031-B9AF1C368DAF}" type="presOf" srcId="{6CBA6A28-C10C-48D0-88C8-DD0437B0B4FB}" destId="{0F69BA4D-333F-4768-9CAE-A991BAF60B45}" srcOrd="1" destOrd="0" presId="urn:microsoft.com/office/officeart/2005/8/layout/radial1"/>
    <dgm:cxn modelId="{EE32CE68-5402-423A-8ABB-D1BBF7914673}" type="presOf" srcId="{F5B199AB-18D7-463D-BFDD-955179A1689B}" destId="{357E2951-6742-4EF9-A0C2-5462B01EA3EF}" srcOrd="0" destOrd="0" presId="urn:microsoft.com/office/officeart/2005/8/layout/radial1"/>
    <dgm:cxn modelId="{9182E649-9475-4482-9FE4-25C2989D2C60}" type="presOf" srcId="{6C3C90E8-1617-44B4-AF67-8318AABB0A4A}" destId="{49B210CA-3ADC-4763-8DB4-BFCC4BEC2B7B}" srcOrd="0" destOrd="0" presId="urn:microsoft.com/office/officeart/2005/8/layout/radial1"/>
    <dgm:cxn modelId="{DACA114B-1343-4C27-A76D-8A86F92C8DB5}" type="presOf" srcId="{C7848456-A97B-4422-812D-DD4DEE756307}" destId="{639CD924-5463-45AA-BB6A-34D417BCAD12}" srcOrd="1" destOrd="0" presId="urn:microsoft.com/office/officeart/2005/8/layout/radial1"/>
    <dgm:cxn modelId="{74A58F6B-6244-444B-B8ED-2CCFADB80514}" srcId="{6C3C90E8-1617-44B4-AF67-8318AABB0A4A}" destId="{4AFCCF25-DA7C-48A6-AD80-16607F3C249E}" srcOrd="7" destOrd="0" parTransId="{E6D3D156-F9BB-44D7-A53A-66E672A74F4B}" sibTransId="{30E7B5FF-9E4E-4103-BB2B-FFA624E1E4A2}"/>
    <dgm:cxn modelId="{4F1C734C-1117-4AB4-8C05-0CE6BCE7996D}" type="presOf" srcId="{CAB5DEEB-2F57-499B-BC0A-936B808F0526}" destId="{F144B489-5465-479C-9D5B-7628F607B9FB}" srcOrd="0" destOrd="0" presId="urn:microsoft.com/office/officeart/2005/8/layout/radial1"/>
    <dgm:cxn modelId="{74289D6F-7FF3-4895-8451-A4759856F24D}" type="presOf" srcId="{BA94D957-1886-4375-B941-5A3C0C32E801}" destId="{8F835124-814E-435E-B49B-BCB78BC18C68}" srcOrd="0" destOrd="0" presId="urn:microsoft.com/office/officeart/2005/8/layout/radial1"/>
    <dgm:cxn modelId="{4F957C85-EECA-4167-ACF3-7D7EA8BC8ECA}" srcId="{6C3C90E8-1617-44B4-AF67-8318AABB0A4A}" destId="{0F1E2E22-742B-4B64-B334-84CC7B75B7F8}" srcOrd="6" destOrd="0" parTransId="{6CBA6A28-C10C-48D0-88C8-DD0437B0B4FB}" sibTransId="{F4FB52A2-2C3E-43D7-B7B5-F1601948713C}"/>
    <dgm:cxn modelId="{18E62D92-3773-45DA-9A82-FEA8C422A2B4}" srcId="{6C3C90E8-1617-44B4-AF67-8318AABB0A4A}" destId="{449CFFC9-A0C6-410E-8C5D-B996F3223571}" srcOrd="2" destOrd="0" parTransId="{44875911-3BA9-44CA-B02E-3D8289D48249}" sibTransId="{FCA2FC80-FC5F-433A-B563-BC480155DBB2}"/>
    <dgm:cxn modelId="{CB169A93-B39E-447E-89AE-43C7BCBB007A}" type="presOf" srcId="{B36B0EE8-3F78-43F4-9AEC-CC8FA118224B}" destId="{90F779BA-E0AB-46E3-930E-1288D53635CA}" srcOrd="0" destOrd="0" presId="urn:microsoft.com/office/officeart/2005/8/layout/radial1"/>
    <dgm:cxn modelId="{D534439B-17C4-4BFA-A39A-61F3B095FEE1}" type="presOf" srcId="{44875911-3BA9-44CA-B02E-3D8289D48249}" destId="{67C03D57-E292-44AD-A8B8-8C0281F4CA0E}" srcOrd="1" destOrd="0" presId="urn:microsoft.com/office/officeart/2005/8/layout/radial1"/>
    <dgm:cxn modelId="{CE4BFDA9-D85A-445E-A502-DF3361E5B328}" type="presOf" srcId="{44875911-3BA9-44CA-B02E-3D8289D48249}" destId="{4C42B211-1931-4476-895C-F3287571D97D}" srcOrd="0" destOrd="0" presId="urn:microsoft.com/office/officeart/2005/8/layout/radial1"/>
    <dgm:cxn modelId="{469524B3-B8C9-476B-9487-307EDF078409}" type="presOf" srcId="{BA4B5EDC-1C38-4A20-B43D-558E2D98AE22}" destId="{870EC337-77DF-40CF-994E-6D7106F14244}" srcOrd="0" destOrd="0" presId="urn:microsoft.com/office/officeart/2005/8/layout/radial1"/>
    <dgm:cxn modelId="{7F55F0BF-D2CA-4510-90B9-5E9930FB9D38}" type="presOf" srcId="{1EE8FC6F-D1F1-432E-8969-A92147C527E9}" destId="{76D12DBA-AA9C-4C43-AB17-4BA71990F0F0}" srcOrd="1" destOrd="0" presId="urn:microsoft.com/office/officeart/2005/8/layout/radial1"/>
    <dgm:cxn modelId="{449EA8C8-952A-4775-B412-F15EBE446346}" srcId="{6C3C90E8-1617-44B4-AF67-8318AABB0A4A}" destId="{93EB9725-E82B-47A9-9613-C941289F0D20}" srcOrd="3" destOrd="0" parTransId="{1EE8FC6F-D1F1-432E-8969-A92147C527E9}" sibTransId="{446B0590-48FF-4767-9D99-84D365ABC89D}"/>
    <dgm:cxn modelId="{957954CD-1467-4793-BA25-73AEA465ACDC}" type="presOf" srcId="{C7848456-A97B-4422-812D-DD4DEE756307}" destId="{5E5D4E69-FE96-4C47-876A-D1D1F17579A6}" srcOrd="0" destOrd="0" presId="urn:microsoft.com/office/officeart/2005/8/layout/radial1"/>
    <dgm:cxn modelId="{EF9599CD-F9AB-4090-9F06-412AC6ACD9CF}" type="presOf" srcId="{435EA9C5-47B9-46FC-9C31-CA5B50C60598}" destId="{F07ADF7F-484F-401E-8A94-F2DEA59463CB}" srcOrd="0" destOrd="0" presId="urn:microsoft.com/office/officeart/2005/8/layout/radial1"/>
    <dgm:cxn modelId="{2CDA38CF-931B-4B6C-BE39-9146A03B8512}" type="presOf" srcId="{435EA9C5-47B9-46FC-9C31-CA5B50C60598}" destId="{837F4EB1-532A-4AF4-B1C7-F118726933A4}" srcOrd="1" destOrd="0" presId="urn:microsoft.com/office/officeart/2005/8/layout/radial1"/>
    <dgm:cxn modelId="{0ACD84D5-8858-4DC3-9CAA-5B25CB70BAB8}" srcId="{BA94D957-1886-4375-B941-5A3C0C32E801}" destId="{6C3C90E8-1617-44B4-AF67-8318AABB0A4A}" srcOrd="0" destOrd="0" parTransId="{1AF84DFE-3733-4614-93E3-D115C32FCA2D}" sibTransId="{99C3543B-0F13-4B06-B08B-B545E6C316E6}"/>
    <dgm:cxn modelId="{FEC2D1D8-DA43-4399-AF0A-AC3E259CBA2B}" type="presOf" srcId="{7DBC8DB2-1545-44F7-9944-CCA6CEEB1C5E}" destId="{A981C4C9-CA98-4B20-A771-07AB7C9737F3}" srcOrd="1" destOrd="0" presId="urn:microsoft.com/office/officeart/2005/8/layout/radial1"/>
    <dgm:cxn modelId="{DECF0BE4-A6AB-4E09-AC1C-1A02D8265D9B}" type="presOf" srcId="{7DBC8DB2-1545-44F7-9944-CCA6CEEB1C5E}" destId="{946F1003-CB33-4EAC-88C3-08437E20ECEE}" srcOrd="0" destOrd="0" presId="urn:microsoft.com/office/officeart/2005/8/layout/radial1"/>
    <dgm:cxn modelId="{B4B16251-B445-42A4-AEC4-A1E266627C7C}" type="presParOf" srcId="{8F835124-814E-435E-B49B-BCB78BC18C68}" destId="{49B210CA-3ADC-4763-8DB4-BFCC4BEC2B7B}" srcOrd="0" destOrd="0" presId="urn:microsoft.com/office/officeart/2005/8/layout/radial1"/>
    <dgm:cxn modelId="{9F33E095-9C6C-40FE-A8D4-A85F076EC5EB}" type="presParOf" srcId="{8F835124-814E-435E-B49B-BCB78BC18C68}" destId="{F07ADF7F-484F-401E-8A94-F2DEA59463CB}" srcOrd="1" destOrd="0" presId="urn:microsoft.com/office/officeart/2005/8/layout/radial1"/>
    <dgm:cxn modelId="{12FA1A21-8E84-41DF-8D43-54E9BB0E173E}" type="presParOf" srcId="{F07ADF7F-484F-401E-8A94-F2DEA59463CB}" destId="{837F4EB1-532A-4AF4-B1C7-F118726933A4}" srcOrd="0" destOrd="0" presId="urn:microsoft.com/office/officeart/2005/8/layout/radial1"/>
    <dgm:cxn modelId="{CEE45D83-4B32-48C9-AE72-EF2EC64E09AD}" type="presParOf" srcId="{8F835124-814E-435E-B49B-BCB78BC18C68}" destId="{870EC337-77DF-40CF-994E-6D7106F14244}" srcOrd="2" destOrd="0" presId="urn:microsoft.com/office/officeart/2005/8/layout/radial1"/>
    <dgm:cxn modelId="{39DBE053-FC9A-4A0A-9814-98EC5F121991}" type="presParOf" srcId="{8F835124-814E-435E-B49B-BCB78BC18C68}" destId="{357E2951-6742-4EF9-A0C2-5462B01EA3EF}" srcOrd="3" destOrd="0" presId="urn:microsoft.com/office/officeart/2005/8/layout/radial1"/>
    <dgm:cxn modelId="{FD7BAA97-8662-45C9-A8BF-5CE1E3202E22}" type="presParOf" srcId="{357E2951-6742-4EF9-A0C2-5462B01EA3EF}" destId="{F5EBD340-D4D6-4B78-B017-B2573E7FFAF1}" srcOrd="0" destOrd="0" presId="urn:microsoft.com/office/officeart/2005/8/layout/radial1"/>
    <dgm:cxn modelId="{E862396D-9F23-4FCB-835B-024DC85AF2AA}" type="presParOf" srcId="{8F835124-814E-435E-B49B-BCB78BC18C68}" destId="{F144B489-5465-479C-9D5B-7628F607B9FB}" srcOrd="4" destOrd="0" presId="urn:microsoft.com/office/officeart/2005/8/layout/radial1"/>
    <dgm:cxn modelId="{28F57A34-97E1-4FEC-87FF-73EA9375B0FF}" type="presParOf" srcId="{8F835124-814E-435E-B49B-BCB78BC18C68}" destId="{4C42B211-1931-4476-895C-F3287571D97D}" srcOrd="5" destOrd="0" presId="urn:microsoft.com/office/officeart/2005/8/layout/radial1"/>
    <dgm:cxn modelId="{00D3A7A6-B871-4C3E-A17C-7B57D0A46EE7}" type="presParOf" srcId="{4C42B211-1931-4476-895C-F3287571D97D}" destId="{67C03D57-E292-44AD-A8B8-8C0281F4CA0E}" srcOrd="0" destOrd="0" presId="urn:microsoft.com/office/officeart/2005/8/layout/radial1"/>
    <dgm:cxn modelId="{B9D58017-C000-48C9-AC26-FE82E76486E2}" type="presParOf" srcId="{8F835124-814E-435E-B49B-BCB78BC18C68}" destId="{7BC23B7E-F620-4313-8F82-29466A0FAE45}" srcOrd="6" destOrd="0" presId="urn:microsoft.com/office/officeart/2005/8/layout/radial1"/>
    <dgm:cxn modelId="{3A35CF62-952F-4B1D-8E6A-264315278A49}" type="presParOf" srcId="{8F835124-814E-435E-B49B-BCB78BC18C68}" destId="{CE1464B9-77F8-4084-A777-2D562E57E8C6}" srcOrd="7" destOrd="0" presId="urn:microsoft.com/office/officeart/2005/8/layout/radial1"/>
    <dgm:cxn modelId="{3CC52D4F-9AAF-497F-B2E2-6D980BA2E744}" type="presParOf" srcId="{CE1464B9-77F8-4084-A777-2D562E57E8C6}" destId="{76D12DBA-AA9C-4C43-AB17-4BA71990F0F0}" srcOrd="0" destOrd="0" presId="urn:microsoft.com/office/officeart/2005/8/layout/radial1"/>
    <dgm:cxn modelId="{98A31183-0ADE-4C19-A96C-7F2C4AFE3FFC}" type="presParOf" srcId="{8F835124-814E-435E-B49B-BCB78BC18C68}" destId="{911FB954-34AA-40E5-9B82-705B869A8172}" srcOrd="8" destOrd="0" presId="urn:microsoft.com/office/officeart/2005/8/layout/radial1"/>
    <dgm:cxn modelId="{D6F0BCD3-0DF0-48D7-80A6-6C113BF3CCA2}" type="presParOf" srcId="{8F835124-814E-435E-B49B-BCB78BC18C68}" destId="{946F1003-CB33-4EAC-88C3-08437E20ECEE}" srcOrd="9" destOrd="0" presId="urn:microsoft.com/office/officeart/2005/8/layout/radial1"/>
    <dgm:cxn modelId="{F0E3B130-1EFC-48CB-9AC3-4EC8DAC43D60}" type="presParOf" srcId="{946F1003-CB33-4EAC-88C3-08437E20ECEE}" destId="{A981C4C9-CA98-4B20-A771-07AB7C9737F3}" srcOrd="0" destOrd="0" presId="urn:microsoft.com/office/officeart/2005/8/layout/radial1"/>
    <dgm:cxn modelId="{31FCFA2B-70D8-4E12-9818-0CD363A4D0EE}" type="presParOf" srcId="{8F835124-814E-435E-B49B-BCB78BC18C68}" destId="{90F779BA-E0AB-46E3-930E-1288D53635CA}" srcOrd="10" destOrd="0" presId="urn:microsoft.com/office/officeart/2005/8/layout/radial1"/>
    <dgm:cxn modelId="{69703BD8-A654-4D4E-A10E-C484A0310631}" type="presParOf" srcId="{8F835124-814E-435E-B49B-BCB78BC18C68}" destId="{5E5D4E69-FE96-4C47-876A-D1D1F17579A6}" srcOrd="11" destOrd="0" presId="urn:microsoft.com/office/officeart/2005/8/layout/radial1"/>
    <dgm:cxn modelId="{CFA42EA1-AE62-48B0-9A80-92754DBECE14}" type="presParOf" srcId="{5E5D4E69-FE96-4C47-876A-D1D1F17579A6}" destId="{639CD924-5463-45AA-BB6A-34D417BCAD12}" srcOrd="0" destOrd="0" presId="urn:microsoft.com/office/officeart/2005/8/layout/radial1"/>
    <dgm:cxn modelId="{34F81EE6-8E55-4B67-8F1A-B0A2855E6D78}" type="presParOf" srcId="{8F835124-814E-435E-B49B-BCB78BC18C68}" destId="{64431965-3649-4A59-A58B-D1E98D1B94D9}" srcOrd="12" destOrd="0" presId="urn:microsoft.com/office/officeart/2005/8/layout/radial1"/>
    <dgm:cxn modelId="{0FD0EFD0-C145-4AF4-B7ED-4DFB1D6BAFCF}" type="presParOf" srcId="{8F835124-814E-435E-B49B-BCB78BC18C68}" destId="{4F955B56-171C-4292-B76C-BBAE6C2A9AC9}" srcOrd="13" destOrd="0" presId="urn:microsoft.com/office/officeart/2005/8/layout/radial1"/>
    <dgm:cxn modelId="{AD38C607-1F81-44BE-972C-5B7C2A059A18}" type="presParOf" srcId="{4F955B56-171C-4292-B76C-BBAE6C2A9AC9}" destId="{0F69BA4D-333F-4768-9CAE-A991BAF60B45}" srcOrd="0" destOrd="0" presId="urn:microsoft.com/office/officeart/2005/8/layout/radial1"/>
    <dgm:cxn modelId="{161B9D70-DCD9-4989-A7D9-BA3785C9741E}" type="presParOf" srcId="{8F835124-814E-435E-B49B-BCB78BC18C68}" destId="{D2E1A664-2C3A-4972-BDA4-E3588BC7B018}" srcOrd="14" destOrd="0" presId="urn:microsoft.com/office/officeart/2005/8/layout/radial1"/>
    <dgm:cxn modelId="{067557CA-C887-4B88-AB0A-BC17B9BD3937}" type="presParOf" srcId="{8F835124-814E-435E-B49B-BCB78BC18C68}" destId="{2B3D6C2F-2969-4C56-BD3B-03CCDFB8F4DD}" srcOrd="15" destOrd="0" presId="urn:microsoft.com/office/officeart/2005/8/layout/radial1"/>
    <dgm:cxn modelId="{B8E32E35-3A91-47C7-AC7E-9706F043BFA7}" type="presParOf" srcId="{2B3D6C2F-2969-4C56-BD3B-03CCDFB8F4DD}" destId="{688F4061-43EB-410D-879F-D946AEF51EAF}" srcOrd="0" destOrd="0" presId="urn:microsoft.com/office/officeart/2005/8/layout/radial1"/>
    <dgm:cxn modelId="{A93D36FD-031A-4E86-83DD-9DF4FAA5CD15}" type="presParOf" srcId="{8F835124-814E-435E-B49B-BCB78BC18C68}" destId="{CBD9D24F-25AF-46F7-9ABE-C28F68EAD497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210CA-3ADC-4763-8DB4-BFCC4BEC2B7B}">
      <dsp:nvSpPr>
        <dsp:cNvPr id="0" name=""/>
        <dsp:cNvSpPr/>
      </dsp:nvSpPr>
      <dsp:spPr>
        <a:xfrm>
          <a:off x="3276547" y="1840877"/>
          <a:ext cx="2157120" cy="1606858"/>
        </a:xfrm>
        <a:prstGeom prst="ellipse">
          <a:avLst/>
        </a:prstGeom>
        <a:solidFill>
          <a:schemeClr val="tx2">
            <a:lumMod val="75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hnschrift"/>
            </a:rPr>
            <a:t>Features For Comparative Study</a:t>
          </a:r>
        </a:p>
      </dsp:txBody>
      <dsp:txXfrm>
        <a:off x="3592450" y="2076196"/>
        <a:ext cx="1525314" cy="1136220"/>
      </dsp:txXfrm>
    </dsp:sp>
    <dsp:sp modelId="{F07ADF7F-484F-401E-8A94-F2DEA59463CB}">
      <dsp:nvSpPr>
        <dsp:cNvPr id="0" name=""/>
        <dsp:cNvSpPr/>
      </dsp:nvSpPr>
      <dsp:spPr>
        <a:xfrm rot="16200000">
          <a:off x="4048531" y="1521961"/>
          <a:ext cx="613152" cy="24678"/>
        </a:xfrm>
        <a:custGeom>
          <a:avLst/>
          <a:gdLst/>
          <a:ahLst/>
          <a:cxnLst/>
          <a:rect l="0" t="0" r="0" b="0"/>
          <a:pathLst>
            <a:path>
              <a:moveTo>
                <a:pt x="0" y="12339"/>
              </a:moveTo>
              <a:lnTo>
                <a:pt x="613152" y="1233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39778" y="1518972"/>
        <a:ext cx="30657" cy="30657"/>
      </dsp:txXfrm>
    </dsp:sp>
    <dsp:sp modelId="{870EC337-77DF-40CF-994E-6D7106F14244}">
      <dsp:nvSpPr>
        <dsp:cNvPr id="0" name=""/>
        <dsp:cNvSpPr/>
      </dsp:nvSpPr>
      <dsp:spPr>
        <a:xfrm>
          <a:off x="3288461" y="3791"/>
          <a:ext cx="2133291" cy="122393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000" kern="1200">
              <a:solidFill>
                <a:schemeClr val="tx1"/>
              </a:solidFill>
              <a:latin typeface="Bahnschrift"/>
            </a:rPr>
            <a:t>Usability</a:t>
          </a:r>
          <a:endParaRPr lang="en-US" sz="2000" kern="1200" dirty="0">
            <a:solidFill>
              <a:schemeClr val="tx1"/>
            </a:solidFill>
            <a:latin typeface="Bahnschrift"/>
          </a:endParaRPr>
        </a:p>
      </dsp:txBody>
      <dsp:txXfrm>
        <a:off x="3600874" y="183032"/>
        <a:ext cx="1508465" cy="865451"/>
      </dsp:txXfrm>
    </dsp:sp>
    <dsp:sp modelId="{357E2951-6742-4EF9-A0C2-5462B01EA3EF}">
      <dsp:nvSpPr>
        <dsp:cNvPr id="0" name=""/>
        <dsp:cNvSpPr/>
      </dsp:nvSpPr>
      <dsp:spPr>
        <a:xfrm rot="19740618">
          <a:off x="5127146" y="1883863"/>
          <a:ext cx="947043" cy="24678"/>
        </a:xfrm>
        <a:custGeom>
          <a:avLst/>
          <a:gdLst/>
          <a:ahLst/>
          <a:cxnLst/>
          <a:rect l="0" t="0" r="0" b="0"/>
          <a:pathLst>
            <a:path>
              <a:moveTo>
                <a:pt x="0" y="12339"/>
              </a:moveTo>
              <a:lnTo>
                <a:pt x="947043" y="1233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5576992" y="1872526"/>
        <a:ext cx="47352" cy="47352"/>
      </dsp:txXfrm>
    </dsp:sp>
    <dsp:sp modelId="{F144B489-5465-479C-9D5B-7628F607B9FB}">
      <dsp:nvSpPr>
        <dsp:cNvPr id="0" name=""/>
        <dsp:cNvSpPr/>
      </dsp:nvSpPr>
      <dsp:spPr>
        <a:xfrm>
          <a:off x="5676725" y="597910"/>
          <a:ext cx="2133291" cy="1223933"/>
        </a:xfrm>
        <a:prstGeom prst="ellipse">
          <a:avLst/>
        </a:prstGeom>
        <a:gradFill rotWithShape="0">
          <a:gsLst>
            <a:gs pos="0">
              <a:schemeClr val="accent2">
                <a:hueOff val="-207909"/>
                <a:satOff val="-11990"/>
                <a:lumOff val="12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07909"/>
                <a:satOff val="-11990"/>
                <a:lumOff val="12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07909"/>
                <a:satOff val="-11990"/>
                <a:lumOff val="12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000" kern="1200" dirty="0">
              <a:solidFill>
                <a:schemeClr val="tx1"/>
              </a:solidFill>
              <a:latin typeface="Bahnschrift"/>
            </a:rPr>
            <a:t>Speed</a:t>
          </a:r>
        </a:p>
      </dsp:txBody>
      <dsp:txXfrm>
        <a:off x="5989138" y="777151"/>
        <a:ext cx="1508465" cy="865451"/>
      </dsp:txXfrm>
    </dsp:sp>
    <dsp:sp modelId="{4C42B211-1931-4476-895C-F3287571D97D}">
      <dsp:nvSpPr>
        <dsp:cNvPr id="0" name=""/>
        <dsp:cNvSpPr/>
      </dsp:nvSpPr>
      <dsp:spPr>
        <a:xfrm>
          <a:off x="5433667" y="2631967"/>
          <a:ext cx="707767" cy="24678"/>
        </a:xfrm>
        <a:custGeom>
          <a:avLst/>
          <a:gdLst/>
          <a:ahLst/>
          <a:cxnLst/>
          <a:rect l="0" t="0" r="0" b="0"/>
          <a:pathLst>
            <a:path>
              <a:moveTo>
                <a:pt x="0" y="12339"/>
              </a:moveTo>
              <a:lnTo>
                <a:pt x="707767" y="1233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5769856" y="2626612"/>
        <a:ext cx="35388" cy="35388"/>
      </dsp:txXfrm>
    </dsp:sp>
    <dsp:sp modelId="{7BC23B7E-F620-4313-8F82-29466A0FAE45}">
      <dsp:nvSpPr>
        <dsp:cNvPr id="0" name=""/>
        <dsp:cNvSpPr/>
      </dsp:nvSpPr>
      <dsp:spPr>
        <a:xfrm>
          <a:off x="6141434" y="2032339"/>
          <a:ext cx="2133327" cy="1223933"/>
        </a:xfrm>
        <a:prstGeom prst="ellipse">
          <a:avLst/>
        </a:prstGeom>
        <a:gradFill rotWithShape="0">
          <a:gsLst>
            <a:gs pos="0">
              <a:schemeClr val="accent2">
                <a:hueOff val="-415818"/>
                <a:satOff val="-23979"/>
                <a:lumOff val="24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15818"/>
                <a:satOff val="-23979"/>
                <a:lumOff val="24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15818"/>
                <a:satOff val="-23979"/>
                <a:lumOff val="24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000" kern="1200" dirty="0">
              <a:solidFill>
                <a:schemeClr val="tx1"/>
              </a:solidFill>
              <a:latin typeface="Bahnschrift"/>
            </a:rPr>
            <a:t>Visualization</a:t>
          </a:r>
        </a:p>
      </dsp:txBody>
      <dsp:txXfrm>
        <a:off x="6453853" y="2211580"/>
        <a:ext cx="1508489" cy="865451"/>
      </dsp:txXfrm>
    </dsp:sp>
    <dsp:sp modelId="{CE1464B9-77F8-4084-A777-2D562E57E8C6}">
      <dsp:nvSpPr>
        <dsp:cNvPr id="0" name=""/>
        <dsp:cNvSpPr/>
      </dsp:nvSpPr>
      <dsp:spPr>
        <a:xfrm rot="1859382">
          <a:off x="5127146" y="3380070"/>
          <a:ext cx="947043" cy="24678"/>
        </a:xfrm>
        <a:custGeom>
          <a:avLst/>
          <a:gdLst/>
          <a:ahLst/>
          <a:cxnLst/>
          <a:rect l="0" t="0" r="0" b="0"/>
          <a:pathLst>
            <a:path>
              <a:moveTo>
                <a:pt x="0" y="12339"/>
              </a:moveTo>
              <a:lnTo>
                <a:pt x="947043" y="1233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5576992" y="3368734"/>
        <a:ext cx="47352" cy="47352"/>
      </dsp:txXfrm>
    </dsp:sp>
    <dsp:sp modelId="{911FB954-34AA-40E5-9B82-705B869A8172}">
      <dsp:nvSpPr>
        <dsp:cNvPr id="0" name=""/>
        <dsp:cNvSpPr/>
      </dsp:nvSpPr>
      <dsp:spPr>
        <a:xfrm>
          <a:off x="5676725" y="3466769"/>
          <a:ext cx="2133291" cy="1223933"/>
        </a:xfrm>
        <a:prstGeom prst="ellipse">
          <a:avLst/>
        </a:prstGeom>
        <a:gradFill rotWithShape="0">
          <a:gsLst>
            <a:gs pos="0">
              <a:schemeClr val="accent2">
                <a:hueOff val="-623727"/>
                <a:satOff val="-35969"/>
                <a:lumOff val="36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23727"/>
                <a:satOff val="-35969"/>
                <a:lumOff val="36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23727"/>
                <a:satOff val="-35969"/>
                <a:lumOff val="36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000" kern="1200">
              <a:solidFill>
                <a:schemeClr val="tx1"/>
              </a:solidFill>
              <a:latin typeface="Bahnschrift"/>
            </a:rPr>
            <a:t>Algorithms supported</a:t>
          </a:r>
          <a:endParaRPr lang="en-IN" altLang="en-US" sz="2000" kern="1200" dirty="0">
            <a:solidFill>
              <a:schemeClr val="tx1"/>
            </a:solidFill>
            <a:latin typeface="Bahnschrift"/>
          </a:endParaRPr>
        </a:p>
      </dsp:txBody>
      <dsp:txXfrm>
        <a:off x="5989138" y="3646010"/>
        <a:ext cx="1508465" cy="865451"/>
      </dsp:txXfrm>
    </dsp:sp>
    <dsp:sp modelId="{946F1003-CB33-4EAC-88C3-08437E20ECEE}">
      <dsp:nvSpPr>
        <dsp:cNvPr id="0" name=""/>
        <dsp:cNvSpPr/>
      </dsp:nvSpPr>
      <dsp:spPr>
        <a:xfrm rot="5400000">
          <a:off x="4048531" y="3741972"/>
          <a:ext cx="613152" cy="24678"/>
        </a:xfrm>
        <a:custGeom>
          <a:avLst/>
          <a:gdLst/>
          <a:ahLst/>
          <a:cxnLst/>
          <a:rect l="0" t="0" r="0" b="0"/>
          <a:pathLst>
            <a:path>
              <a:moveTo>
                <a:pt x="0" y="12339"/>
              </a:moveTo>
              <a:lnTo>
                <a:pt x="613152" y="1233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339778" y="3738983"/>
        <a:ext cx="30657" cy="30657"/>
      </dsp:txXfrm>
    </dsp:sp>
    <dsp:sp modelId="{90F779BA-E0AB-46E3-930E-1288D53635CA}">
      <dsp:nvSpPr>
        <dsp:cNvPr id="0" name=""/>
        <dsp:cNvSpPr/>
      </dsp:nvSpPr>
      <dsp:spPr>
        <a:xfrm>
          <a:off x="3288461" y="4060888"/>
          <a:ext cx="2133291" cy="1223933"/>
        </a:xfrm>
        <a:prstGeom prst="ellipse">
          <a:avLst/>
        </a:prstGeom>
        <a:gradFill rotWithShape="0">
          <a:gsLst>
            <a:gs pos="0">
              <a:schemeClr val="accent2">
                <a:hueOff val="-831636"/>
                <a:satOff val="-47959"/>
                <a:lumOff val="49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1636"/>
                <a:satOff val="-47959"/>
                <a:lumOff val="49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1636"/>
                <a:satOff val="-47959"/>
                <a:lumOff val="49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000" kern="1200">
              <a:solidFill>
                <a:schemeClr val="tx1"/>
              </a:solidFill>
              <a:latin typeface="Bahnschrift"/>
            </a:rPr>
            <a:t>Data Set Size</a:t>
          </a:r>
          <a:endParaRPr lang="en-US" sz="2000" kern="1200" dirty="0">
            <a:solidFill>
              <a:schemeClr val="tx1"/>
            </a:solidFill>
            <a:latin typeface="Bahnschrift"/>
          </a:endParaRPr>
        </a:p>
      </dsp:txBody>
      <dsp:txXfrm>
        <a:off x="3600874" y="4240129"/>
        <a:ext cx="1508465" cy="865451"/>
      </dsp:txXfrm>
    </dsp:sp>
    <dsp:sp modelId="{5E5D4E69-FE96-4C47-876A-D1D1F17579A6}">
      <dsp:nvSpPr>
        <dsp:cNvPr id="0" name=""/>
        <dsp:cNvSpPr/>
      </dsp:nvSpPr>
      <dsp:spPr>
        <a:xfrm rot="8855055">
          <a:off x="2744625" y="3382720"/>
          <a:ext cx="856403" cy="24678"/>
        </a:xfrm>
        <a:custGeom>
          <a:avLst/>
          <a:gdLst/>
          <a:ahLst/>
          <a:cxnLst/>
          <a:rect l="0" t="0" r="0" b="0"/>
          <a:pathLst>
            <a:path>
              <a:moveTo>
                <a:pt x="0" y="12339"/>
              </a:moveTo>
              <a:lnTo>
                <a:pt x="856403" y="1233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 rot="10800000">
        <a:off x="3151417" y="3373650"/>
        <a:ext cx="42820" cy="42820"/>
      </dsp:txXfrm>
    </dsp:sp>
    <dsp:sp modelId="{64431965-3649-4A59-A58B-D1E98D1B94D9}">
      <dsp:nvSpPr>
        <dsp:cNvPr id="0" name=""/>
        <dsp:cNvSpPr/>
      </dsp:nvSpPr>
      <dsp:spPr>
        <a:xfrm>
          <a:off x="1029622" y="3466713"/>
          <a:ext cx="2133291" cy="1223933"/>
        </a:xfrm>
        <a:prstGeom prst="ellipse">
          <a:avLst/>
        </a:prstGeom>
        <a:gradFill rotWithShape="0">
          <a:gsLst>
            <a:gs pos="0">
              <a:schemeClr val="accent2">
                <a:hueOff val="-1039545"/>
                <a:satOff val="-59949"/>
                <a:lumOff val="61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39545"/>
                <a:satOff val="-59949"/>
                <a:lumOff val="61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39545"/>
                <a:satOff val="-59949"/>
                <a:lumOff val="61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000" kern="1200">
              <a:solidFill>
                <a:schemeClr val="tx1"/>
              </a:solidFill>
              <a:latin typeface="Bahnschrift"/>
            </a:rPr>
            <a:t>Memory Usage</a:t>
          </a:r>
          <a:endParaRPr lang="en-IN" altLang="en-US" sz="2000" kern="1200" dirty="0">
            <a:solidFill>
              <a:schemeClr val="tx1"/>
            </a:solidFill>
            <a:latin typeface="Bahnschrift"/>
          </a:endParaRPr>
        </a:p>
      </dsp:txBody>
      <dsp:txXfrm>
        <a:off x="1342035" y="3645954"/>
        <a:ext cx="1508465" cy="865451"/>
      </dsp:txXfrm>
    </dsp:sp>
    <dsp:sp modelId="{4F955B56-171C-4292-B76C-BBAE6C2A9AC9}">
      <dsp:nvSpPr>
        <dsp:cNvPr id="0" name=""/>
        <dsp:cNvSpPr/>
      </dsp:nvSpPr>
      <dsp:spPr>
        <a:xfrm rot="10800000">
          <a:off x="2584638" y="2631967"/>
          <a:ext cx="691908" cy="24678"/>
        </a:xfrm>
        <a:custGeom>
          <a:avLst/>
          <a:gdLst/>
          <a:ahLst/>
          <a:cxnLst/>
          <a:rect l="0" t="0" r="0" b="0"/>
          <a:pathLst>
            <a:path>
              <a:moveTo>
                <a:pt x="0" y="12339"/>
              </a:moveTo>
              <a:lnTo>
                <a:pt x="691908" y="1233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 rot="10800000">
        <a:off x="2913295" y="2627008"/>
        <a:ext cx="34595" cy="34595"/>
      </dsp:txXfrm>
    </dsp:sp>
    <dsp:sp modelId="{D2E1A664-2C3A-4972-BDA4-E3588BC7B018}">
      <dsp:nvSpPr>
        <dsp:cNvPr id="0" name=""/>
        <dsp:cNvSpPr/>
      </dsp:nvSpPr>
      <dsp:spPr>
        <a:xfrm>
          <a:off x="419471" y="2032339"/>
          <a:ext cx="2165166" cy="1223933"/>
        </a:xfrm>
        <a:prstGeom prst="ellipse">
          <a:avLst/>
        </a:prstGeom>
        <a:gradFill rotWithShape="0">
          <a:gsLst>
            <a:gs pos="0">
              <a:schemeClr val="accent2">
                <a:hueOff val="-1247454"/>
                <a:satOff val="-71938"/>
                <a:lumOff val="73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47454"/>
                <a:satOff val="-71938"/>
                <a:lumOff val="73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47454"/>
                <a:satOff val="-71938"/>
                <a:lumOff val="73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000" kern="1200" dirty="0">
              <a:solidFill>
                <a:schemeClr val="tx1"/>
              </a:solidFill>
              <a:latin typeface="Bahnschrift"/>
            </a:rPr>
            <a:t>Primary Usage</a:t>
          </a:r>
        </a:p>
      </dsp:txBody>
      <dsp:txXfrm>
        <a:off x="736552" y="2211580"/>
        <a:ext cx="1531004" cy="865451"/>
      </dsp:txXfrm>
    </dsp:sp>
    <dsp:sp modelId="{2B3D6C2F-2969-4C56-BD3B-03CCDFB8F4DD}">
      <dsp:nvSpPr>
        <dsp:cNvPr id="0" name=""/>
        <dsp:cNvSpPr/>
      </dsp:nvSpPr>
      <dsp:spPr>
        <a:xfrm rot="12744945">
          <a:off x="2744625" y="1881213"/>
          <a:ext cx="856403" cy="24678"/>
        </a:xfrm>
        <a:custGeom>
          <a:avLst/>
          <a:gdLst/>
          <a:ahLst/>
          <a:cxnLst/>
          <a:rect l="0" t="0" r="0" b="0"/>
          <a:pathLst>
            <a:path>
              <a:moveTo>
                <a:pt x="0" y="12339"/>
              </a:moveTo>
              <a:lnTo>
                <a:pt x="856403" y="1233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 rot="10800000">
        <a:off x="3151417" y="1872142"/>
        <a:ext cx="42820" cy="42820"/>
      </dsp:txXfrm>
    </dsp:sp>
    <dsp:sp modelId="{CBD9D24F-25AF-46F7-9ABE-C28F68EAD497}">
      <dsp:nvSpPr>
        <dsp:cNvPr id="0" name=""/>
        <dsp:cNvSpPr/>
      </dsp:nvSpPr>
      <dsp:spPr>
        <a:xfrm>
          <a:off x="1029622" y="597965"/>
          <a:ext cx="2133291" cy="1223933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000" kern="1200" dirty="0">
              <a:solidFill>
                <a:schemeClr val="tx1"/>
              </a:solidFill>
              <a:latin typeface="Bahnschrift"/>
            </a:rPr>
            <a:t>Interface Type Supported</a:t>
          </a:r>
        </a:p>
      </dsp:txBody>
      <dsp:txXfrm>
        <a:off x="1342035" y="777206"/>
        <a:ext cx="1508465" cy="865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529BE267-1B33-47C8-A124-CA0E655629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6DA809-8DA0-46CB-B693-618DB300C0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2D742D-FADC-4EC4-9A89-45454E9ABE6D}"/>
              </a:ext>
            </a:extLst>
          </p:cNvPr>
          <p:cNvSpPr/>
          <p:nvPr userDrawn="1"/>
        </p:nvSpPr>
        <p:spPr>
          <a:xfrm>
            <a:off x="311150" y="3117850"/>
            <a:ext cx="2592388" cy="803275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0FE9F4-90B9-406D-8996-DB36138344EC}"/>
              </a:ext>
            </a:extLst>
          </p:cNvPr>
          <p:cNvSpPr/>
          <p:nvPr userDrawn="1"/>
        </p:nvSpPr>
        <p:spPr>
          <a:xfrm>
            <a:off x="311150" y="3921125"/>
            <a:ext cx="5741988" cy="636588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cap="small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dirty="0">
              <a:latin typeface="Bahnschrif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557993-BEA0-41D6-924C-5CF0A61A231B}"/>
              </a:ext>
            </a:extLst>
          </p:cNvPr>
          <p:cNvSpPr/>
          <p:nvPr userDrawn="1"/>
        </p:nvSpPr>
        <p:spPr>
          <a:xfrm>
            <a:off x="6373813" y="5264150"/>
            <a:ext cx="2770187" cy="679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29D58-3429-4B9A-B1C9-314B949247BE}"/>
              </a:ext>
            </a:extLst>
          </p:cNvPr>
          <p:cNvSpPr/>
          <p:nvPr userDrawn="1"/>
        </p:nvSpPr>
        <p:spPr>
          <a:xfrm>
            <a:off x="6373813" y="5857875"/>
            <a:ext cx="2770187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25D7B-FB55-4820-9617-642B029DEDBD}"/>
              </a:ext>
            </a:extLst>
          </p:cNvPr>
          <p:cNvSpPr/>
          <p:nvPr userDrawn="1"/>
        </p:nvSpPr>
        <p:spPr>
          <a:xfrm>
            <a:off x="6780213" y="6310313"/>
            <a:ext cx="2363787" cy="46037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4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0BA108-3C71-479A-83E1-5266F1FB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D969F-A101-41D2-B0F9-039BD298ADCD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5446FA-19EC-463D-9F17-F4E21B6C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29FB28-3540-44CB-8963-AEB87594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9D7A2-BB38-42E8-8506-89091F9ABE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54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92C68C-DDFD-4349-9E00-79C54B72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4A754-1F8F-43FE-9F1D-E0F2ABF69694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CD24DA-D8A4-4841-85C1-3A7944A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C0A716-627C-47E2-90A8-3045B7E1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12A6A-FC07-4750-953F-53D96F7FC2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410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1937C-311B-466C-8C0E-C924350A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C66E5-6075-455B-AEFC-3829C97F75A2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7518-8A43-4071-9D34-7FFEE380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646AD-7AC9-4ED8-A575-BDD19348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AFCCF-445F-41B9-9FB2-8BB141BE6C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C9F5-BDCF-4520-8B3F-B8B7F714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9187E-349D-4813-A896-D68CD3AF0875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C94C-C9DE-48E6-AA25-3D02A134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7F18-58D1-47E3-8B15-81BA23B3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DFB2B-08BC-48F5-88E5-AAEE80CF17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57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58A361-8DEB-46FB-9CEE-E7FD9EB32C1F}"/>
              </a:ext>
            </a:extLst>
          </p:cNvPr>
          <p:cNvSpPr/>
          <p:nvPr userDrawn="1"/>
        </p:nvSpPr>
        <p:spPr>
          <a:xfrm>
            <a:off x="0" y="0"/>
            <a:ext cx="9144000" cy="2078038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F111F-F4B1-4CC8-9183-78139D7179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C1B589-F17C-4144-A45A-99DB26B362A1}"/>
              </a:ext>
            </a:extLst>
          </p:cNvPr>
          <p:cNvSpPr/>
          <p:nvPr userDrawn="1"/>
        </p:nvSpPr>
        <p:spPr>
          <a:xfrm>
            <a:off x="6580188" y="0"/>
            <a:ext cx="2563812" cy="207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CDF37-6E44-42B7-B870-DE9A55CA8BE5}"/>
              </a:ext>
            </a:extLst>
          </p:cNvPr>
          <p:cNvSpPr/>
          <p:nvPr userDrawn="1"/>
        </p:nvSpPr>
        <p:spPr>
          <a:xfrm>
            <a:off x="381000" y="0"/>
            <a:ext cx="4191000" cy="207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864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FB76C0-A1E2-49F4-A4AB-8682C68AA252}"/>
              </a:ext>
            </a:extLst>
          </p:cNvPr>
          <p:cNvSpPr/>
          <p:nvPr userDrawn="1"/>
        </p:nvSpPr>
        <p:spPr>
          <a:xfrm>
            <a:off x="0" y="0"/>
            <a:ext cx="9144000" cy="1217613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738EF-DA86-40FF-B08C-C26FFC003A3E}"/>
              </a:ext>
            </a:extLst>
          </p:cNvPr>
          <p:cNvSpPr/>
          <p:nvPr userDrawn="1"/>
        </p:nvSpPr>
        <p:spPr>
          <a:xfrm>
            <a:off x="0" y="1249363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anchor="ctr">
            <a:normAutofit fontScale="25000" lnSpcReduction="20000"/>
          </a:bodyPr>
          <a:lstStyle/>
          <a:p>
            <a:pPr defTabSz="9144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440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79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44826A-A2C7-4196-A7BC-D312615AD2EF}"/>
              </a:ext>
            </a:extLst>
          </p:cNvPr>
          <p:cNvSpPr/>
          <p:nvPr userDrawn="1"/>
        </p:nvSpPr>
        <p:spPr>
          <a:xfrm>
            <a:off x="0" y="0"/>
            <a:ext cx="9144000" cy="1217613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4CD6A-A91B-41D3-8FC7-E506C1759EF6}"/>
              </a:ext>
            </a:extLst>
          </p:cNvPr>
          <p:cNvSpPr/>
          <p:nvPr userDrawn="1"/>
        </p:nvSpPr>
        <p:spPr>
          <a:xfrm>
            <a:off x="0" y="1249363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anchor="ctr">
            <a:normAutofit fontScale="25000" lnSpcReduction="20000"/>
          </a:bodyPr>
          <a:lstStyle/>
          <a:p>
            <a:pPr defTabSz="9144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440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299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8EA66D9-3DEC-449B-8F69-0061A0E0F0B7}"/>
              </a:ext>
            </a:extLst>
          </p:cNvPr>
          <p:cNvSpPr/>
          <p:nvPr userDrawn="1"/>
        </p:nvSpPr>
        <p:spPr>
          <a:xfrm>
            <a:off x="709613" y="2514600"/>
            <a:ext cx="7724775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8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2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45C2-23FE-4518-8CEB-8F09EC6E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DFB4-E107-46E8-859D-D4464AAA152F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9ACF3-AC99-4580-93F5-05677208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3EB3-FE6E-4DF0-934C-A8CBC0EC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1FC88-BCE1-44BF-8726-6EF2253493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66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3237C8-AEAD-46D7-B6A0-DB555FDF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5DFBB-27CF-4A27-9C07-CAE06BB75D2F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BFC07B-7FE1-48C9-8D39-7D87D36F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1559D2-9B52-4A5F-B0A4-1ABD26D5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46FE3-C490-447A-BF71-B880FECEC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01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BD5AF4B-04A6-48C7-B33A-761A5C68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1CA9A-5764-48E0-AA40-4A5D0CE51EBD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F8287FD-E80A-4E09-AB4C-2C601C95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03D6A06-E2B3-430E-9081-7D018128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20A9B-D781-4A33-9226-D6CD7356A4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25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1363F6-51DA-4FBF-9719-043E32B0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08E2D-6047-4911-9B71-B3B9F60C921D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156254F-CDCC-4943-9C46-BBDEE0C2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4F1594-2183-493C-9E5C-666B52FA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8E235-D453-4FC4-B7E3-D57E0C5E7C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60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0BB78F5-D86D-4494-B655-AB82DC7B85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251F28-88B6-4F58-9AE6-A283E01928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6FB8-A500-49F0-B912-A74DDC924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99BEBB-25C3-43AA-AFBA-AD22B8A12584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EBCD-8832-4CE5-871F-CCD5014E5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5F71-151C-4BA5-A5A2-B15602536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EEA0997-F2E8-4917-A529-3AA910F53F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1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4.jpe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5A7E24B-D076-453B-AE92-BFB24AD4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Home perspective</a:t>
            </a:r>
            <a:endParaRPr lang="en-IN" alt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B1E0E5C-D873-4F02-A2C0-0DD4F88A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95425"/>
            <a:ext cx="8582205" cy="3391368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This is the default perspective when you start Rapid miner for the first time. </a:t>
            </a:r>
          </a:p>
          <a:p>
            <a:pPr algn="just" eaLnBrk="1" hangingPunct="1"/>
            <a:r>
              <a:rPr lang="en-US" altLang="en-US" dirty="0"/>
              <a:t>Rapid Miner provides information about new releases or current version which the user is running in this perspective.</a:t>
            </a:r>
            <a:endParaRPr lang="en-I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DF26E97-A7FB-411A-904A-B9D52896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Design perspective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660C-5E9F-4D47-97AA-606AC1D3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84025"/>
            <a:ext cx="8582205" cy="1610949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It is the main Rapid Miner Studio perspective where in all the processes are implemented and worked with.</a:t>
            </a:r>
          </a:p>
        </p:txBody>
      </p:sp>
      <p:pic>
        <p:nvPicPr>
          <p:cNvPr id="13316" name="Picture 2" descr="The Design View - RapidMiner Documentation">
            <a:extLst>
              <a:ext uri="{FF2B5EF4-FFF2-40B4-BE49-F238E27FC236}">
                <a16:creationId xmlns:a16="http://schemas.microsoft.com/office/drawing/2014/main" id="{6828D609-5576-499F-B63B-A273468FF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96" y="3094975"/>
            <a:ext cx="5226050" cy="358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DF26E97-A7FB-411A-904A-B9D52896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Design perspective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660C-5E9F-4D47-97AA-606AC1D3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54046"/>
            <a:ext cx="8582205" cy="4706912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It displays various modules view  of Rapid Miner Studio: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The “Operator” View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“Process” View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“Repository” View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“Problems” View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“Parameters” View</a:t>
            </a:r>
          </a:p>
        </p:txBody>
      </p:sp>
      <p:pic>
        <p:nvPicPr>
          <p:cNvPr id="13316" name="Picture 2" descr="The Design View - RapidMiner Documentation">
            <a:extLst>
              <a:ext uri="{FF2B5EF4-FFF2-40B4-BE49-F238E27FC236}">
                <a16:creationId xmlns:a16="http://schemas.microsoft.com/office/drawing/2014/main" id="{6828D609-5576-499F-B63B-A273468FF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95" y="3107635"/>
            <a:ext cx="4655863" cy="3191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68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B7FB75A-A248-4365-9648-FD2D9120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4" y="0"/>
            <a:ext cx="8904156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Wizard perspective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464A-89FF-4F23-A153-AA9F17FE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9" y="1484025"/>
            <a:ext cx="8582203" cy="3372787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This perspective is used to apply data mining algorithms on the user’s data set.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A great feature of Rapid Miner is its drag-and-drop methodology.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B7FB75A-A248-4365-9648-FD2D9120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Wizard perspective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464A-89FF-4F23-A153-AA9F17FE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84026"/>
            <a:ext cx="8582205" cy="383748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Users can select operators and combine them by using this approach.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Another important feature of Rapid Miner is that it provides very good visualizations of the data like 3-D graphs and matrices.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11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1EFEAFC-9A50-4B14-92CE-AE30FFCC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IN" altLang="en-US" dirty="0"/>
              <a:t>Weka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5594D4D-A32F-4917-9E17-8FADC482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95425"/>
            <a:ext cx="8582205" cy="4350739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Weka is one of the very popular open source data mining tools developed at the University of Waikato in New Zealand in 1992.</a:t>
            </a:r>
          </a:p>
          <a:p>
            <a:pPr algn="just" eaLnBrk="1" hangingPunct="1"/>
            <a:r>
              <a:rPr lang="en-US" altLang="en-US" dirty="0"/>
              <a:t> It is a Java based tool and can be used to implement various machine learning and data mining algorithms written in Java.</a:t>
            </a:r>
            <a:endParaRPr lang="en-I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8CCF8D7-7682-43B1-BFEB-C5BF8D5F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Weka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AB0B-B098-4D33-9F06-FC07852C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95425"/>
            <a:ext cx="8582205" cy="3106555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Weka supports reading of files from several different databases and also allows importing the data from </a:t>
            </a:r>
            <a:r>
              <a:rPr lang="en-US" dirty="0">
                <a:solidFill>
                  <a:srgbClr val="C00000"/>
                </a:solidFill>
              </a:rPr>
              <a:t>the internet, from web pages or from a remotely located SQL database server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entering the URL of resource.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8CCF8D7-7682-43B1-BFEB-C5BF8D5F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Weka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AB0B-B098-4D33-9F06-FC07852C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95425"/>
            <a:ext cx="8582205" cy="3796103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Among all the available data mining tools, Weka is the most commonly used of all due to :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800" dirty="0"/>
              <a:t>its fast performance 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800" dirty="0"/>
              <a:t>support for major classification and clustering algorithm.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566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80338F5-2C74-4B20-831B-465988D3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US" altLang="en-US"/>
              <a:t>Weka</a:t>
            </a:r>
            <a:endParaRPr lang="en-IN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74627E8-06E9-43AB-8C0D-F105F625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95425"/>
            <a:ext cx="8582205" cy="3946005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Weka can be easily downloaded and deployed. </a:t>
            </a:r>
          </a:p>
          <a:p>
            <a:pPr algn="just" eaLnBrk="1" hangingPunct="1"/>
            <a:r>
              <a:rPr lang="en-US" altLang="en-US" dirty="0"/>
              <a:t>Weka provides both, a GUI and a CLI for performing data mining tasks .</a:t>
            </a:r>
          </a:p>
          <a:p>
            <a:pPr algn="just" eaLnBrk="1" hangingPunct="1"/>
            <a:r>
              <a:rPr lang="en-US" altLang="en-US" dirty="0"/>
              <a:t> Weka supports a variety of data formats like </a:t>
            </a:r>
            <a:r>
              <a:rPr lang="en-US" altLang="en-US" dirty="0">
                <a:solidFill>
                  <a:srgbClr val="C00000"/>
                </a:solidFill>
              </a:rPr>
              <a:t>CSV (Comma-separated Value), ARFF and Binary. </a:t>
            </a:r>
            <a:endParaRPr lang="en-I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114871-9251-49BE-B137-50784475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Weka</a:t>
            </a:r>
            <a:endParaRPr lang="en-IN" alt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23017B1-5CC3-444B-9993-BDD80307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95425"/>
            <a:ext cx="8582205" cy="3960995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dirty="0"/>
              <a:t>Weka supports the following three graphical user interfaces-</a:t>
            </a:r>
          </a:p>
          <a:p>
            <a:pPr lvl="1" algn="just" eaLnBrk="1" hangingPunct="1"/>
            <a:r>
              <a:rPr lang="en-IN" altLang="en-US" sz="2800" dirty="0">
                <a:solidFill>
                  <a:schemeClr val="accent1">
                    <a:lumMod val="75000"/>
                  </a:schemeClr>
                </a:solidFill>
              </a:rPr>
              <a:t>The Explorer</a:t>
            </a:r>
          </a:p>
          <a:p>
            <a:pPr lvl="1" algn="just" eaLnBrk="1" hangingPunct="1"/>
            <a:r>
              <a:rPr lang="en-IN" altLang="en-US" sz="2800" dirty="0">
                <a:solidFill>
                  <a:schemeClr val="accent1">
                    <a:lumMod val="75000"/>
                  </a:schemeClr>
                </a:solidFill>
              </a:rPr>
              <a:t>The Experimenter</a:t>
            </a:r>
          </a:p>
          <a:p>
            <a:pPr lvl="1" algn="just" eaLnBrk="1" hangingPunct="1"/>
            <a:r>
              <a:rPr lang="en-IN" altLang="en-US" sz="2800" dirty="0">
                <a:solidFill>
                  <a:schemeClr val="accent1">
                    <a:lumMod val="75000"/>
                  </a:schemeClr>
                </a:solidFill>
              </a:rPr>
              <a:t>The Knowledge Flow</a:t>
            </a:r>
          </a:p>
        </p:txBody>
      </p:sp>
      <p:pic>
        <p:nvPicPr>
          <p:cNvPr id="18436" name="Picture 2" descr="Weka Tutorial – GUI-based Machine Learning with Java">
            <a:extLst>
              <a:ext uri="{FF2B5EF4-FFF2-40B4-BE49-F238E27FC236}">
                <a16:creationId xmlns:a16="http://schemas.microsoft.com/office/drawing/2014/main" id="{C6005D01-B7DC-4B51-BF1F-17283A62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01" y="2550267"/>
            <a:ext cx="4540350" cy="31839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E3BD71-3971-42FB-BDFC-2D5ED4283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2338388"/>
            <a:ext cx="8271135" cy="33655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IN" dirty="0"/>
              <a:t>After this lecture, you will be able to</a:t>
            </a:r>
          </a:p>
          <a:p>
            <a:pPr marL="914400" lvl="1" indent="-225425" eaLnBrk="1" fontAlgn="auto" hangingPunct="1">
              <a:spcAft>
                <a:spcPts val="0"/>
              </a:spcAft>
              <a:defRPr/>
            </a:pPr>
            <a:r>
              <a:rPr lang="en-US" sz="2800" dirty="0"/>
              <a:t>know the usage of RapidMiner and Weka tool.</a:t>
            </a:r>
          </a:p>
          <a:p>
            <a:pPr marL="914400" lvl="1" indent="-225425" eaLnBrk="1" fontAlgn="auto" hangingPunct="1">
              <a:spcAft>
                <a:spcPts val="0"/>
              </a:spcAft>
              <a:defRPr/>
            </a:pPr>
            <a:r>
              <a:rPr lang="en-US" sz="2800" dirty="0"/>
              <a:t>perform the comparative analysis of RapidMiner and Weka.</a:t>
            </a:r>
            <a:endParaRPr lang="en-I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B23FBF2-45E3-416C-B4C3-4B6C1864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4" y="0"/>
            <a:ext cx="8904156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Explorer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9092-F50D-4598-97C5-604E3A5A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98" y="1475151"/>
            <a:ext cx="8582203" cy="1762724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This interface consists of different tabs to access various components for performing data mining .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E7A9E0A9-5357-444E-B285-9A09E3B9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11" y="3027362"/>
            <a:ext cx="4762578" cy="35711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503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B23FBF2-45E3-416C-B4C3-4B6C1864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4" y="0"/>
            <a:ext cx="8904156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Explorer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9092-F50D-4598-97C5-604E3A5A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42" y="1351102"/>
            <a:ext cx="8582203" cy="5141627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IN" dirty="0"/>
              <a:t>The different tabs are-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Pre-Processing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Classify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Associate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Cluster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Select attributes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Visualize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E7A9E0A9-5357-444E-B285-9A09E3B9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716" y="2146326"/>
            <a:ext cx="5108575" cy="383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3DAB1F2-8400-4F87-9EAA-67D70746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IN" altLang="en-US" dirty="0"/>
              <a:t>Features for Comparative Study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1F3C1A-7C75-40B1-8A91-6FD0779E0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75404"/>
              </p:ext>
            </p:extLst>
          </p:nvPr>
        </p:nvGraphicFramePr>
        <p:xfrm>
          <a:off x="239843" y="1441970"/>
          <a:ext cx="8694295" cy="528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FA7AFF7-5E4C-4C3D-BB28-5DFF56FF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33" y="0"/>
            <a:ext cx="8889166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Comparative Study</a:t>
            </a:r>
            <a:endParaRPr lang="en-I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852479-0AC3-4D46-9CBA-81D724CEC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089623"/>
              </p:ext>
            </p:extLst>
          </p:nvPr>
        </p:nvGraphicFramePr>
        <p:xfrm>
          <a:off x="133530" y="1529011"/>
          <a:ext cx="8889166" cy="5185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339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0000"/>
                          </a:solidFill>
                          <a:latin typeface="Bahnschrift"/>
                        </a:rPr>
                        <a:t>Features</a:t>
                      </a: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Bahnschrift"/>
                          <a:ea typeface="Times New Roman"/>
                          <a:cs typeface="Arial"/>
                        </a:rPr>
                        <a:t>Rapid Miner</a:t>
                      </a:r>
                      <a:endParaRPr lang="en-IN" sz="2400" b="0" dirty="0">
                        <a:solidFill>
                          <a:srgbClr val="000000"/>
                        </a:solidFill>
                        <a:effectLst/>
                        <a:latin typeface="Bahnschrift"/>
                        <a:ea typeface="Calibri"/>
                        <a:cs typeface="Arial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Bahnschrift"/>
                          <a:ea typeface="Times New Roman"/>
                          <a:cs typeface="Arial"/>
                        </a:rPr>
                        <a:t>Weka</a:t>
                      </a:r>
                      <a:endParaRPr lang="en-IN" sz="2400" b="0" dirty="0">
                        <a:solidFill>
                          <a:srgbClr val="000000"/>
                        </a:solidFill>
                        <a:effectLst/>
                        <a:latin typeface="Bahnschrift"/>
                        <a:ea typeface="Calibri"/>
                        <a:cs typeface="Arial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7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Bahnschrift"/>
                          <a:ea typeface="Times New Roman"/>
                          <a:cs typeface="Arial"/>
                        </a:rPr>
                        <a:t>Usability</a:t>
                      </a:r>
                      <a:endParaRPr lang="en-IN" sz="2000" b="0" dirty="0">
                        <a:solidFill>
                          <a:srgbClr val="000000"/>
                        </a:solidFill>
                        <a:effectLst/>
                        <a:latin typeface="Bahnschrift"/>
                        <a:ea typeface="Calibri"/>
                        <a:cs typeface="Arial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Easy to use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Easiest</a:t>
                      </a:r>
                      <a:r>
                        <a:rPr lang="en-US" sz="2000" b="0" baseline="0" dirty="0">
                          <a:solidFill>
                            <a:srgbClr val="000000"/>
                          </a:solidFill>
                          <a:latin typeface="Bahnschrift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to use.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01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Bahnschrift"/>
                          <a:ea typeface="Times New Roman"/>
                          <a:cs typeface="Arial"/>
                        </a:rPr>
                        <a:t>Speed</a:t>
                      </a:r>
                      <a:endParaRPr lang="en-IN" sz="2000" b="0" dirty="0">
                        <a:solidFill>
                          <a:srgbClr val="000000"/>
                        </a:solidFill>
                        <a:effectLst/>
                        <a:latin typeface="Bahnschrift"/>
                        <a:ea typeface="Calibri"/>
                        <a:cs typeface="Arial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Require more memory to operate.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Works faster on any machine.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56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Bahnschrift"/>
                          <a:ea typeface="Times New Roman"/>
                          <a:cs typeface="Arial"/>
                        </a:rPr>
                        <a:t>Visualization</a:t>
                      </a:r>
                      <a:endParaRPr lang="en-IN" sz="2000" b="0" dirty="0">
                        <a:solidFill>
                          <a:srgbClr val="000000"/>
                        </a:solidFill>
                        <a:effectLst/>
                        <a:latin typeface="Bahnschrift"/>
                        <a:ea typeface="Calibri"/>
                        <a:cs typeface="Arial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More options 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Less options.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6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Bahnschrift"/>
                          <a:ea typeface="Times New Roman"/>
                          <a:cs typeface="Arial"/>
                        </a:rPr>
                        <a:t>Algorithms supported</a:t>
                      </a: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Classification</a:t>
                      </a:r>
                      <a:r>
                        <a:rPr lang="en-US" sz="2000" b="0" baseline="0" dirty="0">
                          <a:solidFill>
                            <a:srgbClr val="000000"/>
                          </a:solidFill>
                          <a:latin typeface="Bahnschrift"/>
                        </a:rPr>
                        <a:t> and clustering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Classification</a:t>
                      </a:r>
                      <a:r>
                        <a:rPr lang="en-US" sz="2000" b="0" baseline="0" dirty="0">
                          <a:solidFill>
                            <a:srgbClr val="000000"/>
                          </a:solidFill>
                          <a:latin typeface="Bahnschrift"/>
                        </a:rPr>
                        <a:t> and clustering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01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Bahnschrift"/>
                          <a:ea typeface="Times New Roman"/>
                          <a:cs typeface="Arial"/>
                        </a:rPr>
                        <a:t>Data Set Size</a:t>
                      </a:r>
                      <a:endParaRPr lang="en-IN" sz="2000" b="0" dirty="0">
                        <a:solidFill>
                          <a:srgbClr val="000000"/>
                        </a:solidFill>
                        <a:effectLst/>
                        <a:latin typeface="Bahnschrift"/>
                        <a:ea typeface="Calibri"/>
                        <a:cs typeface="Arial"/>
                      </a:endParaRPr>
                    </a:p>
                    <a:p>
                      <a:pPr algn="just"/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Support small</a:t>
                      </a:r>
                      <a:r>
                        <a:rPr lang="en-US" sz="2000" b="0" baseline="0" dirty="0">
                          <a:solidFill>
                            <a:srgbClr val="000000"/>
                          </a:solidFill>
                          <a:latin typeface="Bahnschrift"/>
                        </a:rPr>
                        <a:t> and large data sets.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Supports only small data sets.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83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Bahnschrift"/>
                          <a:ea typeface="Times New Roman"/>
                          <a:cs typeface="Arial"/>
                        </a:rPr>
                        <a:t>Memory Usage</a:t>
                      </a: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Requires</a:t>
                      </a:r>
                      <a:r>
                        <a:rPr lang="en-US" sz="2000" b="0" baseline="0" dirty="0">
                          <a:solidFill>
                            <a:srgbClr val="000000"/>
                          </a:solidFill>
                          <a:latin typeface="Bahnschrift"/>
                        </a:rPr>
                        <a:t> more memory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Requires less memory and</a:t>
                      </a:r>
                      <a:r>
                        <a:rPr lang="en-US" sz="2000" b="0" baseline="0" dirty="0">
                          <a:solidFill>
                            <a:srgbClr val="000000"/>
                          </a:solidFill>
                          <a:latin typeface="Bahnschrift"/>
                        </a:rPr>
                        <a:t> hence  works faster.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232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Bahnschrift"/>
                          <a:ea typeface="Times New Roman"/>
                          <a:cs typeface="Arial"/>
                        </a:rPr>
                        <a:t>Primary Usage</a:t>
                      </a: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Data mining, predictive analysis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Machine learning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522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Interface</a:t>
                      </a:r>
                      <a:r>
                        <a:rPr lang="en-US" sz="2000" b="0" baseline="0" dirty="0">
                          <a:solidFill>
                            <a:srgbClr val="000000"/>
                          </a:solidFill>
                          <a:latin typeface="Bahnschrift"/>
                        </a:rPr>
                        <a:t> type supported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GUI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Bahnschrift"/>
                        </a:rPr>
                        <a:t>GUI/CLI</a:t>
                      </a:r>
                      <a:endParaRPr lang="en-IN" sz="2000" b="0" dirty="0">
                        <a:solidFill>
                          <a:srgbClr val="000000"/>
                        </a:solidFill>
                        <a:latin typeface="Bahnschrift"/>
                      </a:endParaRPr>
                    </a:p>
                  </a:txBody>
                  <a:tcPr marL="91434" marR="91434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CB78B09-EE48-4391-9561-D8E87E82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Data Mining tools</a:t>
            </a:r>
            <a:endParaRPr lang="en-I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3B8BB-3C24-4A62-81B9-5CD3609D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95425"/>
            <a:ext cx="8582205" cy="5181600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dirty="0"/>
              <a:t>A number of open source and proprietary based data mining and data visualization tools exist which are used for information extraction from large data repositories and for data analysis. </a:t>
            </a:r>
          </a:p>
          <a:p>
            <a:pPr algn="just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Some of the data mining tools which exist in the market are Weka, Rapid Miner, Orange, R, KNIME, ELKI, GNU Octave, Apache Mahout,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SCaViS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, Natural Language Toolkit, Tableau, etc. </a:t>
            </a:r>
            <a:endParaRPr lang="en-IN" sz="2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9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CB78B09-EE48-4391-9561-D8E87E82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Data Mining tools</a:t>
            </a:r>
            <a:endParaRPr lang="en-I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3B8BB-3C24-4A62-81B9-5CD3609D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95425"/>
            <a:ext cx="8582205" cy="5181600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A number of open source and proprietary based data mining and data visualization tools exist which are used for information extraction from large data repositories and for data analysis. </a:t>
            </a:r>
          </a:p>
          <a:p>
            <a:pPr algn="just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dirty="0"/>
              <a:t>Some of the data mining tools which exist in the market are </a:t>
            </a:r>
            <a:r>
              <a:rPr lang="en-US" dirty="0">
                <a:solidFill>
                  <a:srgbClr val="C00000"/>
                </a:solidFill>
              </a:rPr>
              <a:t>Weka, Rapid Miner, Orange, R, KNIME, ELKI, GNU Octave, Apache Mahout, </a:t>
            </a:r>
            <a:r>
              <a:rPr lang="en-US" dirty="0" err="1">
                <a:solidFill>
                  <a:srgbClr val="C00000"/>
                </a:solidFill>
              </a:rPr>
              <a:t>SCaViS</a:t>
            </a:r>
            <a:r>
              <a:rPr lang="en-US" dirty="0">
                <a:solidFill>
                  <a:srgbClr val="C00000"/>
                </a:solidFill>
              </a:rPr>
              <a:t>, Natural Language Toolkit, Tableau, </a:t>
            </a:r>
            <a:r>
              <a:rPr lang="en-US" dirty="0"/>
              <a:t>etc.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1BB6128-6A5A-4382-9EE4-A0BC420D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33" y="0"/>
            <a:ext cx="8889166" cy="1217034"/>
          </a:xfrm>
        </p:spPr>
        <p:txBody>
          <a:bodyPr/>
          <a:lstStyle/>
          <a:p>
            <a:pPr eaLnBrk="1" hangingPunct="1"/>
            <a:r>
              <a:rPr lang="en-US" altLang="en-US" dirty="0"/>
              <a:t>Data Mining tools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12D7-CDD2-41F5-93BE-2BE61FFD6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9" y="1494778"/>
            <a:ext cx="8567226" cy="1495425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In the comparative study, I have concentrated on 2 of the commonly used tools: </a:t>
            </a:r>
          </a:p>
        </p:txBody>
      </p:sp>
      <p:pic>
        <p:nvPicPr>
          <p:cNvPr id="9220" name="Picture 2" descr="RapidMiner | Best Data Science &amp; Machine Learning Platform">
            <a:extLst>
              <a:ext uri="{FF2B5EF4-FFF2-40B4-BE49-F238E27FC236}">
                <a16:creationId xmlns:a16="http://schemas.microsoft.com/office/drawing/2014/main" id="{8F7B2280-3A96-4C1C-AE41-56363C8D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92" y="3483417"/>
            <a:ext cx="3225800" cy="14954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3">
            <a:extLst>
              <a:ext uri="{FF2B5EF4-FFF2-40B4-BE49-F238E27FC236}">
                <a16:creationId xmlns:a16="http://schemas.microsoft.com/office/drawing/2014/main" id="{CE64151F-AE38-478B-8BE0-A9B9391FB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32" y="3483415"/>
            <a:ext cx="2270776" cy="149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6655246-B410-4436-B70B-F17C273F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IN" altLang="en-US" dirty="0"/>
              <a:t>The Rapid Miner Tool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C05C-D0C9-4A19-972C-E79F2CA4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95425"/>
            <a:ext cx="8582205" cy="369117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Rapid Miner is one of the most widely used open source data mining tool 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Rapid Miner is an XML based data mining tool used to implement various machine learning and data mining processes.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6655246-B410-4436-B70B-F17C273F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IN" altLang="en-US" dirty="0"/>
              <a:t>The Rapid Miner Tool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C05C-D0C9-4A19-972C-E79F2CA4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95426"/>
            <a:ext cx="8582205" cy="3316418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It is a popular tool to implement classification and clustering algorithms.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An important feature of Rapid Miner is its ability to display results visually. </a:t>
            </a:r>
          </a:p>
        </p:txBody>
      </p:sp>
    </p:spTree>
    <p:extLst>
      <p:ext uri="{BB962C8B-B14F-4D97-AF65-F5344CB8AC3E}">
        <p14:creationId xmlns:p14="http://schemas.microsoft.com/office/powerpoint/2010/main" val="42039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CF7EE86-F9F7-4772-B551-79BD599F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IN" altLang="en-US" dirty="0"/>
              <a:t>The Rapid Miner Tool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CC51-8FE3-4741-810B-51AE45ED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69035"/>
            <a:ext cx="8582205" cy="4557011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“Rapid Miner provides learning schemes and models and algorithms from Weka and R scripts that can be used through extensions.”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The Rapid Miner Extensions marketplace provides a platform for developers to create data analysis algorithms and publish them to the community 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CF7EE86-F9F7-4772-B551-79BD599F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0"/>
            <a:ext cx="8904157" cy="1217613"/>
          </a:xfrm>
        </p:spPr>
        <p:txBody>
          <a:bodyPr/>
          <a:lstStyle/>
          <a:p>
            <a:pPr eaLnBrk="1" hangingPunct="1"/>
            <a:r>
              <a:rPr lang="en-IN" altLang="en-US" dirty="0"/>
              <a:t>The Rapid Miner Tool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CC51-8FE3-4741-810B-51AE45ED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08" y="1484026"/>
            <a:ext cx="8582205" cy="3942413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Rapid Miner Studio provides 3 perspectives for users to work with: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</a:rPr>
              <a:t>The first perspective is Home perspective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</a:rPr>
              <a:t>The second is Design perspective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</a:rPr>
              <a:t>The third perspective is Wizard perspective</a:t>
            </a:r>
          </a:p>
        </p:txBody>
      </p:sp>
    </p:spTree>
    <p:extLst>
      <p:ext uri="{BB962C8B-B14F-4D97-AF65-F5344CB8AC3E}">
        <p14:creationId xmlns:p14="http://schemas.microsoft.com/office/powerpoint/2010/main" val="270931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811</Words>
  <Application>Microsoft Office PowerPoint</Application>
  <PresentationFormat>On-screen Show (4:3)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Data Mining tools</vt:lpstr>
      <vt:lpstr>Data Mining tools</vt:lpstr>
      <vt:lpstr>Data Mining tools</vt:lpstr>
      <vt:lpstr>The Rapid Miner Tool </vt:lpstr>
      <vt:lpstr>The Rapid Miner Tool </vt:lpstr>
      <vt:lpstr>The Rapid Miner Tool </vt:lpstr>
      <vt:lpstr>The Rapid Miner Tool </vt:lpstr>
      <vt:lpstr>Home perspective</vt:lpstr>
      <vt:lpstr>Design perspective</vt:lpstr>
      <vt:lpstr>Design perspective</vt:lpstr>
      <vt:lpstr>Wizard perspective</vt:lpstr>
      <vt:lpstr>Wizard perspective</vt:lpstr>
      <vt:lpstr>Weka</vt:lpstr>
      <vt:lpstr>Weka</vt:lpstr>
      <vt:lpstr>Weka</vt:lpstr>
      <vt:lpstr>Weka</vt:lpstr>
      <vt:lpstr>Weka</vt:lpstr>
      <vt:lpstr>Explorer</vt:lpstr>
      <vt:lpstr>Explorer</vt:lpstr>
      <vt:lpstr>Features for Comparative Study</vt:lpstr>
      <vt:lpstr>Comparative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72</cp:revision>
  <dcterms:created xsi:type="dcterms:W3CDTF">2020-12-02T17:41:12Z</dcterms:created>
  <dcterms:modified xsi:type="dcterms:W3CDTF">2021-01-05T11:08:24Z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301049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