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image/svg+xml" Extension="svg"/>
  <Default ContentType="image/vnd.ms-photo" Extension="wdp"/>
  <Default ContentType="application/xml" Extension="xml"/>
  <Override ContentType="application/vnd.openxmlformats-officedocument.presentationml.presentation.main+xml" PartName="/ppt/presentation.xml"/>
  <Override ContentType="application/vnd.openxmlformats-officedocument.customXmlProperties+xml" PartName="/customXml/itemProps1.xml"/>
  <Override ContentType="application/vnd.openxmlformats-officedocument.customXmlProperties+xml" PartName="/customXml/itemProps2.xml"/>
  <Override ContentType="application/vnd.openxmlformats-officedocument.customXmlProperties+xml" PartName="/customXml/itemProps3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drawingml.diagramData+xml" PartName="/ppt/diagrams/data1.xml"/>
  <Override ContentType="application/vnd.openxmlformats-officedocument.drawingml.diagramLayout+xml" PartName="/ppt/diagrams/layout1.xml"/>
  <Override ContentType="application/vnd.openxmlformats-officedocument.drawingml.diagramStyle+xml" PartName="/ppt/diagrams/quickStyle1.xml"/>
  <Override ContentType="application/vnd.openxmlformats-officedocument.drawingml.diagramColors+xml" PartName="/ppt/diagrams/colors1.xml"/>
  <Override ContentType="application/vnd.ms-office.drawingml.diagramDrawing+xml" PartName="/ppt/diagrams/drawing1.xml"/>
  <Override ContentType="application/vnd.openxmlformats-package.core-properties+xml" PartName="/docProps/core.xml"/>
  <Override ContentType="application/vnd.openxmlformats-officedocument.extended-properties+xml" PartName="/docProps/app.xml"/>
  <Default ContentType="image/jpeg" Extension="jpeg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1" Target="ppt/presentation.xml" Type="http://schemas.openxmlformats.org/officeDocument/2006/relationships/officeDocument"/><Relationship Id="rId4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323" r:id="rId7"/>
    <p:sldId id="342" r:id="rId8"/>
    <p:sldId id="345" r:id="rId9"/>
    <p:sldId id="343" r:id="rId10"/>
    <p:sldId id="344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46" r:id="rId21"/>
    <p:sldId id="333" r:id="rId22"/>
    <p:sldId id="347" r:id="rId23"/>
    <p:sldId id="334" r:id="rId24"/>
    <p:sldId id="335" r:id="rId25"/>
    <p:sldId id="336" r:id="rId26"/>
    <p:sldId id="337" r:id="rId27"/>
    <p:sldId id="338" r:id="rId28"/>
    <p:sldId id="352" r:id="rId29"/>
    <p:sldId id="339" r:id="rId30"/>
    <p:sldId id="340" r:id="rId31"/>
    <p:sldId id="348" r:id="rId32"/>
    <p:sldId id="349" r:id="rId33"/>
    <p:sldId id="350" r:id="rId34"/>
    <p:sldId id="341" r:id="rId35"/>
    <p:sldId id="351" r:id="rId36"/>
    <p:sldId id="311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D3DC"/>
    <a:srgbClr val="1E3A42"/>
    <a:srgbClr val="2B545F"/>
    <a:srgbClr val="01161E"/>
    <a:srgbClr val="0013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3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A64122-DDF1-4191-BBC4-9440BA76E51F}" type="doc">
      <dgm:prSet loTypeId="urn:microsoft.com/office/officeart/2018/2/layout/IconVerticalSolidList" loCatId="icon" qsTypeId="urn:microsoft.com/office/officeart/2005/8/quickstyle/simple5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6D0D83F7-697B-41DD-84B2-F0517EAD37E0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b="0">
              <a:latin typeface="Bahnschrift" panose="020B0502040204020203" pitchFamily="34" charset="0"/>
            </a:rPr>
            <a:t>The basic method to generate hierarchical clustering are:</a:t>
          </a:r>
        </a:p>
      </dgm:t>
    </dgm:pt>
    <dgm:pt modelId="{6F06D669-7007-49C5-BC79-7F5A2915395A}" type="parTrans" cxnId="{4994FA0F-3F0D-4FC8-881D-9425E48A6512}">
      <dgm:prSet/>
      <dgm:spPr/>
      <dgm:t>
        <a:bodyPr/>
        <a:lstStyle/>
        <a:p>
          <a:endParaRPr lang="en-US"/>
        </a:p>
      </dgm:t>
    </dgm:pt>
    <dgm:pt modelId="{BD72F41A-DE8B-44A6-8CBF-BF32BDD74624}" type="sibTrans" cxnId="{4994FA0F-3F0D-4FC8-881D-9425E48A6512}">
      <dgm:prSet/>
      <dgm:spPr/>
      <dgm:t>
        <a:bodyPr/>
        <a:lstStyle/>
        <a:p>
          <a:endParaRPr lang="en-US"/>
        </a:p>
      </dgm:t>
    </dgm:pt>
    <dgm:pt modelId="{5D134CB9-4231-458E-8D54-1FFB069C0B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>
              <a:latin typeface="Bahnschrift" panose="020B0502040204020203" pitchFamily="34" charset="0"/>
            </a:rPr>
            <a:t>1. Agglomerative</a:t>
          </a:r>
        </a:p>
      </dgm:t>
    </dgm:pt>
    <dgm:pt modelId="{DF928CDF-7A21-4A3C-848F-1C2E16CA6E1B}" type="parTrans" cxnId="{2B2DF645-EE95-4C58-B51E-3C8417DAFC8E}">
      <dgm:prSet/>
      <dgm:spPr/>
      <dgm:t>
        <a:bodyPr/>
        <a:lstStyle/>
        <a:p>
          <a:endParaRPr lang="en-US"/>
        </a:p>
      </dgm:t>
    </dgm:pt>
    <dgm:pt modelId="{70912A05-60BF-4F7A-A852-B985F9E1B76A}" type="sibTrans" cxnId="{2B2DF645-EE95-4C58-B51E-3C8417DAFC8E}">
      <dgm:prSet/>
      <dgm:spPr/>
      <dgm:t>
        <a:bodyPr/>
        <a:lstStyle/>
        <a:p>
          <a:endParaRPr lang="en-US"/>
        </a:p>
      </dgm:t>
    </dgm:pt>
    <dgm:pt modelId="{A3F6F6A6-AAE4-4B9A-9531-3C96F64743C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>
              <a:latin typeface="Bahnschrift" panose="020B0502040204020203" pitchFamily="34" charset="0"/>
            </a:rPr>
            <a:t>2. Divisive</a:t>
          </a:r>
          <a:endParaRPr lang="en-US" b="0">
            <a:latin typeface="Bahnschrift" panose="020B0502040204020203" pitchFamily="34" charset="0"/>
          </a:endParaRPr>
        </a:p>
      </dgm:t>
    </dgm:pt>
    <dgm:pt modelId="{8F8A4863-C29F-4BBF-8FF7-75FA0A0D5260}" type="parTrans" cxnId="{D249F386-1BFD-468E-BBFC-47E6F5DEDD39}">
      <dgm:prSet/>
      <dgm:spPr/>
      <dgm:t>
        <a:bodyPr/>
        <a:lstStyle/>
        <a:p>
          <a:endParaRPr lang="en-US"/>
        </a:p>
      </dgm:t>
    </dgm:pt>
    <dgm:pt modelId="{17CFBE24-74A9-4A6C-BDDA-6E0CDCAB8981}" type="sibTrans" cxnId="{D249F386-1BFD-468E-BBFC-47E6F5DEDD39}">
      <dgm:prSet/>
      <dgm:spPr/>
      <dgm:t>
        <a:bodyPr/>
        <a:lstStyle/>
        <a:p>
          <a:endParaRPr lang="en-US"/>
        </a:p>
      </dgm:t>
    </dgm:pt>
    <dgm:pt modelId="{58A9D61A-A16B-4476-A427-A8310A8490C4}" type="pres">
      <dgm:prSet presAssocID="{7FA64122-DDF1-4191-BBC4-9440BA76E51F}" presName="root" presStyleCnt="0">
        <dgm:presLayoutVars>
          <dgm:dir/>
          <dgm:resizeHandles val="exact"/>
        </dgm:presLayoutVars>
      </dgm:prSet>
      <dgm:spPr/>
    </dgm:pt>
    <dgm:pt modelId="{021BA276-371A-4FC7-B527-2B87FE05E751}" type="pres">
      <dgm:prSet presAssocID="{6D0D83F7-697B-41DD-84B2-F0517EAD37E0}" presName="compNode" presStyleCnt="0"/>
      <dgm:spPr/>
    </dgm:pt>
    <dgm:pt modelId="{D10D497A-0C1A-49D8-BBE4-1A2B1A21BA0F}" type="pres">
      <dgm:prSet presAssocID="{6D0D83F7-697B-41DD-84B2-F0517EAD37E0}" presName="bgRect" presStyleLbl="bgShp" presStyleIdx="0" presStyleCnt="3"/>
      <dgm:spPr/>
    </dgm:pt>
    <dgm:pt modelId="{E566AC6B-2AE0-4A61-91E3-22921A1DAA2E}" type="pres">
      <dgm:prSet presAssocID="{6D0D83F7-697B-41DD-84B2-F0517EAD37E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77D377D5-DA3D-424A-A8A7-41D18C886160}" type="pres">
      <dgm:prSet presAssocID="{6D0D83F7-697B-41DD-84B2-F0517EAD37E0}" presName="spaceRect" presStyleCnt="0"/>
      <dgm:spPr/>
    </dgm:pt>
    <dgm:pt modelId="{6218ABDE-9EE9-4443-A0EE-45D6AED8F064}" type="pres">
      <dgm:prSet presAssocID="{6D0D83F7-697B-41DD-84B2-F0517EAD37E0}" presName="parTx" presStyleLbl="revTx" presStyleIdx="0" presStyleCnt="3">
        <dgm:presLayoutVars>
          <dgm:chMax val="0"/>
          <dgm:chPref val="0"/>
        </dgm:presLayoutVars>
      </dgm:prSet>
      <dgm:spPr/>
    </dgm:pt>
    <dgm:pt modelId="{9CFC9D58-EF26-4340-BA59-6F4DA40270FC}" type="pres">
      <dgm:prSet presAssocID="{BD72F41A-DE8B-44A6-8CBF-BF32BDD74624}" presName="sibTrans" presStyleCnt="0"/>
      <dgm:spPr/>
    </dgm:pt>
    <dgm:pt modelId="{7DA1C5F1-B08F-4AEF-A7D7-CDA98DB7C91B}" type="pres">
      <dgm:prSet presAssocID="{5D134CB9-4231-458E-8D54-1FFB069C0B2E}" presName="compNode" presStyleCnt="0"/>
      <dgm:spPr/>
    </dgm:pt>
    <dgm:pt modelId="{BF18BF20-5F65-4803-9EDA-89B70ACD5E6A}" type="pres">
      <dgm:prSet presAssocID="{5D134CB9-4231-458E-8D54-1FFB069C0B2E}" presName="bgRect" presStyleLbl="bgShp" presStyleIdx="1" presStyleCnt="3"/>
      <dgm:spPr/>
    </dgm:pt>
    <dgm:pt modelId="{550FE944-E84E-4D81-A373-18873784DEF0}" type="pres">
      <dgm:prSet presAssocID="{5D134CB9-4231-458E-8D54-1FFB069C0B2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E3C5E340-B79B-485F-990D-C6F51E5C900A}" type="pres">
      <dgm:prSet presAssocID="{5D134CB9-4231-458E-8D54-1FFB069C0B2E}" presName="spaceRect" presStyleCnt="0"/>
      <dgm:spPr/>
    </dgm:pt>
    <dgm:pt modelId="{FD2B7611-0C5E-4C89-AEF3-5777C9E94E35}" type="pres">
      <dgm:prSet presAssocID="{5D134CB9-4231-458E-8D54-1FFB069C0B2E}" presName="parTx" presStyleLbl="revTx" presStyleIdx="1" presStyleCnt="3">
        <dgm:presLayoutVars>
          <dgm:chMax val="0"/>
          <dgm:chPref val="0"/>
        </dgm:presLayoutVars>
      </dgm:prSet>
      <dgm:spPr/>
    </dgm:pt>
    <dgm:pt modelId="{49DA7631-A5CA-48F9-B203-EA59CCEDC381}" type="pres">
      <dgm:prSet presAssocID="{70912A05-60BF-4F7A-A852-B985F9E1B76A}" presName="sibTrans" presStyleCnt="0"/>
      <dgm:spPr/>
    </dgm:pt>
    <dgm:pt modelId="{C66F3A8F-B674-474A-892B-32D1D50842C5}" type="pres">
      <dgm:prSet presAssocID="{A3F6F6A6-AAE4-4B9A-9531-3C96F64743CF}" presName="compNode" presStyleCnt="0"/>
      <dgm:spPr/>
    </dgm:pt>
    <dgm:pt modelId="{CB665143-00F4-4868-AC76-251C5B0C0597}" type="pres">
      <dgm:prSet presAssocID="{A3F6F6A6-AAE4-4B9A-9531-3C96F64743CF}" presName="bgRect" presStyleLbl="bgShp" presStyleIdx="2" presStyleCnt="3"/>
      <dgm:spPr/>
    </dgm:pt>
    <dgm:pt modelId="{8537DD2E-E341-495B-8DC6-28559B83BC79}" type="pres">
      <dgm:prSet presAssocID="{A3F6F6A6-AAE4-4B9A-9531-3C96F64743C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D03ECFA-5090-42FE-A68B-DD9A45AC2230}" type="pres">
      <dgm:prSet presAssocID="{A3F6F6A6-AAE4-4B9A-9531-3C96F64743CF}" presName="spaceRect" presStyleCnt="0"/>
      <dgm:spPr/>
    </dgm:pt>
    <dgm:pt modelId="{024113B6-239D-4764-85BF-D4264E2F3184}" type="pres">
      <dgm:prSet presAssocID="{A3F6F6A6-AAE4-4B9A-9531-3C96F64743C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994FA0F-3F0D-4FC8-881D-9425E48A6512}" srcId="{7FA64122-DDF1-4191-BBC4-9440BA76E51F}" destId="{6D0D83F7-697B-41DD-84B2-F0517EAD37E0}" srcOrd="0" destOrd="0" parTransId="{6F06D669-7007-49C5-BC79-7F5A2915395A}" sibTransId="{BD72F41A-DE8B-44A6-8CBF-BF32BDD74624}"/>
    <dgm:cxn modelId="{76535B17-7692-442F-8907-58050B55DCF7}" type="presOf" srcId="{A3F6F6A6-AAE4-4B9A-9531-3C96F64743CF}" destId="{024113B6-239D-4764-85BF-D4264E2F3184}" srcOrd="0" destOrd="0" presId="urn:microsoft.com/office/officeart/2018/2/layout/IconVerticalSolidList"/>
    <dgm:cxn modelId="{3550D060-6DC2-4F48-98DC-1625990E3D80}" type="presOf" srcId="{5D134CB9-4231-458E-8D54-1FFB069C0B2E}" destId="{FD2B7611-0C5E-4C89-AEF3-5777C9E94E35}" srcOrd="0" destOrd="0" presId="urn:microsoft.com/office/officeart/2018/2/layout/IconVerticalSolidList"/>
    <dgm:cxn modelId="{3C9CAE65-2C40-4DF8-B48C-63D3B4C6ABC3}" type="presOf" srcId="{7FA64122-DDF1-4191-BBC4-9440BA76E51F}" destId="{58A9D61A-A16B-4476-A427-A8310A8490C4}" srcOrd="0" destOrd="0" presId="urn:microsoft.com/office/officeart/2018/2/layout/IconVerticalSolidList"/>
    <dgm:cxn modelId="{2B2DF645-EE95-4C58-B51E-3C8417DAFC8E}" srcId="{7FA64122-DDF1-4191-BBC4-9440BA76E51F}" destId="{5D134CB9-4231-458E-8D54-1FFB069C0B2E}" srcOrd="1" destOrd="0" parTransId="{DF928CDF-7A21-4A3C-848F-1C2E16CA6E1B}" sibTransId="{70912A05-60BF-4F7A-A852-B985F9E1B76A}"/>
    <dgm:cxn modelId="{D249F386-1BFD-468E-BBFC-47E6F5DEDD39}" srcId="{7FA64122-DDF1-4191-BBC4-9440BA76E51F}" destId="{A3F6F6A6-AAE4-4B9A-9531-3C96F64743CF}" srcOrd="2" destOrd="0" parTransId="{8F8A4863-C29F-4BBF-8FF7-75FA0A0D5260}" sibTransId="{17CFBE24-74A9-4A6C-BDDA-6E0CDCAB8981}"/>
    <dgm:cxn modelId="{34CBB78A-84B1-4326-94EC-1F55020E1626}" type="presOf" srcId="{6D0D83F7-697B-41DD-84B2-F0517EAD37E0}" destId="{6218ABDE-9EE9-4443-A0EE-45D6AED8F064}" srcOrd="0" destOrd="0" presId="urn:microsoft.com/office/officeart/2018/2/layout/IconVerticalSolidList"/>
    <dgm:cxn modelId="{39C4FC2C-9AAD-403D-AC60-343EED3E5B6A}" type="presParOf" srcId="{58A9D61A-A16B-4476-A427-A8310A8490C4}" destId="{021BA276-371A-4FC7-B527-2B87FE05E751}" srcOrd="0" destOrd="0" presId="urn:microsoft.com/office/officeart/2018/2/layout/IconVerticalSolidList"/>
    <dgm:cxn modelId="{D645E427-D78F-43E7-AF65-012945E7438D}" type="presParOf" srcId="{021BA276-371A-4FC7-B527-2B87FE05E751}" destId="{D10D497A-0C1A-49D8-BBE4-1A2B1A21BA0F}" srcOrd="0" destOrd="0" presId="urn:microsoft.com/office/officeart/2018/2/layout/IconVerticalSolidList"/>
    <dgm:cxn modelId="{BFD9EA4B-8791-48F9-A049-A3D93A59FE8E}" type="presParOf" srcId="{021BA276-371A-4FC7-B527-2B87FE05E751}" destId="{E566AC6B-2AE0-4A61-91E3-22921A1DAA2E}" srcOrd="1" destOrd="0" presId="urn:microsoft.com/office/officeart/2018/2/layout/IconVerticalSolidList"/>
    <dgm:cxn modelId="{D953453B-8B65-4FAC-916E-5F3E8E4CD804}" type="presParOf" srcId="{021BA276-371A-4FC7-B527-2B87FE05E751}" destId="{77D377D5-DA3D-424A-A8A7-41D18C886160}" srcOrd="2" destOrd="0" presId="urn:microsoft.com/office/officeart/2018/2/layout/IconVerticalSolidList"/>
    <dgm:cxn modelId="{62C5E507-3E24-4FB0-B6E4-0E5376F6674D}" type="presParOf" srcId="{021BA276-371A-4FC7-B527-2B87FE05E751}" destId="{6218ABDE-9EE9-4443-A0EE-45D6AED8F064}" srcOrd="3" destOrd="0" presId="urn:microsoft.com/office/officeart/2018/2/layout/IconVerticalSolidList"/>
    <dgm:cxn modelId="{DD2B56D6-E73D-4105-96F2-0659D1AF67F9}" type="presParOf" srcId="{58A9D61A-A16B-4476-A427-A8310A8490C4}" destId="{9CFC9D58-EF26-4340-BA59-6F4DA40270FC}" srcOrd="1" destOrd="0" presId="urn:microsoft.com/office/officeart/2018/2/layout/IconVerticalSolidList"/>
    <dgm:cxn modelId="{010923D2-5E1B-4A17-8DB2-7AF3A0A75ACB}" type="presParOf" srcId="{58A9D61A-A16B-4476-A427-A8310A8490C4}" destId="{7DA1C5F1-B08F-4AEF-A7D7-CDA98DB7C91B}" srcOrd="2" destOrd="0" presId="urn:microsoft.com/office/officeart/2018/2/layout/IconVerticalSolidList"/>
    <dgm:cxn modelId="{30B9F839-52A1-4EA1-AEFE-1A0D80F72B89}" type="presParOf" srcId="{7DA1C5F1-B08F-4AEF-A7D7-CDA98DB7C91B}" destId="{BF18BF20-5F65-4803-9EDA-89B70ACD5E6A}" srcOrd="0" destOrd="0" presId="urn:microsoft.com/office/officeart/2018/2/layout/IconVerticalSolidList"/>
    <dgm:cxn modelId="{38664FDD-0BE2-4A97-A371-6B9865AA7E91}" type="presParOf" srcId="{7DA1C5F1-B08F-4AEF-A7D7-CDA98DB7C91B}" destId="{550FE944-E84E-4D81-A373-18873784DEF0}" srcOrd="1" destOrd="0" presId="urn:microsoft.com/office/officeart/2018/2/layout/IconVerticalSolidList"/>
    <dgm:cxn modelId="{2DC2F806-0D1C-4FF5-B270-8BC80827CF0E}" type="presParOf" srcId="{7DA1C5F1-B08F-4AEF-A7D7-CDA98DB7C91B}" destId="{E3C5E340-B79B-485F-990D-C6F51E5C900A}" srcOrd="2" destOrd="0" presId="urn:microsoft.com/office/officeart/2018/2/layout/IconVerticalSolidList"/>
    <dgm:cxn modelId="{B23BD322-95D3-4FB8-9541-B94CE4F2BB2F}" type="presParOf" srcId="{7DA1C5F1-B08F-4AEF-A7D7-CDA98DB7C91B}" destId="{FD2B7611-0C5E-4C89-AEF3-5777C9E94E35}" srcOrd="3" destOrd="0" presId="urn:microsoft.com/office/officeart/2018/2/layout/IconVerticalSolidList"/>
    <dgm:cxn modelId="{58059DCE-2D21-4F0E-A8DB-0E33EA479AB7}" type="presParOf" srcId="{58A9D61A-A16B-4476-A427-A8310A8490C4}" destId="{49DA7631-A5CA-48F9-B203-EA59CCEDC381}" srcOrd="3" destOrd="0" presId="urn:microsoft.com/office/officeart/2018/2/layout/IconVerticalSolidList"/>
    <dgm:cxn modelId="{92DF7DB3-1AEF-4B19-B966-258BD8EB8572}" type="presParOf" srcId="{58A9D61A-A16B-4476-A427-A8310A8490C4}" destId="{C66F3A8F-B674-474A-892B-32D1D50842C5}" srcOrd="4" destOrd="0" presId="urn:microsoft.com/office/officeart/2018/2/layout/IconVerticalSolidList"/>
    <dgm:cxn modelId="{6E02BD17-7D12-4C24-80C2-B13D04CD5500}" type="presParOf" srcId="{C66F3A8F-B674-474A-892B-32D1D50842C5}" destId="{CB665143-00F4-4868-AC76-251C5B0C0597}" srcOrd="0" destOrd="0" presId="urn:microsoft.com/office/officeart/2018/2/layout/IconVerticalSolidList"/>
    <dgm:cxn modelId="{CCAC579E-0154-4A59-836D-8F3DB2F81466}" type="presParOf" srcId="{C66F3A8F-B674-474A-892B-32D1D50842C5}" destId="{8537DD2E-E341-495B-8DC6-28559B83BC79}" srcOrd="1" destOrd="0" presId="urn:microsoft.com/office/officeart/2018/2/layout/IconVerticalSolidList"/>
    <dgm:cxn modelId="{A416AD3B-129E-48A8-AB2D-7052F36F45F9}" type="presParOf" srcId="{C66F3A8F-B674-474A-892B-32D1D50842C5}" destId="{6D03ECFA-5090-42FE-A68B-DD9A45AC2230}" srcOrd="2" destOrd="0" presId="urn:microsoft.com/office/officeart/2018/2/layout/IconVerticalSolidList"/>
    <dgm:cxn modelId="{6E3F109F-B0F5-4038-B28F-ACD7F09F4C31}" type="presParOf" srcId="{C66F3A8F-B674-474A-892B-32D1D50842C5}" destId="{024113B6-239D-4764-85BF-D4264E2F31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0D497A-0C1A-49D8-BBE4-1A2B1A21BA0F}">
      <dsp:nvSpPr>
        <dsp:cNvPr id="0" name=""/>
        <dsp:cNvSpPr/>
      </dsp:nvSpPr>
      <dsp:spPr>
        <a:xfrm>
          <a:off x="0" y="622"/>
          <a:ext cx="7501823" cy="145705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566AC6B-2AE0-4A61-91E3-22921A1DAA2E}">
      <dsp:nvSpPr>
        <dsp:cNvPr id="0" name=""/>
        <dsp:cNvSpPr/>
      </dsp:nvSpPr>
      <dsp:spPr>
        <a:xfrm>
          <a:off x="440760" y="328461"/>
          <a:ext cx="801382" cy="801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218ABDE-9EE9-4443-A0EE-45D6AED8F064}">
      <dsp:nvSpPr>
        <dsp:cNvPr id="0" name=""/>
        <dsp:cNvSpPr/>
      </dsp:nvSpPr>
      <dsp:spPr>
        <a:xfrm>
          <a:off x="1682904" y="622"/>
          <a:ext cx="5818918" cy="145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206" tIns="154206" rIns="154206" bIns="154206" numCol="1" spcCol="1270" anchor="ctr" anchorCtr="0">
          <a:noAutofit/>
        </a:bodyPr>
        <a:lstStyle/>
        <a:p>
          <a:pPr marL="0" lvl="0" indent="0" algn="just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>
              <a:latin typeface="Bahnschrift" panose="020B0502040204020203" pitchFamily="34" charset="0"/>
            </a:rPr>
            <a:t>The basic method to generate hierarchical clustering are:</a:t>
          </a:r>
        </a:p>
      </dsp:txBody>
      <dsp:txXfrm>
        <a:off x="1682904" y="622"/>
        <a:ext cx="5818918" cy="1457059"/>
      </dsp:txXfrm>
    </dsp:sp>
    <dsp:sp modelId="{BF18BF20-5F65-4803-9EDA-89B70ACD5E6A}">
      <dsp:nvSpPr>
        <dsp:cNvPr id="0" name=""/>
        <dsp:cNvSpPr/>
      </dsp:nvSpPr>
      <dsp:spPr>
        <a:xfrm>
          <a:off x="0" y="1821947"/>
          <a:ext cx="7501823" cy="145705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50FE944-E84E-4D81-A373-18873784DEF0}">
      <dsp:nvSpPr>
        <dsp:cNvPr id="0" name=""/>
        <dsp:cNvSpPr/>
      </dsp:nvSpPr>
      <dsp:spPr>
        <a:xfrm>
          <a:off x="440760" y="2149786"/>
          <a:ext cx="801382" cy="801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D2B7611-0C5E-4C89-AEF3-5777C9E94E35}">
      <dsp:nvSpPr>
        <dsp:cNvPr id="0" name=""/>
        <dsp:cNvSpPr/>
      </dsp:nvSpPr>
      <dsp:spPr>
        <a:xfrm>
          <a:off x="1682904" y="1821947"/>
          <a:ext cx="5818918" cy="145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206" tIns="154206" rIns="154206" bIns="15420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>
              <a:latin typeface="Bahnschrift" panose="020B0502040204020203" pitchFamily="34" charset="0"/>
            </a:rPr>
            <a:t>1. Agglomerative</a:t>
          </a:r>
        </a:p>
      </dsp:txBody>
      <dsp:txXfrm>
        <a:off x="1682904" y="1821947"/>
        <a:ext cx="5818918" cy="1457059"/>
      </dsp:txXfrm>
    </dsp:sp>
    <dsp:sp modelId="{CB665143-00F4-4868-AC76-251C5B0C0597}">
      <dsp:nvSpPr>
        <dsp:cNvPr id="0" name=""/>
        <dsp:cNvSpPr/>
      </dsp:nvSpPr>
      <dsp:spPr>
        <a:xfrm>
          <a:off x="0" y="3643272"/>
          <a:ext cx="7501823" cy="145705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537DD2E-E341-495B-8DC6-28559B83BC79}">
      <dsp:nvSpPr>
        <dsp:cNvPr id="0" name=""/>
        <dsp:cNvSpPr/>
      </dsp:nvSpPr>
      <dsp:spPr>
        <a:xfrm>
          <a:off x="440760" y="3971110"/>
          <a:ext cx="801382" cy="801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4113B6-239D-4764-85BF-D4264E2F3184}">
      <dsp:nvSpPr>
        <dsp:cNvPr id="0" name=""/>
        <dsp:cNvSpPr/>
      </dsp:nvSpPr>
      <dsp:spPr>
        <a:xfrm>
          <a:off x="1682904" y="3643272"/>
          <a:ext cx="5818918" cy="145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206" tIns="154206" rIns="154206" bIns="15420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0" kern="1200">
              <a:latin typeface="Bahnschrift" panose="020B0502040204020203" pitchFamily="34" charset="0"/>
            </a:rPr>
            <a:t>2. Divisive</a:t>
          </a:r>
          <a:endParaRPr lang="en-US" sz="2500" b="0" kern="1200">
            <a:latin typeface="Bahnschrift" panose="020B0502040204020203" pitchFamily="34" charset="0"/>
          </a:endParaRPr>
        </a:p>
      </dsp:txBody>
      <dsp:txXfrm>
        <a:off x="1682904" y="3643272"/>
        <a:ext cx="5818918" cy="14570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 ?><Relationships xmlns="http://schemas.openxmlformats.org/package/2006/relationships"><Relationship Id="rId2" Target="../media/image1.jpe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5364326-FE43-40C8-BF82-93216A0C50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1050"/>
          <a:stretch/>
        </p:blipFill>
        <p:spPr>
          <a:xfrm>
            <a:off x="-1" y="0"/>
            <a:ext cx="9144001" cy="6858000"/>
          </a:xfrm>
          <a:prstGeom prst="rect">
            <a:avLst/>
          </a:prstGeom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DC641D0-6303-44CA-A0AA-15B5725E0806}"/>
              </a:ext>
            </a:extLst>
          </p:cNvPr>
          <p:cNvSpPr/>
          <p:nvPr userDrawn="1"/>
        </p:nvSpPr>
        <p:spPr>
          <a:xfrm>
            <a:off x="-2" y="0"/>
            <a:ext cx="9144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5BF1C0C-88DD-48C0-9020-183B697CD07B}"/>
              </a:ext>
            </a:extLst>
          </p:cNvPr>
          <p:cNvSpPr/>
          <p:nvPr userDrawn="1"/>
        </p:nvSpPr>
        <p:spPr>
          <a:xfrm>
            <a:off x="310712" y="3117274"/>
            <a:ext cx="2592286" cy="803564"/>
          </a:xfrm>
          <a:prstGeom prst="roundRect">
            <a:avLst>
              <a:gd name="adj" fmla="val 5771"/>
            </a:avLst>
          </a:prstGeom>
          <a:solidFill>
            <a:schemeClr val="lt1">
              <a:alpha val="82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400" dirty="0">
                <a:ln>
                  <a:noFill/>
                </a:ln>
                <a:solidFill>
                  <a:srgbClr val="1E3A42"/>
                </a:solidFill>
                <a:latin typeface="Bahnschrift SemiBold" panose="020B0502040204020203" pitchFamily="34" charset="0"/>
              </a:rPr>
              <a:t>ECAP44</a:t>
            </a:r>
            <a:r>
              <a:rPr lang="en-US" sz="4400" dirty="0">
                <a:ln>
                  <a:noFill/>
                </a:ln>
                <a:solidFill>
                  <a:srgbClr val="1E3A42"/>
                </a:solidFill>
                <a:latin typeface="Bahnschrift SemiBold" panose="020B0502040204020203" pitchFamily="34" charset="0"/>
              </a:rPr>
              <a:t>6</a:t>
            </a:r>
            <a:endParaRPr lang="en-IN" sz="4400" dirty="0">
              <a:ln>
                <a:noFill/>
              </a:ln>
              <a:solidFill>
                <a:srgbClr val="1E3A42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8B6C214-199C-4BC8-B532-7603DD225516}"/>
              </a:ext>
            </a:extLst>
          </p:cNvPr>
          <p:cNvSpPr/>
          <p:nvPr userDrawn="1"/>
        </p:nvSpPr>
        <p:spPr>
          <a:xfrm>
            <a:off x="310714" y="3920838"/>
            <a:ext cx="5742845" cy="637309"/>
          </a:xfrm>
          <a:prstGeom prst="roundRect">
            <a:avLst>
              <a:gd name="adj" fmla="val 5906"/>
            </a:avLst>
          </a:prstGeom>
          <a:solidFill>
            <a:srgbClr val="00131B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sz="2800" cap="small" baseline="0" dirty="0">
                <a:latin typeface="Bahnschrift" panose="020B0502040204020203" pitchFamily="34" charset="0"/>
              </a:rPr>
              <a:t>Data Warehousing and Data Mining</a:t>
            </a:r>
            <a:endParaRPr lang="en-US" sz="2800" cap="small" baseline="0" dirty="0">
              <a:latin typeface="Bahnschrift" panose="020B0502040204020203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0C211C8-5DE0-441C-B07B-6C47CCED1052}"/>
              </a:ext>
            </a:extLst>
          </p:cNvPr>
          <p:cNvSpPr/>
          <p:nvPr userDrawn="1"/>
        </p:nvSpPr>
        <p:spPr>
          <a:xfrm>
            <a:off x="6373093" y="5264729"/>
            <a:ext cx="2770907" cy="6788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0" cap="none" spc="0" dirty="0">
                <a:ln w="0"/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hnschrift" panose="020B0502040204020203" pitchFamily="34" charset="0"/>
              </a:rPr>
              <a:t>HARJINDER KAUR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9516C9-71CB-4F46-B6CC-1E372B71C74C}"/>
              </a:ext>
            </a:extLst>
          </p:cNvPr>
          <p:cNvSpPr/>
          <p:nvPr userDrawn="1"/>
        </p:nvSpPr>
        <p:spPr>
          <a:xfrm>
            <a:off x="6373091" y="5857587"/>
            <a:ext cx="2770909" cy="540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000" dirty="0">
                <a:latin typeface="Bahnschrift" panose="020B0502040204020203" pitchFamily="34" charset="0"/>
              </a:rPr>
              <a:t>Assistant Professor</a:t>
            </a:r>
            <a:endParaRPr lang="en-US" sz="2000" dirty="0">
              <a:latin typeface="Bahnschrift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F1972B-1B58-476C-A183-16E6B9940286}"/>
              </a:ext>
            </a:extLst>
          </p:cNvPr>
          <p:cNvSpPr/>
          <p:nvPr userDrawn="1"/>
        </p:nvSpPr>
        <p:spPr>
          <a:xfrm>
            <a:off x="6779419" y="6310314"/>
            <a:ext cx="2364579" cy="46672"/>
          </a:xfrm>
          <a:prstGeom prst="rect">
            <a:avLst/>
          </a:prstGeom>
          <a:gradFill flip="none" rotWithShape="1">
            <a:gsLst>
              <a:gs pos="15000">
                <a:schemeClr val="accent1">
                  <a:lumMod val="5000"/>
                  <a:lumOff val="95000"/>
                </a:schemeClr>
              </a:gs>
              <a:gs pos="100000">
                <a:srgbClr val="1E3A4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019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1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04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85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59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D25D99-EE89-4755-B8B5-4384D7144E44}" type="datetimeFigureOut">
              <a:rPr lang="en-US"/>
              <a:pPr>
                <a:defRPr/>
              </a:pPr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D83CB-7545-443F-B174-252B66B256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18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utcomes">
    <p:bg>
      <p:bgPr>
        <a:solidFill>
          <a:srgbClr val="1E3A42">
            <a:alpha val="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33DE97C-9AD5-4B46-AA69-8DCE72B4ED79}"/>
              </a:ext>
            </a:extLst>
          </p:cNvPr>
          <p:cNvSpPr/>
          <p:nvPr userDrawn="1"/>
        </p:nvSpPr>
        <p:spPr>
          <a:xfrm>
            <a:off x="0" y="0"/>
            <a:ext cx="9144000" cy="2078182"/>
          </a:xfrm>
          <a:prstGeom prst="rect">
            <a:avLst/>
          </a:prstGeom>
          <a:gradFill flip="none" rotWithShape="1">
            <a:gsLst>
              <a:gs pos="34000">
                <a:srgbClr val="1E3A42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5C63336-F0EA-41D1-9303-178A5A5433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500" b="94500" l="10000" r="90000">
                        <a14:foregroundMark x1="35200" y1="22800" x2="35200" y2="22800"/>
                        <a14:foregroundMark x1="49700" y1="17500" x2="49700" y2="17500"/>
                        <a14:foregroundMark x1="65900" y1="20300" x2="65900" y2="20300"/>
                        <a14:foregroundMark x1="76900" y1="31100" x2="76900" y2="31100"/>
                        <a14:foregroundMark x1="19800" y1="30300" x2="19800" y2="30300"/>
                        <a14:foregroundMark x1="54900" y1="81800" x2="54900" y2="81800"/>
                        <a14:foregroundMark x1="54000" y1="85400" x2="54000" y2="85400"/>
                        <a14:foregroundMark x1="52000" y1="89800" x2="52000" y2="89800"/>
                        <a14:foregroundMark x1="50700" y1="94500" x2="50700" y2="94500"/>
                        <a14:foregroundMark x1="49200" y1="5500" x2="50300" y2="8300"/>
                        <a14:backgroundMark x1="22800" y1="17900" x2="22800" y2="17900"/>
                        <a14:backgroundMark x1="25900" y1="26900" x2="21300" y2="9700"/>
                        <a14:backgroundMark x1="26300" y1="53300" x2="15900" y2="48000"/>
                        <a14:backgroundMark x1="75500" y1="59000" x2="77100" y2="71400"/>
                        <a14:backgroundMark x1="85900" y1="51700" x2="82400" y2="74100"/>
                        <a14:backgroundMark x1="82400" y1="74100" x2="79900" y2="78500"/>
                        <a14:backgroundMark x1="80200" y1="50400" x2="73500" y2="83600"/>
                        <a14:backgroundMark x1="28100" y1="65000" x2="21900" y2="48100"/>
                        <a14:backgroundMark x1="21900" y1="48100" x2="19500" y2="46200"/>
                        <a14:backgroundMark x1="52900" y1="46900" x2="52900" y2="46900"/>
                        <a14:backgroundMark x1="54000" y1="45500" x2="50300" y2="49700"/>
                      </a14:backgroundRemoval>
                    </a14:imgEffect>
                  </a14:imgLayer>
                </a14:imgProps>
              </a:ext>
            </a:extLst>
          </a:blip>
          <a:srcRect l="-1494" t="-32229" r="-3706" b="-18167"/>
          <a:stretch/>
        </p:blipFill>
        <p:spPr>
          <a:xfrm rot="20013056">
            <a:off x="6847911" y="-720585"/>
            <a:ext cx="2257899" cy="3227939"/>
          </a:xfrm>
          <a:custGeom>
            <a:avLst/>
            <a:gdLst>
              <a:gd name="connsiteX0" fmla="*/ 2626041 w 3539874"/>
              <a:gd name="connsiteY0" fmla="*/ 628760 h 3438369"/>
              <a:gd name="connsiteX1" fmla="*/ 2626041 w 3539874"/>
              <a:gd name="connsiteY1" fmla="*/ 754750 h 3438369"/>
              <a:gd name="connsiteX2" fmla="*/ 3539874 w 3539874"/>
              <a:gd name="connsiteY2" fmla="*/ 1209356 h 3438369"/>
              <a:gd name="connsiteX3" fmla="*/ 2431002 w 3539874"/>
              <a:gd name="connsiteY3" fmla="*/ 3438369 h 3438369"/>
              <a:gd name="connsiteX4" fmla="*/ 854135 w 3539874"/>
              <a:gd name="connsiteY4" fmla="*/ 2653921 h 3438369"/>
              <a:gd name="connsiteX5" fmla="*/ 600880 w 3539874"/>
              <a:gd name="connsiteY5" fmla="*/ 2653921 h 3438369"/>
              <a:gd name="connsiteX6" fmla="*/ 600880 w 3539874"/>
              <a:gd name="connsiteY6" fmla="*/ 2527934 h 3438369"/>
              <a:gd name="connsiteX7" fmla="*/ 0 w 3539874"/>
              <a:gd name="connsiteY7" fmla="*/ 2229012 h 3438369"/>
              <a:gd name="connsiteX8" fmla="*/ 600880 w 3539874"/>
              <a:gd name="connsiteY8" fmla="*/ 1021145 h 3438369"/>
              <a:gd name="connsiteX9" fmla="*/ 600880 w 3539874"/>
              <a:gd name="connsiteY9" fmla="*/ 628760 h 3438369"/>
              <a:gd name="connsiteX10" fmla="*/ 796081 w 3539874"/>
              <a:gd name="connsiteY10" fmla="*/ 628760 h 3438369"/>
              <a:gd name="connsiteX11" fmla="*/ 1108871 w 3539874"/>
              <a:gd name="connsiteY11" fmla="*/ 0 h 3438369"/>
              <a:gd name="connsiteX12" fmla="*/ 2372782 w 3539874"/>
              <a:gd name="connsiteY12" fmla="*/ 628760 h 3438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39874" h="3438369">
                <a:moveTo>
                  <a:pt x="2626041" y="628760"/>
                </a:moveTo>
                <a:lnTo>
                  <a:pt x="2626041" y="754750"/>
                </a:lnTo>
                <a:lnTo>
                  <a:pt x="3539874" y="1209356"/>
                </a:lnTo>
                <a:lnTo>
                  <a:pt x="2431002" y="3438369"/>
                </a:lnTo>
                <a:lnTo>
                  <a:pt x="854135" y="2653921"/>
                </a:lnTo>
                <a:lnTo>
                  <a:pt x="600880" y="2653921"/>
                </a:lnTo>
                <a:lnTo>
                  <a:pt x="600880" y="2527934"/>
                </a:lnTo>
                <a:lnTo>
                  <a:pt x="0" y="2229012"/>
                </a:lnTo>
                <a:lnTo>
                  <a:pt x="600880" y="1021145"/>
                </a:lnTo>
                <a:lnTo>
                  <a:pt x="600880" y="628760"/>
                </a:lnTo>
                <a:lnTo>
                  <a:pt x="796081" y="628760"/>
                </a:lnTo>
                <a:lnTo>
                  <a:pt x="1108871" y="0"/>
                </a:lnTo>
                <a:lnTo>
                  <a:pt x="2372782" y="628760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3C7C1CE-3A2B-42B9-8261-549971231653}"/>
              </a:ext>
            </a:extLst>
          </p:cNvPr>
          <p:cNvSpPr/>
          <p:nvPr userDrawn="1"/>
        </p:nvSpPr>
        <p:spPr>
          <a:xfrm>
            <a:off x="6580909" y="0"/>
            <a:ext cx="2563091" cy="2078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154781-6AA6-4E31-BFA7-451FA02BB597}"/>
              </a:ext>
            </a:extLst>
          </p:cNvPr>
          <p:cNvSpPr/>
          <p:nvPr userDrawn="1"/>
        </p:nvSpPr>
        <p:spPr>
          <a:xfrm>
            <a:off x="381000" y="0"/>
            <a:ext cx="4191000" cy="2078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sz="4400" dirty="0">
                <a:latin typeface="Bahnschrift SemiBold" panose="020B0502040204020203" pitchFamily="34" charset="0"/>
              </a:rPr>
              <a:t>Learning </a:t>
            </a:r>
          </a:p>
          <a:p>
            <a:pPr algn="l"/>
            <a:r>
              <a:rPr lang="en-IN" sz="4400" dirty="0">
                <a:latin typeface="Bahnschrift SemiBold" panose="020B0502040204020203" pitchFamily="34" charset="0"/>
              </a:rPr>
              <a:t>Outcomes</a:t>
            </a:r>
            <a:endParaRPr lang="en-US" sz="4400" dirty="0">
              <a:latin typeface="Bahnschrift SemiBold" panose="020B0502040204020203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CB2B9C0-E331-46AF-8268-1F775EDBCF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8873" y="2338086"/>
            <a:ext cx="8207415" cy="4259965"/>
          </a:xfrm>
        </p:spPr>
        <p:txBody>
          <a:bodyPr/>
          <a:lstStyle>
            <a:lvl1pPr algn="just">
              <a:lnSpc>
                <a:spcPct val="150000"/>
              </a:lnSpc>
              <a:buClr>
                <a:srgbClr val="1E3A42"/>
              </a:buClr>
              <a:buNone/>
              <a:defRPr>
                <a:latin typeface="Bahnschrift" panose="020B0502040204020203" pitchFamily="34" charset="0"/>
              </a:defRPr>
            </a:lvl1pPr>
            <a:lvl2pPr algn="just"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buClr>
                <a:srgbClr val="1E3A42"/>
              </a:buClr>
              <a:defRPr/>
            </a:lvl3pPr>
            <a:lvl4pPr>
              <a:lnSpc>
                <a:spcPct val="150000"/>
              </a:lnSpc>
              <a:buClr>
                <a:srgbClr val="1E3A42"/>
              </a:buClr>
              <a:defRPr/>
            </a:lvl4pPr>
            <a:lvl5pPr>
              <a:lnSpc>
                <a:spcPct val="150000"/>
              </a:lnSpc>
              <a:buClr>
                <a:srgbClr val="1E3A42"/>
              </a:buClr>
              <a:defRPr/>
            </a:lvl5pPr>
          </a:lstStyle>
          <a:p>
            <a:pPr lvl="0"/>
            <a:r>
              <a:rPr lang="en-US" dirty="0"/>
              <a:t>After this lecture you will be able to</a:t>
            </a:r>
          </a:p>
          <a:p>
            <a:pPr lvl="1"/>
            <a:r>
              <a:rPr lang="en-US" dirty="0"/>
              <a:t>Outcome 1</a:t>
            </a:r>
          </a:p>
          <a:p>
            <a:pPr lvl="1"/>
            <a:r>
              <a:rPr lang="en-US" dirty="0"/>
              <a:t>Outcome 2</a:t>
            </a:r>
          </a:p>
          <a:p>
            <a:pPr lvl="1"/>
            <a:r>
              <a:rPr lang="en-US" dirty="0"/>
              <a:t>Outcome 3…</a:t>
            </a:r>
          </a:p>
        </p:txBody>
      </p:sp>
    </p:spTree>
    <p:extLst>
      <p:ext uri="{BB962C8B-B14F-4D97-AF65-F5344CB8AC3E}">
        <p14:creationId xmlns:p14="http://schemas.microsoft.com/office/powerpoint/2010/main" val="859432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Grey)">
    <p:bg>
      <p:bgPr>
        <a:solidFill>
          <a:srgbClr val="1E3A42">
            <a:alpha val="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D45D0F-420C-4556-86BD-31D12159299A}"/>
              </a:ext>
            </a:extLst>
          </p:cNvPr>
          <p:cNvSpPr/>
          <p:nvPr userDrawn="1"/>
        </p:nvSpPr>
        <p:spPr>
          <a:xfrm>
            <a:off x="-1" y="0"/>
            <a:ext cx="9144000" cy="1217034"/>
          </a:xfrm>
          <a:prstGeom prst="rect">
            <a:avLst/>
          </a:prstGeom>
          <a:solidFill>
            <a:srgbClr val="1E3A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77" y="0"/>
            <a:ext cx="9055222" cy="1217034"/>
          </a:xfrm>
          <a:noFill/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Bahnschrift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494778"/>
            <a:ext cx="8504809" cy="5181599"/>
          </a:xfrm>
        </p:spPr>
        <p:txBody>
          <a:bodyPr/>
          <a:lstStyle>
            <a:lvl1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D5D022-5682-431A-B651-8E96936B935A}"/>
              </a:ext>
            </a:extLst>
          </p:cNvPr>
          <p:cNvSpPr/>
          <p:nvPr userDrawn="1"/>
        </p:nvSpPr>
        <p:spPr>
          <a:xfrm>
            <a:off x="0" y="1248569"/>
            <a:ext cx="9144000" cy="101600"/>
          </a:xfrm>
          <a:prstGeom prst="rect">
            <a:avLst/>
          </a:prstGeom>
          <a:solidFill>
            <a:srgbClr val="1E3A42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buNone/>
            </a:pPr>
            <a:endParaRPr lang="en-US" sz="4400">
              <a:solidFill>
                <a:schemeClr val="tx1"/>
              </a:solidFill>
              <a:latin typeface="Bahnschrift SemiBold" panose="020B05020402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063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A5E72D9-7689-474A-85E9-1CD41788891B}"/>
              </a:ext>
            </a:extLst>
          </p:cNvPr>
          <p:cNvSpPr/>
          <p:nvPr userDrawn="1"/>
        </p:nvSpPr>
        <p:spPr>
          <a:xfrm>
            <a:off x="-1" y="0"/>
            <a:ext cx="9144000" cy="1217034"/>
          </a:xfrm>
          <a:prstGeom prst="rect">
            <a:avLst/>
          </a:prstGeom>
          <a:solidFill>
            <a:srgbClr val="1E3A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99A5D1D-F3F2-4927-87A9-6B43A102D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77" y="0"/>
            <a:ext cx="9055222" cy="1217034"/>
          </a:xfrm>
          <a:noFill/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Bahnschrift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AC8321E-4E24-4162-8842-3685FCC5F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595" y="1494778"/>
            <a:ext cx="8504809" cy="5181599"/>
          </a:xfrm>
        </p:spPr>
        <p:txBody>
          <a:bodyPr/>
          <a:lstStyle>
            <a:lvl1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EA0F8B-E805-4440-B5D9-DA062F6C6BEC}"/>
              </a:ext>
            </a:extLst>
          </p:cNvPr>
          <p:cNvSpPr/>
          <p:nvPr userDrawn="1"/>
        </p:nvSpPr>
        <p:spPr>
          <a:xfrm>
            <a:off x="0" y="1248569"/>
            <a:ext cx="9144000" cy="101600"/>
          </a:xfrm>
          <a:prstGeom prst="rect">
            <a:avLst/>
          </a:prstGeom>
          <a:solidFill>
            <a:srgbClr val="1E3A42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buNone/>
            </a:pPr>
            <a:endParaRPr lang="en-US" sz="4400">
              <a:solidFill>
                <a:schemeClr val="tx1"/>
              </a:solidFill>
              <a:latin typeface="Bahnschrift SemiBold" panose="020B05020402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7019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ood Bye"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rgbClr val="1E3A4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BB56D4F-EE25-4F78-AEF0-9AC3738F31DC}"/>
              </a:ext>
            </a:extLst>
          </p:cNvPr>
          <p:cNvSpPr/>
          <p:nvPr userDrawn="1"/>
        </p:nvSpPr>
        <p:spPr>
          <a:xfrm>
            <a:off x="710195" y="2514600"/>
            <a:ext cx="7723610" cy="1828800"/>
          </a:xfrm>
          <a:prstGeom prst="ellipse">
            <a:avLst/>
          </a:prstGeom>
          <a:noFill/>
          <a:ln>
            <a:noFill/>
          </a:ln>
          <a:effectLst>
            <a:outerShdw blurRad="50800" dist="50800" dir="5400000" sx="40000" sy="40000" algn="ctr" rotWithShape="0">
              <a:srgbClr val="FF0000">
                <a:alpha val="8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b="0" cap="none" spc="0" dirty="0">
                <a:ln w="0"/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hnschrift SemiBold" panose="020B0502040204020203" pitchFamily="34" charset="0"/>
              </a:rPr>
              <a:t>That’s all for now…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606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27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8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7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AF4F7-B264-4B83-BED7-2C81D63B0C50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5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62" r:id="rId4"/>
    <p:sldLayoutId id="2147483667" r:id="rId5"/>
    <p:sldLayoutId id="2147483663" r:id="rId6"/>
    <p:sldLayoutId id="2147483664" r:id="rId7"/>
    <p:sldLayoutId id="2147483665" r:id="rId8"/>
    <p:sldLayoutId id="2147483666" r:id="rId9"/>
    <p:sldLayoutId id="2147483668" r:id="rId10"/>
    <p:sldLayoutId id="2147483669" r:id="rId11"/>
    <p:sldLayoutId id="2147483670" r:id="rId12"/>
    <p:sldLayoutId id="2147483671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3794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Step-1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494779"/>
            <a:ext cx="8504809" cy="20247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Consider each alphabet as a single cluster and calculate the distance of one cluster from all the other clusters.</a:t>
            </a:r>
          </a:p>
          <a:p>
            <a:endParaRPr lang="en-IN" dirty="0"/>
          </a:p>
        </p:txBody>
      </p:sp>
      <p:grpSp>
        <p:nvGrpSpPr>
          <p:cNvPr id="4" name="Group 1028"/>
          <p:cNvGrpSpPr>
            <a:grpSpLocks/>
          </p:cNvGrpSpPr>
          <p:nvPr/>
        </p:nvGrpSpPr>
        <p:grpSpPr bwMode="auto">
          <a:xfrm>
            <a:off x="1093786" y="3596861"/>
            <a:ext cx="7021513" cy="3048000"/>
            <a:chOff x="1200" y="1776"/>
            <a:chExt cx="4423" cy="1920"/>
          </a:xfrm>
        </p:grpSpPr>
        <p:sp>
          <p:nvSpPr>
            <p:cNvPr id="5" name="Line 1029"/>
            <p:cNvSpPr>
              <a:spLocks noChangeShapeType="1"/>
            </p:cNvSpPr>
            <p:nvPr/>
          </p:nvSpPr>
          <p:spPr bwMode="auto">
            <a:xfrm>
              <a:off x="1200" y="2112"/>
              <a:ext cx="32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6" name="Group 1030"/>
            <p:cNvGrpSpPr>
              <a:grpSpLocks/>
            </p:cNvGrpSpPr>
            <p:nvPr/>
          </p:nvGrpSpPr>
          <p:grpSpPr bwMode="auto">
            <a:xfrm>
              <a:off x="1440" y="1785"/>
              <a:ext cx="480" cy="327"/>
              <a:chOff x="1104" y="1785"/>
              <a:chExt cx="480" cy="327"/>
            </a:xfrm>
          </p:grpSpPr>
          <p:sp>
            <p:nvSpPr>
              <p:cNvPr id="46" name="Line 1031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7" name="Text Box 1032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Times New Roman" pitchFamily="18" charset="0"/>
                  </a:rPr>
                  <a:t>Step 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" name="Group 1033"/>
            <p:cNvGrpSpPr>
              <a:grpSpLocks/>
            </p:cNvGrpSpPr>
            <p:nvPr/>
          </p:nvGrpSpPr>
          <p:grpSpPr bwMode="auto">
            <a:xfrm>
              <a:off x="1968" y="1776"/>
              <a:ext cx="480" cy="327"/>
              <a:chOff x="1104" y="1785"/>
              <a:chExt cx="480" cy="327"/>
            </a:xfrm>
          </p:grpSpPr>
          <p:sp>
            <p:nvSpPr>
              <p:cNvPr id="44" name="Line 1034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5" name="Text Box 1035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Times New Roman" pitchFamily="18" charset="0"/>
                  </a:rPr>
                  <a:t>Step 1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8" name="Group 1036"/>
            <p:cNvGrpSpPr>
              <a:grpSpLocks/>
            </p:cNvGrpSpPr>
            <p:nvPr/>
          </p:nvGrpSpPr>
          <p:grpSpPr bwMode="auto">
            <a:xfrm>
              <a:off x="2496" y="1776"/>
              <a:ext cx="480" cy="327"/>
              <a:chOff x="1104" y="1785"/>
              <a:chExt cx="480" cy="327"/>
            </a:xfrm>
          </p:grpSpPr>
          <p:sp>
            <p:nvSpPr>
              <p:cNvPr id="42" name="Line 1037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3" name="Text Box 1038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Times New Roman" pitchFamily="18" charset="0"/>
                  </a:rPr>
                  <a:t>Step 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9" name="Group 1039"/>
            <p:cNvGrpSpPr>
              <a:grpSpLocks/>
            </p:cNvGrpSpPr>
            <p:nvPr/>
          </p:nvGrpSpPr>
          <p:grpSpPr bwMode="auto">
            <a:xfrm>
              <a:off x="2976" y="1776"/>
              <a:ext cx="480" cy="327"/>
              <a:chOff x="1104" y="1785"/>
              <a:chExt cx="480" cy="327"/>
            </a:xfrm>
          </p:grpSpPr>
          <p:sp>
            <p:nvSpPr>
              <p:cNvPr id="40" name="Line 1040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" name="Text Box 1041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Times New Roman" pitchFamily="18" charset="0"/>
                  </a:rPr>
                  <a:t>Step 3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0" name="Group 1042"/>
            <p:cNvGrpSpPr>
              <a:grpSpLocks/>
            </p:cNvGrpSpPr>
            <p:nvPr/>
          </p:nvGrpSpPr>
          <p:grpSpPr bwMode="auto">
            <a:xfrm>
              <a:off x="3456" y="1776"/>
              <a:ext cx="480" cy="327"/>
              <a:chOff x="1104" y="1785"/>
              <a:chExt cx="480" cy="327"/>
            </a:xfrm>
          </p:grpSpPr>
          <p:sp>
            <p:nvSpPr>
              <p:cNvPr id="38" name="Line 1043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9" name="Text Box 1044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Times New Roman" pitchFamily="18" charset="0"/>
                  </a:rPr>
                  <a:t>Step 4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1" name="Text Box 1045"/>
            <p:cNvSpPr txBox="1">
              <a:spLocks noChangeArrowheads="1"/>
            </p:cNvSpPr>
            <p:nvPr/>
          </p:nvSpPr>
          <p:spPr bwMode="auto">
            <a:xfrm>
              <a:off x="1440" y="250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24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2" name="Text Box 1046"/>
            <p:cNvSpPr txBox="1">
              <a:spLocks noChangeArrowheads="1"/>
            </p:cNvSpPr>
            <p:nvPr/>
          </p:nvSpPr>
          <p:spPr bwMode="auto">
            <a:xfrm>
              <a:off x="1440" y="310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240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3" name="Text Box 1047"/>
            <p:cNvSpPr txBox="1">
              <a:spLocks noChangeArrowheads="1"/>
            </p:cNvSpPr>
            <p:nvPr/>
          </p:nvSpPr>
          <p:spPr bwMode="auto">
            <a:xfrm>
              <a:off x="1440" y="280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240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4" name="Text Box 1048"/>
            <p:cNvSpPr txBox="1">
              <a:spLocks noChangeArrowheads="1"/>
            </p:cNvSpPr>
            <p:nvPr/>
          </p:nvSpPr>
          <p:spPr bwMode="auto">
            <a:xfrm>
              <a:off x="1440" y="340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2400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5" name="Text Box 1049"/>
            <p:cNvSpPr txBox="1">
              <a:spLocks noChangeArrowheads="1"/>
            </p:cNvSpPr>
            <p:nvPr/>
          </p:nvSpPr>
          <p:spPr bwMode="auto">
            <a:xfrm>
              <a:off x="1440" y="220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24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6" name="Oval 1050"/>
            <p:cNvSpPr>
              <a:spLocks noChangeArrowheads="1"/>
            </p:cNvSpPr>
            <p:nvPr/>
          </p:nvSpPr>
          <p:spPr bwMode="auto">
            <a:xfrm>
              <a:off x="1392" y="2256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7" name="Oval 1051"/>
            <p:cNvSpPr>
              <a:spLocks noChangeArrowheads="1"/>
            </p:cNvSpPr>
            <p:nvPr/>
          </p:nvSpPr>
          <p:spPr bwMode="auto">
            <a:xfrm>
              <a:off x="1392" y="2544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" name="Oval 1052"/>
            <p:cNvSpPr>
              <a:spLocks noChangeArrowheads="1"/>
            </p:cNvSpPr>
            <p:nvPr/>
          </p:nvSpPr>
          <p:spPr bwMode="auto">
            <a:xfrm>
              <a:off x="1392" y="2832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9" name="Oval 1053"/>
            <p:cNvSpPr>
              <a:spLocks noChangeArrowheads="1"/>
            </p:cNvSpPr>
            <p:nvPr/>
          </p:nvSpPr>
          <p:spPr bwMode="auto">
            <a:xfrm>
              <a:off x="1392" y="3120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0" name="Oval 1054"/>
            <p:cNvSpPr>
              <a:spLocks noChangeArrowheads="1"/>
            </p:cNvSpPr>
            <p:nvPr/>
          </p:nvSpPr>
          <p:spPr bwMode="auto">
            <a:xfrm>
              <a:off x="1392" y="3408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1" name="Text Box 1055"/>
            <p:cNvSpPr txBox="1">
              <a:spLocks noChangeArrowheads="1"/>
            </p:cNvSpPr>
            <p:nvPr/>
          </p:nvSpPr>
          <p:spPr bwMode="auto">
            <a:xfrm>
              <a:off x="1968" y="2304"/>
              <a:ext cx="3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2400" dirty="0">
                  <a:latin typeface="Times New Roman" pitchFamily="18" charset="0"/>
                </a:rPr>
                <a:t>a b</a:t>
              </a:r>
            </a:p>
          </p:txBody>
        </p:sp>
        <p:sp>
          <p:nvSpPr>
            <p:cNvPr id="22" name="Oval 1056"/>
            <p:cNvSpPr>
              <a:spLocks noChangeArrowheads="1"/>
            </p:cNvSpPr>
            <p:nvPr/>
          </p:nvSpPr>
          <p:spPr bwMode="auto">
            <a:xfrm>
              <a:off x="1872" y="2352"/>
              <a:ext cx="52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3" name="Text Box 1057"/>
            <p:cNvSpPr txBox="1">
              <a:spLocks noChangeArrowheads="1"/>
            </p:cNvSpPr>
            <p:nvPr/>
          </p:nvSpPr>
          <p:spPr bwMode="auto">
            <a:xfrm>
              <a:off x="2496" y="3216"/>
              <a:ext cx="3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2400" dirty="0">
                  <a:latin typeface="Times New Roman" pitchFamily="18" charset="0"/>
                </a:rPr>
                <a:t>d e</a:t>
              </a:r>
            </a:p>
          </p:txBody>
        </p:sp>
        <p:sp>
          <p:nvSpPr>
            <p:cNvPr id="24" name="Oval 1058"/>
            <p:cNvSpPr>
              <a:spLocks noChangeArrowheads="1"/>
            </p:cNvSpPr>
            <p:nvPr/>
          </p:nvSpPr>
          <p:spPr bwMode="auto">
            <a:xfrm>
              <a:off x="2400" y="3264"/>
              <a:ext cx="52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5" name="Text Box 1059"/>
            <p:cNvSpPr txBox="1">
              <a:spLocks noChangeArrowheads="1"/>
            </p:cNvSpPr>
            <p:nvPr/>
          </p:nvSpPr>
          <p:spPr bwMode="auto">
            <a:xfrm>
              <a:off x="2880" y="2928"/>
              <a:ext cx="4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2400">
                  <a:latin typeface="Times New Roman" pitchFamily="18" charset="0"/>
                </a:rPr>
                <a:t>c d e</a:t>
              </a:r>
            </a:p>
          </p:txBody>
        </p:sp>
        <p:sp>
          <p:nvSpPr>
            <p:cNvPr id="26" name="Oval 1060"/>
            <p:cNvSpPr>
              <a:spLocks noChangeArrowheads="1"/>
            </p:cNvSpPr>
            <p:nvPr/>
          </p:nvSpPr>
          <p:spPr bwMode="auto">
            <a:xfrm>
              <a:off x="2784" y="2928"/>
              <a:ext cx="62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7" name="Text Box 1061"/>
            <p:cNvSpPr txBox="1">
              <a:spLocks noChangeArrowheads="1"/>
            </p:cNvSpPr>
            <p:nvPr/>
          </p:nvSpPr>
          <p:spPr bwMode="auto">
            <a:xfrm>
              <a:off x="3216" y="2592"/>
              <a:ext cx="7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2400">
                  <a:latin typeface="Times New Roman" pitchFamily="18" charset="0"/>
                </a:rPr>
                <a:t>a b c d e</a:t>
              </a:r>
            </a:p>
          </p:txBody>
        </p:sp>
        <p:sp>
          <p:nvSpPr>
            <p:cNvPr id="28" name="Oval 1062"/>
            <p:cNvSpPr>
              <a:spLocks noChangeArrowheads="1"/>
            </p:cNvSpPr>
            <p:nvPr/>
          </p:nvSpPr>
          <p:spPr bwMode="auto">
            <a:xfrm>
              <a:off x="3120" y="2592"/>
              <a:ext cx="100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9" name="Line 1074"/>
            <p:cNvSpPr>
              <a:spLocks noChangeShapeType="1"/>
            </p:cNvSpPr>
            <p:nvPr/>
          </p:nvSpPr>
          <p:spPr bwMode="auto">
            <a:xfrm>
              <a:off x="1680" y="2352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" name="Line 1075"/>
            <p:cNvSpPr>
              <a:spLocks noChangeShapeType="1"/>
            </p:cNvSpPr>
            <p:nvPr/>
          </p:nvSpPr>
          <p:spPr bwMode="auto">
            <a:xfrm flipV="1">
              <a:off x="1680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" name="Line 1076"/>
            <p:cNvSpPr>
              <a:spLocks noChangeShapeType="1"/>
            </p:cNvSpPr>
            <p:nvPr/>
          </p:nvSpPr>
          <p:spPr bwMode="auto">
            <a:xfrm>
              <a:off x="1680" y="3216"/>
              <a:ext cx="72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" name="Line 1077"/>
            <p:cNvSpPr>
              <a:spLocks noChangeShapeType="1"/>
            </p:cNvSpPr>
            <p:nvPr/>
          </p:nvSpPr>
          <p:spPr bwMode="auto">
            <a:xfrm flipV="1">
              <a:off x="1680" y="3360"/>
              <a:ext cx="72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" name="Line 1078"/>
            <p:cNvSpPr>
              <a:spLocks noChangeShapeType="1"/>
            </p:cNvSpPr>
            <p:nvPr/>
          </p:nvSpPr>
          <p:spPr bwMode="auto">
            <a:xfrm>
              <a:off x="1680" y="2976"/>
              <a:ext cx="110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" name="Line 1079"/>
            <p:cNvSpPr>
              <a:spLocks noChangeShapeType="1"/>
            </p:cNvSpPr>
            <p:nvPr/>
          </p:nvSpPr>
          <p:spPr bwMode="auto">
            <a:xfrm flipV="1">
              <a:off x="2688" y="3072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" name="Line 1080"/>
            <p:cNvSpPr>
              <a:spLocks noChangeShapeType="1"/>
            </p:cNvSpPr>
            <p:nvPr/>
          </p:nvSpPr>
          <p:spPr bwMode="auto">
            <a:xfrm>
              <a:off x="2400" y="2496"/>
              <a:ext cx="72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" name="Line 1081"/>
            <p:cNvSpPr>
              <a:spLocks noChangeShapeType="1"/>
            </p:cNvSpPr>
            <p:nvPr/>
          </p:nvSpPr>
          <p:spPr bwMode="auto">
            <a:xfrm flipV="1">
              <a:off x="3072" y="2736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" name="Text Box 1082"/>
            <p:cNvSpPr txBox="1">
              <a:spLocks noChangeArrowheads="1"/>
            </p:cNvSpPr>
            <p:nvPr/>
          </p:nvSpPr>
          <p:spPr bwMode="auto">
            <a:xfrm>
              <a:off x="4263" y="1824"/>
              <a:ext cx="1360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/>
              <a:r>
                <a:rPr lang="en-US" altLang="zh-CN" sz="2400" dirty="0">
                  <a:solidFill>
                    <a:srgbClr val="FF0000"/>
                  </a:solidFill>
                  <a:latin typeface="Bahnschrift" panose="020B0502040204020203" pitchFamily="34" charset="0"/>
                </a:rPr>
                <a:t>agglomerative</a:t>
              </a:r>
            </a:p>
            <a:p>
              <a:pPr algn="ctr"/>
              <a:r>
                <a:rPr lang="en-US" altLang="zh-CN" sz="2400" dirty="0">
                  <a:solidFill>
                    <a:srgbClr val="FF0000"/>
                  </a:solidFill>
                  <a:latin typeface="Bahnschrift" panose="020B0502040204020203" pitchFamily="34" charset="0"/>
                </a:rPr>
                <a:t>(AGNES)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4188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494779"/>
            <a:ext cx="8504809" cy="15532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the second step comparable clusters are merged together to form a single cluster. </a:t>
            </a:r>
          </a:p>
        </p:txBody>
      </p:sp>
      <p:grpSp>
        <p:nvGrpSpPr>
          <p:cNvPr id="4" name="Group 1028"/>
          <p:cNvGrpSpPr>
            <a:grpSpLocks/>
          </p:cNvGrpSpPr>
          <p:nvPr/>
        </p:nvGrpSpPr>
        <p:grpSpPr bwMode="auto">
          <a:xfrm>
            <a:off x="1061242" y="3325746"/>
            <a:ext cx="7021513" cy="3048000"/>
            <a:chOff x="1200" y="1776"/>
            <a:chExt cx="4423" cy="1920"/>
          </a:xfrm>
        </p:grpSpPr>
        <p:sp>
          <p:nvSpPr>
            <p:cNvPr id="5" name="Line 1029"/>
            <p:cNvSpPr>
              <a:spLocks noChangeShapeType="1"/>
            </p:cNvSpPr>
            <p:nvPr/>
          </p:nvSpPr>
          <p:spPr bwMode="auto">
            <a:xfrm>
              <a:off x="1200" y="2112"/>
              <a:ext cx="32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6" name="Group 1030"/>
            <p:cNvGrpSpPr>
              <a:grpSpLocks/>
            </p:cNvGrpSpPr>
            <p:nvPr/>
          </p:nvGrpSpPr>
          <p:grpSpPr bwMode="auto">
            <a:xfrm>
              <a:off x="1440" y="1785"/>
              <a:ext cx="480" cy="327"/>
              <a:chOff x="1104" y="1785"/>
              <a:chExt cx="480" cy="327"/>
            </a:xfrm>
          </p:grpSpPr>
          <p:sp>
            <p:nvSpPr>
              <p:cNvPr id="46" name="Line 1031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7" name="Text Box 1032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Times New Roman" pitchFamily="18" charset="0"/>
                  </a:rPr>
                  <a:t>Step 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" name="Group 1033"/>
            <p:cNvGrpSpPr>
              <a:grpSpLocks/>
            </p:cNvGrpSpPr>
            <p:nvPr/>
          </p:nvGrpSpPr>
          <p:grpSpPr bwMode="auto">
            <a:xfrm>
              <a:off x="1968" y="1776"/>
              <a:ext cx="480" cy="327"/>
              <a:chOff x="1104" y="1785"/>
              <a:chExt cx="480" cy="327"/>
            </a:xfrm>
          </p:grpSpPr>
          <p:sp>
            <p:nvSpPr>
              <p:cNvPr id="44" name="Line 1034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5" name="Text Box 1035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latin typeface="Times New Roman" pitchFamily="18" charset="0"/>
                  </a:rPr>
                  <a:t>Step 1</a:t>
                </a:r>
                <a:endParaRPr lang="en-US" altLang="zh-CN" sz="2400" dirty="0">
                  <a:latin typeface="Times New Roman" pitchFamily="18" charset="0"/>
                </a:endParaRPr>
              </a:p>
            </p:txBody>
          </p:sp>
        </p:grpSp>
        <p:grpSp>
          <p:nvGrpSpPr>
            <p:cNvPr id="8" name="Group 1036"/>
            <p:cNvGrpSpPr>
              <a:grpSpLocks/>
            </p:cNvGrpSpPr>
            <p:nvPr/>
          </p:nvGrpSpPr>
          <p:grpSpPr bwMode="auto">
            <a:xfrm>
              <a:off x="2496" y="1776"/>
              <a:ext cx="480" cy="327"/>
              <a:chOff x="1104" y="1785"/>
              <a:chExt cx="480" cy="327"/>
            </a:xfrm>
          </p:grpSpPr>
          <p:sp>
            <p:nvSpPr>
              <p:cNvPr id="42" name="Line 1037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3" name="Text Box 1038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Times New Roman" pitchFamily="18" charset="0"/>
                  </a:rPr>
                  <a:t>Step 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9" name="Group 1039"/>
            <p:cNvGrpSpPr>
              <a:grpSpLocks/>
            </p:cNvGrpSpPr>
            <p:nvPr/>
          </p:nvGrpSpPr>
          <p:grpSpPr bwMode="auto">
            <a:xfrm>
              <a:off x="2976" y="1776"/>
              <a:ext cx="480" cy="327"/>
              <a:chOff x="1104" y="1785"/>
              <a:chExt cx="480" cy="327"/>
            </a:xfrm>
          </p:grpSpPr>
          <p:sp>
            <p:nvSpPr>
              <p:cNvPr id="40" name="Line 1040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" name="Text Box 1041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Times New Roman" pitchFamily="18" charset="0"/>
                  </a:rPr>
                  <a:t>Step 3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0" name="Group 1042"/>
            <p:cNvGrpSpPr>
              <a:grpSpLocks/>
            </p:cNvGrpSpPr>
            <p:nvPr/>
          </p:nvGrpSpPr>
          <p:grpSpPr bwMode="auto">
            <a:xfrm>
              <a:off x="3456" y="1776"/>
              <a:ext cx="480" cy="327"/>
              <a:chOff x="1104" y="1785"/>
              <a:chExt cx="480" cy="327"/>
            </a:xfrm>
          </p:grpSpPr>
          <p:sp>
            <p:nvSpPr>
              <p:cNvPr id="38" name="Line 1043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9" name="Text Box 1044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Times New Roman" pitchFamily="18" charset="0"/>
                  </a:rPr>
                  <a:t>Step 4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1" name="Text Box 1045"/>
            <p:cNvSpPr txBox="1">
              <a:spLocks noChangeArrowheads="1"/>
            </p:cNvSpPr>
            <p:nvPr/>
          </p:nvSpPr>
          <p:spPr bwMode="auto">
            <a:xfrm>
              <a:off x="1440" y="250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24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2" name="Text Box 1046"/>
            <p:cNvSpPr txBox="1">
              <a:spLocks noChangeArrowheads="1"/>
            </p:cNvSpPr>
            <p:nvPr/>
          </p:nvSpPr>
          <p:spPr bwMode="auto">
            <a:xfrm>
              <a:off x="1440" y="310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240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3" name="Text Box 1047"/>
            <p:cNvSpPr txBox="1">
              <a:spLocks noChangeArrowheads="1"/>
            </p:cNvSpPr>
            <p:nvPr/>
          </p:nvSpPr>
          <p:spPr bwMode="auto">
            <a:xfrm>
              <a:off x="1440" y="280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240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4" name="Text Box 1048"/>
            <p:cNvSpPr txBox="1">
              <a:spLocks noChangeArrowheads="1"/>
            </p:cNvSpPr>
            <p:nvPr/>
          </p:nvSpPr>
          <p:spPr bwMode="auto">
            <a:xfrm>
              <a:off x="1440" y="340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2400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5" name="Text Box 1049"/>
            <p:cNvSpPr txBox="1">
              <a:spLocks noChangeArrowheads="1"/>
            </p:cNvSpPr>
            <p:nvPr/>
          </p:nvSpPr>
          <p:spPr bwMode="auto">
            <a:xfrm>
              <a:off x="1440" y="220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24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6" name="Oval 1050"/>
            <p:cNvSpPr>
              <a:spLocks noChangeArrowheads="1"/>
            </p:cNvSpPr>
            <p:nvPr/>
          </p:nvSpPr>
          <p:spPr bwMode="auto">
            <a:xfrm>
              <a:off x="1392" y="2256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7" name="Oval 1051"/>
            <p:cNvSpPr>
              <a:spLocks noChangeArrowheads="1"/>
            </p:cNvSpPr>
            <p:nvPr/>
          </p:nvSpPr>
          <p:spPr bwMode="auto">
            <a:xfrm>
              <a:off x="1392" y="2544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" name="Oval 1052"/>
            <p:cNvSpPr>
              <a:spLocks noChangeArrowheads="1"/>
            </p:cNvSpPr>
            <p:nvPr/>
          </p:nvSpPr>
          <p:spPr bwMode="auto">
            <a:xfrm>
              <a:off x="1392" y="2832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9" name="Oval 1053"/>
            <p:cNvSpPr>
              <a:spLocks noChangeArrowheads="1"/>
            </p:cNvSpPr>
            <p:nvPr/>
          </p:nvSpPr>
          <p:spPr bwMode="auto">
            <a:xfrm>
              <a:off x="1392" y="3120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0" name="Oval 1054"/>
            <p:cNvSpPr>
              <a:spLocks noChangeArrowheads="1"/>
            </p:cNvSpPr>
            <p:nvPr/>
          </p:nvSpPr>
          <p:spPr bwMode="auto">
            <a:xfrm>
              <a:off x="1392" y="3408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1" name="Text Box 1055"/>
            <p:cNvSpPr txBox="1">
              <a:spLocks noChangeArrowheads="1"/>
            </p:cNvSpPr>
            <p:nvPr/>
          </p:nvSpPr>
          <p:spPr bwMode="auto">
            <a:xfrm>
              <a:off x="1968" y="2304"/>
              <a:ext cx="3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2400" dirty="0">
                  <a:latin typeface="Times New Roman" pitchFamily="18" charset="0"/>
                </a:rPr>
                <a:t>a b</a:t>
              </a:r>
            </a:p>
          </p:txBody>
        </p:sp>
        <p:sp>
          <p:nvSpPr>
            <p:cNvPr id="22" name="Oval 1056"/>
            <p:cNvSpPr>
              <a:spLocks noChangeArrowheads="1"/>
            </p:cNvSpPr>
            <p:nvPr/>
          </p:nvSpPr>
          <p:spPr bwMode="auto">
            <a:xfrm>
              <a:off x="1872" y="2352"/>
              <a:ext cx="52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3" name="Text Box 1057"/>
            <p:cNvSpPr txBox="1">
              <a:spLocks noChangeArrowheads="1"/>
            </p:cNvSpPr>
            <p:nvPr/>
          </p:nvSpPr>
          <p:spPr bwMode="auto">
            <a:xfrm>
              <a:off x="2496" y="3216"/>
              <a:ext cx="3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2400" dirty="0">
                  <a:latin typeface="Times New Roman" pitchFamily="18" charset="0"/>
                </a:rPr>
                <a:t>d e</a:t>
              </a:r>
            </a:p>
          </p:txBody>
        </p:sp>
        <p:sp>
          <p:nvSpPr>
            <p:cNvPr id="24" name="Oval 1058"/>
            <p:cNvSpPr>
              <a:spLocks noChangeArrowheads="1"/>
            </p:cNvSpPr>
            <p:nvPr/>
          </p:nvSpPr>
          <p:spPr bwMode="auto">
            <a:xfrm>
              <a:off x="2400" y="3264"/>
              <a:ext cx="52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5" name="Text Box 1059"/>
            <p:cNvSpPr txBox="1">
              <a:spLocks noChangeArrowheads="1"/>
            </p:cNvSpPr>
            <p:nvPr/>
          </p:nvSpPr>
          <p:spPr bwMode="auto">
            <a:xfrm>
              <a:off x="2880" y="2928"/>
              <a:ext cx="4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2400">
                  <a:latin typeface="Times New Roman" pitchFamily="18" charset="0"/>
                </a:rPr>
                <a:t>c d e</a:t>
              </a:r>
            </a:p>
          </p:txBody>
        </p:sp>
        <p:sp>
          <p:nvSpPr>
            <p:cNvPr id="26" name="Oval 1060"/>
            <p:cNvSpPr>
              <a:spLocks noChangeArrowheads="1"/>
            </p:cNvSpPr>
            <p:nvPr/>
          </p:nvSpPr>
          <p:spPr bwMode="auto">
            <a:xfrm>
              <a:off x="2784" y="2928"/>
              <a:ext cx="62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7" name="Text Box 1061"/>
            <p:cNvSpPr txBox="1">
              <a:spLocks noChangeArrowheads="1"/>
            </p:cNvSpPr>
            <p:nvPr/>
          </p:nvSpPr>
          <p:spPr bwMode="auto">
            <a:xfrm>
              <a:off x="3216" y="2592"/>
              <a:ext cx="7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2400">
                  <a:latin typeface="Times New Roman" pitchFamily="18" charset="0"/>
                </a:rPr>
                <a:t>a b c d e</a:t>
              </a:r>
            </a:p>
          </p:txBody>
        </p:sp>
        <p:sp>
          <p:nvSpPr>
            <p:cNvPr id="28" name="Oval 1062"/>
            <p:cNvSpPr>
              <a:spLocks noChangeArrowheads="1"/>
            </p:cNvSpPr>
            <p:nvPr/>
          </p:nvSpPr>
          <p:spPr bwMode="auto">
            <a:xfrm>
              <a:off x="3120" y="2592"/>
              <a:ext cx="100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9" name="Line 1074"/>
            <p:cNvSpPr>
              <a:spLocks noChangeShapeType="1"/>
            </p:cNvSpPr>
            <p:nvPr/>
          </p:nvSpPr>
          <p:spPr bwMode="auto">
            <a:xfrm>
              <a:off x="1680" y="2352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" name="Line 1075"/>
            <p:cNvSpPr>
              <a:spLocks noChangeShapeType="1"/>
            </p:cNvSpPr>
            <p:nvPr/>
          </p:nvSpPr>
          <p:spPr bwMode="auto">
            <a:xfrm flipV="1">
              <a:off x="1680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" name="Line 1076"/>
            <p:cNvSpPr>
              <a:spLocks noChangeShapeType="1"/>
            </p:cNvSpPr>
            <p:nvPr/>
          </p:nvSpPr>
          <p:spPr bwMode="auto">
            <a:xfrm>
              <a:off x="1680" y="3216"/>
              <a:ext cx="72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" name="Line 1077"/>
            <p:cNvSpPr>
              <a:spLocks noChangeShapeType="1"/>
            </p:cNvSpPr>
            <p:nvPr/>
          </p:nvSpPr>
          <p:spPr bwMode="auto">
            <a:xfrm flipV="1">
              <a:off x="1680" y="3360"/>
              <a:ext cx="72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" name="Line 1078"/>
            <p:cNvSpPr>
              <a:spLocks noChangeShapeType="1"/>
            </p:cNvSpPr>
            <p:nvPr/>
          </p:nvSpPr>
          <p:spPr bwMode="auto">
            <a:xfrm>
              <a:off x="1680" y="2976"/>
              <a:ext cx="110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" name="Line 1079"/>
            <p:cNvSpPr>
              <a:spLocks noChangeShapeType="1"/>
            </p:cNvSpPr>
            <p:nvPr/>
          </p:nvSpPr>
          <p:spPr bwMode="auto">
            <a:xfrm flipV="1">
              <a:off x="2688" y="3072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" name="Line 1080"/>
            <p:cNvSpPr>
              <a:spLocks noChangeShapeType="1"/>
            </p:cNvSpPr>
            <p:nvPr/>
          </p:nvSpPr>
          <p:spPr bwMode="auto">
            <a:xfrm>
              <a:off x="2400" y="2496"/>
              <a:ext cx="72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" name="Line 1081"/>
            <p:cNvSpPr>
              <a:spLocks noChangeShapeType="1"/>
            </p:cNvSpPr>
            <p:nvPr/>
          </p:nvSpPr>
          <p:spPr bwMode="auto">
            <a:xfrm flipV="1">
              <a:off x="3072" y="2736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" name="Text Box 1082"/>
            <p:cNvSpPr txBox="1">
              <a:spLocks noChangeArrowheads="1"/>
            </p:cNvSpPr>
            <p:nvPr/>
          </p:nvSpPr>
          <p:spPr bwMode="auto">
            <a:xfrm>
              <a:off x="4263" y="1824"/>
              <a:ext cx="1360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/>
              <a:r>
                <a:rPr lang="en-US" altLang="zh-CN" sz="2400" dirty="0">
                  <a:solidFill>
                    <a:srgbClr val="FF0000"/>
                  </a:solidFill>
                  <a:latin typeface="Bahnschrift" panose="020B0502040204020203" pitchFamily="34" charset="0"/>
                </a:rPr>
                <a:t>agglomerative</a:t>
              </a:r>
            </a:p>
            <a:p>
              <a:pPr algn="ctr"/>
              <a:r>
                <a:rPr lang="en-US" altLang="zh-CN" sz="2400" dirty="0">
                  <a:solidFill>
                    <a:srgbClr val="FF0000"/>
                  </a:solidFill>
                  <a:latin typeface="Bahnschrift" panose="020B0502040204020203" pitchFamily="34" charset="0"/>
                </a:rPr>
                <a:t>(AGNES)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7285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Step-3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494779"/>
            <a:ext cx="8504809" cy="173339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We recalculate the proximity according to the algorithm and merge the two nearest clusters([(de), (c)]) together to form new clusters as [(</a:t>
            </a:r>
            <a:r>
              <a:rPr lang="en-US" sz="2400" dirty="0" err="1"/>
              <a:t>ab</a:t>
            </a:r>
            <a:r>
              <a:rPr lang="en-US" sz="2400" dirty="0"/>
              <a:t>), (de), (</a:t>
            </a:r>
            <a:r>
              <a:rPr lang="en-US" sz="2400" dirty="0" err="1"/>
              <a:t>cde</a:t>
            </a:r>
            <a:r>
              <a:rPr lang="en-US" sz="2400" dirty="0"/>
              <a:t>)]</a:t>
            </a:r>
            <a:endParaRPr lang="en-IN" sz="2400" dirty="0"/>
          </a:p>
        </p:txBody>
      </p:sp>
      <p:grpSp>
        <p:nvGrpSpPr>
          <p:cNvPr id="4" name="Group 1028"/>
          <p:cNvGrpSpPr>
            <a:grpSpLocks/>
          </p:cNvGrpSpPr>
          <p:nvPr/>
        </p:nvGrpSpPr>
        <p:grpSpPr bwMode="auto">
          <a:xfrm>
            <a:off x="1671063" y="3614553"/>
            <a:ext cx="6036224" cy="2680800"/>
            <a:chOff x="1200" y="1765"/>
            <a:chExt cx="4559" cy="1931"/>
          </a:xfrm>
        </p:grpSpPr>
        <p:sp>
          <p:nvSpPr>
            <p:cNvPr id="5" name="Line 1029"/>
            <p:cNvSpPr>
              <a:spLocks noChangeShapeType="1"/>
            </p:cNvSpPr>
            <p:nvPr/>
          </p:nvSpPr>
          <p:spPr bwMode="auto">
            <a:xfrm>
              <a:off x="1200" y="2112"/>
              <a:ext cx="32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6" name="Group 1030"/>
            <p:cNvGrpSpPr>
              <a:grpSpLocks/>
            </p:cNvGrpSpPr>
            <p:nvPr/>
          </p:nvGrpSpPr>
          <p:grpSpPr bwMode="auto">
            <a:xfrm>
              <a:off x="1440" y="1785"/>
              <a:ext cx="480" cy="327"/>
              <a:chOff x="1104" y="1785"/>
              <a:chExt cx="480" cy="327"/>
            </a:xfrm>
          </p:grpSpPr>
          <p:sp>
            <p:nvSpPr>
              <p:cNvPr id="46" name="Line 1031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7" name="Text Box 1032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400" dirty="0">
                    <a:latin typeface="Times New Roman" pitchFamily="18" charset="0"/>
                  </a:rPr>
                  <a:t>Step 0</a:t>
                </a:r>
                <a:endParaRPr lang="en-US" altLang="zh-CN" dirty="0">
                  <a:latin typeface="Times New Roman" pitchFamily="18" charset="0"/>
                </a:endParaRPr>
              </a:p>
            </p:txBody>
          </p:sp>
        </p:grpSp>
        <p:grpSp>
          <p:nvGrpSpPr>
            <p:cNvPr id="7" name="Group 1033"/>
            <p:cNvGrpSpPr>
              <a:grpSpLocks/>
            </p:cNvGrpSpPr>
            <p:nvPr/>
          </p:nvGrpSpPr>
          <p:grpSpPr bwMode="auto">
            <a:xfrm>
              <a:off x="1968" y="1776"/>
              <a:ext cx="480" cy="327"/>
              <a:chOff x="1104" y="1785"/>
              <a:chExt cx="480" cy="327"/>
            </a:xfrm>
          </p:grpSpPr>
          <p:sp>
            <p:nvSpPr>
              <p:cNvPr id="44" name="Line 1034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5" name="Text Box 1035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400" dirty="0">
                    <a:latin typeface="Times New Roman" pitchFamily="18" charset="0"/>
                  </a:rPr>
                  <a:t>Step 1</a:t>
                </a:r>
                <a:endParaRPr lang="en-US" altLang="zh-CN" dirty="0">
                  <a:latin typeface="Times New Roman" pitchFamily="18" charset="0"/>
                </a:endParaRPr>
              </a:p>
            </p:txBody>
          </p:sp>
        </p:grpSp>
        <p:grpSp>
          <p:nvGrpSpPr>
            <p:cNvPr id="8" name="Group 1036"/>
            <p:cNvGrpSpPr>
              <a:grpSpLocks/>
            </p:cNvGrpSpPr>
            <p:nvPr/>
          </p:nvGrpSpPr>
          <p:grpSpPr bwMode="auto">
            <a:xfrm>
              <a:off x="2496" y="1776"/>
              <a:ext cx="480" cy="327"/>
              <a:chOff x="1104" y="1785"/>
              <a:chExt cx="480" cy="327"/>
            </a:xfrm>
          </p:grpSpPr>
          <p:sp>
            <p:nvSpPr>
              <p:cNvPr id="42" name="Line 1037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3" name="Text Box 1038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400" dirty="0">
                    <a:latin typeface="Times New Roman" pitchFamily="18" charset="0"/>
                  </a:rPr>
                  <a:t>Step 2</a:t>
                </a:r>
                <a:endParaRPr lang="en-US" altLang="zh-CN" dirty="0">
                  <a:latin typeface="Times New Roman" pitchFamily="18" charset="0"/>
                </a:endParaRPr>
              </a:p>
            </p:txBody>
          </p:sp>
        </p:grpSp>
        <p:grpSp>
          <p:nvGrpSpPr>
            <p:cNvPr id="9" name="Group 1039"/>
            <p:cNvGrpSpPr>
              <a:grpSpLocks/>
            </p:cNvGrpSpPr>
            <p:nvPr/>
          </p:nvGrpSpPr>
          <p:grpSpPr bwMode="auto">
            <a:xfrm>
              <a:off x="2976" y="1776"/>
              <a:ext cx="480" cy="327"/>
              <a:chOff x="1104" y="1785"/>
              <a:chExt cx="480" cy="327"/>
            </a:xfrm>
          </p:grpSpPr>
          <p:sp>
            <p:nvSpPr>
              <p:cNvPr id="40" name="Line 1040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" name="Text Box 1041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400">
                    <a:latin typeface="Times New Roman" pitchFamily="18" charset="0"/>
                  </a:rPr>
                  <a:t>Step 3</a:t>
                </a:r>
                <a:endParaRPr lang="en-US" altLang="zh-CN">
                  <a:latin typeface="Times New Roman" pitchFamily="18" charset="0"/>
                </a:endParaRPr>
              </a:p>
            </p:txBody>
          </p:sp>
        </p:grpSp>
        <p:grpSp>
          <p:nvGrpSpPr>
            <p:cNvPr id="10" name="Group 1042"/>
            <p:cNvGrpSpPr>
              <a:grpSpLocks/>
            </p:cNvGrpSpPr>
            <p:nvPr/>
          </p:nvGrpSpPr>
          <p:grpSpPr bwMode="auto">
            <a:xfrm>
              <a:off x="3456" y="1776"/>
              <a:ext cx="480" cy="327"/>
              <a:chOff x="1104" y="1785"/>
              <a:chExt cx="480" cy="327"/>
            </a:xfrm>
          </p:grpSpPr>
          <p:sp>
            <p:nvSpPr>
              <p:cNvPr id="38" name="Line 1043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9" name="Text Box 1044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400">
                    <a:latin typeface="Times New Roman" pitchFamily="18" charset="0"/>
                  </a:rPr>
                  <a:t>Step 4</a:t>
                </a:r>
                <a:endParaRPr lang="en-US" altLang="zh-CN">
                  <a:latin typeface="Times New Roman" pitchFamily="18" charset="0"/>
                </a:endParaRPr>
              </a:p>
            </p:txBody>
          </p:sp>
        </p:grpSp>
        <p:sp>
          <p:nvSpPr>
            <p:cNvPr id="11" name="Text Box 1045"/>
            <p:cNvSpPr txBox="1">
              <a:spLocks noChangeArrowheads="1"/>
            </p:cNvSpPr>
            <p:nvPr/>
          </p:nvSpPr>
          <p:spPr bwMode="auto">
            <a:xfrm>
              <a:off x="1440" y="250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24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2" name="Text Box 1046"/>
            <p:cNvSpPr txBox="1">
              <a:spLocks noChangeArrowheads="1"/>
            </p:cNvSpPr>
            <p:nvPr/>
          </p:nvSpPr>
          <p:spPr bwMode="auto">
            <a:xfrm>
              <a:off x="1440" y="310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240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3" name="Text Box 1047"/>
            <p:cNvSpPr txBox="1">
              <a:spLocks noChangeArrowheads="1"/>
            </p:cNvSpPr>
            <p:nvPr/>
          </p:nvSpPr>
          <p:spPr bwMode="auto">
            <a:xfrm>
              <a:off x="1440" y="280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240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4" name="Text Box 1048"/>
            <p:cNvSpPr txBox="1">
              <a:spLocks noChangeArrowheads="1"/>
            </p:cNvSpPr>
            <p:nvPr/>
          </p:nvSpPr>
          <p:spPr bwMode="auto">
            <a:xfrm>
              <a:off x="1440" y="340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2400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5" name="Text Box 1049"/>
            <p:cNvSpPr txBox="1">
              <a:spLocks noChangeArrowheads="1"/>
            </p:cNvSpPr>
            <p:nvPr/>
          </p:nvSpPr>
          <p:spPr bwMode="auto">
            <a:xfrm>
              <a:off x="1440" y="220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24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6" name="Oval 1050"/>
            <p:cNvSpPr>
              <a:spLocks noChangeArrowheads="1"/>
            </p:cNvSpPr>
            <p:nvPr/>
          </p:nvSpPr>
          <p:spPr bwMode="auto">
            <a:xfrm>
              <a:off x="1392" y="2256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7" name="Oval 1051"/>
            <p:cNvSpPr>
              <a:spLocks noChangeArrowheads="1"/>
            </p:cNvSpPr>
            <p:nvPr/>
          </p:nvSpPr>
          <p:spPr bwMode="auto">
            <a:xfrm>
              <a:off x="1392" y="2544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" name="Oval 1052"/>
            <p:cNvSpPr>
              <a:spLocks noChangeArrowheads="1"/>
            </p:cNvSpPr>
            <p:nvPr/>
          </p:nvSpPr>
          <p:spPr bwMode="auto">
            <a:xfrm>
              <a:off x="1392" y="2832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9" name="Oval 1053"/>
            <p:cNvSpPr>
              <a:spLocks noChangeArrowheads="1"/>
            </p:cNvSpPr>
            <p:nvPr/>
          </p:nvSpPr>
          <p:spPr bwMode="auto">
            <a:xfrm>
              <a:off x="1392" y="3120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0" name="Oval 1054"/>
            <p:cNvSpPr>
              <a:spLocks noChangeArrowheads="1"/>
            </p:cNvSpPr>
            <p:nvPr/>
          </p:nvSpPr>
          <p:spPr bwMode="auto">
            <a:xfrm>
              <a:off x="1392" y="3408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1" name="Text Box 1055"/>
            <p:cNvSpPr txBox="1">
              <a:spLocks noChangeArrowheads="1"/>
            </p:cNvSpPr>
            <p:nvPr/>
          </p:nvSpPr>
          <p:spPr bwMode="auto">
            <a:xfrm>
              <a:off x="1968" y="2304"/>
              <a:ext cx="3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2400" dirty="0">
                  <a:latin typeface="Times New Roman" pitchFamily="18" charset="0"/>
                </a:rPr>
                <a:t>a b</a:t>
              </a:r>
            </a:p>
          </p:txBody>
        </p:sp>
        <p:sp>
          <p:nvSpPr>
            <p:cNvPr id="22" name="Oval 1056"/>
            <p:cNvSpPr>
              <a:spLocks noChangeArrowheads="1"/>
            </p:cNvSpPr>
            <p:nvPr/>
          </p:nvSpPr>
          <p:spPr bwMode="auto">
            <a:xfrm>
              <a:off x="1872" y="2352"/>
              <a:ext cx="52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3" name="Text Box 1057"/>
            <p:cNvSpPr txBox="1">
              <a:spLocks noChangeArrowheads="1"/>
            </p:cNvSpPr>
            <p:nvPr/>
          </p:nvSpPr>
          <p:spPr bwMode="auto">
            <a:xfrm>
              <a:off x="2496" y="3216"/>
              <a:ext cx="3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2400" dirty="0">
                  <a:latin typeface="Times New Roman" pitchFamily="18" charset="0"/>
                </a:rPr>
                <a:t>d e</a:t>
              </a:r>
            </a:p>
          </p:txBody>
        </p:sp>
        <p:sp>
          <p:nvSpPr>
            <p:cNvPr id="24" name="Oval 1058"/>
            <p:cNvSpPr>
              <a:spLocks noChangeArrowheads="1"/>
            </p:cNvSpPr>
            <p:nvPr/>
          </p:nvSpPr>
          <p:spPr bwMode="auto">
            <a:xfrm>
              <a:off x="2400" y="3264"/>
              <a:ext cx="52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5" name="Text Box 1059"/>
            <p:cNvSpPr txBox="1">
              <a:spLocks noChangeArrowheads="1"/>
            </p:cNvSpPr>
            <p:nvPr/>
          </p:nvSpPr>
          <p:spPr bwMode="auto">
            <a:xfrm>
              <a:off x="2880" y="2928"/>
              <a:ext cx="4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2400">
                  <a:latin typeface="Times New Roman" pitchFamily="18" charset="0"/>
                </a:rPr>
                <a:t>c d e</a:t>
              </a:r>
            </a:p>
          </p:txBody>
        </p:sp>
        <p:sp>
          <p:nvSpPr>
            <p:cNvPr id="26" name="Oval 1060"/>
            <p:cNvSpPr>
              <a:spLocks noChangeArrowheads="1"/>
            </p:cNvSpPr>
            <p:nvPr/>
          </p:nvSpPr>
          <p:spPr bwMode="auto">
            <a:xfrm>
              <a:off x="2784" y="2928"/>
              <a:ext cx="62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7" name="Text Box 1061"/>
            <p:cNvSpPr txBox="1">
              <a:spLocks noChangeArrowheads="1"/>
            </p:cNvSpPr>
            <p:nvPr/>
          </p:nvSpPr>
          <p:spPr bwMode="auto">
            <a:xfrm>
              <a:off x="3216" y="2592"/>
              <a:ext cx="7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2400">
                  <a:latin typeface="Times New Roman" pitchFamily="18" charset="0"/>
                </a:rPr>
                <a:t>a b c d e</a:t>
              </a:r>
            </a:p>
          </p:txBody>
        </p:sp>
        <p:sp>
          <p:nvSpPr>
            <p:cNvPr id="28" name="Oval 1062"/>
            <p:cNvSpPr>
              <a:spLocks noChangeArrowheads="1"/>
            </p:cNvSpPr>
            <p:nvPr/>
          </p:nvSpPr>
          <p:spPr bwMode="auto">
            <a:xfrm>
              <a:off x="3120" y="2592"/>
              <a:ext cx="100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9" name="Line 1074"/>
            <p:cNvSpPr>
              <a:spLocks noChangeShapeType="1"/>
            </p:cNvSpPr>
            <p:nvPr/>
          </p:nvSpPr>
          <p:spPr bwMode="auto">
            <a:xfrm>
              <a:off x="1680" y="2352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" name="Line 1075"/>
            <p:cNvSpPr>
              <a:spLocks noChangeShapeType="1"/>
            </p:cNvSpPr>
            <p:nvPr/>
          </p:nvSpPr>
          <p:spPr bwMode="auto">
            <a:xfrm flipV="1">
              <a:off x="1680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" name="Line 1076"/>
            <p:cNvSpPr>
              <a:spLocks noChangeShapeType="1"/>
            </p:cNvSpPr>
            <p:nvPr/>
          </p:nvSpPr>
          <p:spPr bwMode="auto">
            <a:xfrm>
              <a:off x="1680" y="3216"/>
              <a:ext cx="72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" name="Line 1077"/>
            <p:cNvSpPr>
              <a:spLocks noChangeShapeType="1"/>
            </p:cNvSpPr>
            <p:nvPr/>
          </p:nvSpPr>
          <p:spPr bwMode="auto">
            <a:xfrm flipV="1">
              <a:off x="1680" y="3360"/>
              <a:ext cx="72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" name="Line 1078"/>
            <p:cNvSpPr>
              <a:spLocks noChangeShapeType="1"/>
            </p:cNvSpPr>
            <p:nvPr/>
          </p:nvSpPr>
          <p:spPr bwMode="auto">
            <a:xfrm>
              <a:off x="1680" y="2976"/>
              <a:ext cx="110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" name="Line 1079"/>
            <p:cNvSpPr>
              <a:spLocks noChangeShapeType="1"/>
            </p:cNvSpPr>
            <p:nvPr/>
          </p:nvSpPr>
          <p:spPr bwMode="auto">
            <a:xfrm flipV="1">
              <a:off x="2688" y="3072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" name="Line 1080"/>
            <p:cNvSpPr>
              <a:spLocks noChangeShapeType="1"/>
            </p:cNvSpPr>
            <p:nvPr/>
          </p:nvSpPr>
          <p:spPr bwMode="auto">
            <a:xfrm>
              <a:off x="2400" y="2496"/>
              <a:ext cx="72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" name="Line 1081"/>
            <p:cNvSpPr>
              <a:spLocks noChangeShapeType="1"/>
            </p:cNvSpPr>
            <p:nvPr/>
          </p:nvSpPr>
          <p:spPr bwMode="auto">
            <a:xfrm flipV="1">
              <a:off x="3072" y="2736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" name="Text Box 1082"/>
            <p:cNvSpPr txBox="1">
              <a:spLocks noChangeArrowheads="1"/>
            </p:cNvSpPr>
            <p:nvPr/>
          </p:nvSpPr>
          <p:spPr bwMode="auto">
            <a:xfrm>
              <a:off x="4128" y="1765"/>
              <a:ext cx="1631" cy="5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/>
              <a:r>
                <a:rPr lang="en-US" altLang="zh-CN" sz="2400" dirty="0">
                  <a:solidFill>
                    <a:srgbClr val="FF0000"/>
                  </a:solidFill>
                  <a:latin typeface="Bahnschrift" panose="020B0502040204020203" pitchFamily="34" charset="0"/>
                </a:rPr>
                <a:t>agglomerative</a:t>
              </a:r>
            </a:p>
            <a:p>
              <a:pPr algn="ctr"/>
              <a:r>
                <a:rPr lang="en-US" altLang="zh-CN" sz="2400" dirty="0">
                  <a:solidFill>
                    <a:srgbClr val="FF0000"/>
                  </a:solidFill>
                  <a:latin typeface="Bahnschrift" panose="020B0502040204020203" pitchFamily="34" charset="0"/>
                </a:rPr>
                <a:t>(AGNES)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5338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Step-4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Repeating the same process; The clusters DEF and BC are comparable and merged together to form a new cluster. We’re now left with clusters [(</a:t>
            </a:r>
            <a:r>
              <a:rPr lang="en-US" dirty="0" err="1"/>
              <a:t>ab</a:t>
            </a:r>
            <a:r>
              <a:rPr lang="en-US" dirty="0"/>
              <a:t>), (</a:t>
            </a:r>
            <a:r>
              <a:rPr lang="en-US" dirty="0" err="1"/>
              <a:t>cde</a:t>
            </a:r>
            <a:r>
              <a:rPr lang="en-US" dirty="0"/>
              <a:t>)].</a:t>
            </a:r>
          </a:p>
          <a:p>
            <a:endParaRPr lang="en-IN" dirty="0"/>
          </a:p>
        </p:txBody>
      </p:sp>
      <p:grpSp>
        <p:nvGrpSpPr>
          <p:cNvPr id="4" name="Group 1028"/>
          <p:cNvGrpSpPr>
            <a:grpSpLocks/>
          </p:cNvGrpSpPr>
          <p:nvPr/>
        </p:nvGrpSpPr>
        <p:grpSpPr bwMode="auto">
          <a:xfrm>
            <a:off x="1452626" y="3628377"/>
            <a:ext cx="7021513" cy="3048000"/>
            <a:chOff x="1200" y="1776"/>
            <a:chExt cx="4423" cy="1920"/>
          </a:xfrm>
        </p:grpSpPr>
        <p:sp>
          <p:nvSpPr>
            <p:cNvPr id="5" name="Line 1029"/>
            <p:cNvSpPr>
              <a:spLocks noChangeShapeType="1"/>
            </p:cNvSpPr>
            <p:nvPr/>
          </p:nvSpPr>
          <p:spPr bwMode="auto">
            <a:xfrm>
              <a:off x="1200" y="2112"/>
              <a:ext cx="32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6" name="Group 1030"/>
            <p:cNvGrpSpPr>
              <a:grpSpLocks/>
            </p:cNvGrpSpPr>
            <p:nvPr/>
          </p:nvGrpSpPr>
          <p:grpSpPr bwMode="auto">
            <a:xfrm>
              <a:off x="1440" y="1785"/>
              <a:ext cx="480" cy="327"/>
              <a:chOff x="1104" y="1785"/>
              <a:chExt cx="480" cy="327"/>
            </a:xfrm>
          </p:grpSpPr>
          <p:sp>
            <p:nvSpPr>
              <p:cNvPr id="46" name="Line 1031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7" name="Text Box 1032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Times New Roman" pitchFamily="18" charset="0"/>
                  </a:rPr>
                  <a:t>Step 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" name="Group 1033"/>
            <p:cNvGrpSpPr>
              <a:grpSpLocks/>
            </p:cNvGrpSpPr>
            <p:nvPr/>
          </p:nvGrpSpPr>
          <p:grpSpPr bwMode="auto">
            <a:xfrm>
              <a:off x="1968" y="1776"/>
              <a:ext cx="480" cy="327"/>
              <a:chOff x="1104" y="1785"/>
              <a:chExt cx="480" cy="327"/>
            </a:xfrm>
          </p:grpSpPr>
          <p:sp>
            <p:nvSpPr>
              <p:cNvPr id="44" name="Line 1034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5" name="Text Box 1035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Times New Roman" pitchFamily="18" charset="0"/>
                  </a:rPr>
                  <a:t>Step 1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8" name="Group 1036"/>
            <p:cNvGrpSpPr>
              <a:grpSpLocks/>
            </p:cNvGrpSpPr>
            <p:nvPr/>
          </p:nvGrpSpPr>
          <p:grpSpPr bwMode="auto">
            <a:xfrm>
              <a:off x="2496" y="1776"/>
              <a:ext cx="480" cy="327"/>
              <a:chOff x="1104" y="1785"/>
              <a:chExt cx="480" cy="327"/>
            </a:xfrm>
          </p:grpSpPr>
          <p:sp>
            <p:nvSpPr>
              <p:cNvPr id="42" name="Line 1037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3" name="Text Box 1038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Times New Roman" pitchFamily="18" charset="0"/>
                  </a:rPr>
                  <a:t>Step 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9" name="Group 1039"/>
            <p:cNvGrpSpPr>
              <a:grpSpLocks/>
            </p:cNvGrpSpPr>
            <p:nvPr/>
          </p:nvGrpSpPr>
          <p:grpSpPr bwMode="auto">
            <a:xfrm>
              <a:off x="2976" y="1776"/>
              <a:ext cx="480" cy="327"/>
              <a:chOff x="1104" y="1785"/>
              <a:chExt cx="480" cy="327"/>
            </a:xfrm>
          </p:grpSpPr>
          <p:sp>
            <p:nvSpPr>
              <p:cNvPr id="40" name="Line 1040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" name="Text Box 1041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Times New Roman" pitchFamily="18" charset="0"/>
                  </a:rPr>
                  <a:t>Step 3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0" name="Group 1042"/>
            <p:cNvGrpSpPr>
              <a:grpSpLocks/>
            </p:cNvGrpSpPr>
            <p:nvPr/>
          </p:nvGrpSpPr>
          <p:grpSpPr bwMode="auto">
            <a:xfrm>
              <a:off x="3456" y="1776"/>
              <a:ext cx="480" cy="327"/>
              <a:chOff x="1104" y="1785"/>
              <a:chExt cx="480" cy="327"/>
            </a:xfrm>
          </p:grpSpPr>
          <p:sp>
            <p:nvSpPr>
              <p:cNvPr id="38" name="Line 1043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9" name="Text Box 1044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Times New Roman" pitchFamily="18" charset="0"/>
                  </a:rPr>
                  <a:t>Step 4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1" name="Text Box 1045"/>
            <p:cNvSpPr txBox="1">
              <a:spLocks noChangeArrowheads="1"/>
            </p:cNvSpPr>
            <p:nvPr/>
          </p:nvSpPr>
          <p:spPr bwMode="auto">
            <a:xfrm>
              <a:off x="1440" y="250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24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2" name="Text Box 1046"/>
            <p:cNvSpPr txBox="1">
              <a:spLocks noChangeArrowheads="1"/>
            </p:cNvSpPr>
            <p:nvPr/>
          </p:nvSpPr>
          <p:spPr bwMode="auto">
            <a:xfrm>
              <a:off x="1440" y="310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240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3" name="Text Box 1047"/>
            <p:cNvSpPr txBox="1">
              <a:spLocks noChangeArrowheads="1"/>
            </p:cNvSpPr>
            <p:nvPr/>
          </p:nvSpPr>
          <p:spPr bwMode="auto">
            <a:xfrm>
              <a:off x="1440" y="280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240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4" name="Text Box 1048"/>
            <p:cNvSpPr txBox="1">
              <a:spLocks noChangeArrowheads="1"/>
            </p:cNvSpPr>
            <p:nvPr/>
          </p:nvSpPr>
          <p:spPr bwMode="auto">
            <a:xfrm>
              <a:off x="1440" y="340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2400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5" name="Text Box 1049"/>
            <p:cNvSpPr txBox="1">
              <a:spLocks noChangeArrowheads="1"/>
            </p:cNvSpPr>
            <p:nvPr/>
          </p:nvSpPr>
          <p:spPr bwMode="auto">
            <a:xfrm>
              <a:off x="1440" y="220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24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6" name="Oval 1050"/>
            <p:cNvSpPr>
              <a:spLocks noChangeArrowheads="1"/>
            </p:cNvSpPr>
            <p:nvPr/>
          </p:nvSpPr>
          <p:spPr bwMode="auto">
            <a:xfrm>
              <a:off x="1392" y="2256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7" name="Oval 1051"/>
            <p:cNvSpPr>
              <a:spLocks noChangeArrowheads="1"/>
            </p:cNvSpPr>
            <p:nvPr/>
          </p:nvSpPr>
          <p:spPr bwMode="auto">
            <a:xfrm>
              <a:off x="1392" y="2544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" name="Oval 1052"/>
            <p:cNvSpPr>
              <a:spLocks noChangeArrowheads="1"/>
            </p:cNvSpPr>
            <p:nvPr/>
          </p:nvSpPr>
          <p:spPr bwMode="auto">
            <a:xfrm>
              <a:off x="1392" y="2832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9" name="Oval 1053"/>
            <p:cNvSpPr>
              <a:spLocks noChangeArrowheads="1"/>
            </p:cNvSpPr>
            <p:nvPr/>
          </p:nvSpPr>
          <p:spPr bwMode="auto">
            <a:xfrm>
              <a:off x="1392" y="3120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0" name="Oval 1054"/>
            <p:cNvSpPr>
              <a:spLocks noChangeArrowheads="1"/>
            </p:cNvSpPr>
            <p:nvPr/>
          </p:nvSpPr>
          <p:spPr bwMode="auto">
            <a:xfrm>
              <a:off x="1392" y="3408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1" name="Text Box 1055"/>
            <p:cNvSpPr txBox="1">
              <a:spLocks noChangeArrowheads="1"/>
            </p:cNvSpPr>
            <p:nvPr/>
          </p:nvSpPr>
          <p:spPr bwMode="auto">
            <a:xfrm>
              <a:off x="1968" y="2304"/>
              <a:ext cx="3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2400" dirty="0">
                  <a:latin typeface="Times New Roman" pitchFamily="18" charset="0"/>
                </a:rPr>
                <a:t>a b</a:t>
              </a:r>
            </a:p>
          </p:txBody>
        </p:sp>
        <p:sp>
          <p:nvSpPr>
            <p:cNvPr id="22" name="Oval 1056"/>
            <p:cNvSpPr>
              <a:spLocks noChangeArrowheads="1"/>
            </p:cNvSpPr>
            <p:nvPr/>
          </p:nvSpPr>
          <p:spPr bwMode="auto">
            <a:xfrm>
              <a:off x="1872" y="2352"/>
              <a:ext cx="52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3" name="Text Box 1057"/>
            <p:cNvSpPr txBox="1">
              <a:spLocks noChangeArrowheads="1"/>
            </p:cNvSpPr>
            <p:nvPr/>
          </p:nvSpPr>
          <p:spPr bwMode="auto">
            <a:xfrm>
              <a:off x="2496" y="3216"/>
              <a:ext cx="3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2400" dirty="0">
                  <a:latin typeface="Times New Roman" pitchFamily="18" charset="0"/>
                </a:rPr>
                <a:t>d e</a:t>
              </a:r>
            </a:p>
          </p:txBody>
        </p:sp>
        <p:sp>
          <p:nvSpPr>
            <p:cNvPr id="24" name="Oval 1058"/>
            <p:cNvSpPr>
              <a:spLocks noChangeArrowheads="1"/>
            </p:cNvSpPr>
            <p:nvPr/>
          </p:nvSpPr>
          <p:spPr bwMode="auto">
            <a:xfrm>
              <a:off x="2400" y="3264"/>
              <a:ext cx="52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5" name="Text Box 1059"/>
            <p:cNvSpPr txBox="1">
              <a:spLocks noChangeArrowheads="1"/>
            </p:cNvSpPr>
            <p:nvPr/>
          </p:nvSpPr>
          <p:spPr bwMode="auto">
            <a:xfrm>
              <a:off x="2880" y="2928"/>
              <a:ext cx="4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2400">
                  <a:latin typeface="Times New Roman" pitchFamily="18" charset="0"/>
                </a:rPr>
                <a:t>c d e</a:t>
              </a:r>
            </a:p>
          </p:txBody>
        </p:sp>
        <p:sp>
          <p:nvSpPr>
            <p:cNvPr id="26" name="Oval 1060"/>
            <p:cNvSpPr>
              <a:spLocks noChangeArrowheads="1"/>
            </p:cNvSpPr>
            <p:nvPr/>
          </p:nvSpPr>
          <p:spPr bwMode="auto">
            <a:xfrm>
              <a:off x="2784" y="2928"/>
              <a:ext cx="62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7" name="Text Box 1061"/>
            <p:cNvSpPr txBox="1">
              <a:spLocks noChangeArrowheads="1"/>
            </p:cNvSpPr>
            <p:nvPr/>
          </p:nvSpPr>
          <p:spPr bwMode="auto">
            <a:xfrm>
              <a:off x="3216" y="2592"/>
              <a:ext cx="7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2400" dirty="0">
                  <a:latin typeface="Times New Roman" pitchFamily="18" charset="0"/>
                </a:rPr>
                <a:t>a b c d e</a:t>
              </a:r>
            </a:p>
          </p:txBody>
        </p:sp>
        <p:sp>
          <p:nvSpPr>
            <p:cNvPr id="28" name="Oval 1062"/>
            <p:cNvSpPr>
              <a:spLocks noChangeArrowheads="1"/>
            </p:cNvSpPr>
            <p:nvPr/>
          </p:nvSpPr>
          <p:spPr bwMode="auto">
            <a:xfrm>
              <a:off x="3120" y="2592"/>
              <a:ext cx="100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9" name="Line 1074"/>
            <p:cNvSpPr>
              <a:spLocks noChangeShapeType="1"/>
            </p:cNvSpPr>
            <p:nvPr/>
          </p:nvSpPr>
          <p:spPr bwMode="auto">
            <a:xfrm>
              <a:off x="1680" y="2352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" name="Line 1075"/>
            <p:cNvSpPr>
              <a:spLocks noChangeShapeType="1"/>
            </p:cNvSpPr>
            <p:nvPr/>
          </p:nvSpPr>
          <p:spPr bwMode="auto">
            <a:xfrm flipV="1">
              <a:off x="1680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" name="Line 1076"/>
            <p:cNvSpPr>
              <a:spLocks noChangeShapeType="1"/>
            </p:cNvSpPr>
            <p:nvPr/>
          </p:nvSpPr>
          <p:spPr bwMode="auto">
            <a:xfrm>
              <a:off x="1680" y="3216"/>
              <a:ext cx="72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" name="Line 1077"/>
            <p:cNvSpPr>
              <a:spLocks noChangeShapeType="1"/>
            </p:cNvSpPr>
            <p:nvPr/>
          </p:nvSpPr>
          <p:spPr bwMode="auto">
            <a:xfrm flipV="1">
              <a:off x="1680" y="3360"/>
              <a:ext cx="72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" name="Line 1078"/>
            <p:cNvSpPr>
              <a:spLocks noChangeShapeType="1"/>
            </p:cNvSpPr>
            <p:nvPr/>
          </p:nvSpPr>
          <p:spPr bwMode="auto">
            <a:xfrm>
              <a:off x="1680" y="2976"/>
              <a:ext cx="110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" name="Line 1079"/>
            <p:cNvSpPr>
              <a:spLocks noChangeShapeType="1"/>
            </p:cNvSpPr>
            <p:nvPr/>
          </p:nvSpPr>
          <p:spPr bwMode="auto">
            <a:xfrm flipV="1">
              <a:off x="2688" y="3072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" name="Line 1080"/>
            <p:cNvSpPr>
              <a:spLocks noChangeShapeType="1"/>
            </p:cNvSpPr>
            <p:nvPr/>
          </p:nvSpPr>
          <p:spPr bwMode="auto">
            <a:xfrm>
              <a:off x="2400" y="2496"/>
              <a:ext cx="72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" name="Line 1081"/>
            <p:cNvSpPr>
              <a:spLocks noChangeShapeType="1"/>
            </p:cNvSpPr>
            <p:nvPr/>
          </p:nvSpPr>
          <p:spPr bwMode="auto">
            <a:xfrm flipV="1">
              <a:off x="3072" y="2736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" name="Text Box 1082"/>
            <p:cNvSpPr txBox="1">
              <a:spLocks noChangeArrowheads="1"/>
            </p:cNvSpPr>
            <p:nvPr/>
          </p:nvSpPr>
          <p:spPr bwMode="auto">
            <a:xfrm>
              <a:off x="4263" y="1824"/>
              <a:ext cx="1360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/>
              <a:r>
                <a:rPr lang="en-US" altLang="zh-CN" sz="2400" dirty="0">
                  <a:solidFill>
                    <a:srgbClr val="FF0000"/>
                  </a:solidFill>
                  <a:latin typeface="Bahnschrift" panose="020B0502040204020203" pitchFamily="34" charset="0"/>
                </a:rPr>
                <a:t>agglomerative</a:t>
              </a:r>
            </a:p>
            <a:p>
              <a:pPr algn="ctr"/>
              <a:r>
                <a:rPr lang="en-US" altLang="zh-CN" sz="2400" dirty="0">
                  <a:solidFill>
                    <a:srgbClr val="FF0000"/>
                  </a:solidFill>
                  <a:latin typeface="Bahnschrift" panose="020B0502040204020203" pitchFamily="34" charset="0"/>
                </a:rPr>
                <a:t>(AGNES)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75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Step-5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At last, the two remaining clusters are merged together to form a single cluster [(</a:t>
            </a:r>
            <a:r>
              <a:rPr lang="en-US" dirty="0" err="1"/>
              <a:t>abcde</a:t>
            </a:r>
            <a:r>
              <a:rPr lang="en-US" dirty="0"/>
              <a:t>)].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grpSp>
        <p:nvGrpSpPr>
          <p:cNvPr id="4" name="Group 1028"/>
          <p:cNvGrpSpPr>
            <a:grpSpLocks/>
          </p:cNvGrpSpPr>
          <p:nvPr/>
        </p:nvGrpSpPr>
        <p:grpSpPr bwMode="auto">
          <a:xfrm>
            <a:off x="1105631" y="3238500"/>
            <a:ext cx="7021513" cy="3048000"/>
            <a:chOff x="1200" y="1776"/>
            <a:chExt cx="4423" cy="1920"/>
          </a:xfrm>
        </p:grpSpPr>
        <p:sp>
          <p:nvSpPr>
            <p:cNvPr id="5" name="Line 1029"/>
            <p:cNvSpPr>
              <a:spLocks noChangeShapeType="1"/>
            </p:cNvSpPr>
            <p:nvPr/>
          </p:nvSpPr>
          <p:spPr bwMode="auto">
            <a:xfrm>
              <a:off x="1200" y="2112"/>
              <a:ext cx="32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6" name="Group 1030"/>
            <p:cNvGrpSpPr>
              <a:grpSpLocks/>
            </p:cNvGrpSpPr>
            <p:nvPr/>
          </p:nvGrpSpPr>
          <p:grpSpPr bwMode="auto">
            <a:xfrm>
              <a:off x="1440" y="1785"/>
              <a:ext cx="480" cy="327"/>
              <a:chOff x="1104" y="1785"/>
              <a:chExt cx="480" cy="327"/>
            </a:xfrm>
          </p:grpSpPr>
          <p:sp>
            <p:nvSpPr>
              <p:cNvPr id="46" name="Line 1031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7" name="Text Box 1032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Times New Roman" pitchFamily="18" charset="0"/>
                  </a:rPr>
                  <a:t>Step 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" name="Group 1033"/>
            <p:cNvGrpSpPr>
              <a:grpSpLocks/>
            </p:cNvGrpSpPr>
            <p:nvPr/>
          </p:nvGrpSpPr>
          <p:grpSpPr bwMode="auto">
            <a:xfrm>
              <a:off x="1968" y="1776"/>
              <a:ext cx="480" cy="327"/>
              <a:chOff x="1104" y="1785"/>
              <a:chExt cx="480" cy="327"/>
            </a:xfrm>
          </p:grpSpPr>
          <p:sp>
            <p:nvSpPr>
              <p:cNvPr id="44" name="Line 1034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5" name="Text Box 1035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Times New Roman" pitchFamily="18" charset="0"/>
                  </a:rPr>
                  <a:t>Step 1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8" name="Group 1036"/>
            <p:cNvGrpSpPr>
              <a:grpSpLocks/>
            </p:cNvGrpSpPr>
            <p:nvPr/>
          </p:nvGrpSpPr>
          <p:grpSpPr bwMode="auto">
            <a:xfrm>
              <a:off x="2496" y="1776"/>
              <a:ext cx="480" cy="327"/>
              <a:chOff x="1104" y="1785"/>
              <a:chExt cx="480" cy="327"/>
            </a:xfrm>
          </p:grpSpPr>
          <p:sp>
            <p:nvSpPr>
              <p:cNvPr id="42" name="Line 1037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3" name="Text Box 1038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Times New Roman" pitchFamily="18" charset="0"/>
                  </a:rPr>
                  <a:t>Step 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9" name="Group 1039"/>
            <p:cNvGrpSpPr>
              <a:grpSpLocks/>
            </p:cNvGrpSpPr>
            <p:nvPr/>
          </p:nvGrpSpPr>
          <p:grpSpPr bwMode="auto">
            <a:xfrm>
              <a:off x="2976" y="1776"/>
              <a:ext cx="480" cy="327"/>
              <a:chOff x="1104" y="1785"/>
              <a:chExt cx="480" cy="327"/>
            </a:xfrm>
          </p:grpSpPr>
          <p:sp>
            <p:nvSpPr>
              <p:cNvPr id="40" name="Line 1040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" name="Text Box 1041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Times New Roman" pitchFamily="18" charset="0"/>
                  </a:rPr>
                  <a:t>Step 3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0" name="Group 1042"/>
            <p:cNvGrpSpPr>
              <a:grpSpLocks/>
            </p:cNvGrpSpPr>
            <p:nvPr/>
          </p:nvGrpSpPr>
          <p:grpSpPr bwMode="auto">
            <a:xfrm>
              <a:off x="3456" y="1776"/>
              <a:ext cx="480" cy="327"/>
              <a:chOff x="1104" y="1785"/>
              <a:chExt cx="480" cy="327"/>
            </a:xfrm>
          </p:grpSpPr>
          <p:sp>
            <p:nvSpPr>
              <p:cNvPr id="38" name="Line 1043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9" name="Text Box 1044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Times New Roman" pitchFamily="18" charset="0"/>
                  </a:rPr>
                  <a:t>Step 4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1" name="Text Box 1045"/>
            <p:cNvSpPr txBox="1">
              <a:spLocks noChangeArrowheads="1"/>
            </p:cNvSpPr>
            <p:nvPr/>
          </p:nvSpPr>
          <p:spPr bwMode="auto">
            <a:xfrm>
              <a:off x="1440" y="250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24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2" name="Text Box 1046"/>
            <p:cNvSpPr txBox="1">
              <a:spLocks noChangeArrowheads="1"/>
            </p:cNvSpPr>
            <p:nvPr/>
          </p:nvSpPr>
          <p:spPr bwMode="auto">
            <a:xfrm>
              <a:off x="1440" y="310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240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3" name="Text Box 1047"/>
            <p:cNvSpPr txBox="1">
              <a:spLocks noChangeArrowheads="1"/>
            </p:cNvSpPr>
            <p:nvPr/>
          </p:nvSpPr>
          <p:spPr bwMode="auto">
            <a:xfrm>
              <a:off x="1440" y="280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240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4" name="Text Box 1048"/>
            <p:cNvSpPr txBox="1">
              <a:spLocks noChangeArrowheads="1"/>
            </p:cNvSpPr>
            <p:nvPr/>
          </p:nvSpPr>
          <p:spPr bwMode="auto">
            <a:xfrm>
              <a:off x="1440" y="340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2400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5" name="Text Box 1049"/>
            <p:cNvSpPr txBox="1">
              <a:spLocks noChangeArrowheads="1"/>
            </p:cNvSpPr>
            <p:nvPr/>
          </p:nvSpPr>
          <p:spPr bwMode="auto">
            <a:xfrm>
              <a:off x="1440" y="220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24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6" name="Oval 1050"/>
            <p:cNvSpPr>
              <a:spLocks noChangeArrowheads="1"/>
            </p:cNvSpPr>
            <p:nvPr/>
          </p:nvSpPr>
          <p:spPr bwMode="auto">
            <a:xfrm>
              <a:off x="1392" y="2256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7" name="Oval 1051"/>
            <p:cNvSpPr>
              <a:spLocks noChangeArrowheads="1"/>
            </p:cNvSpPr>
            <p:nvPr/>
          </p:nvSpPr>
          <p:spPr bwMode="auto">
            <a:xfrm>
              <a:off x="1392" y="2544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" name="Oval 1052"/>
            <p:cNvSpPr>
              <a:spLocks noChangeArrowheads="1"/>
            </p:cNvSpPr>
            <p:nvPr/>
          </p:nvSpPr>
          <p:spPr bwMode="auto">
            <a:xfrm>
              <a:off x="1392" y="2832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9" name="Oval 1053"/>
            <p:cNvSpPr>
              <a:spLocks noChangeArrowheads="1"/>
            </p:cNvSpPr>
            <p:nvPr/>
          </p:nvSpPr>
          <p:spPr bwMode="auto">
            <a:xfrm>
              <a:off x="1392" y="3120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0" name="Oval 1054"/>
            <p:cNvSpPr>
              <a:spLocks noChangeArrowheads="1"/>
            </p:cNvSpPr>
            <p:nvPr/>
          </p:nvSpPr>
          <p:spPr bwMode="auto">
            <a:xfrm>
              <a:off x="1392" y="3408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1" name="Text Box 1055"/>
            <p:cNvSpPr txBox="1">
              <a:spLocks noChangeArrowheads="1"/>
            </p:cNvSpPr>
            <p:nvPr/>
          </p:nvSpPr>
          <p:spPr bwMode="auto">
            <a:xfrm>
              <a:off x="1968" y="2304"/>
              <a:ext cx="3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2400" dirty="0">
                  <a:latin typeface="Times New Roman" pitchFamily="18" charset="0"/>
                </a:rPr>
                <a:t>a b</a:t>
              </a:r>
            </a:p>
          </p:txBody>
        </p:sp>
        <p:sp>
          <p:nvSpPr>
            <p:cNvPr id="22" name="Oval 1056"/>
            <p:cNvSpPr>
              <a:spLocks noChangeArrowheads="1"/>
            </p:cNvSpPr>
            <p:nvPr/>
          </p:nvSpPr>
          <p:spPr bwMode="auto">
            <a:xfrm>
              <a:off x="1872" y="2352"/>
              <a:ext cx="52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3" name="Text Box 1057"/>
            <p:cNvSpPr txBox="1">
              <a:spLocks noChangeArrowheads="1"/>
            </p:cNvSpPr>
            <p:nvPr/>
          </p:nvSpPr>
          <p:spPr bwMode="auto">
            <a:xfrm>
              <a:off x="2496" y="3216"/>
              <a:ext cx="3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2400" dirty="0">
                  <a:latin typeface="Times New Roman" pitchFamily="18" charset="0"/>
                </a:rPr>
                <a:t>d e</a:t>
              </a:r>
            </a:p>
          </p:txBody>
        </p:sp>
        <p:sp>
          <p:nvSpPr>
            <p:cNvPr id="24" name="Oval 1058"/>
            <p:cNvSpPr>
              <a:spLocks noChangeArrowheads="1"/>
            </p:cNvSpPr>
            <p:nvPr/>
          </p:nvSpPr>
          <p:spPr bwMode="auto">
            <a:xfrm>
              <a:off x="2400" y="3264"/>
              <a:ext cx="52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5" name="Text Box 1059"/>
            <p:cNvSpPr txBox="1">
              <a:spLocks noChangeArrowheads="1"/>
            </p:cNvSpPr>
            <p:nvPr/>
          </p:nvSpPr>
          <p:spPr bwMode="auto">
            <a:xfrm>
              <a:off x="2880" y="2928"/>
              <a:ext cx="4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2400">
                  <a:latin typeface="Times New Roman" pitchFamily="18" charset="0"/>
                </a:rPr>
                <a:t>c d e</a:t>
              </a:r>
            </a:p>
          </p:txBody>
        </p:sp>
        <p:sp>
          <p:nvSpPr>
            <p:cNvPr id="26" name="Oval 1060"/>
            <p:cNvSpPr>
              <a:spLocks noChangeArrowheads="1"/>
            </p:cNvSpPr>
            <p:nvPr/>
          </p:nvSpPr>
          <p:spPr bwMode="auto">
            <a:xfrm>
              <a:off x="2784" y="2928"/>
              <a:ext cx="62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7" name="Text Box 1061"/>
            <p:cNvSpPr txBox="1">
              <a:spLocks noChangeArrowheads="1"/>
            </p:cNvSpPr>
            <p:nvPr/>
          </p:nvSpPr>
          <p:spPr bwMode="auto">
            <a:xfrm>
              <a:off x="3216" y="2592"/>
              <a:ext cx="7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2400">
                  <a:latin typeface="Times New Roman" pitchFamily="18" charset="0"/>
                </a:rPr>
                <a:t>a b c d e</a:t>
              </a:r>
            </a:p>
          </p:txBody>
        </p:sp>
        <p:sp>
          <p:nvSpPr>
            <p:cNvPr id="28" name="Oval 1062"/>
            <p:cNvSpPr>
              <a:spLocks noChangeArrowheads="1"/>
            </p:cNvSpPr>
            <p:nvPr/>
          </p:nvSpPr>
          <p:spPr bwMode="auto">
            <a:xfrm>
              <a:off x="3120" y="2592"/>
              <a:ext cx="100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9" name="Line 1074"/>
            <p:cNvSpPr>
              <a:spLocks noChangeShapeType="1"/>
            </p:cNvSpPr>
            <p:nvPr/>
          </p:nvSpPr>
          <p:spPr bwMode="auto">
            <a:xfrm>
              <a:off x="1680" y="2352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" name="Line 1075"/>
            <p:cNvSpPr>
              <a:spLocks noChangeShapeType="1"/>
            </p:cNvSpPr>
            <p:nvPr/>
          </p:nvSpPr>
          <p:spPr bwMode="auto">
            <a:xfrm flipV="1">
              <a:off x="1680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" name="Line 1076"/>
            <p:cNvSpPr>
              <a:spLocks noChangeShapeType="1"/>
            </p:cNvSpPr>
            <p:nvPr/>
          </p:nvSpPr>
          <p:spPr bwMode="auto">
            <a:xfrm>
              <a:off x="1680" y="3216"/>
              <a:ext cx="72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" name="Line 1077"/>
            <p:cNvSpPr>
              <a:spLocks noChangeShapeType="1"/>
            </p:cNvSpPr>
            <p:nvPr/>
          </p:nvSpPr>
          <p:spPr bwMode="auto">
            <a:xfrm flipV="1">
              <a:off x="1680" y="3360"/>
              <a:ext cx="72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" name="Line 1078"/>
            <p:cNvSpPr>
              <a:spLocks noChangeShapeType="1"/>
            </p:cNvSpPr>
            <p:nvPr/>
          </p:nvSpPr>
          <p:spPr bwMode="auto">
            <a:xfrm>
              <a:off x="1680" y="2976"/>
              <a:ext cx="110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" name="Line 1079"/>
            <p:cNvSpPr>
              <a:spLocks noChangeShapeType="1"/>
            </p:cNvSpPr>
            <p:nvPr/>
          </p:nvSpPr>
          <p:spPr bwMode="auto">
            <a:xfrm flipV="1">
              <a:off x="2688" y="3072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" name="Line 1080"/>
            <p:cNvSpPr>
              <a:spLocks noChangeShapeType="1"/>
            </p:cNvSpPr>
            <p:nvPr/>
          </p:nvSpPr>
          <p:spPr bwMode="auto">
            <a:xfrm>
              <a:off x="2400" y="2496"/>
              <a:ext cx="72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" name="Line 1081"/>
            <p:cNvSpPr>
              <a:spLocks noChangeShapeType="1"/>
            </p:cNvSpPr>
            <p:nvPr/>
          </p:nvSpPr>
          <p:spPr bwMode="auto">
            <a:xfrm flipV="1">
              <a:off x="3072" y="2736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" name="Text Box 1082"/>
            <p:cNvSpPr txBox="1">
              <a:spLocks noChangeArrowheads="1"/>
            </p:cNvSpPr>
            <p:nvPr/>
          </p:nvSpPr>
          <p:spPr bwMode="auto">
            <a:xfrm>
              <a:off x="4263" y="1824"/>
              <a:ext cx="1360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>
                <a:defRPr sz="2400">
                  <a:solidFill>
                    <a:srgbClr val="FF0000"/>
                  </a:solidFill>
                  <a:latin typeface="Bahnschrift" panose="020B0502040204020203" pitchFamily="34" charset="0"/>
                </a:defRPr>
              </a:lvl1pPr>
              <a:lvl2pPr marL="742950" indent="-285750">
                <a:defRPr>
                  <a:latin typeface="Calibri" pitchFamily="34" charset="0"/>
                </a:defRPr>
              </a:lvl2pPr>
              <a:lvl3pPr marL="1143000" indent="-228600">
                <a:defRPr>
                  <a:latin typeface="Calibri" pitchFamily="34" charset="0"/>
                </a:defRPr>
              </a:lvl3pPr>
              <a:lvl4pPr marL="1600200" indent="-228600">
                <a:defRPr>
                  <a:latin typeface="Calibri" pitchFamily="34" charset="0"/>
                </a:defRPr>
              </a:lvl4pPr>
              <a:lvl5pPr marL="2057400" indent="-228600">
                <a:defRPr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</a:defRPr>
              </a:lvl9pPr>
            </a:lstStyle>
            <a:p>
              <a:r>
                <a:rPr lang="en-US" altLang="zh-CN" dirty="0"/>
                <a:t>agglomerative</a:t>
              </a:r>
            </a:p>
            <a:p>
              <a:r>
                <a:rPr lang="en-US" altLang="zh-CN" dirty="0"/>
                <a:t>(AGNES)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7537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Divisive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983" y="1420876"/>
            <a:ext cx="8504809" cy="24431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In Divisive Hierarchical clustering, we take into account all of the data points as a single cluster and in every iteration, we separate the data points from the clusters which aren’t comparable. In the end, we are left with N clusters.</a:t>
            </a:r>
            <a:endParaRPr lang="en-IN" sz="2400" dirty="0">
              <a:solidFill>
                <a:srgbClr val="FF0000"/>
              </a:solidFill>
            </a:endParaRPr>
          </a:p>
        </p:txBody>
      </p:sp>
      <p:grpSp>
        <p:nvGrpSpPr>
          <p:cNvPr id="4" name="Group 1028"/>
          <p:cNvGrpSpPr>
            <a:grpSpLocks/>
          </p:cNvGrpSpPr>
          <p:nvPr/>
        </p:nvGrpSpPr>
        <p:grpSpPr bwMode="auto">
          <a:xfrm>
            <a:off x="1361280" y="3692586"/>
            <a:ext cx="6421438" cy="2963863"/>
            <a:chOff x="1200" y="2208"/>
            <a:chExt cx="4045" cy="1867"/>
          </a:xfrm>
        </p:grpSpPr>
        <p:sp>
          <p:nvSpPr>
            <p:cNvPr id="11" name="Text Box 1045"/>
            <p:cNvSpPr txBox="1">
              <a:spLocks noChangeArrowheads="1"/>
            </p:cNvSpPr>
            <p:nvPr/>
          </p:nvSpPr>
          <p:spPr bwMode="auto">
            <a:xfrm>
              <a:off x="1440" y="250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24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2" name="Text Box 1046"/>
            <p:cNvSpPr txBox="1">
              <a:spLocks noChangeArrowheads="1"/>
            </p:cNvSpPr>
            <p:nvPr/>
          </p:nvSpPr>
          <p:spPr bwMode="auto">
            <a:xfrm>
              <a:off x="1440" y="310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240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3" name="Text Box 1047"/>
            <p:cNvSpPr txBox="1">
              <a:spLocks noChangeArrowheads="1"/>
            </p:cNvSpPr>
            <p:nvPr/>
          </p:nvSpPr>
          <p:spPr bwMode="auto">
            <a:xfrm>
              <a:off x="1440" y="280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240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4" name="Text Box 1048"/>
            <p:cNvSpPr txBox="1">
              <a:spLocks noChangeArrowheads="1"/>
            </p:cNvSpPr>
            <p:nvPr/>
          </p:nvSpPr>
          <p:spPr bwMode="auto">
            <a:xfrm>
              <a:off x="1440" y="340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2400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5" name="Text Box 1049"/>
            <p:cNvSpPr txBox="1">
              <a:spLocks noChangeArrowheads="1"/>
            </p:cNvSpPr>
            <p:nvPr/>
          </p:nvSpPr>
          <p:spPr bwMode="auto">
            <a:xfrm>
              <a:off x="1440" y="220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2400" dirty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6" name="Oval 1050"/>
            <p:cNvSpPr>
              <a:spLocks noChangeArrowheads="1"/>
            </p:cNvSpPr>
            <p:nvPr/>
          </p:nvSpPr>
          <p:spPr bwMode="auto">
            <a:xfrm>
              <a:off x="1392" y="2256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7" name="Oval 1051"/>
            <p:cNvSpPr>
              <a:spLocks noChangeArrowheads="1"/>
            </p:cNvSpPr>
            <p:nvPr/>
          </p:nvSpPr>
          <p:spPr bwMode="auto">
            <a:xfrm>
              <a:off x="1392" y="2544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" name="Oval 1052"/>
            <p:cNvSpPr>
              <a:spLocks noChangeArrowheads="1"/>
            </p:cNvSpPr>
            <p:nvPr/>
          </p:nvSpPr>
          <p:spPr bwMode="auto">
            <a:xfrm>
              <a:off x="1392" y="2832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9" name="Oval 1053"/>
            <p:cNvSpPr>
              <a:spLocks noChangeArrowheads="1"/>
            </p:cNvSpPr>
            <p:nvPr/>
          </p:nvSpPr>
          <p:spPr bwMode="auto">
            <a:xfrm>
              <a:off x="1392" y="3120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0" name="Oval 1054"/>
            <p:cNvSpPr>
              <a:spLocks noChangeArrowheads="1"/>
            </p:cNvSpPr>
            <p:nvPr/>
          </p:nvSpPr>
          <p:spPr bwMode="auto">
            <a:xfrm>
              <a:off x="1392" y="3408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1" name="Text Box 1055"/>
            <p:cNvSpPr txBox="1">
              <a:spLocks noChangeArrowheads="1"/>
            </p:cNvSpPr>
            <p:nvPr/>
          </p:nvSpPr>
          <p:spPr bwMode="auto">
            <a:xfrm>
              <a:off x="1968" y="2304"/>
              <a:ext cx="3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2400" dirty="0">
                  <a:latin typeface="Times New Roman" pitchFamily="18" charset="0"/>
                </a:rPr>
                <a:t>a b</a:t>
              </a:r>
            </a:p>
          </p:txBody>
        </p:sp>
        <p:sp>
          <p:nvSpPr>
            <p:cNvPr id="22" name="Oval 1056"/>
            <p:cNvSpPr>
              <a:spLocks noChangeArrowheads="1"/>
            </p:cNvSpPr>
            <p:nvPr/>
          </p:nvSpPr>
          <p:spPr bwMode="auto">
            <a:xfrm>
              <a:off x="1872" y="2352"/>
              <a:ext cx="52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3" name="Text Box 1057"/>
            <p:cNvSpPr txBox="1">
              <a:spLocks noChangeArrowheads="1"/>
            </p:cNvSpPr>
            <p:nvPr/>
          </p:nvSpPr>
          <p:spPr bwMode="auto">
            <a:xfrm>
              <a:off x="2496" y="3216"/>
              <a:ext cx="3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2400" dirty="0">
                  <a:latin typeface="Times New Roman" pitchFamily="18" charset="0"/>
                </a:rPr>
                <a:t>d e</a:t>
              </a:r>
            </a:p>
          </p:txBody>
        </p:sp>
        <p:sp>
          <p:nvSpPr>
            <p:cNvPr id="24" name="Oval 1058"/>
            <p:cNvSpPr>
              <a:spLocks noChangeArrowheads="1"/>
            </p:cNvSpPr>
            <p:nvPr/>
          </p:nvSpPr>
          <p:spPr bwMode="auto">
            <a:xfrm>
              <a:off x="2400" y="3264"/>
              <a:ext cx="52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5" name="Text Box 1059"/>
            <p:cNvSpPr txBox="1">
              <a:spLocks noChangeArrowheads="1"/>
            </p:cNvSpPr>
            <p:nvPr/>
          </p:nvSpPr>
          <p:spPr bwMode="auto">
            <a:xfrm>
              <a:off x="2880" y="2928"/>
              <a:ext cx="4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2400">
                  <a:latin typeface="Times New Roman" pitchFamily="18" charset="0"/>
                </a:rPr>
                <a:t>c d e</a:t>
              </a:r>
            </a:p>
          </p:txBody>
        </p:sp>
        <p:sp>
          <p:nvSpPr>
            <p:cNvPr id="26" name="Oval 1060"/>
            <p:cNvSpPr>
              <a:spLocks noChangeArrowheads="1"/>
            </p:cNvSpPr>
            <p:nvPr/>
          </p:nvSpPr>
          <p:spPr bwMode="auto">
            <a:xfrm>
              <a:off x="2784" y="2928"/>
              <a:ext cx="62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7" name="Text Box 1061"/>
            <p:cNvSpPr txBox="1">
              <a:spLocks noChangeArrowheads="1"/>
            </p:cNvSpPr>
            <p:nvPr/>
          </p:nvSpPr>
          <p:spPr bwMode="auto">
            <a:xfrm>
              <a:off x="3216" y="2592"/>
              <a:ext cx="7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2400">
                  <a:latin typeface="Times New Roman" pitchFamily="18" charset="0"/>
                </a:rPr>
                <a:t>a b c d e</a:t>
              </a:r>
            </a:p>
          </p:txBody>
        </p:sp>
        <p:sp>
          <p:nvSpPr>
            <p:cNvPr id="28" name="Oval 1062"/>
            <p:cNvSpPr>
              <a:spLocks noChangeArrowheads="1"/>
            </p:cNvSpPr>
            <p:nvPr/>
          </p:nvSpPr>
          <p:spPr bwMode="auto">
            <a:xfrm>
              <a:off x="3120" y="2592"/>
              <a:ext cx="100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9" name="Line 1063"/>
            <p:cNvSpPr>
              <a:spLocks noChangeShapeType="1"/>
            </p:cNvSpPr>
            <p:nvPr/>
          </p:nvSpPr>
          <p:spPr bwMode="auto">
            <a:xfrm>
              <a:off x="1200" y="3753"/>
              <a:ext cx="32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" name="Line 1064"/>
            <p:cNvSpPr>
              <a:spLocks noChangeShapeType="1"/>
            </p:cNvSpPr>
            <p:nvPr/>
          </p:nvSpPr>
          <p:spPr bwMode="auto">
            <a:xfrm flipH="1">
              <a:off x="1536" y="3753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" name="Text Box 1065"/>
            <p:cNvSpPr txBox="1">
              <a:spLocks noChangeArrowheads="1"/>
            </p:cNvSpPr>
            <p:nvPr/>
          </p:nvSpPr>
          <p:spPr bwMode="auto">
            <a:xfrm>
              <a:off x="1440" y="3810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itchFamily="18" charset="0"/>
                </a:rPr>
                <a:t>Step 4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2" name="Line 1066"/>
            <p:cNvSpPr>
              <a:spLocks noChangeShapeType="1"/>
            </p:cNvSpPr>
            <p:nvPr/>
          </p:nvSpPr>
          <p:spPr bwMode="auto">
            <a:xfrm flipH="1">
              <a:off x="2064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" name="Text Box 1067"/>
            <p:cNvSpPr txBox="1">
              <a:spLocks noChangeArrowheads="1"/>
            </p:cNvSpPr>
            <p:nvPr/>
          </p:nvSpPr>
          <p:spPr bwMode="auto">
            <a:xfrm>
              <a:off x="1968" y="3801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Times New Roman" pitchFamily="18" charset="0"/>
                </a:rPr>
                <a:t>Step 3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34" name="Line 1068"/>
            <p:cNvSpPr>
              <a:spLocks noChangeShapeType="1"/>
            </p:cNvSpPr>
            <p:nvPr/>
          </p:nvSpPr>
          <p:spPr bwMode="auto">
            <a:xfrm flipH="1">
              <a:off x="259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" name="Text Box 1069"/>
            <p:cNvSpPr txBox="1">
              <a:spLocks noChangeArrowheads="1"/>
            </p:cNvSpPr>
            <p:nvPr/>
          </p:nvSpPr>
          <p:spPr bwMode="auto">
            <a:xfrm>
              <a:off x="2496" y="3801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itchFamily="18" charset="0"/>
                </a:rPr>
                <a:t>Step 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6" name="Line 1070"/>
            <p:cNvSpPr>
              <a:spLocks noChangeShapeType="1"/>
            </p:cNvSpPr>
            <p:nvPr/>
          </p:nvSpPr>
          <p:spPr bwMode="auto">
            <a:xfrm flipH="1">
              <a:off x="307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" name="Text Box 1071"/>
            <p:cNvSpPr txBox="1">
              <a:spLocks noChangeArrowheads="1"/>
            </p:cNvSpPr>
            <p:nvPr/>
          </p:nvSpPr>
          <p:spPr bwMode="auto">
            <a:xfrm>
              <a:off x="2976" y="3801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itchFamily="18" charset="0"/>
                </a:rPr>
                <a:t>Step 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8" name="Line 1072"/>
            <p:cNvSpPr>
              <a:spLocks noChangeShapeType="1"/>
            </p:cNvSpPr>
            <p:nvPr/>
          </p:nvSpPr>
          <p:spPr bwMode="auto">
            <a:xfrm flipH="1">
              <a:off x="355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" name="Text Box 1073"/>
            <p:cNvSpPr txBox="1">
              <a:spLocks noChangeArrowheads="1"/>
            </p:cNvSpPr>
            <p:nvPr/>
          </p:nvSpPr>
          <p:spPr bwMode="auto">
            <a:xfrm>
              <a:off x="3456" y="3801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itchFamily="18" charset="0"/>
                </a:rPr>
                <a:t>Step 0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40" name="Line 1074"/>
            <p:cNvSpPr>
              <a:spLocks noChangeShapeType="1"/>
            </p:cNvSpPr>
            <p:nvPr/>
          </p:nvSpPr>
          <p:spPr bwMode="auto">
            <a:xfrm>
              <a:off x="1680" y="2352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" name="Line 1075"/>
            <p:cNvSpPr>
              <a:spLocks noChangeShapeType="1"/>
            </p:cNvSpPr>
            <p:nvPr/>
          </p:nvSpPr>
          <p:spPr bwMode="auto">
            <a:xfrm flipV="1">
              <a:off x="1680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" name="Line 1076"/>
            <p:cNvSpPr>
              <a:spLocks noChangeShapeType="1"/>
            </p:cNvSpPr>
            <p:nvPr/>
          </p:nvSpPr>
          <p:spPr bwMode="auto">
            <a:xfrm>
              <a:off x="1680" y="3216"/>
              <a:ext cx="72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" name="Line 1077"/>
            <p:cNvSpPr>
              <a:spLocks noChangeShapeType="1"/>
            </p:cNvSpPr>
            <p:nvPr/>
          </p:nvSpPr>
          <p:spPr bwMode="auto">
            <a:xfrm flipV="1">
              <a:off x="1680" y="3360"/>
              <a:ext cx="72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4" name="Line 1078"/>
            <p:cNvSpPr>
              <a:spLocks noChangeShapeType="1"/>
            </p:cNvSpPr>
            <p:nvPr/>
          </p:nvSpPr>
          <p:spPr bwMode="auto">
            <a:xfrm>
              <a:off x="1680" y="2976"/>
              <a:ext cx="110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" name="Line 1079"/>
            <p:cNvSpPr>
              <a:spLocks noChangeShapeType="1"/>
            </p:cNvSpPr>
            <p:nvPr/>
          </p:nvSpPr>
          <p:spPr bwMode="auto">
            <a:xfrm flipV="1">
              <a:off x="2688" y="3072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6" name="Line 1080"/>
            <p:cNvSpPr>
              <a:spLocks noChangeShapeType="1"/>
            </p:cNvSpPr>
            <p:nvPr/>
          </p:nvSpPr>
          <p:spPr bwMode="auto">
            <a:xfrm>
              <a:off x="2400" y="2496"/>
              <a:ext cx="72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7" name="Line 1081"/>
            <p:cNvSpPr>
              <a:spLocks noChangeShapeType="1"/>
            </p:cNvSpPr>
            <p:nvPr/>
          </p:nvSpPr>
          <p:spPr bwMode="auto">
            <a:xfrm flipV="1">
              <a:off x="3072" y="2736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9" name="Text Box 1083"/>
            <p:cNvSpPr txBox="1">
              <a:spLocks noChangeArrowheads="1"/>
            </p:cNvSpPr>
            <p:nvPr/>
          </p:nvSpPr>
          <p:spPr bwMode="auto">
            <a:xfrm>
              <a:off x="4431" y="3552"/>
              <a:ext cx="814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/>
              <a:r>
                <a:rPr lang="en-US" altLang="zh-CN" sz="2400" dirty="0">
                  <a:solidFill>
                    <a:srgbClr val="FF0000"/>
                  </a:solidFill>
                  <a:latin typeface="Bahnschrift" panose="020B0502040204020203" pitchFamily="34" charset="0"/>
                </a:rPr>
                <a:t>divisive</a:t>
              </a:r>
            </a:p>
            <a:p>
              <a:pPr algn="ctr"/>
              <a:r>
                <a:rPr lang="en-US" altLang="zh-CN" sz="2400" dirty="0">
                  <a:solidFill>
                    <a:srgbClr val="FF0000"/>
                  </a:solidFill>
                  <a:latin typeface="Bahnschrift" panose="020B0502040204020203" pitchFamily="34" charset="0"/>
                </a:rPr>
                <a:t>(DIANA)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9730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BIRCH?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clustering algorithms do not scale well in terms of running time and quality as the size of the dataset increases. </a:t>
            </a:r>
          </a:p>
        </p:txBody>
      </p:sp>
    </p:spTree>
    <p:extLst>
      <p:ext uri="{BB962C8B-B14F-4D97-AF65-F5344CB8AC3E}">
        <p14:creationId xmlns:p14="http://schemas.microsoft.com/office/powerpoint/2010/main" val="1586932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BIRCH?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clustering algorithms do not scale well in terms of running time and quality as the size of the dataset increases. </a:t>
            </a:r>
          </a:p>
          <a:p>
            <a:r>
              <a:rPr lang="en-US" dirty="0">
                <a:solidFill>
                  <a:srgbClr val="FF0000"/>
                </a:solidFill>
              </a:rPr>
              <a:t>This is where BIRCH clustering comes in.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04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Clustering Feature (CF) and CF – Tree:  </a:t>
            </a:r>
          </a:p>
          <a:p>
            <a:pPr lvl="1" algn="just"/>
            <a:r>
              <a:rPr lang="en-US" sz="2600" dirty="0"/>
              <a:t> Every entry in a CF tree contains a pointer to a child node and a CF entry made up of the sum of CF entries in the child nodes. </a:t>
            </a:r>
          </a:p>
          <a:p>
            <a:pPr lvl="1" algn="just"/>
            <a:r>
              <a:rPr lang="en-US" sz="2600" dirty="0"/>
              <a:t>There is a maximum number of entries in each leaf node called the </a:t>
            </a:r>
            <a:r>
              <a:rPr lang="en-US" sz="2600" dirty="0">
                <a:solidFill>
                  <a:srgbClr val="FF0000"/>
                </a:solidFill>
              </a:rPr>
              <a:t>threshold.</a:t>
            </a:r>
          </a:p>
        </p:txBody>
      </p:sp>
    </p:spTree>
    <p:extLst>
      <p:ext uri="{BB962C8B-B14F-4D97-AF65-F5344CB8AC3E}">
        <p14:creationId xmlns:p14="http://schemas.microsoft.com/office/powerpoint/2010/main" val="2989183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Clustering Feature (CF): </a:t>
            </a:r>
          </a:p>
          <a:p>
            <a:pPr lvl="1" algn="just"/>
            <a:r>
              <a:rPr lang="en-US" sz="2600" dirty="0"/>
              <a:t>Formally, a Clustering Feature entry is defined as an ordered triple, (N, LS, SS) .</a:t>
            </a:r>
          </a:p>
          <a:p>
            <a:pPr lvl="1" algn="just"/>
            <a:r>
              <a:rPr lang="en-US" sz="2600" dirty="0"/>
              <a:t> It is possible for a CF entry to be composed of other CF entries.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1942545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F34234-6DCE-491B-BC89-CCCCBA17B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874" y="2338086"/>
            <a:ext cx="6988868" cy="425996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dirty="0"/>
              <a:t>After this lecture, you will be able to</a:t>
            </a:r>
          </a:p>
          <a:p>
            <a:pPr marL="801688" lvl="1" indent="-344488"/>
            <a:r>
              <a:rPr lang="en-IN" sz="2600" dirty="0"/>
              <a:t>understand the working of various hierarchal clustering algorithms.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IN" dirty="0"/>
          </a:p>
          <a:p>
            <a:pPr marL="457200" lvl="1" indent="0">
              <a:lnSpc>
                <a:spcPct val="15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1289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Parameters of BIRCH Algorithm</a:t>
            </a:r>
            <a:endParaRPr lang="en-IN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9DF2F8B-5E5A-43DB-AC8A-88221D2E82D0}"/>
              </a:ext>
            </a:extLst>
          </p:cNvPr>
          <p:cNvGrpSpPr/>
          <p:nvPr/>
        </p:nvGrpSpPr>
        <p:grpSpPr>
          <a:xfrm>
            <a:off x="2934523" y="1781199"/>
            <a:ext cx="3274954" cy="4406459"/>
            <a:chOff x="2765710" y="1724928"/>
            <a:chExt cx="3274954" cy="440645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2B59F75-8211-4A07-9942-3DC602D806AE}"/>
                </a:ext>
              </a:extLst>
            </p:cNvPr>
            <p:cNvSpPr/>
            <p:nvPr/>
          </p:nvSpPr>
          <p:spPr>
            <a:xfrm>
              <a:off x="3253054" y="1724928"/>
              <a:ext cx="2300265" cy="1217034"/>
            </a:xfrm>
            <a:custGeom>
              <a:avLst/>
              <a:gdLst>
                <a:gd name="connsiteX0" fmla="*/ 0 w 2300265"/>
                <a:gd name="connsiteY0" fmla="*/ 0 h 1490865"/>
                <a:gd name="connsiteX1" fmla="*/ 2300265 w 2300265"/>
                <a:gd name="connsiteY1" fmla="*/ 0 h 1490865"/>
                <a:gd name="connsiteX2" fmla="*/ 2300265 w 2300265"/>
                <a:gd name="connsiteY2" fmla="*/ 1490865 h 1490865"/>
                <a:gd name="connsiteX3" fmla="*/ 0 w 2300265"/>
                <a:gd name="connsiteY3" fmla="*/ 1490865 h 1490865"/>
                <a:gd name="connsiteX4" fmla="*/ 0 w 2300265"/>
                <a:gd name="connsiteY4" fmla="*/ 0 h 1490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0265" h="1490865">
                  <a:moveTo>
                    <a:pt x="0" y="0"/>
                  </a:moveTo>
                  <a:lnTo>
                    <a:pt x="2300265" y="0"/>
                  </a:lnTo>
                  <a:lnTo>
                    <a:pt x="2300265" y="1490865"/>
                  </a:lnTo>
                  <a:lnTo>
                    <a:pt x="0" y="14908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D3DC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700" kern="1200">
                  <a:solidFill>
                    <a:sysClr val="windowText" lastClr="000000"/>
                  </a:solidFill>
                  <a:latin typeface="Bahnschrift" panose="020B0502040204020203" pitchFamily="34" charset="0"/>
                </a:rPr>
                <a:t>threshold 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93B4A8E-B507-4BE0-AAD9-29E1B5A3B03F}"/>
                </a:ext>
              </a:extLst>
            </p:cNvPr>
            <p:cNvSpPr/>
            <p:nvPr/>
          </p:nvSpPr>
          <p:spPr>
            <a:xfrm>
              <a:off x="2765710" y="3319640"/>
              <a:ext cx="3274954" cy="1217034"/>
            </a:xfrm>
            <a:custGeom>
              <a:avLst/>
              <a:gdLst>
                <a:gd name="connsiteX0" fmla="*/ 0 w 3274954"/>
                <a:gd name="connsiteY0" fmla="*/ 0 h 1490865"/>
                <a:gd name="connsiteX1" fmla="*/ 3274954 w 3274954"/>
                <a:gd name="connsiteY1" fmla="*/ 0 h 1490865"/>
                <a:gd name="connsiteX2" fmla="*/ 3274954 w 3274954"/>
                <a:gd name="connsiteY2" fmla="*/ 1490865 h 1490865"/>
                <a:gd name="connsiteX3" fmla="*/ 0 w 3274954"/>
                <a:gd name="connsiteY3" fmla="*/ 1490865 h 1490865"/>
                <a:gd name="connsiteX4" fmla="*/ 0 w 3274954"/>
                <a:gd name="connsiteY4" fmla="*/ 0 h 1490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74954" h="1490865">
                  <a:moveTo>
                    <a:pt x="0" y="0"/>
                  </a:moveTo>
                  <a:lnTo>
                    <a:pt x="3274954" y="0"/>
                  </a:lnTo>
                  <a:lnTo>
                    <a:pt x="3274954" y="1490865"/>
                  </a:lnTo>
                  <a:lnTo>
                    <a:pt x="0" y="14908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D3DC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kern="1200" dirty="0" err="1">
                  <a:solidFill>
                    <a:sysClr val="windowText" lastClr="000000"/>
                  </a:solidFill>
                  <a:latin typeface="Bahnschrift" panose="020B0502040204020203" pitchFamily="34" charset="0"/>
                </a:rPr>
                <a:t>branching_factor</a:t>
              </a:r>
              <a:r>
                <a:rPr lang="en-US" sz="2700" kern="1200" dirty="0">
                  <a:solidFill>
                    <a:sysClr val="windowText" lastClr="000000"/>
                  </a:solidFill>
                  <a:latin typeface="Bahnschrift" panose="020B0502040204020203" pitchFamily="34" charset="0"/>
                </a:rPr>
                <a:t> </a:t>
              </a:r>
              <a:endParaRPr lang="en-IN" sz="2700" kern="1200" dirty="0">
                <a:solidFill>
                  <a:sysClr val="windowText" lastClr="000000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0CF87DE-8D2C-4A3B-8AAB-55699808D95D}"/>
                </a:ext>
              </a:extLst>
            </p:cNvPr>
            <p:cNvSpPr/>
            <p:nvPr/>
          </p:nvSpPr>
          <p:spPr>
            <a:xfrm>
              <a:off x="3486980" y="4914353"/>
              <a:ext cx="1832414" cy="1217034"/>
            </a:xfrm>
            <a:custGeom>
              <a:avLst/>
              <a:gdLst>
                <a:gd name="connsiteX0" fmla="*/ 0 w 1832414"/>
                <a:gd name="connsiteY0" fmla="*/ 0 h 1490865"/>
                <a:gd name="connsiteX1" fmla="*/ 1832414 w 1832414"/>
                <a:gd name="connsiteY1" fmla="*/ 0 h 1490865"/>
                <a:gd name="connsiteX2" fmla="*/ 1832414 w 1832414"/>
                <a:gd name="connsiteY2" fmla="*/ 1490865 h 1490865"/>
                <a:gd name="connsiteX3" fmla="*/ 0 w 1832414"/>
                <a:gd name="connsiteY3" fmla="*/ 1490865 h 1490865"/>
                <a:gd name="connsiteX4" fmla="*/ 0 w 1832414"/>
                <a:gd name="connsiteY4" fmla="*/ 0 h 1490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2414" h="1490865">
                  <a:moveTo>
                    <a:pt x="0" y="0"/>
                  </a:moveTo>
                  <a:lnTo>
                    <a:pt x="1832414" y="0"/>
                  </a:lnTo>
                  <a:lnTo>
                    <a:pt x="1832414" y="1490865"/>
                  </a:lnTo>
                  <a:lnTo>
                    <a:pt x="0" y="14908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D3DC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kern="1200">
                  <a:solidFill>
                    <a:sysClr val="windowText" lastClr="000000"/>
                  </a:solidFill>
                  <a:latin typeface="Bahnschrift" panose="020B0502040204020203" pitchFamily="34" charset="0"/>
                </a:rPr>
                <a:t>n_clusters </a:t>
              </a:r>
              <a:endParaRPr lang="en-IN" sz="2700" kern="1200">
                <a:solidFill>
                  <a:sysClr val="windowText" lastClr="000000"/>
                </a:solidFill>
                <a:latin typeface="Bahnschrif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8803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E6C04F6F-4397-4BAE-BC69-009A172BC7A6}"/>
              </a:ext>
            </a:extLst>
          </p:cNvPr>
          <p:cNvGrpSpPr/>
          <p:nvPr/>
        </p:nvGrpSpPr>
        <p:grpSpPr>
          <a:xfrm>
            <a:off x="439675" y="1952918"/>
            <a:ext cx="8353425" cy="3960813"/>
            <a:chOff x="250825" y="2276475"/>
            <a:chExt cx="8353425" cy="3960813"/>
          </a:xfrm>
        </p:grpSpPr>
        <p:grpSp>
          <p:nvGrpSpPr>
            <p:cNvPr id="4" name="Group 262"/>
            <p:cNvGrpSpPr>
              <a:grpSpLocks/>
            </p:cNvGrpSpPr>
            <p:nvPr/>
          </p:nvGrpSpPr>
          <p:grpSpPr bwMode="auto">
            <a:xfrm>
              <a:off x="463748" y="2486819"/>
              <a:ext cx="2074862" cy="1027112"/>
              <a:chOff x="113" y="2115"/>
              <a:chExt cx="1497" cy="647"/>
            </a:xfrm>
          </p:grpSpPr>
          <p:sp>
            <p:nvSpPr>
              <p:cNvPr id="5" name="Oval 184"/>
              <p:cNvSpPr>
                <a:spLocks noChangeArrowheads="1"/>
              </p:cNvSpPr>
              <p:nvPr/>
            </p:nvSpPr>
            <p:spPr bwMode="auto">
              <a:xfrm rot="-438988">
                <a:off x="425" y="2115"/>
                <a:ext cx="1185" cy="63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/>
              </a:p>
            </p:txBody>
          </p:sp>
          <p:grpSp>
            <p:nvGrpSpPr>
              <p:cNvPr id="6" name="Group 185"/>
              <p:cNvGrpSpPr>
                <a:grpSpLocks/>
              </p:cNvGrpSpPr>
              <p:nvPr/>
            </p:nvGrpSpPr>
            <p:grpSpPr bwMode="auto">
              <a:xfrm>
                <a:off x="685" y="2327"/>
                <a:ext cx="258" cy="247"/>
                <a:chOff x="340" y="3430"/>
                <a:chExt cx="317" cy="317"/>
              </a:xfrm>
            </p:grpSpPr>
            <p:sp>
              <p:nvSpPr>
                <p:cNvPr id="17" name="Oval 186"/>
                <p:cNvSpPr>
                  <a:spLocks noChangeArrowheads="1"/>
                </p:cNvSpPr>
                <p:nvPr/>
              </p:nvSpPr>
              <p:spPr bwMode="auto">
                <a:xfrm>
                  <a:off x="340" y="3430"/>
                  <a:ext cx="317" cy="317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18" name="Oval 187"/>
                <p:cNvSpPr>
                  <a:spLocks noChangeArrowheads="1"/>
                </p:cNvSpPr>
                <p:nvPr/>
              </p:nvSpPr>
              <p:spPr bwMode="auto">
                <a:xfrm>
                  <a:off x="431" y="3475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19" name="Oval 188"/>
                <p:cNvSpPr>
                  <a:spLocks noChangeArrowheads="1"/>
                </p:cNvSpPr>
                <p:nvPr/>
              </p:nvSpPr>
              <p:spPr bwMode="auto">
                <a:xfrm>
                  <a:off x="567" y="3566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20" name="Oval 189"/>
                <p:cNvSpPr>
                  <a:spLocks noChangeArrowheads="1"/>
                </p:cNvSpPr>
                <p:nvPr/>
              </p:nvSpPr>
              <p:spPr bwMode="auto">
                <a:xfrm>
                  <a:off x="521" y="3521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21" name="Oval 190"/>
                <p:cNvSpPr>
                  <a:spLocks noChangeArrowheads="1"/>
                </p:cNvSpPr>
                <p:nvPr/>
              </p:nvSpPr>
              <p:spPr bwMode="auto">
                <a:xfrm>
                  <a:off x="521" y="3611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22" name="Oval 191"/>
                <p:cNvSpPr>
                  <a:spLocks noChangeArrowheads="1"/>
                </p:cNvSpPr>
                <p:nvPr/>
              </p:nvSpPr>
              <p:spPr bwMode="auto">
                <a:xfrm>
                  <a:off x="431" y="3566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</p:grpSp>
          <p:grpSp>
            <p:nvGrpSpPr>
              <p:cNvPr id="7" name="Group 192"/>
              <p:cNvGrpSpPr>
                <a:grpSpLocks/>
              </p:cNvGrpSpPr>
              <p:nvPr/>
            </p:nvGrpSpPr>
            <p:grpSpPr bwMode="auto">
              <a:xfrm>
                <a:off x="1092" y="2257"/>
                <a:ext cx="259" cy="247"/>
                <a:chOff x="340" y="3430"/>
                <a:chExt cx="317" cy="317"/>
              </a:xfrm>
            </p:grpSpPr>
            <p:sp>
              <p:nvSpPr>
                <p:cNvPr id="11" name="Oval 193"/>
                <p:cNvSpPr>
                  <a:spLocks noChangeArrowheads="1"/>
                </p:cNvSpPr>
                <p:nvPr/>
              </p:nvSpPr>
              <p:spPr bwMode="auto">
                <a:xfrm>
                  <a:off x="340" y="3430"/>
                  <a:ext cx="317" cy="317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12" name="Oval 194"/>
                <p:cNvSpPr>
                  <a:spLocks noChangeArrowheads="1"/>
                </p:cNvSpPr>
                <p:nvPr/>
              </p:nvSpPr>
              <p:spPr bwMode="auto">
                <a:xfrm>
                  <a:off x="431" y="3475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13" name="Oval 195"/>
                <p:cNvSpPr>
                  <a:spLocks noChangeArrowheads="1"/>
                </p:cNvSpPr>
                <p:nvPr/>
              </p:nvSpPr>
              <p:spPr bwMode="auto">
                <a:xfrm>
                  <a:off x="567" y="3566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14" name="Oval 196"/>
                <p:cNvSpPr>
                  <a:spLocks noChangeArrowheads="1"/>
                </p:cNvSpPr>
                <p:nvPr/>
              </p:nvSpPr>
              <p:spPr bwMode="auto">
                <a:xfrm>
                  <a:off x="521" y="3521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15" name="Oval 197"/>
                <p:cNvSpPr>
                  <a:spLocks noChangeArrowheads="1"/>
                </p:cNvSpPr>
                <p:nvPr/>
              </p:nvSpPr>
              <p:spPr bwMode="auto">
                <a:xfrm>
                  <a:off x="521" y="3611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16" name="Oval 198"/>
                <p:cNvSpPr>
                  <a:spLocks noChangeArrowheads="1"/>
                </p:cNvSpPr>
                <p:nvPr/>
              </p:nvSpPr>
              <p:spPr bwMode="auto">
                <a:xfrm>
                  <a:off x="431" y="3566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</p:grpSp>
          <p:sp>
            <p:nvSpPr>
              <p:cNvPr id="8" name="Text Box 199"/>
              <p:cNvSpPr txBox="1">
                <a:spLocks noChangeArrowheads="1"/>
              </p:cNvSpPr>
              <p:nvPr/>
            </p:nvSpPr>
            <p:spPr bwMode="auto">
              <a:xfrm>
                <a:off x="1093" y="2480"/>
                <a:ext cx="31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sr-Latn-CS" sz="1600"/>
                  <a:t>sc</a:t>
                </a:r>
                <a:r>
                  <a:rPr lang="en-US" sz="1600"/>
                  <a:t>5</a:t>
                </a:r>
              </a:p>
            </p:txBody>
          </p:sp>
          <p:sp>
            <p:nvSpPr>
              <p:cNvPr id="9" name="Text Box 200"/>
              <p:cNvSpPr txBox="1">
                <a:spLocks noChangeArrowheads="1"/>
              </p:cNvSpPr>
              <p:nvPr/>
            </p:nvSpPr>
            <p:spPr bwMode="auto">
              <a:xfrm>
                <a:off x="685" y="2550"/>
                <a:ext cx="31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sr-Latn-CS" sz="1600"/>
                  <a:t>sc</a:t>
                </a:r>
                <a:r>
                  <a:rPr lang="en-US" sz="1600"/>
                  <a:t>4</a:t>
                </a:r>
              </a:p>
            </p:txBody>
          </p:sp>
          <p:sp>
            <p:nvSpPr>
              <p:cNvPr id="10" name="Text Box 201"/>
              <p:cNvSpPr txBox="1">
                <a:spLocks noChangeArrowheads="1"/>
              </p:cNvSpPr>
              <p:nvPr/>
            </p:nvSpPr>
            <p:spPr bwMode="auto">
              <a:xfrm>
                <a:off x="113" y="2182"/>
                <a:ext cx="3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sr-Latn-CS"/>
                  <a:t>LN2</a:t>
                </a:r>
                <a:endParaRPr lang="en-US"/>
              </a:p>
            </p:txBody>
          </p:sp>
        </p:grpSp>
        <p:grpSp>
          <p:nvGrpSpPr>
            <p:cNvPr id="23" name="Group 261"/>
            <p:cNvGrpSpPr>
              <a:grpSpLocks/>
            </p:cNvGrpSpPr>
            <p:nvPr/>
          </p:nvGrpSpPr>
          <p:grpSpPr bwMode="auto">
            <a:xfrm>
              <a:off x="250825" y="3905250"/>
              <a:ext cx="3006725" cy="1296988"/>
              <a:chOff x="158" y="3050"/>
              <a:chExt cx="1894" cy="817"/>
            </a:xfrm>
          </p:grpSpPr>
          <p:sp>
            <p:nvSpPr>
              <p:cNvPr id="24" name="Oval 202"/>
              <p:cNvSpPr>
                <a:spLocks noChangeArrowheads="1"/>
              </p:cNvSpPr>
              <p:nvPr/>
            </p:nvSpPr>
            <p:spPr bwMode="auto">
              <a:xfrm rot="-573124">
                <a:off x="295" y="3050"/>
                <a:ext cx="1757" cy="81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/>
              </a:p>
            </p:txBody>
          </p:sp>
          <p:grpSp>
            <p:nvGrpSpPr>
              <p:cNvPr id="25" name="Group 203"/>
              <p:cNvGrpSpPr>
                <a:grpSpLocks/>
              </p:cNvGrpSpPr>
              <p:nvPr/>
            </p:nvGrpSpPr>
            <p:grpSpPr bwMode="auto">
              <a:xfrm rot="-583001">
                <a:off x="909" y="3156"/>
                <a:ext cx="286" cy="293"/>
                <a:chOff x="340" y="3430"/>
                <a:chExt cx="317" cy="317"/>
              </a:xfrm>
            </p:grpSpPr>
            <p:sp>
              <p:nvSpPr>
                <p:cNvPr id="46" name="Oval 204"/>
                <p:cNvSpPr>
                  <a:spLocks noChangeArrowheads="1"/>
                </p:cNvSpPr>
                <p:nvPr/>
              </p:nvSpPr>
              <p:spPr bwMode="auto">
                <a:xfrm>
                  <a:off x="340" y="3430"/>
                  <a:ext cx="317" cy="317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47" name="Oval 205"/>
                <p:cNvSpPr>
                  <a:spLocks noChangeArrowheads="1"/>
                </p:cNvSpPr>
                <p:nvPr/>
              </p:nvSpPr>
              <p:spPr bwMode="auto">
                <a:xfrm>
                  <a:off x="431" y="3475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48" name="Oval 206"/>
                <p:cNvSpPr>
                  <a:spLocks noChangeArrowheads="1"/>
                </p:cNvSpPr>
                <p:nvPr/>
              </p:nvSpPr>
              <p:spPr bwMode="auto">
                <a:xfrm>
                  <a:off x="567" y="3566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49" name="Oval 207"/>
                <p:cNvSpPr>
                  <a:spLocks noChangeArrowheads="1"/>
                </p:cNvSpPr>
                <p:nvPr/>
              </p:nvSpPr>
              <p:spPr bwMode="auto">
                <a:xfrm>
                  <a:off x="521" y="3521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50" name="Oval 208"/>
                <p:cNvSpPr>
                  <a:spLocks noChangeArrowheads="1"/>
                </p:cNvSpPr>
                <p:nvPr/>
              </p:nvSpPr>
              <p:spPr bwMode="auto">
                <a:xfrm>
                  <a:off x="521" y="3611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51" name="Oval 209"/>
                <p:cNvSpPr>
                  <a:spLocks noChangeArrowheads="1"/>
                </p:cNvSpPr>
                <p:nvPr/>
              </p:nvSpPr>
              <p:spPr bwMode="auto">
                <a:xfrm>
                  <a:off x="431" y="3566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</p:grpSp>
          <p:grpSp>
            <p:nvGrpSpPr>
              <p:cNvPr id="26" name="Group 210"/>
              <p:cNvGrpSpPr>
                <a:grpSpLocks/>
              </p:cNvGrpSpPr>
              <p:nvPr/>
            </p:nvGrpSpPr>
            <p:grpSpPr bwMode="auto">
              <a:xfrm rot="-583001">
                <a:off x="1562" y="3240"/>
                <a:ext cx="286" cy="293"/>
                <a:chOff x="340" y="3430"/>
                <a:chExt cx="317" cy="317"/>
              </a:xfrm>
            </p:grpSpPr>
            <p:sp>
              <p:nvSpPr>
                <p:cNvPr id="40" name="Oval 211"/>
                <p:cNvSpPr>
                  <a:spLocks noChangeArrowheads="1"/>
                </p:cNvSpPr>
                <p:nvPr/>
              </p:nvSpPr>
              <p:spPr bwMode="auto">
                <a:xfrm>
                  <a:off x="340" y="3430"/>
                  <a:ext cx="317" cy="317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41" name="Oval 212"/>
                <p:cNvSpPr>
                  <a:spLocks noChangeArrowheads="1"/>
                </p:cNvSpPr>
                <p:nvPr/>
              </p:nvSpPr>
              <p:spPr bwMode="auto">
                <a:xfrm>
                  <a:off x="431" y="3475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42" name="Oval 213"/>
                <p:cNvSpPr>
                  <a:spLocks noChangeArrowheads="1"/>
                </p:cNvSpPr>
                <p:nvPr/>
              </p:nvSpPr>
              <p:spPr bwMode="auto">
                <a:xfrm>
                  <a:off x="567" y="3566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43" name="Oval 214"/>
                <p:cNvSpPr>
                  <a:spLocks noChangeArrowheads="1"/>
                </p:cNvSpPr>
                <p:nvPr/>
              </p:nvSpPr>
              <p:spPr bwMode="auto">
                <a:xfrm>
                  <a:off x="521" y="3521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44" name="Oval 215"/>
                <p:cNvSpPr>
                  <a:spLocks noChangeArrowheads="1"/>
                </p:cNvSpPr>
                <p:nvPr/>
              </p:nvSpPr>
              <p:spPr bwMode="auto">
                <a:xfrm>
                  <a:off x="521" y="3611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45" name="Oval 216"/>
                <p:cNvSpPr>
                  <a:spLocks noChangeArrowheads="1"/>
                </p:cNvSpPr>
                <p:nvPr/>
              </p:nvSpPr>
              <p:spPr bwMode="auto">
                <a:xfrm>
                  <a:off x="431" y="3566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</p:grpSp>
          <p:sp>
            <p:nvSpPr>
              <p:cNvPr id="27" name="Text Box 219"/>
              <p:cNvSpPr txBox="1">
                <a:spLocks noChangeArrowheads="1"/>
              </p:cNvSpPr>
              <p:nvPr/>
            </p:nvSpPr>
            <p:spPr bwMode="auto">
              <a:xfrm>
                <a:off x="158" y="3071"/>
                <a:ext cx="3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sr-Latn-CS"/>
                  <a:t>LN</a:t>
                </a:r>
                <a:r>
                  <a:rPr lang="en-US"/>
                  <a:t>1</a:t>
                </a:r>
              </a:p>
            </p:txBody>
          </p:sp>
          <p:sp>
            <p:nvSpPr>
              <p:cNvPr id="28" name="Oval 220"/>
              <p:cNvSpPr>
                <a:spLocks noChangeArrowheads="1"/>
              </p:cNvSpPr>
              <p:nvPr/>
            </p:nvSpPr>
            <p:spPr bwMode="auto">
              <a:xfrm rot="-588460">
                <a:off x="581" y="3323"/>
                <a:ext cx="205" cy="21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grpSp>
            <p:nvGrpSpPr>
              <p:cNvPr id="29" name="Group 226"/>
              <p:cNvGrpSpPr>
                <a:grpSpLocks/>
              </p:cNvGrpSpPr>
              <p:nvPr/>
            </p:nvGrpSpPr>
            <p:grpSpPr bwMode="auto">
              <a:xfrm rot="-563894">
                <a:off x="1236" y="3407"/>
                <a:ext cx="286" cy="292"/>
                <a:chOff x="340" y="3430"/>
                <a:chExt cx="317" cy="317"/>
              </a:xfrm>
            </p:grpSpPr>
            <p:sp>
              <p:nvSpPr>
                <p:cNvPr id="34" name="Oval 227"/>
                <p:cNvSpPr>
                  <a:spLocks noChangeArrowheads="1"/>
                </p:cNvSpPr>
                <p:nvPr/>
              </p:nvSpPr>
              <p:spPr bwMode="auto">
                <a:xfrm>
                  <a:off x="340" y="3430"/>
                  <a:ext cx="317" cy="317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35" name="Oval 228"/>
                <p:cNvSpPr>
                  <a:spLocks noChangeArrowheads="1"/>
                </p:cNvSpPr>
                <p:nvPr/>
              </p:nvSpPr>
              <p:spPr bwMode="auto">
                <a:xfrm>
                  <a:off x="431" y="3475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36" name="Oval 229"/>
                <p:cNvSpPr>
                  <a:spLocks noChangeArrowheads="1"/>
                </p:cNvSpPr>
                <p:nvPr/>
              </p:nvSpPr>
              <p:spPr bwMode="auto">
                <a:xfrm>
                  <a:off x="567" y="3566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37" name="Oval 230"/>
                <p:cNvSpPr>
                  <a:spLocks noChangeArrowheads="1"/>
                </p:cNvSpPr>
                <p:nvPr/>
              </p:nvSpPr>
              <p:spPr bwMode="auto">
                <a:xfrm>
                  <a:off x="521" y="3521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38" name="Oval 231"/>
                <p:cNvSpPr>
                  <a:spLocks noChangeArrowheads="1"/>
                </p:cNvSpPr>
                <p:nvPr/>
              </p:nvSpPr>
              <p:spPr bwMode="auto">
                <a:xfrm>
                  <a:off x="521" y="3611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39" name="Oval 232"/>
                <p:cNvSpPr>
                  <a:spLocks noChangeArrowheads="1"/>
                </p:cNvSpPr>
                <p:nvPr/>
              </p:nvSpPr>
              <p:spPr bwMode="auto">
                <a:xfrm>
                  <a:off x="431" y="3566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</p:grpSp>
          <p:sp>
            <p:nvSpPr>
              <p:cNvPr id="30" name="Text Box 257"/>
              <p:cNvSpPr txBox="1">
                <a:spLocks noChangeArrowheads="1"/>
              </p:cNvSpPr>
              <p:nvPr/>
            </p:nvSpPr>
            <p:spPr bwMode="auto">
              <a:xfrm>
                <a:off x="887" y="3400"/>
                <a:ext cx="31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sr-Latn-CS" sz="1600"/>
                  <a:t>sc</a:t>
                </a:r>
                <a:r>
                  <a:rPr lang="en-US" sz="1600"/>
                  <a:t>1</a:t>
                </a:r>
              </a:p>
            </p:txBody>
          </p:sp>
          <p:sp>
            <p:nvSpPr>
              <p:cNvPr id="31" name="Text Box 258"/>
              <p:cNvSpPr txBox="1">
                <a:spLocks noChangeArrowheads="1"/>
              </p:cNvSpPr>
              <p:nvPr/>
            </p:nvSpPr>
            <p:spPr bwMode="auto">
              <a:xfrm>
                <a:off x="1068" y="3626"/>
                <a:ext cx="31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sr-Latn-CS" sz="1600"/>
                  <a:t>sc</a:t>
                </a:r>
                <a:r>
                  <a:rPr lang="en-US" sz="1600"/>
                  <a:t>2</a:t>
                </a:r>
              </a:p>
            </p:txBody>
          </p:sp>
          <p:sp>
            <p:nvSpPr>
              <p:cNvPr id="32" name="Text Box 259"/>
              <p:cNvSpPr txBox="1">
                <a:spLocks noChangeArrowheads="1"/>
              </p:cNvSpPr>
              <p:nvPr/>
            </p:nvSpPr>
            <p:spPr bwMode="auto">
              <a:xfrm>
                <a:off x="1340" y="3113"/>
                <a:ext cx="31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sr-Latn-CS" sz="1600"/>
                  <a:t>sc</a:t>
                </a:r>
                <a:r>
                  <a:rPr lang="en-US" sz="1600"/>
                  <a:t>3</a:t>
                </a:r>
              </a:p>
            </p:txBody>
          </p:sp>
          <p:sp>
            <p:nvSpPr>
              <p:cNvPr id="33" name="Text Box 260"/>
              <p:cNvSpPr txBox="1">
                <a:spLocks noChangeArrowheads="1"/>
              </p:cNvSpPr>
              <p:nvPr/>
            </p:nvSpPr>
            <p:spPr bwMode="auto">
              <a:xfrm>
                <a:off x="521" y="3521"/>
                <a:ext cx="31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sr-Latn-CS" sz="1600"/>
                  <a:t>sc</a:t>
                </a:r>
                <a:r>
                  <a:rPr lang="en-US" sz="1600"/>
                  <a:t>8</a:t>
                </a:r>
              </a:p>
            </p:txBody>
          </p:sp>
        </p:grpSp>
        <p:grpSp>
          <p:nvGrpSpPr>
            <p:cNvPr id="52" name="Group 237"/>
            <p:cNvGrpSpPr>
              <a:grpSpLocks/>
            </p:cNvGrpSpPr>
            <p:nvPr/>
          </p:nvGrpSpPr>
          <p:grpSpPr bwMode="auto">
            <a:xfrm>
              <a:off x="2627313" y="2276475"/>
              <a:ext cx="2087562" cy="1228725"/>
              <a:chOff x="204" y="3018"/>
              <a:chExt cx="1315" cy="774"/>
            </a:xfrm>
          </p:grpSpPr>
          <p:sp>
            <p:nvSpPr>
              <p:cNvPr id="53" name="Oval 164"/>
              <p:cNvSpPr>
                <a:spLocks noChangeArrowheads="1"/>
              </p:cNvSpPr>
              <p:nvPr/>
            </p:nvSpPr>
            <p:spPr bwMode="auto">
              <a:xfrm rot="-438988">
                <a:off x="294" y="3099"/>
                <a:ext cx="1225" cy="69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/>
              </a:p>
            </p:txBody>
          </p:sp>
          <p:grpSp>
            <p:nvGrpSpPr>
              <p:cNvPr id="54" name="Group 172"/>
              <p:cNvGrpSpPr>
                <a:grpSpLocks/>
              </p:cNvGrpSpPr>
              <p:nvPr/>
            </p:nvGrpSpPr>
            <p:grpSpPr bwMode="auto">
              <a:xfrm>
                <a:off x="562" y="3330"/>
                <a:ext cx="268" cy="269"/>
                <a:chOff x="340" y="3430"/>
                <a:chExt cx="317" cy="317"/>
              </a:xfrm>
            </p:grpSpPr>
            <p:sp>
              <p:nvSpPr>
                <p:cNvPr id="65" name="Oval 165"/>
                <p:cNvSpPr>
                  <a:spLocks noChangeArrowheads="1"/>
                </p:cNvSpPr>
                <p:nvPr/>
              </p:nvSpPr>
              <p:spPr bwMode="auto">
                <a:xfrm>
                  <a:off x="340" y="3430"/>
                  <a:ext cx="317" cy="317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66" name="Oval 167"/>
                <p:cNvSpPr>
                  <a:spLocks noChangeArrowheads="1"/>
                </p:cNvSpPr>
                <p:nvPr/>
              </p:nvSpPr>
              <p:spPr bwMode="auto">
                <a:xfrm>
                  <a:off x="431" y="3475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67" name="Oval 168"/>
                <p:cNvSpPr>
                  <a:spLocks noChangeArrowheads="1"/>
                </p:cNvSpPr>
                <p:nvPr/>
              </p:nvSpPr>
              <p:spPr bwMode="auto">
                <a:xfrm>
                  <a:off x="567" y="3566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68" name="Oval 169"/>
                <p:cNvSpPr>
                  <a:spLocks noChangeArrowheads="1"/>
                </p:cNvSpPr>
                <p:nvPr/>
              </p:nvSpPr>
              <p:spPr bwMode="auto">
                <a:xfrm>
                  <a:off x="521" y="3521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69" name="Oval 170"/>
                <p:cNvSpPr>
                  <a:spLocks noChangeArrowheads="1"/>
                </p:cNvSpPr>
                <p:nvPr/>
              </p:nvSpPr>
              <p:spPr bwMode="auto">
                <a:xfrm>
                  <a:off x="521" y="3611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70" name="Oval 171"/>
                <p:cNvSpPr>
                  <a:spLocks noChangeArrowheads="1"/>
                </p:cNvSpPr>
                <p:nvPr/>
              </p:nvSpPr>
              <p:spPr bwMode="auto">
                <a:xfrm>
                  <a:off x="431" y="3566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</p:grpSp>
          <p:grpSp>
            <p:nvGrpSpPr>
              <p:cNvPr id="55" name="Group 173"/>
              <p:cNvGrpSpPr>
                <a:grpSpLocks/>
              </p:cNvGrpSpPr>
              <p:nvPr/>
            </p:nvGrpSpPr>
            <p:grpSpPr bwMode="auto">
              <a:xfrm>
                <a:off x="983" y="3254"/>
                <a:ext cx="268" cy="269"/>
                <a:chOff x="340" y="3430"/>
                <a:chExt cx="317" cy="317"/>
              </a:xfrm>
            </p:grpSpPr>
            <p:sp>
              <p:nvSpPr>
                <p:cNvPr id="59" name="Oval 174"/>
                <p:cNvSpPr>
                  <a:spLocks noChangeArrowheads="1"/>
                </p:cNvSpPr>
                <p:nvPr/>
              </p:nvSpPr>
              <p:spPr bwMode="auto">
                <a:xfrm>
                  <a:off x="340" y="3430"/>
                  <a:ext cx="317" cy="317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60" name="Oval 175"/>
                <p:cNvSpPr>
                  <a:spLocks noChangeArrowheads="1"/>
                </p:cNvSpPr>
                <p:nvPr/>
              </p:nvSpPr>
              <p:spPr bwMode="auto">
                <a:xfrm>
                  <a:off x="431" y="3475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61" name="Oval 176"/>
                <p:cNvSpPr>
                  <a:spLocks noChangeArrowheads="1"/>
                </p:cNvSpPr>
                <p:nvPr/>
              </p:nvSpPr>
              <p:spPr bwMode="auto">
                <a:xfrm>
                  <a:off x="567" y="3566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62" name="Oval 177"/>
                <p:cNvSpPr>
                  <a:spLocks noChangeArrowheads="1"/>
                </p:cNvSpPr>
                <p:nvPr/>
              </p:nvSpPr>
              <p:spPr bwMode="auto">
                <a:xfrm>
                  <a:off x="521" y="3521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63" name="Oval 178"/>
                <p:cNvSpPr>
                  <a:spLocks noChangeArrowheads="1"/>
                </p:cNvSpPr>
                <p:nvPr/>
              </p:nvSpPr>
              <p:spPr bwMode="auto">
                <a:xfrm>
                  <a:off x="521" y="3611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64" name="Oval 179"/>
                <p:cNvSpPr>
                  <a:spLocks noChangeArrowheads="1"/>
                </p:cNvSpPr>
                <p:nvPr/>
              </p:nvSpPr>
              <p:spPr bwMode="auto">
                <a:xfrm>
                  <a:off x="431" y="3566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</p:grpSp>
          <p:sp>
            <p:nvSpPr>
              <p:cNvPr id="56" name="Text Box 181"/>
              <p:cNvSpPr txBox="1">
                <a:spLocks noChangeArrowheads="1"/>
              </p:cNvSpPr>
              <p:nvPr/>
            </p:nvSpPr>
            <p:spPr bwMode="auto">
              <a:xfrm>
                <a:off x="985" y="3497"/>
                <a:ext cx="31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sr-Latn-CS" sz="1600"/>
                  <a:t>sc7</a:t>
                </a:r>
                <a:endParaRPr lang="en-US" sz="1600"/>
              </a:p>
            </p:txBody>
          </p:sp>
          <p:sp>
            <p:nvSpPr>
              <p:cNvPr id="57" name="Text Box 182"/>
              <p:cNvSpPr txBox="1">
                <a:spLocks noChangeArrowheads="1"/>
              </p:cNvSpPr>
              <p:nvPr/>
            </p:nvSpPr>
            <p:spPr bwMode="auto">
              <a:xfrm>
                <a:off x="562" y="3574"/>
                <a:ext cx="31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sr-Latn-CS" sz="1600"/>
                  <a:t>sc6</a:t>
                </a:r>
                <a:endParaRPr lang="en-US" sz="1600"/>
              </a:p>
            </p:txBody>
          </p:sp>
          <p:sp>
            <p:nvSpPr>
              <p:cNvPr id="58" name="Text Box 183"/>
              <p:cNvSpPr txBox="1">
                <a:spLocks noChangeArrowheads="1"/>
              </p:cNvSpPr>
              <p:nvPr/>
            </p:nvSpPr>
            <p:spPr bwMode="auto">
              <a:xfrm>
                <a:off x="204" y="3018"/>
                <a:ext cx="3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sr-Latn-CS"/>
                  <a:t>LN3</a:t>
                </a:r>
                <a:endParaRPr lang="en-US"/>
              </a:p>
            </p:txBody>
          </p:sp>
        </p:grpSp>
        <p:grpSp>
          <p:nvGrpSpPr>
            <p:cNvPr id="71" name="Group 159"/>
            <p:cNvGrpSpPr>
              <a:grpSpLocks/>
            </p:cNvGrpSpPr>
            <p:nvPr/>
          </p:nvGrpSpPr>
          <p:grpSpPr bwMode="auto">
            <a:xfrm>
              <a:off x="3781425" y="2846388"/>
              <a:ext cx="4822825" cy="3390900"/>
              <a:chOff x="2291" y="1570"/>
              <a:chExt cx="3038" cy="2136"/>
            </a:xfrm>
          </p:grpSpPr>
          <p:sp>
            <p:nvSpPr>
              <p:cNvPr id="72" name="Text Box 144"/>
              <p:cNvSpPr txBox="1">
                <a:spLocks noChangeArrowheads="1"/>
              </p:cNvSpPr>
              <p:nvPr/>
            </p:nvSpPr>
            <p:spPr bwMode="auto">
              <a:xfrm>
                <a:off x="2291" y="3475"/>
                <a:ext cx="3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/>
                  <a:t>sc1</a:t>
                </a:r>
              </a:p>
            </p:txBody>
          </p:sp>
          <p:sp>
            <p:nvSpPr>
              <p:cNvPr id="73" name="Oval 113"/>
              <p:cNvSpPr>
                <a:spLocks noChangeArrowheads="1"/>
              </p:cNvSpPr>
              <p:nvPr/>
            </p:nvSpPr>
            <p:spPr bwMode="auto">
              <a:xfrm>
                <a:off x="3070" y="3320"/>
                <a:ext cx="168" cy="15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74" name="Oval 114"/>
              <p:cNvSpPr>
                <a:spLocks noChangeArrowheads="1"/>
              </p:cNvSpPr>
              <p:nvPr/>
            </p:nvSpPr>
            <p:spPr bwMode="auto">
              <a:xfrm>
                <a:off x="2558" y="3320"/>
                <a:ext cx="168" cy="15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75" name="Oval 115"/>
              <p:cNvSpPr>
                <a:spLocks noChangeArrowheads="1"/>
              </p:cNvSpPr>
              <p:nvPr/>
            </p:nvSpPr>
            <p:spPr bwMode="auto">
              <a:xfrm>
                <a:off x="2814" y="3320"/>
                <a:ext cx="168" cy="15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76" name="Oval 117"/>
              <p:cNvSpPr>
                <a:spLocks noChangeArrowheads="1"/>
              </p:cNvSpPr>
              <p:nvPr/>
            </p:nvSpPr>
            <p:spPr bwMode="auto">
              <a:xfrm>
                <a:off x="3872" y="3320"/>
                <a:ext cx="168" cy="15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77" name="Oval 118"/>
              <p:cNvSpPr>
                <a:spLocks noChangeArrowheads="1"/>
              </p:cNvSpPr>
              <p:nvPr/>
            </p:nvSpPr>
            <p:spPr bwMode="auto">
              <a:xfrm>
                <a:off x="4129" y="3320"/>
                <a:ext cx="168" cy="15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78" name="Oval 119"/>
              <p:cNvSpPr>
                <a:spLocks noChangeArrowheads="1"/>
              </p:cNvSpPr>
              <p:nvPr/>
            </p:nvSpPr>
            <p:spPr bwMode="auto">
              <a:xfrm>
                <a:off x="4768" y="3320"/>
                <a:ext cx="168" cy="15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79" name="Oval 120"/>
              <p:cNvSpPr>
                <a:spLocks noChangeArrowheads="1"/>
              </p:cNvSpPr>
              <p:nvPr/>
            </p:nvSpPr>
            <p:spPr bwMode="auto">
              <a:xfrm>
                <a:off x="5025" y="3320"/>
                <a:ext cx="168" cy="15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80" name="Oval 121"/>
              <p:cNvSpPr>
                <a:spLocks noChangeArrowheads="1"/>
              </p:cNvSpPr>
              <p:nvPr/>
            </p:nvSpPr>
            <p:spPr bwMode="auto">
              <a:xfrm>
                <a:off x="3197" y="2551"/>
                <a:ext cx="168" cy="15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81" name="Oval 122"/>
              <p:cNvSpPr>
                <a:spLocks noChangeArrowheads="1"/>
              </p:cNvSpPr>
              <p:nvPr/>
            </p:nvSpPr>
            <p:spPr bwMode="auto">
              <a:xfrm>
                <a:off x="4064" y="2551"/>
                <a:ext cx="168" cy="15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82" name="Oval 123"/>
              <p:cNvSpPr>
                <a:spLocks noChangeArrowheads="1"/>
              </p:cNvSpPr>
              <p:nvPr/>
            </p:nvSpPr>
            <p:spPr bwMode="auto">
              <a:xfrm>
                <a:off x="4064" y="1842"/>
                <a:ext cx="168" cy="15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83" name="Oval 124"/>
              <p:cNvSpPr>
                <a:spLocks noChangeArrowheads="1"/>
              </p:cNvSpPr>
              <p:nvPr/>
            </p:nvSpPr>
            <p:spPr bwMode="auto">
              <a:xfrm>
                <a:off x="4703" y="2551"/>
                <a:ext cx="168" cy="15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cxnSp>
            <p:nvCxnSpPr>
              <p:cNvPr id="84" name="AutoShape 125"/>
              <p:cNvCxnSpPr>
                <a:cxnSpLocks noChangeShapeType="1"/>
                <a:stCxn id="82" idx="3"/>
                <a:endCxn id="80" idx="7"/>
              </p:cNvCxnSpPr>
              <p:nvPr/>
            </p:nvCxnSpPr>
            <p:spPr bwMode="auto">
              <a:xfrm flipH="1">
                <a:off x="3340" y="1974"/>
                <a:ext cx="749" cy="6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5" name="AutoShape 126"/>
              <p:cNvCxnSpPr>
                <a:cxnSpLocks noChangeShapeType="1"/>
                <a:stCxn id="82" idx="4"/>
                <a:endCxn id="81" idx="0"/>
              </p:cNvCxnSpPr>
              <p:nvPr/>
            </p:nvCxnSpPr>
            <p:spPr bwMode="auto">
              <a:xfrm>
                <a:off x="4149" y="1997"/>
                <a:ext cx="0" cy="55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6" name="AutoShape 127"/>
              <p:cNvCxnSpPr>
                <a:cxnSpLocks noChangeShapeType="1"/>
                <a:stCxn id="82" idx="5"/>
                <a:endCxn id="83" idx="1"/>
              </p:cNvCxnSpPr>
              <p:nvPr/>
            </p:nvCxnSpPr>
            <p:spPr bwMode="auto">
              <a:xfrm>
                <a:off x="4208" y="1975"/>
                <a:ext cx="519" cy="59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7" name="AutoShape 129"/>
              <p:cNvCxnSpPr>
                <a:cxnSpLocks noChangeShapeType="1"/>
                <a:stCxn id="80" idx="4"/>
                <a:endCxn id="74" idx="0"/>
              </p:cNvCxnSpPr>
              <p:nvPr/>
            </p:nvCxnSpPr>
            <p:spPr bwMode="auto">
              <a:xfrm flipH="1">
                <a:off x="2642" y="2706"/>
                <a:ext cx="639" cy="61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8" name="AutoShape 130"/>
              <p:cNvCxnSpPr>
                <a:cxnSpLocks noChangeShapeType="1"/>
                <a:stCxn id="81" idx="4"/>
                <a:endCxn id="76" idx="0"/>
              </p:cNvCxnSpPr>
              <p:nvPr/>
            </p:nvCxnSpPr>
            <p:spPr bwMode="auto">
              <a:xfrm flipH="1">
                <a:off x="3957" y="2706"/>
                <a:ext cx="192" cy="61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9" name="AutoShape 131"/>
              <p:cNvCxnSpPr>
                <a:cxnSpLocks noChangeShapeType="1"/>
                <a:stCxn id="81" idx="4"/>
                <a:endCxn id="77" idx="0"/>
              </p:cNvCxnSpPr>
              <p:nvPr/>
            </p:nvCxnSpPr>
            <p:spPr bwMode="auto">
              <a:xfrm>
                <a:off x="4149" y="2706"/>
                <a:ext cx="65" cy="61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0" name="AutoShape 133"/>
              <p:cNvCxnSpPr>
                <a:cxnSpLocks noChangeShapeType="1"/>
                <a:stCxn id="83" idx="4"/>
                <a:endCxn id="78" idx="0"/>
              </p:cNvCxnSpPr>
              <p:nvPr/>
            </p:nvCxnSpPr>
            <p:spPr bwMode="auto">
              <a:xfrm>
                <a:off x="4788" y="2706"/>
                <a:ext cx="65" cy="61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1" name="AutoShape 134"/>
              <p:cNvCxnSpPr>
                <a:cxnSpLocks noChangeShapeType="1"/>
                <a:stCxn id="83" idx="4"/>
                <a:endCxn id="79" idx="0"/>
              </p:cNvCxnSpPr>
              <p:nvPr/>
            </p:nvCxnSpPr>
            <p:spPr bwMode="auto">
              <a:xfrm>
                <a:off x="4788" y="2706"/>
                <a:ext cx="322" cy="61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2" name="AutoShape 135"/>
              <p:cNvCxnSpPr>
                <a:cxnSpLocks noChangeShapeType="1"/>
                <a:stCxn id="80" idx="4"/>
                <a:endCxn id="73" idx="0"/>
              </p:cNvCxnSpPr>
              <p:nvPr/>
            </p:nvCxnSpPr>
            <p:spPr bwMode="auto">
              <a:xfrm flipH="1">
                <a:off x="3154" y="2706"/>
                <a:ext cx="127" cy="61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3" name="AutoShape 136"/>
              <p:cNvCxnSpPr>
                <a:cxnSpLocks noChangeShapeType="1"/>
                <a:stCxn id="80" idx="4"/>
                <a:endCxn id="75" idx="7"/>
              </p:cNvCxnSpPr>
              <p:nvPr/>
            </p:nvCxnSpPr>
            <p:spPr bwMode="auto">
              <a:xfrm flipH="1">
                <a:off x="2958" y="2706"/>
                <a:ext cx="323" cy="63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94" name="Text Box 139"/>
              <p:cNvSpPr txBox="1">
                <a:spLocks noChangeArrowheads="1"/>
              </p:cNvSpPr>
              <p:nvPr/>
            </p:nvSpPr>
            <p:spPr bwMode="auto">
              <a:xfrm>
                <a:off x="3923" y="1570"/>
                <a:ext cx="42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/>
                  <a:t>Root</a:t>
                </a:r>
              </a:p>
            </p:txBody>
          </p:sp>
          <p:sp>
            <p:nvSpPr>
              <p:cNvPr id="95" name="Text Box 140"/>
              <p:cNvSpPr txBox="1">
                <a:spLocks noChangeArrowheads="1"/>
              </p:cNvSpPr>
              <p:nvPr/>
            </p:nvSpPr>
            <p:spPr bwMode="auto">
              <a:xfrm>
                <a:off x="2699" y="2519"/>
                <a:ext cx="3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/>
                  <a:t>LN1</a:t>
                </a:r>
              </a:p>
            </p:txBody>
          </p:sp>
          <p:sp>
            <p:nvSpPr>
              <p:cNvPr id="96" name="Text Box 141"/>
              <p:cNvSpPr txBox="1">
                <a:spLocks noChangeArrowheads="1"/>
              </p:cNvSpPr>
              <p:nvPr/>
            </p:nvSpPr>
            <p:spPr bwMode="auto">
              <a:xfrm>
                <a:off x="3651" y="2519"/>
                <a:ext cx="3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/>
                  <a:t>LN2</a:t>
                </a:r>
              </a:p>
            </p:txBody>
          </p:sp>
          <p:sp>
            <p:nvSpPr>
              <p:cNvPr id="97" name="Text Box 142"/>
              <p:cNvSpPr txBox="1">
                <a:spLocks noChangeArrowheads="1"/>
              </p:cNvSpPr>
              <p:nvPr/>
            </p:nvSpPr>
            <p:spPr bwMode="auto">
              <a:xfrm>
                <a:off x="4949" y="2514"/>
                <a:ext cx="3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/>
                  <a:t>LN3</a:t>
                </a:r>
              </a:p>
            </p:txBody>
          </p:sp>
          <p:sp>
            <p:nvSpPr>
              <p:cNvPr id="98" name="Text Box 145"/>
              <p:cNvSpPr txBox="1">
                <a:spLocks noChangeArrowheads="1"/>
              </p:cNvSpPr>
              <p:nvPr/>
            </p:nvSpPr>
            <p:spPr bwMode="auto">
              <a:xfrm>
                <a:off x="3039" y="3475"/>
                <a:ext cx="3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/>
                  <a:t>sc3</a:t>
                </a:r>
              </a:p>
            </p:txBody>
          </p:sp>
          <p:sp>
            <p:nvSpPr>
              <p:cNvPr id="99" name="Text Box 146"/>
              <p:cNvSpPr txBox="1">
                <a:spLocks noChangeArrowheads="1"/>
              </p:cNvSpPr>
              <p:nvPr/>
            </p:nvSpPr>
            <p:spPr bwMode="auto">
              <a:xfrm>
                <a:off x="2653" y="3475"/>
                <a:ext cx="36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/>
                  <a:t>sc2</a:t>
                </a:r>
              </a:p>
            </p:txBody>
          </p:sp>
          <p:sp>
            <p:nvSpPr>
              <p:cNvPr id="100" name="Text Box 153"/>
              <p:cNvSpPr txBox="1">
                <a:spLocks noChangeArrowheads="1"/>
              </p:cNvSpPr>
              <p:nvPr/>
            </p:nvSpPr>
            <p:spPr bwMode="auto">
              <a:xfrm>
                <a:off x="3719" y="3475"/>
                <a:ext cx="3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/>
                  <a:t>sc4</a:t>
                </a:r>
              </a:p>
            </p:txBody>
          </p:sp>
          <p:sp>
            <p:nvSpPr>
              <p:cNvPr id="101" name="Text Box 154"/>
              <p:cNvSpPr txBox="1">
                <a:spLocks noChangeArrowheads="1"/>
              </p:cNvSpPr>
              <p:nvPr/>
            </p:nvSpPr>
            <p:spPr bwMode="auto">
              <a:xfrm>
                <a:off x="4082" y="3475"/>
                <a:ext cx="3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/>
                  <a:t>sc5</a:t>
                </a:r>
              </a:p>
            </p:txBody>
          </p:sp>
          <p:sp>
            <p:nvSpPr>
              <p:cNvPr id="102" name="Text Box 155"/>
              <p:cNvSpPr txBox="1">
                <a:spLocks noChangeArrowheads="1"/>
              </p:cNvSpPr>
              <p:nvPr/>
            </p:nvSpPr>
            <p:spPr bwMode="auto">
              <a:xfrm>
                <a:off x="4989" y="3475"/>
                <a:ext cx="3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/>
                  <a:t>sc7</a:t>
                </a:r>
              </a:p>
            </p:txBody>
          </p:sp>
          <p:sp>
            <p:nvSpPr>
              <p:cNvPr id="103" name="Text Box 156"/>
              <p:cNvSpPr txBox="1">
                <a:spLocks noChangeArrowheads="1"/>
              </p:cNvSpPr>
              <p:nvPr/>
            </p:nvSpPr>
            <p:spPr bwMode="auto">
              <a:xfrm>
                <a:off x="4603" y="3475"/>
                <a:ext cx="36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/>
                  <a:t>sc6</a:t>
                </a:r>
              </a:p>
            </p:txBody>
          </p:sp>
        </p:grpSp>
      </p:grpSp>
      <p:sp>
        <p:nvSpPr>
          <p:cNvPr id="105" name="Title 104">
            <a:extLst>
              <a:ext uri="{FF2B5EF4-FFF2-40B4-BE49-F238E27FC236}">
                <a16:creationId xmlns:a16="http://schemas.microsoft.com/office/drawing/2014/main" id="{E3377AA7-2E46-4954-A987-7F3C97A29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CF Tree Insertion</a:t>
            </a:r>
          </a:p>
        </p:txBody>
      </p:sp>
    </p:spTree>
    <p:extLst>
      <p:ext uri="{BB962C8B-B14F-4D97-AF65-F5344CB8AC3E}">
        <p14:creationId xmlns:p14="http://schemas.microsoft.com/office/powerpoint/2010/main" val="1511489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>
            <a:extLst>
              <a:ext uri="{FF2B5EF4-FFF2-40B4-BE49-F238E27FC236}">
                <a16:creationId xmlns:a16="http://schemas.microsoft.com/office/drawing/2014/main" id="{5260EEE4-1E41-49A3-AC94-91F2ABB622B3}"/>
              </a:ext>
            </a:extLst>
          </p:cNvPr>
          <p:cNvGrpSpPr/>
          <p:nvPr/>
        </p:nvGrpSpPr>
        <p:grpSpPr>
          <a:xfrm>
            <a:off x="439675" y="2037325"/>
            <a:ext cx="8353425" cy="3960813"/>
            <a:chOff x="250825" y="2276475"/>
            <a:chExt cx="8353425" cy="3960813"/>
          </a:xfrm>
        </p:grpSpPr>
        <p:grpSp>
          <p:nvGrpSpPr>
            <p:cNvPr id="4" name="Group 262"/>
            <p:cNvGrpSpPr>
              <a:grpSpLocks/>
            </p:cNvGrpSpPr>
            <p:nvPr/>
          </p:nvGrpSpPr>
          <p:grpSpPr bwMode="auto">
            <a:xfrm>
              <a:off x="463748" y="2486819"/>
              <a:ext cx="2074862" cy="1027112"/>
              <a:chOff x="113" y="2115"/>
              <a:chExt cx="1497" cy="647"/>
            </a:xfrm>
          </p:grpSpPr>
          <p:sp>
            <p:nvSpPr>
              <p:cNvPr id="5" name="Oval 184"/>
              <p:cNvSpPr>
                <a:spLocks noChangeArrowheads="1"/>
              </p:cNvSpPr>
              <p:nvPr/>
            </p:nvSpPr>
            <p:spPr bwMode="auto">
              <a:xfrm rot="-438988">
                <a:off x="425" y="2115"/>
                <a:ext cx="1185" cy="63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/>
              </a:p>
            </p:txBody>
          </p:sp>
          <p:grpSp>
            <p:nvGrpSpPr>
              <p:cNvPr id="6" name="Group 185"/>
              <p:cNvGrpSpPr>
                <a:grpSpLocks/>
              </p:cNvGrpSpPr>
              <p:nvPr/>
            </p:nvGrpSpPr>
            <p:grpSpPr bwMode="auto">
              <a:xfrm>
                <a:off x="685" y="2327"/>
                <a:ext cx="258" cy="247"/>
                <a:chOff x="340" y="3430"/>
                <a:chExt cx="317" cy="317"/>
              </a:xfrm>
            </p:grpSpPr>
            <p:sp>
              <p:nvSpPr>
                <p:cNvPr id="17" name="Oval 186"/>
                <p:cNvSpPr>
                  <a:spLocks noChangeArrowheads="1"/>
                </p:cNvSpPr>
                <p:nvPr/>
              </p:nvSpPr>
              <p:spPr bwMode="auto">
                <a:xfrm>
                  <a:off x="340" y="3430"/>
                  <a:ext cx="317" cy="317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18" name="Oval 187"/>
                <p:cNvSpPr>
                  <a:spLocks noChangeArrowheads="1"/>
                </p:cNvSpPr>
                <p:nvPr/>
              </p:nvSpPr>
              <p:spPr bwMode="auto">
                <a:xfrm>
                  <a:off x="431" y="3475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19" name="Oval 188"/>
                <p:cNvSpPr>
                  <a:spLocks noChangeArrowheads="1"/>
                </p:cNvSpPr>
                <p:nvPr/>
              </p:nvSpPr>
              <p:spPr bwMode="auto">
                <a:xfrm>
                  <a:off x="567" y="3566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20" name="Oval 189"/>
                <p:cNvSpPr>
                  <a:spLocks noChangeArrowheads="1"/>
                </p:cNvSpPr>
                <p:nvPr/>
              </p:nvSpPr>
              <p:spPr bwMode="auto">
                <a:xfrm>
                  <a:off x="521" y="3521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21" name="Oval 190"/>
                <p:cNvSpPr>
                  <a:spLocks noChangeArrowheads="1"/>
                </p:cNvSpPr>
                <p:nvPr/>
              </p:nvSpPr>
              <p:spPr bwMode="auto">
                <a:xfrm>
                  <a:off x="521" y="3611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22" name="Oval 191"/>
                <p:cNvSpPr>
                  <a:spLocks noChangeArrowheads="1"/>
                </p:cNvSpPr>
                <p:nvPr/>
              </p:nvSpPr>
              <p:spPr bwMode="auto">
                <a:xfrm>
                  <a:off x="431" y="3566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</p:grpSp>
          <p:grpSp>
            <p:nvGrpSpPr>
              <p:cNvPr id="7" name="Group 192"/>
              <p:cNvGrpSpPr>
                <a:grpSpLocks/>
              </p:cNvGrpSpPr>
              <p:nvPr/>
            </p:nvGrpSpPr>
            <p:grpSpPr bwMode="auto">
              <a:xfrm>
                <a:off x="1092" y="2257"/>
                <a:ext cx="259" cy="247"/>
                <a:chOff x="340" y="3430"/>
                <a:chExt cx="317" cy="317"/>
              </a:xfrm>
            </p:grpSpPr>
            <p:sp>
              <p:nvSpPr>
                <p:cNvPr id="11" name="Oval 193"/>
                <p:cNvSpPr>
                  <a:spLocks noChangeArrowheads="1"/>
                </p:cNvSpPr>
                <p:nvPr/>
              </p:nvSpPr>
              <p:spPr bwMode="auto">
                <a:xfrm>
                  <a:off x="340" y="3430"/>
                  <a:ext cx="317" cy="317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12" name="Oval 194"/>
                <p:cNvSpPr>
                  <a:spLocks noChangeArrowheads="1"/>
                </p:cNvSpPr>
                <p:nvPr/>
              </p:nvSpPr>
              <p:spPr bwMode="auto">
                <a:xfrm>
                  <a:off x="431" y="3475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13" name="Oval 195"/>
                <p:cNvSpPr>
                  <a:spLocks noChangeArrowheads="1"/>
                </p:cNvSpPr>
                <p:nvPr/>
              </p:nvSpPr>
              <p:spPr bwMode="auto">
                <a:xfrm>
                  <a:off x="567" y="3566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14" name="Oval 196"/>
                <p:cNvSpPr>
                  <a:spLocks noChangeArrowheads="1"/>
                </p:cNvSpPr>
                <p:nvPr/>
              </p:nvSpPr>
              <p:spPr bwMode="auto">
                <a:xfrm>
                  <a:off x="521" y="3521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15" name="Oval 197"/>
                <p:cNvSpPr>
                  <a:spLocks noChangeArrowheads="1"/>
                </p:cNvSpPr>
                <p:nvPr/>
              </p:nvSpPr>
              <p:spPr bwMode="auto">
                <a:xfrm>
                  <a:off x="521" y="3611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16" name="Oval 198"/>
                <p:cNvSpPr>
                  <a:spLocks noChangeArrowheads="1"/>
                </p:cNvSpPr>
                <p:nvPr/>
              </p:nvSpPr>
              <p:spPr bwMode="auto">
                <a:xfrm>
                  <a:off x="431" y="3566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</p:grpSp>
          <p:sp>
            <p:nvSpPr>
              <p:cNvPr id="8" name="Text Box 199"/>
              <p:cNvSpPr txBox="1">
                <a:spLocks noChangeArrowheads="1"/>
              </p:cNvSpPr>
              <p:nvPr/>
            </p:nvSpPr>
            <p:spPr bwMode="auto">
              <a:xfrm>
                <a:off x="1093" y="2480"/>
                <a:ext cx="31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sr-Latn-CS" sz="1600"/>
                  <a:t>sc</a:t>
                </a:r>
                <a:r>
                  <a:rPr lang="en-US" sz="1600"/>
                  <a:t>5</a:t>
                </a:r>
              </a:p>
            </p:txBody>
          </p:sp>
          <p:sp>
            <p:nvSpPr>
              <p:cNvPr id="9" name="Text Box 200"/>
              <p:cNvSpPr txBox="1">
                <a:spLocks noChangeArrowheads="1"/>
              </p:cNvSpPr>
              <p:nvPr/>
            </p:nvSpPr>
            <p:spPr bwMode="auto">
              <a:xfrm>
                <a:off x="685" y="2550"/>
                <a:ext cx="31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sr-Latn-CS" sz="1600"/>
                  <a:t>sc</a:t>
                </a:r>
                <a:r>
                  <a:rPr lang="en-US" sz="1600"/>
                  <a:t>4</a:t>
                </a:r>
              </a:p>
            </p:txBody>
          </p:sp>
          <p:sp>
            <p:nvSpPr>
              <p:cNvPr id="10" name="Text Box 201"/>
              <p:cNvSpPr txBox="1">
                <a:spLocks noChangeArrowheads="1"/>
              </p:cNvSpPr>
              <p:nvPr/>
            </p:nvSpPr>
            <p:spPr bwMode="auto">
              <a:xfrm>
                <a:off x="113" y="2182"/>
                <a:ext cx="3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sr-Latn-CS"/>
                  <a:t>LN2</a:t>
                </a:r>
                <a:endParaRPr lang="en-US"/>
              </a:p>
            </p:txBody>
          </p:sp>
        </p:grpSp>
        <p:grpSp>
          <p:nvGrpSpPr>
            <p:cNvPr id="23" name="Group 261"/>
            <p:cNvGrpSpPr>
              <a:grpSpLocks/>
            </p:cNvGrpSpPr>
            <p:nvPr/>
          </p:nvGrpSpPr>
          <p:grpSpPr bwMode="auto">
            <a:xfrm>
              <a:off x="250825" y="3905250"/>
              <a:ext cx="3006725" cy="1296988"/>
              <a:chOff x="158" y="3050"/>
              <a:chExt cx="1894" cy="817"/>
            </a:xfrm>
          </p:grpSpPr>
          <p:sp>
            <p:nvSpPr>
              <p:cNvPr id="24" name="Oval 202"/>
              <p:cNvSpPr>
                <a:spLocks noChangeArrowheads="1"/>
              </p:cNvSpPr>
              <p:nvPr/>
            </p:nvSpPr>
            <p:spPr bwMode="auto">
              <a:xfrm rot="-573124">
                <a:off x="295" y="3050"/>
                <a:ext cx="1757" cy="81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/>
              </a:p>
            </p:txBody>
          </p:sp>
          <p:grpSp>
            <p:nvGrpSpPr>
              <p:cNvPr id="25" name="Group 203"/>
              <p:cNvGrpSpPr>
                <a:grpSpLocks/>
              </p:cNvGrpSpPr>
              <p:nvPr/>
            </p:nvGrpSpPr>
            <p:grpSpPr bwMode="auto">
              <a:xfrm rot="-583001">
                <a:off x="909" y="3156"/>
                <a:ext cx="286" cy="293"/>
                <a:chOff x="340" y="3430"/>
                <a:chExt cx="317" cy="317"/>
              </a:xfrm>
            </p:grpSpPr>
            <p:sp>
              <p:nvSpPr>
                <p:cNvPr id="46" name="Oval 204"/>
                <p:cNvSpPr>
                  <a:spLocks noChangeArrowheads="1"/>
                </p:cNvSpPr>
                <p:nvPr/>
              </p:nvSpPr>
              <p:spPr bwMode="auto">
                <a:xfrm>
                  <a:off x="340" y="3430"/>
                  <a:ext cx="317" cy="317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47" name="Oval 205"/>
                <p:cNvSpPr>
                  <a:spLocks noChangeArrowheads="1"/>
                </p:cNvSpPr>
                <p:nvPr/>
              </p:nvSpPr>
              <p:spPr bwMode="auto">
                <a:xfrm>
                  <a:off x="431" y="3475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48" name="Oval 206"/>
                <p:cNvSpPr>
                  <a:spLocks noChangeArrowheads="1"/>
                </p:cNvSpPr>
                <p:nvPr/>
              </p:nvSpPr>
              <p:spPr bwMode="auto">
                <a:xfrm>
                  <a:off x="567" y="3566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49" name="Oval 207"/>
                <p:cNvSpPr>
                  <a:spLocks noChangeArrowheads="1"/>
                </p:cNvSpPr>
                <p:nvPr/>
              </p:nvSpPr>
              <p:spPr bwMode="auto">
                <a:xfrm>
                  <a:off x="521" y="3521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50" name="Oval 208"/>
                <p:cNvSpPr>
                  <a:spLocks noChangeArrowheads="1"/>
                </p:cNvSpPr>
                <p:nvPr/>
              </p:nvSpPr>
              <p:spPr bwMode="auto">
                <a:xfrm>
                  <a:off x="521" y="3611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51" name="Oval 209"/>
                <p:cNvSpPr>
                  <a:spLocks noChangeArrowheads="1"/>
                </p:cNvSpPr>
                <p:nvPr/>
              </p:nvSpPr>
              <p:spPr bwMode="auto">
                <a:xfrm>
                  <a:off x="431" y="3566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</p:grpSp>
          <p:grpSp>
            <p:nvGrpSpPr>
              <p:cNvPr id="26" name="Group 210"/>
              <p:cNvGrpSpPr>
                <a:grpSpLocks/>
              </p:cNvGrpSpPr>
              <p:nvPr/>
            </p:nvGrpSpPr>
            <p:grpSpPr bwMode="auto">
              <a:xfrm rot="-583001">
                <a:off x="1562" y="3240"/>
                <a:ext cx="286" cy="293"/>
                <a:chOff x="340" y="3430"/>
                <a:chExt cx="317" cy="317"/>
              </a:xfrm>
            </p:grpSpPr>
            <p:sp>
              <p:nvSpPr>
                <p:cNvPr id="40" name="Oval 211"/>
                <p:cNvSpPr>
                  <a:spLocks noChangeArrowheads="1"/>
                </p:cNvSpPr>
                <p:nvPr/>
              </p:nvSpPr>
              <p:spPr bwMode="auto">
                <a:xfrm>
                  <a:off x="340" y="3430"/>
                  <a:ext cx="317" cy="317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41" name="Oval 212"/>
                <p:cNvSpPr>
                  <a:spLocks noChangeArrowheads="1"/>
                </p:cNvSpPr>
                <p:nvPr/>
              </p:nvSpPr>
              <p:spPr bwMode="auto">
                <a:xfrm>
                  <a:off x="431" y="3475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42" name="Oval 213"/>
                <p:cNvSpPr>
                  <a:spLocks noChangeArrowheads="1"/>
                </p:cNvSpPr>
                <p:nvPr/>
              </p:nvSpPr>
              <p:spPr bwMode="auto">
                <a:xfrm>
                  <a:off x="567" y="3566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43" name="Oval 214"/>
                <p:cNvSpPr>
                  <a:spLocks noChangeArrowheads="1"/>
                </p:cNvSpPr>
                <p:nvPr/>
              </p:nvSpPr>
              <p:spPr bwMode="auto">
                <a:xfrm>
                  <a:off x="521" y="3521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44" name="Oval 215"/>
                <p:cNvSpPr>
                  <a:spLocks noChangeArrowheads="1"/>
                </p:cNvSpPr>
                <p:nvPr/>
              </p:nvSpPr>
              <p:spPr bwMode="auto">
                <a:xfrm>
                  <a:off x="521" y="3611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45" name="Oval 216"/>
                <p:cNvSpPr>
                  <a:spLocks noChangeArrowheads="1"/>
                </p:cNvSpPr>
                <p:nvPr/>
              </p:nvSpPr>
              <p:spPr bwMode="auto">
                <a:xfrm>
                  <a:off x="431" y="3566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</p:grpSp>
          <p:sp>
            <p:nvSpPr>
              <p:cNvPr id="27" name="Text Box 219"/>
              <p:cNvSpPr txBox="1">
                <a:spLocks noChangeArrowheads="1"/>
              </p:cNvSpPr>
              <p:nvPr/>
            </p:nvSpPr>
            <p:spPr bwMode="auto">
              <a:xfrm>
                <a:off x="158" y="3071"/>
                <a:ext cx="3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sr-Latn-CS"/>
                  <a:t>LN</a:t>
                </a:r>
                <a:r>
                  <a:rPr lang="en-US"/>
                  <a:t>1</a:t>
                </a:r>
              </a:p>
            </p:txBody>
          </p:sp>
          <p:sp>
            <p:nvSpPr>
              <p:cNvPr id="28" name="Oval 220"/>
              <p:cNvSpPr>
                <a:spLocks noChangeArrowheads="1"/>
              </p:cNvSpPr>
              <p:nvPr/>
            </p:nvSpPr>
            <p:spPr bwMode="auto">
              <a:xfrm rot="-588460">
                <a:off x="581" y="3323"/>
                <a:ext cx="205" cy="21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grpSp>
            <p:nvGrpSpPr>
              <p:cNvPr id="29" name="Group 226"/>
              <p:cNvGrpSpPr>
                <a:grpSpLocks/>
              </p:cNvGrpSpPr>
              <p:nvPr/>
            </p:nvGrpSpPr>
            <p:grpSpPr bwMode="auto">
              <a:xfrm rot="-563894">
                <a:off x="1236" y="3407"/>
                <a:ext cx="286" cy="292"/>
                <a:chOff x="340" y="3430"/>
                <a:chExt cx="317" cy="317"/>
              </a:xfrm>
            </p:grpSpPr>
            <p:sp>
              <p:nvSpPr>
                <p:cNvPr id="34" name="Oval 227"/>
                <p:cNvSpPr>
                  <a:spLocks noChangeArrowheads="1"/>
                </p:cNvSpPr>
                <p:nvPr/>
              </p:nvSpPr>
              <p:spPr bwMode="auto">
                <a:xfrm>
                  <a:off x="340" y="3430"/>
                  <a:ext cx="317" cy="317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35" name="Oval 228"/>
                <p:cNvSpPr>
                  <a:spLocks noChangeArrowheads="1"/>
                </p:cNvSpPr>
                <p:nvPr/>
              </p:nvSpPr>
              <p:spPr bwMode="auto">
                <a:xfrm>
                  <a:off x="431" y="3475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36" name="Oval 229"/>
                <p:cNvSpPr>
                  <a:spLocks noChangeArrowheads="1"/>
                </p:cNvSpPr>
                <p:nvPr/>
              </p:nvSpPr>
              <p:spPr bwMode="auto">
                <a:xfrm>
                  <a:off x="567" y="3566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37" name="Oval 230"/>
                <p:cNvSpPr>
                  <a:spLocks noChangeArrowheads="1"/>
                </p:cNvSpPr>
                <p:nvPr/>
              </p:nvSpPr>
              <p:spPr bwMode="auto">
                <a:xfrm>
                  <a:off x="521" y="3521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38" name="Oval 231"/>
                <p:cNvSpPr>
                  <a:spLocks noChangeArrowheads="1"/>
                </p:cNvSpPr>
                <p:nvPr/>
              </p:nvSpPr>
              <p:spPr bwMode="auto">
                <a:xfrm>
                  <a:off x="521" y="3611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39" name="Oval 232"/>
                <p:cNvSpPr>
                  <a:spLocks noChangeArrowheads="1"/>
                </p:cNvSpPr>
                <p:nvPr/>
              </p:nvSpPr>
              <p:spPr bwMode="auto">
                <a:xfrm>
                  <a:off x="431" y="3566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</p:grpSp>
          <p:sp>
            <p:nvSpPr>
              <p:cNvPr id="30" name="Text Box 257"/>
              <p:cNvSpPr txBox="1">
                <a:spLocks noChangeArrowheads="1"/>
              </p:cNvSpPr>
              <p:nvPr/>
            </p:nvSpPr>
            <p:spPr bwMode="auto">
              <a:xfrm>
                <a:off x="887" y="3400"/>
                <a:ext cx="31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sr-Latn-CS" sz="1600"/>
                  <a:t>sc</a:t>
                </a:r>
                <a:r>
                  <a:rPr lang="en-US" sz="1600"/>
                  <a:t>1</a:t>
                </a:r>
              </a:p>
            </p:txBody>
          </p:sp>
          <p:sp>
            <p:nvSpPr>
              <p:cNvPr id="31" name="Text Box 258"/>
              <p:cNvSpPr txBox="1">
                <a:spLocks noChangeArrowheads="1"/>
              </p:cNvSpPr>
              <p:nvPr/>
            </p:nvSpPr>
            <p:spPr bwMode="auto">
              <a:xfrm>
                <a:off x="1068" y="3626"/>
                <a:ext cx="31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sr-Latn-CS" sz="1600"/>
                  <a:t>sc</a:t>
                </a:r>
                <a:r>
                  <a:rPr lang="en-US" sz="1600"/>
                  <a:t>2</a:t>
                </a:r>
              </a:p>
            </p:txBody>
          </p:sp>
          <p:sp>
            <p:nvSpPr>
              <p:cNvPr id="32" name="Text Box 259"/>
              <p:cNvSpPr txBox="1">
                <a:spLocks noChangeArrowheads="1"/>
              </p:cNvSpPr>
              <p:nvPr/>
            </p:nvSpPr>
            <p:spPr bwMode="auto">
              <a:xfrm>
                <a:off x="1340" y="3113"/>
                <a:ext cx="31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sr-Latn-CS" sz="1600"/>
                  <a:t>sc</a:t>
                </a:r>
                <a:r>
                  <a:rPr lang="en-US" sz="1600"/>
                  <a:t>3</a:t>
                </a:r>
              </a:p>
            </p:txBody>
          </p:sp>
          <p:sp>
            <p:nvSpPr>
              <p:cNvPr id="33" name="Text Box 260"/>
              <p:cNvSpPr txBox="1">
                <a:spLocks noChangeArrowheads="1"/>
              </p:cNvSpPr>
              <p:nvPr/>
            </p:nvSpPr>
            <p:spPr bwMode="auto">
              <a:xfrm>
                <a:off x="521" y="3521"/>
                <a:ext cx="31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sr-Latn-CS" sz="1600"/>
                  <a:t>sc</a:t>
                </a:r>
                <a:r>
                  <a:rPr lang="en-US" sz="1600"/>
                  <a:t>8</a:t>
                </a:r>
              </a:p>
            </p:txBody>
          </p:sp>
        </p:grpSp>
        <p:grpSp>
          <p:nvGrpSpPr>
            <p:cNvPr id="52" name="Group 237"/>
            <p:cNvGrpSpPr>
              <a:grpSpLocks/>
            </p:cNvGrpSpPr>
            <p:nvPr/>
          </p:nvGrpSpPr>
          <p:grpSpPr bwMode="auto">
            <a:xfrm>
              <a:off x="2627313" y="2276475"/>
              <a:ext cx="2087562" cy="1228725"/>
              <a:chOff x="204" y="3018"/>
              <a:chExt cx="1315" cy="774"/>
            </a:xfrm>
          </p:grpSpPr>
          <p:sp>
            <p:nvSpPr>
              <p:cNvPr id="53" name="Oval 164"/>
              <p:cNvSpPr>
                <a:spLocks noChangeArrowheads="1"/>
              </p:cNvSpPr>
              <p:nvPr/>
            </p:nvSpPr>
            <p:spPr bwMode="auto">
              <a:xfrm rot="-438988">
                <a:off x="294" y="3099"/>
                <a:ext cx="1225" cy="69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/>
              </a:p>
            </p:txBody>
          </p:sp>
          <p:grpSp>
            <p:nvGrpSpPr>
              <p:cNvPr id="54" name="Group 172"/>
              <p:cNvGrpSpPr>
                <a:grpSpLocks/>
              </p:cNvGrpSpPr>
              <p:nvPr/>
            </p:nvGrpSpPr>
            <p:grpSpPr bwMode="auto">
              <a:xfrm>
                <a:off x="562" y="3330"/>
                <a:ext cx="268" cy="269"/>
                <a:chOff x="340" y="3430"/>
                <a:chExt cx="317" cy="317"/>
              </a:xfrm>
            </p:grpSpPr>
            <p:sp>
              <p:nvSpPr>
                <p:cNvPr id="65" name="Oval 165"/>
                <p:cNvSpPr>
                  <a:spLocks noChangeArrowheads="1"/>
                </p:cNvSpPr>
                <p:nvPr/>
              </p:nvSpPr>
              <p:spPr bwMode="auto">
                <a:xfrm>
                  <a:off x="340" y="3430"/>
                  <a:ext cx="317" cy="317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66" name="Oval 167"/>
                <p:cNvSpPr>
                  <a:spLocks noChangeArrowheads="1"/>
                </p:cNvSpPr>
                <p:nvPr/>
              </p:nvSpPr>
              <p:spPr bwMode="auto">
                <a:xfrm>
                  <a:off x="431" y="3475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67" name="Oval 168"/>
                <p:cNvSpPr>
                  <a:spLocks noChangeArrowheads="1"/>
                </p:cNvSpPr>
                <p:nvPr/>
              </p:nvSpPr>
              <p:spPr bwMode="auto">
                <a:xfrm>
                  <a:off x="567" y="3566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68" name="Oval 169"/>
                <p:cNvSpPr>
                  <a:spLocks noChangeArrowheads="1"/>
                </p:cNvSpPr>
                <p:nvPr/>
              </p:nvSpPr>
              <p:spPr bwMode="auto">
                <a:xfrm>
                  <a:off x="521" y="3521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69" name="Oval 170"/>
                <p:cNvSpPr>
                  <a:spLocks noChangeArrowheads="1"/>
                </p:cNvSpPr>
                <p:nvPr/>
              </p:nvSpPr>
              <p:spPr bwMode="auto">
                <a:xfrm>
                  <a:off x="521" y="3611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70" name="Oval 171"/>
                <p:cNvSpPr>
                  <a:spLocks noChangeArrowheads="1"/>
                </p:cNvSpPr>
                <p:nvPr/>
              </p:nvSpPr>
              <p:spPr bwMode="auto">
                <a:xfrm>
                  <a:off x="431" y="3566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</p:grpSp>
          <p:grpSp>
            <p:nvGrpSpPr>
              <p:cNvPr id="55" name="Group 173"/>
              <p:cNvGrpSpPr>
                <a:grpSpLocks/>
              </p:cNvGrpSpPr>
              <p:nvPr/>
            </p:nvGrpSpPr>
            <p:grpSpPr bwMode="auto">
              <a:xfrm>
                <a:off x="983" y="3254"/>
                <a:ext cx="268" cy="269"/>
                <a:chOff x="340" y="3430"/>
                <a:chExt cx="317" cy="317"/>
              </a:xfrm>
            </p:grpSpPr>
            <p:sp>
              <p:nvSpPr>
                <p:cNvPr id="59" name="Oval 174"/>
                <p:cNvSpPr>
                  <a:spLocks noChangeArrowheads="1"/>
                </p:cNvSpPr>
                <p:nvPr/>
              </p:nvSpPr>
              <p:spPr bwMode="auto">
                <a:xfrm>
                  <a:off x="340" y="3430"/>
                  <a:ext cx="317" cy="317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60" name="Oval 175"/>
                <p:cNvSpPr>
                  <a:spLocks noChangeArrowheads="1"/>
                </p:cNvSpPr>
                <p:nvPr/>
              </p:nvSpPr>
              <p:spPr bwMode="auto">
                <a:xfrm>
                  <a:off x="431" y="3475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61" name="Oval 176"/>
                <p:cNvSpPr>
                  <a:spLocks noChangeArrowheads="1"/>
                </p:cNvSpPr>
                <p:nvPr/>
              </p:nvSpPr>
              <p:spPr bwMode="auto">
                <a:xfrm>
                  <a:off x="567" y="3566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62" name="Oval 177"/>
                <p:cNvSpPr>
                  <a:spLocks noChangeArrowheads="1"/>
                </p:cNvSpPr>
                <p:nvPr/>
              </p:nvSpPr>
              <p:spPr bwMode="auto">
                <a:xfrm>
                  <a:off x="521" y="3521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63" name="Oval 178"/>
                <p:cNvSpPr>
                  <a:spLocks noChangeArrowheads="1"/>
                </p:cNvSpPr>
                <p:nvPr/>
              </p:nvSpPr>
              <p:spPr bwMode="auto">
                <a:xfrm>
                  <a:off x="521" y="3611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64" name="Oval 179"/>
                <p:cNvSpPr>
                  <a:spLocks noChangeArrowheads="1"/>
                </p:cNvSpPr>
                <p:nvPr/>
              </p:nvSpPr>
              <p:spPr bwMode="auto">
                <a:xfrm>
                  <a:off x="431" y="3566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</p:grpSp>
          <p:sp>
            <p:nvSpPr>
              <p:cNvPr id="56" name="Text Box 181"/>
              <p:cNvSpPr txBox="1">
                <a:spLocks noChangeArrowheads="1"/>
              </p:cNvSpPr>
              <p:nvPr/>
            </p:nvSpPr>
            <p:spPr bwMode="auto">
              <a:xfrm>
                <a:off x="985" y="3497"/>
                <a:ext cx="31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sr-Latn-CS" sz="1600"/>
                  <a:t>sc7</a:t>
                </a:r>
                <a:endParaRPr lang="en-US" sz="1600"/>
              </a:p>
            </p:txBody>
          </p:sp>
          <p:sp>
            <p:nvSpPr>
              <p:cNvPr id="57" name="Text Box 182"/>
              <p:cNvSpPr txBox="1">
                <a:spLocks noChangeArrowheads="1"/>
              </p:cNvSpPr>
              <p:nvPr/>
            </p:nvSpPr>
            <p:spPr bwMode="auto">
              <a:xfrm>
                <a:off x="562" y="3574"/>
                <a:ext cx="31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sr-Latn-CS" sz="1600"/>
                  <a:t>sc6</a:t>
                </a:r>
                <a:endParaRPr lang="en-US" sz="1600"/>
              </a:p>
            </p:txBody>
          </p:sp>
          <p:sp>
            <p:nvSpPr>
              <p:cNvPr id="58" name="Text Box 183"/>
              <p:cNvSpPr txBox="1">
                <a:spLocks noChangeArrowheads="1"/>
              </p:cNvSpPr>
              <p:nvPr/>
            </p:nvSpPr>
            <p:spPr bwMode="auto">
              <a:xfrm>
                <a:off x="204" y="3018"/>
                <a:ext cx="3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sr-Latn-CS"/>
                  <a:t>LN3</a:t>
                </a:r>
                <a:endParaRPr lang="en-US"/>
              </a:p>
            </p:txBody>
          </p:sp>
        </p:grpSp>
        <p:grpSp>
          <p:nvGrpSpPr>
            <p:cNvPr id="71" name="Group 159"/>
            <p:cNvGrpSpPr>
              <a:grpSpLocks/>
            </p:cNvGrpSpPr>
            <p:nvPr/>
          </p:nvGrpSpPr>
          <p:grpSpPr bwMode="auto">
            <a:xfrm>
              <a:off x="3781425" y="2846388"/>
              <a:ext cx="4822825" cy="3390900"/>
              <a:chOff x="2291" y="1570"/>
              <a:chExt cx="3038" cy="2136"/>
            </a:xfrm>
          </p:grpSpPr>
          <p:sp>
            <p:nvSpPr>
              <p:cNvPr id="72" name="Text Box 144"/>
              <p:cNvSpPr txBox="1">
                <a:spLocks noChangeArrowheads="1"/>
              </p:cNvSpPr>
              <p:nvPr/>
            </p:nvSpPr>
            <p:spPr bwMode="auto">
              <a:xfrm>
                <a:off x="2291" y="3475"/>
                <a:ext cx="3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/>
                  <a:t>sc1</a:t>
                </a:r>
              </a:p>
            </p:txBody>
          </p:sp>
          <p:sp>
            <p:nvSpPr>
              <p:cNvPr id="73" name="Oval 113"/>
              <p:cNvSpPr>
                <a:spLocks noChangeArrowheads="1"/>
              </p:cNvSpPr>
              <p:nvPr/>
            </p:nvSpPr>
            <p:spPr bwMode="auto">
              <a:xfrm>
                <a:off x="3070" y="3320"/>
                <a:ext cx="168" cy="15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74" name="Oval 114"/>
              <p:cNvSpPr>
                <a:spLocks noChangeArrowheads="1"/>
              </p:cNvSpPr>
              <p:nvPr/>
            </p:nvSpPr>
            <p:spPr bwMode="auto">
              <a:xfrm>
                <a:off x="2558" y="3320"/>
                <a:ext cx="168" cy="15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75" name="Oval 115"/>
              <p:cNvSpPr>
                <a:spLocks noChangeArrowheads="1"/>
              </p:cNvSpPr>
              <p:nvPr/>
            </p:nvSpPr>
            <p:spPr bwMode="auto">
              <a:xfrm>
                <a:off x="2814" y="3320"/>
                <a:ext cx="168" cy="15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76" name="Oval 117"/>
              <p:cNvSpPr>
                <a:spLocks noChangeArrowheads="1"/>
              </p:cNvSpPr>
              <p:nvPr/>
            </p:nvSpPr>
            <p:spPr bwMode="auto">
              <a:xfrm>
                <a:off x="3872" y="3320"/>
                <a:ext cx="168" cy="15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77" name="Oval 118"/>
              <p:cNvSpPr>
                <a:spLocks noChangeArrowheads="1"/>
              </p:cNvSpPr>
              <p:nvPr/>
            </p:nvSpPr>
            <p:spPr bwMode="auto">
              <a:xfrm>
                <a:off x="4129" y="3320"/>
                <a:ext cx="168" cy="15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78" name="Oval 119"/>
              <p:cNvSpPr>
                <a:spLocks noChangeArrowheads="1"/>
              </p:cNvSpPr>
              <p:nvPr/>
            </p:nvSpPr>
            <p:spPr bwMode="auto">
              <a:xfrm>
                <a:off x="4768" y="3320"/>
                <a:ext cx="168" cy="15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79" name="Oval 120"/>
              <p:cNvSpPr>
                <a:spLocks noChangeArrowheads="1"/>
              </p:cNvSpPr>
              <p:nvPr/>
            </p:nvSpPr>
            <p:spPr bwMode="auto">
              <a:xfrm>
                <a:off x="5025" y="3320"/>
                <a:ext cx="168" cy="15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80" name="Oval 121"/>
              <p:cNvSpPr>
                <a:spLocks noChangeArrowheads="1"/>
              </p:cNvSpPr>
              <p:nvPr/>
            </p:nvSpPr>
            <p:spPr bwMode="auto">
              <a:xfrm>
                <a:off x="3197" y="2551"/>
                <a:ext cx="168" cy="15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81" name="Oval 122"/>
              <p:cNvSpPr>
                <a:spLocks noChangeArrowheads="1"/>
              </p:cNvSpPr>
              <p:nvPr/>
            </p:nvSpPr>
            <p:spPr bwMode="auto">
              <a:xfrm>
                <a:off x="4064" y="2551"/>
                <a:ext cx="168" cy="15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82" name="Oval 123"/>
              <p:cNvSpPr>
                <a:spLocks noChangeArrowheads="1"/>
              </p:cNvSpPr>
              <p:nvPr/>
            </p:nvSpPr>
            <p:spPr bwMode="auto">
              <a:xfrm>
                <a:off x="4064" y="1842"/>
                <a:ext cx="168" cy="15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83" name="Oval 124"/>
              <p:cNvSpPr>
                <a:spLocks noChangeArrowheads="1"/>
              </p:cNvSpPr>
              <p:nvPr/>
            </p:nvSpPr>
            <p:spPr bwMode="auto">
              <a:xfrm>
                <a:off x="4703" y="2551"/>
                <a:ext cx="168" cy="15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cxnSp>
            <p:nvCxnSpPr>
              <p:cNvPr id="84" name="AutoShape 125"/>
              <p:cNvCxnSpPr>
                <a:cxnSpLocks noChangeShapeType="1"/>
                <a:stCxn id="82" idx="3"/>
                <a:endCxn id="80" idx="7"/>
              </p:cNvCxnSpPr>
              <p:nvPr/>
            </p:nvCxnSpPr>
            <p:spPr bwMode="auto">
              <a:xfrm flipH="1">
                <a:off x="3340" y="1974"/>
                <a:ext cx="749" cy="6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5" name="AutoShape 126"/>
              <p:cNvCxnSpPr>
                <a:cxnSpLocks noChangeShapeType="1"/>
                <a:stCxn id="82" idx="4"/>
                <a:endCxn id="81" idx="0"/>
              </p:cNvCxnSpPr>
              <p:nvPr/>
            </p:nvCxnSpPr>
            <p:spPr bwMode="auto">
              <a:xfrm>
                <a:off x="4149" y="1997"/>
                <a:ext cx="0" cy="55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6" name="AutoShape 127"/>
              <p:cNvCxnSpPr>
                <a:cxnSpLocks noChangeShapeType="1"/>
                <a:stCxn id="82" idx="5"/>
                <a:endCxn id="83" idx="1"/>
              </p:cNvCxnSpPr>
              <p:nvPr/>
            </p:nvCxnSpPr>
            <p:spPr bwMode="auto">
              <a:xfrm>
                <a:off x="4208" y="1975"/>
                <a:ext cx="519" cy="59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7" name="AutoShape 129"/>
              <p:cNvCxnSpPr>
                <a:cxnSpLocks noChangeShapeType="1"/>
                <a:stCxn id="80" idx="4"/>
                <a:endCxn id="74" idx="0"/>
              </p:cNvCxnSpPr>
              <p:nvPr/>
            </p:nvCxnSpPr>
            <p:spPr bwMode="auto">
              <a:xfrm flipH="1">
                <a:off x="2642" y="2706"/>
                <a:ext cx="639" cy="61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8" name="AutoShape 130"/>
              <p:cNvCxnSpPr>
                <a:cxnSpLocks noChangeShapeType="1"/>
                <a:stCxn id="81" idx="4"/>
                <a:endCxn id="76" idx="0"/>
              </p:cNvCxnSpPr>
              <p:nvPr/>
            </p:nvCxnSpPr>
            <p:spPr bwMode="auto">
              <a:xfrm flipH="1">
                <a:off x="3957" y="2706"/>
                <a:ext cx="192" cy="61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9" name="AutoShape 131"/>
              <p:cNvCxnSpPr>
                <a:cxnSpLocks noChangeShapeType="1"/>
                <a:stCxn id="81" idx="4"/>
                <a:endCxn id="77" idx="0"/>
              </p:cNvCxnSpPr>
              <p:nvPr/>
            </p:nvCxnSpPr>
            <p:spPr bwMode="auto">
              <a:xfrm>
                <a:off x="4149" y="2706"/>
                <a:ext cx="65" cy="61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0" name="AutoShape 133"/>
              <p:cNvCxnSpPr>
                <a:cxnSpLocks noChangeShapeType="1"/>
                <a:stCxn id="83" idx="4"/>
                <a:endCxn id="78" idx="0"/>
              </p:cNvCxnSpPr>
              <p:nvPr/>
            </p:nvCxnSpPr>
            <p:spPr bwMode="auto">
              <a:xfrm>
                <a:off x="4788" y="2706"/>
                <a:ext cx="65" cy="61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1" name="AutoShape 134"/>
              <p:cNvCxnSpPr>
                <a:cxnSpLocks noChangeShapeType="1"/>
                <a:stCxn id="83" idx="4"/>
                <a:endCxn id="79" idx="0"/>
              </p:cNvCxnSpPr>
              <p:nvPr/>
            </p:nvCxnSpPr>
            <p:spPr bwMode="auto">
              <a:xfrm>
                <a:off x="4788" y="2706"/>
                <a:ext cx="322" cy="61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2" name="AutoShape 135"/>
              <p:cNvCxnSpPr>
                <a:cxnSpLocks noChangeShapeType="1"/>
                <a:stCxn id="80" idx="4"/>
                <a:endCxn id="73" idx="0"/>
              </p:cNvCxnSpPr>
              <p:nvPr/>
            </p:nvCxnSpPr>
            <p:spPr bwMode="auto">
              <a:xfrm flipH="1">
                <a:off x="3154" y="2706"/>
                <a:ext cx="127" cy="61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3" name="AutoShape 136"/>
              <p:cNvCxnSpPr>
                <a:cxnSpLocks noChangeShapeType="1"/>
                <a:stCxn id="80" idx="4"/>
                <a:endCxn id="75" idx="7"/>
              </p:cNvCxnSpPr>
              <p:nvPr/>
            </p:nvCxnSpPr>
            <p:spPr bwMode="auto">
              <a:xfrm flipH="1">
                <a:off x="2958" y="2706"/>
                <a:ext cx="323" cy="63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94" name="Text Box 139"/>
              <p:cNvSpPr txBox="1">
                <a:spLocks noChangeArrowheads="1"/>
              </p:cNvSpPr>
              <p:nvPr/>
            </p:nvSpPr>
            <p:spPr bwMode="auto">
              <a:xfrm>
                <a:off x="3923" y="1570"/>
                <a:ext cx="42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dirty="0"/>
                  <a:t>Root</a:t>
                </a:r>
              </a:p>
            </p:txBody>
          </p:sp>
          <p:sp>
            <p:nvSpPr>
              <p:cNvPr id="95" name="Text Box 140"/>
              <p:cNvSpPr txBox="1">
                <a:spLocks noChangeArrowheads="1"/>
              </p:cNvSpPr>
              <p:nvPr/>
            </p:nvSpPr>
            <p:spPr bwMode="auto">
              <a:xfrm>
                <a:off x="2699" y="2519"/>
                <a:ext cx="3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/>
                  <a:t>LN1</a:t>
                </a:r>
              </a:p>
            </p:txBody>
          </p:sp>
          <p:sp>
            <p:nvSpPr>
              <p:cNvPr id="96" name="Text Box 141"/>
              <p:cNvSpPr txBox="1">
                <a:spLocks noChangeArrowheads="1"/>
              </p:cNvSpPr>
              <p:nvPr/>
            </p:nvSpPr>
            <p:spPr bwMode="auto">
              <a:xfrm>
                <a:off x="3651" y="2519"/>
                <a:ext cx="3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/>
                  <a:t>LN2</a:t>
                </a:r>
              </a:p>
            </p:txBody>
          </p:sp>
          <p:sp>
            <p:nvSpPr>
              <p:cNvPr id="97" name="Text Box 142"/>
              <p:cNvSpPr txBox="1">
                <a:spLocks noChangeArrowheads="1"/>
              </p:cNvSpPr>
              <p:nvPr/>
            </p:nvSpPr>
            <p:spPr bwMode="auto">
              <a:xfrm>
                <a:off x="4949" y="2514"/>
                <a:ext cx="3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/>
                  <a:t>LN3</a:t>
                </a:r>
              </a:p>
            </p:txBody>
          </p:sp>
          <p:sp>
            <p:nvSpPr>
              <p:cNvPr id="98" name="Text Box 145"/>
              <p:cNvSpPr txBox="1">
                <a:spLocks noChangeArrowheads="1"/>
              </p:cNvSpPr>
              <p:nvPr/>
            </p:nvSpPr>
            <p:spPr bwMode="auto">
              <a:xfrm>
                <a:off x="3039" y="3475"/>
                <a:ext cx="3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/>
                  <a:t>sc3</a:t>
                </a:r>
              </a:p>
            </p:txBody>
          </p:sp>
          <p:sp>
            <p:nvSpPr>
              <p:cNvPr id="99" name="Text Box 146"/>
              <p:cNvSpPr txBox="1">
                <a:spLocks noChangeArrowheads="1"/>
              </p:cNvSpPr>
              <p:nvPr/>
            </p:nvSpPr>
            <p:spPr bwMode="auto">
              <a:xfrm>
                <a:off x="2653" y="3475"/>
                <a:ext cx="36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/>
                  <a:t>sc2</a:t>
                </a:r>
              </a:p>
            </p:txBody>
          </p:sp>
          <p:sp>
            <p:nvSpPr>
              <p:cNvPr id="100" name="Text Box 153"/>
              <p:cNvSpPr txBox="1">
                <a:spLocks noChangeArrowheads="1"/>
              </p:cNvSpPr>
              <p:nvPr/>
            </p:nvSpPr>
            <p:spPr bwMode="auto">
              <a:xfrm>
                <a:off x="3719" y="3475"/>
                <a:ext cx="3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/>
                  <a:t>sc4</a:t>
                </a:r>
              </a:p>
            </p:txBody>
          </p:sp>
          <p:sp>
            <p:nvSpPr>
              <p:cNvPr id="101" name="Text Box 154"/>
              <p:cNvSpPr txBox="1">
                <a:spLocks noChangeArrowheads="1"/>
              </p:cNvSpPr>
              <p:nvPr/>
            </p:nvSpPr>
            <p:spPr bwMode="auto">
              <a:xfrm>
                <a:off x="4082" y="3475"/>
                <a:ext cx="3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/>
                  <a:t>sc5</a:t>
                </a:r>
              </a:p>
            </p:txBody>
          </p:sp>
          <p:sp>
            <p:nvSpPr>
              <p:cNvPr id="102" name="Text Box 155"/>
              <p:cNvSpPr txBox="1">
                <a:spLocks noChangeArrowheads="1"/>
              </p:cNvSpPr>
              <p:nvPr/>
            </p:nvSpPr>
            <p:spPr bwMode="auto">
              <a:xfrm>
                <a:off x="4989" y="3475"/>
                <a:ext cx="3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/>
                  <a:t>sc7</a:t>
                </a:r>
              </a:p>
            </p:txBody>
          </p:sp>
          <p:sp>
            <p:nvSpPr>
              <p:cNvPr id="103" name="Text Box 156"/>
              <p:cNvSpPr txBox="1">
                <a:spLocks noChangeArrowheads="1"/>
              </p:cNvSpPr>
              <p:nvPr/>
            </p:nvSpPr>
            <p:spPr bwMode="auto">
              <a:xfrm>
                <a:off x="4603" y="3475"/>
                <a:ext cx="36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/>
                  <a:t>sc6</a:t>
                </a:r>
              </a:p>
            </p:txBody>
          </p:sp>
        </p:grpSp>
        <p:grpSp>
          <p:nvGrpSpPr>
            <p:cNvPr id="104" name="Group 160"/>
            <p:cNvGrpSpPr>
              <a:grpSpLocks/>
            </p:cNvGrpSpPr>
            <p:nvPr/>
          </p:nvGrpSpPr>
          <p:grpSpPr bwMode="auto">
            <a:xfrm>
              <a:off x="2916240" y="4649788"/>
              <a:ext cx="2436813" cy="1587500"/>
              <a:chOff x="1746" y="2706"/>
              <a:chExt cx="1535" cy="1000"/>
            </a:xfrm>
          </p:grpSpPr>
          <p:sp>
            <p:nvSpPr>
              <p:cNvPr id="105" name="Oval 116"/>
              <p:cNvSpPr>
                <a:spLocks noChangeArrowheads="1"/>
              </p:cNvSpPr>
              <p:nvPr/>
            </p:nvSpPr>
            <p:spPr bwMode="auto">
              <a:xfrm>
                <a:off x="2109" y="3320"/>
                <a:ext cx="168" cy="155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cxnSp>
            <p:nvCxnSpPr>
              <p:cNvPr id="106" name="AutoShape 137"/>
              <p:cNvCxnSpPr>
                <a:cxnSpLocks noChangeShapeType="1"/>
                <a:endCxn id="105" idx="7"/>
              </p:cNvCxnSpPr>
              <p:nvPr/>
            </p:nvCxnSpPr>
            <p:spPr bwMode="auto">
              <a:xfrm flipH="1">
                <a:off x="2252" y="2706"/>
                <a:ext cx="1029" cy="63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07" name="Text Box 143"/>
              <p:cNvSpPr txBox="1">
                <a:spLocks noChangeArrowheads="1"/>
              </p:cNvSpPr>
              <p:nvPr/>
            </p:nvSpPr>
            <p:spPr bwMode="auto">
              <a:xfrm>
                <a:off x="1746" y="3475"/>
                <a:ext cx="35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b="1"/>
                  <a:t>sc8</a:t>
                </a:r>
              </a:p>
            </p:txBody>
          </p:sp>
        </p:grpSp>
      </p:grpSp>
      <p:sp>
        <p:nvSpPr>
          <p:cNvPr id="109" name="Title 108">
            <a:extLst>
              <a:ext uri="{FF2B5EF4-FFF2-40B4-BE49-F238E27FC236}">
                <a16:creationId xmlns:a16="http://schemas.microsoft.com/office/drawing/2014/main" id="{9DD04209-B637-4ECD-B615-1B1EFA8C0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CF Tree Insertion</a:t>
            </a:r>
          </a:p>
        </p:txBody>
      </p:sp>
    </p:spTree>
    <p:extLst>
      <p:ext uri="{BB962C8B-B14F-4D97-AF65-F5344CB8AC3E}">
        <p14:creationId xmlns:p14="http://schemas.microsoft.com/office/powerpoint/2010/main" val="4072632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494779"/>
            <a:ext cx="8504809" cy="89971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If the branching factor of a leaf node can not exceed 3</a:t>
            </a:r>
          </a:p>
        </p:txBody>
      </p:sp>
      <p:sp>
        <p:nvSpPr>
          <p:cNvPr id="71" name="Title 70">
            <a:extLst>
              <a:ext uri="{FF2B5EF4-FFF2-40B4-BE49-F238E27FC236}">
                <a16:creationId xmlns:a16="http://schemas.microsoft.com/office/drawing/2014/main" id="{F3E9A22E-5825-4EBE-ABFB-34E2C7836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CF Tree Insertion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F8FF4E7-C6FE-4C7C-8E52-0BC769511418}"/>
              </a:ext>
            </a:extLst>
          </p:cNvPr>
          <p:cNvGrpSpPr/>
          <p:nvPr/>
        </p:nvGrpSpPr>
        <p:grpSpPr>
          <a:xfrm>
            <a:off x="403846" y="2534781"/>
            <a:ext cx="8336305" cy="3744913"/>
            <a:chOff x="267945" y="2492375"/>
            <a:chExt cx="8336305" cy="3744913"/>
          </a:xfrm>
        </p:grpSpPr>
        <p:grpSp>
          <p:nvGrpSpPr>
            <p:cNvPr id="4" name="Group 65"/>
            <p:cNvGrpSpPr>
              <a:grpSpLocks/>
            </p:cNvGrpSpPr>
            <p:nvPr/>
          </p:nvGrpSpPr>
          <p:grpSpPr bwMode="auto">
            <a:xfrm>
              <a:off x="323850" y="2636838"/>
              <a:ext cx="2376488" cy="1027112"/>
              <a:chOff x="113" y="2115"/>
              <a:chExt cx="1497" cy="647"/>
            </a:xfrm>
          </p:grpSpPr>
          <p:sp>
            <p:nvSpPr>
              <p:cNvPr id="5" name="Oval 66"/>
              <p:cNvSpPr>
                <a:spLocks noChangeArrowheads="1"/>
              </p:cNvSpPr>
              <p:nvPr/>
            </p:nvSpPr>
            <p:spPr bwMode="auto">
              <a:xfrm rot="-438988">
                <a:off x="425" y="2115"/>
                <a:ext cx="1185" cy="63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/>
              </a:p>
            </p:txBody>
          </p:sp>
          <p:grpSp>
            <p:nvGrpSpPr>
              <p:cNvPr id="6" name="Group 67"/>
              <p:cNvGrpSpPr>
                <a:grpSpLocks/>
              </p:cNvGrpSpPr>
              <p:nvPr/>
            </p:nvGrpSpPr>
            <p:grpSpPr bwMode="auto">
              <a:xfrm>
                <a:off x="685" y="2327"/>
                <a:ext cx="258" cy="247"/>
                <a:chOff x="340" y="3430"/>
                <a:chExt cx="317" cy="317"/>
              </a:xfrm>
            </p:grpSpPr>
            <p:sp>
              <p:nvSpPr>
                <p:cNvPr id="17" name="Oval 68"/>
                <p:cNvSpPr>
                  <a:spLocks noChangeArrowheads="1"/>
                </p:cNvSpPr>
                <p:nvPr/>
              </p:nvSpPr>
              <p:spPr bwMode="auto">
                <a:xfrm>
                  <a:off x="340" y="3430"/>
                  <a:ext cx="317" cy="317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18" name="Oval 69"/>
                <p:cNvSpPr>
                  <a:spLocks noChangeArrowheads="1"/>
                </p:cNvSpPr>
                <p:nvPr/>
              </p:nvSpPr>
              <p:spPr bwMode="auto">
                <a:xfrm>
                  <a:off x="431" y="3475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19" name="Oval 70"/>
                <p:cNvSpPr>
                  <a:spLocks noChangeArrowheads="1"/>
                </p:cNvSpPr>
                <p:nvPr/>
              </p:nvSpPr>
              <p:spPr bwMode="auto">
                <a:xfrm>
                  <a:off x="567" y="3566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20" name="Oval 71"/>
                <p:cNvSpPr>
                  <a:spLocks noChangeArrowheads="1"/>
                </p:cNvSpPr>
                <p:nvPr/>
              </p:nvSpPr>
              <p:spPr bwMode="auto">
                <a:xfrm>
                  <a:off x="521" y="3521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21" name="Oval 72"/>
                <p:cNvSpPr>
                  <a:spLocks noChangeArrowheads="1"/>
                </p:cNvSpPr>
                <p:nvPr/>
              </p:nvSpPr>
              <p:spPr bwMode="auto">
                <a:xfrm>
                  <a:off x="521" y="3611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22" name="Oval 73"/>
                <p:cNvSpPr>
                  <a:spLocks noChangeArrowheads="1"/>
                </p:cNvSpPr>
                <p:nvPr/>
              </p:nvSpPr>
              <p:spPr bwMode="auto">
                <a:xfrm>
                  <a:off x="431" y="3566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</p:grpSp>
          <p:grpSp>
            <p:nvGrpSpPr>
              <p:cNvPr id="7" name="Group 74"/>
              <p:cNvGrpSpPr>
                <a:grpSpLocks/>
              </p:cNvGrpSpPr>
              <p:nvPr/>
            </p:nvGrpSpPr>
            <p:grpSpPr bwMode="auto">
              <a:xfrm>
                <a:off x="1092" y="2257"/>
                <a:ext cx="259" cy="247"/>
                <a:chOff x="340" y="3430"/>
                <a:chExt cx="317" cy="317"/>
              </a:xfrm>
            </p:grpSpPr>
            <p:sp>
              <p:nvSpPr>
                <p:cNvPr id="11" name="Oval 75"/>
                <p:cNvSpPr>
                  <a:spLocks noChangeArrowheads="1"/>
                </p:cNvSpPr>
                <p:nvPr/>
              </p:nvSpPr>
              <p:spPr bwMode="auto">
                <a:xfrm>
                  <a:off x="340" y="3430"/>
                  <a:ext cx="317" cy="317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12" name="Oval 76"/>
                <p:cNvSpPr>
                  <a:spLocks noChangeArrowheads="1"/>
                </p:cNvSpPr>
                <p:nvPr/>
              </p:nvSpPr>
              <p:spPr bwMode="auto">
                <a:xfrm>
                  <a:off x="431" y="3475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13" name="Oval 77"/>
                <p:cNvSpPr>
                  <a:spLocks noChangeArrowheads="1"/>
                </p:cNvSpPr>
                <p:nvPr/>
              </p:nvSpPr>
              <p:spPr bwMode="auto">
                <a:xfrm>
                  <a:off x="567" y="3566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14" name="Oval 78"/>
                <p:cNvSpPr>
                  <a:spLocks noChangeArrowheads="1"/>
                </p:cNvSpPr>
                <p:nvPr/>
              </p:nvSpPr>
              <p:spPr bwMode="auto">
                <a:xfrm>
                  <a:off x="521" y="3521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15" name="Oval 79"/>
                <p:cNvSpPr>
                  <a:spLocks noChangeArrowheads="1"/>
                </p:cNvSpPr>
                <p:nvPr/>
              </p:nvSpPr>
              <p:spPr bwMode="auto">
                <a:xfrm>
                  <a:off x="521" y="3611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16" name="Oval 80"/>
                <p:cNvSpPr>
                  <a:spLocks noChangeArrowheads="1"/>
                </p:cNvSpPr>
                <p:nvPr/>
              </p:nvSpPr>
              <p:spPr bwMode="auto">
                <a:xfrm>
                  <a:off x="431" y="3566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</p:grpSp>
          <p:sp>
            <p:nvSpPr>
              <p:cNvPr id="8" name="Text Box 81"/>
              <p:cNvSpPr txBox="1">
                <a:spLocks noChangeArrowheads="1"/>
              </p:cNvSpPr>
              <p:nvPr/>
            </p:nvSpPr>
            <p:spPr bwMode="auto">
              <a:xfrm>
                <a:off x="1093" y="2480"/>
                <a:ext cx="31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sr-Latn-CS" sz="1600"/>
                  <a:t>sc</a:t>
                </a:r>
                <a:r>
                  <a:rPr lang="en-US" sz="1600"/>
                  <a:t>5</a:t>
                </a:r>
              </a:p>
            </p:txBody>
          </p:sp>
          <p:sp>
            <p:nvSpPr>
              <p:cNvPr id="9" name="Text Box 82"/>
              <p:cNvSpPr txBox="1">
                <a:spLocks noChangeArrowheads="1"/>
              </p:cNvSpPr>
              <p:nvPr/>
            </p:nvSpPr>
            <p:spPr bwMode="auto">
              <a:xfrm>
                <a:off x="685" y="2550"/>
                <a:ext cx="31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sr-Latn-CS" sz="1600"/>
                  <a:t>sc</a:t>
                </a:r>
                <a:r>
                  <a:rPr lang="en-US" sz="1600"/>
                  <a:t>4</a:t>
                </a:r>
              </a:p>
            </p:txBody>
          </p:sp>
          <p:sp>
            <p:nvSpPr>
              <p:cNvPr id="10" name="Text Box 83"/>
              <p:cNvSpPr txBox="1">
                <a:spLocks noChangeArrowheads="1"/>
              </p:cNvSpPr>
              <p:nvPr/>
            </p:nvSpPr>
            <p:spPr bwMode="auto">
              <a:xfrm>
                <a:off x="113" y="2182"/>
                <a:ext cx="3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sr-Latn-CS" dirty="0"/>
                  <a:t>LN2</a:t>
                </a:r>
                <a:endParaRPr lang="en-US" dirty="0"/>
              </a:p>
            </p:txBody>
          </p:sp>
        </p:grpSp>
        <p:grpSp>
          <p:nvGrpSpPr>
            <p:cNvPr id="23" name="Group 46"/>
            <p:cNvGrpSpPr>
              <a:grpSpLocks/>
            </p:cNvGrpSpPr>
            <p:nvPr/>
          </p:nvGrpSpPr>
          <p:grpSpPr bwMode="auto">
            <a:xfrm>
              <a:off x="2628900" y="2492375"/>
              <a:ext cx="2087563" cy="1228725"/>
              <a:chOff x="204" y="3018"/>
              <a:chExt cx="1315" cy="774"/>
            </a:xfrm>
          </p:grpSpPr>
          <p:sp>
            <p:nvSpPr>
              <p:cNvPr id="24" name="Oval 47"/>
              <p:cNvSpPr>
                <a:spLocks noChangeArrowheads="1"/>
              </p:cNvSpPr>
              <p:nvPr/>
            </p:nvSpPr>
            <p:spPr bwMode="auto">
              <a:xfrm rot="-438988">
                <a:off x="294" y="3099"/>
                <a:ext cx="1225" cy="69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/>
              </a:p>
            </p:txBody>
          </p:sp>
          <p:grpSp>
            <p:nvGrpSpPr>
              <p:cNvPr id="25" name="Group 48"/>
              <p:cNvGrpSpPr>
                <a:grpSpLocks/>
              </p:cNvGrpSpPr>
              <p:nvPr/>
            </p:nvGrpSpPr>
            <p:grpSpPr bwMode="auto">
              <a:xfrm>
                <a:off x="562" y="3330"/>
                <a:ext cx="268" cy="269"/>
                <a:chOff x="340" y="3430"/>
                <a:chExt cx="317" cy="317"/>
              </a:xfrm>
            </p:grpSpPr>
            <p:sp>
              <p:nvSpPr>
                <p:cNvPr id="36" name="Oval 49"/>
                <p:cNvSpPr>
                  <a:spLocks noChangeArrowheads="1"/>
                </p:cNvSpPr>
                <p:nvPr/>
              </p:nvSpPr>
              <p:spPr bwMode="auto">
                <a:xfrm>
                  <a:off x="340" y="3430"/>
                  <a:ext cx="317" cy="317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37" name="Oval 50"/>
                <p:cNvSpPr>
                  <a:spLocks noChangeArrowheads="1"/>
                </p:cNvSpPr>
                <p:nvPr/>
              </p:nvSpPr>
              <p:spPr bwMode="auto">
                <a:xfrm>
                  <a:off x="431" y="3475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38" name="Oval 51"/>
                <p:cNvSpPr>
                  <a:spLocks noChangeArrowheads="1"/>
                </p:cNvSpPr>
                <p:nvPr/>
              </p:nvSpPr>
              <p:spPr bwMode="auto">
                <a:xfrm>
                  <a:off x="567" y="3566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39" name="Oval 52"/>
                <p:cNvSpPr>
                  <a:spLocks noChangeArrowheads="1"/>
                </p:cNvSpPr>
                <p:nvPr/>
              </p:nvSpPr>
              <p:spPr bwMode="auto">
                <a:xfrm>
                  <a:off x="521" y="3521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40" name="Oval 53"/>
                <p:cNvSpPr>
                  <a:spLocks noChangeArrowheads="1"/>
                </p:cNvSpPr>
                <p:nvPr/>
              </p:nvSpPr>
              <p:spPr bwMode="auto">
                <a:xfrm>
                  <a:off x="521" y="3611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41" name="Oval 54"/>
                <p:cNvSpPr>
                  <a:spLocks noChangeArrowheads="1"/>
                </p:cNvSpPr>
                <p:nvPr/>
              </p:nvSpPr>
              <p:spPr bwMode="auto">
                <a:xfrm>
                  <a:off x="431" y="3566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</p:grpSp>
          <p:grpSp>
            <p:nvGrpSpPr>
              <p:cNvPr id="26" name="Group 55"/>
              <p:cNvGrpSpPr>
                <a:grpSpLocks/>
              </p:cNvGrpSpPr>
              <p:nvPr/>
            </p:nvGrpSpPr>
            <p:grpSpPr bwMode="auto">
              <a:xfrm>
                <a:off x="983" y="3254"/>
                <a:ext cx="268" cy="269"/>
                <a:chOff x="340" y="3430"/>
                <a:chExt cx="317" cy="317"/>
              </a:xfrm>
            </p:grpSpPr>
            <p:sp>
              <p:nvSpPr>
                <p:cNvPr id="30" name="Oval 56"/>
                <p:cNvSpPr>
                  <a:spLocks noChangeArrowheads="1"/>
                </p:cNvSpPr>
                <p:nvPr/>
              </p:nvSpPr>
              <p:spPr bwMode="auto">
                <a:xfrm>
                  <a:off x="340" y="3430"/>
                  <a:ext cx="317" cy="317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31" name="Oval 57"/>
                <p:cNvSpPr>
                  <a:spLocks noChangeArrowheads="1"/>
                </p:cNvSpPr>
                <p:nvPr/>
              </p:nvSpPr>
              <p:spPr bwMode="auto">
                <a:xfrm>
                  <a:off x="431" y="3475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32" name="Oval 58"/>
                <p:cNvSpPr>
                  <a:spLocks noChangeArrowheads="1"/>
                </p:cNvSpPr>
                <p:nvPr/>
              </p:nvSpPr>
              <p:spPr bwMode="auto">
                <a:xfrm>
                  <a:off x="567" y="3566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33" name="Oval 59"/>
                <p:cNvSpPr>
                  <a:spLocks noChangeArrowheads="1"/>
                </p:cNvSpPr>
                <p:nvPr/>
              </p:nvSpPr>
              <p:spPr bwMode="auto">
                <a:xfrm>
                  <a:off x="521" y="3521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34" name="Oval 60"/>
                <p:cNvSpPr>
                  <a:spLocks noChangeArrowheads="1"/>
                </p:cNvSpPr>
                <p:nvPr/>
              </p:nvSpPr>
              <p:spPr bwMode="auto">
                <a:xfrm>
                  <a:off x="521" y="3611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35" name="Oval 61"/>
                <p:cNvSpPr>
                  <a:spLocks noChangeArrowheads="1"/>
                </p:cNvSpPr>
                <p:nvPr/>
              </p:nvSpPr>
              <p:spPr bwMode="auto">
                <a:xfrm>
                  <a:off x="431" y="3566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</p:grpSp>
          <p:sp>
            <p:nvSpPr>
              <p:cNvPr id="27" name="Text Box 62"/>
              <p:cNvSpPr txBox="1">
                <a:spLocks noChangeArrowheads="1"/>
              </p:cNvSpPr>
              <p:nvPr/>
            </p:nvSpPr>
            <p:spPr bwMode="auto">
              <a:xfrm>
                <a:off x="985" y="3497"/>
                <a:ext cx="31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sr-Latn-CS" sz="1600" dirty="0"/>
                  <a:t>sc7</a:t>
                </a:r>
                <a:endParaRPr lang="en-US" sz="1600" dirty="0"/>
              </a:p>
            </p:txBody>
          </p:sp>
          <p:sp>
            <p:nvSpPr>
              <p:cNvPr id="28" name="Text Box 63"/>
              <p:cNvSpPr txBox="1">
                <a:spLocks noChangeArrowheads="1"/>
              </p:cNvSpPr>
              <p:nvPr/>
            </p:nvSpPr>
            <p:spPr bwMode="auto">
              <a:xfrm>
                <a:off x="562" y="3574"/>
                <a:ext cx="31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sr-Latn-CS" sz="1600"/>
                  <a:t>sc6</a:t>
                </a:r>
                <a:endParaRPr lang="en-US" sz="1600"/>
              </a:p>
            </p:txBody>
          </p:sp>
          <p:sp>
            <p:nvSpPr>
              <p:cNvPr id="29" name="Text Box 64"/>
              <p:cNvSpPr txBox="1">
                <a:spLocks noChangeArrowheads="1"/>
              </p:cNvSpPr>
              <p:nvPr/>
            </p:nvSpPr>
            <p:spPr bwMode="auto">
              <a:xfrm>
                <a:off x="204" y="3018"/>
                <a:ext cx="3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sr-Latn-CS"/>
                  <a:t>LN3</a:t>
                </a:r>
                <a:endParaRPr lang="en-US"/>
              </a:p>
            </p:txBody>
          </p:sp>
        </p:grpSp>
        <p:sp>
          <p:nvSpPr>
            <p:cNvPr id="43" name="Oval 119"/>
            <p:cNvSpPr>
              <a:spLocks noChangeArrowheads="1"/>
            </p:cNvSpPr>
            <p:nvPr/>
          </p:nvSpPr>
          <p:spPr bwMode="auto">
            <a:xfrm rot="20277689">
              <a:off x="323850" y="4219575"/>
              <a:ext cx="1728788" cy="9366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44" name="Oval 101"/>
            <p:cNvSpPr>
              <a:spLocks noChangeArrowheads="1"/>
            </p:cNvSpPr>
            <p:nvPr/>
          </p:nvSpPr>
          <p:spPr bwMode="auto">
            <a:xfrm rot="21011540">
              <a:off x="708025" y="4576763"/>
              <a:ext cx="325438" cy="33337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grpSp>
          <p:nvGrpSpPr>
            <p:cNvPr id="45" name="Group 86"/>
            <p:cNvGrpSpPr>
              <a:grpSpLocks/>
            </p:cNvGrpSpPr>
            <p:nvPr/>
          </p:nvGrpSpPr>
          <p:grpSpPr bwMode="auto">
            <a:xfrm rot="-583001">
              <a:off x="1228725" y="4311650"/>
              <a:ext cx="454025" cy="465138"/>
              <a:chOff x="340" y="3430"/>
              <a:chExt cx="317" cy="317"/>
            </a:xfrm>
          </p:grpSpPr>
          <p:sp>
            <p:nvSpPr>
              <p:cNvPr id="46" name="Oval 87"/>
              <p:cNvSpPr>
                <a:spLocks noChangeArrowheads="1"/>
              </p:cNvSpPr>
              <p:nvPr/>
            </p:nvSpPr>
            <p:spPr bwMode="auto">
              <a:xfrm>
                <a:off x="340" y="3430"/>
                <a:ext cx="317" cy="31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47" name="Oval 88"/>
              <p:cNvSpPr>
                <a:spLocks noChangeArrowheads="1"/>
              </p:cNvSpPr>
              <p:nvPr/>
            </p:nvSpPr>
            <p:spPr bwMode="auto">
              <a:xfrm>
                <a:off x="431" y="3475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48" name="Oval 89"/>
              <p:cNvSpPr>
                <a:spLocks noChangeArrowheads="1"/>
              </p:cNvSpPr>
              <p:nvPr/>
            </p:nvSpPr>
            <p:spPr bwMode="auto">
              <a:xfrm>
                <a:off x="567" y="3566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49" name="Oval 90"/>
              <p:cNvSpPr>
                <a:spLocks noChangeArrowheads="1"/>
              </p:cNvSpPr>
              <p:nvPr/>
            </p:nvSpPr>
            <p:spPr bwMode="auto">
              <a:xfrm>
                <a:off x="521" y="3521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50" name="Oval 91"/>
              <p:cNvSpPr>
                <a:spLocks noChangeArrowheads="1"/>
              </p:cNvSpPr>
              <p:nvPr/>
            </p:nvSpPr>
            <p:spPr bwMode="auto">
              <a:xfrm>
                <a:off x="521" y="3611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51" name="Oval 92"/>
              <p:cNvSpPr>
                <a:spLocks noChangeArrowheads="1"/>
              </p:cNvSpPr>
              <p:nvPr/>
            </p:nvSpPr>
            <p:spPr bwMode="auto">
              <a:xfrm>
                <a:off x="431" y="3566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52" name="Text Box 112"/>
            <p:cNvSpPr txBox="1">
              <a:spLocks noChangeArrowheads="1"/>
            </p:cNvSpPr>
            <p:nvPr/>
          </p:nvSpPr>
          <p:spPr bwMode="auto">
            <a:xfrm>
              <a:off x="612775" y="4891088"/>
              <a:ext cx="50006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sr-Latn-CS" sz="1600" dirty="0"/>
                <a:t>sc</a:t>
              </a:r>
              <a:r>
                <a:rPr lang="en-US" sz="1600" dirty="0"/>
                <a:t>8</a:t>
              </a:r>
            </a:p>
          </p:txBody>
        </p:sp>
        <p:sp>
          <p:nvSpPr>
            <p:cNvPr id="53" name="Text Box 112"/>
            <p:cNvSpPr txBox="1">
              <a:spLocks noChangeArrowheads="1"/>
            </p:cNvSpPr>
            <p:nvPr/>
          </p:nvSpPr>
          <p:spPr bwMode="auto">
            <a:xfrm>
              <a:off x="1059479" y="4767145"/>
              <a:ext cx="503664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sr-Latn-CS" sz="1600" dirty="0"/>
                <a:t>sc</a:t>
              </a:r>
              <a:r>
                <a:rPr lang="en-US" sz="1600" dirty="0"/>
                <a:t>1</a:t>
              </a:r>
            </a:p>
          </p:txBody>
        </p:sp>
        <p:sp>
          <p:nvSpPr>
            <p:cNvPr id="54" name="Oval 120"/>
            <p:cNvSpPr>
              <a:spLocks noChangeArrowheads="1"/>
            </p:cNvSpPr>
            <p:nvPr/>
          </p:nvSpPr>
          <p:spPr bwMode="auto">
            <a:xfrm rot="20277689">
              <a:off x="1979613" y="4235450"/>
              <a:ext cx="1728787" cy="9366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grpSp>
          <p:nvGrpSpPr>
            <p:cNvPr id="55" name="Group 102"/>
            <p:cNvGrpSpPr>
              <a:grpSpLocks/>
            </p:cNvGrpSpPr>
            <p:nvPr/>
          </p:nvGrpSpPr>
          <p:grpSpPr bwMode="auto">
            <a:xfrm rot="-563894">
              <a:off x="2465388" y="4486275"/>
              <a:ext cx="454025" cy="463550"/>
              <a:chOff x="340" y="3430"/>
              <a:chExt cx="317" cy="317"/>
            </a:xfrm>
          </p:grpSpPr>
          <p:sp>
            <p:nvSpPr>
              <p:cNvPr id="56" name="Oval 103"/>
              <p:cNvSpPr>
                <a:spLocks noChangeArrowheads="1"/>
              </p:cNvSpPr>
              <p:nvPr/>
            </p:nvSpPr>
            <p:spPr bwMode="auto">
              <a:xfrm>
                <a:off x="340" y="3430"/>
                <a:ext cx="317" cy="31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57" name="Oval 104"/>
              <p:cNvSpPr>
                <a:spLocks noChangeArrowheads="1"/>
              </p:cNvSpPr>
              <p:nvPr/>
            </p:nvSpPr>
            <p:spPr bwMode="auto">
              <a:xfrm>
                <a:off x="431" y="3475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58" name="Oval 105"/>
              <p:cNvSpPr>
                <a:spLocks noChangeArrowheads="1"/>
              </p:cNvSpPr>
              <p:nvPr/>
            </p:nvSpPr>
            <p:spPr bwMode="auto">
              <a:xfrm>
                <a:off x="567" y="3566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59" name="Oval 106"/>
              <p:cNvSpPr>
                <a:spLocks noChangeArrowheads="1"/>
              </p:cNvSpPr>
              <p:nvPr/>
            </p:nvSpPr>
            <p:spPr bwMode="auto">
              <a:xfrm>
                <a:off x="521" y="3521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60" name="Oval 107"/>
              <p:cNvSpPr>
                <a:spLocks noChangeArrowheads="1"/>
              </p:cNvSpPr>
              <p:nvPr/>
            </p:nvSpPr>
            <p:spPr bwMode="auto">
              <a:xfrm>
                <a:off x="521" y="3611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61" name="Oval 108"/>
              <p:cNvSpPr>
                <a:spLocks noChangeArrowheads="1"/>
              </p:cNvSpPr>
              <p:nvPr/>
            </p:nvSpPr>
            <p:spPr bwMode="auto">
              <a:xfrm>
                <a:off x="431" y="3566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grpSp>
          <p:nvGrpSpPr>
            <p:cNvPr id="62" name="Group 102"/>
            <p:cNvGrpSpPr>
              <a:grpSpLocks/>
            </p:cNvGrpSpPr>
            <p:nvPr/>
          </p:nvGrpSpPr>
          <p:grpSpPr bwMode="auto">
            <a:xfrm rot="-563894">
              <a:off x="2932561" y="4224092"/>
              <a:ext cx="454025" cy="463550"/>
              <a:chOff x="340" y="3430"/>
              <a:chExt cx="317" cy="317"/>
            </a:xfrm>
          </p:grpSpPr>
          <p:sp>
            <p:nvSpPr>
              <p:cNvPr id="63" name="Oval 103"/>
              <p:cNvSpPr>
                <a:spLocks noChangeArrowheads="1"/>
              </p:cNvSpPr>
              <p:nvPr/>
            </p:nvSpPr>
            <p:spPr bwMode="auto">
              <a:xfrm>
                <a:off x="340" y="3430"/>
                <a:ext cx="317" cy="31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64" name="Oval 104"/>
              <p:cNvSpPr>
                <a:spLocks noChangeArrowheads="1"/>
              </p:cNvSpPr>
              <p:nvPr/>
            </p:nvSpPr>
            <p:spPr bwMode="auto">
              <a:xfrm>
                <a:off x="431" y="3475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65" name="Oval 105"/>
              <p:cNvSpPr>
                <a:spLocks noChangeArrowheads="1"/>
              </p:cNvSpPr>
              <p:nvPr/>
            </p:nvSpPr>
            <p:spPr bwMode="auto">
              <a:xfrm>
                <a:off x="567" y="3566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66" name="Oval 106"/>
              <p:cNvSpPr>
                <a:spLocks noChangeArrowheads="1"/>
              </p:cNvSpPr>
              <p:nvPr/>
            </p:nvSpPr>
            <p:spPr bwMode="auto">
              <a:xfrm>
                <a:off x="521" y="3521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67" name="Oval 107"/>
              <p:cNvSpPr>
                <a:spLocks noChangeArrowheads="1"/>
              </p:cNvSpPr>
              <p:nvPr/>
            </p:nvSpPr>
            <p:spPr bwMode="auto">
              <a:xfrm>
                <a:off x="521" y="3611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68" name="Oval 108"/>
              <p:cNvSpPr>
                <a:spLocks noChangeArrowheads="1"/>
              </p:cNvSpPr>
              <p:nvPr/>
            </p:nvSpPr>
            <p:spPr bwMode="auto">
              <a:xfrm>
                <a:off x="431" y="3566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69" name="Text Box 110"/>
            <p:cNvSpPr txBox="1">
              <a:spLocks noChangeArrowheads="1"/>
            </p:cNvSpPr>
            <p:nvPr/>
          </p:nvSpPr>
          <p:spPr bwMode="auto">
            <a:xfrm>
              <a:off x="2124075" y="4819650"/>
              <a:ext cx="50006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sr-Latn-CS" sz="1600" dirty="0"/>
                <a:t>sc</a:t>
              </a:r>
              <a:r>
                <a:rPr lang="en-US" sz="1600" dirty="0"/>
                <a:t>2</a:t>
              </a:r>
            </a:p>
          </p:txBody>
        </p:sp>
        <p:sp>
          <p:nvSpPr>
            <p:cNvPr id="70" name="Text Box 110"/>
            <p:cNvSpPr txBox="1">
              <a:spLocks noChangeArrowheads="1"/>
            </p:cNvSpPr>
            <p:nvPr/>
          </p:nvSpPr>
          <p:spPr bwMode="auto">
            <a:xfrm>
              <a:off x="2804137" y="4730899"/>
              <a:ext cx="503664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sr-Latn-CS" sz="1600" dirty="0"/>
                <a:t>sc</a:t>
              </a:r>
              <a:r>
                <a:rPr lang="en-US" sz="1600" dirty="0"/>
                <a:t>3</a:t>
              </a:r>
            </a:p>
          </p:txBody>
        </p:sp>
        <p:grpSp>
          <p:nvGrpSpPr>
            <p:cNvPr id="111" name="Group 102"/>
            <p:cNvGrpSpPr>
              <a:grpSpLocks/>
            </p:cNvGrpSpPr>
            <p:nvPr/>
          </p:nvGrpSpPr>
          <p:grpSpPr bwMode="auto">
            <a:xfrm rot="-563894">
              <a:off x="2465388" y="4486275"/>
              <a:ext cx="454025" cy="463550"/>
              <a:chOff x="340" y="3430"/>
              <a:chExt cx="317" cy="317"/>
            </a:xfrm>
          </p:grpSpPr>
          <p:sp>
            <p:nvSpPr>
              <p:cNvPr id="112" name="Oval 103"/>
              <p:cNvSpPr>
                <a:spLocks noChangeArrowheads="1"/>
              </p:cNvSpPr>
              <p:nvPr/>
            </p:nvSpPr>
            <p:spPr bwMode="auto">
              <a:xfrm>
                <a:off x="340" y="3430"/>
                <a:ext cx="317" cy="31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13" name="Oval 104"/>
              <p:cNvSpPr>
                <a:spLocks noChangeArrowheads="1"/>
              </p:cNvSpPr>
              <p:nvPr/>
            </p:nvSpPr>
            <p:spPr bwMode="auto">
              <a:xfrm>
                <a:off x="431" y="3475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14" name="Oval 105"/>
              <p:cNvSpPr>
                <a:spLocks noChangeArrowheads="1"/>
              </p:cNvSpPr>
              <p:nvPr/>
            </p:nvSpPr>
            <p:spPr bwMode="auto">
              <a:xfrm>
                <a:off x="567" y="3566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15" name="Oval 106"/>
              <p:cNvSpPr>
                <a:spLocks noChangeArrowheads="1"/>
              </p:cNvSpPr>
              <p:nvPr/>
            </p:nvSpPr>
            <p:spPr bwMode="auto">
              <a:xfrm>
                <a:off x="521" y="3521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16" name="Oval 107"/>
              <p:cNvSpPr>
                <a:spLocks noChangeArrowheads="1"/>
              </p:cNvSpPr>
              <p:nvPr/>
            </p:nvSpPr>
            <p:spPr bwMode="auto">
              <a:xfrm>
                <a:off x="521" y="3611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17" name="Oval 108"/>
              <p:cNvSpPr>
                <a:spLocks noChangeArrowheads="1"/>
              </p:cNvSpPr>
              <p:nvPr/>
            </p:nvSpPr>
            <p:spPr bwMode="auto">
              <a:xfrm>
                <a:off x="431" y="3566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grpSp>
          <p:nvGrpSpPr>
            <p:cNvPr id="124" name="Group 159"/>
            <p:cNvGrpSpPr>
              <a:grpSpLocks/>
            </p:cNvGrpSpPr>
            <p:nvPr/>
          </p:nvGrpSpPr>
          <p:grpSpPr bwMode="auto">
            <a:xfrm>
              <a:off x="3781425" y="2846388"/>
              <a:ext cx="4822825" cy="3390900"/>
              <a:chOff x="2291" y="1570"/>
              <a:chExt cx="3038" cy="2136"/>
            </a:xfrm>
          </p:grpSpPr>
          <p:sp>
            <p:nvSpPr>
              <p:cNvPr id="125" name="Text Box 144"/>
              <p:cNvSpPr txBox="1">
                <a:spLocks noChangeArrowheads="1"/>
              </p:cNvSpPr>
              <p:nvPr/>
            </p:nvSpPr>
            <p:spPr bwMode="auto">
              <a:xfrm>
                <a:off x="2291" y="3475"/>
                <a:ext cx="3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/>
                  <a:t>sc1</a:t>
                </a:r>
              </a:p>
            </p:txBody>
          </p:sp>
          <p:sp>
            <p:nvSpPr>
              <p:cNvPr id="126" name="Oval 113"/>
              <p:cNvSpPr>
                <a:spLocks noChangeArrowheads="1"/>
              </p:cNvSpPr>
              <p:nvPr/>
            </p:nvSpPr>
            <p:spPr bwMode="auto">
              <a:xfrm>
                <a:off x="3070" y="3320"/>
                <a:ext cx="168" cy="15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27" name="Oval 114"/>
              <p:cNvSpPr>
                <a:spLocks noChangeArrowheads="1"/>
              </p:cNvSpPr>
              <p:nvPr/>
            </p:nvSpPr>
            <p:spPr bwMode="auto">
              <a:xfrm>
                <a:off x="2558" y="3320"/>
                <a:ext cx="168" cy="15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28" name="Oval 115"/>
              <p:cNvSpPr>
                <a:spLocks noChangeArrowheads="1"/>
              </p:cNvSpPr>
              <p:nvPr/>
            </p:nvSpPr>
            <p:spPr bwMode="auto">
              <a:xfrm>
                <a:off x="2814" y="3320"/>
                <a:ext cx="168" cy="15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29" name="Oval 117"/>
              <p:cNvSpPr>
                <a:spLocks noChangeArrowheads="1"/>
              </p:cNvSpPr>
              <p:nvPr/>
            </p:nvSpPr>
            <p:spPr bwMode="auto">
              <a:xfrm>
                <a:off x="3872" y="3320"/>
                <a:ext cx="168" cy="15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30" name="Oval 118"/>
              <p:cNvSpPr>
                <a:spLocks noChangeArrowheads="1"/>
              </p:cNvSpPr>
              <p:nvPr/>
            </p:nvSpPr>
            <p:spPr bwMode="auto">
              <a:xfrm>
                <a:off x="4129" y="3320"/>
                <a:ext cx="168" cy="15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31" name="Oval 119"/>
              <p:cNvSpPr>
                <a:spLocks noChangeArrowheads="1"/>
              </p:cNvSpPr>
              <p:nvPr/>
            </p:nvSpPr>
            <p:spPr bwMode="auto">
              <a:xfrm>
                <a:off x="4768" y="3320"/>
                <a:ext cx="168" cy="15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32" name="Oval 120"/>
              <p:cNvSpPr>
                <a:spLocks noChangeArrowheads="1"/>
              </p:cNvSpPr>
              <p:nvPr/>
            </p:nvSpPr>
            <p:spPr bwMode="auto">
              <a:xfrm>
                <a:off x="5025" y="3320"/>
                <a:ext cx="168" cy="15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33" name="Oval 121"/>
              <p:cNvSpPr>
                <a:spLocks noChangeArrowheads="1"/>
              </p:cNvSpPr>
              <p:nvPr/>
            </p:nvSpPr>
            <p:spPr bwMode="auto">
              <a:xfrm>
                <a:off x="3197" y="2551"/>
                <a:ext cx="168" cy="15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34" name="Oval 122"/>
              <p:cNvSpPr>
                <a:spLocks noChangeArrowheads="1"/>
              </p:cNvSpPr>
              <p:nvPr/>
            </p:nvSpPr>
            <p:spPr bwMode="auto">
              <a:xfrm>
                <a:off x="4064" y="2551"/>
                <a:ext cx="168" cy="15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35" name="Oval 123"/>
              <p:cNvSpPr>
                <a:spLocks noChangeArrowheads="1"/>
              </p:cNvSpPr>
              <p:nvPr/>
            </p:nvSpPr>
            <p:spPr bwMode="auto">
              <a:xfrm>
                <a:off x="4064" y="1842"/>
                <a:ext cx="168" cy="15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36" name="Oval 124"/>
              <p:cNvSpPr>
                <a:spLocks noChangeArrowheads="1"/>
              </p:cNvSpPr>
              <p:nvPr/>
            </p:nvSpPr>
            <p:spPr bwMode="auto">
              <a:xfrm>
                <a:off x="4703" y="2551"/>
                <a:ext cx="168" cy="15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cxnSp>
            <p:nvCxnSpPr>
              <p:cNvPr id="137" name="AutoShape 125"/>
              <p:cNvCxnSpPr>
                <a:cxnSpLocks noChangeShapeType="1"/>
                <a:stCxn id="135" idx="3"/>
                <a:endCxn id="133" idx="7"/>
              </p:cNvCxnSpPr>
              <p:nvPr/>
            </p:nvCxnSpPr>
            <p:spPr bwMode="auto">
              <a:xfrm flipH="1">
                <a:off x="3340" y="1974"/>
                <a:ext cx="749" cy="6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8" name="AutoShape 126"/>
              <p:cNvCxnSpPr>
                <a:cxnSpLocks noChangeShapeType="1"/>
                <a:stCxn id="135" idx="4"/>
                <a:endCxn id="134" idx="0"/>
              </p:cNvCxnSpPr>
              <p:nvPr/>
            </p:nvCxnSpPr>
            <p:spPr bwMode="auto">
              <a:xfrm>
                <a:off x="4149" y="1997"/>
                <a:ext cx="0" cy="55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9" name="AutoShape 127"/>
              <p:cNvCxnSpPr>
                <a:cxnSpLocks noChangeShapeType="1"/>
                <a:stCxn id="135" idx="5"/>
                <a:endCxn id="136" idx="1"/>
              </p:cNvCxnSpPr>
              <p:nvPr/>
            </p:nvCxnSpPr>
            <p:spPr bwMode="auto">
              <a:xfrm>
                <a:off x="4208" y="1975"/>
                <a:ext cx="519" cy="59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0" name="AutoShape 129"/>
              <p:cNvCxnSpPr>
                <a:cxnSpLocks noChangeShapeType="1"/>
                <a:stCxn id="133" idx="4"/>
                <a:endCxn id="127" idx="0"/>
              </p:cNvCxnSpPr>
              <p:nvPr/>
            </p:nvCxnSpPr>
            <p:spPr bwMode="auto">
              <a:xfrm flipH="1">
                <a:off x="2642" y="2706"/>
                <a:ext cx="639" cy="61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1" name="AutoShape 130"/>
              <p:cNvCxnSpPr>
                <a:cxnSpLocks noChangeShapeType="1"/>
                <a:stCxn id="134" idx="4"/>
                <a:endCxn id="129" idx="0"/>
              </p:cNvCxnSpPr>
              <p:nvPr/>
            </p:nvCxnSpPr>
            <p:spPr bwMode="auto">
              <a:xfrm flipH="1">
                <a:off x="3957" y="2706"/>
                <a:ext cx="192" cy="61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2" name="AutoShape 131"/>
              <p:cNvCxnSpPr>
                <a:cxnSpLocks noChangeShapeType="1"/>
                <a:stCxn id="134" idx="4"/>
                <a:endCxn id="130" idx="0"/>
              </p:cNvCxnSpPr>
              <p:nvPr/>
            </p:nvCxnSpPr>
            <p:spPr bwMode="auto">
              <a:xfrm>
                <a:off x="4149" y="2706"/>
                <a:ext cx="65" cy="61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3" name="AutoShape 133"/>
              <p:cNvCxnSpPr>
                <a:cxnSpLocks noChangeShapeType="1"/>
                <a:stCxn id="136" idx="4"/>
                <a:endCxn id="131" idx="0"/>
              </p:cNvCxnSpPr>
              <p:nvPr/>
            </p:nvCxnSpPr>
            <p:spPr bwMode="auto">
              <a:xfrm>
                <a:off x="4788" y="2706"/>
                <a:ext cx="65" cy="61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" name="AutoShape 134"/>
              <p:cNvCxnSpPr>
                <a:cxnSpLocks noChangeShapeType="1"/>
                <a:stCxn id="136" idx="4"/>
                <a:endCxn id="132" idx="0"/>
              </p:cNvCxnSpPr>
              <p:nvPr/>
            </p:nvCxnSpPr>
            <p:spPr bwMode="auto">
              <a:xfrm>
                <a:off x="4788" y="2706"/>
                <a:ext cx="322" cy="61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5" name="AutoShape 135"/>
              <p:cNvCxnSpPr>
                <a:cxnSpLocks noChangeShapeType="1"/>
                <a:stCxn id="133" idx="4"/>
                <a:endCxn id="126" idx="0"/>
              </p:cNvCxnSpPr>
              <p:nvPr/>
            </p:nvCxnSpPr>
            <p:spPr bwMode="auto">
              <a:xfrm flipH="1">
                <a:off x="3154" y="2706"/>
                <a:ext cx="127" cy="61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6" name="AutoShape 136"/>
              <p:cNvCxnSpPr>
                <a:cxnSpLocks noChangeShapeType="1"/>
                <a:stCxn id="133" idx="4"/>
                <a:endCxn id="128" idx="7"/>
              </p:cNvCxnSpPr>
              <p:nvPr/>
            </p:nvCxnSpPr>
            <p:spPr bwMode="auto">
              <a:xfrm flipH="1">
                <a:off x="2958" y="2706"/>
                <a:ext cx="323" cy="63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7" name="Text Box 139"/>
              <p:cNvSpPr txBox="1">
                <a:spLocks noChangeArrowheads="1"/>
              </p:cNvSpPr>
              <p:nvPr/>
            </p:nvSpPr>
            <p:spPr bwMode="auto">
              <a:xfrm>
                <a:off x="3923" y="1570"/>
                <a:ext cx="42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/>
                  <a:t>Root</a:t>
                </a:r>
              </a:p>
            </p:txBody>
          </p:sp>
          <p:sp>
            <p:nvSpPr>
              <p:cNvPr id="148" name="Text Box 140"/>
              <p:cNvSpPr txBox="1">
                <a:spLocks noChangeArrowheads="1"/>
              </p:cNvSpPr>
              <p:nvPr/>
            </p:nvSpPr>
            <p:spPr bwMode="auto">
              <a:xfrm>
                <a:off x="2699" y="2519"/>
                <a:ext cx="3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/>
                  <a:t>LN1</a:t>
                </a:r>
              </a:p>
            </p:txBody>
          </p:sp>
          <p:sp>
            <p:nvSpPr>
              <p:cNvPr id="149" name="Text Box 141"/>
              <p:cNvSpPr txBox="1">
                <a:spLocks noChangeArrowheads="1"/>
              </p:cNvSpPr>
              <p:nvPr/>
            </p:nvSpPr>
            <p:spPr bwMode="auto">
              <a:xfrm>
                <a:off x="3651" y="2519"/>
                <a:ext cx="3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/>
                  <a:t>LN2</a:t>
                </a:r>
              </a:p>
            </p:txBody>
          </p:sp>
          <p:sp>
            <p:nvSpPr>
              <p:cNvPr id="150" name="Text Box 142"/>
              <p:cNvSpPr txBox="1">
                <a:spLocks noChangeArrowheads="1"/>
              </p:cNvSpPr>
              <p:nvPr/>
            </p:nvSpPr>
            <p:spPr bwMode="auto">
              <a:xfrm>
                <a:off x="4949" y="2514"/>
                <a:ext cx="3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/>
                  <a:t>LN3</a:t>
                </a:r>
              </a:p>
            </p:txBody>
          </p:sp>
          <p:sp>
            <p:nvSpPr>
              <p:cNvPr id="151" name="Text Box 145"/>
              <p:cNvSpPr txBox="1">
                <a:spLocks noChangeArrowheads="1"/>
              </p:cNvSpPr>
              <p:nvPr/>
            </p:nvSpPr>
            <p:spPr bwMode="auto">
              <a:xfrm>
                <a:off x="3039" y="3475"/>
                <a:ext cx="3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/>
                  <a:t>sc3</a:t>
                </a:r>
              </a:p>
            </p:txBody>
          </p:sp>
          <p:sp>
            <p:nvSpPr>
              <p:cNvPr id="152" name="Text Box 146"/>
              <p:cNvSpPr txBox="1">
                <a:spLocks noChangeArrowheads="1"/>
              </p:cNvSpPr>
              <p:nvPr/>
            </p:nvSpPr>
            <p:spPr bwMode="auto">
              <a:xfrm>
                <a:off x="2653" y="3475"/>
                <a:ext cx="36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/>
                  <a:t>sc2</a:t>
                </a:r>
              </a:p>
            </p:txBody>
          </p:sp>
          <p:sp>
            <p:nvSpPr>
              <p:cNvPr id="153" name="Text Box 153"/>
              <p:cNvSpPr txBox="1">
                <a:spLocks noChangeArrowheads="1"/>
              </p:cNvSpPr>
              <p:nvPr/>
            </p:nvSpPr>
            <p:spPr bwMode="auto">
              <a:xfrm>
                <a:off x="3719" y="3475"/>
                <a:ext cx="3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/>
                  <a:t>sc4</a:t>
                </a:r>
              </a:p>
            </p:txBody>
          </p:sp>
          <p:sp>
            <p:nvSpPr>
              <p:cNvPr id="154" name="Text Box 154"/>
              <p:cNvSpPr txBox="1">
                <a:spLocks noChangeArrowheads="1"/>
              </p:cNvSpPr>
              <p:nvPr/>
            </p:nvSpPr>
            <p:spPr bwMode="auto">
              <a:xfrm>
                <a:off x="4082" y="3475"/>
                <a:ext cx="3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/>
                  <a:t>sc5</a:t>
                </a:r>
              </a:p>
            </p:txBody>
          </p:sp>
          <p:sp>
            <p:nvSpPr>
              <p:cNvPr id="155" name="Text Box 155"/>
              <p:cNvSpPr txBox="1">
                <a:spLocks noChangeArrowheads="1"/>
              </p:cNvSpPr>
              <p:nvPr/>
            </p:nvSpPr>
            <p:spPr bwMode="auto">
              <a:xfrm>
                <a:off x="4989" y="3475"/>
                <a:ext cx="3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/>
                  <a:t>sc7</a:t>
                </a:r>
              </a:p>
            </p:txBody>
          </p:sp>
          <p:sp>
            <p:nvSpPr>
              <p:cNvPr id="156" name="Text Box 156"/>
              <p:cNvSpPr txBox="1">
                <a:spLocks noChangeArrowheads="1"/>
              </p:cNvSpPr>
              <p:nvPr/>
            </p:nvSpPr>
            <p:spPr bwMode="auto">
              <a:xfrm>
                <a:off x="4603" y="3475"/>
                <a:ext cx="36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/>
                  <a:t>sc6</a:t>
                </a:r>
              </a:p>
            </p:txBody>
          </p:sp>
        </p:grpSp>
        <p:grpSp>
          <p:nvGrpSpPr>
            <p:cNvPr id="157" name="Group 160"/>
            <p:cNvGrpSpPr>
              <a:grpSpLocks/>
            </p:cNvGrpSpPr>
            <p:nvPr/>
          </p:nvGrpSpPr>
          <p:grpSpPr bwMode="auto">
            <a:xfrm>
              <a:off x="2916240" y="4649788"/>
              <a:ext cx="2436813" cy="1587500"/>
              <a:chOff x="1746" y="2706"/>
              <a:chExt cx="1535" cy="1000"/>
            </a:xfrm>
          </p:grpSpPr>
          <p:sp>
            <p:nvSpPr>
              <p:cNvPr id="158" name="Oval 116"/>
              <p:cNvSpPr>
                <a:spLocks noChangeArrowheads="1"/>
              </p:cNvSpPr>
              <p:nvPr/>
            </p:nvSpPr>
            <p:spPr bwMode="auto">
              <a:xfrm>
                <a:off x="2109" y="3320"/>
                <a:ext cx="168" cy="155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cxnSp>
            <p:nvCxnSpPr>
              <p:cNvPr id="159" name="AutoShape 137"/>
              <p:cNvCxnSpPr>
                <a:cxnSpLocks noChangeShapeType="1"/>
                <a:endCxn id="158" idx="7"/>
              </p:cNvCxnSpPr>
              <p:nvPr/>
            </p:nvCxnSpPr>
            <p:spPr bwMode="auto">
              <a:xfrm flipH="1">
                <a:off x="2252" y="2706"/>
                <a:ext cx="1029" cy="63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60" name="Text Box 143"/>
              <p:cNvSpPr txBox="1">
                <a:spLocks noChangeArrowheads="1"/>
              </p:cNvSpPr>
              <p:nvPr/>
            </p:nvSpPr>
            <p:spPr bwMode="auto">
              <a:xfrm>
                <a:off x="1746" y="3475"/>
                <a:ext cx="35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b="1"/>
                  <a:t>sc8</a:t>
                </a:r>
              </a:p>
            </p:txBody>
          </p:sp>
        </p:grp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EE50259-0F34-4A3F-BA56-AFC21584BD1B}"/>
                </a:ext>
              </a:extLst>
            </p:cNvPr>
            <p:cNvSpPr/>
            <p:nvPr/>
          </p:nvSpPr>
          <p:spPr>
            <a:xfrm>
              <a:off x="267945" y="3921262"/>
              <a:ext cx="6591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rial" pitchFamily="34" charset="0"/>
                </a:rPr>
                <a:t>LN1’</a:t>
              </a:r>
              <a:endParaRPr lang="en-IN" dirty="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33C275C-DEEC-484B-9442-99FBFD119F33}"/>
                </a:ext>
              </a:extLst>
            </p:cNvPr>
            <p:cNvSpPr/>
            <p:nvPr/>
          </p:nvSpPr>
          <p:spPr>
            <a:xfrm>
              <a:off x="2520728" y="3806291"/>
              <a:ext cx="7062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rial" pitchFamily="34" charset="0"/>
                </a:rPr>
                <a:t>LN1’’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7230398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494779"/>
            <a:ext cx="8504809" cy="84005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If the branching factor of a leaf node can not exceed 3</a:t>
            </a:r>
          </a:p>
        </p:txBody>
      </p:sp>
      <p:sp>
        <p:nvSpPr>
          <p:cNvPr id="104" name="Title 103">
            <a:extLst>
              <a:ext uri="{FF2B5EF4-FFF2-40B4-BE49-F238E27FC236}">
                <a16:creationId xmlns:a16="http://schemas.microsoft.com/office/drawing/2014/main" id="{8F41C004-B869-4D07-9A34-29FA8E205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CF Tree Insertion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EF45B88-4C86-411C-A468-AC3D96E677B5}"/>
              </a:ext>
            </a:extLst>
          </p:cNvPr>
          <p:cNvGrpSpPr/>
          <p:nvPr/>
        </p:nvGrpSpPr>
        <p:grpSpPr>
          <a:xfrm>
            <a:off x="378716" y="2478307"/>
            <a:ext cx="8386565" cy="3744913"/>
            <a:chOff x="217685" y="2492375"/>
            <a:chExt cx="8386565" cy="3744913"/>
          </a:xfrm>
        </p:grpSpPr>
        <p:grpSp>
          <p:nvGrpSpPr>
            <p:cNvPr id="4" name="Group 65"/>
            <p:cNvGrpSpPr>
              <a:grpSpLocks/>
            </p:cNvGrpSpPr>
            <p:nvPr/>
          </p:nvGrpSpPr>
          <p:grpSpPr bwMode="auto">
            <a:xfrm>
              <a:off x="323850" y="2636838"/>
              <a:ext cx="2376488" cy="1027112"/>
              <a:chOff x="113" y="2115"/>
              <a:chExt cx="1497" cy="647"/>
            </a:xfrm>
          </p:grpSpPr>
          <p:sp>
            <p:nvSpPr>
              <p:cNvPr id="5" name="Oval 66"/>
              <p:cNvSpPr>
                <a:spLocks noChangeArrowheads="1"/>
              </p:cNvSpPr>
              <p:nvPr/>
            </p:nvSpPr>
            <p:spPr bwMode="auto">
              <a:xfrm rot="-438988">
                <a:off x="425" y="2115"/>
                <a:ext cx="1185" cy="63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/>
              </a:p>
            </p:txBody>
          </p:sp>
          <p:grpSp>
            <p:nvGrpSpPr>
              <p:cNvPr id="6" name="Group 67"/>
              <p:cNvGrpSpPr>
                <a:grpSpLocks/>
              </p:cNvGrpSpPr>
              <p:nvPr/>
            </p:nvGrpSpPr>
            <p:grpSpPr bwMode="auto">
              <a:xfrm>
                <a:off x="685" y="2327"/>
                <a:ext cx="258" cy="247"/>
                <a:chOff x="340" y="3430"/>
                <a:chExt cx="317" cy="317"/>
              </a:xfrm>
            </p:grpSpPr>
            <p:sp>
              <p:nvSpPr>
                <p:cNvPr id="17" name="Oval 68"/>
                <p:cNvSpPr>
                  <a:spLocks noChangeArrowheads="1"/>
                </p:cNvSpPr>
                <p:nvPr/>
              </p:nvSpPr>
              <p:spPr bwMode="auto">
                <a:xfrm>
                  <a:off x="340" y="3430"/>
                  <a:ext cx="317" cy="317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18" name="Oval 69"/>
                <p:cNvSpPr>
                  <a:spLocks noChangeArrowheads="1"/>
                </p:cNvSpPr>
                <p:nvPr/>
              </p:nvSpPr>
              <p:spPr bwMode="auto">
                <a:xfrm>
                  <a:off x="431" y="3475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19" name="Oval 70"/>
                <p:cNvSpPr>
                  <a:spLocks noChangeArrowheads="1"/>
                </p:cNvSpPr>
                <p:nvPr/>
              </p:nvSpPr>
              <p:spPr bwMode="auto">
                <a:xfrm>
                  <a:off x="567" y="3566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20" name="Oval 71"/>
                <p:cNvSpPr>
                  <a:spLocks noChangeArrowheads="1"/>
                </p:cNvSpPr>
                <p:nvPr/>
              </p:nvSpPr>
              <p:spPr bwMode="auto">
                <a:xfrm>
                  <a:off x="521" y="3521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21" name="Oval 72"/>
                <p:cNvSpPr>
                  <a:spLocks noChangeArrowheads="1"/>
                </p:cNvSpPr>
                <p:nvPr/>
              </p:nvSpPr>
              <p:spPr bwMode="auto">
                <a:xfrm>
                  <a:off x="521" y="3611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22" name="Oval 73"/>
                <p:cNvSpPr>
                  <a:spLocks noChangeArrowheads="1"/>
                </p:cNvSpPr>
                <p:nvPr/>
              </p:nvSpPr>
              <p:spPr bwMode="auto">
                <a:xfrm>
                  <a:off x="431" y="3566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</p:grpSp>
          <p:grpSp>
            <p:nvGrpSpPr>
              <p:cNvPr id="7" name="Group 74"/>
              <p:cNvGrpSpPr>
                <a:grpSpLocks/>
              </p:cNvGrpSpPr>
              <p:nvPr/>
            </p:nvGrpSpPr>
            <p:grpSpPr bwMode="auto">
              <a:xfrm>
                <a:off x="1092" y="2257"/>
                <a:ext cx="259" cy="247"/>
                <a:chOff x="340" y="3430"/>
                <a:chExt cx="317" cy="317"/>
              </a:xfrm>
            </p:grpSpPr>
            <p:sp>
              <p:nvSpPr>
                <p:cNvPr id="11" name="Oval 75"/>
                <p:cNvSpPr>
                  <a:spLocks noChangeArrowheads="1"/>
                </p:cNvSpPr>
                <p:nvPr/>
              </p:nvSpPr>
              <p:spPr bwMode="auto">
                <a:xfrm>
                  <a:off x="340" y="3430"/>
                  <a:ext cx="317" cy="317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12" name="Oval 76"/>
                <p:cNvSpPr>
                  <a:spLocks noChangeArrowheads="1"/>
                </p:cNvSpPr>
                <p:nvPr/>
              </p:nvSpPr>
              <p:spPr bwMode="auto">
                <a:xfrm>
                  <a:off x="431" y="3475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13" name="Oval 77"/>
                <p:cNvSpPr>
                  <a:spLocks noChangeArrowheads="1"/>
                </p:cNvSpPr>
                <p:nvPr/>
              </p:nvSpPr>
              <p:spPr bwMode="auto">
                <a:xfrm>
                  <a:off x="567" y="3566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14" name="Oval 78"/>
                <p:cNvSpPr>
                  <a:spLocks noChangeArrowheads="1"/>
                </p:cNvSpPr>
                <p:nvPr/>
              </p:nvSpPr>
              <p:spPr bwMode="auto">
                <a:xfrm>
                  <a:off x="521" y="3521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15" name="Oval 79"/>
                <p:cNvSpPr>
                  <a:spLocks noChangeArrowheads="1"/>
                </p:cNvSpPr>
                <p:nvPr/>
              </p:nvSpPr>
              <p:spPr bwMode="auto">
                <a:xfrm>
                  <a:off x="521" y="3611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16" name="Oval 80"/>
                <p:cNvSpPr>
                  <a:spLocks noChangeArrowheads="1"/>
                </p:cNvSpPr>
                <p:nvPr/>
              </p:nvSpPr>
              <p:spPr bwMode="auto">
                <a:xfrm>
                  <a:off x="431" y="3566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</p:grpSp>
          <p:sp>
            <p:nvSpPr>
              <p:cNvPr id="8" name="Text Box 81"/>
              <p:cNvSpPr txBox="1">
                <a:spLocks noChangeArrowheads="1"/>
              </p:cNvSpPr>
              <p:nvPr/>
            </p:nvSpPr>
            <p:spPr bwMode="auto">
              <a:xfrm>
                <a:off x="1093" y="2480"/>
                <a:ext cx="31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sr-Latn-CS" sz="1600"/>
                  <a:t>sc</a:t>
                </a:r>
                <a:r>
                  <a:rPr lang="en-US" sz="1600"/>
                  <a:t>5</a:t>
                </a:r>
              </a:p>
            </p:txBody>
          </p:sp>
          <p:sp>
            <p:nvSpPr>
              <p:cNvPr id="9" name="Text Box 82"/>
              <p:cNvSpPr txBox="1">
                <a:spLocks noChangeArrowheads="1"/>
              </p:cNvSpPr>
              <p:nvPr/>
            </p:nvSpPr>
            <p:spPr bwMode="auto">
              <a:xfrm>
                <a:off x="685" y="2550"/>
                <a:ext cx="31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sr-Latn-CS" sz="1600"/>
                  <a:t>sc</a:t>
                </a:r>
                <a:r>
                  <a:rPr lang="en-US" sz="1600"/>
                  <a:t>4</a:t>
                </a:r>
              </a:p>
            </p:txBody>
          </p:sp>
          <p:sp>
            <p:nvSpPr>
              <p:cNvPr id="10" name="Text Box 83"/>
              <p:cNvSpPr txBox="1">
                <a:spLocks noChangeArrowheads="1"/>
              </p:cNvSpPr>
              <p:nvPr/>
            </p:nvSpPr>
            <p:spPr bwMode="auto">
              <a:xfrm>
                <a:off x="113" y="2182"/>
                <a:ext cx="3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sr-Latn-CS" dirty="0"/>
                  <a:t>LN2</a:t>
                </a:r>
                <a:endParaRPr lang="en-US" dirty="0"/>
              </a:p>
            </p:txBody>
          </p:sp>
        </p:grpSp>
        <p:grpSp>
          <p:nvGrpSpPr>
            <p:cNvPr id="23" name="Group 46"/>
            <p:cNvGrpSpPr>
              <a:grpSpLocks/>
            </p:cNvGrpSpPr>
            <p:nvPr/>
          </p:nvGrpSpPr>
          <p:grpSpPr bwMode="auto">
            <a:xfrm>
              <a:off x="2628900" y="2492375"/>
              <a:ext cx="2087563" cy="1228725"/>
              <a:chOff x="204" y="3018"/>
              <a:chExt cx="1315" cy="774"/>
            </a:xfrm>
          </p:grpSpPr>
          <p:sp>
            <p:nvSpPr>
              <p:cNvPr id="24" name="Oval 47"/>
              <p:cNvSpPr>
                <a:spLocks noChangeArrowheads="1"/>
              </p:cNvSpPr>
              <p:nvPr/>
            </p:nvSpPr>
            <p:spPr bwMode="auto">
              <a:xfrm rot="-438988">
                <a:off x="294" y="3099"/>
                <a:ext cx="1225" cy="69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/>
              </a:p>
            </p:txBody>
          </p:sp>
          <p:grpSp>
            <p:nvGrpSpPr>
              <p:cNvPr id="25" name="Group 48"/>
              <p:cNvGrpSpPr>
                <a:grpSpLocks/>
              </p:cNvGrpSpPr>
              <p:nvPr/>
            </p:nvGrpSpPr>
            <p:grpSpPr bwMode="auto">
              <a:xfrm>
                <a:off x="562" y="3330"/>
                <a:ext cx="268" cy="269"/>
                <a:chOff x="340" y="3430"/>
                <a:chExt cx="317" cy="317"/>
              </a:xfrm>
            </p:grpSpPr>
            <p:sp>
              <p:nvSpPr>
                <p:cNvPr id="36" name="Oval 49"/>
                <p:cNvSpPr>
                  <a:spLocks noChangeArrowheads="1"/>
                </p:cNvSpPr>
                <p:nvPr/>
              </p:nvSpPr>
              <p:spPr bwMode="auto">
                <a:xfrm>
                  <a:off x="340" y="3430"/>
                  <a:ext cx="317" cy="317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37" name="Oval 50"/>
                <p:cNvSpPr>
                  <a:spLocks noChangeArrowheads="1"/>
                </p:cNvSpPr>
                <p:nvPr/>
              </p:nvSpPr>
              <p:spPr bwMode="auto">
                <a:xfrm>
                  <a:off x="431" y="3475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38" name="Oval 51"/>
                <p:cNvSpPr>
                  <a:spLocks noChangeArrowheads="1"/>
                </p:cNvSpPr>
                <p:nvPr/>
              </p:nvSpPr>
              <p:spPr bwMode="auto">
                <a:xfrm>
                  <a:off x="567" y="3566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39" name="Oval 52"/>
                <p:cNvSpPr>
                  <a:spLocks noChangeArrowheads="1"/>
                </p:cNvSpPr>
                <p:nvPr/>
              </p:nvSpPr>
              <p:spPr bwMode="auto">
                <a:xfrm>
                  <a:off x="521" y="3521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40" name="Oval 53"/>
                <p:cNvSpPr>
                  <a:spLocks noChangeArrowheads="1"/>
                </p:cNvSpPr>
                <p:nvPr/>
              </p:nvSpPr>
              <p:spPr bwMode="auto">
                <a:xfrm>
                  <a:off x="521" y="3611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41" name="Oval 54"/>
                <p:cNvSpPr>
                  <a:spLocks noChangeArrowheads="1"/>
                </p:cNvSpPr>
                <p:nvPr/>
              </p:nvSpPr>
              <p:spPr bwMode="auto">
                <a:xfrm>
                  <a:off x="431" y="3566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</p:grpSp>
          <p:grpSp>
            <p:nvGrpSpPr>
              <p:cNvPr id="26" name="Group 55"/>
              <p:cNvGrpSpPr>
                <a:grpSpLocks/>
              </p:cNvGrpSpPr>
              <p:nvPr/>
            </p:nvGrpSpPr>
            <p:grpSpPr bwMode="auto">
              <a:xfrm>
                <a:off x="983" y="3254"/>
                <a:ext cx="268" cy="269"/>
                <a:chOff x="340" y="3430"/>
                <a:chExt cx="317" cy="317"/>
              </a:xfrm>
            </p:grpSpPr>
            <p:sp>
              <p:nvSpPr>
                <p:cNvPr id="30" name="Oval 56"/>
                <p:cNvSpPr>
                  <a:spLocks noChangeArrowheads="1"/>
                </p:cNvSpPr>
                <p:nvPr/>
              </p:nvSpPr>
              <p:spPr bwMode="auto">
                <a:xfrm>
                  <a:off x="340" y="3430"/>
                  <a:ext cx="317" cy="317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31" name="Oval 57"/>
                <p:cNvSpPr>
                  <a:spLocks noChangeArrowheads="1"/>
                </p:cNvSpPr>
                <p:nvPr/>
              </p:nvSpPr>
              <p:spPr bwMode="auto">
                <a:xfrm>
                  <a:off x="431" y="3475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32" name="Oval 58"/>
                <p:cNvSpPr>
                  <a:spLocks noChangeArrowheads="1"/>
                </p:cNvSpPr>
                <p:nvPr/>
              </p:nvSpPr>
              <p:spPr bwMode="auto">
                <a:xfrm>
                  <a:off x="567" y="3566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33" name="Oval 59"/>
                <p:cNvSpPr>
                  <a:spLocks noChangeArrowheads="1"/>
                </p:cNvSpPr>
                <p:nvPr/>
              </p:nvSpPr>
              <p:spPr bwMode="auto">
                <a:xfrm>
                  <a:off x="521" y="3521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34" name="Oval 60"/>
                <p:cNvSpPr>
                  <a:spLocks noChangeArrowheads="1"/>
                </p:cNvSpPr>
                <p:nvPr/>
              </p:nvSpPr>
              <p:spPr bwMode="auto">
                <a:xfrm>
                  <a:off x="521" y="3611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35" name="Oval 61"/>
                <p:cNvSpPr>
                  <a:spLocks noChangeArrowheads="1"/>
                </p:cNvSpPr>
                <p:nvPr/>
              </p:nvSpPr>
              <p:spPr bwMode="auto">
                <a:xfrm>
                  <a:off x="431" y="3566"/>
                  <a:ext cx="45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</p:grpSp>
          <p:sp>
            <p:nvSpPr>
              <p:cNvPr id="27" name="Text Box 62"/>
              <p:cNvSpPr txBox="1">
                <a:spLocks noChangeArrowheads="1"/>
              </p:cNvSpPr>
              <p:nvPr/>
            </p:nvSpPr>
            <p:spPr bwMode="auto">
              <a:xfrm>
                <a:off x="985" y="3497"/>
                <a:ext cx="31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sr-Latn-CS" sz="1600" dirty="0"/>
                  <a:t>sc7</a:t>
                </a:r>
                <a:endParaRPr lang="en-US" sz="1600" dirty="0"/>
              </a:p>
            </p:txBody>
          </p:sp>
          <p:sp>
            <p:nvSpPr>
              <p:cNvPr id="28" name="Text Box 63"/>
              <p:cNvSpPr txBox="1">
                <a:spLocks noChangeArrowheads="1"/>
              </p:cNvSpPr>
              <p:nvPr/>
            </p:nvSpPr>
            <p:spPr bwMode="auto">
              <a:xfrm>
                <a:off x="562" y="3574"/>
                <a:ext cx="31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sr-Latn-CS" sz="1600"/>
                  <a:t>sc6</a:t>
                </a:r>
                <a:endParaRPr lang="en-US" sz="1600"/>
              </a:p>
            </p:txBody>
          </p:sp>
          <p:sp>
            <p:nvSpPr>
              <p:cNvPr id="29" name="Text Box 64"/>
              <p:cNvSpPr txBox="1">
                <a:spLocks noChangeArrowheads="1"/>
              </p:cNvSpPr>
              <p:nvPr/>
            </p:nvSpPr>
            <p:spPr bwMode="auto">
              <a:xfrm>
                <a:off x="204" y="3018"/>
                <a:ext cx="3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sr-Latn-CS"/>
                  <a:t>LN3</a:t>
                </a:r>
                <a:endParaRPr lang="en-US"/>
              </a:p>
            </p:txBody>
          </p:sp>
        </p:grpSp>
        <p:sp>
          <p:nvSpPr>
            <p:cNvPr id="43" name="Oval 119"/>
            <p:cNvSpPr>
              <a:spLocks noChangeArrowheads="1"/>
            </p:cNvSpPr>
            <p:nvPr/>
          </p:nvSpPr>
          <p:spPr bwMode="auto">
            <a:xfrm rot="20277689">
              <a:off x="323850" y="4219575"/>
              <a:ext cx="1728788" cy="9366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44" name="Oval 101"/>
            <p:cNvSpPr>
              <a:spLocks noChangeArrowheads="1"/>
            </p:cNvSpPr>
            <p:nvPr/>
          </p:nvSpPr>
          <p:spPr bwMode="auto">
            <a:xfrm rot="21011540">
              <a:off x="708025" y="4576763"/>
              <a:ext cx="325438" cy="33337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grpSp>
          <p:nvGrpSpPr>
            <p:cNvPr id="45" name="Group 86"/>
            <p:cNvGrpSpPr>
              <a:grpSpLocks/>
            </p:cNvGrpSpPr>
            <p:nvPr/>
          </p:nvGrpSpPr>
          <p:grpSpPr bwMode="auto">
            <a:xfrm rot="-583001">
              <a:off x="1228725" y="4311650"/>
              <a:ext cx="454025" cy="465138"/>
              <a:chOff x="340" y="3430"/>
              <a:chExt cx="317" cy="317"/>
            </a:xfrm>
          </p:grpSpPr>
          <p:sp>
            <p:nvSpPr>
              <p:cNvPr id="46" name="Oval 87"/>
              <p:cNvSpPr>
                <a:spLocks noChangeArrowheads="1"/>
              </p:cNvSpPr>
              <p:nvPr/>
            </p:nvSpPr>
            <p:spPr bwMode="auto">
              <a:xfrm>
                <a:off x="340" y="3430"/>
                <a:ext cx="317" cy="31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47" name="Oval 88"/>
              <p:cNvSpPr>
                <a:spLocks noChangeArrowheads="1"/>
              </p:cNvSpPr>
              <p:nvPr/>
            </p:nvSpPr>
            <p:spPr bwMode="auto">
              <a:xfrm>
                <a:off x="431" y="3475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48" name="Oval 89"/>
              <p:cNvSpPr>
                <a:spLocks noChangeArrowheads="1"/>
              </p:cNvSpPr>
              <p:nvPr/>
            </p:nvSpPr>
            <p:spPr bwMode="auto">
              <a:xfrm>
                <a:off x="567" y="3566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49" name="Oval 90"/>
              <p:cNvSpPr>
                <a:spLocks noChangeArrowheads="1"/>
              </p:cNvSpPr>
              <p:nvPr/>
            </p:nvSpPr>
            <p:spPr bwMode="auto">
              <a:xfrm>
                <a:off x="521" y="3521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50" name="Oval 91"/>
              <p:cNvSpPr>
                <a:spLocks noChangeArrowheads="1"/>
              </p:cNvSpPr>
              <p:nvPr/>
            </p:nvSpPr>
            <p:spPr bwMode="auto">
              <a:xfrm>
                <a:off x="521" y="3611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51" name="Oval 92"/>
              <p:cNvSpPr>
                <a:spLocks noChangeArrowheads="1"/>
              </p:cNvSpPr>
              <p:nvPr/>
            </p:nvSpPr>
            <p:spPr bwMode="auto">
              <a:xfrm>
                <a:off x="431" y="3566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52" name="Text Box 112"/>
            <p:cNvSpPr txBox="1">
              <a:spLocks noChangeArrowheads="1"/>
            </p:cNvSpPr>
            <p:nvPr/>
          </p:nvSpPr>
          <p:spPr bwMode="auto">
            <a:xfrm>
              <a:off x="612775" y="4891088"/>
              <a:ext cx="50006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sr-Latn-CS" sz="1600" dirty="0"/>
                <a:t>sc</a:t>
              </a:r>
              <a:r>
                <a:rPr lang="en-US" sz="1600" dirty="0"/>
                <a:t>8</a:t>
              </a:r>
            </a:p>
          </p:txBody>
        </p:sp>
        <p:sp>
          <p:nvSpPr>
            <p:cNvPr id="53" name="Text Box 112"/>
            <p:cNvSpPr txBox="1">
              <a:spLocks noChangeArrowheads="1"/>
            </p:cNvSpPr>
            <p:nvPr/>
          </p:nvSpPr>
          <p:spPr bwMode="auto">
            <a:xfrm>
              <a:off x="1059479" y="4767145"/>
              <a:ext cx="503664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sr-Latn-CS" sz="1600" dirty="0"/>
                <a:t>sc</a:t>
              </a:r>
              <a:r>
                <a:rPr lang="en-US" sz="1600" dirty="0"/>
                <a:t>1</a:t>
              </a:r>
            </a:p>
          </p:txBody>
        </p:sp>
        <p:sp>
          <p:nvSpPr>
            <p:cNvPr id="54" name="Oval 120"/>
            <p:cNvSpPr>
              <a:spLocks noChangeArrowheads="1"/>
            </p:cNvSpPr>
            <p:nvPr/>
          </p:nvSpPr>
          <p:spPr bwMode="auto">
            <a:xfrm rot="20277689">
              <a:off x="1979613" y="4235450"/>
              <a:ext cx="1728787" cy="9366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grpSp>
          <p:nvGrpSpPr>
            <p:cNvPr id="55" name="Group 102"/>
            <p:cNvGrpSpPr>
              <a:grpSpLocks/>
            </p:cNvGrpSpPr>
            <p:nvPr/>
          </p:nvGrpSpPr>
          <p:grpSpPr bwMode="auto">
            <a:xfrm rot="-563894">
              <a:off x="2465388" y="4486275"/>
              <a:ext cx="454025" cy="463550"/>
              <a:chOff x="340" y="3430"/>
              <a:chExt cx="317" cy="317"/>
            </a:xfrm>
          </p:grpSpPr>
          <p:sp>
            <p:nvSpPr>
              <p:cNvPr id="56" name="Oval 103"/>
              <p:cNvSpPr>
                <a:spLocks noChangeArrowheads="1"/>
              </p:cNvSpPr>
              <p:nvPr/>
            </p:nvSpPr>
            <p:spPr bwMode="auto">
              <a:xfrm>
                <a:off x="340" y="3430"/>
                <a:ext cx="317" cy="31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57" name="Oval 104"/>
              <p:cNvSpPr>
                <a:spLocks noChangeArrowheads="1"/>
              </p:cNvSpPr>
              <p:nvPr/>
            </p:nvSpPr>
            <p:spPr bwMode="auto">
              <a:xfrm>
                <a:off x="431" y="3475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58" name="Oval 105"/>
              <p:cNvSpPr>
                <a:spLocks noChangeArrowheads="1"/>
              </p:cNvSpPr>
              <p:nvPr/>
            </p:nvSpPr>
            <p:spPr bwMode="auto">
              <a:xfrm>
                <a:off x="567" y="3566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59" name="Oval 106"/>
              <p:cNvSpPr>
                <a:spLocks noChangeArrowheads="1"/>
              </p:cNvSpPr>
              <p:nvPr/>
            </p:nvSpPr>
            <p:spPr bwMode="auto">
              <a:xfrm>
                <a:off x="521" y="3521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60" name="Oval 107"/>
              <p:cNvSpPr>
                <a:spLocks noChangeArrowheads="1"/>
              </p:cNvSpPr>
              <p:nvPr/>
            </p:nvSpPr>
            <p:spPr bwMode="auto">
              <a:xfrm>
                <a:off x="521" y="3611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61" name="Oval 108"/>
              <p:cNvSpPr>
                <a:spLocks noChangeArrowheads="1"/>
              </p:cNvSpPr>
              <p:nvPr/>
            </p:nvSpPr>
            <p:spPr bwMode="auto">
              <a:xfrm>
                <a:off x="431" y="3566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grpSp>
          <p:nvGrpSpPr>
            <p:cNvPr id="62" name="Group 102"/>
            <p:cNvGrpSpPr>
              <a:grpSpLocks/>
            </p:cNvGrpSpPr>
            <p:nvPr/>
          </p:nvGrpSpPr>
          <p:grpSpPr bwMode="auto">
            <a:xfrm rot="-563894">
              <a:off x="2932561" y="4224092"/>
              <a:ext cx="454025" cy="463550"/>
              <a:chOff x="340" y="3430"/>
              <a:chExt cx="317" cy="317"/>
            </a:xfrm>
          </p:grpSpPr>
          <p:sp>
            <p:nvSpPr>
              <p:cNvPr id="63" name="Oval 103"/>
              <p:cNvSpPr>
                <a:spLocks noChangeArrowheads="1"/>
              </p:cNvSpPr>
              <p:nvPr/>
            </p:nvSpPr>
            <p:spPr bwMode="auto">
              <a:xfrm>
                <a:off x="340" y="3430"/>
                <a:ext cx="317" cy="31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64" name="Oval 104"/>
              <p:cNvSpPr>
                <a:spLocks noChangeArrowheads="1"/>
              </p:cNvSpPr>
              <p:nvPr/>
            </p:nvSpPr>
            <p:spPr bwMode="auto">
              <a:xfrm>
                <a:off x="431" y="3475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65" name="Oval 105"/>
              <p:cNvSpPr>
                <a:spLocks noChangeArrowheads="1"/>
              </p:cNvSpPr>
              <p:nvPr/>
            </p:nvSpPr>
            <p:spPr bwMode="auto">
              <a:xfrm>
                <a:off x="567" y="3566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66" name="Oval 106"/>
              <p:cNvSpPr>
                <a:spLocks noChangeArrowheads="1"/>
              </p:cNvSpPr>
              <p:nvPr/>
            </p:nvSpPr>
            <p:spPr bwMode="auto">
              <a:xfrm>
                <a:off x="521" y="3521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67" name="Oval 107"/>
              <p:cNvSpPr>
                <a:spLocks noChangeArrowheads="1"/>
              </p:cNvSpPr>
              <p:nvPr/>
            </p:nvSpPr>
            <p:spPr bwMode="auto">
              <a:xfrm>
                <a:off x="521" y="3611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68" name="Oval 108"/>
              <p:cNvSpPr>
                <a:spLocks noChangeArrowheads="1"/>
              </p:cNvSpPr>
              <p:nvPr/>
            </p:nvSpPr>
            <p:spPr bwMode="auto">
              <a:xfrm>
                <a:off x="431" y="3566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69" name="Text Box 110"/>
            <p:cNvSpPr txBox="1">
              <a:spLocks noChangeArrowheads="1"/>
            </p:cNvSpPr>
            <p:nvPr/>
          </p:nvSpPr>
          <p:spPr bwMode="auto">
            <a:xfrm>
              <a:off x="2124075" y="4819650"/>
              <a:ext cx="50006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sr-Latn-CS" sz="1600" dirty="0"/>
                <a:t>sc</a:t>
              </a:r>
              <a:r>
                <a:rPr lang="en-US" sz="1600" dirty="0"/>
                <a:t>2</a:t>
              </a:r>
            </a:p>
          </p:txBody>
        </p:sp>
        <p:sp>
          <p:nvSpPr>
            <p:cNvPr id="70" name="Text Box 110"/>
            <p:cNvSpPr txBox="1">
              <a:spLocks noChangeArrowheads="1"/>
            </p:cNvSpPr>
            <p:nvPr/>
          </p:nvSpPr>
          <p:spPr bwMode="auto">
            <a:xfrm>
              <a:off x="2804137" y="4730899"/>
              <a:ext cx="503664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sr-Latn-CS" sz="1600" dirty="0"/>
                <a:t>sc</a:t>
              </a:r>
              <a:r>
                <a:rPr lang="en-US" sz="1600" dirty="0"/>
                <a:t>3</a:t>
              </a:r>
            </a:p>
          </p:txBody>
        </p:sp>
        <p:sp>
          <p:nvSpPr>
            <p:cNvPr id="71" name="Oval 9"/>
            <p:cNvSpPr>
              <a:spLocks noChangeArrowheads="1"/>
            </p:cNvSpPr>
            <p:nvPr/>
          </p:nvSpPr>
          <p:spPr bwMode="auto">
            <a:xfrm>
              <a:off x="3492500" y="5624513"/>
              <a:ext cx="266700" cy="24606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cxnSp>
          <p:nvCxnSpPr>
            <p:cNvPr id="72" name="AutoShape 10"/>
            <p:cNvCxnSpPr>
              <a:cxnSpLocks noChangeShapeType="1"/>
              <a:stCxn id="82" idx="4"/>
              <a:endCxn id="71" idx="7"/>
            </p:cNvCxnSpPr>
            <p:nvPr/>
          </p:nvCxnSpPr>
          <p:spPr bwMode="auto">
            <a:xfrm flipH="1">
              <a:off x="3719513" y="4649788"/>
              <a:ext cx="1128712" cy="10112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3" name="Text Box 11"/>
            <p:cNvSpPr txBox="1">
              <a:spLocks noChangeArrowheads="1"/>
            </p:cNvSpPr>
            <p:nvPr/>
          </p:nvSpPr>
          <p:spPr bwMode="auto">
            <a:xfrm>
              <a:off x="2916238" y="5870575"/>
              <a:ext cx="565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b="1"/>
                <a:t>sc8</a:t>
              </a:r>
            </a:p>
          </p:txBody>
        </p:sp>
        <p:sp>
          <p:nvSpPr>
            <p:cNvPr id="74" name="Text Box 13"/>
            <p:cNvSpPr txBox="1">
              <a:spLocks noChangeArrowheads="1"/>
            </p:cNvSpPr>
            <p:nvPr/>
          </p:nvSpPr>
          <p:spPr bwMode="auto">
            <a:xfrm>
              <a:off x="3781425" y="5870575"/>
              <a:ext cx="5397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/>
                <a:t>sc1</a:t>
              </a:r>
            </a:p>
          </p:txBody>
        </p:sp>
        <p:sp>
          <p:nvSpPr>
            <p:cNvPr id="75" name="Oval 14"/>
            <p:cNvSpPr>
              <a:spLocks noChangeArrowheads="1"/>
            </p:cNvSpPr>
            <p:nvPr/>
          </p:nvSpPr>
          <p:spPr bwMode="auto">
            <a:xfrm>
              <a:off x="5018088" y="5624513"/>
              <a:ext cx="266700" cy="24606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76" name="Oval 15"/>
            <p:cNvSpPr>
              <a:spLocks noChangeArrowheads="1"/>
            </p:cNvSpPr>
            <p:nvPr/>
          </p:nvSpPr>
          <p:spPr bwMode="auto">
            <a:xfrm>
              <a:off x="4205288" y="5624513"/>
              <a:ext cx="266700" cy="24606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77" name="Oval 16"/>
            <p:cNvSpPr>
              <a:spLocks noChangeArrowheads="1"/>
            </p:cNvSpPr>
            <p:nvPr/>
          </p:nvSpPr>
          <p:spPr bwMode="auto">
            <a:xfrm>
              <a:off x="4611688" y="5624513"/>
              <a:ext cx="266700" cy="24606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78" name="Oval 17"/>
            <p:cNvSpPr>
              <a:spLocks noChangeArrowheads="1"/>
            </p:cNvSpPr>
            <p:nvPr/>
          </p:nvSpPr>
          <p:spPr bwMode="auto">
            <a:xfrm>
              <a:off x="6291263" y="5624513"/>
              <a:ext cx="266700" cy="24606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79" name="Oval 18"/>
            <p:cNvSpPr>
              <a:spLocks noChangeArrowheads="1"/>
            </p:cNvSpPr>
            <p:nvPr/>
          </p:nvSpPr>
          <p:spPr bwMode="auto">
            <a:xfrm>
              <a:off x="6699250" y="5624513"/>
              <a:ext cx="266700" cy="24606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80" name="Oval 19"/>
            <p:cNvSpPr>
              <a:spLocks noChangeArrowheads="1"/>
            </p:cNvSpPr>
            <p:nvPr/>
          </p:nvSpPr>
          <p:spPr bwMode="auto">
            <a:xfrm>
              <a:off x="7713663" y="5624513"/>
              <a:ext cx="266700" cy="24606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81" name="Oval 20"/>
            <p:cNvSpPr>
              <a:spLocks noChangeArrowheads="1"/>
            </p:cNvSpPr>
            <p:nvPr/>
          </p:nvSpPr>
          <p:spPr bwMode="auto">
            <a:xfrm>
              <a:off x="8121650" y="5624513"/>
              <a:ext cx="266700" cy="24606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82" name="Oval 21"/>
            <p:cNvSpPr>
              <a:spLocks noChangeArrowheads="1"/>
            </p:cNvSpPr>
            <p:nvPr/>
          </p:nvSpPr>
          <p:spPr bwMode="auto">
            <a:xfrm>
              <a:off x="4714875" y="4403725"/>
              <a:ext cx="266700" cy="2460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83" name="Oval 22"/>
            <p:cNvSpPr>
              <a:spLocks noChangeArrowheads="1"/>
            </p:cNvSpPr>
            <p:nvPr/>
          </p:nvSpPr>
          <p:spPr bwMode="auto">
            <a:xfrm>
              <a:off x="6596063" y="4403725"/>
              <a:ext cx="266700" cy="2460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84" name="Oval 23"/>
            <p:cNvSpPr>
              <a:spLocks noChangeArrowheads="1"/>
            </p:cNvSpPr>
            <p:nvPr/>
          </p:nvSpPr>
          <p:spPr bwMode="auto">
            <a:xfrm>
              <a:off x="6596063" y="3278188"/>
              <a:ext cx="266700" cy="24606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85" name="Oval 24"/>
            <p:cNvSpPr>
              <a:spLocks noChangeArrowheads="1"/>
            </p:cNvSpPr>
            <p:nvPr/>
          </p:nvSpPr>
          <p:spPr bwMode="auto">
            <a:xfrm>
              <a:off x="7610475" y="4403725"/>
              <a:ext cx="266700" cy="2460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cxnSp>
          <p:nvCxnSpPr>
            <p:cNvPr id="86" name="AutoShape 25"/>
            <p:cNvCxnSpPr>
              <a:cxnSpLocks noChangeShapeType="1"/>
              <a:stCxn id="84" idx="3"/>
              <a:endCxn id="82" idx="7"/>
            </p:cNvCxnSpPr>
            <p:nvPr/>
          </p:nvCxnSpPr>
          <p:spPr bwMode="auto">
            <a:xfrm flipH="1">
              <a:off x="4941888" y="3487738"/>
              <a:ext cx="1693862" cy="9525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AutoShape 26"/>
            <p:cNvCxnSpPr>
              <a:cxnSpLocks noChangeShapeType="1"/>
              <a:stCxn id="84" idx="4"/>
              <a:endCxn id="83" idx="0"/>
            </p:cNvCxnSpPr>
            <p:nvPr/>
          </p:nvCxnSpPr>
          <p:spPr bwMode="auto">
            <a:xfrm>
              <a:off x="6731000" y="3524250"/>
              <a:ext cx="0" cy="8794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AutoShape 27"/>
            <p:cNvCxnSpPr>
              <a:cxnSpLocks noChangeShapeType="1"/>
              <a:stCxn id="84" idx="5"/>
              <a:endCxn id="85" idx="1"/>
            </p:cNvCxnSpPr>
            <p:nvPr/>
          </p:nvCxnSpPr>
          <p:spPr bwMode="auto">
            <a:xfrm>
              <a:off x="6824663" y="3489325"/>
              <a:ext cx="823912" cy="949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AutoShape 28"/>
            <p:cNvCxnSpPr>
              <a:cxnSpLocks noChangeShapeType="1"/>
              <a:stCxn id="82" idx="4"/>
              <a:endCxn id="76" idx="0"/>
            </p:cNvCxnSpPr>
            <p:nvPr/>
          </p:nvCxnSpPr>
          <p:spPr bwMode="auto">
            <a:xfrm flipH="1">
              <a:off x="4338638" y="4649788"/>
              <a:ext cx="509587" cy="974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AutoShape 29"/>
            <p:cNvCxnSpPr>
              <a:cxnSpLocks noChangeShapeType="1"/>
              <a:stCxn id="83" idx="4"/>
              <a:endCxn id="78" idx="0"/>
            </p:cNvCxnSpPr>
            <p:nvPr/>
          </p:nvCxnSpPr>
          <p:spPr bwMode="auto">
            <a:xfrm flipH="1">
              <a:off x="6426200" y="4649788"/>
              <a:ext cx="304800" cy="974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AutoShape 30"/>
            <p:cNvCxnSpPr>
              <a:cxnSpLocks noChangeShapeType="1"/>
              <a:stCxn id="83" idx="4"/>
              <a:endCxn id="79" idx="0"/>
            </p:cNvCxnSpPr>
            <p:nvPr/>
          </p:nvCxnSpPr>
          <p:spPr bwMode="auto">
            <a:xfrm>
              <a:off x="6731000" y="4649788"/>
              <a:ext cx="103188" cy="974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AutoShape 31"/>
            <p:cNvCxnSpPr>
              <a:cxnSpLocks noChangeShapeType="1"/>
              <a:stCxn id="85" idx="4"/>
              <a:endCxn id="80" idx="0"/>
            </p:cNvCxnSpPr>
            <p:nvPr/>
          </p:nvCxnSpPr>
          <p:spPr bwMode="auto">
            <a:xfrm>
              <a:off x="7745413" y="4649788"/>
              <a:ext cx="103187" cy="974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AutoShape 32"/>
            <p:cNvCxnSpPr>
              <a:cxnSpLocks noChangeShapeType="1"/>
              <a:stCxn id="85" idx="4"/>
              <a:endCxn id="81" idx="0"/>
            </p:cNvCxnSpPr>
            <p:nvPr/>
          </p:nvCxnSpPr>
          <p:spPr bwMode="auto">
            <a:xfrm>
              <a:off x="7745413" y="4649788"/>
              <a:ext cx="511175" cy="974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4" name="Text Box 35"/>
            <p:cNvSpPr txBox="1">
              <a:spLocks noChangeArrowheads="1"/>
            </p:cNvSpPr>
            <p:nvPr/>
          </p:nvSpPr>
          <p:spPr bwMode="auto">
            <a:xfrm>
              <a:off x="6372225" y="2846388"/>
              <a:ext cx="666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dirty="0"/>
                <a:t>Root</a:t>
              </a:r>
            </a:p>
          </p:txBody>
        </p:sp>
        <p:sp>
          <p:nvSpPr>
            <p:cNvPr id="95" name="Text Box 36"/>
            <p:cNvSpPr txBox="1">
              <a:spLocks noChangeArrowheads="1"/>
            </p:cNvSpPr>
            <p:nvPr/>
          </p:nvSpPr>
          <p:spPr bwMode="auto">
            <a:xfrm>
              <a:off x="4067175" y="4430713"/>
              <a:ext cx="6540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/>
                <a:t>LN1’</a:t>
              </a:r>
            </a:p>
          </p:txBody>
        </p:sp>
        <p:sp>
          <p:nvSpPr>
            <p:cNvPr id="96" name="Text Box 37"/>
            <p:cNvSpPr txBox="1">
              <a:spLocks noChangeArrowheads="1"/>
            </p:cNvSpPr>
            <p:nvPr/>
          </p:nvSpPr>
          <p:spPr bwMode="auto">
            <a:xfrm>
              <a:off x="6877050" y="4430713"/>
              <a:ext cx="6032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/>
                <a:t>LN2</a:t>
              </a:r>
            </a:p>
          </p:txBody>
        </p:sp>
        <p:sp>
          <p:nvSpPr>
            <p:cNvPr id="97" name="Text Box 38"/>
            <p:cNvSpPr txBox="1">
              <a:spLocks noChangeArrowheads="1"/>
            </p:cNvSpPr>
            <p:nvPr/>
          </p:nvSpPr>
          <p:spPr bwMode="auto">
            <a:xfrm>
              <a:off x="8001000" y="4430713"/>
              <a:ext cx="6032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/>
                <a:t>LN3</a:t>
              </a:r>
            </a:p>
          </p:txBody>
        </p:sp>
        <p:sp>
          <p:nvSpPr>
            <p:cNvPr id="98" name="Text Box 39"/>
            <p:cNvSpPr txBox="1">
              <a:spLocks noChangeArrowheads="1"/>
            </p:cNvSpPr>
            <p:nvPr/>
          </p:nvSpPr>
          <p:spPr bwMode="auto">
            <a:xfrm>
              <a:off x="4968875" y="5870575"/>
              <a:ext cx="5397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/>
                <a:t>sc3</a:t>
              </a:r>
            </a:p>
          </p:txBody>
        </p:sp>
        <p:sp>
          <p:nvSpPr>
            <p:cNvPr id="99" name="Text Box 40"/>
            <p:cNvSpPr txBox="1">
              <a:spLocks noChangeArrowheads="1"/>
            </p:cNvSpPr>
            <p:nvPr/>
          </p:nvSpPr>
          <p:spPr bwMode="auto">
            <a:xfrm>
              <a:off x="4356100" y="5870575"/>
              <a:ext cx="57626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/>
                <a:t>sc2</a:t>
              </a:r>
            </a:p>
          </p:txBody>
        </p:sp>
        <p:sp>
          <p:nvSpPr>
            <p:cNvPr id="100" name="Text Box 41"/>
            <p:cNvSpPr txBox="1">
              <a:spLocks noChangeArrowheads="1"/>
            </p:cNvSpPr>
            <p:nvPr/>
          </p:nvSpPr>
          <p:spPr bwMode="auto">
            <a:xfrm>
              <a:off x="6048375" y="5870575"/>
              <a:ext cx="5397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/>
                <a:t>sc4</a:t>
              </a:r>
            </a:p>
          </p:txBody>
        </p:sp>
        <p:sp>
          <p:nvSpPr>
            <p:cNvPr id="101" name="Text Box 42"/>
            <p:cNvSpPr txBox="1">
              <a:spLocks noChangeArrowheads="1"/>
            </p:cNvSpPr>
            <p:nvPr/>
          </p:nvSpPr>
          <p:spPr bwMode="auto">
            <a:xfrm>
              <a:off x="6624638" y="5870575"/>
              <a:ext cx="5397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/>
                <a:t>sc5</a:t>
              </a:r>
            </a:p>
          </p:txBody>
        </p:sp>
        <p:sp>
          <p:nvSpPr>
            <p:cNvPr id="102" name="Text Box 43"/>
            <p:cNvSpPr txBox="1">
              <a:spLocks noChangeArrowheads="1"/>
            </p:cNvSpPr>
            <p:nvPr/>
          </p:nvSpPr>
          <p:spPr bwMode="auto">
            <a:xfrm>
              <a:off x="8064500" y="5870575"/>
              <a:ext cx="5397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/>
                <a:t>sc7</a:t>
              </a:r>
            </a:p>
          </p:txBody>
        </p:sp>
        <p:sp>
          <p:nvSpPr>
            <p:cNvPr id="103" name="Text Box 44"/>
            <p:cNvSpPr txBox="1">
              <a:spLocks noChangeArrowheads="1"/>
            </p:cNvSpPr>
            <p:nvPr/>
          </p:nvSpPr>
          <p:spPr bwMode="auto">
            <a:xfrm>
              <a:off x="7451725" y="5870575"/>
              <a:ext cx="57626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/>
                <a:t>sc6</a:t>
              </a:r>
            </a:p>
          </p:txBody>
        </p:sp>
        <p:grpSp>
          <p:nvGrpSpPr>
            <p:cNvPr id="111" name="Group 102"/>
            <p:cNvGrpSpPr>
              <a:grpSpLocks/>
            </p:cNvGrpSpPr>
            <p:nvPr/>
          </p:nvGrpSpPr>
          <p:grpSpPr bwMode="auto">
            <a:xfrm rot="-563894">
              <a:off x="2465388" y="4486275"/>
              <a:ext cx="454025" cy="463550"/>
              <a:chOff x="340" y="3430"/>
              <a:chExt cx="317" cy="317"/>
            </a:xfrm>
          </p:grpSpPr>
          <p:sp>
            <p:nvSpPr>
              <p:cNvPr id="112" name="Oval 103"/>
              <p:cNvSpPr>
                <a:spLocks noChangeArrowheads="1"/>
              </p:cNvSpPr>
              <p:nvPr/>
            </p:nvSpPr>
            <p:spPr bwMode="auto">
              <a:xfrm>
                <a:off x="340" y="3430"/>
                <a:ext cx="317" cy="31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13" name="Oval 104"/>
              <p:cNvSpPr>
                <a:spLocks noChangeArrowheads="1"/>
              </p:cNvSpPr>
              <p:nvPr/>
            </p:nvSpPr>
            <p:spPr bwMode="auto">
              <a:xfrm>
                <a:off x="431" y="3475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14" name="Oval 105"/>
              <p:cNvSpPr>
                <a:spLocks noChangeArrowheads="1"/>
              </p:cNvSpPr>
              <p:nvPr/>
            </p:nvSpPr>
            <p:spPr bwMode="auto">
              <a:xfrm>
                <a:off x="567" y="3566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15" name="Oval 106"/>
              <p:cNvSpPr>
                <a:spLocks noChangeArrowheads="1"/>
              </p:cNvSpPr>
              <p:nvPr/>
            </p:nvSpPr>
            <p:spPr bwMode="auto">
              <a:xfrm>
                <a:off x="521" y="3521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16" name="Oval 107"/>
              <p:cNvSpPr>
                <a:spLocks noChangeArrowheads="1"/>
              </p:cNvSpPr>
              <p:nvPr/>
            </p:nvSpPr>
            <p:spPr bwMode="auto">
              <a:xfrm>
                <a:off x="521" y="3611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17" name="Oval 108"/>
              <p:cNvSpPr>
                <a:spLocks noChangeArrowheads="1"/>
              </p:cNvSpPr>
              <p:nvPr/>
            </p:nvSpPr>
            <p:spPr bwMode="auto">
              <a:xfrm>
                <a:off x="431" y="3566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119" name="Oval 113"/>
            <p:cNvSpPr>
              <a:spLocks noChangeArrowheads="1"/>
            </p:cNvSpPr>
            <p:nvPr/>
          </p:nvSpPr>
          <p:spPr bwMode="auto">
            <a:xfrm>
              <a:off x="5313363" y="4406900"/>
              <a:ext cx="266700" cy="2460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20" name="Text Box 114"/>
            <p:cNvSpPr txBox="1">
              <a:spLocks noChangeArrowheads="1"/>
            </p:cNvSpPr>
            <p:nvPr/>
          </p:nvSpPr>
          <p:spPr bwMode="auto">
            <a:xfrm>
              <a:off x="5646738" y="4437063"/>
              <a:ext cx="7048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/>
                <a:t>LN1’’</a:t>
              </a:r>
            </a:p>
          </p:txBody>
        </p:sp>
        <p:cxnSp>
          <p:nvCxnSpPr>
            <p:cNvPr id="121" name="AutoShape 115"/>
            <p:cNvCxnSpPr>
              <a:cxnSpLocks noChangeShapeType="1"/>
              <a:stCxn id="84" idx="3"/>
              <a:endCxn id="119" idx="7"/>
            </p:cNvCxnSpPr>
            <p:nvPr/>
          </p:nvCxnSpPr>
          <p:spPr bwMode="auto">
            <a:xfrm flipH="1">
              <a:off x="5540375" y="3487738"/>
              <a:ext cx="1095375" cy="9556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2" name="AutoShape 116"/>
            <p:cNvCxnSpPr>
              <a:cxnSpLocks noChangeShapeType="1"/>
              <a:stCxn id="119" idx="4"/>
              <a:endCxn id="77" idx="0"/>
            </p:cNvCxnSpPr>
            <p:nvPr/>
          </p:nvCxnSpPr>
          <p:spPr bwMode="auto">
            <a:xfrm flipH="1">
              <a:off x="4745038" y="4652963"/>
              <a:ext cx="701675" cy="9715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" name="AutoShape 117"/>
            <p:cNvCxnSpPr>
              <a:cxnSpLocks noChangeShapeType="1"/>
              <a:stCxn id="119" idx="4"/>
              <a:endCxn id="75" idx="0"/>
            </p:cNvCxnSpPr>
            <p:nvPr/>
          </p:nvCxnSpPr>
          <p:spPr bwMode="auto">
            <a:xfrm flipH="1">
              <a:off x="5151438" y="4652963"/>
              <a:ext cx="295275" cy="9715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89489CB0-8614-47A6-9EA4-1784D43DD0AA}"/>
                </a:ext>
              </a:extLst>
            </p:cNvPr>
            <p:cNvSpPr/>
            <p:nvPr/>
          </p:nvSpPr>
          <p:spPr>
            <a:xfrm>
              <a:off x="217685" y="3961646"/>
              <a:ext cx="6591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rial" pitchFamily="34" charset="0"/>
                </a:rPr>
                <a:t>LN1’</a:t>
              </a:r>
              <a:endParaRPr lang="en-IN" dirty="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26AB8627-D2C9-48F4-A47C-79367D6A4C02}"/>
                </a:ext>
              </a:extLst>
            </p:cNvPr>
            <p:cNvSpPr/>
            <p:nvPr/>
          </p:nvSpPr>
          <p:spPr>
            <a:xfrm>
              <a:off x="2470468" y="3846675"/>
              <a:ext cx="7062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rial" pitchFamily="34" charset="0"/>
                </a:rPr>
                <a:t>LN1’’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489802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CF Tree Insertion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If the branching factor of a non-leaf node can not exceed 3, then the root is split, and the height of the CF Tree increases by one.</a:t>
            </a:r>
            <a:endParaRPr lang="en-IN" sz="24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B390D96-69E8-4B08-9BCA-787BB9760F59}"/>
              </a:ext>
            </a:extLst>
          </p:cNvPr>
          <p:cNvGrpSpPr/>
          <p:nvPr/>
        </p:nvGrpSpPr>
        <p:grpSpPr>
          <a:xfrm>
            <a:off x="319595" y="2857408"/>
            <a:ext cx="8424862" cy="3818969"/>
            <a:chOff x="179388" y="2420938"/>
            <a:chExt cx="8424862" cy="3818969"/>
          </a:xfrm>
        </p:grpSpPr>
        <p:sp>
          <p:nvSpPr>
            <p:cNvPr id="4" name="Oval 129"/>
            <p:cNvSpPr>
              <a:spLocks noChangeArrowheads="1"/>
            </p:cNvSpPr>
            <p:nvPr/>
          </p:nvSpPr>
          <p:spPr bwMode="auto">
            <a:xfrm>
              <a:off x="179388" y="2781300"/>
              <a:ext cx="4464050" cy="1584325"/>
            </a:xfrm>
            <a:prstGeom prst="ellipse">
              <a:avLst/>
            </a:prstGeom>
            <a:solidFill>
              <a:srgbClr val="D3EBE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>
                <a:latin typeface="Bahnschrift" panose="020B0502040204020203" pitchFamily="34" charset="0"/>
              </a:endParaRPr>
            </a:p>
          </p:txBody>
        </p:sp>
        <p:sp>
          <p:nvSpPr>
            <p:cNvPr id="5" name="Oval 10"/>
            <p:cNvSpPr>
              <a:spLocks noChangeArrowheads="1"/>
            </p:cNvSpPr>
            <p:nvPr/>
          </p:nvSpPr>
          <p:spPr bwMode="auto">
            <a:xfrm rot="20277689">
              <a:off x="1906588" y="4811713"/>
              <a:ext cx="1728787" cy="9366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>
                <a:latin typeface="Bahnschrift" panose="020B0502040204020203" pitchFamily="34" charset="0"/>
              </a:endParaRPr>
            </a:p>
          </p:txBody>
        </p:sp>
        <p:sp>
          <p:nvSpPr>
            <p:cNvPr id="6" name="Oval 11"/>
            <p:cNvSpPr>
              <a:spLocks noChangeArrowheads="1"/>
            </p:cNvSpPr>
            <p:nvPr/>
          </p:nvSpPr>
          <p:spPr bwMode="auto">
            <a:xfrm rot="20277689">
              <a:off x="322263" y="4868863"/>
              <a:ext cx="1728787" cy="9366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>
                <a:latin typeface="Bahnschrift" panose="020B0502040204020203" pitchFamily="34" charset="0"/>
              </a:endParaRPr>
            </a:p>
          </p:txBody>
        </p:sp>
        <p:sp>
          <p:nvSpPr>
            <p:cNvPr id="7" name="Oval 12"/>
            <p:cNvSpPr>
              <a:spLocks noChangeArrowheads="1"/>
            </p:cNvSpPr>
            <p:nvPr/>
          </p:nvSpPr>
          <p:spPr bwMode="auto">
            <a:xfrm>
              <a:off x="3492500" y="5624513"/>
              <a:ext cx="266700" cy="24606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>
                <a:latin typeface="Bahnschrift" panose="020B0502040204020203" pitchFamily="34" charset="0"/>
              </a:endParaRPr>
            </a:p>
          </p:txBody>
        </p:sp>
        <p:cxnSp>
          <p:nvCxnSpPr>
            <p:cNvPr id="8" name="AutoShape 13"/>
            <p:cNvCxnSpPr>
              <a:cxnSpLocks noChangeShapeType="1"/>
              <a:stCxn id="18" idx="4"/>
              <a:endCxn id="7" idx="7"/>
            </p:cNvCxnSpPr>
            <p:nvPr/>
          </p:nvCxnSpPr>
          <p:spPr bwMode="auto">
            <a:xfrm flipH="1">
              <a:off x="3719513" y="4649788"/>
              <a:ext cx="1128712" cy="10112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2916238" y="5870575"/>
              <a:ext cx="565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b="1">
                  <a:latin typeface="Bahnschrift" panose="020B0502040204020203" pitchFamily="34" charset="0"/>
                </a:rPr>
                <a:t>sc8</a:t>
              </a:r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3781425" y="5870575"/>
              <a:ext cx="49725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Bahnschrift" panose="020B0502040204020203" pitchFamily="34" charset="0"/>
                </a:rPr>
                <a:t>sc1</a:t>
              </a:r>
            </a:p>
          </p:txBody>
        </p:sp>
        <p:sp>
          <p:nvSpPr>
            <p:cNvPr id="11" name="Oval 16"/>
            <p:cNvSpPr>
              <a:spLocks noChangeArrowheads="1"/>
            </p:cNvSpPr>
            <p:nvPr/>
          </p:nvSpPr>
          <p:spPr bwMode="auto">
            <a:xfrm>
              <a:off x="5018088" y="5624513"/>
              <a:ext cx="266700" cy="24606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>
                <a:latin typeface="Bahnschrift" panose="020B0502040204020203" pitchFamily="34" charset="0"/>
              </a:endParaRPr>
            </a:p>
          </p:txBody>
        </p:sp>
        <p:sp>
          <p:nvSpPr>
            <p:cNvPr id="12" name="Oval 17"/>
            <p:cNvSpPr>
              <a:spLocks noChangeArrowheads="1"/>
            </p:cNvSpPr>
            <p:nvPr/>
          </p:nvSpPr>
          <p:spPr bwMode="auto">
            <a:xfrm>
              <a:off x="4205288" y="5624513"/>
              <a:ext cx="266700" cy="24606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>
                <a:latin typeface="Bahnschrift" panose="020B0502040204020203" pitchFamily="34" charset="0"/>
              </a:endParaRPr>
            </a:p>
          </p:txBody>
        </p:sp>
        <p:sp>
          <p:nvSpPr>
            <p:cNvPr id="13" name="Oval 18"/>
            <p:cNvSpPr>
              <a:spLocks noChangeArrowheads="1"/>
            </p:cNvSpPr>
            <p:nvPr/>
          </p:nvSpPr>
          <p:spPr bwMode="auto">
            <a:xfrm>
              <a:off x="4611688" y="5624513"/>
              <a:ext cx="266700" cy="24606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>
                <a:latin typeface="Bahnschrift" panose="020B0502040204020203" pitchFamily="34" charset="0"/>
              </a:endParaRPr>
            </a:p>
          </p:txBody>
        </p:sp>
        <p:sp>
          <p:nvSpPr>
            <p:cNvPr id="14" name="Oval 19"/>
            <p:cNvSpPr>
              <a:spLocks noChangeArrowheads="1"/>
            </p:cNvSpPr>
            <p:nvPr/>
          </p:nvSpPr>
          <p:spPr bwMode="auto">
            <a:xfrm>
              <a:off x="6291263" y="5624513"/>
              <a:ext cx="266700" cy="24606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>
                <a:latin typeface="Bahnschrift" panose="020B0502040204020203" pitchFamily="34" charset="0"/>
              </a:endParaRPr>
            </a:p>
          </p:txBody>
        </p:sp>
        <p:sp>
          <p:nvSpPr>
            <p:cNvPr id="15" name="Oval 20"/>
            <p:cNvSpPr>
              <a:spLocks noChangeArrowheads="1"/>
            </p:cNvSpPr>
            <p:nvPr/>
          </p:nvSpPr>
          <p:spPr bwMode="auto">
            <a:xfrm>
              <a:off x="6699250" y="5624513"/>
              <a:ext cx="266700" cy="24606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>
                <a:latin typeface="Bahnschrift" panose="020B0502040204020203" pitchFamily="34" charset="0"/>
              </a:endParaRPr>
            </a:p>
          </p:txBody>
        </p:sp>
        <p:sp>
          <p:nvSpPr>
            <p:cNvPr id="16" name="Oval 21"/>
            <p:cNvSpPr>
              <a:spLocks noChangeArrowheads="1"/>
            </p:cNvSpPr>
            <p:nvPr/>
          </p:nvSpPr>
          <p:spPr bwMode="auto">
            <a:xfrm>
              <a:off x="7713663" y="5624513"/>
              <a:ext cx="266700" cy="24606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>
                <a:latin typeface="Bahnschrift" panose="020B0502040204020203" pitchFamily="34" charset="0"/>
              </a:endParaRPr>
            </a:p>
          </p:txBody>
        </p:sp>
        <p:sp>
          <p:nvSpPr>
            <p:cNvPr id="17" name="Oval 22"/>
            <p:cNvSpPr>
              <a:spLocks noChangeArrowheads="1"/>
            </p:cNvSpPr>
            <p:nvPr/>
          </p:nvSpPr>
          <p:spPr bwMode="auto">
            <a:xfrm>
              <a:off x="8121650" y="5624513"/>
              <a:ext cx="266700" cy="24606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>
                <a:latin typeface="Bahnschrift" panose="020B0502040204020203" pitchFamily="34" charset="0"/>
              </a:endParaRPr>
            </a:p>
          </p:txBody>
        </p:sp>
        <p:sp>
          <p:nvSpPr>
            <p:cNvPr id="18" name="Oval 23"/>
            <p:cNvSpPr>
              <a:spLocks noChangeArrowheads="1"/>
            </p:cNvSpPr>
            <p:nvPr/>
          </p:nvSpPr>
          <p:spPr bwMode="auto">
            <a:xfrm>
              <a:off x="4714875" y="4403725"/>
              <a:ext cx="266700" cy="2460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>
                <a:latin typeface="Bahnschrift" panose="020B0502040204020203" pitchFamily="34" charset="0"/>
              </a:endParaRPr>
            </a:p>
          </p:txBody>
        </p:sp>
        <p:sp>
          <p:nvSpPr>
            <p:cNvPr id="19" name="Oval 24"/>
            <p:cNvSpPr>
              <a:spLocks noChangeArrowheads="1"/>
            </p:cNvSpPr>
            <p:nvPr/>
          </p:nvSpPr>
          <p:spPr bwMode="auto">
            <a:xfrm>
              <a:off x="6596063" y="4403725"/>
              <a:ext cx="266700" cy="2460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>
                <a:latin typeface="Bahnschrift" panose="020B0502040204020203" pitchFamily="34" charset="0"/>
              </a:endParaRPr>
            </a:p>
          </p:txBody>
        </p:sp>
        <p:sp>
          <p:nvSpPr>
            <p:cNvPr id="20" name="Oval 25"/>
            <p:cNvSpPr>
              <a:spLocks noChangeArrowheads="1"/>
            </p:cNvSpPr>
            <p:nvPr/>
          </p:nvSpPr>
          <p:spPr bwMode="auto">
            <a:xfrm>
              <a:off x="6164263" y="2492375"/>
              <a:ext cx="266700" cy="2460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>
                <a:latin typeface="Bahnschrift" panose="020B0502040204020203" pitchFamily="34" charset="0"/>
              </a:endParaRPr>
            </a:p>
          </p:txBody>
        </p:sp>
        <p:sp>
          <p:nvSpPr>
            <p:cNvPr id="21" name="Oval 26"/>
            <p:cNvSpPr>
              <a:spLocks noChangeArrowheads="1"/>
            </p:cNvSpPr>
            <p:nvPr/>
          </p:nvSpPr>
          <p:spPr bwMode="auto">
            <a:xfrm>
              <a:off x="7610475" y="4403725"/>
              <a:ext cx="266700" cy="2460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>
                <a:latin typeface="Bahnschrift" panose="020B0502040204020203" pitchFamily="34" charset="0"/>
              </a:endParaRPr>
            </a:p>
          </p:txBody>
        </p:sp>
        <p:cxnSp>
          <p:nvCxnSpPr>
            <p:cNvPr id="22" name="AutoShape 30"/>
            <p:cNvCxnSpPr>
              <a:cxnSpLocks noChangeShapeType="1"/>
              <a:stCxn id="18" idx="4"/>
              <a:endCxn id="12" idx="0"/>
            </p:cNvCxnSpPr>
            <p:nvPr/>
          </p:nvCxnSpPr>
          <p:spPr bwMode="auto">
            <a:xfrm flipH="1">
              <a:off x="4338638" y="4649788"/>
              <a:ext cx="509587" cy="974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31"/>
            <p:cNvCxnSpPr>
              <a:cxnSpLocks noChangeShapeType="1"/>
              <a:stCxn id="19" idx="4"/>
              <a:endCxn id="14" idx="0"/>
            </p:cNvCxnSpPr>
            <p:nvPr/>
          </p:nvCxnSpPr>
          <p:spPr bwMode="auto">
            <a:xfrm flipH="1">
              <a:off x="6426200" y="4649788"/>
              <a:ext cx="304800" cy="974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AutoShape 32"/>
            <p:cNvCxnSpPr>
              <a:cxnSpLocks noChangeShapeType="1"/>
              <a:stCxn id="19" idx="4"/>
              <a:endCxn id="15" idx="0"/>
            </p:cNvCxnSpPr>
            <p:nvPr/>
          </p:nvCxnSpPr>
          <p:spPr bwMode="auto">
            <a:xfrm>
              <a:off x="6731000" y="4649788"/>
              <a:ext cx="103188" cy="974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AutoShape 33"/>
            <p:cNvCxnSpPr>
              <a:cxnSpLocks noChangeShapeType="1"/>
              <a:stCxn id="21" idx="4"/>
              <a:endCxn id="16" idx="0"/>
            </p:cNvCxnSpPr>
            <p:nvPr/>
          </p:nvCxnSpPr>
          <p:spPr bwMode="auto">
            <a:xfrm>
              <a:off x="7745413" y="4649788"/>
              <a:ext cx="103187" cy="974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AutoShape 34"/>
            <p:cNvCxnSpPr>
              <a:cxnSpLocks noChangeShapeType="1"/>
              <a:stCxn id="21" idx="4"/>
              <a:endCxn id="17" idx="0"/>
            </p:cNvCxnSpPr>
            <p:nvPr/>
          </p:nvCxnSpPr>
          <p:spPr bwMode="auto">
            <a:xfrm>
              <a:off x="7745413" y="4649788"/>
              <a:ext cx="511175" cy="974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" name="Text Box 35"/>
            <p:cNvSpPr txBox="1">
              <a:spLocks noChangeArrowheads="1"/>
            </p:cNvSpPr>
            <p:nvPr/>
          </p:nvSpPr>
          <p:spPr bwMode="auto">
            <a:xfrm>
              <a:off x="6443663" y="2420938"/>
              <a:ext cx="666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Bahnschrift" panose="020B0502040204020203" pitchFamily="34" charset="0"/>
                </a:rPr>
                <a:t>Root</a:t>
              </a:r>
            </a:p>
          </p:txBody>
        </p:sp>
        <p:sp>
          <p:nvSpPr>
            <p:cNvPr id="28" name="Text Box 36"/>
            <p:cNvSpPr txBox="1">
              <a:spLocks noChangeArrowheads="1"/>
            </p:cNvSpPr>
            <p:nvPr/>
          </p:nvSpPr>
          <p:spPr bwMode="auto">
            <a:xfrm>
              <a:off x="4067175" y="4430713"/>
              <a:ext cx="59824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Bahnschrift" panose="020B0502040204020203" pitchFamily="34" charset="0"/>
                </a:rPr>
                <a:t>LN1’</a:t>
              </a:r>
            </a:p>
          </p:txBody>
        </p:sp>
        <p:sp>
          <p:nvSpPr>
            <p:cNvPr id="29" name="Text Box 37"/>
            <p:cNvSpPr txBox="1">
              <a:spLocks noChangeArrowheads="1"/>
            </p:cNvSpPr>
            <p:nvPr/>
          </p:nvSpPr>
          <p:spPr bwMode="auto">
            <a:xfrm>
              <a:off x="6877050" y="4430713"/>
              <a:ext cx="6032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Bahnschrift" panose="020B0502040204020203" pitchFamily="34" charset="0"/>
                </a:rPr>
                <a:t>LN2</a:t>
              </a:r>
            </a:p>
          </p:txBody>
        </p:sp>
        <p:sp>
          <p:nvSpPr>
            <p:cNvPr id="30" name="Text Box 38"/>
            <p:cNvSpPr txBox="1">
              <a:spLocks noChangeArrowheads="1"/>
            </p:cNvSpPr>
            <p:nvPr/>
          </p:nvSpPr>
          <p:spPr bwMode="auto">
            <a:xfrm>
              <a:off x="8001000" y="4430713"/>
              <a:ext cx="6032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Bahnschrift" panose="020B0502040204020203" pitchFamily="34" charset="0"/>
                </a:rPr>
                <a:t>LN3</a:t>
              </a:r>
            </a:p>
          </p:txBody>
        </p:sp>
        <p:sp>
          <p:nvSpPr>
            <p:cNvPr id="31" name="Text Box 39"/>
            <p:cNvSpPr txBox="1">
              <a:spLocks noChangeArrowheads="1"/>
            </p:cNvSpPr>
            <p:nvPr/>
          </p:nvSpPr>
          <p:spPr bwMode="auto">
            <a:xfrm>
              <a:off x="4968875" y="5870575"/>
              <a:ext cx="5397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Bahnschrift" panose="020B0502040204020203" pitchFamily="34" charset="0"/>
                </a:rPr>
                <a:t>sc3</a:t>
              </a:r>
            </a:p>
          </p:txBody>
        </p:sp>
        <p:sp>
          <p:nvSpPr>
            <p:cNvPr id="32" name="Text Box 40"/>
            <p:cNvSpPr txBox="1">
              <a:spLocks noChangeArrowheads="1"/>
            </p:cNvSpPr>
            <p:nvPr/>
          </p:nvSpPr>
          <p:spPr bwMode="auto">
            <a:xfrm>
              <a:off x="4356100" y="5870575"/>
              <a:ext cx="57626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Bahnschrift" panose="020B0502040204020203" pitchFamily="34" charset="0"/>
                </a:rPr>
                <a:t>sc2</a:t>
              </a:r>
            </a:p>
          </p:txBody>
        </p:sp>
        <p:sp>
          <p:nvSpPr>
            <p:cNvPr id="33" name="Text Box 41"/>
            <p:cNvSpPr txBox="1">
              <a:spLocks noChangeArrowheads="1"/>
            </p:cNvSpPr>
            <p:nvPr/>
          </p:nvSpPr>
          <p:spPr bwMode="auto">
            <a:xfrm>
              <a:off x="6048375" y="5870575"/>
              <a:ext cx="55175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Bahnschrift" panose="020B0502040204020203" pitchFamily="34" charset="0"/>
                </a:rPr>
                <a:t>sc4</a:t>
              </a:r>
            </a:p>
          </p:txBody>
        </p:sp>
        <p:sp>
          <p:nvSpPr>
            <p:cNvPr id="34" name="Text Box 42"/>
            <p:cNvSpPr txBox="1">
              <a:spLocks noChangeArrowheads="1"/>
            </p:cNvSpPr>
            <p:nvPr/>
          </p:nvSpPr>
          <p:spPr bwMode="auto">
            <a:xfrm>
              <a:off x="6624638" y="5870575"/>
              <a:ext cx="54534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Bahnschrift" panose="020B0502040204020203" pitchFamily="34" charset="0"/>
                </a:rPr>
                <a:t>sc5</a:t>
              </a:r>
            </a:p>
          </p:txBody>
        </p:sp>
        <p:sp>
          <p:nvSpPr>
            <p:cNvPr id="35" name="Text Box 43"/>
            <p:cNvSpPr txBox="1">
              <a:spLocks noChangeArrowheads="1"/>
            </p:cNvSpPr>
            <p:nvPr/>
          </p:nvSpPr>
          <p:spPr bwMode="auto">
            <a:xfrm>
              <a:off x="8064500" y="5870575"/>
              <a:ext cx="5397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Bahnschrift" panose="020B0502040204020203" pitchFamily="34" charset="0"/>
                </a:rPr>
                <a:t>sc7</a:t>
              </a:r>
            </a:p>
          </p:txBody>
        </p:sp>
        <p:sp>
          <p:nvSpPr>
            <p:cNvPr id="36" name="Text Box 44"/>
            <p:cNvSpPr txBox="1">
              <a:spLocks noChangeArrowheads="1"/>
            </p:cNvSpPr>
            <p:nvPr/>
          </p:nvSpPr>
          <p:spPr bwMode="auto">
            <a:xfrm>
              <a:off x="7451725" y="5870575"/>
              <a:ext cx="57626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Bahnschrift" panose="020B0502040204020203" pitchFamily="34" charset="0"/>
                </a:rPr>
                <a:t>sc6</a:t>
              </a:r>
            </a:p>
          </p:txBody>
        </p:sp>
        <p:sp>
          <p:nvSpPr>
            <p:cNvPr id="37" name="Oval 46"/>
            <p:cNvSpPr>
              <a:spLocks noChangeArrowheads="1"/>
            </p:cNvSpPr>
            <p:nvPr/>
          </p:nvSpPr>
          <p:spPr bwMode="auto">
            <a:xfrm rot="21161012">
              <a:off x="2411413" y="3052763"/>
              <a:ext cx="1944687" cy="110013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latin typeface="Bahnschrift" panose="020B0502040204020203" pitchFamily="34" charset="0"/>
              </a:endParaRPr>
            </a:p>
          </p:txBody>
        </p:sp>
        <p:grpSp>
          <p:nvGrpSpPr>
            <p:cNvPr id="38" name="Group 47"/>
            <p:cNvGrpSpPr>
              <a:grpSpLocks/>
            </p:cNvGrpSpPr>
            <p:nvPr/>
          </p:nvGrpSpPr>
          <p:grpSpPr bwMode="auto">
            <a:xfrm>
              <a:off x="2836863" y="3419475"/>
              <a:ext cx="425450" cy="427038"/>
              <a:chOff x="340" y="3430"/>
              <a:chExt cx="317" cy="317"/>
            </a:xfrm>
          </p:grpSpPr>
          <p:sp>
            <p:nvSpPr>
              <p:cNvPr id="39" name="Oval 48"/>
              <p:cNvSpPr>
                <a:spLocks noChangeArrowheads="1"/>
              </p:cNvSpPr>
              <p:nvPr/>
            </p:nvSpPr>
            <p:spPr bwMode="auto">
              <a:xfrm>
                <a:off x="340" y="3430"/>
                <a:ext cx="317" cy="31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>
                  <a:latin typeface="Bahnschrift" panose="020B0502040204020203" pitchFamily="34" charset="0"/>
                </a:endParaRPr>
              </a:p>
            </p:txBody>
          </p:sp>
          <p:sp>
            <p:nvSpPr>
              <p:cNvPr id="40" name="Oval 49"/>
              <p:cNvSpPr>
                <a:spLocks noChangeArrowheads="1"/>
              </p:cNvSpPr>
              <p:nvPr/>
            </p:nvSpPr>
            <p:spPr bwMode="auto">
              <a:xfrm>
                <a:off x="431" y="3475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>
                  <a:latin typeface="Bahnschrift" panose="020B0502040204020203" pitchFamily="34" charset="0"/>
                </a:endParaRPr>
              </a:p>
            </p:txBody>
          </p:sp>
          <p:sp>
            <p:nvSpPr>
              <p:cNvPr id="41" name="Oval 50"/>
              <p:cNvSpPr>
                <a:spLocks noChangeArrowheads="1"/>
              </p:cNvSpPr>
              <p:nvPr/>
            </p:nvSpPr>
            <p:spPr bwMode="auto">
              <a:xfrm>
                <a:off x="567" y="3566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>
                  <a:latin typeface="Bahnschrift" panose="020B0502040204020203" pitchFamily="34" charset="0"/>
                </a:endParaRPr>
              </a:p>
            </p:txBody>
          </p:sp>
          <p:sp>
            <p:nvSpPr>
              <p:cNvPr id="42" name="Oval 51"/>
              <p:cNvSpPr>
                <a:spLocks noChangeArrowheads="1"/>
              </p:cNvSpPr>
              <p:nvPr/>
            </p:nvSpPr>
            <p:spPr bwMode="auto">
              <a:xfrm>
                <a:off x="521" y="3521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>
                  <a:latin typeface="Bahnschrift" panose="020B0502040204020203" pitchFamily="34" charset="0"/>
                </a:endParaRPr>
              </a:p>
            </p:txBody>
          </p:sp>
          <p:sp>
            <p:nvSpPr>
              <p:cNvPr id="43" name="Oval 52"/>
              <p:cNvSpPr>
                <a:spLocks noChangeArrowheads="1"/>
              </p:cNvSpPr>
              <p:nvPr/>
            </p:nvSpPr>
            <p:spPr bwMode="auto">
              <a:xfrm>
                <a:off x="521" y="3611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>
                  <a:latin typeface="Bahnschrift" panose="020B0502040204020203" pitchFamily="34" charset="0"/>
                </a:endParaRPr>
              </a:p>
            </p:txBody>
          </p:sp>
          <p:sp>
            <p:nvSpPr>
              <p:cNvPr id="44" name="Oval 53"/>
              <p:cNvSpPr>
                <a:spLocks noChangeArrowheads="1"/>
              </p:cNvSpPr>
              <p:nvPr/>
            </p:nvSpPr>
            <p:spPr bwMode="auto">
              <a:xfrm>
                <a:off x="431" y="3566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>
                  <a:latin typeface="Bahnschrift" panose="020B0502040204020203" pitchFamily="34" charset="0"/>
                </a:endParaRPr>
              </a:p>
            </p:txBody>
          </p:sp>
        </p:grpSp>
        <p:grpSp>
          <p:nvGrpSpPr>
            <p:cNvPr id="45" name="Group 54"/>
            <p:cNvGrpSpPr>
              <a:grpSpLocks/>
            </p:cNvGrpSpPr>
            <p:nvPr/>
          </p:nvGrpSpPr>
          <p:grpSpPr bwMode="auto">
            <a:xfrm>
              <a:off x="3505200" y="3298825"/>
              <a:ext cx="425450" cy="427038"/>
              <a:chOff x="340" y="3430"/>
              <a:chExt cx="317" cy="317"/>
            </a:xfrm>
          </p:grpSpPr>
          <p:sp>
            <p:nvSpPr>
              <p:cNvPr id="46" name="Oval 55"/>
              <p:cNvSpPr>
                <a:spLocks noChangeArrowheads="1"/>
              </p:cNvSpPr>
              <p:nvPr/>
            </p:nvSpPr>
            <p:spPr bwMode="auto">
              <a:xfrm>
                <a:off x="340" y="3430"/>
                <a:ext cx="317" cy="31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>
                  <a:latin typeface="Bahnschrift" panose="020B0502040204020203" pitchFamily="34" charset="0"/>
                </a:endParaRPr>
              </a:p>
            </p:txBody>
          </p:sp>
          <p:sp>
            <p:nvSpPr>
              <p:cNvPr id="47" name="Oval 56"/>
              <p:cNvSpPr>
                <a:spLocks noChangeArrowheads="1"/>
              </p:cNvSpPr>
              <p:nvPr/>
            </p:nvSpPr>
            <p:spPr bwMode="auto">
              <a:xfrm>
                <a:off x="431" y="3475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>
                  <a:latin typeface="Bahnschrift" panose="020B0502040204020203" pitchFamily="34" charset="0"/>
                </a:endParaRPr>
              </a:p>
            </p:txBody>
          </p:sp>
          <p:sp>
            <p:nvSpPr>
              <p:cNvPr id="48" name="Oval 57"/>
              <p:cNvSpPr>
                <a:spLocks noChangeArrowheads="1"/>
              </p:cNvSpPr>
              <p:nvPr/>
            </p:nvSpPr>
            <p:spPr bwMode="auto">
              <a:xfrm>
                <a:off x="567" y="3566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>
                  <a:latin typeface="Bahnschrift" panose="020B0502040204020203" pitchFamily="34" charset="0"/>
                </a:endParaRPr>
              </a:p>
            </p:txBody>
          </p:sp>
          <p:sp>
            <p:nvSpPr>
              <p:cNvPr id="49" name="Oval 58"/>
              <p:cNvSpPr>
                <a:spLocks noChangeArrowheads="1"/>
              </p:cNvSpPr>
              <p:nvPr/>
            </p:nvSpPr>
            <p:spPr bwMode="auto">
              <a:xfrm>
                <a:off x="521" y="3521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>
                  <a:latin typeface="Bahnschrift" panose="020B0502040204020203" pitchFamily="34" charset="0"/>
                </a:endParaRPr>
              </a:p>
            </p:txBody>
          </p:sp>
          <p:sp>
            <p:nvSpPr>
              <p:cNvPr id="50" name="Oval 59"/>
              <p:cNvSpPr>
                <a:spLocks noChangeArrowheads="1"/>
              </p:cNvSpPr>
              <p:nvPr/>
            </p:nvSpPr>
            <p:spPr bwMode="auto">
              <a:xfrm>
                <a:off x="521" y="3611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>
                  <a:latin typeface="Bahnschrift" panose="020B0502040204020203" pitchFamily="34" charset="0"/>
                </a:endParaRPr>
              </a:p>
            </p:txBody>
          </p:sp>
          <p:sp>
            <p:nvSpPr>
              <p:cNvPr id="51" name="Oval 60"/>
              <p:cNvSpPr>
                <a:spLocks noChangeArrowheads="1"/>
              </p:cNvSpPr>
              <p:nvPr/>
            </p:nvSpPr>
            <p:spPr bwMode="auto">
              <a:xfrm>
                <a:off x="431" y="3566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>
                  <a:latin typeface="Bahnschrift" panose="020B0502040204020203" pitchFamily="34" charset="0"/>
                </a:endParaRPr>
              </a:p>
            </p:txBody>
          </p:sp>
        </p:grpSp>
        <p:sp>
          <p:nvSpPr>
            <p:cNvPr id="52" name="Text Box 61"/>
            <p:cNvSpPr txBox="1">
              <a:spLocks noChangeArrowheads="1"/>
            </p:cNvSpPr>
            <p:nvPr/>
          </p:nvSpPr>
          <p:spPr bwMode="auto">
            <a:xfrm>
              <a:off x="3508375" y="3684588"/>
              <a:ext cx="50006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sr-Latn-CS" sz="1600">
                  <a:latin typeface="Bahnschrift" panose="020B0502040204020203" pitchFamily="34" charset="0"/>
                </a:rPr>
                <a:t>sc7</a:t>
              </a:r>
              <a:endParaRPr lang="en-US" sz="1600">
                <a:latin typeface="Bahnschrift" panose="020B0502040204020203" pitchFamily="34" charset="0"/>
              </a:endParaRPr>
            </a:p>
          </p:txBody>
        </p:sp>
        <p:sp>
          <p:nvSpPr>
            <p:cNvPr id="53" name="Text Box 62"/>
            <p:cNvSpPr txBox="1">
              <a:spLocks noChangeArrowheads="1"/>
            </p:cNvSpPr>
            <p:nvPr/>
          </p:nvSpPr>
          <p:spPr bwMode="auto">
            <a:xfrm>
              <a:off x="2836863" y="3806825"/>
              <a:ext cx="500062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sr-Latn-CS" sz="1600" dirty="0">
                  <a:latin typeface="Bahnschrift" panose="020B0502040204020203" pitchFamily="34" charset="0"/>
                </a:rPr>
                <a:t>sc6</a:t>
              </a:r>
              <a:endParaRPr lang="en-US" sz="1600" dirty="0">
                <a:latin typeface="Bahnschrift" panose="020B0502040204020203" pitchFamily="34" charset="0"/>
              </a:endParaRPr>
            </a:p>
          </p:txBody>
        </p:sp>
        <p:sp>
          <p:nvSpPr>
            <p:cNvPr id="54" name="Text Box 63"/>
            <p:cNvSpPr txBox="1">
              <a:spLocks noChangeArrowheads="1"/>
            </p:cNvSpPr>
            <p:nvPr/>
          </p:nvSpPr>
          <p:spPr bwMode="auto">
            <a:xfrm>
              <a:off x="2455863" y="2852738"/>
              <a:ext cx="6032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sr-Latn-CS">
                  <a:latin typeface="Bahnschrift" panose="020B0502040204020203" pitchFamily="34" charset="0"/>
                </a:rPr>
                <a:t>LN3</a:t>
              </a:r>
              <a:endParaRPr lang="en-US">
                <a:latin typeface="Bahnschrift" panose="020B0502040204020203" pitchFamily="34" charset="0"/>
              </a:endParaRPr>
            </a:p>
          </p:txBody>
        </p:sp>
        <p:sp>
          <p:nvSpPr>
            <p:cNvPr id="55" name="Oval 65"/>
            <p:cNvSpPr>
              <a:spLocks noChangeArrowheads="1"/>
            </p:cNvSpPr>
            <p:nvPr/>
          </p:nvSpPr>
          <p:spPr bwMode="auto">
            <a:xfrm rot="21161012">
              <a:off x="531813" y="2997200"/>
              <a:ext cx="1881187" cy="10080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latin typeface="Bahnschrift" panose="020B0502040204020203" pitchFamily="34" charset="0"/>
              </a:endParaRPr>
            </a:p>
          </p:txBody>
        </p:sp>
        <p:grpSp>
          <p:nvGrpSpPr>
            <p:cNvPr id="56" name="Group 66"/>
            <p:cNvGrpSpPr>
              <a:grpSpLocks/>
            </p:cNvGrpSpPr>
            <p:nvPr/>
          </p:nvGrpSpPr>
          <p:grpSpPr bwMode="auto">
            <a:xfrm>
              <a:off x="944563" y="3333750"/>
              <a:ext cx="409575" cy="392113"/>
              <a:chOff x="340" y="3430"/>
              <a:chExt cx="317" cy="317"/>
            </a:xfrm>
          </p:grpSpPr>
          <p:sp>
            <p:nvSpPr>
              <p:cNvPr id="57" name="Oval 67"/>
              <p:cNvSpPr>
                <a:spLocks noChangeArrowheads="1"/>
              </p:cNvSpPr>
              <p:nvPr/>
            </p:nvSpPr>
            <p:spPr bwMode="auto">
              <a:xfrm>
                <a:off x="340" y="3430"/>
                <a:ext cx="317" cy="31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>
                  <a:latin typeface="Bahnschrift" panose="020B0502040204020203" pitchFamily="34" charset="0"/>
                </a:endParaRPr>
              </a:p>
            </p:txBody>
          </p:sp>
          <p:sp>
            <p:nvSpPr>
              <p:cNvPr id="58" name="Oval 68"/>
              <p:cNvSpPr>
                <a:spLocks noChangeArrowheads="1"/>
              </p:cNvSpPr>
              <p:nvPr/>
            </p:nvSpPr>
            <p:spPr bwMode="auto">
              <a:xfrm>
                <a:off x="431" y="3475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>
                  <a:latin typeface="Bahnschrift" panose="020B0502040204020203" pitchFamily="34" charset="0"/>
                </a:endParaRPr>
              </a:p>
            </p:txBody>
          </p:sp>
          <p:sp>
            <p:nvSpPr>
              <p:cNvPr id="59" name="Oval 69"/>
              <p:cNvSpPr>
                <a:spLocks noChangeArrowheads="1"/>
              </p:cNvSpPr>
              <p:nvPr/>
            </p:nvSpPr>
            <p:spPr bwMode="auto">
              <a:xfrm>
                <a:off x="567" y="3566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>
                  <a:latin typeface="Bahnschrift" panose="020B0502040204020203" pitchFamily="34" charset="0"/>
                </a:endParaRPr>
              </a:p>
            </p:txBody>
          </p:sp>
          <p:sp>
            <p:nvSpPr>
              <p:cNvPr id="60" name="Oval 70"/>
              <p:cNvSpPr>
                <a:spLocks noChangeArrowheads="1"/>
              </p:cNvSpPr>
              <p:nvPr/>
            </p:nvSpPr>
            <p:spPr bwMode="auto">
              <a:xfrm>
                <a:off x="521" y="3521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>
                  <a:latin typeface="Bahnschrift" panose="020B0502040204020203" pitchFamily="34" charset="0"/>
                </a:endParaRPr>
              </a:p>
            </p:txBody>
          </p:sp>
          <p:sp>
            <p:nvSpPr>
              <p:cNvPr id="61" name="Oval 71"/>
              <p:cNvSpPr>
                <a:spLocks noChangeArrowheads="1"/>
              </p:cNvSpPr>
              <p:nvPr/>
            </p:nvSpPr>
            <p:spPr bwMode="auto">
              <a:xfrm>
                <a:off x="521" y="3611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>
                  <a:latin typeface="Bahnschrift" panose="020B0502040204020203" pitchFamily="34" charset="0"/>
                </a:endParaRPr>
              </a:p>
            </p:txBody>
          </p:sp>
          <p:sp>
            <p:nvSpPr>
              <p:cNvPr id="62" name="Oval 72"/>
              <p:cNvSpPr>
                <a:spLocks noChangeArrowheads="1"/>
              </p:cNvSpPr>
              <p:nvPr/>
            </p:nvSpPr>
            <p:spPr bwMode="auto">
              <a:xfrm>
                <a:off x="431" y="3566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>
                  <a:latin typeface="Bahnschrift" panose="020B0502040204020203" pitchFamily="34" charset="0"/>
                </a:endParaRPr>
              </a:p>
            </p:txBody>
          </p:sp>
        </p:grpSp>
        <p:grpSp>
          <p:nvGrpSpPr>
            <p:cNvPr id="63" name="Group 73"/>
            <p:cNvGrpSpPr>
              <a:grpSpLocks/>
            </p:cNvGrpSpPr>
            <p:nvPr/>
          </p:nvGrpSpPr>
          <p:grpSpPr bwMode="auto">
            <a:xfrm>
              <a:off x="1590675" y="3222625"/>
              <a:ext cx="411163" cy="392113"/>
              <a:chOff x="340" y="3430"/>
              <a:chExt cx="317" cy="317"/>
            </a:xfrm>
          </p:grpSpPr>
          <p:sp>
            <p:nvSpPr>
              <p:cNvPr id="64" name="Oval 74"/>
              <p:cNvSpPr>
                <a:spLocks noChangeArrowheads="1"/>
              </p:cNvSpPr>
              <p:nvPr/>
            </p:nvSpPr>
            <p:spPr bwMode="auto">
              <a:xfrm>
                <a:off x="340" y="3430"/>
                <a:ext cx="317" cy="31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>
                  <a:latin typeface="Bahnschrift" panose="020B0502040204020203" pitchFamily="34" charset="0"/>
                </a:endParaRPr>
              </a:p>
            </p:txBody>
          </p:sp>
          <p:sp>
            <p:nvSpPr>
              <p:cNvPr id="65" name="Oval 75"/>
              <p:cNvSpPr>
                <a:spLocks noChangeArrowheads="1"/>
              </p:cNvSpPr>
              <p:nvPr/>
            </p:nvSpPr>
            <p:spPr bwMode="auto">
              <a:xfrm>
                <a:off x="431" y="3475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>
                  <a:latin typeface="Bahnschrift" panose="020B0502040204020203" pitchFamily="34" charset="0"/>
                </a:endParaRPr>
              </a:p>
            </p:txBody>
          </p:sp>
          <p:sp>
            <p:nvSpPr>
              <p:cNvPr id="66" name="Oval 76"/>
              <p:cNvSpPr>
                <a:spLocks noChangeArrowheads="1"/>
              </p:cNvSpPr>
              <p:nvPr/>
            </p:nvSpPr>
            <p:spPr bwMode="auto">
              <a:xfrm>
                <a:off x="567" y="3566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>
                  <a:latin typeface="Bahnschrift" panose="020B0502040204020203" pitchFamily="34" charset="0"/>
                </a:endParaRPr>
              </a:p>
            </p:txBody>
          </p:sp>
          <p:sp>
            <p:nvSpPr>
              <p:cNvPr id="67" name="Oval 77"/>
              <p:cNvSpPr>
                <a:spLocks noChangeArrowheads="1"/>
              </p:cNvSpPr>
              <p:nvPr/>
            </p:nvSpPr>
            <p:spPr bwMode="auto">
              <a:xfrm>
                <a:off x="521" y="3521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>
                  <a:latin typeface="Bahnschrift" panose="020B0502040204020203" pitchFamily="34" charset="0"/>
                </a:endParaRPr>
              </a:p>
            </p:txBody>
          </p:sp>
          <p:sp>
            <p:nvSpPr>
              <p:cNvPr id="68" name="Oval 78"/>
              <p:cNvSpPr>
                <a:spLocks noChangeArrowheads="1"/>
              </p:cNvSpPr>
              <p:nvPr/>
            </p:nvSpPr>
            <p:spPr bwMode="auto">
              <a:xfrm>
                <a:off x="521" y="3611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>
                  <a:latin typeface="Bahnschrift" panose="020B0502040204020203" pitchFamily="34" charset="0"/>
                </a:endParaRPr>
              </a:p>
            </p:txBody>
          </p:sp>
          <p:sp>
            <p:nvSpPr>
              <p:cNvPr id="69" name="Oval 79"/>
              <p:cNvSpPr>
                <a:spLocks noChangeArrowheads="1"/>
              </p:cNvSpPr>
              <p:nvPr/>
            </p:nvSpPr>
            <p:spPr bwMode="auto">
              <a:xfrm>
                <a:off x="431" y="3566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>
                  <a:latin typeface="Bahnschrift" panose="020B0502040204020203" pitchFamily="34" charset="0"/>
                </a:endParaRPr>
              </a:p>
            </p:txBody>
          </p:sp>
        </p:grpSp>
        <p:sp>
          <p:nvSpPr>
            <p:cNvPr id="70" name="Text Box 80"/>
            <p:cNvSpPr txBox="1">
              <a:spLocks noChangeArrowheads="1"/>
            </p:cNvSpPr>
            <p:nvPr/>
          </p:nvSpPr>
          <p:spPr bwMode="auto">
            <a:xfrm>
              <a:off x="1592263" y="3576638"/>
              <a:ext cx="505267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sr-Latn-CS" sz="1600">
                  <a:latin typeface="Bahnschrift" panose="020B0502040204020203" pitchFamily="34" charset="0"/>
                </a:rPr>
                <a:t>sc</a:t>
              </a:r>
              <a:r>
                <a:rPr lang="en-US" sz="1600">
                  <a:latin typeface="Bahnschrift" panose="020B0502040204020203" pitchFamily="34" charset="0"/>
                </a:rPr>
                <a:t>5</a:t>
              </a:r>
            </a:p>
          </p:txBody>
        </p:sp>
        <p:sp>
          <p:nvSpPr>
            <p:cNvPr id="71" name="Text Box 81"/>
            <p:cNvSpPr txBox="1">
              <a:spLocks noChangeArrowheads="1"/>
            </p:cNvSpPr>
            <p:nvPr/>
          </p:nvSpPr>
          <p:spPr bwMode="auto">
            <a:xfrm>
              <a:off x="944563" y="3687763"/>
              <a:ext cx="5100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sr-Latn-CS" sz="1600">
                  <a:latin typeface="Bahnschrift" panose="020B0502040204020203" pitchFamily="34" charset="0"/>
                </a:rPr>
                <a:t>sc</a:t>
              </a:r>
              <a:r>
                <a:rPr lang="en-US" sz="1600">
                  <a:latin typeface="Bahnschrift" panose="020B0502040204020203" pitchFamily="34" charset="0"/>
                </a:rPr>
                <a:t>4</a:t>
              </a:r>
            </a:p>
          </p:txBody>
        </p:sp>
        <p:sp>
          <p:nvSpPr>
            <p:cNvPr id="72" name="Text Box 82"/>
            <p:cNvSpPr txBox="1">
              <a:spLocks noChangeArrowheads="1"/>
            </p:cNvSpPr>
            <p:nvPr/>
          </p:nvSpPr>
          <p:spPr bwMode="auto">
            <a:xfrm>
              <a:off x="1836738" y="3789363"/>
              <a:ext cx="6032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sr-Latn-CS">
                  <a:latin typeface="Bahnschrift" panose="020B0502040204020203" pitchFamily="34" charset="0"/>
                </a:rPr>
                <a:t>LN2</a:t>
              </a:r>
              <a:endParaRPr lang="en-US">
                <a:latin typeface="Bahnschrift" panose="020B0502040204020203" pitchFamily="34" charset="0"/>
              </a:endParaRPr>
            </a:p>
          </p:txBody>
        </p:sp>
        <p:grpSp>
          <p:nvGrpSpPr>
            <p:cNvPr id="73" name="Group 83"/>
            <p:cNvGrpSpPr>
              <a:grpSpLocks/>
            </p:cNvGrpSpPr>
            <p:nvPr/>
          </p:nvGrpSpPr>
          <p:grpSpPr bwMode="auto">
            <a:xfrm rot="-583001">
              <a:off x="1227138" y="4960938"/>
              <a:ext cx="454025" cy="465137"/>
              <a:chOff x="340" y="3430"/>
              <a:chExt cx="317" cy="317"/>
            </a:xfrm>
          </p:grpSpPr>
          <p:sp>
            <p:nvSpPr>
              <p:cNvPr id="74" name="Oval 84"/>
              <p:cNvSpPr>
                <a:spLocks noChangeArrowheads="1"/>
              </p:cNvSpPr>
              <p:nvPr/>
            </p:nvSpPr>
            <p:spPr bwMode="auto">
              <a:xfrm>
                <a:off x="340" y="3430"/>
                <a:ext cx="317" cy="31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>
                  <a:latin typeface="Bahnschrift" panose="020B0502040204020203" pitchFamily="34" charset="0"/>
                </a:endParaRPr>
              </a:p>
            </p:txBody>
          </p:sp>
          <p:sp>
            <p:nvSpPr>
              <p:cNvPr id="75" name="Oval 85"/>
              <p:cNvSpPr>
                <a:spLocks noChangeArrowheads="1"/>
              </p:cNvSpPr>
              <p:nvPr/>
            </p:nvSpPr>
            <p:spPr bwMode="auto">
              <a:xfrm>
                <a:off x="431" y="3475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>
                  <a:latin typeface="Bahnschrift" panose="020B0502040204020203" pitchFamily="34" charset="0"/>
                </a:endParaRPr>
              </a:p>
            </p:txBody>
          </p:sp>
          <p:sp>
            <p:nvSpPr>
              <p:cNvPr id="76" name="Oval 86"/>
              <p:cNvSpPr>
                <a:spLocks noChangeArrowheads="1"/>
              </p:cNvSpPr>
              <p:nvPr/>
            </p:nvSpPr>
            <p:spPr bwMode="auto">
              <a:xfrm>
                <a:off x="567" y="3566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>
                  <a:latin typeface="Bahnschrift" panose="020B0502040204020203" pitchFamily="34" charset="0"/>
                </a:endParaRPr>
              </a:p>
            </p:txBody>
          </p:sp>
          <p:sp>
            <p:nvSpPr>
              <p:cNvPr id="77" name="Oval 87"/>
              <p:cNvSpPr>
                <a:spLocks noChangeArrowheads="1"/>
              </p:cNvSpPr>
              <p:nvPr/>
            </p:nvSpPr>
            <p:spPr bwMode="auto">
              <a:xfrm>
                <a:off x="521" y="3521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>
                  <a:latin typeface="Bahnschrift" panose="020B0502040204020203" pitchFamily="34" charset="0"/>
                </a:endParaRPr>
              </a:p>
            </p:txBody>
          </p:sp>
          <p:sp>
            <p:nvSpPr>
              <p:cNvPr id="78" name="Oval 88"/>
              <p:cNvSpPr>
                <a:spLocks noChangeArrowheads="1"/>
              </p:cNvSpPr>
              <p:nvPr/>
            </p:nvSpPr>
            <p:spPr bwMode="auto">
              <a:xfrm>
                <a:off x="521" y="3611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>
                  <a:latin typeface="Bahnschrift" panose="020B0502040204020203" pitchFamily="34" charset="0"/>
                </a:endParaRPr>
              </a:p>
            </p:txBody>
          </p:sp>
          <p:sp>
            <p:nvSpPr>
              <p:cNvPr id="79" name="Oval 89"/>
              <p:cNvSpPr>
                <a:spLocks noChangeArrowheads="1"/>
              </p:cNvSpPr>
              <p:nvPr/>
            </p:nvSpPr>
            <p:spPr bwMode="auto">
              <a:xfrm>
                <a:off x="431" y="3566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>
                  <a:latin typeface="Bahnschrift" panose="020B0502040204020203" pitchFamily="34" charset="0"/>
                </a:endParaRPr>
              </a:p>
            </p:txBody>
          </p:sp>
        </p:grpSp>
        <p:grpSp>
          <p:nvGrpSpPr>
            <p:cNvPr id="80" name="Group 90"/>
            <p:cNvGrpSpPr>
              <a:grpSpLocks/>
            </p:cNvGrpSpPr>
            <p:nvPr/>
          </p:nvGrpSpPr>
          <p:grpSpPr bwMode="auto">
            <a:xfrm rot="-583001">
              <a:off x="2909888" y="4797425"/>
              <a:ext cx="454025" cy="465138"/>
              <a:chOff x="340" y="3430"/>
              <a:chExt cx="317" cy="317"/>
            </a:xfrm>
          </p:grpSpPr>
          <p:sp>
            <p:nvSpPr>
              <p:cNvPr id="81" name="Oval 91"/>
              <p:cNvSpPr>
                <a:spLocks noChangeArrowheads="1"/>
              </p:cNvSpPr>
              <p:nvPr/>
            </p:nvSpPr>
            <p:spPr bwMode="auto">
              <a:xfrm>
                <a:off x="340" y="3430"/>
                <a:ext cx="317" cy="31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>
                  <a:latin typeface="Bahnschrift" panose="020B0502040204020203" pitchFamily="34" charset="0"/>
                </a:endParaRPr>
              </a:p>
            </p:txBody>
          </p:sp>
          <p:sp>
            <p:nvSpPr>
              <p:cNvPr id="82" name="Oval 92"/>
              <p:cNvSpPr>
                <a:spLocks noChangeArrowheads="1"/>
              </p:cNvSpPr>
              <p:nvPr/>
            </p:nvSpPr>
            <p:spPr bwMode="auto">
              <a:xfrm>
                <a:off x="431" y="3475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>
                  <a:latin typeface="Bahnschrift" panose="020B0502040204020203" pitchFamily="34" charset="0"/>
                </a:endParaRPr>
              </a:p>
            </p:txBody>
          </p:sp>
          <p:sp>
            <p:nvSpPr>
              <p:cNvPr id="83" name="Oval 93"/>
              <p:cNvSpPr>
                <a:spLocks noChangeArrowheads="1"/>
              </p:cNvSpPr>
              <p:nvPr/>
            </p:nvSpPr>
            <p:spPr bwMode="auto">
              <a:xfrm>
                <a:off x="567" y="3566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>
                  <a:latin typeface="Bahnschrift" panose="020B0502040204020203" pitchFamily="34" charset="0"/>
                </a:endParaRPr>
              </a:p>
            </p:txBody>
          </p:sp>
          <p:sp>
            <p:nvSpPr>
              <p:cNvPr id="84" name="Oval 94"/>
              <p:cNvSpPr>
                <a:spLocks noChangeArrowheads="1"/>
              </p:cNvSpPr>
              <p:nvPr/>
            </p:nvSpPr>
            <p:spPr bwMode="auto">
              <a:xfrm>
                <a:off x="521" y="3521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>
                  <a:latin typeface="Bahnschrift" panose="020B0502040204020203" pitchFamily="34" charset="0"/>
                </a:endParaRPr>
              </a:p>
            </p:txBody>
          </p:sp>
          <p:sp>
            <p:nvSpPr>
              <p:cNvPr id="85" name="Oval 95"/>
              <p:cNvSpPr>
                <a:spLocks noChangeArrowheads="1"/>
              </p:cNvSpPr>
              <p:nvPr/>
            </p:nvSpPr>
            <p:spPr bwMode="auto">
              <a:xfrm>
                <a:off x="521" y="3611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>
                  <a:latin typeface="Bahnschrift" panose="020B0502040204020203" pitchFamily="34" charset="0"/>
                </a:endParaRPr>
              </a:p>
            </p:txBody>
          </p:sp>
          <p:sp>
            <p:nvSpPr>
              <p:cNvPr id="86" name="Oval 96"/>
              <p:cNvSpPr>
                <a:spLocks noChangeArrowheads="1"/>
              </p:cNvSpPr>
              <p:nvPr/>
            </p:nvSpPr>
            <p:spPr bwMode="auto">
              <a:xfrm>
                <a:off x="431" y="3566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>
                  <a:latin typeface="Bahnschrift" panose="020B0502040204020203" pitchFamily="34" charset="0"/>
                </a:endParaRPr>
              </a:p>
            </p:txBody>
          </p:sp>
        </p:grpSp>
        <p:sp>
          <p:nvSpPr>
            <p:cNvPr id="87" name="Text Box 97"/>
            <p:cNvSpPr txBox="1">
              <a:spLocks noChangeArrowheads="1"/>
            </p:cNvSpPr>
            <p:nvPr/>
          </p:nvSpPr>
          <p:spPr bwMode="auto">
            <a:xfrm>
              <a:off x="1258888" y="5734050"/>
              <a:ext cx="59824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sr-Latn-CS">
                  <a:latin typeface="Bahnschrift" panose="020B0502040204020203" pitchFamily="34" charset="0"/>
                </a:rPr>
                <a:t>LN</a:t>
              </a:r>
              <a:r>
                <a:rPr lang="en-US">
                  <a:latin typeface="Bahnschrift" panose="020B0502040204020203" pitchFamily="34" charset="0"/>
                </a:rPr>
                <a:t>1’</a:t>
              </a:r>
            </a:p>
          </p:txBody>
        </p:sp>
        <p:sp>
          <p:nvSpPr>
            <p:cNvPr id="88" name="Oval 98"/>
            <p:cNvSpPr>
              <a:spLocks noChangeArrowheads="1"/>
            </p:cNvSpPr>
            <p:nvPr/>
          </p:nvSpPr>
          <p:spPr bwMode="auto">
            <a:xfrm rot="21011540">
              <a:off x="706438" y="5226050"/>
              <a:ext cx="325437" cy="33337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>
                <a:latin typeface="Bahnschrift" panose="020B0502040204020203" pitchFamily="34" charset="0"/>
              </a:endParaRPr>
            </a:p>
          </p:txBody>
        </p:sp>
        <p:grpSp>
          <p:nvGrpSpPr>
            <p:cNvPr id="89" name="Group 99"/>
            <p:cNvGrpSpPr>
              <a:grpSpLocks/>
            </p:cNvGrpSpPr>
            <p:nvPr/>
          </p:nvGrpSpPr>
          <p:grpSpPr bwMode="auto">
            <a:xfrm rot="-563894">
              <a:off x="2392363" y="5062538"/>
              <a:ext cx="454025" cy="463550"/>
              <a:chOff x="340" y="3430"/>
              <a:chExt cx="317" cy="317"/>
            </a:xfrm>
          </p:grpSpPr>
          <p:sp>
            <p:nvSpPr>
              <p:cNvPr id="90" name="Oval 100"/>
              <p:cNvSpPr>
                <a:spLocks noChangeArrowheads="1"/>
              </p:cNvSpPr>
              <p:nvPr/>
            </p:nvSpPr>
            <p:spPr bwMode="auto">
              <a:xfrm>
                <a:off x="340" y="3430"/>
                <a:ext cx="317" cy="31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>
                  <a:latin typeface="Bahnschrift" panose="020B0502040204020203" pitchFamily="34" charset="0"/>
                </a:endParaRPr>
              </a:p>
            </p:txBody>
          </p:sp>
          <p:sp>
            <p:nvSpPr>
              <p:cNvPr id="91" name="Oval 101"/>
              <p:cNvSpPr>
                <a:spLocks noChangeArrowheads="1"/>
              </p:cNvSpPr>
              <p:nvPr/>
            </p:nvSpPr>
            <p:spPr bwMode="auto">
              <a:xfrm>
                <a:off x="431" y="3475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>
                  <a:latin typeface="Bahnschrift" panose="020B0502040204020203" pitchFamily="34" charset="0"/>
                </a:endParaRPr>
              </a:p>
            </p:txBody>
          </p:sp>
          <p:sp>
            <p:nvSpPr>
              <p:cNvPr id="92" name="Oval 102"/>
              <p:cNvSpPr>
                <a:spLocks noChangeArrowheads="1"/>
              </p:cNvSpPr>
              <p:nvPr/>
            </p:nvSpPr>
            <p:spPr bwMode="auto">
              <a:xfrm>
                <a:off x="567" y="3566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>
                  <a:latin typeface="Bahnschrift" panose="020B0502040204020203" pitchFamily="34" charset="0"/>
                </a:endParaRPr>
              </a:p>
            </p:txBody>
          </p:sp>
          <p:sp>
            <p:nvSpPr>
              <p:cNvPr id="93" name="Oval 103"/>
              <p:cNvSpPr>
                <a:spLocks noChangeArrowheads="1"/>
              </p:cNvSpPr>
              <p:nvPr/>
            </p:nvSpPr>
            <p:spPr bwMode="auto">
              <a:xfrm>
                <a:off x="521" y="3521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>
                  <a:latin typeface="Bahnschrift" panose="020B0502040204020203" pitchFamily="34" charset="0"/>
                </a:endParaRPr>
              </a:p>
            </p:txBody>
          </p:sp>
          <p:sp>
            <p:nvSpPr>
              <p:cNvPr id="94" name="Oval 104"/>
              <p:cNvSpPr>
                <a:spLocks noChangeArrowheads="1"/>
              </p:cNvSpPr>
              <p:nvPr/>
            </p:nvSpPr>
            <p:spPr bwMode="auto">
              <a:xfrm>
                <a:off x="521" y="3611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>
                  <a:latin typeface="Bahnschrift" panose="020B0502040204020203" pitchFamily="34" charset="0"/>
                </a:endParaRPr>
              </a:p>
            </p:txBody>
          </p:sp>
          <p:sp>
            <p:nvSpPr>
              <p:cNvPr id="95" name="Oval 105"/>
              <p:cNvSpPr>
                <a:spLocks noChangeArrowheads="1"/>
              </p:cNvSpPr>
              <p:nvPr/>
            </p:nvSpPr>
            <p:spPr bwMode="auto">
              <a:xfrm>
                <a:off x="431" y="3566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>
                  <a:latin typeface="Bahnschrift" panose="020B0502040204020203" pitchFamily="34" charset="0"/>
                </a:endParaRPr>
              </a:p>
            </p:txBody>
          </p:sp>
        </p:grpSp>
        <p:sp>
          <p:nvSpPr>
            <p:cNvPr id="96" name="Text Box 106"/>
            <p:cNvSpPr txBox="1">
              <a:spLocks noChangeArrowheads="1"/>
            </p:cNvSpPr>
            <p:nvPr/>
          </p:nvSpPr>
          <p:spPr bwMode="auto">
            <a:xfrm>
              <a:off x="1192213" y="5348288"/>
              <a:ext cx="46198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sr-Latn-CS" sz="1600">
                  <a:latin typeface="Bahnschrift" panose="020B0502040204020203" pitchFamily="34" charset="0"/>
                </a:rPr>
                <a:t>sc</a:t>
              </a:r>
              <a:r>
                <a:rPr lang="en-US" sz="1600">
                  <a:latin typeface="Bahnschrift" panose="020B0502040204020203" pitchFamily="34" charset="0"/>
                </a:rPr>
                <a:t>1</a:t>
              </a:r>
            </a:p>
          </p:txBody>
        </p:sp>
        <p:sp>
          <p:nvSpPr>
            <p:cNvPr id="97" name="Text Box 107"/>
            <p:cNvSpPr txBox="1">
              <a:spLocks noChangeArrowheads="1"/>
            </p:cNvSpPr>
            <p:nvPr/>
          </p:nvSpPr>
          <p:spPr bwMode="auto">
            <a:xfrm>
              <a:off x="2051050" y="5395913"/>
              <a:ext cx="50006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sr-Latn-CS" sz="1600">
                  <a:latin typeface="Bahnschrift" panose="020B0502040204020203" pitchFamily="34" charset="0"/>
                </a:rPr>
                <a:t>sc</a:t>
              </a:r>
              <a:r>
                <a:rPr lang="en-US" sz="1600">
                  <a:latin typeface="Bahnschrift" panose="020B0502040204020203" pitchFamily="34" charset="0"/>
                </a:rPr>
                <a:t>2</a:t>
              </a:r>
            </a:p>
          </p:txBody>
        </p:sp>
        <p:sp>
          <p:nvSpPr>
            <p:cNvPr id="98" name="Text Box 108"/>
            <p:cNvSpPr txBox="1">
              <a:spLocks noChangeArrowheads="1"/>
            </p:cNvSpPr>
            <p:nvPr/>
          </p:nvSpPr>
          <p:spPr bwMode="auto">
            <a:xfrm>
              <a:off x="2846388" y="5195888"/>
              <a:ext cx="500062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sr-Latn-CS" sz="1600">
                  <a:latin typeface="Bahnschrift" panose="020B0502040204020203" pitchFamily="34" charset="0"/>
                </a:rPr>
                <a:t>sc</a:t>
              </a:r>
              <a:r>
                <a:rPr lang="en-US" sz="1600">
                  <a:latin typeface="Bahnschrift" panose="020B0502040204020203" pitchFamily="34" charset="0"/>
                </a:rPr>
                <a:t>3</a:t>
              </a:r>
            </a:p>
          </p:txBody>
        </p:sp>
        <p:sp>
          <p:nvSpPr>
            <p:cNvPr id="99" name="Text Box 109"/>
            <p:cNvSpPr txBox="1">
              <a:spLocks noChangeArrowheads="1"/>
            </p:cNvSpPr>
            <p:nvPr/>
          </p:nvSpPr>
          <p:spPr bwMode="auto">
            <a:xfrm>
              <a:off x="611188" y="5540375"/>
              <a:ext cx="50847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sr-Latn-CS" sz="1600">
                  <a:latin typeface="Bahnschrift" panose="020B0502040204020203" pitchFamily="34" charset="0"/>
                </a:rPr>
                <a:t>sc</a:t>
              </a:r>
              <a:r>
                <a:rPr lang="en-US" sz="1600">
                  <a:latin typeface="Bahnschrift" panose="020B0502040204020203" pitchFamily="34" charset="0"/>
                </a:rPr>
                <a:t>8</a:t>
              </a:r>
            </a:p>
          </p:txBody>
        </p:sp>
        <p:sp>
          <p:nvSpPr>
            <p:cNvPr id="100" name="Oval 110"/>
            <p:cNvSpPr>
              <a:spLocks noChangeArrowheads="1"/>
            </p:cNvSpPr>
            <p:nvPr/>
          </p:nvSpPr>
          <p:spPr bwMode="auto">
            <a:xfrm>
              <a:off x="5313363" y="4406900"/>
              <a:ext cx="266700" cy="2460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>
                <a:latin typeface="Bahnschrift" panose="020B0502040204020203" pitchFamily="34" charset="0"/>
              </a:endParaRPr>
            </a:p>
          </p:txBody>
        </p:sp>
        <p:sp>
          <p:nvSpPr>
            <p:cNvPr id="101" name="Text Box 111"/>
            <p:cNvSpPr txBox="1">
              <a:spLocks noChangeArrowheads="1"/>
            </p:cNvSpPr>
            <p:nvPr/>
          </p:nvSpPr>
          <p:spPr bwMode="auto">
            <a:xfrm>
              <a:off x="5646738" y="4437063"/>
              <a:ext cx="63991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Bahnschrift" panose="020B0502040204020203" pitchFamily="34" charset="0"/>
                </a:rPr>
                <a:t>LN1’’</a:t>
              </a:r>
            </a:p>
          </p:txBody>
        </p:sp>
        <p:cxnSp>
          <p:nvCxnSpPr>
            <p:cNvPr id="102" name="AutoShape 113"/>
            <p:cNvCxnSpPr>
              <a:cxnSpLocks noChangeShapeType="1"/>
              <a:stCxn id="100" idx="4"/>
              <a:endCxn id="13" idx="0"/>
            </p:cNvCxnSpPr>
            <p:nvPr/>
          </p:nvCxnSpPr>
          <p:spPr bwMode="auto">
            <a:xfrm flipH="1">
              <a:off x="4745038" y="4652963"/>
              <a:ext cx="701675" cy="9715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AutoShape 114"/>
            <p:cNvCxnSpPr>
              <a:cxnSpLocks noChangeShapeType="1"/>
              <a:stCxn id="100" idx="4"/>
              <a:endCxn id="11" idx="0"/>
            </p:cNvCxnSpPr>
            <p:nvPr/>
          </p:nvCxnSpPr>
          <p:spPr bwMode="auto">
            <a:xfrm flipH="1">
              <a:off x="5151438" y="4652963"/>
              <a:ext cx="295275" cy="9715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4" name="Text Box 115"/>
            <p:cNvSpPr txBox="1">
              <a:spLocks noChangeArrowheads="1"/>
            </p:cNvSpPr>
            <p:nvPr/>
          </p:nvSpPr>
          <p:spPr bwMode="auto">
            <a:xfrm>
              <a:off x="2066925" y="4508500"/>
              <a:ext cx="63991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sr-Latn-CS">
                  <a:latin typeface="Bahnschrift" panose="020B0502040204020203" pitchFamily="34" charset="0"/>
                </a:rPr>
                <a:t>LN</a:t>
              </a:r>
              <a:r>
                <a:rPr lang="en-US">
                  <a:latin typeface="Bahnschrift" panose="020B0502040204020203" pitchFamily="34" charset="0"/>
                </a:rPr>
                <a:t>1’’</a:t>
              </a:r>
            </a:p>
          </p:txBody>
        </p:sp>
        <p:sp>
          <p:nvSpPr>
            <p:cNvPr id="105" name="Oval 116"/>
            <p:cNvSpPr>
              <a:spLocks noChangeArrowheads="1"/>
            </p:cNvSpPr>
            <p:nvPr/>
          </p:nvSpPr>
          <p:spPr bwMode="auto">
            <a:xfrm>
              <a:off x="5673725" y="3429000"/>
              <a:ext cx="266700" cy="2460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>
                <a:latin typeface="Bahnschrift" panose="020B0502040204020203" pitchFamily="34" charset="0"/>
              </a:endParaRPr>
            </a:p>
          </p:txBody>
        </p:sp>
        <p:sp>
          <p:nvSpPr>
            <p:cNvPr id="106" name="Oval 117"/>
            <p:cNvSpPr>
              <a:spLocks noChangeArrowheads="1"/>
            </p:cNvSpPr>
            <p:nvPr/>
          </p:nvSpPr>
          <p:spPr bwMode="auto">
            <a:xfrm>
              <a:off x="6681788" y="3429000"/>
              <a:ext cx="266700" cy="2460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>
                <a:latin typeface="Bahnschrift" panose="020B0502040204020203" pitchFamily="34" charset="0"/>
              </a:endParaRPr>
            </a:p>
          </p:txBody>
        </p:sp>
        <p:cxnSp>
          <p:nvCxnSpPr>
            <p:cNvPr id="107" name="AutoShape 122"/>
            <p:cNvCxnSpPr>
              <a:cxnSpLocks noChangeShapeType="1"/>
              <a:stCxn id="106" idx="4"/>
              <a:endCxn id="19" idx="0"/>
            </p:cNvCxnSpPr>
            <p:nvPr/>
          </p:nvCxnSpPr>
          <p:spPr bwMode="auto">
            <a:xfrm flipH="1">
              <a:off x="6729413" y="3675063"/>
              <a:ext cx="85725" cy="7286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8" name="AutoShape 124"/>
            <p:cNvCxnSpPr>
              <a:cxnSpLocks noChangeShapeType="1"/>
              <a:stCxn id="20" idx="4"/>
              <a:endCxn id="105" idx="0"/>
            </p:cNvCxnSpPr>
            <p:nvPr/>
          </p:nvCxnSpPr>
          <p:spPr bwMode="auto">
            <a:xfrm flipH="1">
              <a:off x="5807075" y="2738438"/>
              <a:ext cx="490538" cy="690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9" name="AutoShape 125"/>
            <p:cNvCxnSpPr>
              <a:cxnSpLocks noChangeShapeType="1"/>
              <a:stCxn id="20" idx="4"/>
              <a:endCxn id="106" idx="0"/>
            </p:cNvCxnSpPr>
            <p:nvPr/>
          </p:nvCxnSpPr>
          <p:spPr bwMode="auto">
            <a:xfrm>
              <a:off x="6297613" y="2738438"/>
              <a:ext cx="517525" cy="690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0" name="AutoShape 126"/>
            <p:cNvCxnSpPr>
              <a:cxnSpLocks noChangeShapeType="1"/>
              <a:stCxn id="105" idx="4"/>
              <a:endCxn id="18" idx="0"/>
            </p:cNvCxnSpPr>
            <p:nvPr/>
          </p:nvCxnSpPr>
          <p:spPr bwMode="auto">
            <a:xfrm flipH="1">
              <a:off x="4848225" y="3675063"/>
              <a:ext cx="958850" cy="7286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1" name="AutoShape 127"/>
            <p:cNvCxnSpPr>
              <a:cxnSpLocks noChangeShapeType="1"/>
              <a:stCxn id="105" idx="4"/>
              <a:endCxn id="100" idx="0"/>
            </p:cNvCxnSpPr>
            <p:nvPr/>
          </p:nvCxnSpPr>
          <p:spPr bwMode="auto">
            <a:xfrm flipH="1">
              <a:off x="5446713" y="3675063"/>
              <a:ext cx="360362" cy="7318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2" name="AutoShape 128"/>
            <p:cNvCxnSpPr>
              <a:cxnSpLocks noChangeShapeType="1"/>
              <a:stCxn id="106" idx="4"/>
              <a:endCxn id="21" idx="0"/>
            </p:cNvCxnSpPr>
            <p:nvPr/>
          </p:nvCxnSpPr>
          <p:spPr bwMode="auto">
            <a:xfrm>
              <a:off x="6815138" y="3675063"/>
              <a:ext cx="928687" cy="7286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3" name="Text Box 131"/>
            <p:cNvSpPr txBox="1">
              <a:spLocks noChangeArrowheads="1"/>
            </p:cNvSpPr>
            <p:nvPr/>
          </p:nvSpPr>
          <p:spPr bwMode="auto">
            <a:xfrm>
              <a:off x="7019925" y="3422650"/>
              <a:ext cx="7683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Bahnschrift" panose="020B0502040204020203" pitchFamily="34" charset="0"/>
                </a:rPr>
                <a:t>NLN2</a:t>
              </a:r>
            </a:p>
          </p:txBody>
        </p:sp>
        <p:sp>
          <p:nvSpPr>
            <p:cNvPr id="114" name="Text Box 132"/>
            <p:cNvSpPr txBox="1">
              <a:spLocks noChangeArrowheads="1"/>
            </p:cNvSpPr>
            <p:nvPr/>
          </p:nvSpPr>
          <p:spPr bwMode="auto">
            <a:xfrm>
              <a:off x="4811713" y="3429000"/>
              <a:ext cx="71846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Bahnschrift" panose="020B0502040204020203" pitchFamily="34" charset="0"/>
                </a:rPr>
                <a:t>NLN1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1416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If the branching factor of a non-leaf node can not exceed 3, then the root is split, and the height of the CF Tree increases by one.</a:t>
            </a:r>
          </a:p>
          <a:p>
            <a:pPr algn="just"/>
            <a:endParaRPr lang="en-US" altLang="zh-TW" i="1" dirty="0">
              <a:solidFill>
                <a:srgbClr val="000000"/>
              </a:solidFill>
              <a:latin typeface="Times New Roman" pitchFamily="18" charset="0"/>
              <a:ea typeface="新細明體" pitchFamily="18" charset="-120"/>
            </a:endParaRPr>
          </a:p>
          <a:p>
            <a:endParaRPr lang="en-IN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89CAF37-2955-4A6E-A01E-6E17873C7A24}"/>
              </a:ext>
            </a:extLst>
          </p:cNvPr>
          <p:cNvGrpSpPr/>
          <p:nvPr/>
        </p:nvGrpSpPr>
        <p:grpSpPr>
          <a:xfrm>
            <a:off x="598487" y="3090790"/>
            <a:ext cx="8545512" cy="3455988"/>
            <a:chOff x="58738" y="2781300"/>
            <a:chExt cx="8545512" cy="3455988"/>
          </a:xfrm>
        </p:grpSpPr>
        <p:sp>
          <p:nvSpPr>
            <p:cNvPr id="4" name="Oval 9"/>
            <p:cNvSpPr>
              <a:spLocks noChangeArrowheads="1"/>
            </p:cNvSpPr>
            <p:nvPr/>
          </p:nvSpPr>
          <p:spPr bwMode="auto">
            <a:xfrm>
              <a:off x="3492500" y="5624513"/>
              <a:ext cx="266700" cy="24606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cxnSp>
          <p:nvCxnSpPr>
            <p:cNvPr id="5" name="AutoShape 10"/>
            <p:cNvCxnSpPr>
              <a:cxnSpLocks noChangeShapeType="1"/>
              <a:stCxn id="15" idx="4"/>
              <a:endCxn id="4" idx="7"/>
            </p:cNvCxnSpPr>
            <p:nvPr/>
          </p:nvCxnSpPr>
          <p:spPr bwMode="auto">
            <a:xfrm flipH="1">
              <a:off x="3719513" y="4649788"/>
              <a:ext cx="1128712" cy="10112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" name="Text Box 11"/>
            <p:cNvSpPr txBox="1">
              <a:spLocks noChangeArrowheads="1"/>
            </p:cNvSpPr>
            <p:nvPr/>
          </p:nvSpPr>
          <p:spPr bwMode="auto">
            <a:xfrm>
              <a:off x="2916238" y="5870575"/>
              <a:ext cx="565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b="1"/>
                <a:t>sc8</a:t>
              </a:r>
            </a:p>
          </p:txBody>
        </p:sp>
        <p:sp>
          <p:nvSpPr>
            <p:cNvPr id="7" name="Text Box 13"/>
            <p:cNvSpPr txBox="1">
              <a:spLocks noChangeArrowheads="1"/>
            </p:cNvSpPr>
            <p:nvPr/>
          </p:nvSpPr>
          <p:spPr bwMode="auto">
            <a:xfrm>
              <a:off x="3781425" y="5870575"/>
              <a:ext cx="5397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/>
                <a:t>sc1</a:t>
              </a:r>
            </a:p>
          </p:txBody>
        </p:sp>
        <p:sp>
          <p:nvSpPr>
            <p:cNvPr id="8" name="Oval 14"/>
            <p:cNvSpPr>
              <a:spLocks noChangeArrowheads="1"/>
            </p:cNvSpPr>
            <p:nvPr/>
          </p:nvSpPr>
          <p:spPr bwMode="auto">
            <a:xfrm>
              <a:off x="5018088" y="5624513"/>
              <a:ext cx="266700" cy="24606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9" name="Oval 15"/>
            <p:cNvSpPr>
              <a:spLocks noChangeArrowheads="1"/>
            </p:cNvSpPr>
            <p:nvPr/>
          </p:nvSpPr>
          <p:spPr bwMode="auto">
            <a:xfrm>
              <a:off x="4205288" y="5624513"/>
              <a:ext cx="266700" cy="24606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0" name="Oval 16"/>
            <p:cNvSpPr>
              <a:spLocks noChangeArrowheads="1"/>
            </p:cNvSpPr>
            <p:nvPr/>
          </p:nvSpPr>
          <p:spPr bwMode="auto">
            <a:xfrm>
              <a:off x="4611688" y="5624513"/>
              <a:ext cx="266700" cy="24606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1" name="Oval 17"/>
            <p:cNvSpPr>
              <a:spLocks noChangeArrowheads="1"/>
            </p:cNvSpPr>
            <p:nvPr/>
          </p:nvSpPr>
          <p:spPr bwMode="auto">
            <a:xfrm>
              <a:off x="6291263" y="5624513"/>
              <a:ext cx="266700" cy="24606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2" name="Oval 18"/>
            <p:cNvSpPr>
              <a:spLocks noChangeArrowheads="1"/>
            </p:cNvSpPr>
            <p:nvPr/>
          </p:nvSpPr>
          <p:spPr bwMode="auto">
            <a:xfrm>
              <a:off x="6699250" y="5624513"/>
              <a:ext cx="266700" cy="24606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3" name="Oval 19"/>
            <p:cNvSpPr>
              <a:spLocks noChangeArrowheads="1"/>
            </p:cNvSpPr>
            <p:nvPr/>
          </p:nvSpPr>
          <p:spPr bwMode="auto">
            <a:xfrm>
              <a:off x="7713663" y="5624513"/>
              <a:ext cx="266700" cy="24606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4" name="Oval 20"/>
            <p:cNvSpPr>
              <a:spLocks noChangeArrowheads="1"/>
            </p:cNvSpPr>
            <p:nvPr/>
          </p:nvSpPr>
          <p:spPr bwMode="auto">
            <a:xfrm>
              <a:off x="8121650" y="5624513"/>
              <a:ext cx="266700" cy="24606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5" name="Oval 21"/>
            <p:cNvSpPr>
              <a:spLocks noChangeArrowheads="1"/>
            </p:cNvSpPr>
            <p:nvPr/>
          </p:nvSpPr>
          <p:spPr bwMode="auto">
            <a:xfrm>
              <a:off x="4714875" y="4403725"/>
              <a:ext cx="266700" cy="2460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6" name="Oval 22"/>
            <p:cNvSpPr>
              <a:spLocks noChangeArrowheads="1"/>
            </p:cNvSpPr>
            <p:nvPr/>
          </p:nvSpPr>
          <p:spPr bwMode="auto">
            <a:xfrm>
              <a:off x="6596063" y="4403725"/>
              <a:ext cx="266700" cy="2460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7" name="Oval 23"/>
            <p:cNvSpPr>
              <a:spLocks noChangeArrowheads="1"/>
            </p:cNvSpPr>
            <p:nvPr/>
          </p:nvSpPr>
          <p:spPr bwMode="auto">
            <a:xfrm>
              <a:off x="6596063" y="3278188"/>
              <a:ext cx="266700" cy="24606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" name="Oval 24"/>
            <p:cNvSpPr>
              <a:spLocks noChangeArrowheads="1"/>
            </p:cNvSpPr>
            <p:nvPr/>
          </p:nvSpPr>
          <p:spPr bwMode="auto">
            <a:xfrm>
              <a:off x="7610475" y="4403725"/>
              <a:ext cx="266700" cy="2460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cxnSp>
          <p:nvCxnSpPr>
            <p:cNvPr id="19" name="AutoShape 25"/>
            <p:cNvCxnSpPr>
              <a:cxnSpLocks noChangeShapeType="1"/>
              <a:stCxn id="17" idx="3"/>
              <a:endCxn id="15" idx="7"/>
            </p:cNvCxnSpPr>
            <p:nvPr/>
          </p:nvCxnSpPr>
          <p:spPr bwMode="auto">
            <a:xfrm flipH="1">
              <a:off x="4941888" y="3487738"/>
              <a:ext cx="1693862" cy="9525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26"/>
            <p:cNvCxnSpPr>
              <a:cxnSpLocks noChangeShapeType="1"/>
              <a:stCxn id="17" idx="4"/>
              <a:endCxn id="16" idx="0"/>
            </p:cNvCxnSpPr>
            <p:nvPr/>
          </p:nvCxnSpPr>
          <p:spPr bwMode="auto">
            <a:xfrm>
              <a:off x="6731000" y="3524250"/>
              <a:ext cx="0" cy="8794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27"/>
            <p:cNvCxnSpPr>
              <a:cxnSpLocks noChangeShapeType="1"/>
              <a:stCxn id="17" idx="5"/>
              <a:endCxn id="18" idx="1"/>
            </p:cNvCxnSpPr>
            <p:nvPr/>
          </p:nvCxnSpPr>
          <p:spPr bwMode="auto">
            <a:xfrm>
              <a:off x="6824663" y="3489325"/>
              <a:ext cx="823912" cy="949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28"/>
            <p:cNvCxnSpPr>
              <a:cxnSpLocks noChangeShapeType="1"/>
              <a:stCxn id="15" idx="4"/>
              <a:endCxn id="9" idx="0"/>
            </p:cNvCxnSpPr>
            <p:nvPr/>
          </p:nvCxnSpPr>
          <p:spPr bwMode="auto">
            <a:xfrm flipH="1">
              <a:off x="4338638" y="4649788"/>
              <a:ext cx="509587" cy="974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29"/>
            <p:cNvCxnSpPr>
              <a:cxnSpLocks noChangeShapeType="1"/>
              <a:stCxn id="16" idx="4"/>
              <a:endCxn id="11" idx="0"/>
            </p:cNvCxnSpPr>
            <p:nvPr/>
          </p:nvCxnSpPr>
          <p:spPr bwMode="auto">
            <a:xfrm flipH="1">
              <a:off x="6426200" y="4649788"/>
              <a:ext cx="304800" cy="974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AutoShape 30"/>
            <p:cNvCxnSpPr>
              <a:cxnSpLocks noChangeShapeType="1"/>
              <a:stCxn id="16" idx="4"/>
              <a:endCxn id="12" idx="0"/>
            </p:cNvCxnSpPr>
            <p:nvPr/>
          </p:nvCxnSpPr>
          <p:spPr bwMode="auto">
            <a:xfrm>
              <a:off x="6731000" y="4649788"/>
              <a:ext cx="103188" cy="974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AutoShape 31"/>
            <p:cNvCxnSpPr>
              <a:cxnSpLocks noChangeShapeType="1"/>
              <a:stCxn id="18" idx="4"/>
              <a:endCxn id="13" idx="0"/>
            </p:cNvCxnSpPr>
            <p:nvPr/>
          </p:nvCxnSpPr>
          <p:spPr bwMode="auto">
            <a:xfrm>
              <a:off x="7745413" y="4649788"/>
              <a:ext cx="103187" cy="974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AutoShape 32"/>
            <p:cNvCxnSpPr>
              <a:cxnSpLocks noChangeShapeType="1"/>
              <a:stCxn id="18" idx="4"/>
              <a:endCxn id="14" idx="0"/>
            </p:cNvCxnSpPr>
            <p:nvPr/>
          </p:nvCxnSpPr>
          <p:spPr bwMode="auto">
            <a:xfrm>
              <a:off x="7745413" y="4649788"/>
              <a:ext cx="511175" cy="974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" name="Text Box 35"/>
            <p:cNvSpPr txBox="1">
              <a:spLocks noChangeArrowheads="1"/>
            </p:cNvSpPr>
            <p:nvPr/>
          </p:nvSpPr>
          <p:spPr bwMode="auto">
            <a:xfrm>
              <a:off x="6372225" y="2846388"/>
              <a:ext cx="666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dirty="0"/>
                <a:t>Root</a:t>
              </a:r>
            </a:p>
          </p:txBody>
        </p:sp>
        <p:sp>
          <p:nvSpPr>
            <p:cNvPr id="28" name="Text Box 36"/>
            <p:cNvSpPr txBox="1">
              <a:spLocks noChangeArrowheads="1"/>
            </p:cNvSpPr>
            <p:nvPr/>
          </p:nvSpPr>
          <p:spPr bwMode="auto">
            <a:xfrm>
              <a:off x="4067175" y="4430713"/>
              <a:ext cx="6540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/>
                <a:t>LN1’</a:t>
              </a:r>
            </a:p>
          </p:txBody>
        </p:sp>
        <p:sp>
          <p:nvSpPr>
            <p:cNvPr id="29" name="Text Box 37"/>
            <p:cNvSpPr txBox="1">
              <a:spLocks noChangeArrowheads="1"/>
            </p:cNvSpPr>
            <p:nvPr/>
          </p:nvSpPr>
          <p:spPr bwMode="auto">
            <a:xfrm>
              <a:off x="6877050" y="4430713"/>
              <a:ext cx="6032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/>
                <a:t>LN2</a:t>
              </a:r>
            </a:p>
          </p:txBody>
        </p:sp>
        <p:sp>
          <p:nvSpPr>
            <p:cNvPr id="30" name="Text Box 38"/>
            <p:cNvSpPr txBox="1">
              <a:spLocks noChangeArrowheads="1"/>
            </p:cNvSpPr>
            <p:nvPr/>
          </p:nvSpPr>
          <p:spPr bwMode="auto">
            <a:xfrm>
              <a:off x="8001000" y="4430713"/>
              <a:ext cx="6032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/>
                <a:t>LN3</a:t>
              </a:r>
            </a:p>
          </p:txBody>
        </p:sp>
        <p:sp>
          <p:nvSpPr>
            <p:cNvPr id="31" name="Text Box 39"/>
            <p:cNvSpPr txBox="1">
              <a:spLocks noChangeArrowheads="1"/>
            </p:cNvSpPr>
            <p:nvPr/>
          </p:nvSpPr>
          <p:spPr bwMode="auto">
            <a:xfrm>
              <a:off x="4968875" y="5870575"/>
              <a:ext cx="5397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/>
                <a:t>sc3</a:t>
              </a:r>
            </a:p>
          </p:txBody>
        </p:sp>
        <p:sp>
          <p:nvSpPr>
            <p:cNvPr id="32" name="Text Box 40"/>
            <p:cNvSpPr txBox="1">
              <a:spLocks noChangeArrowheads="1"/>
            </p:cNvSpPr>
            <p:nvPr/>
          </p:nvSpPr>
          <p:spPr bwMode="auto">
            <a:xfrm>
              <a:off x="4356100" y="5870575"/>
              <a:ext cx="57626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/>
                <a:t>sc2</a:t>
              </a:r>
            </a:p>
          </p:txBody>
        </p:sp>
        <p:sp>
          <p:nvSpPr>
            <p:cNvPr id="33" name="Text Box 41"/>
            <p:cNvSpPr txBox="1">
              <a:spLocks noChangeArrowheads="1"/>
            </p:cNvSpPr>
            <p:nvPr/>
          </p:nvSpPr>
          <p:spPr bwMode="auto">
            <a:xfrm>
              <a:off x="6048375" y="5870575"/>
              <a:ext cx="5397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/>
                <a:t>sc4</a:t>
              </a:r>
            </a:p>
          </p:txBody>
        </p:sp>
        <p:sp>
          <p:nvSpPr>
            <p:cNvPr id="34" name="Text Box 42"/>
            <p:cNvSpPr txBox="1">
              <a:spLocks noChangeArrowheads="1"/>
            </p:cNvSpPr>
            <p:nvPr/>
          </p:nvSpPr>
          <p:spPr bwMode="auto">
            <a:xfrm>
              <a:off x="6624638" y="5870575"/>
              <a:ext cx="5397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/>
                <a:t>sc5</a:t>
              </a:r>
            </a:p>
          </p:txBody>
        </p:sp>
        <p:sp>
          <p:nvSpPr>
            <p:cNvPr id="35" name="Text Box 43"/>
            <p:cNvSpPr txBox="1">
              <a:spLocks noChangeArrowheads="1"/>
            </p:cNvSpPr>
            <p:nvPr/>
          </p:nvSpPr>
          <p:spPr bwMode="auto">
            <a:xfrm>
              <a:off x="8064500" y="5870575"/>
              <a:ext cx="5397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/>
                <a:t>sc7</a:t>
              </a:r>
            </a:p>
          </p:txBody>
        </p:sp>
        <p:sp>
          <p:nvSpPr>
            <p:cNvPr id="36" name="Text Box 44"/>
            <p:cNvSpPr txBox="1">
              <a:spLocks noChangeArrowheads="1"/>
            </p:cNvSpPr>
            <p:nvPr/>
          </p:nvSpPr>
          <p:spPr bwMode="auto">
            <a:xfrm>
              <a:off x="7451725" y="5870575"/>
              <a:ext cx="57626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/>
                <a:t>sc6</a:t>
              </a:r>
            </a:p>
          </p:txBody>
        </p:sp>
        <p:sp>
          <p:nvSpPr>
            <p:cNvPr id="44" name="Text Box 111"/>
            <p:cNvSpPr txBox="1">
              <a:spLocks noChangeArrowheads="1"/>
            </p:cNvSpPr>
            <p:nvPr/>
          </p:nvSpPr>
          <p:spPr bwMode="auto">
            <a:xfrm>
              <a:off x="2919413" y="4619625"/>
              <a:ext cx="500062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sr-Latn-CS" sz="1600"/>
                <a:t>sc</a:t>
              </a:r>
              <a:r>
                <a:rPr lang="en-US" sz="1600"/>
                <a:t>3</a:t>
              </a:r>
            </a:p>
          </p:txBody>
        </p:sp>
        <p:sp>
          <p:nvSpPr>
            <p:cNvPr id="45" name="Oval 113"/>
            <p:cNvSpPr>
              <a:spLocks noChangeArrowheads="1"/>
            </p:cNvSpPr>
            <p:nvPr/>
          </p:nvSpPr>
          <p:spPr bwMode="auto">
            <a:xfrm>
              <a:off x="5313363" y="4406900"/>
              <a:ext cx="266700" cy="2460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46" name="Text Box 114"/>
            <p:cNvSpPr txBox="1">
              <a:spLocks noChangeArrowheads="1"/>
            </p:cNvSpPr>
            <p:nvPr/>
          </p:nvSpPr>
          <p:spPr bwMode="auto">
            <a:xfrm>
              <a:off x="5646738" y="4437063"/>
              <a:ext cx="7048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/>
                <a:t>LN1’’</a:t>
              </a:r>
            </a:p>
          </p:txBody>
        </p:sp>
        <p:cxnSp>
          <p:nvCxnSpPr>
            <p:cNvPr id="47" name="AutoShape 115"/>
            <p:cNvCxnSpPr>
              <a:cxnSpLocks noChangeShapeType="1"/>
              <a:stCxn id="17" idx="3"/>
              <a:endCxn id="45" idx="7"/>
            </p:cNvCxnSpPr>
            <p:nvPr/>
          </p:nvCxnSpPr>
          <p:spPr bwMode="auto">
            <a:xfrm flipH="1">
              <a:off x="5540375" y="3487738"/>
              <a:ext cx="1095375" cy="9556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AutoShape 116"/>
            <p:cNvCxnSpPr>
              <a:cxnSpLocks noChangeShapeType="1"/>
              <a:stCxn id="45" idx="4"/>
              <a:endCxn id="10" idx="0"/>
            </p:cNvCxnSpPr>
            <p:nvPr/>
          </p:nvCxnSpPr>
          <p:spPr bwMode="auto">
            <a:xfrm flipH="1">
              <a:off x="4745038" y="4652963"/>
              <a:ext cx="701675" cy="9715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AutoShape 117"/>
            <p:cNvCxnSpPr>
              <a:cxnSpLocks noChangeShapeType="1"/>
              <a:stCxn id="45" idx="4"/>
              <a:endCxn id="8" idx="0"/>
            </p:cNvCxnSpPr>
            <p:nvPr/>
          </p:nvCxnSpPr>
          <p:spPr bwMode="auto">
            <a:xfrm flipH="1">
              <a:off x="5151438" y="4652963"/>
              <a:ext cx="295275" cy="9715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1" name="Oval 129"/>
            <p:cNvSpPr>
              <a:spLocks noChangeArrowheads="1"/>
            </p:cNvSpPr>
            <p:nvPr/>
          </p:nvSpPr>
          <p:spPr bwMode="auto">
            <a:xfrm>
              <a:off x="179388" y="2781300"/>
              <a:ext cx="4464050" cy="1584325"/>
            </a:xfrm>
            <a:prstGeom prst="ellipse">
              <a:avLst/>
            </a:prstGeom>
            <a:solidFill>
              <a:srgbClr val="D3EBE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52" name="Oval 10"/>
            <p:cNvSpPr>
              <a:spLocks noChangeArrowheads="1"/>
            </p:cNvSpPr>
            <p:nvPr/>
          </p:nvSpPr>
          <p:spPr bwMode="auto">
            <a:xfrm rot="20277689">
              <a:off x="1906588" y="4811713"/>
              <a:ext cx="1728787" cy="9366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53" name="Oval 11"/>
            <p:cNvSpPr>
              <a:spLocks noChangeArrowheads="1"/>
            </p:cNvSpPr>
            <p:nvPr/>
          </p:nvSpPr>
          <p:spPr bwMode="auto">
            <a:xfrm rot="20277689">
              <a:off x="322263" y="4868863"/>
              <a:ext cx="1728787" cy="9366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54" name="Oval 12"/>
            <p:cNvSpPr>
              <a:spLocks noChangeArrowheads="1"/>
            </p:cNvSpPr>
            <p:nvPr/>
          </p:nvSpPr>
          <p:spPr bwMode="auto">
            <a:xfrm>
              <a:off x="3492500" y="5624513"/>
              <a:ext cx="266700" cy="24606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55" name="Oval 17"/>
            <p:cNvSpPr>
              <a:spLocks noChangeArrowheads="1"/>
            </p:cNvSpPr>
            <p:nvPr/>
          </p:nvSpPr>
          <p:spPr bwMode="auto">
            <a:xfrm>
              <a:off x="4205288" y="5624513"/>
              <a:ext cx="266700" cy="24606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56" name="Text Box 36"/>
            <p:cNvSpPr txBox="1">
              <a:spLocks noChangeArrowheads="1"/>
            </p:cNvSpPr>
            <p:nvPr/>
          </p:nvSpPr>
          <p:spPr bwMode="auto">
            <a:xfrm>
              <a:off x="4067175" y="4430713"/>
              <a:ext cx="6540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/>
                <a:t>LN1’</a:t>
              </a:r>
            </a:p>
          </p:txBody>
        </p:sp>
        <p:sp>
          <p:nvSpPr>
            <p:cNvPr id="57" name="Oval 46"/>
            <p:cNvSpPr>
              <a:spLocks noChangeArrowheads="1"/>
            </p:cNvSpPr>
            <p:nvPr/>
          </p:nvSpPr>
          <p:spPr bwMode="auto">
            <a:xfrm rot="21161012">
              <a:off x="2411413" y="3052763"/>
              <a:ext cx="1944687" cy="110013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/>
            </a:p>
          </p:txBody>
        </p:sp>
        <p:grpSp>
          <p:nvGrpSpPr>
            <p:cNvPr id="58" name="Group 47"/>
            <p:cNvGrpSpPr>
              <a:grpSpLocks/>
            </p:cNvGrpSpPr>
            <p:nvPr/>
          </p:nvGrpSpPr>
          <p:grpSpPr bwMode="auto">
            <a:xfrm>
              <a:off x="2836863" y="3419475"/>
              <a:ext cx="425450" cy="427038"/>
              <a:chOff x="340" y="3430"/>
              <a:chExt cx="317" cy="317"/>
            </a:xfrm>
          </p:grpSpPr>
          <p:sp>
            <p:nvSpPr>
              <p:cNvPr id="59" name="Oval 48"/>
              <p:cNvSpPr>
                <a:spLocks noChangeArrowheads="1"/>
              </p:cNvSpPr>
              <p:nvPr/>
            </p:nvSpPr>
            <p:spPr bwMode="auto">
              <a:xfrm>
                <a:off x="340" y="3430"/>
                <a:ext cx="317" cy="31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60" name="Oval 49"/>
              <p:cNvSpPr>
                <a:spLocks noChangeArrowheads="1"/>
              </p:cNvSpPr>
              <p:nvPr/>
            </p:nvSpPr>
            <p:spPr bwMode="auto">
              <a:xfrm>
                <a:off x="431" y="3475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61" name="Oval 50"/>
              <p:cNvSpPr>
                <a:spLocks noChangeArrowheads="1"/>
              </p:cNvSpPr>
              <p:nvPr/>
            </p:nvSpPr>
            <p:spPr bwMode="auto">
              <a:xfrm>
                <a:off x="567" y="3566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62" name="Oval 51"/>
              <p:cNvSpPr>
                <a:spLocks noChangeArrowheads="1"/>
              </p:cNvSpPr>
              <p:nvPr/>
            </p:nvSpPr>
            <p:spPr bwMode="auto">
              <a:xfrm>
                <a:off x="521" y="3521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63" name="Oval 52"/>
              <p:cNvSpPr>
                <a:spLocks noChangeArrowheads="1"/>
              </p:cNvSpPr>
              <p:nvPr/>
            </p:nvSpPr>
            <p:spPr bwMode="auto">
              <a:xfrm>
                <a:off x="521" y="3611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64" name="Oval 53"/>
              <p:cNvSpPr>
                <a:spLocks noChangeArrowheads="1"/>
              </p:cNvSpPr>
              <p:nvPr/>
            </p:nvSpPr>
            <p:spPr bwMode="auto">
              <a:xfrm>
                <a:off x="431" y="3566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grpSp>
          <p:nvGrpSpPr>
            <p:cNvPr id="65" name="Group 54"/>
            <p:cNvGrpSpPr>
              <a:grpSpLocks/>
            </p:cNvGrpSpPr>
            <p:nvPr/>
          </p:nvGrpSpPr>
          <p:grpSpPr bwMode="auto">
            <a:xfrm>
              <a:off x="3505200" y="3298825"/>
              <a:ext cx="425450" cy="427038"/>
              <a:chOff x="340" y="3430"/>
              <a:chExt cx="317" cy="317"/>
            </a:xfrm>
          </p:grpSpPr>
          <p:sp>
            <p:nvSpPr>
              <p:cNvPr id="66" name="Oval 55"/>
              <p:cNvSpPr>
                <a:spLocks noChangeArrowheads="1"/>
              </p:cNvSpPr>
              <p:nvPr/>
            </p:nvSpPr>
            <p:spPr bwMode="auto">
              <a:xfrm>
                <a:off x="340" y="3430"/>
                <a:ext cx="317" cy="31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67" name="Oval 56"/>
              <p:cNvSpPr>
                <a:spLocks noChangeArrowheads="1"/>
              </p:cNvSpPr>
              <p:nvPr/>
            </p:nvSpPr>
            <p:spPr bwMode="auto">
              <a:xfrm>
                <a:off x="431" y="3475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68" name="Oval 57"/>
              <p:cNvSpPr>
                <a:spLocks noChangeArrowheads="1"/>
              </p:cNvSpPr>
              <p:nvPr/>
            </p:nvSpPr>
            <p:spPr bwMode="auto">
              <a:xfrm>
                <a:off x="567" y="3566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69" name="Oval 58"/>
              <p:cNvSpPr>
                <a:spLocks noChangeArrowheads="1"/>
              </p:cNvSpPr>
              <p:nvPr/>
            </p:nvSpPr>
            <p:spPr bwMode="auto">
              <a:xfrm>
                <a:off x="521" y="3521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70" name="Oval 59"/>
              <p:cNvSpPr>
                <a:spLocks noChangeArrowheads="1"/>
              </p:cNvSpPr>
              <p:nvPr/>
            </p:nvSpPr>
            <p:spPr bwMode="auto">
              <a:xfrm>
                <a:off x="521" y="3611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71" name="Oval 60"/>
              <p:cNvSpPr>
                <a:spLocks noChangeArrowheads="1"/>
              </p:cNvSpPr>
              <p:nvPr/>
            </p:nvSpPr>
            <p:spPr bwMode="auto">
              <a:xfrm>
                <a:off x="431" y="3566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72" name="Text Box 61"/>
            <p:cNvSpPr txBox="1">
              <a:spLocks noChangeArrowheads="1"/>
            </p:cNvSpPr>
            <p:nvPr/>
          </p:nvSpPr>
          <p:spPr bwMode="auto">
            <a:xfrm>
              <a:off x="3508375" y="3684588"/>
              <a:ext cx="50006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sr-Latn-CS" sz="1600"/>
                <a:t>sc7</a:t>
              </a:r>
              <a:endParaRPr lang="en-US" sz="1600"/>
            </a:p>
          </p:txBody>
        </p:sp>
        <p:sp>
          <p:nvSpPr>
            <p:cNvPr id="73" name="Text Box 62"/>
            <p:cNvSpPr txBox="1">
              <a:spLocks noChangeArrowheads="1"/>
            </p:cNvSpPr>
            <p:nvPr/>
          </p:nvSpPr>
          <p:spPr bwMode="auto">
            <a:xfrm>
              <a:off x="2836863" y="3806825"/>
              <a:ext cx="500062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sr-Latn-CS" sz="1600"/>
                <a:t>sc6</a:t>
              </a:r>
              <a:endParaRPr lang="en-US" sz="1600"/>
            </a:p>
          </p:txBody>
        </p:sp>
        <p:sp>
          <p:nvSpPr>
            <p:cNvPr id="74" name="Text Box 63"/>
            <p:cNvSpPr txBox="1">
              <a:spLocks noChangeArrowheads="1"/>
            </p:cNvSpPr>
            <p:nvPr/>
          </p:nvSpPr>
          <p:spPr bwMode="auto">
            <a:xfrm>
              <a:off x="2455863" y="2852738"/>
              <a:ext cx="6032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sr-Latn-CS" dirty="0"/>
                <a:t>LN3</a:t>
              </a:r>
              <a:endParaRPr lang="en-US" dirty="0"/>
            </a:p>
          </p:txBody>
        </p:sp>
        <p:sp>
          <p:nvSpPr>
            <p:cNvPr id="75" name="Oval 65"/>
            <p:cNvSpPr>
              <a:spLocks noChangeArrowheads="1"/>
            </p:cNvSpPr>
            <p:nvPr/>
          </p:nvSpPr>
          <p:spPr bwMode="auto">
            <a:xfrm rot="21161012">
              <a:off x="531813" y="2997200"/>
              <a:ext cx="1881187" cy="10080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/>
            </a:p>
          </p:txBody>
        </p:sp>
        <p:grpSp>
          <p:nvGrpSpPr>
            <p:cNvPr id="76" name="Group 66"/>
            <p:cNvGrpSpPr>
              <a:grpSpLocks/>
            </p:cNvGrpSpPr>
            <p:nvPr/>
          </p:nvGrpSpPr>
          <p:grpSpPr bwMode="auto">
            <a:xfrm>
              <a:off x="944563" y="3333750"/>
              <a:ext cx="409575" cy="392113"/>
              <a:chOff x="340" y="3430"/>
              <a:chExt cx="317" cy="317"/>
            </a:xfrm>
          </p:grpSpPr>
          <p:sp>
            <p:nvSpPr>
              <p:cNvPr id="77" name="Oval 67"/>
              <p:cNvSpPr>
                <a:spLocks noChangeArrowheads="1"/>
              </p:cNvSpPr>
              <p:nvPr/>
            </p:nvSpPr>
            <p:spPr bwMode="auto">
              <a:xfrm>
                <a:off x="340" y="3430"/>
                <a:ext cx="317" cy="31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78" name="Oval 68"/>
              <p:cNvSpPr>
                <a:spLocks noChangeArrowheads="1"/>
              </p:cNvSpPr>
              <p:nvPr/>
            </p:nvSpPr>
            <p:spPr bwMode="auto">
              <a:xfrm>
                <a:off x="431" y="3475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79" name="Oval 69"/>
              <p:cNvSpPr>
                <a:spLocks noChangeArrowheads="1"/>
              </p:cNvSpPr>
              <p:nvPr/>
            </p:nvSpPr>
            <p:spPr bwMode="auto">
              <a:xfrm>
                <a:off x="567" y="3566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80" name="Oval 70"/>
              <p:cNvSpPr>
                <a:spLocks noChangeArrowheads="1"/>
              </p:cNvSpPr>
              <p:nvPr/>
            </p:nvSpPr>
            <p:spPr bwMode="auto">
              <a:xfrm>
                <a:off x="521" y="3521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81" name="Oval 71"/>
              <p:cNvSpPr>
                <a:spLocks noChangeArrowheads="1"/>
              </p:cNvSpPr>
              <p:nvPr/>
            </p:nvSpPr>
            <p:spPr bwMode="auto">
              <a:xfrm>
                <a:off x="521" y="3611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82" name="Oval 72"/>
              <p:cNvSpPr>
                <a:spLocks noChangeArrowheads="1"/>
              </p:cNvSpPr>
              <p:nvPr/>
            </p:nvSpPr>
            <p:spPr bwMode="auto">
              <a:xfrm>
                <a:off x="431" y="3566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grpSp>
          <p:nvGrpSpPr>
            <p:cNvPr id="83" name="Group 73"/>
            <p:cNvGrpSpPr>
              <a:grpSpLocks/>
            </p:cNvGrpSpPr>
            <p:nvPr/>
          </p:nvGrpSpPr>
          <p:grpSpPr bwMode="auto">
            <a:xfrm>
              <a:off x="1590675" y="3222625"/>
              <a:ext cx="411163" cy="392113"/>
              <a:chOff x="340" y="3430"/>
              <a:chExt cx="317" cy="317"/>
            </a:xfrm>
          </p:grpSpPr>
          <p:sp>
            <p:nvSpPr>
              <p:cNvPr id="84" name="Oval 74"/>
              <p:cNvSpPr>
                <a:spLocks noChangeArrowheads="1"/>
              </p:cNvSpPr>
              <p:nvPr/>
            </p:nvSpPr>
            <p:spPr bwMode="auto">
              <a:xfrm>
                <a:off x="340" y="3430"/>
                <a:ext cx="317" cy="31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85" name="Oval 75"/>
              <p:cNvSpPr>
                <a:spLocks noChangeArrowheads="1"/>
              </p:cNvSpPr>
              <p:nvPr/>
            </p:nvSpPr>
            <p:spPr bwMode="auto">
              <a:xfrm>
                <a:off x="431" y="3475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86" name="Oval 76"/>
              <p:cNvSpPr>
                <a:spLocks noChangeArrowheads="1"/>
              </p:cNvSpPr>
              <p:nvPr/>
            </p:nvSpPr>
            <p:spPr bwMode="auto">
              <a:xfrm>
                <a:off x="567" y="3566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87" name="Oval 77"/>
              <p:cNvSpPr>
                <a:spLocks noChangeArrowheads="1"/>
              </p:cNvSpPr>
              <p:nvPr/>
            </p:nvSpPr>
            <p:spPr bwMode="auto">
              <a:xfrm>
                <a:off x="521" y="3521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88" name="Oval 78"/>
              <p:cNvSpPr>
                <a:spLocks noChangeArrowheads="1"/>
              </p:cNvSpPr>
              <p:nvPr/>
            </p:nvSpPr>
            <p:spPr bwMode="auto">
              <a:xfrm>
                <a:off x="521" y="3611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89" name="Oval 79"/>
              <p:cNvSpPr>
                <a:spLocks noChangeArrowheads="1"/>
              </p:cNvSpPr>
              <p:nvPr/>
            </p:nvSpPr>
            <p:spPr bwMode="auto">
              <a:xfrm>
                <a:off x="431" y="3566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90" name="Text Box 80"/>
            <p:cNvSpPr txBox="1">
              <a:spLocks noChangeArrowheads="1"/>
            </p:cNvSpPr>
            <p:nvPr/>
          </p:nvSpPr>
          <p:spPr bwMode="auto">
            <a:xfrm>
              <a:off x="1592263" y="3576638"/>
              <a:ext cx="500062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sr-Latn-CS" sz="1600"/>
                <a:t>sc</a:t>
              </a:r>
              <a:r>
                <a:rPr lang="en-US" sz="1600"/>
                <a:t>5</a:t>
              </a:r>
            </a:p>
          </p:txBody>
        </p:sp>
        <p:sp>
          <p:nvSpPr>
            <p:cNvPr id="91" name="Text Box 81"/>
            <p:cNvSpPr txBox="1">
              <a:spLocks noChangeArrowheads="1"/>
            </p:cNvSpPr>
            <p:nvPr/>
          </p:nvSpPr>
          <p:spPr bwMode="auto">
            <a:xfrm>
              <a:off x="944563" y="3687763"/>
              <a:ext cx="500062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sr-Latn-CS" sz="1600"/>
                <a:t>sc</a:t>
              </a:r>
              <a:r>
                <a:rPr lang="en-US" sz="1600"/>
                <a:t>4</a:t>
              </a:r>
            </a:p>
          </p:txBody>
        </p:sp>
        <p:sp>
          <p:nvSpPr>
            <p:cNvPr id="92" name="Text Box 82"/>
            <p:cNvSpPr txBox="1">
              <a:spLocks noChangeArrowheads="1"/>
            </p:cNvSpPr>
            <p:nvPr/>
          </p:nvSpPr>
          <p:spPr bwMode="auto">
            <a:xfrm>
              <a:off x="1836738" y="3789363"/>
              <a:ext cx="6032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sr-Latn-CS" dirty="0"/>
                <a:t>LN2</a:t>
              </a:r>
              <a:endParaRPr lang="en-US" dirty="0"/>
            </a:p>
          </p:txBody>
        </p:sp>
        <p:grpSp>
          <p:nvGrpSpPr>
            <p:cNvPr id="93" name="Group 83"/>
            <p:cNvGrpSpPr>
              <a:grpSpLocks/>
            </p:cNvGrpSpPr>
            <p:nvPr/>
          </p:nvGrpSpPr>
          <p:grpSpPr bwMode="auto">
            <a:xfrm rot="-583001">
              <a:off x="1227138" y="4960938"/>
              <a:ext cx="454025" cy="465137"/>
              <a:chOff x="340" y="3430"/>
              <a:chExt cx="317" cy="317"/>
            </a:xfrm>
          </p:grpSpPr>
          <p:sp>
            <p:nvSpPr>
              <p:cNvPr id="94" name="Oval 84"/>
              <p:cNvSpPr>
                <a:spLocks noChangeArrowheads="1"/>
              </p:cNvSpPr>
              <p:nvPr/>
            </p:nvSpPr>
            <p:spPr bwMode="auto">
              <a:xfrm>
                <a:off x="340" y="3430"/>
                <a:ext cx="317" cy="31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95" name="Oval 85"/>
              <p:cNvSpPr>
                <a:spLocks noChangeArrowheads="1"/>
              </p:cNvSpPr>
              <p:nvPr/>
            </p:nvSpPr>
            <p:spPr bwMode="auto">
              <a:xfrm>
                <a:off x="431" y="3475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96" name="Oval 86"/>
              <p:cNvSpPr>
                <a:spLocks noChangeArrowheads="1"/>
              </p:cNvSpPr>
              <p:nvPr/>
            </p:nvSpPr>
            <p:spPr bwMode="auto">
              <a:xfrm>
                <a:off x="567" y="3566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97" name="Oval 87"/>
              <p:cNvSpPr>
                <a:spLocks noChangeArrowheads="1"/>
              </p:cNvSpPr>
              <p:nvPr/>
            </p:nvSpPr>
            <p:spPr bwMode="auto">
              <a:xfrm>
                <a:off x="521" y="3521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98" name="Oval 88"/>
              <p:cNvSpPr>
                <a:spLocks noChangeArrowheads="1"/>
              </p:cNvSpPr>
              <p:nvPr/>
            </p:nvSpPr>
            <p:spPr bwMode="auto">
              <a:xfrm>
                <a:off x="521" y="3611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99" name="Oval 89"/>
              <p:cNvSpPr>
                <a:spLocks noChangeArrowheads="1"/>
              </p:cNvSpPr>
              <p:nvPr/>
            </p:nvSpPr>
            <p:spPr bwMode="auto">
              <a:xfrm>
                <a:off x="431" y="3566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grpSp>
          <p:nvGrpSpPr>
            <p:cNvPr id="100" name="Group 90"/>
            <p:cNvGrpSpPr>
              <a:grpSpLocks/>
            </p:cNvGrpSpPr>
            <p:nvPr/>
          </p:nvGrpSpPr>
          <p:grpSpPr bwMode="auto">
            <a:xfrm rot="-583001">
              <a:off x="2909888" y="4797425"/>
              <a:ext cx="454025" cy="465138"/>
              <a:chOff x="340" y="3430"/>
              <a:chExt cx="317" cy="317"/>
            </a:xfrm>
          </p:grpSpPr>
          <p:sp>
            <p:nvSpPr>
              <p:cNvPr id="101" name="Oval 91"/>
              <p:cNvSpPr>
                <a:spLocks noChangeArrowheads="1"/>
              </p:cNvSpPr>
              <p:nvPr/>
            </p:nvSpPr>
            <p:spPr bwMode="auto">
              <a:xfrm>
                <a:off x="340" y="3430"/>
                <a:ext cx="317" cy="31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02" name="Oval 92"/>
              <p:cNvSpPr>
                <a:spLocks noChangeArrowheads="1"/>
              </p:cNvSpPr>
              <p:nvPr/>
            </p:nvSpPr>
            <p:spPr bwMode="auto">
              <a:xfrm>
                <a:off x="431" y="3475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03" name="Oval 93"/>
              <p:cNvSpPr>
                <a:spLocks noChangeArrowheads="1"/>
              </p:cNvSpPr>
              <p:nvPr/>
            </p:nvSpPr>
            <p:spPr bwMode="auto">
              <a:xfrm>
                <a:off x="567" y="3566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04" name="Oval 94"/>
              <p:cNvSpPr>
                <a:spLocks noChangeArrowheads="1"/>
              </p:cNvSpPr>
              <p:nvPr/>
            </p:nvSpPr>
            <p:spPr bwMode="auto">
              <a:xfrm>
                <a:off x="521" y="3521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05" name="Oval 95"/>
              <p:cNvSpPr>
                <a:spLocks noChangeArrowheads="1"/>
              </p:cNvSpPr>
              <p:nvPr/>
            </p:nvSpPr>
            <p:spPr bwMode="auto">
              <a:xfrm>
                <a:off x="521" y="3611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06" name="Oval 96"/>
              <p:cNvSpPr>
                <a:spLocks noChangeArrowheads="1"/>
              </p:cNvSpPr>
              <p:nvPr/>
            </p:nvSpPr>
            <p:spPr bwMode="auto">
              <a:xfrm>
                <a:off x="431" y="3566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107" name="Text Box 97"/>
            <p:cNvSpPr txBox="1">
              <a:spLocks noChangeArrowheads="1"/>
            </p:cNvSpPr>
            <p:nvPr/>
          </p:nvSpPr>
          <p:spPr bwMode="auto">
            <a:xfrm>
              <a:off x="1258888" y="5734050"/>
              <a:ext cx="6540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sr-Latn-CS" dirty="0"/>
                <a:t>LN</a:t>
              </a:r>
              <a:r>
                <a:rPr lang="en-US" dirty="0"/>
                <a:t>1’</a:t>
              </a:r>
            </a:p>
          </p:txBody>
        </p:sp>
        <p:sp>
          <p:nvSpPr>
            <p:cNvPr id="108" name="Oval 98"/>
            <p:cNvSpPr>
              <a:spLocks noChangeArrowheads="1"/>
            </p:cNvSpPr>
            <p:nvPr/>
          </p:nvSpPr>
          <p:spPr bwMode="auto">
            <a:xfrm rot="21011540">
              <a:off x="706438" y="5226050"/>
              <a:ext cx="325437" cy="33337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grpSp>
          <p:nvGrpSpPr>
            <p:cNvPr id="109" name="Group 99"/>
            <p:cNvGrpSpPr>
              <a:grpSpLocks/>
            </p:cNvGrpSpPr>
            <p:nvPr/>
          </p:nvGrpSpPr>
          <p:grpSpPr bwMode="auto">
            <a:xfrm rot="-563894">
              <a:off x="2392363" y="5062538"/>
              <a:ext cx="454025" cy="463550"/>
              <a:chOff x="340" y="3430"/>
              <a:chExt cx="317" cy="317"/>
            </a:xfrm>
          </p:grpSpPr>
          <p:sp>
            <p:nvSpPr>
              <p:cNvPr id="110" name="Oval 100"/>
              <p:cNvSpPr>
                <a:spLocks noChangeArrowheads="1"/>
              </p:cNvSpPr>
              <p:nvPr/>
            </p:nvSpPr>
            <p:spPr bwMode="auto">
              <a:xfrm>
                <a:off x="340" y="3430"/>
                <a:ext cx="317" cy="31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11" name="Oval 101"/>
              <p:cNvSpPr>
                <a:spLocks noChangeArrowheads="1"/>
              </p:cNvSpPr>
              <p:nvPr/>
            </p:nvSpPr>
            <p:spPr bwMode="auto">
              <a:xfrm>
                <a:off x="431" y="3475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12" name="Oval 102"/>
              <p:cNvSpPr>
                <a:spLocks noChangeArrowheads="1"/>
              </p:cNvSpPr>
              <p:nvPr/>
            </p:nvSpPr>
            <p:spPr bwMode="auto">
              <a:xfrm>
                <a:off x="567" y="3566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13" name="Oval 103"/>
              <p:cNvSpPr>
                <a:spLocks noChangeArrowheads="1"/>
              </p:cNvSpPr>
              <p:nvPr/>
            </p:nvSpPr>
            <p:spPr bwMode="auto">
              <a:xfrm>
                <a:off x="521" y="3521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14" name="Oval 104"/>
              <p:cNvSpPr>
                <a:spLocks noChangeArrowheads="1"/>
              </p:cNvSpPr>
              <p:nvPr/>
            </p:nvSpPr>
            <p:spPr bwMode="auto">
              <a:xfrm>
                <a:off x="521" y="3611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15" name="Oval 105"/>
              <p:cNvSpPr>
                <a:spLocks noChangeArrowheads="1"/>
              </p:cNvSpPr>
              <p:nvPr/>
            </p:nvSpPr>
            <p:spPr bwMode="auto">
              <a:xfrm>
                <a:off x="431" y="3566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116" name="Text Box 106"/>
            <p:cNvSpPr txBox="1">
              <a:spLocks noChangeArrowheads="1"/>
            </p:cNvSpPr>
            <p:nvPr/>
          </p:nvSpPr>
          <p:spPr bwMode="auto">
            <a:xfrm>
              <a:off x="1192213" y="5348288"/>
              <a:ext cx="500062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sr-Latn-CS" sz="1600"/>
                <a:t>sc</a:t>
              </a:r>
              <a:r>
                <a:rPr lang="en-US" sz="1600"/>
                <a:t>1</a:t>
              </a:r>
            </a:p>
          </p:txBody>
        </p:sp>
        <p:sp>
          <p:nvSpPr>
            <p:cNvPr id="117" name="Text Box 107"/>
            <p:cNvSpPr txBox="1">
              <a:spLocks noChangeArrowheads="1"/>
            </p:cNvSpPr>
            <p:nvPr/>
          </p:nvSpPr>
          <p:spPr bwMode="auto">
            <a:xfrm>
              <a:off x="2051050" y="5395913"/>
              <a:ext cx="50006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sr-Latn-CS" sz="1600"/>
                <a:t>sc</a:t>
              </a:r>
              <a:r>
                <a:rPr lang="en-US" sz="1600"/>
                <a:t>2</a:t>
              </a:r>
            </a:p>
          </p:txBody>
        </p:sp>
        <p:sp>
          <p:nvSpPr>
            <p:cNvPr id="118" name="Text Box 108"/>
            <p:cNvSpPr txBox="1">
              <a:spLocks noChangeArrowheads="1"/>
            </p:cNvSpPr>
            <p:nvPr/>
          </p:nvSpPr>
          <p:spPr bwMode="auto">
            <a:xfrm>
              <a:off x="2846388" y="5195888"/>
              <a:ext cx="500062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sr-Latn-CS" sz="1600"/>
                <a:t>sc</a:t>
              </a:r>
              <a:r>
                <a:rPr lang="en-US" sz="1600"/>
                <a:t>3</a:t>
              </a:r>
            </a:p>
          </p:txBody>
        </p:sp>
        <p:sp>
          <p:nvSpPr>
            <p:cNvPr id="119" name="Text Box 109"/>
            <p:cNvSpPr txBox="1">
              <a:spLocks noChangeArrowheads="1"/>
            </p:cNvSpPr>
            <p:nvPr/>
          </p:nvSpPr>
          <p:spPr bwMode="auto">
            <a:xfrm>
              <a:off x="611188" y="5540375"/>
              <a:ext cx="500062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sr-Latn-CS" sz="1600"/>
                <a:t>sc</a:t>
              </a:r>
              <a:r>
                <a:rPr lang="en-US" sz="1600"/>
                <a:t>8</a:t>
              </a:r>
            </a:p>
          </p:txBody>
        </p:sp>
        <p:sp>
          <p:nvSpPr>
            <p:cNvPr id="120" name="Text Box 115"/>
            <p:cNvSpPr txBox="1">
              <a:spLocks noChangeArrowheads="1"/>
            </p:cNvSpPr>
            <p:nvPr/>
          </p:nvSpPr>
          <p:spPr bwMode="auto">
            <a:xfrm>
              <a:off x="2066925" y="4508500"/>
              <a:ext cx="7048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sr-Latn-CS" dirty="0"/>
                <a:t>LN</a:t>
              </a:r>
              <a:r>
                <a:rPr lang="en-US" dirty="0"/>
                <a:t>1’’</a:t>
              </a:r>
            </a:p>
          </p:txBody>
        </p:sp>
        <p:sp>
          <p:nvSpPr>
            <p:cNvPr id="121" name="Text Box 134"/>
            <p:cNvSpPr txBox="1">
              <a:spLocks noChangeArrowheads="1"/>
            </p:cNvSpPr>
            <p:nvPr/>
          </p:nvSpPr>
          <p:spPr bwMode="auto">
            <a:xfrm>
              <a:off x="58738" y="4070350"/>
              <a:ext cx="7683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dirty="0"/>
                <a:t>NLN2</a:t>
              </a:r>
            </a:p>
          </p:txBody>
        </p:sp>
      </p:grpSp>
      <p:sp>
        <p:nvSpPr>
          <p:cNvPr id="38" name="Title 37">
            <a:extLst>
              <a:ext uri="{FF2B5EF4-FFF2-40B4-BE49-F238E27FC236}">
                <a16:creationId xmlns:a16="http://schemas.microsoft.com/office/drawing/2014/main" id="{24F1A0EB-B89F-4C83-BB2B-6BB81A493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CF Tree Insertion</a:t>
            </a:r>
          </a:p>
        </p:txBody>
      </p:sp>
    </p:spTree>
    <p:extLst>
      <p:ext uri="{BB962C8B-B14F-4D97-AF65-F5344CB8AC3E}">
        <p14:creationId xmlns:p14="http://schemas.microsoft.com/office/powerpoint/2010/main" val="2929485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687" y="27992"/>
            <a:ext cx="9055222" cy="1217034"/>
          </a:xfrm>
        </p:spPr>
        <p:txBody>
          <a:bodyPr/>
          <a:lstStyle/>
          <a:p>
            <a:r>
              <a:rPr lang="en-IN" dirty="0"/>
              <a:t>Advantages Of BIRCH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Birch performs faster than existing algorithms </a:t>
            </a:r>
            <a:br>
              <a:rPr lang="en-US" dirty="0"/>
            </a:br>
            <a:r>
              <a:rPr lang="en-US" dirty="0"/>
              <a:t>(</a:t>
            </a:r>
            <a:r>
              <a:rPr lang="en-US" altLang="zh-CN" dirty="0">
                <a:ea typeface="SimSun" pitchFamily="2" charset="-122"/>
              </a:rPr>
              <a:t>CLARANS and KMEANS) </a:t>
            </a:r>
            <a:r>
              <a:rPr lang="en-US" dirty="0"/>
              <a:t>on large datasets.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9978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Birch performs faster than existing algorithms </a:t>
            </a:r>
            <a:br>
              <a:rPr lang="en-US" dirty="0"/>
            </a:br>
            <a:r>
              <a:rPr lang="en-US" dirty="0"/>
              <a:t>(</a:t>
            </a:r>
            <a:r>
              <a:rPr lang="en-US" altLang="zh-CN" dirty="0">
                <a:ea typeface="SimSun" pitchFamily="2" charset="-122"/>
              </a:rPr>
              <a:t>CLARANS and KMEANS) </a:t>
            </a:r>
            <a:r>
              <a:rPr lang="en-US" dirty="0"/>
              <a:t>on large datasets.</a:t>
            </a:r>
          </a:p>
          <a:p>
            <a:pPr algn="just"/>
            <a:r>
              <a:rPr lang="en-US" dirty="0"/>
              <a:t>Scans whole data only once.</a:t>
            </a:r>
          </a:p>
          <a:p>
            <a:pPr algn="just"/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68A7E71-55D3-4E70-BCB3-FFD72667E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687" y="27992"/>
            <a:ext cx="9055222" cy="1217034"/>
          </a:xfrm>
        </p:spPr>
        <p:txBody>
          <a:bodyPr/>
          <a:lstStyle/>
          <a:p>
            <a:r>
              <a:rPr lang="en-IN" dirty="0"/>
              <a:t>Advantages Of BIRCH</a:t>
            </a:r>
          </a:p>
        </p:txBody>
      </p:sp>
    </p:spTree>
    <p:extLst>
      <p:ext uri="{BB962C8B-B14F-4D97-AF65-F5344CB8AC3E}">
        <p14:creationId xmlns:p14="http://schemas.microsoft.com/office/powerpoint/2010/main" val="16264595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Birch performs faster than existing algorithms </a:t>
            </a:r>
            <a:br>
              <a:rPr lang="en-US" dirty="0"/>
            </a:br>
            <a:r>
              <a:rPr lang="en-US" dirty="0"/>
              <a:t>(</a:t>
            </a:r>
            <a:r>
              <a:rPr lang="en-US" altLang="zh-CN" dirty="0">
                <a:ea typeface="SimSun" pitchFamily="2" charset="-122"/>
              </a:rPr>
              <a:t>CLARANS and KMEANS) </a:t>
            </a:r>
            <a:r>
              <a:rPr lang="en-US" dirty="0"/>
              <a:t>on large datasets.</a:t>
            </a:r>
          </a:p>
          <a:p>
            <a:pPr algn="just"/>
            <a:r>
              <a:rPr lang="en-US" dirty="0"/>
              <a:t>Scans whole data only once.</a:t>
            </a:r>
          </a:p>
          <a:p>
            <a:pPr algn="just"/>
            <a:r>
              <a:rPr lang="en-US" dirty="0"/>
              <a:t>Handles outliers better.</a:t>
            </a:r>
          </a:p>
          <a:p>
            <a:pPr algn="just"/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E0E774A-333F-4308-8BC5-5A97C626BF22}"/>
              </a:ext>
            </a:extLst>
          </p:cNvPr>
          <p:cNvSpPr txBox="1">
            <a:spLocks/>
          </p:cNvSpPr>
          <p:nvPr/>
        </p:nvSpPr>
        <p:spPr>
          <a:xfrm>
            <a:off x="396687" y="27992"/>
            <a:ext cx="9055222" cy="121703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Bahnschrift SemiBold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IN"/>
              <a:t>Advantages Of BIRCH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7087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Hierarchical Clustering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Hierarchical clustering begins by treating every data points as a separate cluster. </a:t>
            </a:r>
          </a:p>
        </p:txBody>
      </p:sp>
    </p:spTree>
    <p:extLst>
      <p:ext uri="{BB962C8B-B14F-4D97-AF65-F5344CB8AC3E}">
        <p14:creationId xmlns:p14="http://schemas.microsoft.com/office/powerpoint/2010/main" val="39371904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Birch performs faster than existing algorithms </a:t>
            </a:r>
            <a:br>
              <a:rPr lang="en-US" dirty="0"/>
            </a:br>
            <a:r>
              <a:rPr lang="en-US" dirty="0"/>
              <a:t>(</a:t>
            </a:r>
            <a:r>
              <a:rPr lang="en-US" altLang="zh-CN" dirty="0">
                <a:ea typeface="SimSun" pitchFamily="2" charset="-122"/>
              </a:rPr>
              <a:t>CLARANS and KMEANS) </a:t>
            </a:r>
            <a:r>
              <a:rPr lang="en-US" dirty="0"/>
              <a:t>on large datasets.</a:t>
            </a:r>
          </a:p>
          <a:p>
            <a:pPr algn="just"/>
            <a:r>
              <a:rPr lang="en-US" dirty="0"/>
              <a:t>Scans whole data only once.</a:t>
            </a:r>
          </a:p>
          <a:p>
            <a:pPr algn="just"/>
            <a:r>
              <a:rPr lang="en-US" dirty="0"/>
              <a:t>Handles outliers better.</a:t>
            </a:r>
          </a:p>
          <a:p>
            <a:pPr algn="just"/>
            <a:r>
              <a:rPr lang="en-US" dirty="0"/>
              <a:t>Superior to other algorithms in stability and scalability.</a:t>
            </a:r>
          </a:p>
          <a:p>
            <a:pPr algn="just"/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BBAD65-DF26-48B2-9651-B733CE14D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687" y="27992"/>
            <a:ext cx="9055222" cy="1217034"/>
          </a:xfrm>
        </p:spPr>
        <p:txBody>
          <a:bodyPr/>
          <a:lstStyle/>
          <a:p>
            <a:r>
              <a:rPr lang="en-IN" dirty="0"/>
              <a:t>Advantages Of BIRCH</a:t>
            </a:r>
          </a:p>
        </p:txBody>
      </p:sp>
    </p:spTree>
    <p:extLst>
      <p:ext uri="{BB962C8B-B14F-4D97-AF65-F5344CB8AC3E}">
        <p14:creationId xmlns:p14="http://schemas.microsoft.com/office/powerpoint/2010/main" val="39888386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334" y="0"/>
            <a:ext cx="9055222" cy="1217034"/>
          </a:xfrm>
        </p:spPr>
        <p:txBody>
          <a:bodyPr/>
          <a:lstStyle/>
          <a:p>
            <a:r>
              <a:rPr lang="en-IN" dirty="0"/>
              <a:t>Disadvantages.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dirty="0"/>
              <a:t>Si</a:t>
            </a:r>
            <a:r>
              <a:rPr lang="en-US" altLang="zh-TW" dirty="0">
                <a:ea typeface="新細明體" pitchFamily="18" charset="-120"/>
              </a:rPr>
              <a:t>nce each node in a CF tree can hold only a limited number of entries due to the size, </a:t>
            </a:r>
            <a:br>
              <a:rPr lang="en-US" altLang="zh-TW" dirty="0">
                <a:ea typeface="新細明體" pitchFamily="18" charset="-120"/>
              </a:rPr>
            </a:br>
            <a:r>
              <a:rPr lang="en-US" altLang="zh-TW" dirty="0">
                <a:ea typeface="新細明體" pitchFamily="18" charset="-120"/>
              </a:rPr>
              <a:t>a CF tree node doesn’t always correspond to what a user may consider a nature cluster. </a:t>
            </a:r>
          </a:p>
        </p:txBody>
      </p:sp>
    </p:spTree>
    <p:extLst>
      <p:ext uri="{BB962C8B-B14F-4D97-AF65-F5344CB8AC3E}">
        <p14:creationId xmlns:p14="http://schemas.microsoft.com/office/powerpoint/2010/main" val="18609907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595" y="0"/>
            <a:ext cx="9055222" cy="1217034"/>
          </a:xfrm>
        </p:spPr>
        <p:txBody>
          <a:bodyPr/>
          <a:lstStyle/>
          <a:p>
            <a:r>
              <a:rPr lang="en-IN" dirty="0"/>
              <a:t>Disadvantages.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dirty="0"/>
              <a:t>Si</a:t>
            </a:r>
            <a:r>
              <a:rPr lang="en-US" altLang="zh-TW" dirty="0">
                <a:ea typeface="新細明體" pitchFamily="18" charset="-120"/>
              </a:rPr>
              <a:t>nce each node in a CF tree can hold only a limited number of entries due to the size, </a:t>
            </a:r>
            <a:br>
              <a:rPr lang="en-US" altLang="zh-TW" dirty="0">
                <a:ea typeface="新細明體" pitchFamily="18" charset="-120"/>
              </a:rPr>
            </a:br>
            <a:r>
              <a:rPr lang="en-US" altLang="zh-TW" dirty="0">
                <a:ea typeface="新細明體" pitchFamily="18" charset="-120"/>
              </a:rPr>
              <a:t>a CF tree node doesn’t always correspond to what a user may consider a nature cluster. 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altLang="zh-TW" dirty="0">
                <a:ea typeface="新細明體" pitchFamily="18" charset="-120"/>
              </a:rPr>
              <a:t>Moreover, if the clusters are not spherical in shape, it doesn’t perform well because it uses the notion of radius or diameter to control the boundary of a cluster.</a:t>
            </a:r>
            <a:endParaRPr lang="en-US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56159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1028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Hierarchical Clustering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Hierarchical clustering begins by treating every data points as a separate cluster. </a:t>
            </a:r>
          </a:p>
          <a:p>
            <a:pPr algn="just"/>
            <a:r>
              <a:rPr lang="en-US" dirty="0"/>
              <a:t>Then, it repeatedly executes the subsequent steps: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0272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Hierarchical Clustering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Hierarchical clustering begins by treating every data points as a separate cluster. </a:t>
            </a:r>
          </a:p>
          <a:p>
            <a:pPr algn="just"/>
            <a:r>
              <a:rPr lang="en-US" dirty="0"/>
              <a:t>Then, it repeatedly executes the subsequent steps:</a:t>
            </a:r>
          </a:p>
          <a:p>
            <a:pPr lvl="1" fontAlgn="base"/>
            <a:r>
              <a:rPr lang="en-US" dirty="0"/>
              <a:t>Identify the 2 clusters which can be closest together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3274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Hierarchical Clustering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Hierarchical clustering begins by treating every data points as a separate cluster. </a:t>
            </a:r>
          </a:p>
          <a:p>
            <a:pPr algn="just"/>
            <a:r>
              <a:rPr lang="en-US" dirty="0"/>
              <a:t>Then, it repeatedly executes the subsequent steps:</a:t>
            </a:r>
          </a:p>
          <a:p>
            <a:pPr lvl="1" fontAlgn="base"/>
            <a:r>
              <a:rPr lang="en-US" dirty="0"/>
              <a:t>Identify the 2 clusters which can be closest together</a:t>
            </a:r>
          </a:p>
          <a:p>
            <a:pPr lvl="1" fontAlgn="base"/>
            <a:r>
              <a:rPr lang="en-US" dirty="0"/>
              <a:t>Merge the 2 maximum comparable clusters. 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5844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Hierarchical Clustering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Hierarchical clustering begins by treating every data points as a separate cluster. </a:t>
            </a:r>
          </a:p>
          <a:p>
            <a:pPr algn="just"/>
            <a:r>
              <a:rPr lang="en-US" dirty="0"/>
              <a:t>Then, it repeatedly executes the subsequent steps:</a:t>
            </a:r>
          </a:p>
          <a:p>
            <a:pPr lvl="1" fontAlgn="base"/>
            <a:r>
              <a:rPr lang="en-US" dirty="0"/>
              <a:t>Identify the 2 clusters which can be closest together</a:t>
            </a:r>
          </a:p>
          <a:p>
            <a:pPr lvl="1" fontAlgn="base"/>
            <a:r>
              <a:rPr lang="en-US" dirty="0"/>
              <a:t>Merge the 2 maximum comparable clusters. </a:t>
            </a:r>
          </a:p>
          <a:p>
            <a:pPr lvl="1" fontAlgn="base"/>
            <a:r>
              <a:rPr lang="en-US" dirty="0"/>
              <a:t>We need to continue these steps until all the clusters are merged together.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0312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Hierarchical Clustering</a:t>
            </a:r>
            <a:endParaRPr lang="en-IN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CE3FC18-3A2C-4A67-968A-884989F58C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993296"/>
              </p:ext>
            </p:extLst>
          </p:nvPr>
        </p:nvGraphicFramePr>
        <p:xfrm>
          <a:off x="865476" y="1595267"/>
          <a:ext cx="7501823" cy="5100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0047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Agglomerative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494778"/>
            <a:ext cx="8504809" cy="88522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Let’s say we have five data points </a:t>
            </a:r>
            <a:r>
              <a:rPr lang="en-US" dirty="0">
                <a:solidFill>
                  <a:srgbClr val="FF0000"/>
                </a:solidFill>
              </a:rPr>
              <a:t>A, B, C, D, E</a:t>
            </a:r>
            <a:endParaRPr lang="en-IN" dirty="0">
              <a:solidFill>
                <a:srgbClr val="FF0000"/>
              </a:solidFill>
            </a:endParaRPr>
          </a:p>
        </p:txBody>
      </p:sp>
      <p:grpSp>
        <p:nvGrpSpPr>
          <p:cNvPr id="4" name="Group 1028"/>
          <p:cNvGrpSpPr>
            <a:grpSpLocks/>
          </p:cNvGrpSpPr>
          <p:nvPr/>
        </p:nvGrpSpPr>
        <p:grpSpPr bwMode="auto">
          <a:xfrm>
            <a:off x="1105631" y="2746717"/>
            <a:ext cx="7021514" cy="3048000"/>
            <a:chOff x="1200" y="1776"/>
            <a:chExt cx="4423" cy="1920"/>
          </a:xfrm>
        </p:grpSpPr>
        <p:sp>
          <p:nvSpPr>
            <p:cNvPr id="5" name="Line 1029"/>
            <p:cNvSpPr>
              <a:spLocks noChangeShapeType="1"/>
            </p:cNvSpPr>
            <p:nvPr/>
          </p:nvSpPr>
          <p:spPr bwMode="auto">
            <a:xfrm>
              <a:off x="1200" y="2112"/>
              <a:ext cx="32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6" name="Group 1030"/>
            <p:cNvGrpSpPr>
              <a:grpSpLocks/>
            </p:cNvGrpSpPr>
            <p:nvPr/>
          </p:nvGrpSpPr>
          <p:grpSpPr bwMode="auto">
            <a:xfrm>
              <a:off x="1440" y="1785"/>
              <a:ext cx="480" cy="327"/>
              <a:chOff x="1104" y="1785"/>
              <a:chExt cx="480" cy="327"/>
            </a:xfrm>
          </p:grpSpPr>
          <p:sp>
            <p:nvSpPr>
              <p:cNvPr id="58" name="Line 1031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9" name="Text Box 1032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latin typeface="Times New Roman" pitchFamily="18" charset="0"/>
                  </a:rPr>
                  <a:t>Step 0</a:t>
                </a:r>
                <a:endParaRPr lang="en-US" altLang="zh-CN" sz="2400" dirty="0">
                  <a:latin typeface="Times New Roman" pitchFamily="18" charset="0"/>
                </a:endParaRPr>
              </a:p>
            </p:txBody>
          </p:sp>
        </p:grpSp>
        <p:grpSp>
          <p:nvGrpSpPr>
            <p:cNvPr id="7" name="Group 1033"/>
            <p:cNvGrpSpPr>
              <a:grpSpLocks/>
            </p:cNvGrpSpPr>
            <p:nvPr/>
          </p:nvGrpSpPr>
          <p:grpSpPr bwMode="auto">
            <a:xfrm>
              <a:off x="1968" y="1776"/>
              <a:ext cx="480" cy="327"/>
              <a:chOff x="1104" y="1785"/>
              <a:chExt cx="480" cy="327"/>
            </a:xfrm>
          </p:grpSpPr>
          <p:sp>
            <p:nvSpPr>
              <p:cNvPr id="56" name="Line 1034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7" name="Text Box 1035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Times New Roman" pitchFamily="18" charset="0"/>
                  </a:rPr>
                  <a:t>Step 1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8" name="Group 1036"/>
            <p:cNvGrpSpPr>
              <a:grpSpLocks/>
            </p:cNvGrpSpPr>
            <p:nvPr/>
          </p:nvGrpSpPr>
          <p:grpSpPr bwMode="auto">
            <a:xfrm>
              <a:off x="2496" y="1776"/>
              <a:ext cx="480" cy="327"/>
              <a:chOff x="1104" y="1785"/>
              <a:chExt cx="480" cy="327"/>
            </a:xfrm>
          </p:grpSpPr>
          <p:sp>
            <p:nvSpPr>
              <p:cNvPr id="54" name="Line 1037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5" name="Text Box 1038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Times New Roman" pitchFamily="18" charset="0"/>
                  </a:rPr>
                  <a:t>Step 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9" name="Group 1039"/>
            <p:cNvGrpSpPr>
              <a:grpSpLocks/>
            </p:cNvGrpSpPr>
            <p:nvPr/>
          </p:nvGrpSpPr>
          <p:grpSpPr bwMode="auto">
            <a:xfrm>
              <a:off x="2976" y="1776"/>
              <a:ext cx="480" cy="327"/>
              <a:chOff x="1104" y="1785"/>
              <a:chExt cx="480" cy="327"/>
            </a:xfrm>
          </p:grpSpPr>
          <p:sp>
            <p:nvSpPr>
              <p:cNvPr id="52" name="Line 1040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3" name="Text Box 1041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Times New Roman" pitchFamily="18" charset="0"/>
                  </a:rPr>
                  <a:t>Step 3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0" name="Group 1042"/>
            <p:cNvGrpSpPr>
              <a:grpSpLocks/>
            </p:cNvGrpSpPr>
            <p:nvPr/>
          </p:nvGrpSpPr>
          <p:grpSpPr bwMode="auto">
            <a:xfrm>
              <a:off x="3456" y="1776"/>
              <a:ext cx="480" cy="327"/>
              <a:chOff x="1104" y="1785"/>
              <a:chExt cx="480" cy="327"/>
            </a:xfrm>
          </p:grpSpPr>
          <p:sp>
            <p:nvSpPr>
              <p:cNvPr id="50" name="Line 1043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" name="Text Box 1044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Times New Roman" pitchFamily="18" charset="0"/>
                  </a:rPr>
                  <a:t>Step 4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1" name="Text Box 1045"/>
            <p:cNvSpPr txBox="1">
              <a:spLocks noChangeArrowheads="1"/>
            </p:cNvSpPr>
            <p:nvPr/>
          </p:nvSpPr>
          <p:spPr bwMode="auto">
            <a:xfrm>
              <a:off x="1440" y="250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24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2" name="Text Box 1046"/>
            <p:cNvSpPr txBox="1">
              <a:spLocks noChangeArrowheads="1"/>
            </p:cNvSpPr>
            <p:nvPr/>
          </p:nvSpPr>
          <p:spPr bwMode="auto">
            <a:xfrm>
              <a:off x="1440" y="310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240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3" name="Text Box 1047"/>
            <p:cNvSpPr txBox="1">
              <a:spLocks noChangeArrowheads="1"/>
            </p:cNvSpPr>
            <p:nvPr/>
          </p:nvSpPr>
          <p:spPr bwMode="auto">
            <a:xfrm>
              <a:off x="1440" y="280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240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4" name="Text Box 1048"/>
            <p:cNvSpPr txBox="1">
              <a:spLocks noChangeArrowheads="1"/>
            </p:cNvSpPr>
            <p:nvPr/>
          </p:nvSpPr>
          <p:spPr bwMode="auto">
            <a:xfrm>
              <a:off x="1440" y="340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2400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5" name="Text Box 1049"/>
            <p:cNvSpPr txBox="1">
              <a:spLocks noChangeArrowheads="1"/>
            </p:cNvSpPr>
            <p:nvPr/>
          </p:nvSpPr>
          <p:spPr bwMode="auto">
            <a:xfrm>
              <a:off x="1440" y="220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24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6" name="Oval 1050"/>
            <p:cNvSpPr>
              <a:spLocks noChangeArrowheads="1"/>
            </p:cNvSpPr>
            <p:nvPr/>
          </p:nvSpPr>
          <p:spPr bwMode="auto">
            <a:xfrm>
              <a:off x="1392" y="2256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7" name="Oval 1051"/>
            <p:cNvSpPr>
              <a:spLocks noChangeArrowheads="1"/>
            </p:cNvSpPr>
            <p:nvPr/>
          </p:nvSpPr>
          <p:spPr bwMode="auto">
            <a:xfrm>
              <a:off x="1392" y="2544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" name="Oval 1052"/>
            <p:cNvSpPr>
              <a:spLocks noChangeArrowheads="1"/>
            </p:cNvSpPr>
            <p:nvPr/>
          </p:nvSpPr>
          <p:spPr bwMode="auto">
            <a:xfrm>
              <a:off x="1392" y="2832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9" name="Oval 1053"/>
            <p:cNvSpPr>
              <a:spLocks noChangeArrowheads="1"/>
            </p:cNvSpPr>
            <p:nvPr/>
          </p:nvSpPr>
          <p:spPr bwMode="auto">
            <a:xfrm>
              <a:off x="1392" y="3120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0" name="Oval 1054"/>
            <p:cNvSpPr>
              <a:spLocks noChangeArrowheads="1"/>
            </p:cNvSpPr>
            <p:nvPr/>
          </p:nvSpPr>
          <p:spPr bwMode="auto">
            <a:xfrm>
              <a:off x="1392" y="3408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1" name="Text Box 1055"/>
            <p:cNvSpPr txBox="1">
              <a:spLocks noChangeArrowheads="1"/>
            </p:cNvSpPr>
            <p:nvPr/>
          </p:nvSpPr>
          <p:spPr bwMode="auto">
            <a:xfrm>
              <a:off x="1968" y="2304"/>
              <a:ext cx="3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2400" dirty="0">
                  <a:latin typeface="Times New Roman" pitchFamily="18" charset="0"/>
                </a:rPr>
                <a:t>a b</a:t>
              </a:r>
            </a:p>
          </p:txBody>
        </p:sp>
        <p:sp>
          <p:nvSpPr>
            <p:cNvPr id="22" name="Oval 1056"/>
            <p:cNvSpPr>
              <a:spLocks noChangeArrowheads="1"/>
            </p:cNvSpPr>
            <p:nvPr/>
          </p:nvSpPr>
          <p:spPr bwMode="auto">
            <a:xfrm>
              <a:off x="1872" y="2352"/>
              <a:ext cx="52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3" name="Text Box 1057"/>
            <p:cNvSpPr txBox="1">
              <a:spLocks noChangeArrowheads="1"/>
            </p:cNvSpPr>
            <p:nvPr/>
          </p:nvSpPr>
          <p:spPr bwMode="auto">
            <a:xfrm>
              <a:off x="2496" y="3216"/>
              <a:ext cx="3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2400" dirty="0">
                  <a:latin typeface="Times New Roman" pitchFamily="18" charset="0"/>
                </a:rPr>
                <a:t>d e</a:t>
              </a:r>
            </a:p>
          </p:txBody>
        </p:sp>
        <p:sp>
          <p:nvSpPr>
            <p:cNvPr id="24" name="Oval 1058"/>
            <p:cNvSpPr>
              <a:spLocks noChangeArrowheads="1"/>
            </p:cNvSpPr>
            <p:nvPr/>
          </p:nvSpPr>
          <p:spPr bwMode="auto">
            <a:xfrm>
              <a:off x="2400" y="3264"/>
              <a:ext cx="52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5" name="Text Box 1059"/>
            <p:cNvSpPr txBox="1">
              <a:spLocks noChangeArrowheads="1"/>
            </p:cNvSpPr>
            <p:nvPr/>
          </p:nvSpPr>
          <p:spPr bwMode="auto">
            <a:xfrm>
              <a:off x="2880" y="2928"/>
              <a:ext cx="4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2400">
                  <a:latin typeface="Times New Roman" pitchFamily="18" charset="0"/>
                </a:rPr>
                <a:t>c d e</a:t>
              </a:r>
            </a:p>
          </p:txBody>
        </p:sp>
        <p:sp>
          <p:nvSpPr>
            <p:cNvPr id="26" name="Oval 1060"/>
            <p:cNvSpPr>
              <a:spLocks noChangeArrowheads="1"/>
            </p:cNvSpPr>
            <p:nvPr/>
          </p:nvSpPr>
          <p:spPr bwMode="auto">
            <a:xfrm>
              <a:off x="2784" y="2928"/>
              <a:ext cx="62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7" name="Text Box 1061"/>
            <p:cNvSpPr txBox="1">
              <a:spLocks noChangeArrowheads="1"/>
            </p:cNvSpPr>
            <p:nvPr/>
          </p:nvSpPr>
          <p:spPr bwMode="auto">
            <a:xfrm>
              <a:off x="3216" y="2592"/>
              <a:ext cx="7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2400">
                  <a:latin typeface="Times New Roman" pitchFamily="18" charset="0"/>
                </a:rPr>
                <a:t>a b c d e</a:t>
              </a:r>
            </a:p>
          </p:txBody>
        </p:sp>
        <p:sp>
          <p:nvSpPr>
            <p:cNvPr id="28" name="Oval 1062"/>
            <p:cNvSpPr>
              <a:spLocks noChangeArrowheads="1"/>
            </p:cNvSpPr>
            <p:nvPr/>
          </p:nvSpPr>
          <p:spPr bwMode="auto">
            <a:xfrm>
              <a:off x="3120" y="2592"/>
              <a:ext cx="100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40" name="Line 1074"/>
            <p:cNvSpPr>
              <a:spLocks noChangeShapeType="1"/>
            </p:cNvSpPr>
            <p:nvPr/>
          </p:nvSpPr>
          <p:spPr bwMode="auto">
            <a:xfrm>
              <a:off x="1680" y="2352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" name="Line 1075"/>
            <p:cNvSpPr>
              <a:spLocks noChangeShapeType="1"/>
            </p:cNvSpPr>
            <p:nvPr/>
          </p:nvSpPr>
          <p:spPr bwMode="auto">
            <a:xfrm flipV="1">
              <a:off x="1680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" name="Line 1076"/>
            <p:cNvSpPr>
              <a:spLocks noChangeShapeType="1"/>
            </p:cNvSpPr>
            <p:nvPr/>
          </p:nvSpPr>
          <p:spPr bwMode="auto">
            <a:xfrm>
              <a:off x="1680" y="3216"/>
              <a:ext cx="72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" name="Line 1077"/>
            <p:cNvSpPr>
              <a:spLocks noChangeShapeType="1"/>
            </p:cNvSpPr>
            <p:nvPr/>
          </p:nvSpPr>
          <p:spPr bwMode="auto">
            <a:xfrm flipV="1">
              <a:off x="1680" y="3360"/>
              <a:ext cx="72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4" name="Line 1078"/>
            <p:cNvSpPr>
              <a:spLocks noChangeShapeType="1"/>
            </p:cNvSpPr>
            <p:nvPr/>
          </p:nvSpPr>
          <p:spPr bwMode="auto">
            <a:xfrm>
              <a:off x="1680" y="2976"/>
              <a:ext cx="110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" name="Line 1079"/>
            <p:cNvSpPr>
              <a:spLocks noChangeShapeType="1"/>
            </p:cNvSpPr>
            <p:nvPr/>
          </p:nvSpPr>
          <p:spPr bwMode="auto">
            <a:xfrm flipV="1">
              <a:off x="2688" y="3072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6" name="Line 1080"/>
            <p:cNvSpPr>
              <a:spLocks noChangeShapeType="1"/>
            </p:cNvSpPr>
            <p:nvPr/>
          </p:nvSpPr>
          <p:spPr bwMode="auto">
            <a:xfrm>
              <a:off x="2400" y="2496"/>
              <a:ext cx="72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7" name="Line 1081"/>
            <p:cNvSpPr>
              <a:spLocks noChangeShapeType="1"/>
            </p:cNvSpPr>
            <p:nvPr/>
          </p:nvSpPr>
          <p:spPr bwMode="auto">
            <a:xfrm flipV="1">
              <a:off x="3072" y="2736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" name="Text Box 1082"/>
            <p:cNvSpPr txBox="1">
              <a:spLocks noChangeArrowheads="1"/>
            </p:cNvSpPr>
            <p:nvPr/>
          </p:nvSpPr>
          <p:spPr bwMode="auto">
            <a:xfrm>
              <a:off x="4263" y="1824"/>
              <a:ext cx="1360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/>
              <a:r>
                <a:rPr lang="en-US" altLang="zh-CN" sz="2400" dirty="0">
                  <a:solidFill>
                    <a:srgbClr val="FF0000"/>
                  </a:solidFill>
                  <a:latin typeface="Bahnschrift" panose="020B0502040204020203" pitchFamily="34" charset="0"/>
                </a:rPr>
                <a:t>agglomerative</a:t>
              </a:r>
            </a:p>
            <a:p>
              <a:pPr algn="ctr"/>
              <a:r>
                <a:rPr lang="en-US" altLang="zh-CN" sz="2400" dirty="0">
                  <a:solidFill>
                    <a:srgbClr val="FF0000"/>
                  </a:solidFill>
                  <a:latin typeface="Bahnschrift" panose="020B0502040204020203" pitchFamily="34" charset="0"/>
                </a:rPr>
                <a:t>(AGNES)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9541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EBD29BF03FAD438F48F0C5B67AE5F0" ma:contentTypeVersion="0" ma:contentTypeDescription="Create a new document." ma:contentTypeScope="" ma:versionID="3d5c066ee2bc5e3add7aaf9da1acc84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f57f874ce4ecef1d84834bb3693280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EE7CE3-99AB-4895-AC33-84DF87EA0E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0340439-14DE-40A4-AF5D-A2ABB32CB2B8}">
  <ds:schemaRefs>
    <ds:schemaRef ds:uri="http://schemas.microsoft.com/office/infopath/2007/PartnerControls"/>
    <ds:schemaRef ds:uri="http://www.w3.org/XML/1998/namespace"/>
    <ds:schemaRef ds:uri="http://purl.org/dc/dcmitype/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9056463-82AF-418E-84A5-48357E9B57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1310</Words>
  <Application>Microsoft Office PowerPoint</Application>
  <PresentationFormat>On-screen Show (4:3)</PresentationFormat>
  <Paragraphs>347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Bahnschrift</vt:lpstr>
      <vt:lpstr>Bahnschrift SemiBold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Agglomerative</vt:lpstr>
      <vt:lpstr>Step-1</vt:lpstr>
      <vt:lpstr>Step-2</vt:lpstr>
      <vt:lpstr>Step-3</vt:lpstr>
      <vt:lpstr>Step-4</vt:lpstr>
      <vt:lpstr>Step-5</vt:lpstr>
      <vt:lpstr>Divisive</vt:lpstr>
      <vt:lpstr>Why BIRCH?</vt:lpstr>
      <vt:lpstr>Why BIRCH?</vt:lpstr>
      <vt:lpstr>Terms used</vt:lpstr>
      <vt:lpstr>Terms used</vt:lpstr>
      <vt:lpstr>Parameters of BIRCH Algorithm</vt:lpstr>
      <vt:lpstr>CF Tree Insertion</vt:lpstr>
      <vt:lpstr>CF Tree Insertion</vt:lpstr>
      <vt:lpstr>CF Tree Insertion</vt:lpstr>
      <vt:lpstr>CF Tree Insertion</vt:lpstr>
      <vt:lpstr>CF Tree Insertion</vt:lpstr>
      <vt:lpstr>CF Tree Insertion</vt:lpstr>
      <vt:lpstr>Advantages Of BIRCH</vt:lpstr>
      <vt:lpstr>Advantages Of BIRCH</vt:lpstr>
      <vt:lpstr>PowerPoint Presentation</vt:lpstr>
      <vt:lpstr>Advantages Of BIRCH</vt:lpstr>
      <vt:lpstr>Disadvantages.</vt:lpstr>
      <vt:lpstr>Disadvantages.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Arpit Thakur</dc:creator>
  <cp:lastModifiedBy>video recording 1</cp:lastModifiedBy>
  <cp:revision>5</cp:revision>
  <dcterms:created xsi:type="dcterms:W3CDTF">2021-01-15T07:30:33Z</dcterms:created>
  <dcterms:modified xsi:type="dcterms:W3CDTF">2021-01-19T08:52:42Z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284815</vt:lpwstr>
  </property>
  <property fmtid="{D5CDD505-2E9C-101B-9397-08002B2CF9AE}" name="NXPowerLiteSettings" pid="3">
    <vt:lpwstr>C6200358026400</vt:lpwstr>
  </property>
  <property fmtid="{D5CDD505-2E9C-101B-9397-08002B2CF9AE}" name="NXPowerLiteVersion" pid="4">
    <vt:lpwstr>D8.0.4</vt:lpwstr>
  </property>
</Properties>
</file>