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262" r:id="rId4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126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0CD34290-013E-4924-8405-87E82F149D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BEA3E76-0255-46B8-8C6B-B65E64486B23}"/>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dirty="0"/>
          </a:p>
        </p:txBody>
      </p:sp>
      <p:sp>
        <p:nvSpPr>
          <p:cNvPr id="5" name="Parallelogram 4">
            <a:extLst>
              <a:ext uri="{FF2B5EF4-FFF2-40B4-BE49-F238E27FC236}">
                <a16:creationId xmlns:a16="http://schemas.microsoft.com/office/drawing/2014/main" id="{6C8B36A4-FC1A-4F1D-8EC8-F49CD53F0221}"/>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Parallelogram 5">
            <a:extLst>
              <a:ext uri="{FF2B5EF4-FFF2-40B4-BE49-F238E27FC236}">
                <a16:creationId xmlns:a16="http://schemas.microsoft.com/office/drawing/2014/main" id="{B261BA5B-0832-4655-9D69-D53F2961B429}"/>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Parallelogram 6">
            <a:extLst>
              <a:ext uri="{FF2B5EF4-FFF2-40B4-BE49-F238E27FC236}">
                <a16:creationId xmlns:a16="http://schemas.microsoft.com/office/drawing/2014/main" id="{4183EABE-6658-4317-B1C1-A312E3BE872A}"/>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Parallelogram 7">
            <a:extLst>
              <a:ext uri="{FF2B5EF4-FFF2-40B4-BE49-F238E27FC236}">
                <a16:creationId xmlns:a16="http://schemas.microsoft.com/office/drawing/2014/main" id="{776A4273-7B4A-436A-8992-DAF416F967B8}"/>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Parallelogram 8">
            <a:extLst>
              <a:ext uri="{FF2B5EF4-FFF2-40B4-BE49-F238E27FC236}">
                <a16:creationId xmlns:a16="http://schemas.microsoft.com/office/drawing/2014/main" id="{85F873E8-F49C-4965-B7DF-7F0A201C2EC7}"/>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a:extLst>
              <a:ext uri="{FF2B5EF4-FFF2-40B4-BE49-F238E27FC236}">
                <a16:creationId xmlns:a16="http://schemas.microsoft.com/office/drawing/2014/main" id="{9CDC7D2F-3531-41C2-8D24-7BCAF9A398CA}"/>
              </a:ext>
            </a:extLst>
          </p:cNvPr>
          <p:cNvSpPr txBox="1"/>
          <p:nvPr userDrawn="1"/>
        </p:nvSpPr>
        <p:spPr>
          <a:xfrm>
            <a:off x="4535488" y="5308600"/>
            <a:ext cx="2703512" cy="620713"/>
          </a:xfrm>
          <a:prstGeom prst="rect">
            <a:avLst/>
          </a:prstGeom>
          <a:noFill/>
        </p:spPr>
        <p:txBody>
          <a:bodyPr wrap="none"/>
          <a:lstStyle/>
          <a:p>
            <a:pPr fontAlgn="auto">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44643B8D-06C8-46BA-83AA-7B57983C147D}"/>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auto">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8368292F-E83C-45DF-AC2C-0DE224EB118F}"/>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fontAlgn="auto">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263306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372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0CE43FB-7E71-4394-8086-F872400F5228}"/>
              </a:ext>
            </a:extLst>
          </p:cNvPr>
          <p:cNvSpPr>
            <a:spLocks noGrp="1"/>
          </p:cNvSpPr>
          <p:nvPr>
            <p:ph type="dt" sz="half" idx="10"/>
          </p:nvPr>
        </p:nvSpPr>
        <p:spPr/>
        <p:txBody>
          <a:bodyPr/>
          <a:lstStyle>
            <a:lvl1pPr>
              <a:defRPr/>
            </a:lvl1pPr>
          </a:lstStyle>
          <a:p>
            <a:pPr>
              <a:defRPr/>
            </a:pPr>
            <a:fld id="{41194E73-8816-49C6-A206-8082356B4D3F}" type="datetimeFigureOut">
              <a:rPr lang="en-US"/>
              <a:pPr>
                <a:defRPr/>
              </a:pPr>
              <a:t>3/25/2021</a:t>
            </a:fld>
            <a:endParaRPr lang="en-US"/>
          </a:p>
        </p:txBody>
      </p:sp>
      <p:sp>
        <p:nvSpPr>
          <p:cNvPr id="6" name="Footer Placeholder 4">
            <a:extLst>
              <a:ext uri="{FF2B5EF4-FFF2-40B4-BE49-F238E27FC236}">
                <a16:creationId xmlns:a16="http://schemas.microsoft.com/office/drawing/2014/main" id="{9D53F746-4B81-4631-A111-BEDED290692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EC82E7-9247-4016-BFF9-91CC9C1BD32D}"/>
              </a:ext>
            </a:extLst>
          </p:cNvPr>
          <p:cNvSpPr>
            <a:spLocks noGrp="1"/>
          </p:cNvSpPr>
          <p:nvPr>
            <p:ph type="sldNum" sz="quarter" idx="12"/>
          </p:nvPr>
        </p:nvSpPr>
        <p:spPr/>
        <p:txBody>
          <a:bodyPr/>
          <a:lstStyle>
            <a:lvl1pPr>
              <a:defRPr/>
            </a:lvl1pPr>
          </a:lstStyle>
          <a:p>
            <a:fld id="{B248DE0B-AE2C-4E21-BF6C-20183E85AB97}" type="slidenum">
              <a:rPr lang="en-US" altLang="en-US"/>
              <a:pPr/>
              <a:t>‹#›</a:t>
            </a:fld>
            <a:endParaRPr lang="en-US" altLang="en-US"/>
          </a:p>
        </p:txBody>
      </p:sp>
    </p:spTree>
    <p:extLst>
      <p:ext uri="{BB962C8B-B14F-4D97-AF65-F5344CB8AC3E}">
        <p14:creationId xmlns:p14="http://schemas.microsoft.com/office/powerpoint/2010/main" val="4089605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2F003DD-DA40-4051-94AF-EECBB0197BD5}"/>
              </a:ext>
            </a:extLst>
          </p:cNvPr>
          <p:cNvSpPr>
            <a:spLocks noGrp="1"/>
          </p:cNvSpPr>
          <p:nvPr>
            <p:ph type="dt" sz="half" idx="10"/>
          </p:nvPr>
        </p:nvSpPr>
        <p:spPr/>
        <p:txBody>
          <a:bodyPr/>
          <a:lstStyle>
            <a:lvl1pPr>
              <a:defRPr/>
            </a:lvl1pPr>
          </a:lstStyle>
          <a:p>
            <a:pPr>
              <a:defRPr/>
            </a:pPr>
            <a:fld id="{71B79560-9F9B-4E21-BC65-15AF558999FC}" type="datetimeFigureOut">
              <a:rPr lang="en-US"/>
              <a:pPr>
                <a:defRPr/>
              </a:pPr>
              <a:t>3/25/2021</a:t>
            </a:fld>
            <a:endParaRPr lang="en-US"/>
          </a:p>
        </p:txBody>
      </p:sp>
      <p:sp>
        <p:nvSpPr>
          <p:cNvPr id="6" name="Footer Placeholder 4">
            <a:extLst>
              <a:ext uri="{FF2B5EF4-FFF2-40B4-BE49-F238E27FC236}">
                <a16:creationId xmlns:a16="http://schemas.microsoft.com/office/drawing/2014/main" id="{9E4FF92C-A872-45DD-A4D0-99223999374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8ABEE8-E460-4277-A960-E1EDEC6EA52D}"/>
              </a:ext>
            </a:extLst>
          </p:cNvPr>
          <p:cNvSpPr>
            <a:spLocks noGrp="1"/>
          </p:cNvSpPr>
          <p:nvPr>
            <p:ph type="sldNum" sz="quarter" idx="12"/>
          </p:nvPr>
        </p:nvSpPr>
        <p:spPr/>
        <p:txBody>
          <a:bodyPr/>
          <a:lstStyle>
            <a:lvl1pPr>
              <a:defRPr/>
            </a:lvl1pPr>
          </a:lstStyle>
          <a:p>
            <a:fld id="{73CC68FC-FF1F-4715-91C1-8E1B33616D5A}" type="slidenum">
              <a:rPr lang="en-US" altLang="en-US"/>
              <a:pPr/>
              <a:t>‹#›</a:t>
            </a:fld>
            <a:endParaRPr lang="en-US" altLang="en-US"/>
          </a:p>
        </p:txBody>
      </p:sp>
    </p:spTree>
    <p:extLst>
      <p:ext uri="{BB962C8B-B14F-4D97-AF65-F5344CB8AC3E}">
        <p14:creationId xmlns:p14="http://schemas.microsoft.com/office/powerpoint/2010/main" val="3475298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65FAFC-CB3A-4719-82B2-BE7F20EB27BE}"/>
              </a:ext>
            </a:extLst>
          </p:cNvPr>
          <p:cNvSpPr>
            <a:spLocks noGrp="1"/>
          </p:cNvSpPr>
          <p:nvPr>
            <p:ph type="dt" sz="half" idx="10"/>
          </p:nvPr>
        </p:nvSpPr>
        <p:spPr/>
        <p:txBody>
          <a:bodyPr/>
          <a:lstStyle>
            <a:lvl1pPr>
              <a:defRPr/>
            </a:lvl1pPr>
          </a:lstStyle>
          <a:p>
            <a:pPr>
              <a:defRPr/>
            </a:pPr>
            <a:fld id="{AEB6D0A8-6EDB-4CAD-8F9E-F81B2C9FFE9E}" type="datetimeFigureOut">
              <a:rPr lang="en-US"/>
              <a:pPr>
                <a:defRPr/>
              </a:pPr>
              <a:t>3/25/2021</a:t>
            </a:fld>
            <a:endParaRPr lang="en-US"/>
          </a:p>
        </p:txBody>
      </p:sp>
      <p:sp>
        <p:nvSpPr>
          <p:cNvPr id="5" name="Footer Placeholder 4">
            <a:extLst>
              <a:ext uri="{FF2B5EF4-FFF2-40B4-BE49-F238E27FC236}">
                <a16:creationId xmlns:a16="http://schemas.microsoft.com/office/drawing/2014/main" id="{8A2A9814-A1F0-4578-A7D1-60D97651E7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41DC8A-AB50-4092-8909-A51BE2902022}"/>
              </a:ext>
            </a:extLst>
          </p:cNvPr>
          <p:cNvSpPr>
            <a:spLocks noGrp="1"/>
          </p:cNvSpPr>
          <p:nvPr>
            <p:ph type="sldNum" sz="quarter" idx="12"/>
          </p:nvPr>
        </p:nvSpPr>
        <p:spPr/>
        <p:txBody>
          <a:bodyPr/>
          <a:lstStyle>
            <a:lvl1pPr>
              <a:defRPr/>
            </a:lvl1pPr>
          </a:lstStyle>
          <a:p>
            <a:fld id="{7765B93D-DD1D-4A6F-A81D-53956BC3568B}" type="slidenum">
              <a:rPr lang="en-US" altLang="en-US"/>
              <a:pPr/>
              <a:t>‹#›</a:t>
            </a:fld>
            <a:endParaRPr lang="en-US" altLang="en-US"/>
          </a:p>
        </p:txBody>
      </p:sp>
    </p:spTree>
    <p:extLst>
      <p:ext uri="{BB962C8B-B14F-4D97-AF65-F5344CB8AC3E}">
        <p14:creationId xmlns:p14="http://schemas.microsoft.com/office/powerpoint/2010/main" val="3361674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8556AD-3B25-422C-8E37-2D7E39165FD1}"/>
              </a:ext>
            </a:extLst>
          </p:cNvPr>
          <p:cNvSpPr>
            <a:spLocks noGrp="1"/>
          </p:cNvSpPr>
          <p:nvPr>
            <p:ph type="dt" sz="half" idx="10"/>
          </p:nvPr>
        </p:nvSpPr>
        <p:spPr/>
        <p:txBody>
          <a:bodyPr/>
          <a:lstStyle>
            <a:lvl1pPr>
              <a:defRPr/>
            </a:lvl1pPr>
          </a:lstStyle>
          <a:p>
            <a:pPr>
              <a:defRPr/>
            </a:pPr>
            <a:fld id="{73F596CB-B2A1-48DE-9901-63AC7C787801}" type="datetimeFigureOut">
              <a:rPr lang="en-US"/>
              <a:pPr>
                <a:defRPr/>
              </a:pPr>
              <a:t>3/25/2021</a:t>
            </a:fld>
            <a:endParaRPr lang="en-US"/>
          </a:p>
        </p:txBody>
      </p:sp>
      <p:sp>
        <p:nvSpPr>
          <p:cNvPr id="5" name="Footer Placeholder 4">
            <a:extLst>
              <a:ext uri="{FF2B5EF4-FFF2-40B4-BE49-F238E27FC236}">
                <a16:creationId xmlns:a16="http://schemas.microsoft.com/office/drawing/2014/main" id="{6FEA7929-1B27-4D09-B19C-DFE352E71D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FF827D6-A4CB-476A-AE13-B6531BAB4853}"/>
              </a:ext>
            </a:extLst>
          </p:cNvPr>
          <p:cNvSpPr>
            <a:spLocks noGrp="1"/>
          </p:cNvSpPr>
          <p:nvPr>
            <p:ph type="sldNum" sz="quarter" idx="12"/>
          </p:nvPr>
        </p:nvSpPr>
        <p:spPr/>
        <p:txBody>
          <a:bodyPr/>
          <a:lstStyle>
            <a:lvl1pPr>
              <a:defRPr/>
            </a:lvl1pPr>
          </a:lstStyle>
          <a:p>
            <a:fld id="{897FF8F8-16F5-4A6F-82F0-4A3BE86DFB23}" type="slidenum">
              <a:rPr lang="en-US" altLang="en-US"/>
              <a:pPr/>
              <a:t>‹#›</a:t>
            </a:fld>
            <a:endParaRPr lang="en-US" altLang="en-US"/>
          </a:p>
        </p:txBody>
      </p:sp>
    </p:spTree>
    <p:extLst>
      <p:ext uri="{BB962C8B-B14F-4D97-AF65-F5344CB8AC3E}">
        <p14:creationId xmlns:p14="http://schemas.microsoft.com/office/powerpoint/2010/main" val="907692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B90FDCCA-A8F0-42EB-A2ED-8BEB24FD86D0}"/>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Box 2">
            <a:extLst>
              <a:ext uri="{FF2B5EF4-FFF2-40B4-BE49-F238E27FC236}">
                <a16:creationId xmlns:a16="http://schemas.microsoft.com/office/drawing/2014/main" id="{9A8A90C5-CFBA-4888-BA07-BD0E92E9BBD4}"/>
              </a:ext>
            </a:extLst>
          </p:cNvPr>
          <p:cNvSpPr txBox="1"/>
          <p:nvPr userDrawn="1"/>
        </p:nvSpPr>
        <p:spPr>
          <a:xfrm>
            <a:off x="2147888" y="3044825"/>
            <a:ext cx="4848225" cy="768350"/>
          </a:xfrm>
          <a:prstGeom prst="rect">
            <a:avLst/>
          </a:prstGeom>
          <a:noFill/>
        </p:spPr>
        <p:txBody>
          <a:bodyPr wrap="none">
            <a:spAutoFit/>
          </a:bodyPr>
          <a:lstStyle/>
          <a:p>
            <a:pPr fontAlgn="auto">
              <a:spcBef>
                <a:spcPts val="0"/>
              </a:spcBef>
              <a:spcAft>
                <a:spcPts val="0"/>
              </a:spcAft>
              <a:defRPr/>
            </a:pPr>
            <a:r>
              <a:rPr lang="en-US" sz="4400" dirty="0">
                <a:solidFill>
                  <a:srgbClr val="00203F"/>
                </a:solidFill>
                <a:latin typeface="+mj-lt"/>
                <a:cs typeface="+mn-cs"/>
              </a:rPr>
              <a:t>That’s all for now…</a:t>
            </a:r>
          </a:p>
        </p:txBody>
      </p:sp>
    </p:spTree>
    <p:extLst>
      <p:ext uri="{BB962C8B-B14F-4D97-AF65-F5344CB8AC3E}">
        <p14:creationId xmlns:p14="http://schemas.microsoft.com/office/powerpoint/2010/main" val="21061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A81443-336B-466D-A5B5-8F3A95E3084C}"/>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297C37B2-8CB5-4B14-B959-1B0090528063}"/>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7E5307C-99D9-4B86-9469-E9808EBFA1CB}"/>
              </a:ext>
            </a:extLst>
          </p:cNvPr>
          <p:cNvSpPr txBox="1"/>
          <p:nvPr userDrawn="1"/>
        </p:nvSpPr>
        <p:spPr>
          <a:xfrm>
            <a:off x="628650" y="2243138"/>
            <a:ext cx="7315200" cy="523875"/>
          </a:xfrm>
          <a:prstGeom prst="rect">
            <a:avLst/>
          </a:prstGeom>
          <a:noFill/>
        </p:spPr>
        <p:txBody>
          <a:bodyPr>
            <a:spAutoFit/>
          </a:bodyPr>
          <a:lstStyle/>
          <a:p>
            <a:pPr fontAlgn="auto">
              <a:spcBef>
                <a:spcPts val="0"/>
              </a:spcBef>
              <a:spcAft>
                <a:spcPts val="0"/>
              </a:spcAft>
              <a:defRPr/>
            </a:pPr>
            <a:r>
              <a:rPr lang="en-US" sz="2800" dirty="0">
                <a:solidFill>
                  <a:srgbClr val="00203F"/>
                </a:solidFill>
                <a:latin typeface="+mn-lt"/>
                <a:cs typeface="+mn-cs"/>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9281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7661C5-26B8-4839-97BD-06167BA73A20}"/>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38848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F37A05-E6E0-47DE-879F-F5FB65E61D23}"/>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9275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94266-6FB8-4DA2-A96D-0A005CD7CB73}"/>
              </a:ext>
            </a:extLst>
          </p:cNvPr>
          <p:cNvSpPr>
            <a:spLocks noGrp="1"/>
          </p:cNvSpPr>
          <p:nvPr>
            <p:ph type="dt" sz="half" idx="10"/>
          </p:nvPr>
        </p:nvSpPr>
        <p:spPr/>
        <p:txBody>
          <a:bodyPr/>
          <a:lstStyle>
            <a:lvl1pPr>
              <a:defRPr/>
            </a:lvl1pPr>
          </a:lstStyle>
          <a:p>
            <a:pPr>
              <a:defRPr/>
            </a:pPr>
            <a:fld id="{AE309BC6-E452-45EF-AFC0-01BE7B8BFC32}" type="datetimeFigureOut">
              <a:rPr lang="en-US"/>
              <a:pPr>
                <a:defRPr/>
              </a:pPr>
              <a:t>3/25/2021</a:t>
            </a:fld>
            <a:endParaRPr lang="en-US"/>
          </a:p>
        </p:txBody>
      </p:sp>
      <p:sp>
        <p:nvSpPr>
          <p:cNvPr id="5" name="Footer Placeholder 4">
            <a:extLst>
              <a:ext uri="{FF2B5EF4-FFF2-40B4-BE49-F238E27FC236}">
                <a16:creationId xmlns:a16="http://schemas.microsoft.com/office/drawing/2014/main" id="{734CE4AF-D4DD-4A7E-8C19-26306C232B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A65A048-A365-49C0-844E-8F83A2E0F76E}"/>
              </a:ext>
            </a:extLst>
          </p:cNvPr>
          <p:cNvSpPr>
            <a:spLocks noGrp="1"/>
          </p:cNvSpPr>
          <p:nvPr>
            <p:ph type="sldNum" sz="quarter" idx="12"/>
          </p:nvPr>
        </p:nvSpPr>
        <p:spPr/>
        <p:txBody>
          <a:bodyPr/>
          <a:lstStyle>
            <a:lvl1pPr>
              <a:defRPr/>
            </a:lvl1pPr>
          </a:lstStyle>
          <a:p>
            <a:fld id="{F91EFDB3-567E-4534-8BDE-4E659D8EFE3C}" type="slidenum">
              <a:rPr lang="en-US" altLang="en-US"/>
              <a:pPr/>
              <a:t>‹#›</a:t>
            </a:fld>
            <a:endParaRPr lang="en-US" altLang="en-US"/>
          </a:p>
        </p:txBody>
      </p:sp>
    </p:spTree>
    <p:extLst>
      <p:ext uri="{BB962C8B-B14F-4D97-AF65-F5344CB8AC3E}">
        <p14:creationId xmlns:p14="http://schemas.microsoft.com/office/powerpoint/2010/main" val="116223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1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D5E0B86-6060-4F7F-820F-4CD3B191AE6D}"/>
              </a:ext>
            </a:extLst>
          </p:cNvPr>
          <p:cNvSpPr>
            <a:spLocks noGrp="1"/>
          </p:cNvSpPr>
          <p:nvPr>
            <p:ph type="dt" sz="half" idx="10"/>
          </p:nvPr>
        </p:nvSpPr>
        <p:spPr/>
        <p:txBody>
          <a:bodyPr/>
          <a:lstStyle>
            <a:lvl1pPr>
              <a:defRPr/>
            </a:lvl1pPr>
          </a:lstStyle>
          <a:p>
            <a:pPr>
              <a:defRPr/>
            </a:pPr>
            <a:fld id="{975FC30B-6B4E-498B-819F-31A008D00776}" type="datetimeFigureOut">
              <a:rPr lang="en-US"/>
              <a:pPr>
                <a:defRPr/>
              </a:pPr>
              <a:t>3/25/2021</a:t>
            </a:fld>
            <a:endParaRPr lang="en-US"/>
          </a:p>
        </p:txBody>
      </p:sp>
      <p:sp>
        <p:nvSpPr>
          <p:cNvPr id="6" name="Footer Placeholder 4">
            <a:extLst>
              <a:ext uri="{FF2B5EF4-FFF2-40B4-BE49-F238E27FC236}">
                <a16:creationId xmlns:a16="http://schemas.microsoft.com/office/drawing/2014/main" id="{433A77BF-7F3A-467E-BE3E-E8202DF0DB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7881842-6431-41B0-B0CA-05C505E68F33}"/>
              </a:ext>
            </a:extLst>
          </p:cNvPr>
          <p:cNvSpPr>
            <a:spLocks noGrp="1"/>
          </p:cNvSpPr>
          <p:nvPr>
            <p:ph type="sldNum" sz="quarter" idx="12"/>
          </p:nvPr>
        </p:nvSpPr>
        <p:spPr/>
        <p:txBody>
          <a:bodyPr/>
          <a:lstStyle>
            <a:lvl1pPr>
              <a:defRPr/>
            </a:lvl1pPr>
          </a:lstStyle>
          <a:p>
            <a:fld id="{AF3CF049-7DFD-45D8-96BE-33E481BCE924}" type="slidenum">
              <a:rPr lang="en-US" altLang="en-US"/>
              <a:pPr/>
              <a:t>‹#›</a:t>
            </a:fld>
            <a:endParaRPr lang="en-US" altLang="en-US"/>
          </a:p>
        </p:txBody>
      </p:sp>
    </p:spTree>
    <p:extLst>
      <p:ext uri="{BB962C8B-B14F-4D97-AF65-F5344CB8AC3E}">
        <p14:creationId xmlns:p14="http://schemas.microsoft.com/office/powerpoint/2010/main" val="94836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EB3E278-A1AB-4187-9876-A7BCDD493F59}"/>
              </a:ext>
            </a:extLst>
          </p:cNvPr>
          <p:cNvSpPr>
            <a:spLocks noGrp="1"/>
          </p:cNvSpPr>
          <p:nvPr>
            <p:ph type="dt" sz="half" idx="10"/>
          </p:nvPr>
        </p:nvSpPr>
        <p:spPr/>
        <p:txBody>
          <a:bodyPr/>
          <a:lstStyle>
            <a:lvl1pPr>
              <a:defRPr/>
            </a:lvl1pPr>
          </a:lstStyle>
          <a:p>
            <a:pPr>
              <a:defRPr/>
            </a:pPr>
            <a:fld id="{699E2084-ECDF-4B50-9D0A-68981660442E}" type="datetimeFigureOut">
              <a:rPr lang="en-US"/>
              <a:pPr>
                <a:defRPr/>
              </a:pPr>
              <a:t>3/25/2021</a:t>
            </a:fld>
            <a:endParaRPr lang="en-US"/>
          </a:p>
        </p:txBody>
      </p:sp>
      <p:sp>
        <p:nvSpPr>
          <p:cNvPr id="8" name="Footer Placeholder 4">
            <a:extLst>
              <a:ext uri="{FF2B5EF4-FFF2-40B4-BE49-F238E27FC236}">
                <a16:creationId xmlns:a16="http://schemas.microsoft.com/office/drawing/2014/main" id="{AB6BEFC1-3D76-46D7-B1E7-A0E0CF8890F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9C9BFF4-DBB6-4C48-A909-8A79290C9A6E}"/>
              </a:ext>
            </a:extLst>
          </p:cNvPr>
          <p:cNvSpPr>
            <a:spLocks noGrp="1"/>
          </p:cNvSpPr>
          <p:nvPr>
            <p:ph type="sldNum" sz="quarter" idx="12"/>
          </p:nvPr>
        </p:nvSpPr>
        <p:spPr/>
        <p:txBody>
          <a:bodyPr/>
          <a:lstStyle>
            <a:lvl1pPr>
              <a:defRPr/>
            </a:lvl1pPr>
          </a:lstStyle>
          <a:p>
            <a:fld id="{9FD828CD-BD7C-4F73-9F75-92501C250200}" type="slidenum">
              <a:rPr lang="en-US" altLang="en-US"/>
              <a:pPr/>
              <a:t>‹#›</a:t>
            </a:fld>
            <a:endParaRPr lang="en-US" altLang="en-US"/>
          </a:p>
        </p:txBody>
      </p:sp>
    </p:spTree>
    <p:extLst>
      <p:ext uri="{BB962C8B-B14F-4D97-AF65-F5344CB8AC3E}">
        <p14:creationId xmlns:p14="http://schemas.microsoft.com/office/powerpoint/2010/main" val="160494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30F99A48-8AFA-422D-9DBF-D196A2DD5F7C}"/>
              </a:ext>
            </a:extLst>
          </p:cNvPr>
          <p:cNvSpPr>
            <a:spLocks noGrp="1"/>
          </p:cNvSpPr>
          <p:nvPr>
            <p:ph type="dt" sz="half" idx="10"/>
          </p:nvPr>
        </p:nvSpPr>
        <p:spPr/>
        <p:txBody>
          <a:bodyPr/>
          <a:lstStyle>
            <a:lvl1pPr>
              <a:defRPr/>
            </a:lvl1pPr>
          </a:lstStyle>
          <a:p>
            <a:pPr>
              <a:defRPr/>
            </a:pPr>
            <a:fld id="{C60063D0-BB3F-407A-86D5-D29D67121173}" type="datetimeFigureOut">
              <a:rPr lang="en-US"/>
              <a:pPr>
                <a:defRPr/>
              </a:pPr>
              <a:t>3/25/2021</a:t>
            </a:fld>
            <a:endParaRPr lang="en-US"/>
          </a:p>
        </p:txBody>
      </p:sp>
      <p:sp>
        <p:nvSpPr>
          <p:cNvPr id="4" name="Footer Placeholder 4">
            <a:extLst>
              <a:ext uri="{FF2B5EF4-FFF2-40B4-BE49-F238E27FC236}">
                <a16:creationId xmlns:a16="http://schemas.microsoft.com/office/drawing/2014/main" id="{A4B9C434-FF31-4D43-94D6-E6A2618471D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D955E63-E6D2-46C4-8D29-0BA312D1676A}"/>
              </a:ext>
            </a:extLst>
          </p:cNvPr>
          <p:cNvSpPr>
            <a:spLocks noGrp="1"/>
          </p:cNvSpPr>
          <p:nvPr>
            <p:ph type="sldNum" sz="quarter" idx="12"/>
          </p:nvPr>
        </p:nvSpPr>
        <p:spPr/>
        <p:txBody>
          <a:bodyPr/>
          <a:lstStyle>
            <a:lvl1pPr>
              <a:defRPr/>
            </a:lvl1pPr>
          </a:lstStyle>
          <a:p>
            <a:fld id="{5B543304-03D8-4A51-95E7-EA8B8D89572F}" type="slidenum">
              <a:rPr lang="en-US" altLang="en-US"/>
              <a:pPr/>
              <a:t>‹#›</a:t>
            </a:fld>
            <a:endParaRPr lang="en-US" altLang="en-US"/>
          </a:p>
        </p:txBody>
      </p:sp>
    </p:spTree>
    <p:extLst>
      <p:ext uri="{BB962C8B-B14F-4D97-AF65-F5344CB8AC3E}">
        <p14:creationId xmlns:p14="http://schemas.microsoft.com/office/powerpoint/2010/main" val="18944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7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FE47FFC-6DCC-4479-83CF-A5A4EFFEAD8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B0BD347-A4C1-4FD1-97F3-401FBA949A01}"/>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B1B6F68-CFD6-431F-9E1A-31BBCDBC532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F207230-9AF5-4BD2-BA05-CB1233FC0DEE}" type="datetimeFigureOut">
              <a:rPr lang="en-US"/>
              <a:pPr>
                <a:defRPr/>
              </a:pPr>
              <a:t>3/25/2021</a:t>
            </a:fld>
            <a:endParaRPr lang="en-US"/>
          </a:p>
        </p:txBody>
      </p:sp>
      <p:sp>
        <p:nvSpPr>
          <p:cNvPr id="5" name="Footer Placeholder 4">
            <a:extLst>
              <a:ext uri="{FF2B5EF4-FFF2-40B4-BE49-F238E27FC236}">
                <a16:creationId xmlns:a16="http://schemas.microsoft.com/office/drawing/2014/main" id="{45AF7661-3661-4298-AFAE-D33964BC487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111A312-FC7A-4C64-A45F-7D71F5D9D5D5}"/>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Bahnschrift" panose="020B0502040204020203" pitchFamily="34" charset="0"/>
              </a:defRPr>
            </a:lvl1pPr>
          </a:lstStyle>
          <a:p>
            <a:fld id="{B5F3F32A-E416-4E81-AB7A-DDC57F9029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85" r:id="rId5"/>
    <p:sldLayoutId id="2147483697" r:id="rId6"/>
    <p:sldLayoutId id="2147483686" r:id="rId7"/>
    <p:sldLayoutId id="2147483687" r:id="rId8"/>
    <p:sldLayoutId id="2147483688" r:id="rId9"/>
    <p:sldLayoutId id="2147483698" r:id="rId10"/>
    <p:sldLayoutId id="2147483699" r:id="rId11"/>
    <p:sldLayoutId id="2147483689" r:id="rId12"/>
    <p:sldLayoutId id="2147483690" r:id="rId13"/>
    <p:sldLayoutId id="2147483691" r:id="rId14"/>
    <p:sldLayoutId id="2147483692" r:id="rId15"/>
    <p:sldLayoutId id="2147483700" r:id="rId16"/>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Bahnschrift SemiBold" panose="020B0502040204020203" pitchFamily="34" charset="0"/>
        </a:defRPr>
      </a:lvl2pPr>
      <a:lvl3pPr algn="l" rtl="0" fontAlgn="base">
        <a:lnSpc>
          <a:spcPct val="90000"/>
        </a:lnSpc>
        <a:spcBef>
          <a:spcPct val="0"/>
        </a:spcBef>
        <a:spcAft>
          <a:spcPct val="0"/>
        </a:spcAft>
        <a:defRPr sz="4400">
          <a:solidFill>
            <a:schemeClr val="tx1"/>
          </a:solidFill>
          <a:latin typeface="Bahnschrift SemiBold" panose="020B0502040204020203" pitchFamily="34" charset="0"/>
        </a:defRPr>
      </a:lvl3pPr>
      <a:lvl4pPr algn="l" rtl="0" fontAlgn="base">
        <a:lnSpc>
          <a:spcPct val="90000"/>
        </a:lnSpc>
        <a:spcBef>
          <a:spcPct val="0"/>
        </a:spcBef>
        <a:spcAft>
          <a:spcPct val="0"/>
        </a:spcAft>
        <a:defRPr sz="4400">
          <a:solidFill>
            <a:schemeClr val="tx1"/>
          </a:solidFill>
          <a:latin typeface="Bahnschrift SemiBold" panose="020B0502040204020203" pitchFamily="34" charset="0"/>
        </a:defRPr>
      </a:lvl4pPr>
      <a:lvl5pPr algn="l" rtl="0" fontAlgn="base">
        <a:lnSpc>
          <a:spcPct val="90000"/>
        </a:lnSpc>
        <a:spcBef>
          <a:spcPct val="0"/>
        </a:spcBef>
        <a:spcAft>
          <a:spcPct val="0"/>
        </a:spcAft>
        <a:defRPr sz="4400">
          <a:solidFill>
            <a:schemeClr val="tx1"/>
          </a:solidFill>
          <a:latin typeface="Bahnschrift SemiBold" panose="020B0502040204020203" pitchFamily="34" charset="0"/>
        </a:defRPr>
      </a:lvl5pPr>
      <a:lvl6pPr marL="457200" algn="l" rtl="0" fontAlgn="base">
        <a:lnSpc>
          <a:spcPct val="90000"/>
        </a:lnSpc>
        <a:spcBef>
          <a:spcPct val="0"/>
        </a:spcBef>
        <a:spcAft>
          <a:spcPct val="0"/>
        </a:spcAft>
        <a:defRPr sz="4400">
          <a:solidFill>
            <a:schemeClr val="tx1"/>
          </a:solidFill>
          <a:latin typeface="Bahnschrift SemiBold" panose="020B0502040204020203" pitchFamily="34" charset="0"/>
        </a:defRPr>
      </a:lvl6pPr>
      <a:lvl7pPr marL="914400" algn="l" rtl="0" fontAlgn="base">
        <a:lnSpc>
          <a:spcPct val="90000"/>
        </a:lnSpc>
        <a:spcBef>
          <a:spcPct val="0"/>
        </a:spcBef>
        <a:spcAft>
          <a:spcPct val="0"/>
        </a:spcAft>
        <a:defRPr sz="4400">
          <a:solidFill>
            <a:schemeClr val="tx1"/>
          </a:solidFill>
          <a:latin typeface="Bahnschrift SemiBold" panose="020B0502040204020203" pitchFamily="34" charset="0"/>
        </a:defRPr>
      </a:lvl7pPr>
      <a:lvl8pPr marL="1371600" algn="l" rtl="0" fontAlgn="base">
        <a:lnSpc>
          <a:spcPct val="90000"/>
        </a:lnSpc>
        <a:spcBef>
          <a:spcPct val="0"/>
        </a:spcBef>
        <a:spcAft>
          <a:spcPct val="0"/>
        </a:spcAft>
        <a:defRPr sz="4400">
          <a:solidFill>
            <a:schemeClr val="tx1"/>
          </a:solidFill>
          <a:latin typeface="Bahnschrift SemiBold" panose="020B0502040204020203" pitchFamily="34" charset="0"/>
        </a:defRPr>
      </a:lvl8pPr>
      <a:lvl9pPr marL="1828800" algn="l" rtl="0" fontAlgn="base">
        <a:lnSpc>
          <a:spcPct val="90000"/>
        </a:lnSpc>
        <a:spcBef>
          <a:spcPct val="0"/>
        </a:spcBef>
        <a:spcAft>
          <a:spcPct val="0"/>
        </a:spcAft>
        <a:defRPr sz="4400">
          <a:solidFill>
            <a:schemeClr val="tx1"/>
          </a:solidFill>
          <a:latin typeface="Bahnschrift SemiBold" panose="020B0502040204020203"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arget="../media/image19.jpeg" Type="http://schemas.openxmlformats.org/officeDocument/2006/relationships/image"/><Relationship Id="rId2" Target="../media/image1.jpeg" Type="http://schemas.openxmlformats.org/officeDocument/2006/relationships/image"/><Relationship Id="rId1" Target="../slideLayouts/slideLayout3.xml" Type="http://schemas.openxmlformats.org/officeDocument/2006/relationships/slideLayout"/><Relationship Id="rId4" Target="../media/hdphoto1.wdp" Type="http://schemas.microsoft.com/office/2007/relationships/hdphoto"/></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74586-8D89-40E5-80B8-6482BD50AB23}"/>
              </a:ext>
            </a:extLst>
          </p:cNvPr>
          <p:cNvSpPr>
            <a:spLocks noGrp="1"/>
          </p:cNvSpPr>
          <p:nvPr>
            <p:ph type="body" sz="quarter" idx="12"/>
          </p:nvPr>
        </p:nvSpPr>
        <p:spPr>
          <a:xfrm>
            <a:off x="2359025" y="427038"/>
            <a:ext cx="6084888" cy="1292225"/>
          </a:xfrm>
        </p:spPr>
        <p:txBody>
          <a:bodyPr rtlCol="0"/>
          <a:lstStyle/>
          <a:p>
            <a:pPr fontAlgn="auto">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EA3F-A702-44CD-A4B0-3B63D5186BB3}"/>
              </a:ext>
            </a:extLst>
          </p:cNvPr>
          <p:cNvSpPr>
            <a:spLocks noGrp="1"/>
          </p:cNvSpPr>
          <p:nvPr>
            <p:ph type="title"/>
          </p:nvPr>
        </p:nvSpPr>
        <p:spPr/>
        <p:txBody>
          <a:bodyPr rtlCol="0"/>
          <a:lstStyle/>
          <a:p>
            <a:pPr fontAlgn="auto">
              <a:defRPr/>
            </a:pPr>
            <a:r>
              <a:rPr lang="en-IN" dirty="0"/>
              <a:t>cat utility</a:t>
            </a:r>
            <a:endParaRPr lang="en-US" dirty="0"/>
          </a:p>
        </p:txBody>
      </p:sp>
      <p:pic>
        <p:nvPicPr>
          <p:cNvPr id="19459" name="Content Placeholder 3" descr="U7-6.JPG">
            <a:extLst>
              <a:ext uri="{FF2B5EF4-FFF2-40B4-BE49-F238E27FC236}">
                <a16:creationId xmlns:a16="http://schemas.microsoft.com/office/drawing/2014/main" id="{65DAA569-14A8-4613-88AA-64B03A5786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52563" y="1562100"/>
            <a:ext cx="6400800" cy="48672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73E9-5F31-471F-BCF7-74DE3383FFC5}"/>
              </a:ext>
            </a:extLst>
          </p:cNvPr>
          <p:cNvSpPr>
            <a:spLocks noGrp="1"/>
          </p:cNvSpPr>
          <p:nvPr>
            <p:ph type="title"/>
          </p:nvPr>
        </p:nvSpPr>
        <p:spPr/>
        <p:txBody>
          <a:bodyPr rtlCol="0"/>
          <a:lstStyle/>
          <a:p>
            <a:pPr fontAlgn="auto">
              <a:defRPr/>
            </a:pPr>
            <a:r>
              <a:rPr lang="en-IN" dirty="0"/>
              <a:t>cat utility</a:t>
            </a:r>
            <a:endParaRPr lang="en-US" dirty="0"/>
          </a:p>
        </p:txBody>
      </p:sp>
      <p:sp>
        <p:nvSpPr>
          <p:cNvPr id="20483" name="Content Placeholder 2">
            <a:extLst>
              <a:ext uri="{FF2B5EF4-FFF2-40B4-BE49-F238E27FC236}">
                <a16:creationId xmlns:a16="http://schemas.microsoft.com/office/drawing/2014/main" id="{A694C6E5-8CB3-4E75-A0DC-F08ECD7248E8}"/>
              </a:ext>
            </a:extLst>
          </p:cNvPr>
          <p:cNvSpPr>
            <a:spLocks noGrp="1"/>
          </p:cNvSpPr>
          <p:nvPr>
            <p:ph idx="1"/>
          </p:nvPr>
        </p:nvSpPr>
        <p:spPr/>
        <p:txBody>
          <a:bodyPr/>
          <a:lstStyle/>
          <a:p>
            <a:pPr algn="just">
              <a:lnSpc>
                <a:spcPct val="150000"/>
              </a:lnSpc>
            </a:pPr>
            <a:r>
              <a:rPr lang="en-US" altLang="en-US" dirty="0">
                <a:solidFill>
                  <a:srgbClr val="000000"/>
                </a:solidFill>
              </a:rPr>
              <a:t>When you do not give cat an argument (that is, when you give the command cat followed immediately by RETURN), cat takes its input from standard input. </a:t>
            </a:r>
          </a:p>
          <a:p>
            <a:pPr algn="just">
              <a:lnSpc>
                <a:spcPct val="150000"/>
              </a:lnSpc>
            </a:pPr>
            <a:r>
              <a:rPr lang="en-US" altLang="en-US" dirty="0">
                <a:solidFill>
                  <a:srgbClr val="000000"/>
                </a:solidFill>
              </a:rPr>
              <a:t>Thus, when called without an argument, cat copies standard input to standard output, one line at a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4EB7-1B50-4FF7-ADA1-CEBE8996A87C}"/>
              </a:ext>
            </a:extLst>
          </p:cNvPr>
          <p:cNvSpPr>
            <a:spLocks noGrp="1"/>
          </p:cNvSpPr>
          <p:nvPr>
            <p:ph type="title"/>
          </p:nvPr>
        </p:nvSpPr>
        <p:spPr/>
        <p:txBody>
          <a:bodyPr rtlCol="0"/>
          <a:lstStyle/>
          <a:p>
            <a:pPr fontAlgn="auto">
              <a:defRPr/>
            </a:pPr>
            <a:r>
              <a:rPr lang="en-IN" dirty="0"/>
              <a:t>cat utility</a:t>
            </a:r>
            <a:endParaRPr lang="en-US" dirty="0"/>
          </a:p>
        </p:txBody>
      </p:sp>
      <p:pic>
        <p:nvPicPr>
          <p:cNvPr id="21507" name="Content Placeholder 3" descr="U7-7.JPG">
            <a:extLst>
              <a:ext uri="{FF2B5EF4-FFF2-40B4-BE49-F238E27FC236}">
                <a16:creationId xmlns:a16="http://schemas.microsoft.com/office/drawing/2014/main" id="{88AA51F3-1F9F-4BFE-AF47-11324BE4A5F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62088" y="1557338"/>
            <a:ext cx="6381750" cy="487680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1EEC-927E-449D-AB63-DB6A689FCA02}"/>
              </a:ext>
            </a:extLst>
          </p:cNvPr>
          <p:cNvSpPr>
            <a:spLocks noGrp="1"/>
          </p:cNvSpPr>
          <p:nvPr>
            <p:ph type="title"/>
          </p:nvPr>
        </p:nvSpPr>
        <p:spPr/>
        <p:txBody>
          <a:bodyPr rtlCol="0"/>
          <a:lstStyle/>
          <a:p>
            <a:pPr fontAlgn="auto">
              <a:defRPr/>
            </a:pPr>
            <a:r>
              <a:rPr lang="en-IN" dirty="0"/>
              <a:t>cat utility</a:t>
            </a:r>
            <a:endParaRPr lang="en-US" dirty="0"/>
          </a:p>
        </p:txBody>
      </p:sp>
      <p:sp>
        <p:nvSpPr>
          <p:cNvPr id="22531" name="Content Placeholder 2">
            <a:extLst>
              <a:ext uri="{FF2B5EF4-FFF2-40B4-BE49-F238E27FC236}">
                <a16:creationId xmlns:a16="http://schemas.microsoft.com/office/drawing/2014/main" id="{AA5B47B4-84AC-433B-9119-330E5D0C8350}"/>
              </a:ext>
            </a:extLst>
          </p:cNvPr>
          <p:cNvSpPr>
            <a:spLocks noGrp="1"/>
          </p:cNvSpPr>
          <p:nvPr>
            <p:ph idx="1"/>
          </p:nvPr>
        </p:nvSpPr>
        <p:spPr/>
        <p:txBody>
          <a:bodyPr/>
          <a:lstStyle/>
          <a:p>
            <a:pPr marL="0" indent="0" algn="just">
              <a:lnSpc>
                <a:spcPct val="150000"/>
              </a:lnSpc>
              <a:buNone/>
            </a:pPr>
            <a:r>
              <a:rPr lang="en-US" altLang="en-US" dirty="0"/>
              <a:t>Because the shell associates cat’s standard input with the keyboard and cat’s standard output with the screen, when you type a line of text cat copies the text from standard input (the keyboard) to standard output (the screen).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13E5-CCB9-4592-AFBB-18DC11812996}"/>
              </a:ext>
            </a:extLst>
          </p:cNvPr>
          <p:cNvSpPr>
            <a:spLocks noGrp="1"/>
          </p:cNvSpPr>
          <p:nvPr>
            <p:ph type="title"/>
          </p:nvPr>
        </p:nvSpPr>
        <p:spPr/>
        <p:txBody>
          <a:bodyPr rtlCol="0"/>
          <a:lstStyle/>
          <a:p>
            <a:pPr fontAlgn="auto">
              <a:defRPr/>
            </a:pPr>
            <a:r>
              <a:rPr lang="en-IN" dirty="0"/>
              <a:t>Cat utility</a:t>
            </a:r>
            <a:endParaRPr lang="en-US" dirty="0"/>
          </a:p>
        </p:txBody>
      </p:sp>
      <p:sp>
        <p:nvSpPr>
          <p:cNvPr id="23555" name="Content Placeholder 2">
            <a:extLst>
              <a:ext uri="{FF2B5EF4-FFF2-40B4-BE49-F238E27FC236}">
                <a16:creationId xmlns:a16="http://schemas.microsoft.com/office/drawing/2014/main" id="{05F9D1FB-B789-4A03-9FCB-65A97E5903A4}"/>
              </a:ext>
            </a:extLst>
          </p:cNvPr>
          <p:cNvSpPr>
            <a:spLocks noGrp="1"/>
          </p:cNvSpPr>
          <p:nvPr>
            <p:ph idx="1"/>
          </p:nvPr>
        </p:nvSpPr>
        <p:spPr/>
        <p:txBody>
          <a:bodyPr/>
          <a:lstStyle/>
          <a:p>
            <a:pPr algn="just">
              <a:lnSpc>
                <a:spcPct val="150000"/>
              </a:lnSpc>
            </a:pPr>
            <a:r>
              <a:rPr lang="en-US" altLang="en-US" dirty="0"/>
              <a:t>The cat utility keeps copying text until you enter CONTROL-D on a line by itself. </a:t>
            </a:r>
          </a:p>
          <a:p>
            <a:pPr algn="just">
              <a:lnSpc>
                <a:spcPct val="150000"/>
              </a:lnSpc>
            </a:pPr>
            <a:r>
              <a:rPr lang="en-US" altLang="en-US" dirty="0"/>
              <a:t>Pressing CONTROL-D sends an EOF (end of file) signal to cat to indicate that it has reached the end of standard input and there is no more text for it to copy. </a:t>
            </a:r>
          </a:p>
          <a:p>
            <a:pPr algn="just">
              <a:lnSpc>
                <a:spcPct val="150000"/>
              </a:lnSpc>
            </a:pPr>
            <a:r>
              <a:rPr lang="en-US" altLang="en-US" dirty="0"/>
              <a:t>The cat utility then finishes execution and returns control to the shell, which displays a prompt.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A8F6-0A46-4D51-8AB9-17BF329319A5}"/>
              </a:ext>
            </a:extLst>
          </p:cNvPr>
          <p:cNvSpPr>
            <a:spLocks noGrp="1"/>
          </p:cNvSpPr>
          <p:nvPr>
            <p:ph type="title"/>
          </p:nvPr>
        </p:nvSpPr>
        <p:spPr/>
        <p:txBody>
          <a:bodyPr rtlCol="0"/>
          <a:lstStyle/>
          <a:p>
            <a:pPr fontAlgn="auto">
              <a:defRPr/>
            </a:pPr>
            <a:r>
              <a:rPr lang="en-US" dirty="0"/>
              <a:t>Redirection</a:t>
            </a:r>
          </a:p>
        </p:txBody>
      </p:sp>
      <p:sp>
        <p:nvSpPr>
          <p:cNvPr id="24579" name="Content Placeholder 2">
            <a:extLst>
              <a:ext uri="{FF2B5EF4-FFF2-40B4-BE49-F238E27FC236}">
                <a16:creationId xmlns:a16="http://schemas.microsoft.com/office/drawing/2014/main" id="{286231E2-2742-4329-8588-2F7909A72E1A}"/>
              </a:ext>
            </a:extLst>
          </p:cNvPr>
          <p:cNvSpPr>
            <a:spLocks noGrp="1"/>
          </p:cNvSpPr>
          <p:nvPr>
            <p:ph idx="1"/>
          </p:nvPr>
        </p:nvSpPr>
        <p:spPr/>
        <p:txBody>
          <a:bodyPr/>
          <a:lstStyle/>
          <a:p>
            <a:pPr algn="just">
              <a:lnSpc>
                <a:spcPct val="150000"/>
              </a:lnSpc>
            </a:pPr>
            <a:r>
              <a:rPr lang="en-US" altLang="en-US" dirty="0"/>
              <a:t>The term redirection encompasses the various ways you can cause the shell to alter where standard input of a command comes from and where standard output goes to.</a:t>
            </a:r>
          </a:p>
          <a:p>
            <a:pPr algn="just">
              <a:lnSpc>
                <a:spcPct val="150000"/>
              </a:lnSpc>
            </a:pPr>
            <a:r>
              <a:rPr lang="en-US" altLang="en-US" dirty="0"/>
              <a:t>By default the shell associates standard input and standard output of a command with the keyboard and the screen.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1A4B-DEAC-408B-AB65-1A82022CE49D}"/>
              </a:ext>
            </a:extLst>
          </p:cNvPr>
          <p:cNvSpPr>
            <a:spLocks noGrp="1"/>
          </p:cNvSpPr>
          <p:nvPr>
            <p:ph type="title"/>
          </p:nvPr>
        </p:nvSpPr>
        <p:spPr/>
        <p:txBody>
          <a:bodyPr rtlCol="0"/>
          <a:lstStyle/>
          <a:p>
            <a:pPr fontAlgn="auto">
              <a:defRPr/>
            </a:pPr>
            <a:r>
              <a:rPr lang="en-US" dirty="0"/>
              <a:t>Redirection</a:t>
            </a:r>
          </a:p>
        </p:txBody>
      </p:sp>
      <p:sp>
        <p:nvSpPr>
          <p:cNvPr id="25603" name="Content Placeholder 2">
            <a:extLst>
              <a:ext uri="{FF2B5EF4-FFF2-40B4-BE49-F238E27FC236}">
                <a16:creationId xmlns:a16="http://schemas.microsoft.com/office/drawing/2014/main" id="{8CA367B0-5A58-41D7-BC19-DFA1BF397045}"/>
              </a:ext>
            </a:extLst>
          </p:cNvPr>
          <p:cNvSpPr>
            <a:spLocks noGrp="1"/>
          </p:cNvSpPr>
          <p:nvPr>
            <p:ph idx="1"/>
          </p:nvPr>
        </p:nvSpPr>
        <p:spPr/>
        <p:txBody>
          <a:bodyPr/>
          <a:lstStyle/>
          <a:p>
            <a:pPr marL="0" indent="0" algn="just">
              <a:lnSpc>
                <a:spcPct val="150000"/>
              </a:lnSpc>
              <a:buNone/>
            </a:pPr>
            <a:r>
              <a:rPr lang="en-US" altLang="en-US" dirty="0"/>
              <a:t>You can cause the shell to redirect standard input or standard output of any command by associating the input or output with a command or file other than the device file representing the keyboard and the screen.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3DA0-AE1E-4B7E-8DCA-DE355960FB4D}"/>
              </a:ext>
            </a:extLst>
          </p:cNvPr>
          <p:cNvSpPr>
            <a:spLocks noGrp="1"/>
          </p:cNvSpPr>
          <p:nvPr>
            <p:ph type="title"/>
          </p:nvPr>
        </p:nvSpPr>
        <p:spPr/>
        <p:txBody>
          <a:bodyPr rtlCol="0"/>
          <a:lstStyle/>
          <a:p>
            <a:pPr fontAlgn="auto">
              <a:defRPr/>
            </a:pPr>
            <a:r>
              <a:rPr lang="en-US" dirty="0"/>
              <a:t>Redirecting Standard Output</a:t>
            </a:r>
          </a:p>
        </p:txBody>
      </p:sp>
      <p:sp>
        <p:nvSpPr>
          <p:cNvPr id="26627" name="Content Placeholder 2">
            <a:extLst>
              <a:ext uri="{FF2B5EF4-FFF2-40B4-BE49-F238E27FC236}">
                <a16:creationId xmlns:a16="http://schemas.microsoft.com/office/drawing/2014/main" id="{57084650-2214-42F6-8066-412E3F1FC0B8}"/>
              </a:ext>
            </a:extLst>
          </p:cNvPr>
          <p:cNvSpPr>
            <a:spLocks noGrp="1"/>
          </p:cNvSpPr>
          <p:nvPr>
            <p:ph idx="1"/>
          </p:nvPr>
        </p:nvSpPr>
        <p:spPr/>
        <p:txBody>
          <a:bodyPr/>
          <a:lstStyle/>
          <a:p>
            <a:pPr marL="0" indent="0" algn="just">
              <a:lnSpc>
                <a:spcPct val="150000"/>
              </a:lnSpc>
              <a:buNone/>
            </a:pPr>
            <a:r>
              <a:rPr lang="en-US" altLang="en-US" dirty="0"/>
              <a:t>The redirect output symbol (&gt;) instructs the shell to redirect the output of a command to the specified file instead of to the screen.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244D-2BF9-4290-AB18-EE3642CB56F8}"/>
              </a:ext>
            </a:extLst>
          </p:cNvPr>
          <p:cNvSpPr>
            <a:spLocks noGrp="1"/>
          </p:cNvSpPr>
          <p:nvPr>
            <p:ph type="title"/>
          </p:nvPr>
        </p:nvSpPr>
        <p:spPr/>
        <p:txBody>
          <a:bodyPr rtlCol="0"/>
          <a:lstStyle/>
          <a:p>
            <a:pPr fontAlgn="auto">
              <a:defRPr/>
            </a:pPr>
            <a:r>
              <a:rPr lang="en-US" dirty="0"/>
              <a:t>Redirecting Standard Output</a:t>
            </a:r>
          </a:p>
        </p:txBody>
      </p:sp>
      <p:pic>
        <p:nvPicPr>
          <p:cNvPr id="27651" name="Content Placeholder 3" descr="U7-8.JPG">
            <a:extLst>
              <a:ext uri="{FF2B5EF4-FFF2-40B4-BE49-F238E27FC236}">
                <a16:creationId xmlns:a16="http://schemas.microsoft.com/office/drawing/2014/main" id="{138D8BDD-ADF2-4C8D-BC62-E64881B927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84363" y="1925638"/>
            <a:ext cx="5902325" cy="38798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8918-439D-4C22-A2C6-8B177BA2DF51}"/>
              </a:ext>
            </a:extLst>
          </p:cNvPr>
          <p:cNvSpPr>
            <a:spLocks noGrp="1"/>
          </p:cNvSpPr>
          <p:nvPr>
            <p:ph type="title"/>
          </p:nvPr>
        </p:nvSpPr>
        <p:spPr/>
        <p:txBody>
          <a:bodyPr rtlCol="0"/>
          <a:lstStyle/>
          <a:p>
            <a:pPr fontAlgn="auto">
              <a:defRPr/>
            </a:pPr>
            <a:r>
              <a:rPr lang="en-US" dirty="0"/>
              <a:t>Redirecting Standard Output</a:t>
            </a:r>
          </a:p>
        </p:txBody>
      </p:sp>
      <p:sp>
        <p:nvSpPr>
          <p:cNvPr id="28675" name="Content Placeholder 2">
            <a:extLst>
              <a:ext uri="{FF2B5EF4-FFF2-40B4-BE49-F238E27FC236}">
                <a16:creationId xmlns:a16="http://schemas.microsoft.com/office/drawing/2014/main" id="{BE1B7CD4-5686-4F7E-881C-386B400D08B9}"/>
              </a:ext>
            </a:extLst>
          </p:cNvPr>
          <p:cNvSpPr>
            <a:spLocks noGrp="1"/>
          </p:cNvSpPr>
          <p:nvPr>
            <p:ph idx="1"/>
          </p:nvPr>
        </p:nvSpPr>
        <p:spPr/>
        <p:txBody>
          <a:bodyPr/>
          <a:lstStyle/>
          <a:p>
            <a:pPr algn="just">
              <a:lnSpc>
                <a:spcPct val="150000"/>
              </a:lnSpc>
            </a:pPr>
            <a:r>
              <a:rPr lang="en-US" altLang="en-US" dirty="0"/>
              <a:t>The format of a command line that redirects output is</a:t>
            </a:r>
          </a:p>
          <a:p>
            <a:pPr algn="just">
              <a:lnSpc>
                <a:spcPct val="150000"/>
              </a:lnSpc>
              <a:buFont typeface="Arial" panose="020B0604020202020204" pitchFamily="34" charset="0"/>
              <a:buNone/>
            </a:pPr>
            <a:r>
              <a:rPr lang="en-US" altLang="en-US" dirty="0"/>
              <a:t>	command [arguments] &gt; filename</a:t>
            </a:r>
          </a:p>
          <a:p>
            <a:pPr algn="just">
              <a:lnSpc>
                <a:spcPct val="150000"/>
              </a:lnSpc>
            </a:pPr>
            <a:r>
              <a:rPr lang="en-US" altLang="en-US" dirty="0"/>
              <a:t>where command is any executable program (such as an application program or a utility), arguments are optional arguments, and filename is the name of the ordinary file the shell redirects the output to.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7AED-8417-47A3-A420-450EC6FB7B7B}"/>
              </a:ext>
            </a:extLst>
          </p:cNvPr>
          <p:cNvSpPr>
            <a:spLocks noGrp="1"/>
          </p:cNvSpPr>
          <p:nvPr>
            <p:ph type="title"/>
          </p:nvPr>
        </p:nvSpPr>
        <p:spPr/>
        <p:txBody>
          <a:bodyPr rtlCol="0">
            <a:normAutofit/>
          </a:bodyPr>
          <a:lstStyle/>
          <a:p>
            <a:pPr fontAlgn="auto">
              <a:defRPr/>
            </a:pPr>
            <a:r>
              <a:rPr lang="en-US" dirty="0"/>
              <a:t>Learning Outcomes</a:t>
            </a:r>
          </a:p>
        </p:txBody>
      </p:sp>
      <p:sp>
        <p:nvSpPr>
          <p:cNvPr id="11267" name="Content Placeholder 2">
            <a:extLst>
              <a:ext uri="{FF2B5EF4-FFF2-40B4-BE49-F238E27FC236}">
                <a16:creationId xmlns:a16="http://schemas.microsoft.com/office/drawing/2014/main" id="{72103065-D549-44CD-BF90-A86BA47AAA3E}"/>
              </a:ext>
            </a:extLst>
          </p:cNvPr>
          <p:cNvSpPr>
            <a:spLocks noGrp="1"/>
          </p:cNvSpPr>
          <p:nvPr>
            <p:ph idx="1"/>
          </p:nvPr>
        </p:nvSpPr>
        <p:spPr>
          <a:xfrm>
            <a:off x="1200149" y="2809876"/>
            <a:ext cx="7586799" cy="1692456"/>
          </a:xfrm>
        </p:spPr>
        <p:txBody>
          <a:bodyPr/>
          <a:lstStyle/>
          <a:p>
            <a:pPr algn="just">
              <a:lnSpc>
                <a:spcPct val="150000"/>
              </a:lnSpc>
            </a:pPr>
            <a:r>
              <a:rPr lang="en-US" altLang="en-US" dirty="0"/>
              <a:t>Understand the Standard Input and Standard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5577-3A1F-45C6-870A-3A046910C74C}"/>
              </a:ext>
            </a:extLst>
          </p:cNvPr>
          <p:cNvSpPr>
            <a:spLocks noGrp="1"/>
          </p:cNvSpPr>
          <p:nvPr>
            <p:ph type="title"/>
          </p:nvPr>
        </p:nvSpPr>
        <p:spPr/>
        <p:txBody>
          <a:bodyPr rtlCol="0"/>
          <a:lstStyle/>
          <a:p>
            <a:pPr fontAlgn="auto">
              <a:defRPr/>
            </a:pPr>
            <a:r>
              <a:rPr lang="en-US" dirty="0"/>
              <a:t>Redirecting Standard Output</a:t>
            </a:r>
          </a:p>
        </p:txBody>
      </p:sp>
      <p:pic>
        <p:nvPicPr>
          <p:cNvPr id="29699" name="Content Placeholder 3" descr="U7-9.JPG">
            <a:extLst>
              <a:ext uri="{FF2B5EF4-FFF2-40B4-BE49-F238E27FC236}">
                <a16:creationId xmlns:a16="http://schemas.microsoft.com/office/drawing/2014/main" id="{034DDEFA-B9FB-4A39-81C9-9CAEC6AA37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566863"/>
            <a:ext cx="6410325" cy="48577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565A-468B-467E-B490-6E6DBBC70DAC}"/>
              </a:ext>
            </a:extLst>
          </p:cNvPr>
          <p:cNvSpPr>
            <a:spLocks noGrp="1"/>
          </p:cNvSpPr>
          <p:nvPr>
            <p:ph type="title"/>
          </p:nvPr>
        </p:nvSpPr>
        <p:spPr/>
        <p:txBody>
          <a:bodyPr rtlCol="0"/>
          <a:lstStyle/>
          <a:p>
            <a:pPr fontAlgn="auto">
              <a:defRPr/>
            </a:pPr>
            <a:r>
              <a:rPr lang="en-US" dirty="0"/>
              <a:t>Redirecting Standard Output</a:t>
            </a:r>
          </a:p>
        </p:txBody>
      </p:sp>
      <p:pic>
        <p:nvPicPr>
          <p:cNvPr id="30723" name="Content Placeholder 3" descr="U7-10.JPG">
            <a:extLst>
              <a:ext uri="{FF2B5EF4-FFF2-40B4-BE49-F238E27FC236}">
                <a16:creationId xmlns:a16="http://schemas.microsoft.com/office/drawing/2014/main" id="{4CFF18E5-1CE3-4B37-99C6-79733BBACB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81138" y="1614488"/>
            <a:ext cx="6343650" cy="476250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A93E-690C-4404-B01A-B8A634DCF0B8}"/>
              </a:ext>
            </a:extLst>
          </p:cNvPr>
          <p:cNvSpPr>
            <a:spLocks noGrp="1"/>
          </p:cNvSpPr>
          <p:nvPr>
            <p:ph type="title"/>
          </p:nvPr>
        </p:nvSpPr>
        <p:spPr/>
        <p:txBody>
          <a:bodyPr rtlCol="0"/>
          <a:lstStyle/>
          <a:p>
            <a:pPr fontAlgn="auto">
              <a:defRPr/>
            </a:pPr>
            <a:r>
              <a:rPr lang="en-US" dirty="0"/>
              <a:t>Redirecting Standard Output</a:t>
            </a:r>
          </a:p>
        </p:txBody>
      </p:sp>
      <p:sp>
        <p:nvSpPr>
          <p:cNvPr id="31747" name="Content Placeholder 2">
            <a:extLst>
              <a:ext uri="{FF2B5EF4-FFF2-40B4-BE49-F238E27FC236}">
                <a16:creationId xmlns:a16="http://schemas.microsoft.com/office/drawing/2014/main" id="{447932BE-EAFC-456A-BF58-EDC67FE58A3F}"/>
              </a:ext>
            </a:extLst>
          </p:cNvPr>
          <p:cNvSpPr>
            <a:spLocks noGrp="1"/>
          </p:cNvSpPr>
          <p:nvPr>
            <p:ph idx="1"/>
          </p:nvPr>
        </p:nvSpPr>
        <p:spPr/>
        <p:txBody>
          <a:bodyPr/>
          <a:lstStyle/>
          <a:p>
            <a:pPr marL="0" indent="0" algn="just">
              <a:lnSpc>
                <a:spcPct val="150000"/>
              </a:lnSpc>
              <a:buNone/>
            </a:pPr>
            <a:r>
              <a:rPr lang="en-US" altLang="en-US" dirty="0"/>
              <a:t>The redirect output symbol on the command line causes the shell to associate cat’s standard output with the redirectoutput.txt file specified on the command line.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6322-6BF7-45EF-976D-3ED814BECD52}"/>
              </a:ext>
            </a:extLst>
          </p:cNvPr>
          <p:cNvSpPr>
            <a:spLocks noGrp="1"/>
          </p:cNvSpPr>
          <p:nvPr>
            <p:ph type="title"/>
          </p:nvPr>
        </p:nvSpPr>
        <p:spPr/>
        <p:txBody>
          <a:bodyPr rtlCol="0"/>
          <a:lstStyle/>
          <a:p>
            <a:pPr fontAlgn="auto">
              <a:defRPr/>
            </a:pPr>
            <a:r>
              <a:rPr lang="en-US" dirty="0"/>
              <a:t>Redirecting Standard Output</a:t>
            </a:r>
          </a:p>
        </p:txBody>
      </p:sp>
      <p:sp>
        <p:nvSpPr>
          <p:cNvPr id="32771" name="Content Placeholder 2">
            <a:extLst>
              <a:ext uri="{FF2B5EF4-FFF2-40B4-BE49-F238E27FC236}">
                <a16:creationId xmlns:a16="http://schemas.microsoft.com/office/drawing/2014/main" id="{F2C8EA55-82E7-4D93-B008-DD968F7BBE01}"/>
              </a:ext>
            </a:extLst>
          </p:cNvPr>
          <p:cNvSpPr>
            <a:spLocks noGrp="1"/>
          </p:cNvSpPr>
          <p:nvPr>
            <p:ph idx="1"/>
          </p:nvPr>
        </p:nvSpPr>
        <p:spPr/>
        <p:txBody>
          <a:bodyPr/>
          <a:lstStyle/>
          <a:p>
            <a:pPr algn="just">
              <a:lnSpc>
                <a:spcPct val="150000"/>
              </a:lnSpc>
            </a:pPr>
            <a:r>
              <a:rPr lang="en-US" altLang="en-US" dirty="0"/>
              <a:t>Redirecting standard output from cat is a handy way to create a file without using an editor. </a:t>
            </a:r>
          </a:p>
          <a:p>
            <a:pPr algn="just">
              <a:lnSpc>
                <a:spcPct val="150000"/>
              </a:lnSpc>
            </a:pPr>
            <a:r>
              <a:rPr lang="en-US" altLang="en-US" dirty="0"/>
              <a:t>The drawback is that once you enter a line and press RETURN, you cannot edit the text. </a:t>
            </a:r>
          </a:p>
          <a:p>
            <a:pPr algn="just">
              <a:lnSpc>
                <a:spcPct val="150000"/>
              </a:lnSpc>
            </a:pPr>
            <a:r>
              <a:rPr lang="en-US" altLang="en-US" dirty="0"/>
              <a:t>While you are entering a line, the erase and kill keys work to delete text. </a:t>
            </a:r>
          </a:p>
          <a:p>
            <a:pPr algn="just">
              <a:lnSpc>
                <a:spcPct val="150000"/>
              </a:lnSpc>
            </a:pPr>
            <a:r>
              <a:rPr lang="en-US" altLang="en-US" dirty="0"/>
              <a:t>This procedure is useful for creating short, simple files.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E318-5C15-4940-B844-C0344C67709F}"/>
              </a:ext>
            </a:extLst>
          </p:cNvPr>
          <p:cNvSpPr>
            <a:spLocks noGrp="1"/>
          </p:cNvSpPr>
          <p:nvPr>
            <p:ph type="title"/>
          </p:nvPr>
        </p:nvSpPr>
        <p:spPr/>
        <p:txBody>
          <a:bodyPr rtlCol="0"/>
          <a:lstStyle/>
          <a:p>
            <a:pPr fontAlgn="auto">
              <a:defRPr/>
            </a:pPr>
            <a:r>
              <a:rPr lang="en-US" dirty="0"/>
              <a:t>Redirecting Standard Output</a:t>
            </a:r>
          </a:p>
        </p:txBody>
      </p:sp>
      <p:sp>
        <p:nvSpPr>
          <p:cNvPr id="33795" name="Content Placeholder 2">
            <a:extLst>
              <a:ext uri="{FF2B5EF4-FFF2-40B4-BE49-F238E27FC236}">
                <a16:creationId xmlns:a16="http://schemas.microsoft.com/office/drawing/2014/main" id="{E263160A-35B4-4D6F-A803-CF22530AB88C}"/>
              </a:ext>
            </a:extLst>
          </p:cNvPr>
          <p:cNvSpPr>
            <a:spLocks noGrp="1"/>
          </p:cNvSpPr>
          <p:nvPr>
            <p:ph idx="1"/>
          </p:nvPr>
        </p:nvSpPr>
        <p:spPr/>
        <p:txBody>
          <a:bodyPr/>
          <a:lstStyle/>
          <a:p>
            <a:pPr marL="0" indent="0" algn="just">
              <a:lnSpc>
                <a:spcPct val="150000"/>
              </a:lnSpc>
              <a:buNone/>
            </a:pPr>
            <a:r>
              <a:rPr lang="en-IN" altLang="en-US" dirty="0"/>
              <a:t>The cat is used </a:t>
            </a:r>
            <a:r>
              <a:rPr lang="en-US" altLang="en-US" dirty="0"/>
              <a:t>and the redirect output symbol to catenate (join one after the other—the derivation of the name of the cat utility) several files into one larger file.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204C-34E7-4E14-AC0B-6361523684CE}"/>
              </a:ext>
            </a:extLst>
          </p:cNvPr>
          <p:cNvSpPr>
            <a:spLocks noGrp="1"/>
          </p:cNvSpPr>
          <p:nvPr>
            <p:ph type="title"/>
          </p:nvPr>
        </p:nvSpPr>
        <p:spPr/>
        <p:txBody>
          <a:bodyPr rtlCol="0"/>
          <a:lstStyle/>
          <a:p>
            <a:pPr fontAlgn="auto">
              <a:defRPr/>
            </a:pPr>
            <a:r>
              <a:rPr lang="en-US" dirty="0"/>
              <a:t>Redirecting Standard Output</a:t>
            </a:r>
          </a:p>
        </p:txBody>
      </p:sp>
      <p:pic>
        <p:nvPicPr>
          <p:cNvPr id="34819" name="Content Placeholder 3" descr="U7-11.JPG">
            <a:extLst>
              <a:ext uri="{FF2B5EF4-FFF2-40B4-BE49-F238E27FC236}">
                <a16:creationId xmlns:a16="http://schemas.microsoft.com/office/drawing/2014/main" id="{BE22690E-5486-480A-A735-5CE1E4DD85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95425" y="1524000"/>
            <a:ext cx="6315075" cy="49434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1B29-187B-440E-AF60-B2C8D1AF0671}"/>
              </a:ext>
            </a:extLst>
          </p:cNvPr>
          <p:cNvSpPr>
            <a:spLocks noGrp="1"/>
          </p:cNvSpPr>
          <p:nvPr>
            <p:ph type="title"/>
          </p:nvPr>
        </p:nvSpPr>
        <p:spPr/>
        <p:txBody>
          <a:bodyPr rtlCol="0"/>
          <a:lstStyle/>
          <a:p>
            <a:pPr fontAlgn="auto">
              <a:defRPr/>
            </a:pPr>
            <a:r>
              <a:rPr lang="en-US" dirty="0"/>
              <a:t>Redirecting Standard Output</a:t>
            </a:r>
          </a:p>
        </p:txBody>
      </p:sp>
      <p:pic>
        <p:nvPicPr>
          <p:cNvPr id="35843" name="Content Placeholder 3" descr="U7-12.JPG">
            <a:extLst>
              <a:ext uri="{FF2B5EF4-FFF2-40B4-BE49-F238E27FC236}">
                <a16:creationId xmlns:a16="http://schemas.microsoft.com/office/drawing/2014/main" id="{A6C328B9-B410-402C-B94A-DDE9A362A5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85900" y="1381125"/>
            <a:ext cx="6334125" cy="522922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4FEC-6969-4655-AFB3-008B759E64FF}"/>
              </a:ext>
            </a:extLst>
          </p:cNvPr>
          <p:cNvSpPr>
            <a:spLocks noGrp="1"/>
          </p:cNvSpPr>
          <p:nvPr>
            <p:ph type="title"/>
          </p:nvPr>
        </p:nvSpPr>
        <p:spPr/>
        <p:txBody>
          <a:bodyPr rtlCol="0"/>
          <a:lstStyle/>
          <a:p>
            <a:pPr fontAlgn="auto">
              <a:defRPr/>
            </a:pPr>
            <a:r>
              <a:rPr lang="en-US" dirty="0"/>
              <a:t>Redirecting Standard Input</a:t>
            </a:r>
          </a:p>
        </p:txBody>
      </p:sp>
      <p:sp>
        <p:nvSpPr>
          <p:cNvPr id="36867" name="Content Placeholder 2">
            <a:extLst>
              <a:ext uri="{FF2B5EF4-FFF2-40B4-BE49-F238E27FC236}">
                <a16:creationId xmlns:a16="http://schemas.microsoft.com/office/drawing/2014/main" id="{F5A23D17-A703-472A-9D54-DD86168D8AC7}"/>
              </a:ext>
            </a:extLst>
          </p:cNvPr>
          <p:cNvSpPr>
            <a:spLocks noGrp="1"/>
          </p:cNvSpPr>
          <p:nvPr>
            <p:ph idx="1"/>
          </p:nvPr>
        </p:nvSpPr>
        <p:spPr/>
        <p:txBody>
          <a:bodyPr/>
          <a:lstStyle/>
          <a:p>
            <a:pPr marL="0" indent="0" algn="just">
              <a:lnSpc>
                <a:spcPct val="150000"/>
              </a:lnSpc>
              <a:buNone/>
            </a:pPr>
            <a:r>
              <a:rPr lang="en-US" altLang="en-US" dirty="0"/>
              <a:t>The redirect input symbol (&lt;) instructs the shell to redirect a command’s input to come from the specified file instead of from the keyboard.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C5B2-45C0-4D64-BBF8-BA12918CC8EC}"/>
              </a:ext>
            </a:extLst>
          </p:cNvPr>
          <p:cNvSpPr>
            <a:spLocks noGrp="1"/>
          </p:cNvSpPr>
          <p:nvPr>
            <p:ph type="title"/>
          </p:nvPr>
        </p:nvSpPr>
        <p:spPr/>
        <p:txBody>
          <a:bodyPr rtlCol="0"/>
          <a:lstStyle/>
          <a:p>
            <a:pPr fontAlgn="auto">
              <a:defRPr/>
            </a:pPr>
            <a:r>
              <a:rPr lang="en-US" dirty="0"/>
              <a:t>Redirecting Standard Input</a:t>
            </a:r>
          </a:p>
        </p:txBody>
      </p:sp>
      <p:pic>
        <p:nvPicPr>
          <p:cNvPr id="37891" name="Content Placeholder 3" descr="U7-13.JPG">
            <a:extLst>
              <a:ext uri="{FF2B5EF4-FFF2-40B4-BE49-F238E27FC236}">
                <a16:creationId xmlns:a16="http://schemas.microsoft.com/office/drawing/2014/main" id="{6C22CFDC-2BEC-424F-8AF4-C8C79A318B0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43088" y="2743200"/>
            <a:ext cx="5694362" cy="250507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4C51-436D-4580-8684-DC0650A36F05}"/>
              </a:ext>
            </a:extLst>
          </p:cNvPr>
          <p:cNvSpPr>
            <a:spLocks noGrp="1"/>
          </p:cNvSpPr>
          <p:nvPr>
            <p:ph type="title"/>
          </p:nvPr>
        </p:nvSpPr>
        <p:spPr/>
        <p:txBody>
          <a:bodyPr rtlCol="0"/>
          <a:lstStyle/>
          <a:p>
            <a:pPr fontAlgn="auto">
              <a:defRPr/>
            </a:pPr>
            <a:r>
              <a:rPr lang="en-US" dirty="0"/>
              <a:t>Redirecting Standard Input</a:t>
            </a:r>
          </a:p>
        </p:txBody>
      </p:sp>
      <p:sp>
        <p:nvSpPr>
          <p:cNvPr id="38915" name="Content Placeholder 2">
            <a:extLst>
              <a:ext uri="{FF2B5EF4-FFF2-40B4-BE49-F238E27FC236}">
                <a16:creationId xmlns:a16="http://schemas.microsoft.com/office/drawing/2014/main" id="{D664C765-D5F6-4496-88C6-162931AA7B30}"/>
              </a:ext>
            </a:extLst>
          </p:cNvPr>
          <p:cNvSpPr>
            <a:spLocks noGrp="1"/>
          </p:cNvSpPr>
          <p:nvPr>
            <p:ph idx="1"/>
          </p:nvPr>
        </p:nvSpPr>
        <p:spPr/>
        <p:txBody>
          <a:bodyPr/>
          <a:lstStyle/>
          <a:p>
            <a:pPr algn="just">
              <a:lnSpc>
                <a:spcPct val="150000"/>
              </a:lnSpc>
            </a:pPr>
            <a:r>
              <a:rPr lang="en-US" altLang="en-US" dirty="0"/>
              <a:t>The format of a command line that redirects input is</a:t>
            </a:r>
          </a:p>
          <a:p>
            <a:pPr algn="just">
              <a:lnSpc>
                <a:spcPct val="150000"/>
              </a:lnSpc>
              <a:buFont typeface="Arial" panose="020B0604020202020204" pitchFamily="34" charset="0"/>
              <a:buNone/>
            </a:pPr>
            <a:r>
              <a:rPr lang="en-US" altLang="en-US" dirty="0"/>
              <a:t>	command [arguments] &lt; filename</a:t>
            </a:r>
          </a:p>
          <a:p>
            <a:pPr algn="just">
              <a:lnSpc>
                <a:spcPct val="150000"/>
              </a:lnSpc>
            </a:pPr>
            <a:r>
              <a:rPr lang="en-US" altLang="en-US" dirty="0"/>
              <a:t>where command is any executable program (such as an application program or a utility), arguments are optional arguments, and filename is the name of the ordinary file the shell redirects the input from.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4C3F-A028-4665-AE68-09F9BF9E6720}"/>
              </a:ext>
            </a:extLst>
          </p:cNvPr>
          <p:cNvSpPr>
            <a:spLocks noGrp="1"/>
          </p:cNvSpPr>
          <p:nvPr>
            <p:ph type="title"/>
          </p:nvPr>
        </p:nvSpPr>
        <p:spPr/>
        <p:txBody>
          <a:bodyPr rtlCol="0"/>
          <a:lstStyle/>
          <a:p>
            <a:pPr fontAlgn="auto">
              <a:defRPr/>
            </a:pPr>
            <a:r>
              <a:rPr lang="en-US" dirty="0"/>
              <a:t>Standard Input and Standard Output</a:t>
            </a:r>
          </a:p>
        </p:txBody>
      </p:sp>
      <p:sp>
        <p:nvSpPr>
          <p:cNvPr id="12291" name="Content Placeholder 2">
            <a:extLst>
              <a:ext uri="{FF2B5EF4-FFF2-40B4-BE49-F238E27FC236}">
                <a16:creationId xmlns:a16="http://schemas.microsoft.com/office/drawing/2014/main" id="{07FB29B6-3E9D-4F04-973F-FE49B0C7DE72}"/>
              </a:ext>
            </a:extLst>
          </p:cNvPr>
          <p:cNvSpPr>
            <a:spLocks noGrp="1"/>
          </p:cNvSpPr>
          <p:nvPr>
            <p:ph idx="1"/>
          </p:nvPr>
        </p:nvSpPr>
        <p:spPr/>
        <p:txBody>
          <a:bodyPr/>
          <a:lstStyle/>
          <a:p>
            <a:pPr algn="just">
              <a:lnSpc>
                <a:spcPct val="150000"/>
              </a:lnSpc>
            </a:pPr>
            <a:r>
              <a:rPr lang="en-US" altLang="en-US" dirty="0"/>
              <a:t>Standard output is a place a program can send information, such as text. </a:t>
            </a:r>
          </a:p>
          <a:p>
            <a:pPr algn="just">
              <a:lnSpc>
                <a:spcPct val="150000"/>
              </a:lnSpc>
            </a:pPr>
            <a:r>
              <a:rPr lang="en-US" altLang="en-US" dirty="0"/>
              <a:t>The program never “knows” where the information it sends to standard output is going.</a:t>
            </a:r>
          </a:p>
          <a:p>
            <a:pPr algn="just">
              <a:lnSpc>
                <a:spcPct val="150000"/>
              </a:lnSpc>
            </a:pPr>
            <a:r>
              <a:rPr lang="en-US" altLang="en-US" dirty="0"/>
              <a:t>The information can go to a printer, an ordinary file, or the screen.</a:t>
            </a:r>
          </a:p>
          <a:p>
            <a:pPr algn="just">
              <a:lnSpc>
                <a:spcPct val="150000"/>
              </a:lnSpc>
            </a:pPr>
            <a:r>
              <a:rPr lang="en-US" altLang="en-US" dirty="0"/>
              <a:t>By default the shell directs standard output from a command to the screen.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7FCC-4F10-4F3F-84B5-5B2DC31027D2}"/>
              </a:ext>
            </a:extLst>
          </p:cNvPr>
          <p:cNvSpPr>
            <a:spLocks noGrp="1"/>
          </p:cNvSpPr>
          <p:nvPr>
            <p:ph type="title"/>
          </p:nvPr>
        </p:nvSpPr>
        <p:spPr/>
        <p:txBody>
          <a:bodyPr rtlCol="0"/>
          <a:lstStyle/>
          <a:p>
            <a:pPr fontAlgn="auto">
              <a:defRPr/>
            </a:pPr>
            <a:r>
              <a:rPr lang="en-US" dirty="0"/>
              <a:t>Redirecting Standard Input</a:t>
            </a:r>
          </a:p>
        </p:txBody>
      </p:sp>
      <p:pic>
        <p:nvPicPr>
          <p:cNvPr id="39939" name="Content Placeholder 3" descr="U7-14.JPG">
            <a:extLst>
              <a:ext uri="{FF2B5EF4-FFF2-40B4-BE49-F238E27FC236}">
                <a16:creationId xmlns:a16="http://schemas.microsoft.com/office/drawing/2014/main" id="{8DFFC357-ECD0-44B4-8DCB-2C6E94177B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404938"/>
            <a:ext cx="6391275" cy="518160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D5B1-72BD-4B7B-A68B-8E40898F6B75}"/>
              </a:ext>
            </a:extLst>
          </p:cNvPr>
          <p:cNvSpPr>
            <a:spLocks noGrp="1"/>
          </p:cNvSpPr>
          <p:nvPr>
            <p:ph type="title"/>
          </p:nvPr>
        </p:nvSpPr>
        <p:spPr/>
        <p:txBody>
          <a:bodyPr rtlCol="0"/>
          <a:lstStyle/>
          <a:p>
            <a:pPr fontAlgn="auto">
              <a:defRPr/>
            </a:pPr>
            <a:r>
              <a:rPr lang="en-US" dirty="0" err="1"/>
              <a:t>noclobber</a:t>
            </a:r>
            <a:r>
              <a:rPr lang="en-US" dirty="0"/>
              <a:t>: Avoids Overwriting Files</a:t>
            </a:r>
          </a:p>
        </p:txBody>
      </p:sp>
      <p:sp>
        <p:nvSpPr>
          <p:cNvPr id="40963" name="Content Placeholder 2">
            <a:extLst>
              <a:ext uri="{FF2B5EF4-FFF2-40B4-BE49-F238E27FC236}">
                <a16:creationId xmlns:a16="http://schemas.microsoft.com/office/drawing/2014/main" id="{489FC8D7-CD4C-46A4-A282-E7E81EA32C26}"/>
              </a:ext>
            </a:extLst>
          </p:cNvPr>
          <p:cNvSpPr>
            <a:spLocks noGrp="1"/>
          </p:cNvSpPr>
          <p:nvPr>
            <p:ph idx="1"/>
          </p:nvPr>
        </p:nvSpPr>
        <p:spPr/>
        <p:txBody>
          <a:bodyPr/>
          <a:lstStyle/>
          <a:p>
            <a:pPr algn="just">
              <a:lnSpc>
                <a:spcPct val="150000"/>
              </a:lnSpc>
            </a:pPr>
            <a:r>
              <a:rPr lang="en-US" altLang="en-US" dirty="0"/>
              <a:t>The shell provides the </a:t>
            </a:r>
            <a:r>
              <a:rPr lang="en-US" altLang="en-US" dirty="0" err="1"/>
              <a:t>noclobber</a:t>
            </a:r>
            <a:r>
              <a:rPr lang="en-US" altLang="en-US" dirty="0"/>
              <a:t> feature that prevents overwriting a file using redirection.</a:t>
            </a:r>
          </a:p>
          <a:p>
            <a:pPr algn="just">
              <a:lnSpc>
                <a:spcPct val="150000"/>
              </a:lnSpc>
            </a:pPr>
            <a:r>
              <a:rPr lang="en-US" altLang="en-US" dirty="0"/>
              <a:t>Under bash you can enable this feature by setting </a:t>
            </a:r>
            <a:r>
              <a:rPr lang="en-US" altLang="en-US" dirty="0" err="1"/>
              <a:t>noclobber</a:t>
            </a:r>
            <a:r>
              <a:rPr lang="en-US" altLang="en-US" dirty="0"/>
              <a:t> using the command set –o </a:t>
            </a:r>
            <a:r>
              <a:rPr lang="en-US" altLang="en-US" dirty="0" err="1"/>
              <a:t>noclobber</a:t>
            </a:r>
            <a:r>
              <a:rPr lang="en-US" altLang="en-US" dirty="0"/>
              <a:t>. The same command with +o unsets </a:t>
            </a:r>
            <a:r>
              <a:rPr lang="en-US" altLang="en-US" dirty="0" err="1"/>
              <a:t>noclobber</a:t>
            </a:r>
            <a:r>
              <a:rPr lang="en-US" altLang="en-US" dirty="0"/>
              <a:t>. </a:t>
            </a:r>
          </a:p>
          <a:p>
            <a:pPr algn="just">
              <a:lnSpc>
                <a:spcPct val="150000"/>
              </a:lnSpc>
            </a:pPr>
            <a:r>
              <a:rPr lang="en-US" altLang="en-US" dirty="0"/>
              <a:t>Under </a:t>
            </a:r>
            <a:r>
              <a:rPr lang="en-US" altLang="en-US" dirty="0" err="1"/>
              <a:t>tcsh</a:t>
            </a:r>
            <a:r>
              <a:rPr lang="en-US" altLang="en-US" dirty="0"/>
              <a:t> use set </a:t>
            </a:r>
            <a:r>
              <a:rPr lang="en-US" altLang="en-US" dirty="0" err="1"/>
              <a:t>noclobber</a:t>
            </a:r>
            <a:r>
              <a:rPr lang="en-US" altLang="en-US" dirty="0"/>
              <a:t> and unset </a:t>
            </a:r>
            <a:r>
              <a:rPr lang="en-US" altLang="en-US" dirty="0" err="1"/>
              <a:t>noclobber</a:t>
            </a:r>
            <a:r>
              <a:rPr lang="en-US" alt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8DE2-FA87-4901-9A1E-AA43CB5EFE23}"/>
              </a:ext>
            </a:extLst>
          </p:cNvPr>
          <p:cNvSpPr>
            <a:spLocks noGrp="1"/>
          </p:cNvSpPr>
          <p:nvPr>
            <p:ph type="title"/>
          </p:nvPr>
        </p:nvSpPr>
        <p:spPr/>
        <p:txBody>
          <a:bodyPr rtlCol="0"/>
          <a:lstStyle/>
          <a:p>
            <a:pPr fontAlgn="auto">
              <a:defRPr/>
            </a:pPr>
            <a:r>
              <a:rPr lang="en-US" dirty="0" err="1"/>
              <a:t>noclobber</a:t>
            </a:r>
            <a:r>
              <a:rPr lang="en-US" dirty="0"/>
              <a:t>: Avoids Overwriting Files</a:t>
            </a:r>
          </a:p>
        </p:txBody>
      </p:sp>
      <p:sp>
        <p:nvSpPr>
          <p:cNvPr id="41987" name="Content Placeholder 2">
            <a:extLst>
              <a:ext uri="{FF2B5EF4-FFF2-40B4-BE49-F238E27FC236}">
                <a16:creationId xmlns:a16="http://schemas.microsoft.com/office/drawing/2014/main" id="{3F0CBBA2-2886-44D9-8028-506FD042FED3}"/>
              </a:ext>
            </a:extLst>
          </p:cNvPr>
          <p:cNvSpPr>
            <a:spLocks noGrp="1"/>
          </p:cNvSpPr>
          <p:nvPr>
            <p:ph idx="1"/>
          </p:nvPr>
        </p:nvSpPr>
        <p:spPr/>
        <p:txBody>
          <a:bodyPr/>
          <a:lstStyle/>
          <a:p>
            <a:pPr marL="0" indent="0" algn="just">
              <a:lnSpc>
                <a:spcPct val="150000"/>
              </a:lnSpc>
              <a:buNone/>
            </a:pPr>
            <a:r>
              <a:rPr lang="en-US" altLang="en-US"/>
              <a:t>With noclobber set, if you redirect output to an existing file, the shell displays an error message and does not execute the command.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8487-CCF5-4AC6-980A-2FE0764296C1}"/>
              </a:ext>
            </a:extLst>
          </p:cNvPr>
          <p:cNvSpPr>
            <a:spLocks noGrp="1"/>
          </p:cNvSpPr>
          <p:nvPr>
            <p:ph type="title"/>
          </p:nvPr>
        </p:nvSpPr>
        <p:spPr/>
        <p:txBody>
          <a:bodyPr rtlCol="0"/>
          <a:lstStyle/>
          <a:p>
            <a:pPr fontAlgn="auto">
              <a:defRPr/>
            </a:pPr>
            <a:r>
              <a:rPr lang="en-IN" dirty="0"/>
              <a:t>Checking for Shell</a:t>
            </a:r>
            <a:endParaRPr lang="en-US" dirty="0"/>
          </a:p>
        </p:txBody>
      </p:sp>
      <p:pic>
        <p:nvPicPr>
          <p:cNvPr id="43011" name="Content Placeholder 3" descr="U7-15.JPG">
            <a:extLst>
              <a:ext uri="{FF2B5EF4-FFF2-40B4-BE49-F238E27FC236}">
                <a16:creationId xmlns:a16="http://schemas.microsoft.com/office/drawing/2014/main" id="{E61D308E-6E06-489F-B1B7-2F53C3BAD2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1613" y="1585913"/>
            <a:ext cx="6362700" cy="48196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D0AD-1658-499F-B4DB-07474FB09974}"/>
              </a:ext>
            </a:extLst>
          </p:cNvPr>
          <p:cNvSpPr>
            <a:spLocks noGrp="1"/>
          </p:cNvSpPr>
          <p:nvPr>
            <p:ph type="title"/>
          </p:nvPr>
        </p:nvSpPr>
        <p:spPr/>
        <p:txBody>
          <a:bodyPr rtlCol="0"/>
          <a:lstStyle/>
          <a:p>
            <a:pPr fontAlgn="auto">
              <a:defRPr/>
            </a:pPr>
            <a:r>
              <a:rPr lang="en-US" dirty="0" err="1"/>
              <a:t>noclobber</a:t>
            </a:r>
            <a:r>
              <a:rPr lang="en-US" dirty="0"/>
              <a:t>: Avoids Overwriting Files</a:t>
            </a:r>
          </a:p>
        </p:txBody>
      </p:sp>
      <p:pic>
        <p:nvPicPr>
          <p:cNvPr id="44035" name="Content Placeholder 3" descr="U7-16.JPG">
            <a:extLst>
              <a:ext uri="{FF2B5EF4-FFF2-40B4-BE49-F238E27FC236}">
                <a16:creationId xmlns:a16="http://schemas.microsoft.com/office/drawing/2014/main" id="{AF77657C-03BD-48E6-A462-4A16C21F05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81138" y="1390650"/>
            <a:ext cx="6343650" cy="52101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9A6A-4A44-4A12-A1EC-D995CB971994}"/>
              </a:ext>
            </a:extLst>
          </p:cNvPr>
          <p:cNvSpPr>
            <a:spLocks noGrp="1"/>
          </p:cNvSpPr>
          <p:nvPr>
            <p:ph type="title"/>
          </p:nvPr>
        </p:nvSpPr>
        <p:spPr/>
        <p:txBody>
          <a:bodyPr rtlCol="0"/>
          <a:lstStyle/>
          <a:p>
            <a:pPr fontAlgn="auto">
              <a:defRPr/>
            </a:pPr>
            <a:r>
              <a:rPr lang="en-US" dirty="0"/>
              <a:t>Appending Standard Output to a File</a:t>
            </a:r>
          </a:p>
        </p:txBody>
      </p:sp>
      <p:sp>
        <p:nvSpPr>
          <p:cNvPr id="45059" name="Content Placeholder 2">
            <a:extLst>
              <a:ext uri="{FF2B5EF4-FFF2-40B4-BE49-F238E27FC236}">
                <a16:creationId xmlns:a16="http://schemas.microsoft.com/office/drawing/2014/main" id="{918B41A7-CF20-416A-B38B-30BCE046510C}"/>
              </a:ext>
            </a:extLst>
          </p:cNvPr>
          <p:cNvSpPr>
            <a:spLocks noGrp="1"/>
          </p:cNvSpPr>
          <p:nvPr>
            <p:ph idx="1"/>
          </p:nvPr>
        </p:nvSpPr>
        <p:spPr/>
        <p:txBody>
          <a:bodyPr/>
          <a:lstStyle/>
          <a:p>
            <a:pPr marL="0" indent="0" algn="just">
              <a:lnSpc>
                <a:spcPct val="150000"/>
              </a:lnSpc>
              <a:buNone/>
            </a:pPr>
            <a:r>
              <a:rPr lang="en-US" altLang="en-US" dirty="0"/>
              <a:t>The append output symbol (&gt;&gt;) causes the shell to add new information to the end of a file, leaving existing information intact. This symbol provides a convenient way of catenating two files into one.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EF42-1486-4AC8-B76A-77A52FA605B9}"/>
              </a:ext>
            </a:extLst>
          </p:cNvPr>
          <p:cNvSpPr>
            <a:spLocks noGrp="1"/>
          </p:cNvSpPr>
          <p:nvPr>
            <p:ph type="title"/>
          </p:nvPr>
        </p:nvSpPr>
        <p:spPr/>
        <p:txBody>
          <a:bodyPr rtlCol="0"/>
          <a:lstStyle/>
          <a:p>
            <a:pPr fontAlgn="auto">
              <a:defRPr/>
            </a:pPr>
            <a:r>
              <a:rPr lang="en-US" dirty="0"/>
              <a:t>Appending Standard Output to a File</a:t>
            </a:r>
          </a:p>
        </p:txBody>
      </p:sp>
      <p:pic>
        <p:nvPicPr>
          <p:cNvPr id="46083" name="Content Placeholder 3" descr="U7-17.JPG">
            <a:extLst>
              <a:ext uri="{FF2B5EF4-FFF2-40B4-BE49-F238E27FC236}">
                <a16:creationId xmlns:a16="http://schemas.microsoft.com/office/drawing/2014/main" id="{87DD0D5E-B347-48AF-9D10-922AEA9460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528763"/>
            <a:ext cx="6353175" cy="4933950"/>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0F3F-6F5E-434F-9ED5-8081DD79DC90}"/>
              </a:ext>
            </a:extLst>
          </p:cNvPr>
          <p:cNvSpPr>
            <a:spLocks noGrp="1"/>
          </p:cNvSpPr>
          <p:nvPr>
            <p:ph type="title"/>
          </p:nvPr>
        </p:nvSpPr>
        <p:spPr/>
        <p:txBody>
          <a:bodyPr rtlCol="0"/>
          <a:lstStyle/>
          <a:p>
            <a:pPr fontAlgn="auto">
              <a:defRPr/>
            </a:pPr>
            <a:r>
              <a:rPr lang="en-US" dirty="0"/>
              <a:t>Redirecting and appending output</a:t>
            </a:r>
          </a:p>
        </p:txBody>
      </p:sp>
      <p:pic>
        <p:nvPicPr>
          <p:cNvPr id="47107" name="Content Placeholder 3" descr="U7-18.JPG">
            <a:extLst>
              <a:ext uri="{FF2B5EF4-FFF2-40B4-BE49-F238E27FC236}">
                <a16:creationId xmlns:a16="http://schemas.microsoft.com/office/drawing/2014/main" id="{950A92FD-168B-401C-A38B-2BB776F3A4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1613" y="1400175"/>
            <a:ext cx="6362700" cy="519112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624E-3C51-4DE1-AD43-BA5C83CC1F90}"/>
              </a:ext>
            </a:extLst>
          </p:cNvPr>
          <p:cNvSpPr>
            <a:spLocks noGrp="1"/>
          </p:cNvSpPr>
          <p:nvPr>
            <p:ph type="title"/>
          </p:nvPr>
        </p:nvSpPr>
        <p:spPr/>
        <p:txBody>
          <a:bodyPr rtlCol="0"/>
          <a:lstStyle/>
          <a:p>
            <a:pPr fontAlgn="auto">
              <a:defRPr/>
            </a:pPr>
            <a:r>
              <a:rPr lang="en-US" dirty="0"/>
              <a:t>/dev/null: Making Data Disappear</a:t>
            </a:r>
          </a:p>
        </p:txBody>
      </p:sp>
      <p:sp>
        <p:nvSpPr>
          <p:cNvPr id="48131" name="Content Placeholder 2">
            <a:extLst>
              <a:ext uri="{FF2B5EF4-FFF2-40B4-BE49-F238E27FC236}">
                <a16:creationId xmlns:a16="http://schemas.microsoft.com/office/drawing/2014/main" id="{A7BD3712-0062-49FA-98AD-4C4BBE6CB648}"/>
              </a:ext>
            </a:extLst>
          </p:cNvPr>
          <p:cNvSpPr>
            <a:spLocks noGrp="1"/>
          </p:cNvSpPr>
          <p:nvPr>
            <p:ph idx="1"/>
          </p:nvPr>
        </p:nvSpPr>
        <p:spPr/>
        <p:txBody>
          <a:bodyPr/>
          <a:lstStyle/>
          <a:p>
            <a:pPr marL="0" indent="0" algn="just">
              <a:lnSpc>
                <a:spcPct val="150000"/>
              </a:lnSpc>
              <a:buNone/>
            </a:pPr>
            <a:r>
              <a:rPr lang="en-US" altLang="en-US" dirty="0"/>
              <a:t>The /dev/null device is a data sink, commonly referred to as a bit bucket. You can redirect output that you do not want to keep or see to /dev/null and the output will disappear without a trace.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CD07-3558-413D-B06D-BFC352D6DCD8}"/>
              </a:ext>
            </a:extLst>
          </p:cNvPr>
          <p:cNvSpPr>
            <a:spLocks noGrp="1"/>
          </p:cNvSpPr>
          <p:nvPr>
            <p:ph type="title"/>
          </p:nvPr>
        </p:nvSpPr>
        <p:spPr/>
        <p:txBody>
          <a:bodyPr rtlCol="0"/>
          <a:lstStyle/>
          <a:p>
            <a:pPr fontAlgn="auto">
              <a:defRPr/>
            </a:pPr>
            <a:r>
              <a:rPr lang="en-US" dirty="0"/>
              <a:t>/dev/null: Making Data Disappear</a:t>
            </a:r>
          </a:p>
        </p:txBody>
      </p:sp>
      <p:pic>
        <p:nvPicPr>
          <p:cNvPr id="49155" name="Content Placeholder 3" descr="U7-19.JPG">
            <a:extLst>
              <a:ext uri="{FF2B5EF4-FFF2-40B4-BE49-F238E27FC236}">
                <a16:creationId xmlns:a16="http://schemas.microsoft.com/office/drawing/2014/main" id="{80AE7173-6EB7-423E-AB7B-47693F7D69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00188" y="1381125"/>
            <a:ext cx="6305550" cy="522922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5ABD-F3EC-4E08-AA09-8193EC43ACF2}"/>
              </a:ext>
            </a:extLst>
          </p:cNvPr>
          <p:cNvSpPr>
            <a:spLocks noGrp="1"/>
          </p:cNvSpPr>
          <p:nvPr>
            <p:ph type="title"/>
          </p:nvPr>
        </p:nvSpPr>
        <p:spPr/>
        <p:txBody>
          <a:bodyPr rtlCol="0"/>
          <a:lstStyle/>
          <a:p>
            <a:pPr fontAlgn="auto">
              <a:defRPr/>
            </a:pPr>
            <a:r>
              <a:rPr lang="en-US" dirty="0"/>
              <a:t>Standard Input and Standard Output</a:t>
            </a:r>
          </a:p>
        </p:txBody>
      </p:sp>
      <p:pic>
        <p:nvPicPr>
          <p:cNvPr id="13315" name="Content Placeholder 3" descr="U7-5.JPG">
            <a:extLst>
              <a:ext uri="{FF2B5EF4-FFF2-40B4-BE49-F238E27FC236}">
                <a16:creationId xmlns:a16="http://schemas.microsoft.com/office/drawing/2014/main" id="{11873201-AC24-4A5A-A5C3-E1F4E6411D8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73238" y="2189163"/>
            <a:ext cx="5307012" cy="281622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86A7-371A-4D23-8065-CFC674EE59CF}"/>
              </a:ext>
            </a:extLst>
          </p:cNvPr>
          <p:cNvSpPr>
            <a:spLocks noGrp="1"/>
          </p:cNvSpPr>
          <p:nvPr>
            <p:ph type="title"/>
          </p:nvPr>
        </p:nvSpPr>
        <p:spPr/>
        <p:txBody>
          <a:bodyPr rtlCol="0"/>
          <a:lstStyle/>
          <a:p>
            <a:pPr fontAlgn="auto">
              <a:defRPr/>
            </a:pPr>
            <a:r>
              <a:rPr lang="en-US" dirty="0"/>
              <a:t>Pipes</a:t>
            </a:r>
          </a:p>
        </p:txBody>
      </p:sp>
      <p:sp>
        <p:nvSpPr>
          <p:cNvPr id="50179" name="Content Placeholder 2">
            <a:extLst>
              <a:ext uri="{FF2B5EF4-FFF2-40B4-BE49-F238E27FC236}">
                <a16:creationId xmlns:a16="http://schemas.microsoft.com/office/drawing/2014/main" id="{D5B5783D-35CF-4530-A12F-A21DDA55F796}"/>
              </a:ext>
            </a:extLst>
          </p:cNvPr>
          <p:cNvSpPr>
            <a:spLocks noGrp="1"/>
          </p:cNvSpPr>
          <p:nvPr>
            <p:ph idx="1"/>
          </p:nvPr>
        </p:nvSpPr>
        <p:spPr/>
        <p:txBody>
          <a:bodyPr/>
          <a:lstStyle/>
          <a:p>
            <a:pPr algn="just">
              <a:lnSpc>
                <a:spcPct val="150000"/>
              </a:lnSpc>
            </a:pPr>
            <a:r>
              <a:rPr lang="en-US" altLang="en-US" dirty="0"/>
              <a:t>The shell uses a pipe to connect standard output of one command to standard input of another command. </a:t>
            </a:r>
          </a:p>
          <a:p>
            <a:pPr algn="just">
              <a:lnSpc>
                <a:spcPct val="150000"/>
              </a:lnSpc>
            </a:pPr>
            <a:r>
              <a:rPr lang="en-US" altLang="en-US" dirty="0"/>
              <a:t>A pipe (sometimes referred to as a pipeline) has the same effect as redirecting standard output of one command to a file and then using that file as standard input to another command.</a:t>
            </a:r>
          </a:p>
          <a:p>
            <a:pPr algn="just">
              <a:lnSpc>
                <a:spcPct val="150000"/>
              </a:lnSpc>
            </a:pPr>
            <a:r>
              <a:rPr lang="en-US" altLang="en-US" dirty="0"/>
              <a:t>The symbol for a pipe is a vertical bar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AE1E-F3B2-4645-B079-BCAD6B9ADD16}"/>
              </a:ext>
            </a:extLst>
          </p:cNvPr>
          <p:cNvSpPr>
            <a:spLocks noGrp="1"/>
          </p:cNvSpPr>
          <p:nvPr>
            <p:ph type="title"/>
          </p:nvPr>
        </p:nvSpPr>
        <p:spPr/>
        <p:txBody>
          <a:bodyPr rtlCol="0"/>
          <a:lstStyle/>
          <a:p>
            <a:pPr fontAlgn="auto">
              <a:defRPr/>
            </a:pPr>
            <a:r>
              <a:rPr lang="en-US" dirty="0"/>
              <a:t>Pipes</a:t>
            </a:r>
          </a:p>
        </p:txBody>
      </p:sp>
      <p:sp>
        <p:nvSpPr>
          <p:cNvPr id="3" name="Content Placeholder 2">
            <a:extLst>
              <a:ext uri="{FF2B5EF4-FFF2-40B4-BE49-F238E27FC236}">
                <a16:creationId xmlns:a16="http://schemas.microsoft.com/office/drawing/2014/main" id="{583F036B-1DFA-4FE2-BDAB-21F0A7E78BF5}"/>
              </a:ext>
            </a:extLst>
          </p:cNvPr>
          <p:cNvSpPr>
            <a:spLocks noGrp="1"/>
          </p:cNvSpPr>
          <p:nvPr>
            <p:ph idx="1"/>
          </p:nvPr>
        </p:nvSpPr>
        <p:spPr/>
        <p:txBody>
          <a:bodyPr rtlCol="0">
            <a:normAutofit fontScale="92500"/>
          </a:bodyPr>
          <a:lstStyle/>
          <a:p>
            <a:pPr algn="just" fontAlgn="auto">
              <a:lnSpc>
                <a:spcPct val="160000"/>
              </a:lnSpc>
              <a:spcAft>
                <a:spcPts val="0"/>
              </a:spcAft>
              <a:defRPr/>
            </a:pPr>
            <a:r>
              <a:rPr lang="en-US" dirty="0"/>
              <a:t>The syntax of a command line using a pipe is</a:t>
            </a:r>
          </a:p>
          <a:p>
            <a:pPr algn="just" fontAlgn="auto">
              <a:lnSpc>
                <a:spcPct val="160000"/>
              </a:lnSpc>
              <a:spcAft>
                <a:spcPts val="0"/>
              </a:spcAft>
              <a:buFont typeface="Arial" panose="020B0604020202020204" pitchFamily="34" charset="0"/>
              <a:buNone/>
              <a:defRPr/>
            </a:pPr>
            <a:r>
              <a:rPr lang="en-US" dirty="0"/>
              <a:t>	</a:t>
            </a:r>
            <a:r>
              <a:rPr lang="en-US" dirty="0" err="1"/>
              <a:t>command_a</a:t>
            </a:r>
            <a:r>
              <a:rPr lang="en-US" dirty="0"/>
              <a:t> [arguments] | </a:t>
            </a:r>
            <a:r>
              <a:rPr lang="en-US" dirty="0" err="1"/>
              <a:t>command_b</a:t>
            </a:r>
            <a:r>
              <a:rPr lang="en-US" dirty="0"/>
              <a:t> [arguments]</a:t>
            </a:r>
          </a:p>
          <a:p>
            <a:pPr algn="just" fontAlgn="auto">
              <a:lnSpc>
                <a:spcPct val="160000"/>
              </a:lnSpc>
              <a:spcAft>
                <a:spcPts val="0"/>
              </a:spcAft>
              <a:defRPr/>
            </a:pPr>
            <a:r>
              <a:rPr lang="en-US" dirty="0"/>
              <a:t>The preceding command line uses a pipe on a single command line to generate the same result as the following three command lines:</a:t>
            </a:r>
          </a:p>
          <a:p>
            <a:pPr algn="just" fontAlgn="auto">
              <a:lnSpc>
                <a:spcPct val="160000"/>
              </a:lnSpc>
              <a:spcAft>
                <a:spcPts val="0"/>
              </a:spcAft>
              <a:buFont typeface="Arial" panose="020B0604020202020204" pitchFamily="34" charset="0"/>
              <a:buNone/>
              <a:defRPr/>
            </a:pPr>
            <a:r>
              <a:rPr lang="en-US" dirty="0"/>
              <a:t>	</a:t>
            </a:r>
            <a:r>
              <a:rPr lang="en-US" dirty="0" err="1"/>
              <a:t>command_a</a:t>
            </a:r>
            <a:r>
              <a:rPr lang="en-US" dirty="0"/>
              <a:t> [arguments] &gt; temp</a:t>
            </a:r>
          </a:p>
          <a:p>
            <a:pPr algn="just" fontAlgn="auto">
              <a:lnSpc>
                <a:spcPct val="160000"/>
              </a:lnSpc>
              <a:spcAft>
                <a:spcPts val="0"/>
              </a:spcAft>
              <a:buFont typeface="Arial" panose="020B0604020202020204" pitchFamily="34" charset="0"/>
              <a:buNone/>
              <a:defRPr/>
            </a:pPr>
            <a:r>
              <a:rPr lang="en-US" dirty="0"/>
              <a:t>	</a:t>
            </a:r>
            <a:r>
              <a:rPr lang="en-US" dirty="0" err="1"/>
              <a:t>command_b</a:t>
            </a:r>
            <a:r>
              <a:rPr lang="en-US" dirty="0"/>
              <a:t> [arguments] &lt; temp</a:t>
            </a:r>
          </a:p>
          <a:p>
            <a:pPr algn="just" fontAlgn="auto">
              <a:lnSpc>
                <a:spcPct val="160000"/>
              </a:lnSpc>
              <a:spcAft>
                <a:spcPts val="0"/>
              </a:spcAft>
              <a:buFont typeface="Arial" panose="020B0604020202020204" pitchFamily="34" charset="0"/>
              <a:buNone/>
              <a:defRPr/>
            </a:pPr>
            <a:r>
              <a:rPr lang="en-US" dirty="0"/>
              <a:t>	</a:t>
            </a:r>
            <a:r>
              <a:rPr lang="en-US" dirty="0" err="1"/>
              <a:t>rm</a:t>
            </a:r>
            <a:r>
              <a:rPr lang="en-US" dirty="0"/>
              <a:t> temp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2A7A-CBCB-48B1-89FF-2D046DBA68FC}"/>
              </a:ext>
            </a:extLst>
          </p:cNvPr>
          <p:cNvSpPr>
            <a:spLocks noGrp="1"/>
          </p:cNvSpPr>
          <p:nvPr>
            <p:ph type="title"/>
          </p:nvPr>
        </p:nvSpPr>
        <p:spPr/>
        <p:txBody>
          <a:bodyPr rtlCol="0"/>
          <a:lstStyle/>
          <a:p>
            <a:pPr fontAlgn="auto">
              <a:defRPr/>
            </a:pPr>
            <a:r>
              <a:rPr lang="en-US" dirty="0"/>
              <a:t>Filters</a:t>
            </a:r>
          </a:p>
        </p:txBody>
      </p:sp>
      <p:sp>
        <p:nvSpPr>
          <p:cNvPr id="52227" name="Content Placeholder 2">
            <a:extLst>
              <a:ext uri="{FF2B5EF4-FFF2-40B4-BE49-F238E27FC236}">
                <a16:creationId xmlns:a16="http://schemas.microsoft.com/office/drawing/2014/main" id="{141E1778-4B5C-421A-8738-B6B10D29B471}"/>
              </a:ext>
            </a:extLst>
          </p:cNvPr>
          <p:cNvSpPr>
            <a:spLocks noGrp="1"/>
          </p:cNvSpPr>
          <p:nvPr>
            <p:ph idx="1"/>
          </p:nvPr>
        </p:nvSpPr>
        <p:spPr/>
        <p:txBody>
          <a:bodyPr/>
          <a:lstStyle/>
          <a:p>
            <a:pPr algn="just">
              <a:lnSpc>
                <a:spcPct val="150000"/>
              </a:lnSpc>
            </a:pPr>
            <a:r>
              <a:rPr lang="en-US" altLang="en-US" dirty="0"/>
              <a:t>A filter is a command that processes an input stream of data to produce an output stream of data. </a:t>
            </a:r>
          </a:p>
          <a:p>
            <a:pPr algn="just">
              <a:lnSpc>
                <a:spcPct val="150000"/>
              </a:lnSpc>
            </a:pPr>
            <a:r>
              <a:rPr lang="en-US" altLang="en-US" dirty="0"/>
              <a:t>A command line that includes a filter uses a pipe to connect standard output of one command to the filter’s standard input. </a:t>
            </a:r>
          </a:p>
          <a:p>
            <a:pPr algn="just">
              <a:lnSpc>
                <a:spcPct val="150000"/>
              </a:lnSpc>
            </a:pPr>
            <a:r>
              <a:rPr lang="en-US" altLang="en-US" dirty="0"/>
              <a:t>Another pipe connects the filter’s standard output to standard input of another command. Not all utilities can be used as filters.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638-E75E-48AD-BB25-E8F6B8DC1E87}"/>
              </a:ext>
            </a:extLst>
          </p:cNvPr>
          <p:cNvSpPr>
            <a:spLocks noGrp="1"/>
          </p:cNvSpPr>
          <p:nvPr>
            <p:ph type="title"/>
          </p:nvPr>
        </p:nvSpPr>
        <p:spPr/>
        <p:txBody>
          <a:bodyPr rtlCol="0"/>
          <a:lstStyle/>
          <a:p>
            <a:pPr fontAlgn="auto">
              <a:defRPr/>
            </a:pPr>
            <a:r>
              <a:rPr lang="en-US" dirty="0"/>
              <a:t>Filters</a:t>
            </a:r>
          </a:p>
        </p:txBody>
      </p:sp>
      <p:sp>
        <p:nvSpPr>
          <p:cNvPr id="53251" name="Content Placeholder 2">
            <a:extLst>
              <a:ext uri="{FF2B5EF4-FFF2-40B4-BE49-F238E27FC236}">
                <a16:creationId xmlns:a16="http://schemas.microsoft.com/office/drawing/2014/main" id="{158D284F-CC0E-4A1E-9A67-0AA8B0D98805}"/>
              </a:ext>
            </a:extLst>
          </p:cNvPr>
          <p:cNvSpPr>
            <a:spLocks noGrp="1"/>
          </p:cNvSpPr>
          <p:nvPr>
            <p:ph idx="1"/>
          </p:nvPr>
        </p:nvSpPr>
        <p:spPr/>
        <p:txBody>
          <a:bodyPr/>
          <a:lstStyle/>
          <a:p>
            <a:pPr marL="0" indent="0" algn="just">
              <a:lnSpc>
                <a:spcPct val="150000"/>
              </a:lnSpc>
              <a:buNone/>
            </a:pPr>
            <a:r>
              <a:rPr lang="en-US" altLang="en-US" dirty="0"/>
              <a:t>In this example, sort is a filter, taking standard input from standard output of who and using a pipe to redirect standard output to standard input of </a:t>
            </a:r>
            <a:r>
              <a:rPr lang="en-US" altLang="en-US" dirty="0" err="1"/>
              <a:t>lpr</a:t>
            </a:r>
            <a:r>
              <a:rPr lang="en-US" altLang="en-US" dirty="0"/>
              <a:t>. This command line sends the sorted output of who to the printer:	 			$ who | sort | </a:t>
            </a:r>
            <a:r>
              <a:rPr lang="en-US" altLang="en-US" dirty="0" err="1"/>
              <a:t>lpr</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2AF5-5878-4524-894D-E143CE036EB5}"/>
              </a:ext>
            </a:extLst>
          </p:cNvPr>
          <p:cNvSpPr>
            <a:spLocks noGrp="1"/>
          </p:cNvSpPr>
          <p:nvPr>
            <p:ph type="title"/>
          </p:nvPr>
        </p:nvSpPr>
        <p:spPr/>
        <p:txBody>
          <a:bodyPr rtlCol="0"/>
          <a:lstStyle/>
          <a:p>
            <a:pPr fontAlgn="auto">
              <a:defRPr/>
            </a:pPr>
            <a:r>
              <a:rPr lang="en-US" dirty="0"/>
              <a:t>tee: Sends Output in Two Directions</a:t>
            </a:r>
          </a:p>
        </p:txBody>
      </p:sp>
      <p:sp>
        <p:nvSpPr>
          <p:cNvPr id="54275" name="Content Placeholder 2">
            <a:extLst>
              <a:ext uri="{FF2B5EF4-FFF2-40B4-BE49-F238E27FC236}">
                <a16:creationId xmlns:a16="http://schemas.microsoft.com/office/drawing/2014/main" id="{340C44F8-7542-4728-AEEB-FCAA4F7BD782}"/>
              </a:ext>
            </a:extLst>
          </p:cNvPr>
          <p:cNvSpPr>
            <a:spLocks noGrp="1"/>
          </p:cNvSpPr>
          <p:nvPr>
            <p:ph idx="1"/>
          </p:nvPr>
        </p:nvSpPr>
        <p:spPr/>
        <p:txBody>
          <a:bodyPr/>
          <a:lstStyle/>
          <a:p>
            <a:pPr algn="just">
              <a:lnSpc>
                <a:spcPct val="150000"/>
              </a:lnSpc>
            </a:pPr>
            <a:r>
              <a:rPr lang="en-US" altLang="en-US" dirty="0"/>
              <a:t>The tee utility copies its standard input both to a file and to standard output. </a:t>
            </a:r>
          </a:p>
          <a:p>
            <a:pPr algn="just">
              <a:lnSpc>
                <a:spcPct val="150000"/>
              </a:lnSpc>
            </a:pPr>
            <a:r>
              <a:rPr lang="en-US" altLang="en-US" dirty="0"/>
              <a:t>This utility is aptly named: It takes a single stream of input and sends the output in two directions.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1E61-60C1-47CA-B96E-1579F982DA51}"/>
              </a:ext>
            </a:extLst>
          </p:cNvPr>
          <p:cNvSpPr>
            <a:spLocks noGrp="1"/>
          </p:cNvSpPr>
          <p:nvPr>
            <p:ph type="title"/>
          </p:nvPr>
        </p:nvSpPr>
        <p:spPr/>
        <p:txBody>
          <a:bodyPr rtlCol="0"/>
          <a:lstStyle/>
          <a:p>
            <a:pPr fontAlgn="auto">
              <a:defRPr/>
            </a:pPr>
            <a:r>
              <a:rPr lang="en-US" dirty="0"/>
              <a:t>tee: Sends Output in Two Directions</a:t>
            </a:r>
          </a:p>
        </p:txBody>
      </p:sp>
      <p:pic>
        <p:nvPicPr>
          <p:cNvPr id="55299" name="Content Placeholder 3" descr="U7-20.JPG">
            <a:extLst>
              <a:ext uri="{FF2B5EF4-FFF2-40B4-BE49-F238E27FC236}">
                <a16:creationId xmlns:a16="http://schemas.microsoft.com/office/drawing/2014/main" id="{FF2A560D-F964-4E43-915A-28AC0815ADC5}"/>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a:xfrm>
            <a:off x="1509713" y="2174876"/>
            <a:ext cx="5657441" cy="3207206"/>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0A7F-FF10-4DC9-8450-05B9CB7DADC4}"/>
              </a:ext>
            </a:extLst>
          </p:cNvPr>
          <p:cNvSpPr>
            <a:spLocks noGrp="1"/>
          </p:cNvSpPr>
          <p:nvPr>
            <p:ph type="title"/>
          </p:nvPr>
        </p:nvSpPr>
        <p:spPr/>
        <p:txBody>
          <a:bodyPr rtlCol="0"/>
          <a:lstStyle/>
          <a:p>
            <a:pPr fontAlgn="auto">
              <a:defRPr/>
            </a:pPr>
            <a:r>
              <a:rPr lang="en-US" dirty="0"/>
              <a:t>tee: Sends Output in Two Directions</a:t>
            </a:r>
          </a:p>
        </p:txBody>
      </p:sp>
      <p:sp>
        <p:nvSpPr>
          <p:cNvPr id="56323" name="Content Placeholder 2">
            <a:extLst>
              <a:ext uri="{FF2B5EF4-FFF2-40B4-BE49-F238E27FC236}">
                <a16:creationId xmlns:a16="http://schemas.microsoft.com/office/drawing/2014/main" id="{A04DFE42-E026-4FC8-B9D6-363DCA3DD0A1}"/>
              </a:ext>
            </a:extLst>
          </p:cNvPr>
          <p:cNvSpPr>
            <a:spLocks noGrp="1"/>
          </p:cNvSpPr>
          <p:nvPr>
            <p:ph idx="1"/>
          </p:nvPr>
        </p:nvSpPr>
        <p:spPr/>
        <p:txBody>
          <a:bodyPr/>
          <a:lstStyle/>
          <a:p>
            <a:pPr algn="just">
              <a:lnSpc>
                <a:spcPct val="150000"/>
              </a:lnSpc>
            </a:pPr>
            <a:r>
              <a:rPr lang="en-US" altLang="en-US" dirty="0"/>
              <a:t>The output of who is sent via a pipe to standard input of tee. </a:t>
            </a:r>
          </a:p>
          <a:p>
            <a:pPr algn="just">
              <a:lnSpc>
                <a:spcPct val="150000"/>
              </a:lnSpc>
            </a:pPr>
            <a:r>
              <a:rPr lang="en-US" altLang="en-US" dirty="0"/>
              <a:t>The tee utility saves a copy of standard input in a file named </a:t>
            </a:r>
            <a:r>
              <a:rPr lang="en-US" altLang="en-US" dirty="0" err="1"/>
              <a:t>who.out</a:t>
            </a:r>
            <a:r>
              <a:rPr lang="en-US" altLang="en-US" dirty="0"/>
              <a:t> and also sends a copy to standard output. </a:t>
            </a:r>
          </a:p>
          <a:p>
            <a:pPr algn="just">
              <a:lnSpc>
                <a:spcPct val="150000"/>
              </a:lnSpc>
            </a:pPr>
            <a:r>
              <a:rPr lang="en-US" altLang="en-US" dirty="0"/>
              <a:t>Standard output of tee goes via a pipe to standard input of grep, which displays only those lines containing the string </a:t>
            </a:r>
            <a:r>
              <a:rPr lang="en-US" altLang="en-US" dirty="0" err="1"/>
              <a:t>sam.</a:t>
            </a:r>
            <a:r>
              <a:rPr lang="en-US" altLang="en-US" dirty="0"/>
              <a:t> </a:t>
            </a:r>
          </a:p>
          <a:p>
            <a:pPr algn="just">
              <a:lnSpc>
                <a:spcPct val="150000"/>
              </a:lnSpc>
            </a:pP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546-F619-402B-9593-4D3A5D231BAF}"/>
              </a:ext>
            </a:extLst>
          </p:cNvPr>
          <p:cNvSpPr>
            <a:spLocks noGrp="1"/>
          </p:cNvSpPr>
          <p:nvPr>
            <p:ph type="title"/>
          </p:nvPr>
        </p:nvSpPr>
        <p:spPr/>
        <p:txBody>
          <a:bodyPr rtlCol="0"/>
          <a:lstStyle/>
          <a:p>
            <a:pPr fontAlgn="auto">
              <a:defRPr/>
            </a:pPr>
            <a:r>
              <a:rPr lang="en-US" dirty="0"/>
              <a:t>Standard Input and Standard Output</a:t>
            </a:r>
          </a:p>
        </p:txBody>
      </p:sp>
      <p:sp>
        <p:nvSpPr>
          <p:cNvPr id="14339" name="Content Placeholder 2">
            <a:extLst>
              <a:ext uri="{FF2B5EF4-FFF2-40B4-BE49-F238E27FC236}">
                <a16:creationId xmlns:a16="http://schemas.microsoft.com/office/drawing/2014/main" id="{F5D8EFB0-2017-4772-8F85-8663D65E2352}"/>
              </a:ext>
            </a:extLst>
          </p:cNvPr>
          <p:cNvSpPr>
            <a:spLocks noGrp="1"/>
          </p:cNvSpPr>
          <p:nvPr>
            <p:ph idx="1"/>
          </p:nvPr>
        </p:nvSpPr>
        <p:spPr/>
        <p:txBody>
          <a:bodyPr/>
          <a:lstStyle/>
          <a:p>
            <a:pPr algn="just">
              <a:lnSpc>
                <a:spcPct val="150000"/>
              </a:lnSpc>
            </a:pPr>
            <a:r>
              <a:rPr lang="en-US" altLang="en-US" dirty="0"/>
              <a:t>Standard input is a place that a program gets information from. </a:t>
            </a:r>
          </a:p>
          <a:p>
            <a:pPr algn="just">
              <a:lnSpc>
                <a:spcPct val="150000"/>
              </a:lnSpc>
            </a:pPr>
            <a:r>
              <a:rPr lang="en-US" altLang="en-US" dirty="0"/>
              <a:t>As with standard output the program never “knows” where the information comes from.</a:t>
            </a:r>
          </a:p>
          <a:p>
            <a:pPr algn="just">
              <a:lnSpc>
                <a:spcPct val="150000"/>
              </a:lnSpc>
            </a:pPr>
            <a:r>
              <a:rPr lang="en-US" altLang="en-US" dirty="0"/>
              <a:t>In addition to standard input and standard output, a running program normally has a place to send error messages: standard error.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878C-6C03-47EF-857F-4EF1A9DC6874}"/>
              </a:ext>
            </a:extLst>
          </p:cNvPr>
          <p:cNvSpPr>
            <a:spLocks noGrp="1"/>
          </p:cNvSpPr>
          <p:nvPr>
            <p:ph type="title"/>
          </p:nvPr>
        </p:nvSpPr>
        <p:spPr/>
        <p:txBody>
          <a:bodyPr rtlCol="0"/>
          <a:lstStyle/>
          <a:p>
            <a:pPr fontAlgn="auto">
              <a:defRPr/>
            </a:pPr>
            <a:r>
              <a:rPr lang="en-US" dirty="0"/>
              <a:t>The Screen as a File</a:t>
            </a:r>
          </a:p>
        </p:txBody>
      </p:sp>
      <p:sp>
        <p:nvSpPr>
          <p:cNvPr id="15363" name="Content Placeholder 2">
            <a:extLst>
              <a:ext uri="{FF2B5EF4-FFF2-40B4-BE49-F238E27FC236}">
                <a16:creationId xmlns:a16="http://schemas.microsoft.com/office/drawing/2014/main" id="{7D9643B9-41E6-4F71-9A83-4C4F294C5834}"/>
              </a:ext>
            </a:extLst>
          </p:cNvPr>
          <p:cNvSpPr>
            <a:spLocks noGrp="1"/>
          </p:cNvSpPr>
          <p:nvPr>
            <p:ph idx="1"/>
          </p:nvPr>
        </p:nvSpPr>
        <p:spPr/>
        <p:txBody>
          <a:bodyPr/>
          <a:lstStyle/>
          <a:p>
            <a:pPr algn="just">
              <a:lnSpc>
                <a:spcPct val="150000"/>
              </a:lnSpc>
            </a:pPr>
            <a:r>
              <a:rPr lang="en-US" altLang="en-US" dirty="0"/>
              <a:t>Linux have an additional type of file: a device file.</a:t>
            </a:r>
          </a:p>
          <a:p>
            <a:pPr algn="just">
              <a:lnSpc>
                <a:spcPct val="150000"/>
              </a:lnSpc>
            </a:pPr>
            <a:r>
              <a:rPr lang="en-US" altLang="en-US" dirty="0"/>
              <a:t>A device file resides in the Linux file structure, usually in the /dev directory, and represents a peripheral device, such as a screen and keyboard, printer, or disk drive.</a:t>
            </a:r>
          </a:p>
          <a:p>
            <a:pPr algn="just">
              <a:lnSpc>
                <a:spcPct val="150000"/>
              </a:lnSpc>
            </a:pPr>
            <a:r>
              <a:rPr lang="en-US" altLang="en-US" dirty="0"/>
              <a:t>The device name that the who utility displays after your username is the filename of the screen and keyboard.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FFD4-4D7A-4776-B897-28FCB6402C3F}"/>
              </a:ext>
            </a:extLst>
          </p:cNvPr>
          <p:cNvSpPr>
            <a:spLocks noGrp="1"/>
          </p:cNvSpPr>
          <p:nvPr>
            <p:ph type="title"/>
          </p:nvPr>
        </p:nvSpPr>
        <p:spPr/>
        <p:txBody>
          <a:bodyPr rtlCol="0">
            <a:normAutofit fontScale="90000"/>
          </a:bodyPr>
          <a:lstStyle/>
          <a:p>
            <a:pPr fontAlgn="auto">
              <a:defRPr/>
            </a:pPr>
            <a:r>
              <a:rPr lang="en-US" dirty="0"/>
              <a:t>The Keyboard and Screen as Standard Input and Standard Output</a:t>
            </a:r>
          </a:p>
        </p:txBody>
      </p:sp>
      <p:sp>
        <p:nvSpPr>
          <p:cNvPr id="16387" name="Content Placeholder 2">
            <a:extLst>
              <a:ext uri="{FF2B5EF4-FFF2-40B4-BE49-F238E27FC236}">
                <a16:creationId xmlns:a16="http://schemas.microsoft.com/office/drawing/2014/main" id="{3E36038E-8597-47BC-B5E1-35E0F169C0AD}"/>
              </a:ext>
            </a:extLst>
          </p:cNvPr>
          <p:cNvSpPr>
            <a:spLocks noGrp="1"/>
          </p:cNvSpPr>
          <p:nvPr>
            <p:ph idx="1"/>
          </p:nvPr>
        </p:nvSpPr>
        <p:spPr/>
        <p:txBody>
          <a:bodyPr/>
          <a:lstStyle/>
          <a:p>
            <a:pPr marL="0" indent="0" algn="just">
              <a:lnSpc>
                <a:spcPct val="150000"/>
              </a:lnSpc>
              <a:buNone/>
            </a:pPr>
            <a:r>
              <a:rPr lang="en-US" altLang="en-US"/>
              <a:t>When you first log in, the shell directs standard output of your commands to the device file that represents the screen. Directing output in this manner causes it to appear on the screen.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D8E3-36F1-4DA7-A44C-D0E03B3870CA}"/>
              </a:ext>
            </a:extLst>
          </p:cNvPr>
          <p:cNvSpPr>
            <a:spLocks noGrp="1"/>
          </p:cNvSpPr>
          <p:nvPr>
            <p:ph type="title"/>
          </p:nvPr>
        </p:nvSpPr>
        <p:spPr/>
        <p:txBody>
          <a:bodyPr rtlCol="0"/>
          <a:lstStyle/>
          <a:p>
            <a:pPr fontAlgn="auto">
              <a:defRPr/>
            </a:pPr>
            <a:r>
              <a:rPr lang="en-IN" dirty="0"/>
              <a:t>cat utility</a:t>
            </a:r>
            <a:endParaRPr lang="en-US" dirty="0"/>
          </a:p>
        </p:txBody>
      </p:sp>
      <p:sp>
        <p:nvSpPr>
          <p:cNvPr id="17411" name="Content Placeholder 2">
            <a:extLst>
              <a:ext uri="{FF2B5EF4-FFF2-40B4-BE49-F238E27FC236}">
                <a16:creationId xmlns:a16="http://schemas.microsoft.com/office/drawing/2014/main" id="{61681A16-DF24-41F3-98D2-DECAF31390A0}"/>
              </a:ext>
            </a:extLst>
          </p:cNvPr>
          <p:cNvSpPr>
            <a:spLocks noGrp="1"/>
          </p:cNvSpPr>
          <p:nvPr>
            <p:ph idx="1"/>
          </p:nvPr>
        </p:nvSpPr>
        <p:spPr/>
        <p:txBody>
          <a:bodyPr/>
          <a:lstStyle/>
          <a:p>
            <a:pPr algn="just">
              <a:lnSpc>
                <a:spcPct val="150000"/>
              </a:lnSpc>
            </a:pPr>
            <a:r>
              <a:rPr lang="en-US" altLang="en-US"/>
              <a:t>The cat utility provides a good example of the way the keyboard and screen function as standard input and standard output, respectively. </a:t>
            </a:r>
          </a:p>
          <a:p>
            <a:pPr algn="just">
              <a:lnSpc>
                <a:spcPct val="150000"/>
              </a:lnSpc>
            </a:pPr>
            <a:r>
              <a:rPr lang="en-US" altLang="en-US"/>
              <a:t>When you use cat, it copies a file to standard output. Because the shell directs standard output to the screen, cat displays the file on the screen.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D651-87F0-444C-B0A7-13BD32FD74B4}"/>
              </a:ext>
            </a:extLst>
          </p:cNvPr>
          <p:cNvSpPr>
            <a:spLocks noGrp="1"/>
          </p:cNvSpPr>
          <p:nvPr>
            <p:ph type="title"/>
          </p:nvPr>
        </p:nvSpPr>
        <p:spPr/>
        <p:txBody>
          <a:bodyPr rtlCol="0"/>
          <a:lstStyle/>
          <a:p>
            <a:pPr fontAlgn="auto">
              <a:defRPr/>
            </a:pPr>
            <a:r>
              <a:rPr lang="en-IN" dirty="0"/>
              <a:t>cat utility</a:t>
            </a:r>
            <a:endParaRPr lang="en-US" dirty="0"/>
          </a:p>
        </p:txBody>
      </p:sp>
      <p:sp>
        <p:nvSpPr>
          <p:cNvPr id="18435" name="Content Placeholder 2">
            <a:extLst>
              <a:ext uri="{FF2B5EF4-FFF2-40B4-BE49-F238E27FC236}">
                <a16:creationId xmlns:a16="http://schemas.microsoft.com/office/drawing/2014/main" id="{3CD5AA06-3992-4865-81E3-6EC773BCB464}"/>
              </a:ext>
            </a:extLst>
          </p:cNvPr>
          <p:cNvSpPr>
            <a:spLocks noGrp="1"/>
          </p:cNvSpPr>
          <p:nvPr>
            <p:ph idx="1"/>
          </p:nvPr>
        </p:nvSpPr>
        <p:spPr/>
        <p:txBody>
          <a:bodyPr/>
          <a:lstStyle/>
          <a:p>
            <a:pPr marL="0" indent="0" algn="just">
              <a:lnSpc>
                <a:spcPct val="150000"/>
              </a:lnSpc>
              <a:buNone/>
            </a:pPr>
            <a:r>
              <a:rPr lang="en-US" altLang="en-US"/>
              <a:t>Up to this point cat has taken its input from the filename (argument) you specify on the command line.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1524</Words>
  <Application>Microsoft Office PowerPoint</Application>
  <PresentationFormat>On-screen Show (4:3)</PresentationFormat>
  <Paragraphs>108</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Bahnschrift</vt:lpstr>
      <vt:lpstr>Arial</vt:lpstr>
      <vt:lpstr>Bahnschrift SemiBold</vt:lpstr>
      <vt:lpstr>Calibri</vt:lpstr>
      <vt:lpstr>Office Theme</vt:lpstr>
      <vt:lpstr>PowerPoint Presentation</vt:lpstr>
      <vt:lpstr>Learning Outcomes</vt:lpstr>
      <vt:lpstr>Standard Input and Standard Output</vt:lpstr>
      <vt:lpstr>Standard Input and Standard Output</vt:lpstr>
      <vt:lpstr>Standard Input and Standard Output</vt:lpstr>
      <vt:lpstr>The Screen as a File</vt:lpstr>
      <vt:lpstr>The Keyboard and Screen as Standard Input and Standard Output</vt:lpstr>
      <vt:lpstr>cat utility</vt:lpstr>
      <vt:lpstr>cat utility</vt:lpstr>
      <vt:lpstr>cat utility</vt:lpstr>
      <vt:lpstr>cat utility</vt:lpstr>
      <vt:lpstr>cat utility</vt:lpstr>
      <vt:lpstr>cat utility</vt:lpstr>
      <vt:lpstr>Cat utility</vt:lpstr>
      <vt:lpstr>Redirection</vt:lpstr>
      <vt:lpstr>Redirection</vt:lpstr>
      <vt:lpstr>Redirecting Standard Output</vt:lpstr>
      <vt:lpstr>Redirecting Standard Output</vt:lpstr>
      <vt:lpstr>Redirecting Standard Output</vt:lpstr>
      <vt:lpstr>Redirecting Standard Output</vt:lpstr>
      <vt:lpstr>Redirecting Standard Output</vt:lpstr>
      <vt:lpstr>Redirecting Standard Output</vt:lpstr>
      <vt:lpstr>Redirecting Standard Output</vt:lpstr>
      <vt:lpstr>Redirecting Standard Output</vt:lpstr>
      <vt:lpstr>Redirecting Standard Output</vt:lpstr>
      <vt:lpstr>Redirecting Standard Output</vt:lpstr>
      <vt:lpstr>Redirecting Standard Input</vt:lpstr>
      <vt:lpstr>Redirecting Standard Input</vt:lpstr>
      <vt:lpstr>Redirecting Standard Input</vt:lpstr>
      <vt:lpstr>Redirecting Standard Input</vt:lpstr>
      <vt:lpstr>noclobber: Avoids Overwriting Files</vt:lpstr>
      <vt:lpstr>noclobber: Avoids Overwriting Files</vt:lpstr>
      <vt:lpstr>Checking for Shell</vt:lpstr>
      <vt:lpstr>noclobber: Avoids Overwriting Files</vt:lpstr>
      <vt:lpstr>Appending Standard Output to a File</vt:lpstr>
      <vt:lpstr>Appending Standard Output to a File</vt:lpstr>
      <vt:lpstr>Redirecting and appending output</vt:lpstr>
      <vt:lpstr>/dev/null: Making Data Disappear</vt:lpstr>
      <vt:lpstr>/dev/null: Making Data Disappear</vt:lpstr>
      <vt:lpstr>Pipes</vt:lpstr>
      <vt:lpstr>Pipes</vt:lpstr>
      <vt:lpstr>Filters</vt:lpstr>
      <vt:lpstr>Filters</vt:lpstr>
      <vt:lpstr>tee: Sends Output in Two Directions</vt:lpstr>
      <vt:lpstr>tee: Sends Output in Two Directions</vt:lpstr>
      <vt:lpstr>tee: Sends Output in Two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23</cp:revision>
  <dcterms:created xsi:type="dcterms:W3CDTF">2020-12-18T18:59:12Z</dcterms:created>
  <dcterms:modified xsi:type="dcterms:W3CDTF">2021-03-25T06:34:01Z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467124</vt:lpwstr>
  </property>
  <property fmtid="{D5CDD505-2E9C-101B-9397-08002B2CF9AE}" name="NXPowerLiteSettings" pid="3">
    <vt:lpwstr>C6200358026400</vt:lpwstr>
  </property>
  <property fmtid="{D5CDD505-2E9C-101B-9397-08002B2CF9AE}" name="NXPowerLiteVersion" pid="4">
    <vt:lpwstr>D8.0.4</vt:lpwstr>
  </property>
</Properties>
</file>