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7" r:id="rId3"/>
    <p:sldId id="265" r:id="rId4"/>
    <p:sldId id="258" r:id="rId5"/>
    <p:sldId id="266" r:id="rId6"/>
    <p:sldId id="267" r:id="rId7"/>
    <p:sldId id="268" r:id="rId8"/>
    <p:sldId id="270" r:id="rId9"/>
    <p:sldId id="271" r:id="rId10"/>
    <p:sldId id="292" r:id="rId11"/>
    <p:sldId id="272" r:id="rId12"/>
    <p:sldId id="293" r:id="rId13"/>
    <p:sldId id="273" r:id="rId14"/>
    <p:sldId id="275" r:id="rId15"/>
    <p:sldId id="276" r:id="rId16"/>
    <p:sldId id="277" r:id="rId17"/>
    <p:sldId id="278" r:id="rId18"/>
    <p:sldId id="279" r:id="rId19"/>
    <p:sldId id="280" r:id="rId20"/>
    <p:sldId id="281" r:id="rId21"/>
    <p:sldId id="282" r:id="rId22"/>
    <p:sldId id="283" r:id="rId23"/>
    <p:sldId id="294" r:id="rId24"/>
    <p:sldId id="284" r:id="rId25"/>
    <p:sldId id="319" r:id="rId26"/>
    <p:sldId id="285" r:id="rId27"/>
    <p:sldId id="286" r:id="rId28"/>
    <p:sldId id="288" r:id="rId29"/>
    <p:sldId id="289" r:id="rId30"/>
    <p:sldId id="290" r:id="rId31"/>
    <p:sldId id="291" r:id="rId32"/>
    <p:sldId id="295" r:id="rId33"/>
    <p:sldId id="296" r:id="rId34"/>
    <p:sldId id="310" r:id="rId35"/>
    <p:sldId id="311" r:id="rId36"/>
    <p:sldId id="312" r:id="rId37"/>
    <p:sldId id="313" r:id="rId38"/>
    <p:sldId id="314" r:id="rId39"/>
    <p:sldId id="315" r:id="rId40"/>
    <p:sldId id="316" r:id="rId41"/>
    <p:sldId id="317" r:id="rId42"/>
    <p:sldId id="318" r:id="rId43"/>
    <p:sldId id="297" r:id="rId44"/>
    <p:sldId id="298" r:id="rId45"/>
    <p:sldId id="299" r:id="rId46"/>
    <p:sldId id="300" r:id="rId47"/>
    <p:sldId id="301" r:id="rId48"/>
    <p:sldId id="302" r:id="rId49"/>
    <p:sldId id="303" r:id="rId50"/>
    <p:sldId id="304" r:id="rId51"/>
    <p:sldId id="305" r:id="rId52"/>
    <p:sldId id="306" r:id="rId53"/>
    <p:sldId id="262" r:id="rId54"/>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3F"/>
    <a:srgbClr val="ABF1CF"/>
    <a:srgbClr val="A82B2B"/>
    <a:srgbClr val="2A27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1262"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E4D45EA8-98ED-44F8-B68F-4BD30E39F21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32639" b="10741"/>
          <a:stretch>
            <a:fillRect/>
          </a:stretch>
        </p:blipFill>
        <p:spPr bwMode="auto">
          <a:xfrm>
            <a:off x="0" y="736600"/>
            <a:ext cx="8320088" cy="612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0CB9C83F-C3D9-4EBE-B584-90B6FBF00EAA}"/>
              </a:ext>
            </a:extLst>
          </p:cNvPr>
          <p:cNvSpPr/>
          <p:nvPr userDrawn="1"/>
        </p:nvSpPr>
        <p:spPr>
          <a:xfrm>
            <a:off x="0" y="0"/>
            <a:ext cx="9144000" cy="6858000"/>
          </a:xfrm>
          <a:prstGeom prst="rect">
            <a:avLst/>
          </a:prstGeom>
          <a:gradFill>
            <a:gsLst>
              <a:gs pos="0">
                <a:schemeClr val="bg1">
                  <a:alpha val="0"/>
                  <a:lumMod val="0"/>
                </a:schemeClr>
              </a:gs>
              <a:gs pos="75000">
                <a:srgbClr val="727375">
                  <a:alpha val="82000"/>
                  <a:lumMod val="50000"/>
                </a:srgbClr>
              </a:gs>
              <a:gs pos="100000">
                <a:schemeClr val="tx1"/>
              </a:gs>
            </a:gsLst>
            <a:path path="circle">
              <a:fillToRect l="50000" t="50000" r="50000" b="50000"/>
            </a:path>
          </a:gra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Parallelogram 4">
            <a:extLst>
              <a:ext uri="{FF2B5EF4-FFF2-40B4-BE49-F238E27FC236}">
                <a16:creationId xmlns:a16="http://schemas.microsoft.com/office/drawing/2014/main" id="{2064F2D4-6AF1-40A6-967D-F8F1347A49C2}"/>
              </a:ext>
            </a:extLst>
          </p:cNvPr>
          <p:cNvSpPr/>
          <p:nvPr userDrawn="1"/>
        </p:nvSpPr>
        <p:spPr>
          <a:xfrm>
            <a:off x="4078288" y="5299075"/>
            <a:ext cx="4864100" cy="822325"/>
          </a:xfrm>
          <a:prstGeom prst="parallelogram">
            <a:avLst/>
          </a:prstGeom>
          <a:solidFill>
            <a:srgbClr val="01141A"/>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Parallelogram 5">
            <a:extLst>
              <a:ext uri="{FF2B5EF4-FFF2-40B4-BE49-F238E27FC236}">
                <a16:creationId xmlns:a16="http://schemas.microsoft.com/office/drawing/2014/main" id="{02536A27-102A-4BDB-B747-4C6E04C6F6F3}"/>
              </a:ext>
            </a:extLst>
          </p:cNvPr>
          <p:cNvSpPr/>
          <p:nvPr userDrawn="1"/>
        </p:nvSpPr>
        <p:spPr>
          <a:xfrm>
            <a:off x="5692775" y="5929313"/>
            <a:ext cx="212725" cy="501650"/>
          </a:xfrm>
          <a:prstGeom prst="parallelogram">
            <a:avLst>
              <a:gd name="adj" fmla="val 55247"/>
            </a:avLst>
          </a:prstGeom>
          <a:solidFill>
            <a:srgbClr val="00D4A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Parallelogram 6">
            <a:extLst>
              <a:ext uri="{FF2B5EF4-FFF2-40B4-BE49-F238E27FC236}">
                <a16:creationId xmlns:a16="http://schemas.microsoft.com/office/drawing/2014/main" id="{A740E7B2-F46D-47C9-8489-54E970317186}"/>
              </a:ext>
            </a:extLst>
          </p:cNvPr>
          <p:cNvSpPr/>
          <p:nvPr userDrawn="1"/>
        </p:nvSpPr>
        <p:spPr>
          <a:xfrm>
            <a:off x="5480050" y="5929313"/>
            <a:ext cx="212725" cy="501650"/>
          </a:xfrm>
          <a:prstGeom prst="parallelogram">
            <a:avLst>
              <a:gd name="adj" fmla="val 55247"/>
            </a:avLst>
          </a:prstGeom>
          <a:solidFill>
            <a:srgbClr val="00D4A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Parallelogram 7">
            <a:extLst>
              <a:ext uri="{FF2B5EF4-FFF2-40B4-BE49-F238E27FC236}">
                <a16:creationId xmlns:a16="http://schemas.microsoft.com/office/drawing/2014/main" id="{E4300418-CE68-436D-86F2-9DE01881B7F9}"/>
              </a:ext>
            </a:extLst>
          </p:cNvPr>
          <p:cNvSpPr/>
          <p:nvPr userDrawn="1"/>
        </p:nvSpPr>
        <p:spPr>
          <a:xfrm>
            <a:off x="5275263" y="5929313"/>
            <a:ext cx="212725" cy="501650"/>
          </a:xfrm>
          <a:prstGeom prst="parallelogram">
            <a:avLst>
              <a:gd name="adj" fmla="val 55247"/>
            </a:avLst>
          </a:prstGeom>
          <a:solidFill>
            <a:srgbClr val="00D4A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Parallelogram 8">
            <a:extLst>
              <a:ext uri="{FF2B5EF4-FFF2-40B4-BE49-F238E27FC236}">
                <a16:creationId xmlns:a16="http://schemas.microsoft.com/office/drawing/2014/main" id="{FF098DB3-1DD3-4BF0-9AE1-6B1651A60B19}"/>
              </a:ext>
            </a:extLst>
          </p:cNvPr>
          <p:cNvSpPr/>
          <p:nvPr userDrawn="1"/>
        </p:nvSpPr>
        <p:spPr>
          <a:xfrm>
            <a:off x="5888038" y="5929313"/>
            <a:ext cx="2790825" cy="501650"/>
          </a:xfrm>
          <a:prstGeom prst="parallelogram">
            <a:avLst/>
          </a:prstGeom>
          <a:solidFill>
            <a:srgbClr val="00D4A2"/>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TextBox 9">
            <a:extLst>
              <a:ext uri="{FF2B5EF4-FFF2-40B4-BE49-F238E27FC236}">
                <a16:creationId xmlns:a16="http://schemas.microsoft.com/office/drawing/2014/main" id="{751D6C88-D73D-4361-9B4E-8E0B7571EDF6}"/>
              </a:ext>
            </a:extLst>
          </p:cNvPr>
          <p:cNvSpPr txBox="1"/>
          <p:nvPr userDrawn="1"/>
        </p:nvSpPr>
        <p:spPr>
          <a:xfrm>
            <a:off x="4535488" y="5308600"/>
            <a:ext cx="2703512" cy="620713"/>
          </a:xfrm>
          <a:prstGeom prst="rect">
            <a:avLst/>
          </a:prstGeom>
          <a:noFill/>
        </p:spPr>
        <p:txBody>
          <a:bodyPr wrap="none"/>
          <a:lstStyle/>
          <a:p>
            <a:pPr eaLnBrk="1" fontAlgn="auto" hangingPunct="1">
              <a:spcBef>
                <a:spcPts val="0"/>
              </a:spcBef>
              <a:spcAft>
                <a:spcPts val="0"/>
              </a:spcAft>
              <a:defRPr/>
            </a:pPr>
            <a:r>
              <a:rPr lang="en-US" sz="3200" b="1" dirty="0">
                <a:solidFill>
                  <a:srgbClr val="00D4A2"/>
                </a:solidFill>
                <a:effectLst>
                  <a:outerShdw blurRad="38100" dist="38100" dir="2700000" algn="tl">
                    <a:srgbClr val="000000">
                      <a:alpha val="43137"/>
                    </a:srgbClr>
                  </a:outerShdw>
                </a:effectLst>
                <a:latin typeface="Bahnschrift" panose="020B0502040204020203" pitchFamily="34" charset="0"/>
                <a:cs typeface="+mn-cs"/>
              </a:rPr>
              <a:t>Dr. </a:t>
            </a:r>
            <a:r>
              <a:rPr lang="en-US" sz="3200" b="1" dirty="0" err="1">
                <a:solidFill>
                  <a:srgbClr val="00D4A2"/>
                </a:solidFill>
                <a:effectLst>
                  <a:outerShdw blurRad="38100" dist="38100" dir="2700000" algn="tl">
                    <a:srgbClr val="000000">
                      <a:alpha val="43137"/>
                    </a:srgbClr>
                  </a:outerShdw>
                </a:effectLst>
                <a:latin typeface="Bahnschrift" panose="020B0502040204020203" pitchFamily="34" charset="0"/>
                <a:cs typeface="+mn-cs"/>
              </a:rPr>
              <a:t>Divya</a:t>
            </a:r>
            <a:endParaRPr lang="en-US" sz="3200" b="1" dirty="0">
              <a:solidFill>
                <a:srgbClr val="00D4A2"/>
              </a:solidFill>
              <a:effectLst>
                <a:outerShdw blurRad="38100" dist="38100" dir="2700000" algn="tl">
                  <a:srgbClr val="000000">
                    <a:alpha val="43137"/>
                  </a:srgbClr>
                </a:outerShdw>
              </a:effectLst>
              <a:latin typeface="Bahnschrift" panose="020B0502040204020203" pitchFamily="34" charset="0"/>
              <a:cs typeface="+mn-cs"/>
            </a:endParaRPr>
          </a:p>
        </p:txBody>
      </p:sp>
      <p:sp>
        <p:nvSpPr>
          <p:cNvPr id="11" name="TextBox 10">
            <a:extLst>
              <a:ext uri="{FF2B5EF4-FFF2-40B4-BE49-F238E27FC236}">
                <a16:creationId xmlns:a16="http://schemas.microsoft.com/office/drawing/2014/main" id="{A2E684ED-96CF-482B-8BB9-7216B69B57ED}"/>
              </a:ext>
            </a:extLst>
          </p:cNvPr>
          <p:cNvSpPr txBox="1">
            <a:spLocks noChangeArrowheads="1"/>
          </p:cNvSpPr>
          <p:nvPr userDrawn="1"/>
        </p:nvSpPr>
        <p:spPr bwMode="auto">
          <a:xfrm>
            <a:off x="6011863" y="5929313"/>
            <a:ext cx="2667000" cy="501650"/>
          </a:xfrm>
          <a:prstGeom prst="rect">
            <a:avLst/>
          </a:prstGeom>
          <a:no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altLang="en-US" sz="2000">
                <a:solidFill>
                  <a:srgbClr val="00203F"/>
                </a:solidFill>
                <a:latin typeface="Bahnschrift" panose="020B0502040204020203" pitchFamily="34" charset="0"/>
              </a:rPr>
              <a:t>Assistant Professor</a:t>
            </a:r>
          </a:p>
        </p:txBody>
      </p:sp>
      <p:sp>
        <p:nvSpPr>
          <p:cNvPr id="12" name="Arrow: Pentagon 5">
            <a:extLst>
              <a:ext uri="{FF2B5EF4-FFF2-40B4-BE49-F238E27FC236}">
                <a16:creationId xmlns:a16="http://schemas.microsoft.com/office/drawing/2014/main" id="{54F02201-3BEC-4ABD-8030-A8F5185DCEDC}"/>
              </a:ext>
            </a:extLst>
          </p:cNvPr>
          <p:cNvSpPr/>
          <p:nvPr userDrawn="1"/>
        </p:nvSpPr>
        <p:spPr>
          <a:xfrm>
            <a:off x="382588" y="411163"/>
            <a:ext cx="2662237" cy="1322387"/>
          </a:xfrm>
          <a:prstGeom prst="homePlate">
            <a:avLst/>
          </a:prstGeom>
          <a:solidFill>
            <a:srgbClr val="ABF1CF"/>
          </a:solidFill>
          <a:ln>
            <a:solidFill>
              <a:srgbClr val="00203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anchor="ctr"/>
          <a:lstStyle/>
          <a:p>
            <a:pPr algn="ctr" eaLnBrk="1" fontAlgn="auto" hangingPunct="1">
              <a:spcBef>
                <a:spcPts val="0"/>
              </a:spcBef>
              <a:spcAft>
                <a:spcPts val="0"/>
              </a:spcAft>
              <a:defRPr/>
            </a:pPr>
            <a:r>
              <a:rPr lang="en-US" sz="4000" b="1" dirty="0">
                <a:solidFill>
                  <a:srgbClr val="00203F"/>
                </a:solidFill>
              </a:rPr>
              <a:t>ECAP448</a:t>
            </a:r>
          </a:p>
        </p:txBody>
      </p:sp>
      <p:sp>
        <p:nvSpPr>
          <p:cNvPr id="23" name="Text Placeholder 22"/>
          <p:cNvSpPr>
            <a:spLocks noGrp="1"/>
          </p:cNvSpPr>
          <p:nvPr>
            <p:ph type="body" sz="quarter" idx="12"/>
          </p:nvPr>
        </p:nvSpPr>
        <p:spPr>
          <a:xfrm>
            <a:off x="2359044" y="426286"/>
            <a:ext cx="6084514" cy="1292661"/>
          </a:xfrm>
          <a:custGeom>
            <a:avLst/>
            <a:gdLst>
              <a:gd name="connsiteX0" fmla="*/ 0 w 6084514"/>
              <a:gd name="connsiteY0" fmla="*/ 0 h 1292661"/>
              <a:gd name="connsiteX1" fmla="*/ 5915641 w 6084514"/>
              <a:gd name="connsiteY1" fmla="*/ 0 h 1292661"/>
              <a:gd name="connsiteX2" fmla="*/ 6084514 w 6084514"/>
              <a:gd name="connsiteY2" fmla="*/ 168873 h 1292661"/>
              <a:gd name="connsiteX3" fmla="*/ 6084514 w 6084514"/>
              <a:gd name="connsiteY3" fmla="*/ 1292661 h 1292661"/>
              <a:gd name="connsiteX4" fmla="*/ 9051 w 6084514"/>
              <a:gd name="connsiteY4" fmla="*/ 1292661 h 1292661"/>
              <a:gd name="connsiteX5" fmla="*/ 650856 w 6084514"/>
              <a:gd name="connsiteY5" fmla="*/ 650856 h 1292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84514" h="1292661">
                <a:moveTo>
                  <a:pt x="0" y="0"/>
                </a:moveTo>
                <a:lnTo>
                  <a:pt x="5915641" y="0"/>
                </a:lnTo>
                <a:cubicBezTo>
                  <a:pt x="6008907" y="0"/>
                  <a:pt x="6084514" y="75607"/>
                  <a:pt x="6084514" y="168873"/>
                </a:cubicBezTo>
                <a:lnTo>
                  <a:pt x="6084514" y="1292661"/>
                </a:lnTo>
                <a:lnTo>
                  <a:pt x="9051" y="1292661"/>
                </a:lnTo>
                <a:lnTo>
                  <a:pt x="650856" y="650856"/>
                </a:lnTo>
                <a:close/>
              </a:path>
            </a:pathLst>
          </a:custGeom>
          <a:solidFill>
            <a:srgbClr val="00203F"/>
          </a:solidFill>
          <a:ln>
            <a:solidFill>
              <a:srgbClr val="ABF1CF"/>
            </a:solidFill>
          </a:ln>
          <a:effectLst>
            <a:outerShdw blurRad="63500" sx="102000" sy="102000" algn="ctr" rotWithShape="0">
              <a:prstClr val="black">
                <a:alpha val="40000"/>
              </a:prstClr>
            </a:outerShdw>
          </a:effectLst>
        </p:spPr>
        <p:txBody>
          <a:bodyPr anchor="ctr">
            <a:noAutofit/>
          </a:bodyPr>
          <a:lstStyle>
            <a:lvl1pPr marL="800100" indent="0" algn="l">
              <a:buNone/>
              <a:defRPr sz="3400" cap="small" baseline="0">
                <a:ln>
                  <a:noFill/>
                </a:ln>
                <a:solidFill>
                  <a:srgbClr val="ABF1CF"/>
                </a:solidFill>
                <a:effectLst>
                  <a:outerShdw blurRad="38100" dist="38100" dir="2700000" algn="tl">
                    <a:srgbClr val="000000">
                      <a:alpha val="43137"/>
                    </a:srgbClr>
                  </a:outerShdw>
                </a:effectLst>
                <a:latin typeface="Bahnschrift SemiBold" panose="020B0502040204020203" pitchFamily="34" charset="0"/>
              </a:defRPr>
            </a:lvl1pPr>
            <a:lvl5pPr>
              <a:defRPr/>
            </a:lvl5pPr>
          </a:lstStyle>
          <a:p>
            <a:pPr lvl="0"/>
            <a:r>
              <a:rPr lang="en-US"/>
              <a:t>Click to edit Master text styles</a:t>
            </a:r>
          </a:p>
        </p:txBody>
      </p:sp>
    </p:spTree>
    <p:extLst>
      <p:ext uri="{BB962C8B-B14F-4D97-AF65-F5344CB8AC3E}">
        <p14:creationId xmlns:p14="http://schemas.microsoft.com/office/powerpoint/2010/main" val="357468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852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8895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88B2E531-2606-4836-96D4-3A5F6C53D9E4}"/>
              </a:ext>
            </a:extLst>
          </p:cNvPr>
          <p:cNvSpPr>
            <a:spLocks noGrp="1"/>
          </p:cNvSpPr>
          <p:nvPr>
            <p:ph type="dt" sz="half" idx="10"/>
          </p:nvPr>
        </p:nvSpPr>
        <p:spPr/>
        <p:txBody>
          <a:bodyPr/>
          <a:lstStyle>
            <a:lvl1pPr>
              <a:defRPr/>
            </a:lvl1pPr>
          </a:lstStyle>
          <a:p>
            <a:pPr>
              <a:defRPr/>
            </a:pPr>
            <a:fld id="{8B486545-835E-4244-9FCA-1F27F8C1D205}" type="datetimeFigureOut">
              <a:rPr lang="en-US"/>
              <a:pPr>
                <a:defRPr/>
              </a:pPr>
              <a:t>3/31/2021</a:t>
            </a:fld>
            <a:endParaRPr lang="en-US"/>
          </a:p>
        </p:txBody>
      </p:sp>
      <p:sp>
        <p:nvSpPr>
          <p:cNvPr id="6" name="Footer Placeholder 4">
            <a:extLst>
              <a:ext uri="{FF2B5EF4-FFF2-40B4-BE49-F238E27FC236}">
                <a16:creationId xmlns:a16="http://schemas.microsoft.com/office/drawing/2014/main" id="{10EFBBA8-8D11-4172-8B5E-B91B8F84513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B57C2A8-1208-4E5E-91AA-ACE6345030F8}"/>
              </a:ext>
            </a:extLst>
          </p:cNvPr>
          <p:cNvSpPr>
            <a:spLocks noGrp="1"/>
          </p:cNvSpPr>
          <p:nvPr>
            <p:ph type="sldNum" sz="quarter" idx="12"/>
          </p:nvPr>
        </p:nvSpPr>
        <p:spPr/>
        <p:txBody>
          <a:bodyPr/>
          <a:lstStyle>
            <a:lvl1pPr>
              <a:defRPr/>
            </a:lvl1pPr>
          </a:lstStyle>
          <a:p>
            <a:pPr>
              <a:defRPr/>
            </a:pPr>
            <a:fld id="{52611D91-4BB4-4D98-A078-E061CD87C0A7}" type="slidenum">
              <a:rPr lang="en-US" altLang="en-US"/>
              <a:pPr>
                <a:defRPr/>
              </a:pPr>
              <a:t>‹#›</a:t>
            </a:fld>
            <a:endParaRPr lang="en-US" altLang="en-US"/>
          </a:p>
        </p:txBody>
      </p:sp>
    </p:spTree>
    <p:extLst>
      <p:ext uri="{BB962C8B-B14F-4D97-AF65-F5344CB8AC3E}">
        <p14:creationId xmlns:p14="http://schemas.microsoft.com/office/powerpoint/2010/main" val="2364919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5AC7972A-09CF-4123-9AA4-43457F692FB1}"/>
              </a:ext>
            </a:extLst>
          </p:cNvPr>
          <p:cNvSpPr>
            <a:spLocks noGrp="1"/>
          </p:cNvSpPr>
          <p:nvPr>
            <p:ph type="dt" sz="half" idx="10"/>
          </p:nvPr>
        </p:nvSpPr>
        <p:spPr/>
        <p:txBody>
          <a:bodyPr/>
          <a:lstStyle>
            <a:lvl1pPr>
              <a:defRPr/>
            </a:lvl1pPr>
          </a:lstStyle>
          <a:p>
            <a:pPr>
              <a:defRPr/>
            </a:pPr>
            <a:fld id="{286B8F4D-6814-424E-8CDA-52D28170C87C}" type="datetimeFigureOut">
              <a:rPr lang="en-US"/>
              <a:pPr>
                <a:defRPr/>
              </a:pPr>
              <a:t>3/31/2021</a:t>
            </a:fld>
            <a:endParaRPr lang="en-US"/>
          </a:p>
        </p:txBody>
      </p:sp>
      <p:sp>
        <p:nvSpPr>
          <p:cNvPr id="6" name="Footer Placeholder 4">
            <a:extLst>
              <a:ext uri="{FF2B5EF4-FFF2-40B4-BE49-F238E27FC236}">
                <a16:creationId xmlns:a16="http://schemas.microsoft.com/office/drawing/2014/main" id="{33287192-5AB0-44E8-B7CB-A1C493791BE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C628915-A45A-4ADF-8156-D23BF51B424A}"/>
              </a:ext>
            </a:extLst>
          </p:cNvPr>
          <p:cNvSpPr>
            <a:spLocks noGrp="1"/>
          </p:cNvSpPr>
          <p:nvPr>
            <p:ph type="sldNum" sz="quarter" idx="12"/>
          </p:nvPr>
        </p:nvSpPr>
        <p:spPr/>
        <p:txBody>
          <a:bodyPr/>
          <a:lstStyle>
            <a:lvl1pPr>
              <a:defRPr/>
            </a:lvl1pPr>
          </a:lstStyle>
          <a:p>
            <a:pPr>
              <a:defRPr/>
            </a:pPr>
            <a:fld id="{5C5B4A7D-414A-4053-A7B3-3574BD0A0CCC}" type="slidenum">
              <a:rPr lang="en-US" altLang="en-US"/>
              <a:pPr>
                <a:defRPr/>
              </a:pPr>
              <a:t>‹#›</a:t>
            </a:fld>
            <a:endParaRPr lang="en-US" altLang="en-US"/>
          </a:p>
        </p:txBody>
      </p:sp>
    </p:spTree>
    <p:extLst>
      <p:ext uri="{BB962C8B-B14F-4D97-AF65-F5344CB8AC3E}">
        <p14:creationId xmlns:p14="http://schemas.microsoft.com/office/powerpoint/2010/main" val="1764950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CE37257-1B52-4F2E-BA99-492BA380F7DE}"/>
              </a:ext>
            </a:extLst>
          </p:cNvPr>
          <p:cNvSpPr>
            <a:spLocks noGrp="1"/>
          </p:cNvSpPr>
          <p:nvPr>
            <p:ph type="dt" sz="half" idx="10"/>
          </p:nvPr>
        </p:nvSpPr>
        <p:spPr/>
        <p:txBody>
          <a:bodyPr/>
          <a:lstStyle>
            <a:lvl1pPr>
              <a:defRPr/>
            </a:lvl1pPr>
          </a:lstStyle>
          <a:p>
            <a:pPr>
              <a:defRPr/>
            </a:pPr>
            <a:fld id="{864BCA95-9DC5-46F9-83EF-2AB63B7BB29F}" type="datetimeFigureOut">
              <a:rPr lang="en-US"/>
              <a:pPr>
                <a:defRPr/>
              </a:pPr>
              <a:t>3/31/2021</a:t>
            </a:fld>
            <a:endParaRPr lang="en-US"/>
          </a:p>
        </p:txBody>
      </p:sp>
      <p:sp>
        <p:nvSpPr>
          <p:cNvPr id="5" name="Footer Placeholder 4">
            <a:extLst>
              <a:ext uri="{FF2B5EF4-FFF2-40B4-BE49-F238E27FC236}">
                <a16:creationId xmlns:a16="http://schemas.microsoft.com/office/drawing/2014/main" id="{43C06A72-14C0-4D9E-9FEB-86B4E0A315F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927349C-E7F2-4B18-B230-5838392DCB3F}"/>
              </a:ext>
            </a:extLst>
          </p:cNvPr>
          <p:cNvSpPr>
            <a:spLocks noGrp="1"/>
          </p:cNvSpPr>
          <p:nvPr>
            <p:ph type="sldNum" sz="quarter" idx="12"/>
          </p:nvPr>
        </p:nvSpPr>
        <p:spPr/>
        <p:txBody>
          <a:bodyPr/>
          <a:lstStyle>
            <a:lvl1pPr>
              <a:defRPr/>
            </a:lvl1pPr>
          </a:lstStyle>
          <a:p>
            <a:pPr>
              <a:defRPr/>
            </a:pPr>
            <a:fld id="{D6EF3E69-8F57-488E-8833-97100001806B}" type="slidenum">
              <a:rPr lang="en-US" altLang="en-US"/>
              <a:pPr>
                <a:defRPr/>
              </a:pPr>
              <a:t>‹#›</a:t>
            </a:fld>
            <a:endParaRPr lang="en-US" altLang="en-US"/>
          </a:p>
        </p:txBody>
      </p:sp>
    </p:spTree>
    <p:extLst>
      <p:ext uri="{BB962C8B-B14F-4D97-AF65-F5344CB8AC3E}">
        <p14:creationId xmlns:p14="http://schemas.microsoft.com/office/powerpoint/2010/main" val="3247624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F1FC2A-2154-4C64-AC0F-2B0ED5436870}"/>
              </a:ext>
            </a:extLst>
          </p:cNvPr>
          <p:cNvSpPr>
            <a:spLocks noGrp="1"/>
          </p:cNvSpPr>
          <p:nvPr>
            <p:ph type="dt" sz="half" idx="10"/>
          </p:nvPr>
        </p:nvSpPr>
        <p:spPr/>
        <p:txBody>
          <a:bodyPr/>
          <a:lstStyle>
            <a:lvl1pPr>
              <a:defRPr/>
            </a:lvl1pPr>
          </a:lstStyle>
          <a:p>
            <a:pPr>
              <a:defRPr/>
            </a:pPr>
            <a:fld id="{68272BCE-BF7D-4FA9-9F04-F52491FDA83A}" type="datetimeFigureOut">
              <a:rPr lang="en-US"/>
              <a:pPr>
                <a:defRPr/>
              </a:pPr>
              <a:t>3/31/2021</a:t>
            </a:fld>
            <a:endParaRPr lang="en-US"/>
          </a:p>
        </p:txBody>
      </p:sp>
      <p:sp>
        <p:nvSpPr>
          <p:cNvPr id="5" name="Footer Placeholder 4">
            <a:extLst>
              <a:ext uri="{FF2B5EF4-FFF2-40B4-BE49-F238E27FC236}">
                <a16:creationId xmlns:a16="http://schemas.microsoft.com/office/drawing/2014/main" id="{E2122C94-357E-4942-AF69-B8F2876E340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0F5FC5E-A966-42D1-A770-000EF3BBD399}"/>
              </a:ext>
            </a:extLst>
          </p:cNvPr>
          <p:cNvSpPr>
            <a:spLocks noGrp="1"/>
          </p:cNvSpPr>
          <p:nvPr>
            <p:ph type="sldNum" sz="quarter" idx="12"/>
          </p:nvPr>
        </p:nvSpPr>
        <p:spPr/>
        <p:txBody>
          <a:bodyPr/>
          <a:lstStyle>
            <a:lvl1pPr>
              <a:defRPr/>
            </a:lvl1pPr>
          </a:lstStyle>
          <a:p>
            <a:pPr>
              <a:defRPr/>
            </a:pPr>
            <a:fld id="{53E970B9-0BE9-4F68-9E1E-AFE40ADE53EE}" type="slidenum">
              <a:rPr lang="en-US" altLang="en-US"/>
              <a:pPr>
                <a:defRPr/>
              </a:pPr>
              <a:t>‹#›</a:t>
            </a:fld>
            <a:endParaRPr lang="en-US" altLang="en-US"/>
          </a:p>
        </p:txBody>
      </p:sp>
    </p:spTree>
    <p:extLst>
      <p:ext uri="{BB962C8B-B14F-4D97-AF65-F5344CB8AC3E}">
        <p14:creationId xmlns:p14="http://schemas.microsoft.com/office/powerpoint/2010/main" val="2546665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hank You">
    <p:spTree>
      <p:nvGrpSpPr>
        <p:cNvPr id="1" name=""/>
        <p:cNvGrpSpPr/>
        <p:nvPr/>
      </p:nvGrpSpPr>
      <p:grpSpPr>
        <a:xfrm>
          <a:off x="0" y="0"/>
          <a:ext cx="0" cy="0"/>
          <a:chOff x="0" y="0"/>
          <a:chExt cx="0" cy="0"/>
        </a:xfrm>
      </p:grpSpPr>
      <p:sp>
        <p:nvSpPr>
          <p:cNvPr id="2" name="Rectangle: Rounded Corners 4">
            <a:extLst>
              <a:ext uri="{FF2B5EF4-FFF2-40B4-BE49-F238E27FC236}">
                <a16:creationId xmlns:a16="http://schemas.microsoft.com/office/drawing/2014/main" id="{AF236A20-9657-466D-A926-291D138F30B2}"/>
              </a:ext>
            </a:extLst>
          </p:cNvPr>
          <p:cNvSpPr/>
          <p:nvPr userDrawn="1"/>
        </p:nvSpPr>
        <p:spPr>
          <a:xfrm>
            <a:off x="1608138" y="2662238"/>
            <a:ext cx="5927725" cy="1574800"/>
          </a:xfrm>
          <a:prstGeom prst="roundRect">
            <a:avLst>
              <a:gd name="adj" fmla="val 10858"/>
            </a:avLst>
          </a:prstGeom>
          <a:solidFill>
            <a:srgbClr val="ABF1CF"/>
          </a:solidFill>
          <a:ln>
            <a:solidFill>
              <a:schemeClr val="bg1"/>
            </a:solidFill>
          </a:ln>
          <a:effectLst>
            <a:outerShdw blurRad="635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TextBox 7">
            <a:extLst>
              <a:ext uri="{FF2B5EF4-FFF2-40B4-BE49-F238E27FC236}">
                <a16:creationId xmlns:a16="http://schemas.microsoft.com/office/drawing/2014/main" id="{EF5A62C3-78FC-4A4B-87C0-3B79340F60FC}"/>
              </a:ext>
            </a:extLst>
          </p:cNvPr>
          <p:cNvSpPr txBox="1">
            <a:spLocks noChangeArrowheads="1"/>
          </p:cNvSpPr>
          <p:nvPr userDrawn="1"/>
        </p:nvSpPr>
        <p:spPr bwMode="auto">
          <a:xfrm>
            <a:off x="2147888" y="3044825"/>
            <a:ext cx="484822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4400">
                <a:solidFill>
                  <a:srgbClr val="00203F"/>
                </a:solidFill>
                <a:latin typeface="Bahnschrift SemiBold" panose="020B0502040204020203" pitchFamily="34" charset="0"/>
              </a:rPr>
              <a:t>That’s all for now…</a:t>
            </a:r>
          </a:p>
        </p:txBody>
      </p:sp>
    </p:spTree>
    <p:extLst>
      <p:ext uri="{BB962C8B-B14F-4D97-AF65-F5344CB8AC3E}">
        <p14:creationId xmlns:p14="http://schemas.microsoft.com/office/powerpoint/2010/main" val="864934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Learning Outcom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C2E98A-AB4E-4158-B487-C19BCB641C7D}"/>
              </a:ext>
            </a:extLst>
          </p:cNvPr>
          <p:cNvSpPr/>
          <p:nvPr userDrawn="1"/>
        </p:nvSpPr>
        <p:spPr>
          <a:xfrm>
            <a:off x="0" y="0"/>
            <a:ext cx="9144000" cy="2171700"/>
          </a:xfrm>
          <a:prstGeom prst="rect">
            <a:avLst/>
          </a:prstGeom>
          <a:gradFill flip="none" rotWithShape="1">
            <a:gsLst>
              <a:gs pos="0">
                <a:srgbClr val="ABF1CF"/>
              </a:gs>
              <a:gs pos="46000">
                <a:srgbClr val="00203F">
                  <a:alpha val="95000"/>
                </a:srgbClr>
              </a:gs>
              <a:gs pos="100000">
                <a:srgbClr val="00203F"/>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Graphic 12" descr="Bullseye outline">
            <a:extLst>
              <a:ext uri="{FF2B5EF4-FFF2-40B4-BE49-F238E27FC236}">
                <a16:creationId xmlns:a16="http://schemas.microsoft.com/office/drawing/2014/main" id="{1EFBEFDC-1D99-4617-A0DB-66376DA49731}"/>
              </a:ext>
            </a:extLst>
          </p:cNvPr>
          <p:cNvPicPr>
            <a:picLocks noChangeAspect="1"/>
          </p:cNvPicPr>
          <p:nvPr userDrawn="1"/>
        </p:nvPicPr>
        <p:blipFill>
          <a:blip r:embed="rId2"/>
          <a:stretch>
            <a:fillRect/>
          </a:stretch>
        </p:blipFill>
        <p:spPr>
          <a:xfrm>
            <a:off x="7486650" y="333375"/>
            <a:ext cx="1504950" cy="1504950"/>
          </a:xfrm>
          <a:prstGeom prst="rect">
            <a:avLst/>
          </a:prstGeom>
          <a:effectLst>
            <a:outerShdw blurRad="50800" dist="38100" dir="2700000" algn="tl" rotWithShape="0">
              <a:prstClr val="black">
                <a:alpha val="40000"/>
              </a:prstClr>
            </a:outerShdw>
          </a:effectLst>
        </p:spPr>
      </p:pic>
      <p:sp>
        <p:nvSpPr>
          <p:cNvPr id="6" name="TextBox 8">
            <a:extLst>
              <a:ext uri="{FF2B5EF4-FFF2-40B4-BE49-F238E27FC236}">
                <a16:creationId xmlns:a16="http://schemas.microsoft.com/office/drawing/2014/main" id="{AF433FE0-08B2-4C29-9866-FAEAD37BDBAB}"/>
              </a:ext>
            </a:extLst>
          </p:cNvPr>
          <p:cNvSpPr txBox="1">
            <a:spLocks noChangeArrowheads="1"/>
          </p:cNvSpPr>
          <p:nvPr userDrawn="1"/>
        </p:nvSpPr>
        <p:spPr bwMode="auto">
          <a:xfrm>
            <a:off x="628650" y="2243138"/>
            <a:ext cx="7315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olidFill>
                  <a:srgbClr val="00203F"/>
                </a:solidFill>
                <a:latin typeface="Bahnschrift" panose="020B0502040204020203" pitchFamily="34" charset="0"/>
              </a:rPr>
              <a:t>After this lecture, you will be able to</a:t>
            </a:r>
          </a:p>
        </p:txBody>
      </p:sp>
      <p:sp>
        <p:nvSpPr>
          <p:cNvPr id="2" name="Title 1"/>
          <p:cNvSpPr>
            <a:spLocks noGrp="1"/>
          </p:cNvSpPr>
          <p:nvPr>
            <p:ph type="title"/>
          </p:nvPr>
        </p:nvSpPr>
        <p:spPr>
          <a:xfrm>
            <a:off x="628650" y="0"/>
            <a:ext cx="3600450" cy="2171700"/>
          </a:xfrm>
        </p:spPr>
        <p:txBody>
          <a:bodyPr/>
          <a:lstStyle>
            <a:lvl1pPr>
              <a:spcAft>
                <a:spcPts val="600"/>
              </a:spcAft>
              <a:defRPr>
                <a:solidFill>
                  <a:srgbClr val="ABF1CF"/>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1200148" y="2809874"/>
            <a:ext cx="7315201" cy="3819525"/>
          </a:xfrm>
        </p:spPr>
        <p:txBody>
          <a:bodyPr/>
          <a:lstStyle>
            <a:lvl1pPr>
              <a:buClr>
                <a:srgbClr val="00203F"/>
              </a:buClr>
              <a:defRPr/>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78121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3D5889-58E7-4A12-8903-6DD5C4BAA73E}"/>
              </a:ext>
            </a:extLst>
          </p:cNvPr>
          <p:cNvSpPr/>
          <p:nvPr userDrawn="1"/>
        </p:nvSpPr>
        <p:spPr>
          <a:xfrm>
            <a:off x="0" y="0"/>
            <a:ext cx="9144000" cy="1171575"/>
          </a:xfrm>
          <a:prstGeom prst="rect">
            <a:avLst/>
          </a:prstGeom>
          <a:solidFill>
            <a:srgbClr val="0020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361950" y="0"/>
            <a:ext cx="8782050" cy="1171575"/>
          </a:xfrm>
        </p:spPr>
        <p:txBody>
          <a:bodyPr>
            <a:normAutofit/>
          </a:bodyPr>
          <a:lstStyle>
            <a:lvl1pPr>
              <a:spcAft>
                <a:spcPts val="600"/>
              </a:spcAft>
              <a:defRPr sz="4000">
                <a:solidFill>
                  <a:srgbClr val="ABF1CF"/>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61950" y="1295400"/>
            <a:ext cx="8582025" cy="5400675"/>
          </a:xfrm>
        </p:spPr>
        <p:txBody>
          <a:bodyPr/>
          <a:lstStyle>
            <a:lvl1pPr>
              <a:buClr>
                <a:srgbClr val="00203F"/>
              </a:buClr>
              <a:defRPr sz="2600"/>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a:t>Click to edit Master text styles</a:t>
            </a:r>
          </a:p>
        </p:txBody>
      </p:sp>
    </p:spTree>
    <p:extLst>
      <p:ext uri="{BB962C8B-B14F-4D97-AF65-F5344CB8AC3E}">
        <p14:creationId xmlns:p14="http://schemas.microsoft.com/office/powerpoint/2010/main" val="2137237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hi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B3AADA-A7C3-4A03-800F-14CCD522F03F}"/>
              </a:ext>
            </a:extLst>
          </p:cNvPr>
          <p:cNvSpPr/>
          <p:nvPr userDrawn="1"/>
        </p:nvSpPr>
        <p:spPr>
          <a:xfrm>
            <a:off x="0" y="0"/>
            <a:ext cx="9144000" cy="1171575"/>
          </a:xfrm>
          <a:prstGeom prst="rect">
            <a:avLst/>
          </a:prstGeom>
          <a:solidFill>
            <a:srgbClr val="0020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361950" y="0"/>
            <a:ext cx="8782050" cy="1171575"/>
          </a:xfrm>
        </p:spPr>
        <p:txBody>
          <a:bodyPr>
            <a:normAutofit/>
          </a:bodyPr>
          <a:lstStyle>
            <a:lvl1pPr>
              <a:spcAft>
                <a:spcPts val="600"/>
              </a:spcAft>
              <a:defRPr sz="4000">
                <a:solidFill>
                  <a:srgbClr val="ABF1CF"/>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61950" y="1295400"/>
            <a:ext cx="8582025" cy="5400675"/>
          </a:xfrm>
        </p:spPr>
        <p:txBody>
          <a:bodyPr/>
          <a:lstStyle>
            <a:lvl1pPr>
              <a:buClr>
                <a:srgbClr val="00203F"/>
              </a:buClr>
              <a:defRPr sz="2600"/>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a:t>Click to edit Master text styles</a:t>
            </a:r>
          </a:p>
        </p:txBody>
      </p:sp>
    </p:spTree>
    <p:extLst>
      <p:ext uri="{BB962C8B-B14F-4D97-AF65-F5344CB8AC3E}">
        <p14:creationId xmlns:p14="http://schemas.microsoft.com/office/powerpoint/2010/main" val="1434466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2336F8-9328-418A-93FB-FFB45A0A4795}"/>
              </a:ext>
            </a:extLst>
          </p:cNvPr>
          <p:cNvSpPr>
            <a:spLocks noGrp="1"/>
          </p:cNvSpPr>
          <p:nvPr>
            <p:ph type="dt" sz="half" idx="10"/>
          </p:nvPr>
        </p:nvSpPr>
        <p:spPr/>
        <p:txBody>
          <a:bodyPr/>
          <a:lstStyle>
            <a:lvl1pPr>
              <a:defRPr/>
            </a:lvl1pPr>
          </a:lstStyle>
          <a:p>
            <a:pPr>
              <a:defRPr/>
            </a:pPr>
            <a:fld id="{C0F6BAA2-B8DF-421C-885F-E28058150C4F}" type="datetimeFigureOut">
              <a:rPr lang="en-US"/>
              <a:pPr>
                <a:defRPr/>
              </a:pPr>
              <a:t>3/31/2021</a:t>
            </a:fld>
            <a:endParaRPr lang="en-US"/>
          </a:p>
        </p:txBody>
      </p:sp>
      <p:sp>
        <p:nvSpPr>
          <p:cNvPr id="5" name="Footer Placeholder 4">
            <a:extLst>
              <a:ext uri="{FF2B5EF4-FFF2-40B4-BE49-F238E27FC236}">
                <a16:creationId xmlns:a16="http://schemas.microsoft.com/office/drawing/2014/main" id="{1DFCEE24-5982-4ED3-960D-9BC5E0B8385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55577FF-A0E5-4264-AD83-BACE0AB305C9}"/>
              </a:ext>
            </a:extLst>
          </p:cNvPr>
          <p:cNvSpPr>
            <a:spLocks noGrp="1"/>
          </p:cNvSpPr>
          <p:nvPr>
            <p:ph type="sldNum" sz="quarter" idx="12"/>
          </p:nvPr>
        </p:nvSpPr>
        <p:spPr/>
        <p:txBody>
          <a:bodyPr/>
          <a:lstStyle>
            <a:lvl1pPr>
              <a:defRPr/>
            </a:lvl1pPr>
          </a:lstStyle>
          <a:p>
            <a:pPr>
              <a:defRPr/>
            </a:pPr>
            <a:fld id="{E911D56D-B803-4F2D-A2AA-9ED7E7348F0C}" type="slidenum">
              <a:rPr lang="en-US" altLang="en-US"/>
              <a:pPr>
                <a:defRPr/>
              </a:pPr>
              <a:t>‹#›</a:t>
            </a:fld>
            <a:endParaRPr lang="en-US" altLang="en-US"/>
          </a:p>
        </p:txBody>
      </p:sp>
    </p:spTree>
    <p:extLst>
      <p:ext uri="{BB962C8B-B14F-4D97-AF65-F5344CB8AC3E}">
        <p14:creationId xmlns:p14="http://schemas.microsoft.com/office/powerpoint/2010/main" val="1374758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8292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E3768107-5728-43FD-82EF-DC2BBD18D9B7}"/>
              </a:ext>
            </a:extLst>
          </p:cNvPr>
          <p:cNvSpPr>
            <a:spLocks noGrp="1"/>
          </p:cNvSpPr>
          <p:nvPr>
            <p:ph type="dt" sz="half" idx="10"/>
          </p:nvPr>
        </p:nvSpPr>
        <p:spPr/>
        <p:txBody>
          <a:bodyPr/>
          <a:lstStyle>
            <a:lvl1pPr>
              <a:defRPr/>
            </a:lvl1pPr>
          </a:lstStyle>
          <a:p>
            <a:pPr>
              <a:defRPr/>
            </a:pPr>
            <a:fld id="{B94BB47B-7297-45D8-9374-522585C49D53}" type="datetimeFigureOut">
              <a:rPr lang="en-US"/>
              <a:pPr>
                <a:defRPr/>
              </a:pPr>
              <a:t>3/31/2021</a:t>
            </a:fld>
            <a:endParaRPr lang="en-US"/>
          </a:p>
        </p:txBody>
      </p:sp>
      <p:sp>
        <p:nvSpPr>
          <p:cNvPr id="6" name="Footer Placeholder 4">
            <a:extLst>
              <a:ext uri="{FF2B5EF4-FFF2-40B4-BE49-F238E27FC236}">
                <a16:creationId xmlns:a16="http://schemas.microsoft.com/office/drawing/2014/main" id="{88D79CFE-B919-4BA3-B53F-F216103E35C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CE96C19-A5D5-410D-A97D-1E5EC2D5A5BF}"/>
              </a:ext>
            </a:extLst>
          </p:cNvPr>
          <p:cNvSpPr>
            <a:spLocks noGrp="1"/>
          </p:cNvSpPr>
          <p:nvPr>
            <p:ph type="sldNum" sz="quarter" idx="12"/>
          </p:nvPr>
        </p:nvSpPr>
        <p:spPr/>
        <p:txBody>
          <a:bodyPr/>
          <a:lstStyle>
            <a:lvl1pPr>
              <a:defRPr/>
            </a:lvl1pPr>
          </a:lstStyle>
          <a:p>
            <a:pPr>
              <a:defRPr/>
            </a:pPr>
            <a:fld id="{4BC9ED73-C5DA-40C1-B075-36E02F3717DF}" type="slidenum">
              <a:rPr lang="en-US" altLang="en-US"/>
              <a:pPr>
                <a:defRPr/>
              </a:pPr>
              <a:t>‹#›</a:t>
            </a:fld>
            <a:endParaRPr lang="en-US" altLang="en-US"/>
          </a:p>
        </p:txBody>
      </p:sp>
    </p:spTree>
    <p:extLst>
      <p:ext uri="{BB962C8B-B14F-4D97-AF65-F5344CB8AC3E}">
        <p14:creationId xmlns:p14="http://schemas.microsoft.com/office/powerpoint/2010/main" val="3912171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A04B8001-1C5F-4532-9458-71F3A3CEC67D}"/>
              </a:ext>
            </a:extLst>
          </p:cNvPr>
          <p:cNvSpPr>
            <a:spLocks noGrp="1"/>
          </p:cNvSpPr>
          <p:nvPr>
            <p:ph type="dt" sz="half" idx="10"/>
          </p:nvPr>
        </p:nvSpPr>
        <p:spPr/>
        <p:txBody>
          <a:bodyPr/>
          <a:lstStyle>
            <a:lvl1pPr>
              <a:defRPr/>
            </a:lvl1pPr>
          </a:lstStyle>
          <a:p>
            <a:pPr>
              <a:defRPr/>
            </a:pPr>
            <a:fld id="{4C764CAC-ABF0-4825-909C-F839DD7C5B3E}" type="datetimeFigureOut">
              <a:rPr lang="en-US"/>
              <a:pPr>
                <a:defRPr/>
              </a:pPr>
              <a:t>3/31/2021</a:t>
            </a:fld>
            <a:endParaRPr lang="en-US"/>
          </a:p>
        </p:txBody>
      </p:sp>
      <p:sp>
        <p:nvSpPr>
          <p:cNvPr id="8" name="Footer Placeholder 4">
            <a:extLst>
              <a:ext uri="{FF2B5EF4-FFF2-40B4-BE49-F238E27FC236}">
                <a16:creationId xmlns:a16="http://schemas.microsoft.com/office/drawing/2014/main" id="{42C7B8C5-7107-4DC0-AADE-1347D2C70DE9}"/>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E46F9112-6B60-4774-A026-9C13F1323B86}"/>
              </a:ext>
            </a:extLst>
          </p:cNvPr>
          <p:cNvSpPr>
            <a:spLocks noGrp="1"/>
          </p:cNvSpPr>
          <p:nvPr>
            <p:ph type="sldNum" sz="quarter" idx="12"/>
          </p:nvPr>
        </p:nvSpPr>
        <p:spPr/>
        <p:txBody>
          <a:bodyPr/>
          <a:lstStyle>
            <a:lvl1pPr>
              <a:defRPr/>
            </a:lvl1pPr>
          </a:lstStyle>
          <a:p>
            <a:pPr>
              <a:defRPr/>
            </a:pPr>
            <a:fld id="{DEFCEE8B-2F8B-41D2-9DF8-A71FC3BCB407}" type="slidenum">
              <a:rPr lang="en-US" altLang="en-US"/>
              <a:pPr>
                <a:defRPr/>
              </a:pPr>
              <a:t>‹#›</a:t>
            </a:fld>
            <a:endParaRPr lang="en-US" altLang="en-US"/>
          </a:p>
        </p:txBody>
      </p:sp>
    </p:spTree>
    <p:extLst>
      <p:ext uri="{BB962C8B-B14F-4D97-AF65-F5344CB8AC3E}">
        <p14:creationId xmlns:p14="http://schemas.microsoft.com/office/powerpoint/2010/main" val="2585615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BDF242B7-68D9-4F92-ADD1-664AB5A32835}"/>
              </a:ext>
            </a:extLst>
          </p:cNvPr>
          <p:cNvSpPr>
            <a:spLocks noGrp="1"/>
          </p:cNvSpPr>
          <p:nvPr>
            <p:ph type="dt" sz="half" idx="10"/>
          </p:nvPr>
        </p:nvSpPr>
        <p:spPr/>
        <p:txBody>
          <a:bodyPr/>
          <a:lstStyle>
            <a:lvl1pPr>
              <a:defRPr/>
            </a:lvl1pPr>
          </a:lstStyle>
          <a:p>
            <a:pPr>
              <a:defRPr/>
            </a:pPr>
            <a:fld id="{83AD599C-DDA1-4522-B25B-C001861B7237}" type="datetimeFigureOut">
              <a:rPr lang="en-US"/>
              <a:pPr>
                <a:defRPr/>
              </a:pPr>
              <a:t>3/31/2021</a:t>
            </a:fld>
            <a:endParaRPr lang="en-US"/>
          </a:p>
        </p:txBody>
      </p:sp>
      <p:sp>
        <p:nvSpPr>
          <p:cNvPr id="4" name="Footer Placeholder 4">
            <a:extLst>
              <a:ext uri="{FF2B5EF4-FFF2-40B4-BE49-F238E27FC236}">
                <a16:creationId xmlns:a16="http://schemas.microsoft.com/office/drawing/2014/main" id="{FD57839A-DF00-4379-B480-B08DCEC37311}"/>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305B1C11-D20E-4C3D-8C6B-3A124154B55E}"/>
              </a:ext>
            </a:extLst>
          </p:cNvPr>
          <p:cNvSpPr>
            <a:spLocks noGrp="1"/>
          </p:cNvSpPr>
          <p:nvPr>
            <p:ph type="sldNum" sz="quarter" idx="12"/>
          </p:nvPr>
        </p:nvSpPr>
        <p:spPr/>
        <p:txBody>
          <a:bodyPr/>
          <a:lstStyle>
            <a:lvl1pPr>
              <a:defRPr/>
            </a:lvl1pPr>
          </a:lstStyle>
          <a:p>
            <a:pPr>
              <a:defRPr/>
            </a:pPr>
            <a:fld id="{DEA65710-DAFA-4CDB-B7F0-265DB7B57B69}" type="slidenum">
              <a:rPr lang="en-US" altLang="en-US"/>
              <a:pPr>
                <a:defRPr/>
              </a:pPr>
              <a:t>‹#›</a:t>
            </a:fld>
            <a:endParaRPr lang="en-US" altLang="en-US"/>
          </a:p>
        </p:txBody>
      </p:sp>
    </p:spTree>
    <p:extLst>
      <p:ext uri="{BB962C8B-B14F-4D97-AF65-F5344CB8AC3E}">
        <p14:creationId xmlns:p14="http://schemas.microsoft.com/office/powerpoint/2010/main" val="876230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alphaModFix amt="13000"/>
            <a:lum/>
          </a:blip>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CD68464-73E8-4C52-AC29-96D42287154C}"/>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69EC9D6C-DA88-45E9-9ADA-E86A12F2FEE7}"/>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B1FE1CBC-CA54-4CB7-AB0A-862C4F6A934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EE3EDCFB-7E99-4447-A661-67D6217229F4}" type="datetimeFigureOut">
              <a:rPr lang="en-US"/>
              <a:pPr>
                <a:defRPr/>
              </a:pPr>
              <a:t>3/31/2021</a:t>
            </a:fld>
            <a:endParaRPr lang="en-US"/>
          </a:p>
        </p:txBody>
      </p:sp>
      <p:sp>
        <p:nvSpPr>
          <p:cNvPr id="5" name="Footer Placeholder 4">
            <a:extLst>
              <a:ext uri="{FF2B5EF4-FFF2-40B4-BE49-F238E27FC236}">
                <a16:creationId xmlns:a16="http://schemas.microsoft.com/office/drawing/2014/main" id="{42E56857-EC32-4C38-8309-5654199B8502}"/>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8EC2E8A5-09C2-42D8-B857-07AD99667B9E}"/>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Bahnschrift" pitchFamily="34" charset="0"/>
              </a:defRPr>
            </a:lvl1pPr>
          </a:lstStyle>
          <a:p>
            <a:pPr>
              <a:defRPr/>
            </a:pPr>
            <a:fld id="{27648DF1-0F5F-4A81-BA79-0599C81916B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09" r:id="rId5"/>
    <p:sldLayoutId id="2147483721" r:id="rId6"/>
    <p:sldLayoutId id="2147483710" r:id="rId7"/>
    <p:sldLayoutId id="2147483711" r:id="rId8"/>
    <p:sldLayoutId id="2147483712" r:id="rId9"/>
    <p:sldLayoutId id="2147483722" r:id="rId10"/>
    <p:sldLayoutId id="2147483723" r:id="rId11"/>
    <p:sldLayoutId id="2147483713" r:id="rId12"/>
    <p:sldLayoutId id="2147483714" r:id="rId13"/>
    <p:sldLayoutId id="2147483715" r:id="rId14"/>
    <p:sldLayoutId id="2147483716" r:id="rId15"/>
    <p:sldLayoutId id="2147483724" r:id="rId16"/>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Bahnschrift SemiBold" pitchFamily="34" charset="0"/>
        </a:defRPr>
      </a:lvl2pPr>
      <a:lvl3pPr algn="l" rtl="0" eaLnBrk="0" fontAlgn="base" hangingPunct="0">
        <a:lnSpc>
          <a:spcPct val="90000"/>
        </a:lnSpc>
        <a:spcBef>
          <a:spcPct val="0"/>
        </a:spcBef>
        <a:spcAft>
          <a:spcPct val="0"/>
        </a:spcAft>
        <a:defRPr sz="4400">
          <a:solidFill>
            <a:schemeClr val="tx1"/>
          </a:solidFill>
          <a:latin typeface="Bahnschrift SemiBold" pitchFamily="34" charset="0"/>
        </a:defRPr>
      </a:lvl3pPr>
      <a:lvl4pPr algn="l" rtl="0" eaLnBrk="0" fontAlgn="base" hangingPunct="0">
        <a:lnSpc>
          <a:spcPct val="90000"/>
        </a:lnSpc>
        <a:spcBef>
          <a:spcPct val="0"/>
        </a:spcBef>
        <a:spcAft>
          <a:spcPct val="0"/>
        </a:spcAft>
        <a:defRPr sz="4400">
          <a:solidFill>
            <a:schemeClr val="tx1"/>
          </a:solidFill>
          <a:latin typeface="Bahnschrift SemiBold" pitchFamily="34" charset="0"/>
        </a:defRPr>
      </a:lvl4pPr>
      <a:lvl5pPr algn="l" rtl="0" eaLnBrk="0" fontAlgn="base" hangingPunct="0">
        <a:lnSpc>
          <a:spcPct val="90000"/>
        </a:lnSpc>
        <a:spcBef>
          <a:spcPct val="0"/>
        </a:spcBef>
        <a:spcAft>
          <a:spcPct val="0"/>
        </a:spcAft>
        <a:defRPr sz="4400">
          <a:solidFill>
            <a:schemeClr val="tx1"/>
          </a:solidFill>
          <a:latin typeface="Bahnschrift SemiBold" pitchFamily="34" charset="0"/>
        </a:defRPr>
      </a:lvl5pPr>
      <a:lvl6pPr marL="457200" algn="l" rtl="0" fontAlgn="base">
        <a:lnSpc>
          <a:spcPct val="90000"/>
        </a:lnSpc>
        <a:spcBef>
          <a:spcPct val="0"/>
        </a:spcBef>
        <a:spcAft>
          <a:spcPct val="0"/>
        </a:spcAft>
        <a:defRPr sz="4400">
          <a:solidFill>
            <a:schemeClr val="tx1"/>
          </a:solidFill>
          <a:latin typeface="Bahnschrift SemiBold" pitchFamily="34" charset="0"/>
        </a:defRPr>
      </a:lvl6pPr>
      <a:lvl7pPr marL="914400" algn="l" rtl="0" fontAlgn="base">
        <a:lnSpc>
          <a:spcPct val="90000"/>
        </a:lnSpc>
        <a:spcBef>
          <a:spcPct val="0"/>
        </a:spcBef>
        <a:spcAft>
          <a:spcPct val="0"/>
        </a:spcAft>
        <a:defRPr sz="4400">
          <a:solidFill>
            <a:schemeClr val="tx1"/>
          </a:solidFill>
          <a:latin typeface="Bahnschrift SemiBold" pitchFamily="34" charset="0"/>
        </a:defRPr>
      </a:lvl7pPr>
      <a:lvl8pPr marL="1371600" algn="l" rtl="0" fontAlgn="base">
        <a:lnSpc>
          <a:spcPct val="90000"/>
        </a:lnSpc>
        <a:spcBef>
          <a:spcPct val="0"/>
        </a:spcBef>
        <a:spcAft>
          <a:spcPct val="0"/>
        </a:spcAft>
        <a:defRPr sz="4400">
          <a:solidFill>
            <a:schemeClr val="tx1"/>
          </a:solidFill>
          <a:latin typeface="Bahnschrift SemiBold" pitchFamily="34" charset="0"/>
        </a:defRPr>
      </a:lvl8pPr>
      <a:lvl9pPr marL="1828800" algn="l" rtl="0" fontAlgn="base">
        <a:lnSpc>
          <a:spcPct val="90000"/>
        </a:lnSpc>
        <a:spcBef>
          <a:spcPct val="0"/>
        </a:spcBef>
        <a:spcAft>
          <a:spcPct val="0"/>
        </a:spcAft>
        <a:defRPr sz="4400">
          <a:solidFill>
            <a:schemeClr val="tx1"/>
          </a:solidFill>
          <a:latin typeface="Bahnschrift SemiBold"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2E18EB-2C2A-4BFE-AE21-EF14C146D3E2}"/>
              </a:ext>
            </a:extLst>
          </p:cNvPr>
          <p:cNvSpPr>
            <a:spLocks noGrp="1"/>
          </p:cNvSpPr>
          <p:nvPr>
            <p:ph type="body" sz="quarter" idx="12"/>
          </p:nvPr>
        </p:nvSpPr>
        <p:spPr>
          <a:xfrm>
            <a:off x="2359025" y="427038"/>
            <a:ext cx="6084888" cy="1292225"/>
          </a:xfrm>
        </p:spPr>
        <p:txBody>
          <a:bodyPr rtlCol="0"/>
          <a:lstStyle/>
          <a:p>
            <a:pPr eaLnBrk="1" fontAlgn="auto" hangingPunct="1">
              <a:spcAft>
                <a:spcPts val="0"/>
              </a:spcAft>
              <a:defRPr/>
            </a:pPr>
            <a:r>
              <a:rPr lang="en-IN" dirty="0"/>
              <a:t>Linux and Shell Scripting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88423-FBD2-4FED-A24B-E589C02E9A0C}"/>
              </a:ext>
            </a:extLst>
          </p:cNvPr>
          <p:cNvSpPr>
            <a:spLocks noGrp="1"/>
          </p:cNvSpPr>
          <p:nvPr>
            <p:ph type="title"/>
          </p:nvPr>
        </p:nvSpPr>
        <p:spPr/>
        <p:txBody>
          <a:bodyPr rtlCol="0"/>
          <a:lstStyle/>
          <a:p>
            <a:pPr eaLnBrk="1" fontAlgn="auto" hangingPunct="1">
              <a:defRPr/>
            </a:pPr>
            <a:r>
              <a:rPr lang="en-IN" dirty="0"/>
              <a:t>Modes in vim</a:t>
            </a:r>
            <a:endParaRPr lang="en-US" dirty="0"/>
          </a:p>
        </p:txBody>
      </p:sp>
      <p:pic>
        <p:nvPicPr>
          <p:cNvPr id="19459" name="Content Placeholder 3" descr="v3.JPG">
            <a:extLst>
              <a:ext uri="{FF2B5EF4-FFF2-40B4-BE49-F238E27FC236}">
                <a16:creationId xmlns:a16="http://schemas.microsoft.com/office/drawing/2014/main" id="{AED67E97-A348-4880-B227-20EF5DCB5DD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398588" y="1925638"/>
            <a:ext cx="6360749" cy="3818561"/>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9040C-4314-4B7D-80E0-38EDBA3B0600}"/>
              </a:ext>
            </a:extLst>
          </p:cNvPr>
          <p:cNvSpPr>
            <a:spLocks noGrp="1"/>
          </p:cNvSpPr>
          <p:nvPr>
            <p:ph type="title"/>
          </p:nvPr>
        </p:nvSpPr>
        <p:spPr/>
        <p:txBody>
          <a:bodyPr rtlCol="0"/>
          <a:lstStyle/>
          <a:p>
            <a:pPr eaLnBrk="1" fontAlgn="auto" hangingPunct="1">
              <a:defRPr/>
            </a:pPr>
            <a:r>
              <a:rPr lang="en-IN" dirty="0"/>
              <a:t>Modes in vim</a:t>
            </a:r>
            <a:endParaRPr lang="en-US" dirty="0"/>
          </a:p>
        </p:txBody>
      </p:sp>
      <p:sp>
        <p:nvSpPr>
          <p:cNvPr id="20483" name="Content Placeholder 2">
            <a:extLst>
              <a:ext uri="{FF2B5EF4-FFF2-40B4-BE49-F238E27FC236}">
                <a16:creationId xmlns:a16="http://schemas.microsoft.com/office/drawing/2014/main" id="{E33362AD-B9C2-4EBE-A999-9F9DAA65364E}"/>
              </a:ext>
            </a:extLst>
          </p:cNvPr>
          <p:cNvSpPr>
            <a:spLocks noGrp="1"/>
          </p:cNvSpPr>
          <p:nvPr>
            <p:ph idx="1"/>
          </p:nvPr>
        </p:nvSpPr>
        <p:spPr/>
        <p:txBody>
          <a:bodyPr/>
          <a:lstStyle/>
          <a:p>
            <a:pPr algn="just" eaLnBrk="1" hangingPunct="1">
              <a:lnSpc>
                <a:spcPct val="150000"/>
              </a:lnSpc>
            </a:pPr>
            <a:r>
              <a:rPr lang="en-US" altLang="en-US" dirty="0"/>
              <a:t>Two of vim’s modes of operation are Command mode (also called Normal mode) and Input mode. </a:t>
            </a:r>
          </a:p>
          <a:p>
            <a:pPr algn="just" eaLnBrk="1" hangingPunct="1">
              <a:lnSpc>
                <a:spcPct val="150000"/>
              </a:lnSpc>
            </a:pPr>
            <a:r>
              <a:rPr lang="en-US" altLang="en-US" dirty="0"/>
              <a:t>While vim is in Command mode, you can give vim commands. For example, you can delete text or exit from vim. You can also command vim to enter Input mode. </a:t>
            </a:r>
          </a:p>
          <a:p>
            <a:pPr algn="just" eaLnBrk="1" hangingPunct="1">
              <a:lnSpc>
                <a:spcPct val="150000"/>
              </a:lnSpc>
            </a:pPr>
            <a:r>
              <a:rPr lang="en-US" altLang="en-US" dirty="0"/>
              <a:t>In Input mode, vim accepts anything you enter as text and displays it on the screen.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DCEB3-39B8-4331-BCDA-C55934362DDF}"/>
              </a:ext>
            </a:extLst>
          </p:cNvPr>
          <p:cNvSpPr>
            <a:spLocks noGrp="1"/>
          </p:cNvSpPr>
          <p:nvPr>
            <p:ph type="title"/>
          </p:nvPr>
        </p:nvSpPr>
        <p:spPr/>
        <p:txBody>
          <a:bodyPr rtlCol="0"/>
          <a:lstStyle/>
          <a:p>
            <a:pPr eaLnBrk="1" fontAlgn="auto" hangingPunct="1">
              <a:defRPr/>
            </a:pPr>
            <a:r>
              <a:rPr lang="en-IN" dirty="0"/>
              <a:t>Modes in vim</a:t>
            </a:r>
            <a:endParaRPr lang="en-US" dirty="0"/>
          </a:p>
        </p:txBody>
      </p:sp>
      <p:sp>
        <p:nvSpPr>
          <p:cNvPr id="21507" name="Content Placeholder 2">
            <a:extLst>
              <a:ext uri="{FF2B5EF4-FFF2-40B4-BE49-F238E27FC236}">
                <a16:creationId xmlns:a16="http://schemas.microsoft.com/office/drawing/2014/main" id="{3D96A09A-6579-4435-ABBD-03FC006091D6}"/>
              </a:ext>
            </a:extLst>
          </p:cNvPr>
          <p:cNvSpPr>
            <a:spLocks noGrp="1"/>
          </p:cNvSpPr>
          <p:nvPr>
            <p:ph idx="1"/>
          </p:nvPr>
        </p:nvSpPr>
        <p:spPr/>
        <p:txBody>
          <a:bodyPr/>
          <a:lstStyle/>
          <a:p>
            <a:pPr algn="just" eaLnBrk="1" hangingPunct="1">
              <a:lnSpc>
                <a:spcPct val="150000"/>
              </a:lnSpc>
            </a:pPr>
            <a:r>
              <a:rPr lang="en-US" altLang="en-US" dirty="0"/>
              <a:t>The colon (:) in the preceding command puts vim into another mode, Last Line mode. </a:t>
            </a:r>
          </a:p>
          <a:p>
            <a:pPr algn="just" eaLnBrk="1" hangingPunct="1">
              <a:lnSpc>
                <a:spcPct val="150000"/>
              </a:lnSpc>
            </a:pPr>
            <a:r>
              <a:rPr lang="en-US" altLang="en-US" dirty="0"/>
              <a:t>While in this mode, vim keeps the cursor on the bottom line of the screen. When you press RETURN to finish entering the command, vim restores the cursor to its place in the text. </a:t>
            </a:r>
          </a:p>
          <a:p>
            <a:pPr algn="just" eaLnBrk="1" hangingPunct="1">
              <a:lnSpc>
                <a:spcPct val="150000"/>
              </a:lnSpc>
              <a:buFont typeface="Arial" panose="020B0604020202020204" pitchFamily="34" charset="0"/>
              <a:buNone/>
            </a:pPr>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3BF10-82DB-4873-89BE-348AC4162D40}"/>
              </a:ext>
            </a:extLst>
          </p:cNvPr>
          <p:cNvSpPr>
            <a:spLocks noGrp="1"/>
          </p:cNvSpPr>
          <p:nvPr>
            <p:ph type="title"/>
          </p:nvPr>
        </p:nvSpPr>
        <p:spPr/>
        <p:txBody>
          <a:bodyPr rtlCol="0"/>
          <a:lstStyle/>
          <a:p>
            <a:pPr eaLnBrk="1" fontAlgn="auto" hangingPunct="1">
              <a:defRPr/>
            </a:pPr>
            <a:r>
              <a:rPr lang="en-IN" dirty="0"/>
              <a:t>Modes in vim</a:t>
            </a:r>
            <a:endParaRPr lang="en-US" dirty="0"/>
          </a:p>
        </p:txBody>
      </p:sp>
      <p:sp>
        <p:nvSpPr>
          <p:cNvPr id="22531" name="Content Placeholder 2">
            <a:extLst>
              <a:ext uri="{FF2B5EF4-FFF2-40B4-BE49-F238E27FC236}">
                <a16:creationId xmlns:a16="http://schemas.microsoft.com/office/drawing/2014/main" id="{1D9C5171-53FC-4FE8-A757-0F77D93A80D5}"/>
              </a:ext>
            </a:extLst>
          </p:cNvPr>
          <p:cNvSpPr>
            <a:spLocks noGrp="1"/>
          </p:cNvSpPr>
          <p:nvPr>
            <p:ph idx="1"/>
          </p:nvPr>
        </p:nvSpPr>
        <p:spPr/>
        <p:txBody>
          <a:bodyPr/>
          <a:lstStyle/>
          <a:p>
            <a:pPr algn="just" eaLnBrk="1" hangingPunct="1">
              <a:lnSpc>
                <a:spcPct val="150000"/>
              </a:lnSpc>
            </a:pPr>
            <a:r>
              <a:rPr lang="en-US" altLang="en-US" dirty="0"/>
              <a:t>Press ESCAPE to return vim to Command mode. </a:t>
            </a:r>
          </a:p>
          <a:p>
            <a:pPr algn="just" eaLnBrk="1" hangingPunct="1">
              <a:lnSpc>
                <a:spcPct val="150000"/>
              </a:lnSpc>
            </a:pPr>
            <a:r>
              <a:rPr lang="en-US" altLang="en-US" dirty="0"/>
              <a:t>By default the vim editor informs you about which mode it is in: It displays INSERT at the lower-left corner of the screen while it is in Insert mode.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AA9C-3886-47EB-9C65-562D2F3730C8}"/>
              </a:ext>
            </a:extLst>
          </p:cNvPr>
          <p:cNvSpPr>
            <a:spLocks noGrp="1"/>
          </p:cNvSpPr>
          <p:nvPr>
            <p:ph type="title"/>
          </p:nvPr>
        </p:nvSpPr>
        <p:spPr/>
        <p:txBody>
          <a:bodyPr rtlCol="0"/>
          <a:lstStyle/>
          <a:p>
            <a:pPr eaLnBrk="1" fontAlgn="auto" hangingPunct="1">
              <a:defRPr/>
            </a:pPr>
            <a:r>
              <a:rPr lang="en-US" dirty="0"/>
              <a:t>Entering Text</a:t>
            </a:r>
          </a:p>
        </p:txBody>
      </p:sp>
      <p:sp>
        <p:nvSpPr>
          <p:cNvPr id="23555" name="Content Placeholder 2">
            <a:extLst>
              <a:ext uri="{FF2B5EF4-FFF2-40B4-BE49-F238E27FC236}">
                <a16:creationId xmlns:a16="http://schemas.microsoft.com/office/drawing/2014/main" id="{8CE76E6B-3299-478A-B95F-EE66A184C7F6}"/>
              </a:ext>
            </a:extLst>
          </p:cNvPr>
          <p:cNvSpPr>
            <a:spLocks noGrp="1"/>
          </p:cNvSpPr>
          <p:nvPr>
            <p:ph idx="1"/>
          </p:nvPr>
        </p:nvSpPr>
        <p:spPr/>
        <p:txBody>
          <a:bodyPr/>
          <a:lstStyle/>
          <a:p>
            <a:pPr algn="just" eaLnBrk="1" hangingPunct="1">
              <a:lnSpc>
                <a:spcPct val="150000"/>
              </a:lnSpc>
            </a:pPr>
            <a:r>
              <a:rPr lang="en-US" altLang="en-US" dirty="0"/>
              <a:t>When you start vim, you must put it in Input mode before you can enter text. </a:t>
            </a:r>
          </a:p>
          <a:p>
            <a:pPr algn="just" eaLnBrk="1" hangingPunct="1">
              <a:lnSpc>
                <a:spcPct val="150000"/>
              </a:lnSpc>
            </a:pPr>
            <a:r>
              <a:rPr lang="en-US" altLang="en-US" dirty="0"/>
              <a:t>To put vim in Input mode, press the </a:t>
            </a:r>
            <a:r>
              <a:rPr lang="en-US" altLang="en-US" dirty="0" err="1"/>
              <a:t>i</a:t>
            </a:r>
            <a:r>
              <a:rPr lang="en-US" altLang="en-US" dirty="0"/>
              <a:t> (insert before cursor) key or the a (append after cursor) key.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FB512-F175-4D8A-8376-22C5EEB1F681}"/>
              </a:ext>
            </a:extLst>
          </p:cNvPr>
          <p:cNvSpPr>
            <a:spLocks noGrp="1"/>
          </p:cNvSpPr>
          <p:nvPr>
            <p:ph type="title"/>
          </p:nvPr>
        </p:nvSpPr>
        <p:spPr/>
        <p:txBody>
          <a:bodyPr rtlCol="0"/>
          <a:lstStyle/>
          <a:p>
            <a:pPr eaLnBrk="1" fontAlgn="auto" hangingPunct="1">
              <a:defRPr/>
            </a:pPr>
            <a:r>
              <a:rPr lang="en-US" dirty="0"/>
              <a:t>Entering Text</a:t>
            </a:r>
          </a:p>
        </p:txBody>
      </p:sp>
      <p:sp>
        <p:nvSpPr>
          <p:cNvPr id="3" name="Content Placeholder 2">
            <a:extLst>
              <a:ext uri="{FF2B5EF4-FFF2-40B4-BE49-F238E27FC236}">
                <a16:creationId xmlns:a16="http://schemas.microsoft.com/office/drawing/2014/main" id="{E73F9D31-3ABD-428B-B5E0-81D992A94AAD}"/>
              </a:ext>
            </a:extLst>
          </p:cNvPr>
          <p:cNvSpPr>
            <a:spLocks noGrp="1"/>
          </p:cNvSpPr>
          <p:nvPr>
            <p:ph idx="1"/>
          </p:nvPr>
        </p:nvSpPr>
        <p:spPr/>
        <p:txBody>
          <a:bodyPr rtlCol="0">
            <a:normAutofit lnSpcReduction="10000"/>
          </a:bodyPr>
          <a:lstStyle/>
          <a:p>
            <a:pPr algn="just" eaLnBrk="1" fontAlgn="auto" hangingPunct="1">
              <a:lnSpc>
                <a:spcPct val="150000"/>
              </a:lnSpc>
              <a:spcAft>
                <a:spcPts val="0"/>
              </a:spcAft>
              <a:defRPr/>
            </a:pPr>
            <a:r>
              <a:rPr lang="en-US" dirty="0"/>
              <a:t>If you are not sure whether vim is in Input mode, press the ESCAPE key; vim returns to Command mode if it is in Input mode or beeps, flashes, or does nothing if it is already in Command mode. </a:t>
            </a:r>
          </a:p>
          <a:p>
            <a:pPr algn="just" eaLnBrk="1" fontAlgn="auto" hangingPunct="1">
              <a:lnSpc>
                <a:spcPct val="150000"/>
              </a:lnSpc>
              <a:spcAft>
                <a:spcPts val="0"/>
              </a:spcAft>
              <a:defRPr/>
            </a:pPr>
            <a:r>
              <a:rPr lang="en-US" dirty="0"/>
              <a:t>You can put vim back in Input mode by pressing the </a:t>
            </a:r>
            <a:r>
              <a:rPr lang="en-US" dirty="0" err="1"/>
              <a:t>i</a:t>
            </a:r>
            <a:r>
              <a:rPr lang="en-US" dirty="0"/>
              <a:t> or a key again.</a:t>
            </a:r>
          </a:p>
          <a:p>
            <a:pPr algn="just" eaLnBrk="1" fontAlgn="auto" hangingPunct="1">
              <a:lnSpc>
                <a:spcPct val="150000"/>
              </a:lnSpc>
              <a:spcAft>
                <a:spcPts val="0"/>
              </a:spcAft>
              <a:defRPr/>
            </a:pPr>
            <a:r>
              <a:rPr lang="en-US" dirty="0"/>
              <a:t>While vim is in Input mode, you can enter text by typing on the keyboard. If the text does not appear on the screen as you type, vim is not in Input mode.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7B2AE-CC01-4FE7-88F3-12F3A8BC27FA}"/>
              </a:ext>
            </a:extLst>
          </p:cNvPr>
          <p:cNvSpPr>
            <a:spLocks noGrp="1"/>
          </p:cNvSpPr>
          <p:nvPr>
            <p:ph type="title"/>
          </p:nvPr>
        </p:nvSpPr>
        <p:spPr/>
        <p:txBody>
          <a:bodyPr rtlCol="0"/>
          <a:lstStyle/>
          <a:p>
            <a:pPr eaLnBrk="1" fontAlgn="auto" hangingPunct="1">
              <a:defRPr/>
            </a:pPr>
            <a:r>
              <a:rPr lang="en-US" dirty="0"/>
              <a:t>Correcting Text</a:t>
            </a:r>
          </a:p>
        </p:txBody>
      </p:sp>
      <p:sp>
        <p:nvSpPr>
          <p:cNvPr id="25603" name="Content Placeholder 2">
            <a:extLst>
              <a:ext uri="{FF2B5EF4-FFF2-40B4-BE49-F238E27FC236}">
                <a16:creationId xmlns:a16="http://schemas.microsoft.com/office/drawing/2014/main" id="{37104CDA-EE55-40EB-9D77-796B3264D012}"/>
              </a:ext>
            </a:extLst>
          </p:cNvPr>
          <p:cNvSpPr>
            <a:spLocks noGrp="1"/>
          </p:cNvSpPr>
          <p:nvPr>
            <p:ph idx="1"/>
          </p:nvPr>
        </p:nvSpPr>
        <p:spPr/>
        <p:txBody>
          <a:bodyPr/>
          <a:lstStyle/>
          <a:p>
            <a:pPr algn="just" eaLnBrk="1" hangingPunct="1">
              <a:lnSpc>
                <a:spcPct val="150000"/>
              </a:lnSpc>
            </a:pPr>
            <a:r>
              <a:rPr lang="en-US" altLang="en-US" dirty="0"/>
              <a:t>The keys that back up and correct a shell command line serve the same functions when vim is in Input mode. </a:t>
            </a:r>
          </a:p>
          <a:p>
            <a:pPr algn="just" eaLnBrk="1" hangingPunct="1">
              <a:lnSpc>
                <a:spcPct val="150000"/>
              </a:lnSpc>
            </a:pPr>
            <a:r>
              <a:rPr lang="en-US" altLang="en-US" dirty="0"/>
              <a:t>These keys include the erase, line kill, and word kill keys (usually CONTROL-H, CONTROL-U, and CONTROL-W, respectively).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FE095-1867-4EB9-AD23-976E83721A06}"/>
              </a:ext>
            </a:extLst>
          </p:cNvPr>
          <p:cNvSpPr>
            <a:spLocks noGrp="1"/>
          </p:cNvSpPr>
          <p:nvPr>
            <p:ph type="title"/>
          </p:nvPr>
        </p:nvSpPr>
        <p:spPr/>
        <p:txBody>
          <a:bodyPr rtlCol="0"/>
          <a:lstStyle/>
          <a:p>
            <a:pPr eaLnBrk="1" fontAlgn="auto" hangingPunct="1">
              <a:defRPr/>
            </a:pPr>
            <a:r>
              <a:rPr lang="en-US" dirty="0"/>
              <a:t>Moving the Cursor</a:t>
            </a:r>
          </a:p>
        </p:txBody>
      </p:sp>
      <p:sp>
        <p:nvSpPr>
          <p:cNvPr id="26627" name="Content Placeholder 2">
            <a:extLst>
              <a:ext uri="{FF2B5EF4-FFF2-40B4-BE49-F238E27FC236}">
                <a16:creationId xmlns:a16="http://schemas.microsoft.com/office/drawing/2014/main" id="{36EC8D34-0707-446A-9364-2A55E96FCCE6}"/>
              </a:ext>
            </a:extLst>
          </p:cNvPr>
          <p:cNvSpPr>
            <a:spLocks noGrp="1"/>
          </p:cNvSpPr>
          <p:nvPr>
            <p:ph idx="1"/>
          </p:nvPr>
        </p:nvSpPr>
        <p:spPr/>
        <p:txBody>
          <a:bodyPr/>
          <a:lstStyle/>
          <a:p>
            <a:pPr algn="just" eaLnBrk="1" hangingPunct="1">
              <a:lnSpc>
                <a:spcPct val="150000"/>
              </a:lnSpc>
            </a:pPr>
            <a:r>
              <a:rPr lang="en-US" altLang="en-US" dirty="0"/>
              <a:t>To delete, insert, and correct text, you need to move the cursor on the screen. </a:t>
            </a:r>
          </a:p>
          <a:p>
            <a:pPr algn="just" eaLnBrk="1" hangingPunct="1">
              <a:lnSpc>
                <a:spcPct val="150000"/>
              </a:lnSpc>
            </a:pPr>
            <a:r>
              <a:rPr lang="en-US" altLang="en-US" dirty="0"/>
              <a:t>While vim is in Command mode, you can use the RETURN key, the SPACE bar, and the ARROW keys to move the cursor. </a:t>
            </a:r>
          </a:p>
          <a:p>
            <a:pPr algn="just" eaLnBrk="1" hangingPunct="1">
              <a:lnSpc>
                <a:spcPct val="150000"/>
              </a:lnSpc>
            </a:pPr>
            <a:r>
              <a:rPr lang="en-US" altLang="en-US" dirty="0"/>
              <a:t>You can use the h, j, k, and l (lowercase “l”) keys to move the cursor left, down, up, and right, respectively.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FF4A6-96A5-4D11-BEC8-4257324D0086}"/>
              </a:ext>
            </a:extLst>
          </p:cNvPr>
          <p:cNvSpPr>
            <a:spLocks noGrp="1"/>
          </p:cNvSpPr>
          <p:nvPr>
            <p:ph type="title"/>
          </p:nvPr>
        </p:nvSpPr>
        <p:spPr/>
        <p:txBody>
          <a:bodyPr rtlCol="0"/>
          <a:lstStyle/>
          <a:p>
            <a:pPr eaLnBrk="1" fontAlgn="auto" hangingPunct="1">
              <a:defRPr/>
            </a:pPr>
            <a:r>
              <a:rPr lang="en-US" dirty="0"/>
              <a:t>Deleting Text</a:t>
            </a:r>
          </a:p>
        </p:txBody>
      </p:sp>
      <p:sp>
        <p:nvSpPr>
          <p:cNvPr id="27651" name="Content Placeholder 2">
            <a:extLst>
              <a:ext uri="{FF2B5EF4-FFF2-40B4-BE49-F238E27FC236}">
                <a16:creationId xmlns:a16="http://schemas.microsoft.com/office/drawing/2014/main" id="{D9F85C2E-BEAE-40C4-B061-B689CE741B36}"/>
              </a:ext>
            </a:extLst>
          </p:cNvPr>
          <p:cNvSpPr>
            <a:spLocks noGrp="1"/>
          </p:cNvSpPr>
          <p:nvPr>
            <p:ph idx="1"/>
          </p:nvPr>
        </p:nvSpPr>
        <p:spPr/>
        <p:txBody>
          <a:bodyPr/>
          <a:lstStyle/>
          <a:p>
            <a:pPr algn="just" eaLnBrk="1" hangingPunct="1">
              <a:lnSpc>
                <a:spcPct val="150000"/>
              </a:lnSpc>
            </a:pPr>
            <a:r>
              <a:rPr lang="en-IN" altLang="en-US" dirty="0"/>
              <a:t>Deleting a single character: x</a:t>
            </a:r>
          </a:p>
          <a:p>
            <a:pPr algn="just" eaLnBrk="1" hangingPunct="1">
              <a:lnSpc>
                <a:spcPct val="150000"/>
              </a:lnSpc>
            </a:pPr>
            <a:r>
              <a:rPr lang="en-IN" altLang="en-US" dirty="0"/>
              <a:t>Deleting a word: </a:t>
            </a:r>
            <a:r>
              <a:rPr lang="en-IN" altLang="en-US" dirty="0" err="1"/>
              <a:t>dw</a:t>
            </a:r>
            <a:endParaRPr lang="en-IN" altLang="en-US" dirty="0"/>
          </a:p>
          <a:p>
            <a:pPr algn="just" eaLnBrk="1" hangingPunct="1">
              <a:lnSpc>
                <a:spcPct val="150000"/>
              </a:lnSpc>
            </a:pPr>
            <a:r>
              <a:rPr lang="en-IN" altLang="en-US" dirty="0"/>
              <a:t>Deleting a line of text: dd</a:t>
            </a:r>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9BFB9-3262-4A42-8B8B-7C3F70C4ECA6}"/>
              </a:ext>
            </a:extLst>
          </p:cNvPr>
          <p:cNvSpPr>
            <a:spLocks noGrp="1"/>
          </p:cNvSpPr>
          <p:nvPr>
            <p:ph type="title"/>
          </p:nvPr>
        </p:nvSpPr>
        <p:spPr/>
        <p:txBody>
          <a:bodyPr rtlCol="0"/>
          <a:lstStyle/>
          <a:p>
            <a:pPr eaLnBrk="1" fontAlgn="auto" hangingPunct="1">
              <a:defRPr/>
            </a:pPr>
            <a:r>
              <a:rPr lang="en-US" dirty="0"/>
              <a:t>Undoing Mistakes</a:t>
            </a:r>
          </a:p>
        </p:txBody>
      </p:sp>
      <p:sp>
        <p:nvSpPr>
          <p:cNvPr id="28675" name="Content Placeholder 2">
            <a:extLst>
              <a:ext uri="{FF2B5EF4-FFF2-40B4-BE49-F238E27FC236}">
                <a16:creationId xmlns:a16="http://schemas.microsoft.com/office/drawing/2014/main" id="{66203CAA-2CC4-4486-9773-0DE4815DC4C8}"/>
              </a:ext>
            </a:extLst>
          </p:cNvPr>
          <p:cNvSpPr>
            <a:spLocks noGrp="1"/>
          </p:cNvSpPr>
          <p:nvPr>
            <p:ph idx="1"/>
          </p:nvPr>
        </p:nvSpPr>
        <p:spPr/>
        <p:txBody>
          <a:bodyPr/>
          <a:lstStyle/>
          <a:p>
            <a:pPr algn="just" eaLnBrk="1" hangingPunct="1">
              <a:lnSpc>
                <a:spcPct val="150000"/>
              </a:lnSpc>
            </a:pPr>
            <a:r>
              <a:rPr lang="en-US" altLang="en-US" dirty="0"/>
              <a:t>Give the command u (Undo) immediately after the command you want to undo. </a:t>
            </a:r>
          </a:p>
          <a:p>
            <a:pPr algn="just" eaLnBrk="1" hangingPunct="1">
              <a:lnSpc>
                <a:spcPct val="150000"/>
              </a:lnSpc>
            </a:pPr>
            <a:r>
              <a:rPr lang="en-US" altLang="en-US" dirty="0"/>
              <a:t>If you give the u command again, vim will undo the command you gave before the one it just undid. You can use this technique to back up over many of your actions.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44B57-ECC4-434A-A04A-BC5666B1658F}"/>
              </a:ext>
            </a:extLst>
          </p:cNvPr>
          <p:cNvSpPr>
            <a:spLocks noGrp="1"/>
          </p:cNvSpPr>
          <p:nvPr>
            <p:ph type="title"/>
          </p:nvPr>
        </p:nvSpPr>
        <p:spPr/>
        <p:txBody>
          <a:bodyPr rtlCol="0">
            <a:normAutofit/>
          </a:bodyPr>
          <a:lstStyle/>
          <a:p>
            <a:pPr eaLnBrk="1" fontAlgn="auto" hangingPunct="1">
              <a:defRPr/>
            </a:pPr>
            <a:r>
              <a:rPr lang="en-US" dirty="0"/>
              <a:t>Learning Outcomes</a:t>
            </a:r>
          </a:p>
        </p:txBody>
      </p:sp>
      <p:sp>
        <p:nvSpPr>
          <p:cNvPr id="11267" name="Content Placeholder 2">
            <a:extLst>
              <a:ext uri="{FF2B5EF4-FFF2-40B4-BE49-F238E27FC236}">
                <a16:creationId xmlns:a16="http://schemas.microsoft.com/office/drawing/2014/main" id="{3F1A4B85-BC17-4963-BCCB-7503A39C4CF7}"/>
              </a:ext>
            </a:extLst>
          </p:cNvPr>
          <p:cNvSpPr>
            <a:spLocks noGrp="1"/>
          </p:cNvSpPr>
          <p:nvPr>
            <p:ph idx="1"/>
          </p:nvPr>
        </p:nvSpPr>
        <p:spPr>
          <a:xfrm>
            <a:off x="1200150" y="2809875"/>
            <a:ext cx="7315200" cy="3819525"/>
          </a:xfrm>
        </p:spPr>
        <p:txBody>
          <a:bodyPr/>
          <a:lstStyle/>
          <a:p>
            <a:pPr algn="just" eaLnBrk="1" hangingPunct="1">
              <a:lnSpc>
                <a:spcPct val="150000"/>
              </a:lnSpc>
            </a:pPr>
            <a:r>
              <a:rPr lang="en-IN" altLang="en-US" dirty="0"/>
              <a:t>Know how to use vim</a:t>
            </a:r>
          </a:p>
          <a:p>
            <a:pPr algn="just" eaLnBrk="1" hangingPunct="1">
              <a:lnSpc>
                <a:spcPct val="150000"/>
              </a:lnSpc>
            </a:pPr>
            <a:r>
              <a:rPr lang="en-IN" altLang="en-US" dirty="0"/>
              <a:t>Understand the features of vim</a:t>
            </a: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5A1B1-620D-4141-A2BF-2EF5911E0C4E}"/>
              </a:ext>
            </a:extLst>
          </p:cNvPr>
          <p:cNvSpPr>
            <a:spLocks noGrp="1"/>
          </p:cNvSpPr>
          <p:nvPr>
            <p:ph type="title"/>
          </p:nvPr>
        </p:nvSpPr>
        <p:spPr/>
        <p:txBody>
          <a:bodyPr rtlCol="0"/>
          <a:lstStyle/>
          <a:p>
            <a:pPr eaLnBrk="1" fontAlgn="auto" hangingPunct="1">
              <a:defRPr/>
            </a:pPr>
            <a:r>
              <a:rPr lang="en-US" dirty="0"/>
              <a:t>Undoing Mistakes</a:t>
            </a:r>
          </a:p>
        </p:txBody>
      </p:sp>
      <p:sp>
        <p:nvSpPr>
          <p:cNvPr id="29699" name="Content Placeholder 2">
            <a:extLst>
              <a:ext uri="{FF2B5EF4-FFF2-40B4-BE49-F238E27FC236}">
                <a16:creationId xmlns:a16="http://schemas.microsoft.com/office/drawing/2014/main" id="{6C2A1491-50B8-41D6-BDD2-FAD510C0A2D7}"/>
              </a:ext>
            </a:extLst>
          </p:cNvPr>
          <p:cNvSpPr>
            <a:spLocks noGrp="1"/>
          </p:cNvSpPr>
          <p:nvPr>
            <p:ph idx="1"/>
          </p:nvPr>
        </p:nvSpPr>
        <p:spPr/>
        <p:txBody>
          <a:bodyPr/>
          <a:lstStyle/>
          <a:p>
            <a:pPr algn="just" eaLnBrk="1" hangingPunct="1">
              <a:lnSpc>
                <a:spcPct val="150000"/>
              </a:lnSpc>
            </a:pPr>
            <a:r>
              <a:rPr lang="en-US" altLang="en-US" dirty="0"/>
              <a:t>If you undo a command you did not mean to undo, give a Redo command: CONTROL-R or :redo (followed by a RETURN). </a:t>
            </a:r>
          </a:p>
          <a:p>
            <a:pPr algn="just" eaLnBrk="1" hangingPunct="1">
              <a:lnSpc>
                <a:spcPct val="150000"/>
              </a:lnSpc>
            </a:pPr>
            <a:r>
              <a:rPr lang="en-US" altLang="en-US" dirty="0"/>
              <a:t>As with the Undo command, you can give the Redo command many times in a row.</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92D2E-0934-4140-BAAA-59CA5BCEAD6A}"/>
              </a:ext>
            </a:extLst>
          </p:cNvPr>
          <p:cNvSpPr>
            <a:spLocks noGrp="1"/>
          </p:cNvSpPr>
          <p:nvPr>
            <p:ph type="title"/>
          </p:nvPr>
        </p:nvSpPr>
        <p:spPr/>
        <p:txBody>
          <a:bodyPr rtlCol="0"/>
          <a:lstStyle/>
          <a:p>
            <a:pPr eaLnBrk="1" fontAlgn="auto" hangingPunct="1">
              <a:defRPr/>
            </a:pPr>
            <a:r>
              <a:rPr lang="en-US" dirty="0"/>
              <a:t>Entering Additional Text</a:t>
            </a:r>
          </a:p>
        </p:txBody>
      </p:sp>
      <p:sp>
        <p:nvSpPr>
          <p:cNvPr id="3" name="Content Placeholder 2">
            <a:extLst>
              <a:ext uri="{FF2B5EF4-FFF2-40B4-BE49-F238E27FC236}">
                <a16:creationId xmlns:a16="http://schemas.microsoft.com/office/drawing/2014/main" id="{1BCA53F3-B68B-4DDC-A52B-56D5A46B3926}"/>
              </a:ext>
            </a:extLst>
          </p:cNvPr>
          <p:cNvSpPr>
            <a:spLocks noGrp="1"/>
          </p:cNvSpPr>
          <p:nvPr>
            <p:ph idx="1"/>
          </p:nvPr>
        </p:nvSpPr>
        <p:spPr/>
        <p:txBody>
          <a:bodyPr rtlCol="0">
            <a:normAutofit lnSpcReduction="10000"/>
          </a:bodyPr>
          <a:lstStyle/>
          <a:p>
            <a:pPr algn="just" eaLnBrk="1" fontAlgn="auto" hangingPunct="1">
              <a:lnSpc>
                <a:spcPct val="150000"/>
              </a:lnSpc>
              <a:spcAft>
                <a:spcPts val="0"/>
              </a:spcAft>
              <a:defRPr/>
            </a:pPr>
            <a:r>
              <a:rPr lang="en-US" dirty="0"/>
              <a:t>When you want to insert new text within existing text, move the cursor so it is on the character that follows the new text you plan to enter. </a:t>
            </a:r>
          </a:p>
          <a:p>
            <a:pPr algn="just" eaLnBrk="1" fontAlgn="auto" hangingPunct="1">
              <a:lnSpc>
                <a:spcPct val="150000"/>
              </a:lnSpc>
              <a:spcAft>
                <a:spcPts val="0"/>
              </a:spcAft>
              <a:defRPr/>
            </a:pPr>
            <a:r>
              <a:rPr lang="en-US" dirty="0"/>
              <a:t>Then give the </a:t>
            </a:r>
            <a:r>
              <a:rPr lang="en-US" dirty="0" err="1"/>
              <a:t>i</a:t>
            </a:r>
            <a:r>
              <a:rPr lang="en-US" dirty="0"/>
              <a:t> (Insert) command to put vim in Input mode, enter the new text, and press ESCAPE to return vim to Command mode. </a:t>
            </a:r>
          </a:p>
          <a:p>
            <a:pPr algn="just" eaLnBrk="1" fontAlgn="auto" hangingPunct="1">
              <a:lnSpc>
                <a:spcPct val="150000"/>
              </a:lnSpc>
              <a:spcAft>
                <a:spcPts val="0"/>
              </a:spcAft>
              <a:defRPr/>
            </a:pPr>
            <a:r>
              <a:rPr lang="en-US" dirty="0"/>
              <a:t>Alternatively, you can position the cursor on the character that precedes the new text and use the a (Append) command.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1AF01-AC30-4322-AF24-41455EFCDF96}"/>
              </a:ext>
            </a:extLst>
          </p:cNvPr>
          <p:cNvSpPr>
            <a:spLocks noGrp="1"/>
          </p:cNvSpPr>
          <p:nvPr>
            <p:ph type="title"/>
          </p:nvPr>
        </p:nvSpPr>
        <p:spPr/>
        <p:txBody>
          <a:bodyPr rtlCol="0"/>
          <a:lstStyle/>
          <a:p>
            <a:pPr eaLnBrk="1" fontAlgn="auto" hangingPunct="1">
              <a:defRPr/>
            </a:pPr>
            <a:r>
              <a:rPr lang="en-US" dirty="0"/>
              <a:t>Entering Additional Text</a:t>
            </a:r>
          </a:p>
        </p:txBody>
      </p:sp>
      <p:sp>
        <p:nvSpPr>
          <p:cNvPr id="31747" name="Content Placeholder 2">
            <a:extLst>
              <a:ext uri="{FF2B5EF4-FFF2-40B4-BE49-F238E27FC236}">
                <a16:creationId xmlns:a16="http://schemas.microsoft.com/office/drawing/2014/main" id="{F81D10DD-9770-4939-B43E-0FEDC45036EA}"/>
              </a:ext>
            </a:extLst>
          </p:cNvPr>
          <p:cNvSpPr>
            <a:spLocks noGrp="1"/>
          </p:cNvSpPr>
          <p:nvPr>
            <p:ph idx="1"/>
          </p:nvPr>
        </p:nvSpPr>
        <p:spPr/>
        <p:txBody>
          <a:bodyPr/>
          <a:lstStyle/>
          <a:p>
            <a:pPr algn="just" eaLnBrk="1" hangingPunct="1">
              <a:lnSpc>
                <a:spcPct val="150000"/>
              </a:lnSpc>
            </a:pPr>
            <a:r>
              <a:rPr lang="en-US" altLang="en-US" dirty="0"/>
              <a:t>To enter one or more lines, position the cursor on the line above where you want the new text to go. </a:t>
            </a:r>
          </a:p>
          <a:p>
            <a:pPr algn="just" eaLnBrk="1" hangingPunct="1">
              <a:lnSpc>
                <a:spcPct val="150000"/>
              </a:lnSpc>
            </a:pPr>
            <a:r>
              <a:rPr lang="en-US" altLang="en-US" dirty="0"/>
              <a:t>Give the command o (Open). </a:t>
            </a:r>
          </a:p>
          <a:p>
            <a:pPr algn="just" eaLnBrk="1" hangingPunct="1">
              <a:lnSpc>
                <a:spcPct val="150000"/>
              </a:lnSpc>
            </a:pPr>
            <a:r>
              <a:rPr lang="en-US" altLang="en-US" dirty="0"/>
              <a:t>The vim editor opens a blank line below the line the cursor was on, puts the cursor on the new, empty line, and enters Input mode.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58DE-C6FE-4AEB-8611-D66A9D95F363}"/>
              </a:ext>
            </a:extLst>
          </p:cNvPr>
          <p:cNvSpPr>
            <a:spLocks noGrp="1"/>
          </p:cNvSpPr>
          <p:nvPr>
            <p:ph type="title"/>
          </p:nvPr>
        </p:nvSpPr>
        <p:spPr/>
        <p:txBody>
          <a:bodyPr rtlCol="0"/>
          <a:lstStyle/>
          <a:p>
            <a:pPr eaLnBrk="1" fontAlgn="auto" hangingPunct="1">
              <a:defRPr/>
            </a:pPr>
            <a:r>
              <a:rPr lang="en-US" dirty="0"/>
              <a:t>Entering Additional Text</a:t>
            </a:r>
          </a:p>
        </p:txBody>
      </p:sp>
      <p:sp>
        <p:nvSpPr>
          <p:cNvPr id="32771" name="Content Placeholder 2">
            <a:extLst>
              <a:ext uri="{FF2B5EF4-FFF2-40B4-BE49-F238E27FC236}">
                <a16:creationId xmlns:a16="http://schemas.microsoft.com/office/drawing/2014/main" id="{6D75A644-920F-4CBD-B77B-1A2542989A53}"/>
              </a:ext>
            </a:extLst>
          </p:cNvPr>
          <p:cNvSpPr>
            <a:spLocks noGrp="1"/>
          </p:cNvSpPr>
          <p:nvPr>
            <p:ph idx="1"/>
          </p:nvPr>
        </p:nvSpPr>
        <p:spPr/>
        <p:txBody>
          <a:bodyPr/>
          <a:lstStyle/>
          <a:p>
            <a:pPr algn="just" eaLnBrk="1" hangingPunct="1">
              <a:lnSpc>
                <a:spcPct val="150000"/>
              </a:lnSpc>
            </a:pPr>
            <a:r>
              <a:rPr lang="en-US" altLang="en-US" dirty="0"/>
              <a:t>Enter the new text, ending each line with a RETURN. When you are finished entering text, press ESCAPE to return vim to Command mode. </a:t>
            </a:r>
          </a:p>
          <a:p>
            <a:pPr algn="just" eaLnBrk="1" hangingPunct="1">
              <a:lnSpc>
                <a:spcPct val="150000"/>
              </a:lnSpc>
            </a:pPr>
            <a:r>
              <a:rPr lang="en-US" altLang="en-US" dirty="0"/>
              <a:t>The O command works in the same way as the o command, except it opens a blank line above the current line.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27E76-978E-4B20-8B60-D89F8BE8AFE8}"/>
              </a:ext>
            </a:extLst>
          </p:cNvPr>
          <p:cNvSpPr>
            <a:spLocks noGrp="1"/>
          </p:cNvSpPr>
          <p:nvPr>
            <p:ph type="title"/>
          </p:nvPr>
        </p:nvSpPr>
        <p:spPr/>
        <p:txBody>
          <a:bodyPr rtlCol="0"/>
          <a:lstStyle/>
          <a:p>
            <a:pPr eaLnBrk="1" fontAlgn="auto" hangingPunct="1">
              <a:defRPr/>
            </a:pPr>
            <a:r>
              <a:rPr lang="en-US" dirty="0"/>
              <a:t>Correcting Text</a:t>
            </a:r>
          </a:p>
        </p:txBody>
      </p:sp>
      <p:sp>
        <p:nvSpPr>
          <p:cNvPr id="33795" name="Content Placeholder 2">
            <a:extLst>
              <a:ext uri="{FF2B5EF4-FFF2-40B4-BE49-F238E27FC236}">
                <a16:creationId xmlns:a16="http://schemas.microsoft.com/office/drawing/2014/main" id="{D7285555-E7A1-4C8E-91C7-2BA9976C20E5}"/>
              </a:ext>
            </a:extLst>
          </p:cNvPr>
          <p:cNvSpPr>
            <a:spLocks noGrp="1"/>
          </p:cNvSpPr>
          <p:nvPr>
            <p:ph idx="1"/>
          </p:nvPr>
        </p:nvSpPr>
        <p:spPr/>
        <p:txBody>
          <a:bodyPr/>
          <a:lstStyle/>
          <a:p>
            <a:pPr marL="0" indent="0" algn="just" eaLnBrk="1" hangingPunct="1">
              <a:lnSpc>
                <a:spcPct val="150000"/>
              </a:lnSpc>
              <a:buNone/>
            </a:pPr>
            <a:r>
              <a:rPr lang="en-US" altLang="en-US" dirty="0"/>
              <a:t>To correct text, use dd, </a:t>
            </a:r>
            <a:r>
              <a:rPr lang="en-US" altLang="en-US" dirty="0" err="1"/>
              <a:t>dw</a:t>
            </a:r>
            <a:r>
              <a:rPr lang="en-US" altLang="en-US" dirty="0"/>
              <a:t>, or x to remove the incorrect text. Then use </a:t>
            </a:r>
            <a:r>
              <a:rPr lang="en-US" altLang="en-US" dirty="0" err="1"/>
              <a:t>i</a:t>
            </a:r>
            <a:r>
              <a:rPr lang="en-US" altLang="en-US" dirty="0"/>
              <a:t>, a, o, or O to insert the correct text.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9D4F2-C7E8-43B6-99FA-F75B5680EA22}"/>
              </a:ext>
            </a:extLst>
          </p:cNvPr>
          <p:cNvSpPr>
            <a:spLocks noGrp="1"/>
          </p:cNvSpPr>
          <p:nvPr>
            <p:ph type="title"/>
          </p:nvPr>
        </p:nvSpPr>
        <p:spPr/>
        <p:txBody>
          <a:bodyPr rtlCol="0"/>
          <a:lstStyle/>
          <a:p>
            <a:pPr eaLnBrk="1" fontAlgn="auto" hangingPunct="1">
              <a:defRPr/>
            </a:pPr>
            <a:r>
              <a:rPr lang="en-IN" dirty="0"/>
              <a:t>Example</a:t>
            </a:r>
            <a:endParaRPr lang="en-US" dirty="0"/>
          </a:p>
        </p:txBody>
      </p:sp>
      <p:sp>
        <p:nvSpPr>
          <p:cNvPr id="34819" name="Content Placeholder 2">
            <a:extLst>
              <a:ext uri="{FF2B5EF4-FFF2-40B4-BE49-F238E27FC236}">
                <a16:creationId xmlns:a16="http://schemas.microsoft.com/office/drawing/2014/main" id="{1499E897-331D-4C47-8A57-055ADD500880}"/>
              </a:ext>
            </a:extLst>
          </p:cNvPr>
          <p:cNvSpPr>
            <a:spLocks noGrp="1"/>
          </p:cNvSpPr>
          <p:nvPr>
            <p:ph idx="1"/>
          </p:nvPr>
        </p:nvSpPr>
        <p:spPr/>
        <p:txBody>
          <a:bodyPr/>
          <a:lstStyle/>
          <a:p>
            <a:pPr algn="just" eaLnBrk="1" hangingPunct="1">
              <a:lnSpc>
                <a:spcPct val="150000"/>
              </a:lnSpc>
            </a:pPr>
            <a:r>
              <a:rPr lang="en-US" altLang="en-US" dirty="0"/>
              <a:t>To change the word pressing to hitting in, you might use the ARROW keys to move the cursor until it is on top of the p in pressing.</a:t>
            </a:r>
          </a:p>
          <a:p>
            <a:pPr algn="just" eaLnBrk="1" hangingPunct="1">
              <a:lnSpc>
                <a:spcPct val="150000"/>
              </a:lnSpc>
            </a:pPr>
            <a:r>
              <a:rPr lang="en-US" altLang="en-US" dirty="0"/>
              <a:t>Then give the command </a:t>
            </a:r>
            <a:r>
              <a:rPr lang="en-US" altLang="en-US" dirty="0" err="1"/>
              <a:t>dw</a:t>
            </a:r>
            <a:r>
              <a:rPr lang="en-US" altLang="en-US" dirty="0"/>
              <a:t> to delete the word pressing. Put vim in Input mode by giving an </a:t>
            </a:r>
            <a:r>
              <a:rPr lang="en-US" altLang="en-US" dirty="0" err="1"/>
              <a:t>i</a:t>
            </a:r>
            <a:r>
              <a:rPr lang="en-US" altLang="en-US" dirty="0"/>
              <a:t> command, enter the word hitting followed by a SPACE, and press ESCAPE.</a:t>
            </a:r>
          </a:p>
          <a:p>
            <a:pPr algn="just" eaLnBrk="1" hangingPunct="1">
              <a:lnSpc>
                <a:spcPct val="150000"/>
              </a:lnSpc>
            </a:pPr>
            <a:endParaRPr lang="en-US" altLang="en-US" dirty="0"/>
          </a:p>
          <a:p>
            <a:pPr algn="just" eaLnBrk="1" hangingPunct="1">
              <a:lnSpc>
                <a:spcPct val="150000"/>
              </a:lnSpc>
            </a:pPr>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46104-BC5D-40DC-BDC4-B568573A6791}"/>
              </a:ext>
            </a:extLst>
          </p:cNvPr>
          <p:cNvSpPr>
            <a:spLocks noGrp="1"/>
          </p:cNvSpPr>
          <p:nvPr>
            <p:ph type="title"/>
          </p:nvPr>
        </p:nvSpPr>
        <p:spPr/>
        <p:txBody>
          <a:bodyPr rtlCol="0"/>
          <a:lstStyle/>
          <a:p>
            <a:pPr eaLnBrk="1" fontAlgn="auto" hangingPunct="1">
              <a:defRPr/>
            </a:pPr>
            <a:r>
              <a:rPr lang="en-IN" dirty="0"/>
              <a:t>Example</a:t>
            </a:r>
            <a:endParaRPr lang="en-US" dirty="0"/>
          </a:p>
        </p:txBody>
      </p:sp>
      <p:sp>
        <p:nvSpPr>
          <p:cNvPr id="35843" name="Content Placeholder 2">
            <a:extLst>
              <a:ext uri="{FF2B5EF4-FFF2-40B4-BE49-F238E27FC236}">
                <a16:creationId xmlns:a16="http://schemas.microsoft.com/office/drawing/2014/main" id="{5F362940-0E76-45E7-A827-689A683D5BC5}"/>
              </a:ext>
            </a:extLst>
          </p:cNvPr>
          <p:cNvSpPr>
            <a:spLocks noGrp="1"/>
          </p:cNvSpPr>
          <p:nvPr>
            <p:ph idx="1"/>
          </p:nvPr>
        </p:nvSpPr>
        <p:spPr/>
        <p:txBody>
          <a:bodyPr/>
          <a:lstStyle/>
          <a:p>
            <a:pPr algn="just" eaLnBrk="1" hangingPunct="1">
              <a:lnSpc>
                <a:spcPct val="150000"/>
              </a:lnSpc>
            </a:pPr>
            <a:r>
              <a:rPr lang="en-US" altLang="en-US" dirty="0"/>
              <a:t>The word is changed and vim is in Command mode, waiting for another command.</a:t>
            </a:r>
          </a:p>
          <a:p>
            <a:pPr algn="just" eaLnBrk="1" hangingPunct="1">
              <a:lnSpc>
                <a:spcPct val="150000"/>
              </a:lnSpc>
            </a:pPr>
            <a:r>
              <a:rPr lang="en-US" altLang="en-US" dirty="0"/>
              <a:t>A shorthand for the two commands </a:t>
            </a:r>
            <a:r>
              <a:rPr lang="en-US" altLang="en-US" dirty="0" err="1"/>
              <a:t>dw</a:t>
            </a:r>
            <a:r>
              <a:rPr lang="en-US" altLang="en-US" dirty="0"/>
              <a:t> followed by the </a:t>
            </a:r>
            <a:r>
              <a:rPr lang="en-US" altLang="en-US" dirty="0" err="1"/>
              <a:t>i</a:t>
            </a:r>
            <a:r>
              <a:rPr lang="en-US" altLang="en-US" dirty="0"/>
              <a:t> command is </a:t>
            </a:r>
            <a:r>
              <a:rPr lang="en-US" altLang="en-US" dirty="0" err="1"/>
              <a:t>cw</a:t>
            </a:r>
            <a:r>
              <a:rPr lang="en-US" altLang="en-US" dirty="0"/>
              <a:t> (Change word). The </a:t>
            </a:r>
            <a:r>
              <a:rPr lang="en-US" altLang="en-US" dirty="0" err="1"/>
              <a:t>cw</a:t>
            </a:r>
            <a:r>
              <a:rPr lang="en-US" altLang="en-US" dirty="0"/>
              <a:t> command puts vim into Input mode.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A2681-4509-4835-8F77-DEC4AD58BBB4}"/>
              </a:ext>
            </a:extLst>
          </p:cNvPr>
          <p:cNvSpPr>
            <a:spLocks noGrp="1"/>
          </p:cNvSpPr>
          <p:nvPr>
            <p:ph type="title"/>
          </p:nvPr>
        </p:nvSpPr>
        <p:spPr/>
        <p:txBody>
          <a:bodyPr rtlCol="0"/>
          <a:lstStyle/>
          <a:p>
            <a:pPr eaLnBrk="1" fontAlgn="auto" hangingPunct="1">
              <a:defRPr/>
            </a:pPr>
            <a:r>
              <a:rPr lang="en-US" dirty="0"/>
              <a:t>Ending the Editing Session</a:t>
            </a:r>
          </a:p>
        </p:txBody>
      </p:sp>
      <p:sp>
        <p:nvSpPr>
          <p:cNvPr id="36867" name="Content Placeholder 2">
            <a:extLst>
              <a:ext uri="{FF2B5EF4-FFF2-40B4-BE49-F238E27FC236}">
                <a16:creationId xmlns:a16="http://schemas.microsoft.com/office/drawing/2014/main" id="{6B584361-53A8-49B2-9F11-7292ABF1A37D}"/>
              </a:ext>
            </a:extLst>
          </p:cNvPr>
          <p:cNvSpPr>
            <a:spLocks noGrp="1"/>
          </p:cNvSpPr>
          <p:nvPr>
            <p:ph idx="1"/>
          </p:nvPr>
        </p:nvSpPr>
        <p:spPr/>
        <p:txBody>
          <a:bodyPr/>
          <a:lstStyle/>
          <a:p>
            <a:pPr algn="just" eaLnBrk="1" hangingPunct="1">
              <a:lnSpc>
                <a:spcPct val="150000"/>
              </a:lnSpc>
            </a:pPr>
            <a:r>
              <a:rPr lang="en-US" altLang="en-US" dirty="0"/>
              <a:t>While you are editing, vim keeps the edited text in an area named the Work buffer.</a:t>
            </a:r>
          </a:p>
          <a:p>
            <a:pPr algn="just" eaLnBrk="1" hangingPunct="1">
              <a:lnSpc>
                <a:spcPct val="150000"/>
              </a:lnSpc>
            </a:pPr>
            <a:r>
              <a:rPr lang="en-US" altLang="en-US" dirty="0"/>
              <a:t>Use the ZZ command (you must use uppercase </a:t>
            </a:r>
            <a:r>
              <a:rPr lang="en-US" altLang="en-US" dirty="0" err="1"/>
              <a:t>Zs</a:t>
            </a:r>
            <a:r>
              <a:rPr lang="en-US" altLang="en-US" dirty="0"/>
              <a:t>) to write the newly entered text to the disk.  </a:t>
            </a:r>
          </a:p>
          <a:p>
            <a:pPr algn="just" eaLnBrk="1" hangingPunct="1">
              <a:lnSpc>
                <a:spcPct val="150000"/>
              </a:lnSpc>
            </a:pPr>
            <a:r>
              <a:rPr lang="en-US" altLang="en-US" dirty="0"/>
              <a:t>You can exit with :q! if you do not want to save your work.</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A076-0D1E-423D-A196-AE71AA134C44}"/>
              </a:ext>
            </a:extLst>
          </p:cNvPr>
          <p:cNvSpPr>
            <a:spLocks noGrp="1"/>
          </p:cNvSpPr>
          <p:nvPr>
            <p:ph type="title"/>
          </p:nvPr>
        </p:nvSpPr>
        <p:spPr/>
        <p:txBody>
          <a:bodyPr rtlCol="0"/>
          <a:lstStyle/>
          <a:p>
            <a:pPr eaLnBrk="1" fontAlgn="auto" hangingPunct="1">
              <a:defRPr/>
            </a:pPr>
            <a:r>
              <a:rPr lang="en-US" dirty="0"/>
              <a:t>Introduction to vim Features</a:t>
            </a:r>
          </a:p>
        </p:txBody>
      </p:sp>
      <p:sp>
        <p:nvSpPr>
          <p:cNvPr id="37891" name="Content Placeholder 2">
            <a:extLst>
              <a:ext uri="{FF2B5EF4-FFF2-40B4-BE49-F238E27FC236}">
                <a16:creationId xmlns:a16="http://schemas.microsoft.com/office/drawing/2014/main" id="{867F334E-D4D2-41E6-95E8-8A2CA0A73E21}"/>
              </a:ext>
            </a:extLst>
          </p:cNvPr>
          <p:cNvSpPr>
            <a:spLocks noGrp="1"/>
          </p:cNvSpPr>
          <p:nvPr>
            <p:ph idx="1"/>
          </p:nvPr>
        </p:nvSpPr>
        <p:spPr/>
        <p:txBody>
          <a:bodyPr/>
          <a:lstStyle/>
          <a:p>
            <a:pPr algn="just" eaLnBrk="1" hangingPunct="1">
              <a:lnSpc>
                <a:spcPct val="150000"/>
              </a:lnSpc>
            </a:pPr>
            <a:r>
              <a:rPr lang="en-US" altLang="en-US" dirty="0"/>
              <a:t>Online help, </a:t>
            </a:r>
          </a:p>
          <a:p>
            <a:pPr algn="just" eaLnBrk="1" hangingPunct="1">
              <a:lnSpc>
                <a:spcPct val="150000"/>
              </a:lnSpc>
            </a:pPr>
            <a:r>
              <a:rPr lang="en-US" altLang="en-US" dirty="0"/>
              <a:t>Modes of operation, </a:t>
            </a:r>
          </a:p>
          <a:p>
            <a:pPr algn="just" eaLnBrk="1" hangingPunct="1">
              <a:lnSpc>
                <a:spcPct val="150000"/>
              </a:lnSpc>
            </a:pPr>
            <a:r>
              <a:rPr lang="en-US" altLang="en-US" dirty="0"/>
              <a:t>The work buffer, </a:t>
            </a:r>
          </a:p>
          <a:p>
            <a:pPr algn="just" eaLnBrk="1" hangingPunct="1">
              <a:lnSpc>
                <a:spcPct val="150000"/>
              </a:lnSpc>
            </a:pPr>
            <a:r>
              <a:rPr lang="en-US" altLang="en-US" dirty="0"/>
              <a:t>Emergency procedures, </a:t>
            </a:r>
          </a:p>
          <a:p>
            <a:pPr algn="just" eaLnBrk="1" hangingPunct="1">
              <a:lnSpc>
                <a:spcPct val="150000"/>
              </a:lnSpc>
            </a:pPr>
            <a:r>
              <a:rPr lang="en-US" altLang="en-US" dirty="0"/>
              <a:t>Other vim features.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3215A-9E6F-41B5-A40B-471BE1723A2C}"/>
              </a:ext>
            </a:extLst>
          </p:cNvPr>
          <p:cNvSpPr>
            <a:spLocks noGrp="1"/>
          </p:cNvSpPr>
          <p:nvPr>
            <p:ph type="title"/>
          </p:nvPr>
        </p:nvSpPr>
        <p:spPr/>
        <p:txBody>
          <a:bodyPr rtlCol="0"/>
          <a:lstStyle/>
          <a:p>
            <a:pPr eaLnBrk="1" fontAlgn="auto" hangingPunct="1">
              <a:defRPr/>
            </a:pPr>
            <a:r>
              <a:rPr lang="en-US" dirty="0"/>
              <a:t>Online Help</a:t>
            </a:r>
          </a:p>
        </p:txBody>
      </p:sp>
      <p:sp>
        <p:nvSpPr>
          <p:cNvPr id="38915" name="Content Placeholder 2">
            <a:extLst>
              <a:ext uri="{FF2B5EF4-FFF2-40B4-BE49-F238E27FC236}">
                <a16:creationId xmlns:a16="http://schemas.microsoft.com/office/drawing/2014/main" id="{9E4E377F-433B-4592-9E8D-E28C177F20A0}"/>
              </a:ext>
            </a:extLst>
          </p:cNvPr>
          <p:cNvSpPr>
            <a:spLocks noGrp="1"/>
          </p:cNvSpPr>
          <p:nvPr>
            <p:ph idx="1"/>
          </p:nvPr>
        </p:nvSpPr>
        <p:spPr/>
        <p:txBody>
          <a:bodyPr/>
          <a:lstStyle/>
          <a:p>
            <a:pPr algn="just" eaLnBrk="1" hangingPunct="1">
              <a:lnSpc>
                <a:spcPct val="150000"/>
              </a:lnSpc>
            </a:pPr>
            <a:r>
              <a:rPr lang="en-US" altLang="en-US" dirty="0"/>
              <a:t>Give the command :help feature to display information about feature. </a:t>
            </a:r>
          </a:p>
          <a:p>
            <a:pPr algn="just" eaLnBrk="1" hangingPunct="1">
              <a:lnSpc>
                <a:spcPct val="150000"/>
              </a:lnSpc>
            </a:pPr>
            <a:r>
              <a:rPr lang="en-US" altLang="en-US" dirty="0"/>
              <a:t>As you scroll through the various help texts, you will see words with a bar on either side, such as |tutor|. </a:t>
            </a:r>
          </a:p>
          <a:p>
            <a:pPr algn="just" eaLnBrk="1" hangingPunct="1">
              <a:lnSpc>
                <a:spcPct val="150000"/>
              </a:lnSpc>
            </a:pPr>
            <a:r>
              <a:rPr lang="en-US" altLang="en-US" dirty="0"/>
              <a:t>These words are active links: Move the cursor on top of an active link and press CONTROL-] to jump to the linked text.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A3F1-1719-44B5-9CB8-C6294BFFD9A4}"/>
              </a:ext>
            </a:extLst>
          </p:cNvPr>
          <p:cNvSpPr>
            <a:spLocks noGrp="1"/>
          </p:cNvSpPr>
          <p:nvPr>
            <p:ph type="title"/>
          </p:nvPr>
        </p:nvSpPr>
        <p:spPr/>
        <p:txBody>
          <a:bodyPr rtlCol="0"/>
          <a:lstStyle/>
          <a:p>
            <a:pPr eaLnBrk="1" fontAlgn="auto" hangingPunct="1">
              <a:defRPr/>
            </a:pPr>
            <a:r>
              <a:rPr lang="en-IN" dirty="0"/>
              <a:t>What not is vim?</a:t>
            </a:r>
            <a:endParaRPr lang="en-US" dirty="0"/>
          </a:p>
        </p:txBody>
      </p:sp>
      <p:sp>
        <p:nvSpPr>
          <p:cNvPr id="12291" name="Content Placeholder 2">
            <a:extLst>
              <a:ext uri="{FF2B5EF4-FFF2-40B4-BE49-F238E27FC236}">
                <a16:creationId xmlns:a16="http://schemas.microsoft.com/office/drawing/2014/main" id="{C07110B4-BC2B-495D-8D99-7A782CD8F9E0}"/>
              </a:ext>
            </a:extLst>
          </p:cNvPr>
          <p:cNvSpPr>
            <a:spLocks noGrp="1"/>
          </p:cNvSpPr>
          <p:nvPr>
            <p:ph idx="1"/>
          </p:nvPr>
        </p:nvSpPr>
        <p:spPr/>
        <p:txBody>
          <a:bodyPr/>
          <a:lstStyle/>
          <a:p>
            <a:pPr algn="just" eaLnBrk="1" hangingPunct="1">
              <a:lnSpc>
                <a:spcPct val="150000"/>
              </a:lnSpc>
            </a:pPr>
            <a:r>
              <a:rPr lang="en-US" altLang="en-US" dirty="0"/>
              <a:t>The vim editor is not a text formatting program. </a:t>
            </a:r>
          </a:p>
          <a:p>
            <a:pPr algn="just" eaLnBrk="1" hangingPunct="1">
              <a:lnSpc>
                <a:spcPct val="150000"/>
              </a:lnSpc>
            </a:pPr>
            <a:r>
              <a:rPr lang="en-US" altLang="en-US" dirty="0"/>
              <a:t>It does not justify margins or provide the output formatting features of a sophisticated word processing system such as OpenOffice.org Writer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EC75A-3708-498A-ADE7-264E8DAACE03}"/>
              </a:ext>
            </a:extLst>
          </p:cNvPr>
          <p:cNvSpPr>
            <a:spLocks noGrp="1"/>
          </p:cNvSpPr>
          <p:nvPr>
            <p:ph type="title"/>
          </p:nvPr>
        </p:nvSpPr>
        <p:spPr/>
        <p:txBody>
          <a:bodyPr rtlCol="0"/>
          <a:lstStyle/>
          <a:p>
            <a:pPr eaLnBrk="1" fontAlgn="auto" hangingPunct="1">
              <a:defRPr/>
            </a:pPr>
            <a:r>
              <a:rPr lang="en-US" dirty="0"/>
              <a:t>Online Help</a:t>
            </a:r>
          </a:p>
        </p:txBody>
      </p:sp>
      <p:sp>
        <p:nvSpPr>
          <p:cNvPr id="39939" name="Content Placeholder 2">
            <a:extLst>
              <a:ext uri="{FF2B5EF4-FFF2-40B4-BE49-F238E27FC236}">
                <a16:creationId xmlns:a16="http://schemas.microsoft.com/office/drawing/2014/main" id="{8B9E5026-754F-4AF9-AEA0-79305CACCF65}"/>
              </a:ext>
            </a:extLst>
          </p:cNvPr>
          <p:cNvSpPr>
            <a:spLocks noGrp="1"/>
          </p:cNvSpPr>
          <p:nvPr>
            <p:ph idx="1"/>
          </p:nvPr>
        </p:nvSpPr>
        <p:spPr/>
        <p:txBody>
          <a:bodyPr/>
          <a:lstStyle/>
          <a:p>
            <a:pPr marL="0" indent="0" algn="just" eaLnBrk="1" hangingPunct="1">
              <a:lnSpc>
                <a:spcPct val="150000"/>
              </a:lnSpc>
              <a:buNone/>
            </a:pPr>
            <a:r>
              <a:rPr lang="en-US" altLang="en-US" dirty="0"/>
              <a:t>Use CONTROL-o (lowercase “o”) to jump back to where you were in the help text. You can also use the active link words in place of feature. For example, you might see the reference |credits|; you could enter :help credits RETURN to read more about credits. Enter :q! to close a help window.</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7A6D2-7230-44FC-B47D-805D18A805CE}"/>
              </a:ext>
            </a:extLst>
          </p:cNvPr>
          <p:cNvSpPr>
            <a:spLocks noGrp="1"/>
          </p:cNvSpPr>
          <p:nvPr>
            <p:ph type="title"/>
          </p:nvPr>
        </p:nvSpPr>
        <p:spPr/>
        <p:txBody>
          <a:bodyPr rtlCol="0"/>
          <a:lstStyle/>
          <a:p>
            <a:pPr eaLnBrk="1" fontAlgn="auto" hangingPunct="1">
              <a:defRPr/>
            </a:pPr>
            <a:r>
              <a:rPr lang="en-US" dirty="0"/>
              <a:t>Online Help</a:t>
            </a:r>
          </a:p>
        </p:txBody>
      </p:sp>
      <p:sp>
        <p:nvSpPr>
          <p:cNvPr id="40963" name="Content Placeholder 2">
            <a:extLst>
              <a:ext uri="{FF2B5EF4-FFF2-40B4-BE49-F238E27FC236}">
                <a16:creationId xmlns:a16="http://schemas.microsoft.com/office/drawing/2014/main" id="{EFAF61D5-C127-40E0-8B91-3C980835534B}"/>
              </a:ext>
            </a:extLst>
          </p:cNvPr>
          <p:cNvSpPr>
            <a:spLocks noGrp="1"/>
          </p:cNvSpPr>
          <p:nvPr>
            <p:ph idx="1"/>
          </p:nvPr>
        </p:nvSpPr>
        <p:spPr/>
        <p:txBody>
          <a:bodyPr/>
          <a:lstStyle/>
          <a:p>
            <a:pPr marL="0" indent="0" algn="just" eaLnBrk="1" hangingPunct="1">
              <a:lnSpc>
                <a:spcPct val="150000"/>
              </a:lnSpc>
              <a:buNone/>
            </a:pPr>
            <a:r>
              <a:rPr lang="en-US" altLang="en-US" dirty="0"/>
              <a:t>You can also give the command :help doc-file-list to view a complete list of the help files.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646B1-7F27-47D6-BD35-014C5E960FE6}"/>
              </a:ext>
            </a:extLst>
          </p:cNvPr>
          <p:cNvSpPr>
            <a:spLocks noGrp="1"/>
          </p:cNvSpPr>
          <p:nvPr>
            <p:ph type="title"/>
          </p:nvPr>
        </p:nvSpPr>
        <p:spPr/>
        <p:txBody>
          <a:bodyPr rtlCol="0"/>
          <a:lstStyle/>
          <a:p>
            <a:pPr eaLnBrk="1" fontAlgn="auto" hangingPunct="1">
              <a:defRPr/>
            </a:pPr>
            <a:r>
              <a:rPr lang="en-US" dirty="0"/>
              <a:t>Terminology</a:t>
            </a:r>
          </a:p>
        </p:txBody>
      </p:sp>
      <p:sp>
        <p:nvSpPr>
          <p:cNvPr id="41987" name="Content Placeholder 2">
            <a:extLst>
              <a:ext uri="{FF2B5EF4-FFF2-40B4-BE49-F238E27FC236}">
                <a16:creationId xmlns:a16="http://schemas.microsoft.com/office/drawing/2014/main" id="{D8296278-A450-4C11-AC6F-734A8DC79623}"/>
              </a:ext>
            </a:extLst>
          </p:cNvPr>
          <p:cNvSpPr>
            <a:spLocks noGrp="1"/>
          </p:cNvSpPr>
          <p:nvPr>
            <p:ph idx="1"/>
          </p:nvPr>
        </p:nvSpPr>
        <p:spPr/>
        <p:txBody>
          <a:bodyPr/>
          <a:lstStyle/>
          <a:p>
            <a:pPr algn="just" eaLnBrk="1" hangingPunct="1">
              <a:lnSpc>
                <a:spcPct val="150000"/>
              </a:lnSpc>
            </a:pPr>
            <a:r>
              <a:rPr lang="en-US" altLang="en-US" dirty="0"/>
              <a:t>Current character: The character the cursor is on.</a:t>
            </a:r>
          </a:p>
          <a:p>
            <a:pPr algn="just" eaLnBrk="1" hangingPunct="1">
              <a:lnSpc>
                <a:spcPct val="150000"/>
              </a:lnSpc>
            </a:pPr>
            <a:r>
              <a:rPr lang="en-US" altLang="en-US" dirty="0"/>
              <a:t>Current line: The line the cursor is on.</a:t>
            </a:r>
          </a:p>
          <a:p>
            <a:pPr algn="just" eaLnBrk="1" hangingPunct="1">
              <a:lnSpc>
                <a:spcPct val="150000"/>
              </a:lnSpc>
            </a:pPr>
            <a:r>
              <a:rPr lang="en-US" altLang="en-US" dirty="0"/>
              <a:t>Status line: The last or bottom line of the screen. This line is reserved for Last Line mode and status information. Text you are editing does not appear on this line.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C2F3F-49E2-4DD4-8A2E-625E68D3A76A}"/>
              </a:ext>
            </a:extLst>
          </p:cNvPr>
          <p:cNvSpPr>
            <a:spLocks noGrp="1"/>
          </p:cNvSpPr>
          <p:nvPr>
            <p:ph type="title"/>
          </p:nvPr>
        </p:nvSpPr>
        <p:spPr/>
        <p:txBody>
          <a:bodyPr rtlCol="0"/>
          <a:lstStyle/>
          <a:p>
            <a:pPr eaLnBrk="1" fontAlgn="auto" hangingPunct="1">
              <a:defRPr/>
            </a:pPr>
            <a:r>
              <a:rPr lang="en-US" dirty="0"/>
              <a:t>Modes of Operation</a:t>
            </a:r>
          </a:p>
        </p:txBody>
      </p:sp>
      <p:sp>
        <p:nvSpPr>
          <p:cNvPr id="43011" name="Content Placeholder 2">
            <a:extLst>
              <a:ext uri="{FF2B5EF4-FFF2-40B4-BE49-F238E27FC236}">
                <a16:creationId xmlns:a16="http://schemas.microsoft.com/office/drawing/2014/main" id="{00586398-8805-478E-81F2-444449FE2C03}"/>
              </a:ext>
            </a:extLst>
          </p:cNvPr>
          <p:cNvSpPr>
            <a:spLocks noGrp="1"/>
          </p:cNvSpPr>
          <p:nvPr>
            <p:ph idx="1"/>
          </p:nvPr>
        </p:nvSpPr>
        <p:spPr/>
        <p:txBody>
          <a:bodyPr/>
          <a:lstStyle/>
          <a:p>
            <a:pPr marL="0" indent="0" algn="just" eaLnBrk="1" hangingPunct="1">
              <a:lnSpc>
                <a:spcPct val="150000"/>
              </a:lnSpc>
              <a:buNone/>
            </a:pPr>
            <a:r>
              <a:rPr lang="en-US" altLang="en-US" dirty="0"/>
              <a:t>The vim editor is part of the ex editor, which has five modes of operation:</a:t>
            </a:r>
          </a:p>
          <a:p>
            <a:pPr lvl="1" algn="just" eaLnBrk="1" hangingPunct="1">
              <a:lnSpc>
                <a:spcPct val="150000"/>
              </a:lnSpc>
              <a:buFont typeface="Bahnschrift" panose="020B0502040204020203" pitchFamily="34" charset="0"/>
              <a:buChar char="–"/>
            </a:pPr>
            <a:r>
              <a:rPr lang="en-US" altLang="en-US" sz="2500" dirty="0"/>
              <a:t>ex Command mode</a:t>
            </a:r>
          </a:p>
          <a:p>
            <a:pPr lvl="1" algn="just" eaLnBrk="1" hangingPunct="1">
              <a:lnSpc>
                <a:spcPct val="150000"/>
              </a:lnSpc>
              <a:buFont typeface="Bahnschrift" panose="020B0502040204020203" pitchFamily="34" charset="0"/>
              <a:buChar char="–"/>
            </a:pPr>
            <a:r>
              <a:rPr lang="en-US" altLang="en-US" sz="2500" dirty="0"/>
              <a:t>ex Input mode</a:t>
            </a:r>
          </a:p>
          <a:p>
            <a:pPr lvl="1" algn="just" eaLnBrk="1" hangingPunct="1">
              <a:lnSpc>
                <a:spcPct val="150000"/>
              </a:lnSpc>
              <a:buFont typeface="Bahnschrift" panose="020B0502040204020203" pitchFamily="34" charset="0"/>
              <a:buChar char="–"/>
            </a:pPr>
            <a:r>
              <a:rPr lang="en-US" altLang="en-US" sz="2500" dirty="0"/>
              <a:t>vim Command mode</a:t>
            </a:r>
          </a:p>
          <a:p>
            <a:pPr lvl="1" algn="just" eaLnBrk="1" hangingPunct="1">
              <a:lnSpc>
                <a:spcPct val="150000"/>
              </a:lnSpc>
              <a:buFont typeface="Bahnschrift" panose="020B0502040204020203" pitchFamily="34" charset="0"/>
              <a:buChar char="–"/>
            </a:pPr>
            <a:r>
              <a:rPr lang="en-US" altLang="en-US" sz="2500" dirty="0"/>
              <a:t>vim Input mode</a:t>
            </a:r>
          </a:p>
          <a:p>
            <a:pPr lvl="1" algn="just" eaLnBrk="1" hangingPunct="1">
              <a:lnSpc>
                <a:spcPct val="150000"/>
              </a:lnSpc>
              <a:buFont typeface="Bahnschrift" panose="020B0502040204020203" pitchFamily="34" charset="0"/>
              <a:buChar char="–"/>
            </a:pPr>
            <a:r>
              <a:rPr lang="en-US" altLang="en-US" sz="2500" dirty="0"/>
              <a:t>vim Last Line mode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27EB-A5FD-4CE6-AF25-EF1E589DE961}"/>
              </a:ext>
            </a:extLst>
          </p:cNvPr>
          <p:cNvSpPr>
            <a:spLocks noGrp="1"/>
          </p:cNvSpPr>
          <p:nvPr>
            <p:ph type="title"/>
          </p:nvPr>
        </p:nvSpPr>
        <p:spPr/>
        <p:txBody>
          <a:bodyPr rtlCol="0"/>
          <a:lstStyle/>
          <a:p>
            <a:pPr eaLnBrk="1" fontAlgn="auto" hangingPunct="1">
              <a:defRPr/>
            </a:pPr>
            <a:r>
              <a:rPr lang="en-US" dirty="0"/>
              <a:t>Modes of Operation</a:t>
            </a:r>
          </a:p>
        </p:txBody>
      </p:sp>
      <p:sp>
        <p:nvSpPr>
          <p:cNvPr id="3" name="Content Placeholder 2">
            <a:extLst>
              <a:ext uri="{FF2B5EF4-FFF2-40B4-BE49-F238E27FC236}">
                <a16:creationId xmlns:a16="http://schemas.microsoft.com/office/drawing/2014/main" id="{F0DA7B83-573C-4A3A-A9F9-A20F5FBFD08F}"/>
              </a:ext>
            </a:extLst>
          </p:cNvPr>
          <p:cNvSpPr>
            <a:spLocks noGrp="1"/>
          </p:cNvSpPr>
          <p:nvPr>
            <p:ph idx="1"/>
          </p:nvPr>
        </p:nvSpPr>
        <p:spPr/>
        <p:txBody>
          <a:bodyPr rtlCol="0">
            <a:normAutofit fontScale="92500"/>
          </a:bodyPr>
          <a:lstStyle/>
          <a:p>
            <a:pPr algn="just" eaLnBrk="1" fontAlgn="auto" hangingPunct="1">
              <a:lnSpc>
                <a:spcPct val="150000"/>
              </a:lnSpc>
              <a:spcAft>
                <a:spcPts val="0"/>
              </a:spcAft>
              <a:defRPr/>
            </a:pPr>
            <a:r>
              <a:rPr lang="en-US" dirty="0"/>
              <a:t>While in Command mode, vim accepts keystrokes as commands, responding to each command as you enter it. It does not display the characters you type in this mode.</a:t>
            </a:r>
          </a:p>
          <a:p>
            <a:pPr algn="just" eaLnBrk="1" fontAlgn="auto" hangingPunct="1">
              <a:lnSpc>
                <a:spcPct val="150000"/>
              </a:lnSpc>
              <a:spcAft>
                <a:spcPts val="0"/>
              </a:spcAft>
              <a:defRPr/>
            </a:pPr>
            <a:r>
              <a:rPr lang="en-US" dirty="0"/>
              <a:t>While in Input mode, vim accepts and displays keystrokes as text that it eventually puts into the file you are editing. </a:t>
            </a:r>
          </a:p>
          <a:p>
            <a:pPr algn="just" eaLnBrk="1" fontAlgn="auto" hangingPunct="1">
              <a:lnSpc>
                <a:spcPct val="150000"/>
              </a:lnSpc>
              <a:spcAft>
                <a:spcPts val="0"/>
              </a:spcAft>
              <a:defRPr/>
            </a:pPr>
            <a:r>
              <a:rPr lang="en-US" dirty="0"/>
              <a:t>All commands that start with a colon (:) put vim in Last Line mode. The colon moves the cursor to the status line of the screen, where you enter the rest of the command.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C1A71-D298-4507-8B58-FD490A9686F0}"/>
              </a:ext>
            </a:extLst>
          </p:cNvPr>
          <p:cNvSpPr>
            <a:spLocks noGrp="1"/>
          </p:cNvSpPr>
          <p:nvPr>
            <p:ph type="title"/>
          </p:nvPr>
        </p:nvSpPr>
        <p:spPr/>
        <p:txBody>
          <a:bodyPr rtlCol="0"/>
          <a:lstStyle/>
          <a:p>
            <a:pPr eaLnBrk="1" fontAlgn="auto" hangingPunct="1">
              <a:defRPr/>
            </a:pPr>
            <a:r>
              <a:rPr lang="en-US" dirty="0"/>
              <a:t>Modes of Operation</a:t>
            </a:r>
          </a:p>
        </p:txBody>
      </p:sp>
      <p:sp>
        <p:nvSpPr>
          <p:cNvPr id="45059" name="Content Placeholder 2">
            <a:extLst>
              <a:ext uri="{FF2B5EF4-FFF2-40B4-BE49-F238E27FC236}">
                <a16:creationId xmlns:a16="http://schemas.microsoft.com/office/drawing/2014/main" id="{796037D4-BDA7-4346-91BF-0D5830513264}"/>
              </a:ext>
            </a:extLst>
          </p:cNvPr>
          <p:cNvSpPr>
            <a:spLocks noGrp="1"/>
          </p:cNvSpPr>
          <p:nvPr>
            <p:ph idx="1"/>
          </p:nvPr>
        </p:nvSpPr>
        <p:spPr/>
        <p:txBody>
          <a:bodyPr/>
          <a:lstStyle/>
          <a:p>
            <a:pPr algn="just" eaLnBrk="1" hangingPunct="1">
              <a:lnSpc>
                <a:spcPct val="150000"/>
              </a:lnSpc>
            </a:pPr>
            <a:r>
              <a:rPr lang="en-US" altLang="en-US" dirty="0"/>
              <a:t>When you give a command in Command mode, you do not terminate the command with a RETURN. </a:t>
            </a:r>
          </a:p>
          <a:p>
            <a:pPr algn="just" eaLnBrk="1" hangingPunct="1">
              <a:lnSpc>
                <a:spcPct val="150000"/>
              </a:lnSpc>
            </a:pPr>
            <a:r>
              <a:rPr lang="en-US" altLang="en-US" dirty="0"/>
              <a:t>In contrast, you must terminate all Last Line mode commands with a RETURN.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E3ED-5C5B-4E6D-A3C6-0702627776CE}"/>
              </a:ext>
            </a:extLst>
          </p:cNvPr>
          <p:cNvSpPr>
            <a:spLocks noGrp="1"/>
          </p:cNvSpPr>
          <p:nvPr>
            <p:ph type="title"/>
          </p:nvPr>
        </p:nvSpPr>
        <p:spPr/>
        <p:txBody>
          <a:bodyPr rtlCol="0"/>
          <a:lstStyle/>
          <a:p>
            <a:pPr eaLnBrk="1" fontAlgn="auto" hangingPunct="1">
              <a:defRPr/>
            </a:pPr>
            <a:r>
              <a:rPr lang="en-US" dirty="0"/>
              <a:t>Modes of Operation</a:t>
            </a:r>
          </a:p>
        </p:txBody>
      </p:sp>
      <p:sp>
        <p:nvSpPr>
          <p:cNvPr id="46083" name="Content Placeholder 2">
            <a:extLst>
              <a:ext uri="{FF2B5EF4-FFF2-40B4-BE49-F238E27FC236}">
                <a16:creationId xmlns:a16="http://schemas.microsoft.com/office/drawing/2014/main" id="{A6F901B2-AA92-4FDF-8578-6C02D62BB29A}"/>
              </a:ext>
            </a:extLst>
          </p:cNvPr>
          <p:cNvSpPr>
            <a:spLocks noGrp="1"/>
          </p:cNvSpPr>
          <p:nvPr>
            <p:ph idx="1"/>
          </p:nvPr>
        </p:nvSpPr>
        <p:spPr/>
        <p:txBody>
          <a:bodyPr/>
          <a:lstStyle/>
          <a:p>
            <a:pPr algn="just" eaLnBrk="1" hangingPunct="1">
              <a:lnSpc>
                <a:spcPct val="150000"/>
              </a:lnSpc>
            </a:pPr>
            <a:r>
              <a:rPr lang="en-US" altLang="en-US" dirty="0"/>
              <a:t>When an editing session begins, vim is in Command mode. </a:t>
            </a:r>
          </a:p>
          <a:p>
            <a:pPr algn="just" eaLnBrk="1" hangingPunct="1">
              <a:lnSpc>
                <a:spcPct val="150000"/>
              </a:lnSpc>
            </a:pPr>
            <a:r>
              <a:rPr lang="en-US" altLang="en-US" dirty="0"/>
              <a:t>Several commands, including Insert and Append, put vim in Input mode. </a:t>
            </a:r>
          </a:p>
          <a:p>
            <a:pPr algn="just" eaLnBrk="1" hangingPunct="1">
              <a:lnSpc>
                <a:spcPct val="150000"/>
              </a:lnSpc>
            </a:pPr>
            <a:r>
              <a:rPr lang="en-US" altLang="en-US" dirty="0"/>
              <a:t>When you press the ESCAPE key, vim always reverts to Command mode.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3E7D0-F5EB-42A8-B56F-EB4E167028F3}"/>
              </a:ext>
            </a:extLst>
          </p:cNvPr>
          <p:cNvSpPr>
            <a:spLocks noGrp="1"/>
          </p:cNvSpPr>
          <p:nvPr>
            <p:ph type="title"/>
          </p:nvPr>
        </p:nvSpPr>
        <p:spPr/>
        <p:txBody>
          <a:bodyPr rtlCol="0"/>
          <a:lstStyle/>
          <a:p>
            <a:pPr eaLnBrk="1" fontAlgn="auto" hangingPunct="1">
              <a:defRPr/>
            </a:pPr>
            <a:r>
              <a:rPr lang="en-US" dirty="0"/>
              <a:t>Modes of Operation</a:t>
            </a:r>
          </a:p>
        </p:txBody>
      </p:sp>
      <p:sp>
        <p:nvSpPr>
          <p:cNvPr id="47107" name="Content Placeholder 2">
            <a:extLst>
              <a:ext uri="{FF2B5EF4-FFF2-40B4-BE49-F238E27FC236}">
                <a16:creationId xmlns:a16="http://schemas.microsoft.com/office/drawing/2014/main" id="{BB87818A-A773-49E3-BD59-0E9148C40C0E}"/>
              </a:ext>
            </a:extLst>
          </p:cNvPr>
          <p:cNvSpPr>
            <a:spLocks noGrp="1"/>
          </p:cNvSpPr>
          <p:nvPr>
            <p:ph idx="1"/>
          </p:nvPr>
        </p:nvSpPr>
        <p:spPr/>
        <p:txBody>
          <a:bodyPr/>
          <a:lstStyle/>
          <a:p>
            <a:pPr algn="just" eaLnBrk="1" hangingPunct="1">
              <a:lnSpc>
                <a:spcPct val="150000"/>
              </a:lnSpc>
            </a:pPr>
            <a:r>
              <a:rPr lang="en-US" altLang="en-US"/>
              <a:t>The Change and Replace commands combine the Command and Input modes. </a:t>
            </a:r>
          </a:p>
          <a:p>
            <a:pPr algn="just" eaLnBrk="1" hangingPunct="1">
              <a:lnSpc>
                <a:spcPct val="150000"/>
              </a:lnSpc>
            </a:pPr>
            <a:r>
              <a:rPr lang="en-US" altLang="en-US"/>
              <a:t>The Change command deletes the text you want to change and puts vim in Input mode so you can insert new text. </a:t>
            </a:r>
          </a:p>
          <a:p>
            <a:pPr algn="just" eaLnBrk="1" hangingPunct="1">
              <a:lnSpc>
                <a:spcPct val="150000"/>
              </a:lnSpc>
            </a:pPr>
            <a:r>
              <a:rPr lang="en-US" altLang="en-US"/>
              <a:t>The Replace command deletes the character(s) you overwrite and inserts the new one(s) you enter.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1910D-C741-4895-8031-2120DA04E926}"/>
              </a:ext>
            </a:extLst>
          </p:cNvPr>
          <p:cNvSpPr>
            <a:spLocks noGrp="1"/>
          </p:cNvSpPr>
          <p:nvPr>
            <p:ph type="title"/>
          </p:nvPr>
        </p:nvSpPr>
        <p:spPr/>
        <p:txBody>
          <a:bodyPr rtlCol="0"/>
          <a:lstStyle/>
          <a:p>
            <a:pPr eaLnBrk="1" fontAlgn="auto" hangingPunct="1">
              <a:defRPr/>
            </a:pPr>
            <a:r>
              <a:rPr lang="en-US" dirty="0"/>
              <a:t>The Display</a:t>
            </a:r>
          </a:p>
        </p:txBody>
      </p:sp>
      <p:sp>
        <p:nvSpPr>
          <p:cNvPr id="48131" name="Content Placeholder 2">
            <a:extLst>
              <a:ext uri="{FF2B5EF4-FFF2-40B4-BE49-F238E27FC236}">
                <a16:creationId xmlns:a16="http://schemas.microsoft.com/office/drawing/2014/main" id="{958CB53C-9A1D-40BD-AC53-4AE8D23F6C9A}"/>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US" altLang="en-US" sz="2800" dirty="0"/>
              <a:t>Status Line</a:t>
            </a:r>
          </a:p>
          <a:p>
            <a:pPr lvl="1" algn="just" eaLnBrk="1" hangingPunct="1">
              <a:lnSpc>
                <a:spcPct val="150000"/>
              </a:lnSpc>
            </a:pPr>
            <a:r>
              <a:rPr lang="en-US" altLang="en-US" sz="2800" dirty="0"/>
              <a:t>The vim editor displays status information on the bottom line of the display area.</a:t>
            </a:r>
          </a:p>
          <a:p>
            <a:pPr lvl="1" algn="just" eaLnBrk="1" hangingPunct="1">
              <a:lnSpc>
                <a:spcPct val="150000"/>
              </a:lnSpc>
            </a:pPr>
            <a:r>
              <a:rPr lang="en-US" altLang="en-US" sz="2800" dirty="0"/>
              <a:t>This information includes error messages, information about the deletion or addition of blocks of text, and file status information. </a:t>
            </a:r>
          </a:p>
          <a:p>
            <a:pPr lvl="1" algn="just" eaLnBrk="1" hangingPunct="1">
              <a:lnSpc>
                <a:spcPct val="150000"/>
              </a:lnSpc>
            </a:pPr>
            <a:r>
              <a:rPr lang="en-US" altLang="en-US" sz="2800" dirty="0"/>
              <a:t>In addition, vim displays Last Line mode commands on the status line.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E44D5-C08F-46B1-B12D-5AE2B4854AFF}"/>
              </a:ext>
            </a:extLst>
          </p:cNvPr>
          <p:cNvSpPr>
            <a:spLocks noGrp="1"/>
          </p:cNvSpPr>
          <p:nvPr>
            <p:ph type="title"/>
          </p:nvPr>
        </p:nvSpPr>
        <p:spPr/>
        <p:txBody>
          <a:bodyPr rtlCol="0"/>
          <a:lstStyle/>
          <a:p>
            <a:pPr eaLnBrk="1" fontAlgn="auto" hangingPunct="1">
              <a:defRPr/>
            </a:pPr>
            <a:r>
              <a:rPr lang="en-US" dirty="0"/>
              <a:t>The Display</a:t>
            </a:r>
          </a:p>
        </p:txBody>
      </p:sp>
      <p:sp>
        <p:nvSpPr>
          <p:cNvPr id="49155" name="Content Placeholder 2">
            <a:extLst>
              <a:ext uri="{FF2B5EF4-FFF2-40B4-BE49-F238E27FC236}">
                <a16:creationId xmlns:a16="http://schemas.microsoft.com/office/drawing/2014/main" id="{98B7FE77-92EA-4549-8467-F4A88CC6085D}"/>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US" altLang="en-US" dirty="0"/>
              <a:t>Redrawing the Screen</a:t>
            </a:r>
          </a:p>
          <a:p>
            <a:pPr lvl="1" algn="just" eaLnBrk="1" hangingPunct="1">
              <a:lnSpc>
                <a:spcPct val="150000"/>
              </a:lnSpc>
            </a:pPr>
            <a:r>
              <a:rPr lang="en-US" altLang="en-US" sz="2500" dirty="0"/>
              <a:t>Sometimes the screen may become garbled or overwritten. </a:t>
            </a:r>
          </a:p>
          <a:p>
            <a:pPr lvl="1" algn="just" eaLnBrk="1" hangingPunct="1">
              <a:lnSpc>
                <a:spcPct val="150000"/>
              </a:lnSpc>
            </a:pPr>
            <a:r>
              <a:rPr lang="en-US" altLang="en-US" sz="2500" dirty="0"/>
              <a:t>When vim puts characters on the screen, it sometimes leaves @ on a line instead of deleting the line.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C74C0-C865-40D9-A3C0-5139A6B0B054}"/>
              </a:ext>
            </a:extLst>
          </p:cNvPr>
          <p:cNvSpPr>
            <a:spLocks noGrp="1"/>
          </p:cNvSpPr>
          <p:nvPr>
            <p:ph type="title"/>
          </p:nvPr>
        </p:nvSpPr>
        <p:spPr/>
        <p:txBody>
          <a:bodyPr rtlCol="0"/>
          <a:lstStyle/>
          <a:p>
            <a:pPr eaLnBrk="1" fontAlgn="auto" hangingPunct="1">
              <a:defRPr/>
            </a:pPr>
            <a:r>
              <a:rPr lang="en-IN" dirty="0"/>
              <a:t>What is vim?</a:t>
            </a:r>
            <a:endParaRPr lang="en-US" dirty="0"/>
          </a:p>
        </p:txBody>
      </p:sp>
      <p:sp>
        <p:nvSpPr>
          <p:cNvPr id="13315" name="Content Placeholder 2">
            <a:extLst>
              <a:ext uri="{FF2B5EF4-FFF2-40B4-BE49-F238E27FC236}">
                <a16:creationId xmlns:a16="http://schemas.microsoft.com/office/drawing/2014/main" id="{0048D915-D493-4BFC-A5AE-C4A6D5EA3460}"/>
              </a:ext>
            </a:extLst>
          </p:cNvPr>
          <p:cNvSpPr>
            <a:spLocks noGrp="1"/>
          </p:cNvSpPr>
          <p:nvPr>
            <p:ph idx="1"/>
          </p:nvPr>
        </p:nvSpPr>
        <p:spPr/>
        <p:txBody>
          <a:bodyPr/>
          <a:lstStyle/>
          <a:p>
            <a:pPr marL="0" indent="0" algn="just" eaLnBrk="1" hangingPunct="1">
              <a:lnSpc>
                <a:spcPct val="150000"/>
              </a:lnSpc>
              <a:buNone/>
            </a:pPr>
            <a:r>
              <a:rPr lang="en-US" altLang="en-US" dirty="0"/>
              <a:t>It is a sophisticated text editor meant to be used to write code (C, HTML, Java, etc.), short notes, and input to a text formatting system, such as </a:t>
            </a:r>
            <a:r>
              <a:rPr lang="en-US" altLang="en-US" dirty="0" err="1"/>
              <a:t>groff</a:t>
            </a:r>
            <a:r>
              <a:rPr lang="en-US" altLang="en-US" dirty="0"/>
              <a:t> or </a:t>
            </a:r>
            <a:r>
              <a:rPr lang="en-US" altLang="en-US" dirty="0" err="1"/>
              <a:t>troff</a:t>
            </a:r>
            <a:r>
              <a:rPr lang="en-US" altLang="en-US" dirty="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E219A-3E79-487F-BEF7-B2FEA3F6DE61}"/>
              </a:ext>
            </a:extLst>
          </p:cNvPr>
          <p:cNvSpPr>
            <a:spLocks noGrp="1"/>
          </p:cNvSpPr>
          <p:nvPr>
            <p:ph type="title"/>
          </p:nvPr>
        </p:nvSpPr>
        <p:spPr/>
        <p:txBody>
          <a:bodyPr rtlCol="0"/>
          <a:lstStyle/>
          <a:p>
            <a:pPr eaLnBrk="1" fontAlgn="auto" hangingPunct="1">
              <a:defRPr/>
            </a:pPr>
            <a:r>
              <a:rPr lang="en-US" dirty="0"/>
              <a:t>The Display</a:t>
            </a:r>
          </a:p>
        </p:txBody>
      </p:sp>
      <p:sp>
        <p:nvSpPr>
          <p:cNvPr id="50179" name="Content Placeholder 2">
            <a:extLst>
              <a:ext uri="{FF2B5EF4-FFF2-40B4-BE49-F238E27FC236}">
                <a16:creationId xmlns:a16="http://schemas.microsoft.com/office/drawing/2014/main" id="{5E6805C9-CABE-4BB2-B7C0-F4704C0EDEC3}"/>
              </a:ext>
            </a:extLst>
          </p:cNvPr>
          <p:cNvSpPr>
            <a:spLocks noGrp="1"/>
          </p:cNvSpPr>
          <p:nvPr>
            <p:ph idx="1"/>
          </p:nvPr>
        </p:nvSpPr>
        <p:spPr/>
        <p:txBody>
          <a:bodyPr/>
          <a:lstStyle/>
          <a:p>
            <a:pPr algn="just" eaLnBrk="1" hangingPunct="1">
              <a:lnSpc>
                <a:spcPct val="150000"/>
              </a:lnSpc>
            </a:pPr>
            <a:r>
              <a:rPr lang="en-US" altLang="en-US" dirty="0"/>
              <a:t>When output from a program becomes intermixed with the display of the Work buffer, things can get even more confusing. The output does not become part of the Work buffer but affects only the display. </a:t>
            </a:r>
          </a:p>
          <a:p>
            <a:pPr algn="just" eaLnBrk="1" hangingPunct="1">
              <a:lnSpc>
                <a:spcPct val="150000"/>
              </a:lnSpc>
            </a:pPr>
            <a:r>
              <a:rPr lang="en-US" altLang="en-US" dirty="0"/>
              <a:t>If the screen gets overwritten, press ESCAPE to make sure vim is in Command mode, and press CONTROL-L to redraw (refresh) the screen.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191AC-6B5C-49F8-B8DF-DF1A44960C59}"/>
              </a:ext>
            </a:extLst>
          </p:cNvPr>
          <p:cNvSpPr>
            <a:spLocks noGrp="1"/>
          </p:cNvSpPr>
          <p:nvPr>
            <p:ph type="title"/>
          </p:nvPr>
        </p:nvSpPr>
        <p:spPr/>
        <p:txBody>
          <a:bodyPr rtlCol="0"/>
          <a:lstStyle/>
          <a:p>
            <a:pPr eaLnBrk="1" fontAlgn="auto" hangingPunct="1">
              <a:defRPr/>
            </a:pPr>
            <a:r>
              <a:rPr lang="en-US" dirty="0"/>
              <a:t>The Display</a:t>
            </a:r>
          </a:p>
        </p:txBody>
      </p:sp>
      <p:sp>
        <p:nvSpPr>
          <p:cNvPr id="51203" name="Content Placeholder 2">
            <a:extLst>
              <a:ext uri="{FF2B5EF4-FFF2-40B4-BE49-F238E27FC236}">
                <a16:creationId xmlns:a16="http://schemas.microsoft.com/office/drawing/2014/main" id="{925F9890-7739-4DC5-9EE6-8ED0884212B2}"/>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US" altLang="en-US" dirty="0"/>
              <a:t>Tilde (~) Symbol</a:t>
            </a:r>
          </a:p>
          <a:p>
            <a:pPr lvl="1" algn="just" eaLnBrk="1" hangingPunct="1">
              <a:lnSpc>
                <a:spcPct val="150000"/>
              </a:lnSpc>
            </a:pPr>
            <a:r>
              <a:rPr lang="en-US" altLang="en-US" sz="2500" dirty="0"/>
              <a:t>If the end of the file is displayed on the screen, vim marks lines that would appear past the end of the file with a tilde (~) at the left of the screen.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5176B-673B-486D-A1C5-B388CE2BAA9F}"/>
              </a:ext>
            </a:extLst>
          </p:cNvPr>
          <p:cNvSpPr>
            <a:spLocks noGrp="1"/>
          </p:cNvSpPr>
          <p:nvPr>
            <p:ph type="title"/>
          </p:nvPr>
        </p:nvSpPr>
        <p:spPr/>
        <p:txBody>
          <a:bodyPr rtlCol="0"/>
          <a:lstStyle/>
          <a:p>
            <a:pPr eaLnBrk="1" fontAlgn="auto" hangingPunct="1">
              <a:defRPr/>
            </a:pPr>
            <a:r>
              <a:rPr lang="en-US" dirty="0"/>
              <a:t>Correcting Text as You Insert It</a:t>
            </a:r>
          </a:p>
        </p:txBody>
      </p:sp>
      <p:sp>
        <p:nvSpPr>
          <p:cNvPr id="52227" name="Content Placeholder 2">
            <a:extLst>
              <a:ext uri="{FF2B5EF4-FFF2-40B4-BE49-F238E27FC236}">
                <a16:creationId xmlns:a16="http://schemas.microsoft.com/office/drawing/2014/main" id="{75F1B891-D7A8-4B57-848F-DC3A381F17E9}"/>
              </a:ext>
            </a:extLst>
          </p:cNvPr>
          <p:cNvSpPr>
            <a:spLocks noGrp="1"/>
          </p:cNvSpPr>
          <p:nvPr>
            <p:ph idx="1"/>
          </p:nvPr>
        </p:nvSpPr>
        <p:spPr/>
        <p:txBody>
          <a:bodyPr/>
          <a:lstStyle/>
          <a:p>
            <a:pPr algn="just" eaLnBrk="1" hangingPunct="1">
              <a:lnSpc>
                <a:spcPct val="150000"/>
              </a:lnSpc>
            </a:pPr>
            <a:r>
              <a:rPr lang="en-US" altLang="en-US" dirty="0"/>
              <a:t>While vim is in Input mode, you can use the erase and line kill keys to back up over text so you can correct it. </a:t>
            </a:r>
          </a:p>
          <a:p>
            <a:pPr algn="just" eaLnBrk="1" hangingPunct="1">
              <a:lnSpc>
                <a:spcPct val="150000"/>
              </a:lnSpc>
            </a:pPr>
            <a:r>
              <a:rPr lang="en-US" altLang="en-US" dirty="0"/>
              <a:t>You can also use CONTROL-W to back up over words.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5F66E-E0DF-446E-B335-F663A2F07925}"/>
              </a:ext>
            </a:extLst>
          </p:cNvPr>
          <p:cNvSpPr>
            <a:spLocks noGrp="1"/>
          </p:cNvSpPr>
          <p:nvPr>
            <p:ph type="title"/>
          </p:nvPr>
        </p:nvSpPr>
        <p:spPr/>
        <p:txBody>
          <a:bodyPr rtlCol="0"/>
          <a:lstStyle/>
          <a:p>
            <a:pPr eaLnBrk="1" fontAlgn="auto" hangingPunct="1">
              <a:defRPr/>
            </a:pPr>
            <a:r>
              <a:rPr lang="en-US" dirty="0"/>
              <a:t>Work Buffer</a:t>
            </a:r>
          </a:p>
        </p:txBody>
      </p:sp>
      <p:sp>
        <p:nvSpPr>
          <p:cNvPr id="53251" name="Content Placeholder 2">
            <a:extLst>
              <a:ext uri="{FF2B5EF4-FFF2-40B4-BE49-F238E27FC236}">
                <a16:creationId xmlns:a16="http://schemas.microsoft.com/office/drawing/2014/main" id="{693BCB1A-45CA-4D3E-BEB7-60BE8517459F}"/>
              </a:ext>
            </a:extLst>
          </p:cNvPr>
          <p:cNvSpPr>
            <a:spLocks noGrp="1"/>
          </p:cNvSpPr>
          <p:nvPr>
            <p:ph idx="1"/>
          </p:nvPr>
        </p:nvSpPr>
        <p:spPr/>
        <p:txBody>
          <a:bodyPr/>
          <a:lstStyle/>
          <a:p>
            <a:pPr algn="just" eaLnBrk="1" hangingPunct="1">
              <a:lnSpc>
                <a:spcPct val="150000"/>
              </a:lnSpc>
            </a:pPr>
            <a:r>
              <a:rPr lang="en-US" altLang="en-US"/>
              <a:t>The vim editor does all its work in the Work buffer. </a:t>
            </a:r>
          </a:p>
          <a:p>
            <a:pPr algn="just" eaLnBrk="1" hangingPunct="1">
              <a:lnSpc>
                <a:spcPct val="150000"/>
              </a:lnSpc>
            </a:pPr>
            <a:r>
              <a:rPr lang="en-US" altLang="en-US"/>
              <a:t>At the beginning of an editing session, vim reads the file you are editing from the disk into the Work buffer. </a:t>
            </a:r>
          </a:p>
          <a:p>
            <a:pPr algn="just" eaLnBrk="1" hangingPunct="1">
              <a:lnSpc>
                <a:spcPct val="150000"/>
              </a:lnSpc>
            </a:pPr>
            <a:r>
              <a:rPr lang="en-US" altLang="en-US"/>
              <a:t>During the editing session, it makes all changes to this copy of the file but does not change the file on the disk until you write the contents of the Work buffer back to the disk.</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691CF-FC93-48ED-8A3D-95DB47EB6225}"/>
              </a:ext>
            </a:extLst>
          </p:cNvPr>
          <p:cNvSpPr>
            <a:spLocks noGrp="1"/>
          </p:cNvSpPr>
          <p:nvPr>
            <p:ph type="title"/>
          </p:nvPr>
        </p:nvSpPr>
        <p:spPr/>
        <p:txBody>
          <a:bodyPr rtlCol="0"/>
          <a:lstStyle/>
          <a:p>
            <a:pPr eaLnBrk="1" fontAlgn="auto" hangingPunct="1">
              <a:defRPr/>
            </a:pPr>
            <a:r>
              <a:rPr lang="en-US" dirty="0"/>
              <a:t>Work Buffer</a:t>
            </a:r>
          </a:p>
        </p:txBody>
      </p:sp>
      <p:sp>
        <p:nvSpPr>
          <p:cNvPr id="54275" name="Content Placeholder 2">
            <a:extLst>
              <a:ext uri="{FF2B5EF4-FFF2-40B4-BE49-F238E27FC236}">
                <a16:creationId xmlns:a16="http://schemas.microsoft.com/office/drawing/2014/main" id="{9CA1503D-2136-4AF6-8E89-2448528B17DD}"/>
              </a:ext>
            </a:extLst>
          </p:cNvPr>
          <p:cNvSpPr>
            <a:spLocks noGrp="1"/>
          </p:cNvSpPr>
          <p:nvPr>
            <p:ph idx="1"/>
          </p:nvPr>
        </p:nvSpPr>
        <p:spPr/>
        <p:txBody>
          <a:bodyPr/>
          <a:lstStyle/>
          <a:p>
            <a:pPr marL="0" indent="0" algn="just" eaLnBrk="1" hangingPunct="1">
              <a:lnSpc>
                <a:spcPct val="150000"/>
              </a:lnSpc>
              <a:buNone/>
            </a:pPr>
            <a:r>
              <a:rPr lang="en-US" altLang="en-US" dirty="0"/>
              <a:t>Normally when you end an editing session, you tell vim to write the contents of the Work buffer, which makes the changes to the text final. </a:t>
            </a:r>
          </a:p>
          <a:p>
            <a:pPr marL="0" indent="0" algn="just" eaLnBrk="1" hangingPunct="1">
              <a:lnSpc>
                <a:spcPct val="150000"/>
              </a:lnSpc>
              <a:buNone/>
            </a:pPr>
            <a:endParaRPr lang="en-US"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E99E-52E9-48FA-A690-16B199D672EA}"/>
              </a:ext>
            </a:extLst>
          </p:cNvPr>
          <p:cNvSpPr>
            <a:spLocks noGrp="1"/>
          </p:cNvSpPr>
          <p:nvPr>
            <p:ph type="title"/>
          </p:nvPr>
        </p:nvSpPr>
        <p:spPr/>
        <p:txBody>
          <a:bodyPr rtlCol="0">
            <a:normAutofit fontScale="90000"/>
          </a:bodyPr>
          <a:lstStyle/>
          <a:p>
            <a:pPr eaLnBrk="1" fontAlgn="auto" hangingPunct="1">
              <a:defRPr/>
            </a:pPr>
            <a:r>
              <a:rPr lang="en-IN" dirty="0"/>
              <a:t>Advantage and Disadvantage of Work Buffer</a:t>
            </a:r>
            <a:endParaRPr lang="en-US" dirty="0"/>
          </a:p>
        </p:txBody>
      </p:sp>
      <p:sp>
        <p:nvSpPr>
          <p:cNvPr id="55299" name="Content Placeholder 2">
            <a:extLst>
              <a:ext uri="{FF2B5EF4-FFF2-40B4-BE49-F238E27FC236}">
                <a16:creationId xmlns:a16="http://schemas.microsoft.com/office/drawing/2014/main" id="{F870CA2A-168F-4475-9260-43D02A3FDDA6}"/>
              </a:ext>
            </a:extLst>
          </p:cNvPr>
          <p:cNvSpPr>
            <a:spLocks noGrp="1"/>
          </p:cNvSpPr>
          <p:nvPr>
            <p:ph idx="1"/>
          </p:nvPr>
        </p:nvSpPr>
        <p:spPr/>
        <p:txBody>
          <a:bodyPr/>
          <a:lstStyle/>
          <a:p>
            <a:pPr algn="just" eaLnBrk="1" hangingPunct="1">
              <a:lnSpc>
                <a:spcPct val="150000"/>
              </a:lnSpc>
            </a:pPr>
            <a:r>
              <a:rPr lang="en-US" altLang="en-US" dirty="0"/>
              <a:t>If you accidentally end an editing session without writing out the contents of the Work buffer, your work is lost. </a:t>
            </a:r>
          </a:p>
          <a:p>
            <a:pPr algn="just" eaLnBrk="1" hangingPunct="1">
              <a:lnSpc>
                <a:spcPct val="150000"/>
              </a:lnSpc>
            </a:pPr>
            <a:r>
              <a:rPr lang="en-US" altLang="en-US" dirty="0"/>
              <a:t>However, if you unintentionally make some major changes (such as deleting the entire contents of the Work buffer), you can end the editing session without implementing the changes.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F8EE-F915-4130-AD17-454382FF6212}"/>
              </a:ext>
            </a:extLst>
          </p:cNvPr>
          <p:cNvSpPr>
            <a:spLocks noGrp="1"/>
          </p:cNvSpPr>
          <p:nvPr>
            <p:ph type="title"/>
          </p:nvPr>
        </p:nvSpPr>
        <p:spPr/>
        <p:txBody>
          <a:bodyPr rtlCol="0"/>
          <a:lstStyle/>
          <a:p>
            <a:pPr eaLnBrk="1" fontAlgn="auto" hangingPunct="1">
              <a:defRPr/>
            </a:pPr>
            <a:r>
              <a:rPr lang="en-US" dirty="0"/>
              <a:t>Work Buffer</a:t>
            </a:r>
          </a:p>
        </p:txBody>
      </p:sp>
      <p:sp>
        <p:nvSpPr>
          <p:cNvPr id="56323" name="Content Placeholder 2">
            <a:extLst>
              <a:ext uri="{FF2B5EF4-FFF2-40B4-BE49-F238E27FC236}">
                <a16:creationId xmlns:a16="http://schemas.microsoft.com/office/drawing/2014/main" id="{85A37160-49CA-41CA-9543-438907247C50}"/>
              </a:ext>
            </a:extLst>
          </p:cNvPr>
          <p:cNvSpPr>
            <a:spLocks noGrp="1"/>
          </p:cNvSpPr>
          <p:nvPr>
            <p:ph idx="1"/>
          </p:nvPr>
        </p:nvSpPr>
        <p:spPr/>
        <p:txBody>
          <a:bodyPr/>
          <a:lstStyle/>
          <a:p>
            <a:pPr algn="just" eaLnBrk="1" hangingPunct="1">
              <a:lnSpc>
                <a:spcPct val="150000"/>
              </a:lnSpc>
            </a:pPr>
            <a:r>
              <a:rPr lang="en-US" altLang="en-US"/>
              <a:t>To look at a file but not to change it while you are working with vim, you can use the view utility:   $ view filename</a:t>
            </a:r>
          </a:p>
          <a:p>
            <a:pPr algn="just" eaLnBrk="1" hangingPunct="1">
              <a:lnSpc>
                <a:spcPct val="150000"/>
              </a:lnSpc>
            </a:pPr>
            <a:r>
              <a:rPr lang="en-US" altLang="en-US"/>
              <a:t>Calling the view utility is the same as calling the vim editor with the –R (readonly) option.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147E1-C7AC-44C2-B69E-5868341A2A15}"/>
              </a:ext>
            </a:extLst>
          </p:cNvPr>
          <p:cNvSpPr>
            <a:spLocks noGrp="1"/>
          </p:cNvSpPr>
          <p:nvPr>
            <p:ph type="title"/>
          </p:nvPr>
        </p:nvSpPr>
        <p:spPr/>
        <p:txBody>
          <a:bodyPr rtlCol="0"/>
          <a:lstStyle/>
          <a:p>
            <a:pPr eaLnBrk="1" fontAlgn="auto" hangingPunct="1">
              <a:defRPr/>
            </a:pPr>
            <a:r>
              <a:rPr lang="en-US" dirty="0"/>
              <a:t>Line Length and File Size</a:t>
            </a:r>
          </a:p>
        </p:txBody>
      </p:sp>
      <p:sp>
        <p:nvSpPr>
          <p:cNvPr id="57347" name="Content Placeholder 2">
            <a:extLst>
              <a:ext uri="{FF2B5EF4-FFF2-40B4-BE49-F238E27FC236}">
                <a16:creationId xmlns:a16="http://schemas.microsoft.com/office/drawing/2014/main" id="{F6933FEC-6B50-4324-85BB-CA04E8B5F61D}"/>
              </a:ext>
            </a:extLst>
          </p:cNvPr>
          <p:cNvSpPr>
            <a:spLocks noGrp="1"/>
          </p:cNvSpPr>
          <p:nvPr>
            <p:ph idx="1"/>
          </p:nvPr>
        </p:nvSpPr>
        <p:spPr/>
        <p:txBody>
          <a:bodyPr/>
          <a:lstStyle/>
          <a:p>
            <a:pPr algn="just" eaLnBrk="1" hangingPunct="1">
              <a:lnSpc>
                <a:spcPct val="150000"/>
              </a:lnSpc>
            </a:pPr>
            <a:r>
              <a:rPr lang="en-US" altLang="en-US" dirty="0"/>
              <a:t>The vim editor operates on files of any format.</a:t>
            </a:r>
          </a:p>
          <a:p>
            <a:pPr algn="just" eaLnBrk="1" hangingPunct="1">
              <a:lnSpc>
                <a:spcPct val="150000"/>
              </a:lnSpc>
            </a:pPr>
            <a:r>
              <a:rPr lang="en-US" altLang="en-US" dirty="0"/>
              <a:t>The total length of the file is limited only by available disk space and memory.</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D80FF-4BF1-4BD0-BDB1-CBCE04E4F146}"/>
              </a:ext>
            </a:extLst>
          </p:cNvPr>
          <p:cNvSpPr>
            <a:spLocks noGrp="1"/>
          </p:cNvSpPr>
          <p:nvPr>
            <p:ph type="title"/>
          </p:nvPr>
        </p:nvSpPr>
        <p:spPr/>
        <p:txBody>
          <a:bodyPr rtlCol="0"/>
          <a:lstStyle/>
          <a:p>
            <a:pPr eaLnBrk="1" fontAlgn="auto" hangingPunct="1">
              <a:defRPr/>
            </a:pPr>
            <a:r>
              <a:rPr lang="en-US" dirty="0"/>
              <a:t>Windows</a:t>
            </a:r>
          </a:p>
        </p:txBody>
      </p:sp>
      <p:sp>
        <p:nvSpPr>
          <p:cNvPr id="58371" name="Content Placeholder 2">
            <a:extLst>
              <a:ext uri="{FF2B5EF4-FFF2-40B4-BE49-F238E27FC236}">
                <a16:creationId xmlns:a16="http://schemas.microsoft.com/office/drawing/2014/main" id="{507049CF-C3C8-4BBA-953D-664C1E77825D}"/>
              </a:ext>
            </a:extLst>
          </p:cNvPr>
          <p:cNvSpPr>
            <a:spLocks noGrp="1"/>
          </p:cNvSpPr>
          <p:nvPr>
            <p:ph idx="1"/>
          </p:nvPr>
        </p:nvSpPr>
        <p:spPr/>
        <p:txBody>
          <a:bodyPr/>
          <a:lstStyle/>
          <a:p>
            <a:pPr algn="just" eaLnBrk="1" hangingPunct="1">
              <a:lnSpc>
                <a:spcPct val="150000"/>
              </a:lnSpc>
            </a:pPr>
            <a:r>
              <a:rPr lang="en-US" altLang="en-US" dirty="0"/>
              <a:t>The vim editor allows you to open, close, and hide multiple windows, each of which allows you to edit a different file.</a:t>
            </a:r>
          </a:p>
          <a:p>
            <a:pPr algn="just" eaLnBrk="1" hangingPunct="1">
              <a:lnSpc>
                <a:spcPct val="150000"/>
              </a:lnSpc>
            </a:pPr>
            <a:r>
              <a:rPr lang="en-US" altLang="en-US" dirty="0"/>
              <a:t>Give the command :help windows to display a complete list of windows commands.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59EC8-DFDA-4C83-B433-724FF48F5141}"/>
              </a:ext>
            </a:extLst>
          </p:cNvPr>
          <p:cNvSpPr>
            <a:spLocks noGrp="1"/>
          </p:cNvSpPr>
          <p:nvPr>
            <p:ph type="title"/>
          </p:nvPr>
        </p:nvSpPr>
        <p:spPr/>
        <p:txBody>
          <a:bodyPr rtlCol="0">
            <a:normAutofit fontScale="90000"/>
          </a:bodyPr>
          <a:lstStyle/>
          <a:p>
            <a:pPr eaLnBrk="1" fontAlgn="auto" hangingPunct="1">
              <a:defRPr/>
            </a:pPr>
            <a:r>
              <a:rPr lang="en-US" dirty="0"/>
              <a:t>Abnormal Termination of an Editing Session</a:t>
            </a:r>
          </a:p>
        </p:txBody>
      </p:sp>
      <p:sp>
        <p:nvSpPr>
          <p:cNvPr id="3" name="Content Placeholder 2">
            <a:extLst>
              <a:ext uri="{FF2B5EF4-FFF2-40B4-BE49-F238E27FC236}">
                <a16:creationId xmlns:a16="http://schemas.microsoft.com/office/drawing/2014/main" id="{4CCC9639-5445-41C3-9CB8-A707801537AE}"/>
              </a:ext>
            </a:extLst>
          </p:cNvPr>
          <p:cNvSpPr>
            <a:spLocks noGrp="1"/>
          </p:cNvSpPr>
          <p:nvPr>
            <p:ph idx="1"/>
          </p:nvPr>
        </p:nvSpPr>
        <p:spPr/>
        <p:txBody>
          <a:bodyPr rtlCol="0">
            <a:normAutofit/>
          </a:bodyPr>
          <a:lstStyle/>
          <a:p>
            <a:pPr marL="0" indent="0" algn="just" eaLnBrk="1" fontAlgn="auto" hangingPunct="1">
              <a:lnSpc>
                <a:spcPct val="150000"/>
              </a:lnSpc>
              <a:spcAft>
                <a:spcPts val="0"/>
              </a:spcAft>
              <a:buNone/>
              <a:defRPr/>
            </a:pPr>
            <a:r>
              <a:rPr lang="en-US" dirty="0"/>
              <a:t>You can end an editing session in one of two ways: When you exit from vim, you can save the changes you made during the editing session or you can abandon those changes. </a:t>
            </a:r>
          </a:p>
          <a:p>
            <a:pPr lvl="1" algn="just" eaLnBrk="1" fontAlgn="auto" hangingPunct="1">
              <a:lnSpc>
                <a:spcPct val="150000"/>
              </a:lnSpc>
              <a:spcAft>
                <a:spcPts val="0"/>
              </a:spcAft>
              <a:buFont typeface="Bahnschrift" panose="020B0502040204020203" pitchFamily="34" charset="0"/>
              <a:buChar char="–"/>
              <a:defRPr/>
            </a:pPr>
            <a:r>
              <a:rPr lang="en-US" sz="2500" dirty="0"/>
              <a:t>You can use the ZZ or :</a:t>
            </a:r>
            <a:r>
              <a:rPr lang="en-US" sz="2500" dirty="0" err="1"/>
              <a:t>wq</a:t>
            </a:r>
            <a:r>
              <a:rPr lang="en-US" sz="2500" dirty="0"/>
              <a:t> command from Command mode to save the changes and exit from vim.</a:t>
            </a:r>
          </a:p>
          <a:p>
            <a:pPr lvl="1" algn="just" eaLnBrk="1" fontAlgn="auto" hangingPunct="1">
              <a:lnSpc>
                <a:spcPct val="150000"/>
              </a:lnSpc>
              <a:spcAft>
                <a:spcPts val="0"/>
              </a:spcAft>
              <a:buFont typeface="Bahnschrift" panose="020B0502040204020203" pitchFamily="34" charset="0"/>
              <a:buChar char="–"/>
              <a:defRPr/>
            </a:pPr>
            <a:r>
              <a:rPr lang="en-US" sz="2500" dirty="0"/>
              <a:t>To end an editing session without writing out the contents of the Work buffer, give the following command: 	:q!</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F569-1C00-4D9D-BCA7-A48D6B267FEE}"/>
              </a:ext>
            </a:extLst>
          </p:cNvPr>
          <p:cNvSpPr>
            <a:spLocks noGrp="1"/>
          </p:cNvSpPr>
          <p:nvPr>
            <p:ph type="title"/>
          </p:nvPr>
        </p:nvSpPr>
        <p:spPr/>
        <p:txBody>
          <a:bodyPr rtlCol="0"/>
          <a:lstStyle/>
          <a:p>
            <a:pPr eaLnBrk="1" fontAlgn="auto" hangingPunct="1">
              <a:defRPr/>
            </a:pPr>
            <a:r>
              <a:rPr lang="en-IN" dirty="0"/>
              <a:t>Using vim</a:t>
            </a:r>
            <a:endParaRPr lang="en-US" dirty="0"/>
          </a:p>
        </p:txBody>
      </p:sp>
      <p:sp>
        <p:nvSpPr>
          <p:cNvPr id="14339" name="Content Placeholder 2">
            <a:extLst>
              <a:ext uri="{FF2B5EF4-FFF2-40B4-BE49-F238E27FC236}">
                <a16:creationId xmlns:a16="http://schemas.microsoft.com/office/drawing/2014/main" id="{ED49F1BF-1B92-4A6D-8CF2-56D9ECDD2A8B}"/>
              </a:ext>
            </a:extLst>
          </p:cNvPr>
          <p:cNvSpPr>
            <a:spLocks noGrp="1"/>
          </p:cNvSpPr>
          <p:nvPr>
            <p:ph idx="1"/>
          </p:nvPr>
        </p:nvSpPr>
        <p:spPr/>
        <p:txBody>
          <a:bodyPr/>
          <a:lstStyle/>
          <a:p>
            <a:pPr algn="just" eaLnBrk="1" hangingPunct="1">
              <a:lnSpc>
                <a:spcPct val="150000"/>
              </a:lnSpc>
            </a:pPr>
            <a:r>
              <a:rPr lang="en-US" altLang="en-US" dirty="0"/>
              <a:t>How to start vim, </a:t>
            </a:r>
          </a:p>
          <a:p>
            <a:pPr algn="just" eaLnBrk="1" hangingPunct="1">
              <a:lnSpc>
                <a:spcPct val="150000"/>
              </a:lnSpc>
            </a:pPr>
            <a:r>
              <a:rPr lang="en-US" altLang="en-US" dirty="0"/>
              <a:t>Enter text, </a:t>
            </a:r>
          </a:p>
          <a:p>
            <a:pPr algn="just" eaLnBrk="1" hangingPunct="1">
              <a:lnSpc>
                <a:spcPct val="150000"/>
              </a:lnSpc>
            </a:pPr>
            <a:r>
              <a:rPr lang="en-US" altLang="en-US" dirty="0"/>
              <a:t>Move the cursor, </a:t>
            </a:r>
          </a:p>
          <a:p>
            <a:pPr algn="just" eaLnBrk="1" hangingPunct="1">
              <a:lnSpc>
                <a:spcPct val="150000"/>
              </a:lnSpc>
            </a:pPr>
            <a:r>
              <a:rPr lang="en-US" altLang="en-US" dirty="0"/>
              <a:t>Correct text, </a:t>
            </a:r>
          </a:p>
          <a:p>
            <a:pPr algn="just" eaLnBrk="1" hangingPunct="1">
              <a:lnSpc>
                <a:spcPct val="150000"/>
              </a:lnSpc>
            </a:pPr>
            <a:r>
              <a:rPr lang="en-US" altLang="en-US" dirty="0"/>
              <a:t>Save the file to the disk, </a:t>
            </a:r>
          </a:p>
          <a:p>
            <a:pPr algn="just" eaLnBrk="1" hangingPunct="1">
              <a:lnSpc>
                <a:spcPct val="150000"/>
              </a:lnSpc>
            </a:pPr>
            <a:r>
              <a:rPr lang="en-US" altLang="en-US" dirty="0"/>
              <a:t>Exit from vim.</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85B5-CEC6-4B69-B9D9-54C3ACC31831}"/>
              </a:ext>
            </a:extLst>
          </p:cNvPr>
          <p:cNvSpPr>
            <a:spLocks noGrp="1"/>
          </p:cNvSpPr>
          <p:nvPr>
            <p:ph type="title"/>
          </p:nvPr>
        </p:nvSpPr>
        <p:spPr/>
        <p:txBody>
          <a:bodyPr rtlCol="0">
            <a:normAutofit fontScale="90000"/>
          </a:bodyPr>
          <a:lstStyle/>
          <a:p>
            <a:pPr eaLnBrk="1" fontAlgn="auto" hangingPunct="1">
              <a:defRPr/>
            </a:pPr>
            <a:r>
              <a:rPr lang="en-US" dirty="0"/>
              <a:t>Abnormal Termination of an Editing Session</a:t>
            </a:r>
          </a:p>
        </p:txBody>
      </p:sp>
      <p:sp>
        <p:nvSpPr>
          <p:cNvPr id="60419" name="Content Placeholder 2">
            <a:extLst>
              <a:ext uri="{FF2B5EF4-FFF2-40B4-BE49-F238E27FC236}">
                <a16:creationId xmlns:a16="http://schemas.microsoft.com/office/drawing/2014/main" id="{7CFC3C5F-4734-4C36-99BC-C0E8A472CF51}"/>
              </a:ext>
            </a:extLst>
          </p:cNvPr>
          <p:cNvSpPr>
            <a:spLocks noGrp="1"/>
          </p:cNvSpPr>
          <p:nvPr>
            <p:ph idx="1"/>
          </p:nvPr>
        </p:nvSpPr>
        <p:spPr/>
        <p:txBody>
          <a:bodyPr/>
          <a:lstStyle/>
          <a:p>
            <a:pPr algn="just" eaLnBrk="1" hangingPunct="1">
              <a:lnSpc>
                <a:spcPct val="150000"/>
              </a:lnSpc>
            </a:pPr>
            <a:r>
              <a:rPr lang="en-US" altLang="en-US" dirty="0"/>
              <a:t>Use the :q! command cautiously. When you use this command to end an editing session, vim does not preserve the contents of the Work buffer, so you will lose any work you did since the last time you wrote the Work buffer to disk.</a:t>
            </a:r>
          </a:p>
          <a:p>
            <a:pPr algn="just" eaLnBrk="1" hangingPunct="1">
              <a:lnSpc>
                <a:spcPct val="150000"/>
              </a:lnSpc>
            </a:pPr>
            <a:r>
              <a:rPr lang="en-US" altLang="en-US" dirty="0"/>
              <a:t>:w filename: Use this to save the file with a name.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78256-E583-47E2-AC40-08EADA99F7FE}"/>
              </a:ext>
            </a:extLst>
          </p:cNvPr>
          <p:cNvSpPr>
            <a:spLocks noGrp="1"/>
          </p:cNvSpPr>
          <p:nvPr>
            <p:ph type="title"/>
          </p:nvPr>
        </p:nvSpPr>
        <p:spPr/>
        <p:txBody>
          <a:bodyPr rtlCol="0"/>
          <a:lstStyle/>
          <a:p>
            <a:pPr eaLnBrk="1" fontAlgn="auto" hangingPunct="1">
              <a:defRPr/>
            </a:pPr>
            <a:r>
              <a:rPr lang="en-US" dirty="0"/>
              <a:t>Recovering Text After a Crash</a:t>
            </a:r>
          </a:p>
        </p:txBody>
      </p:sp>
      <p:sp>
        <p:nvSpPr>
          <p:cNvPr id="61443" name="Content Placeholder 2">
            <a:extLst>
              <a:ext uri="{FF2B5EF4-FFF2-40B4-BE49-F238E27FC236}">
                <a16:creationId xmlns:a16="http://schemas.microsoft.com/office/drawing/2014/main" id="{FEFAE2BA-C44B-4A66-8A55-690F0F902370}"/>
              </a:ext>
            </a:extLst>
          </p:cNvPr>
          <p:cNvSpPr>
            <a:spLocks noGrp="1"/>
          </p:cNvSpPr>
          <p:nvPr>
            <p:ph idx="1"/>
          </p:nvPr>
        </p:nvSpPr>
        <p:spPr/>
        <p:txBody>
          <a:bodyPr/>
          <a:lstStyle/>
          <a:p>
            <a:pPr algn="just" eaLnBrk="1" hangingPunct="1">
              <a:lnSpc>
                <a:spcPct val="150000"/>
              </a:lnSpc>
            </a:pPr>
            <a:r>
              <a:rPr lang="en-US" altLang="en-US" dirty="0"/>
              <a:t>The vim editor temporarily stores the file you are working on in a swap file. </a:t>
            </a:r>
          </a:p>
          <a:p>
            <a:pPr algn="just" eaLnBrk="1" hangingPunct="1">
              <a:lnSpc>
                <a:spcPct val="150000"/>
              </a:lnSpc>
            </a:pPr>
            <a:r>
              <a:rPr lang="en-US" altLang="en-US" dirty="0"/>
              <a:t>If the system crashes while you are editing a file with vim, you can often recover its text from the swap file. </a:t>
            </a:r>
          </a:p>
          <a:p>
            <a:pPr algn="just" eaLnBrk="1" hangingPunct="1">
              <a:lnSpc>
                <a:spcPct val="150000"/>
              </a:lnSpc>
            </a:pPr>
            <a:r>
              <a:rPr lang="en-US" altLang="en-US" dirty="0"/>
              <a:t>If someone else is editing the file, quit or open the file as a </a:t>
            </a:r>
            <a:r>
              <a:rPr lang="en-US" altLang="en-US" dirty="0" err="1"/>
              <a:t>readonly</a:t>
            </a:r>
            <a:r>
              <a:rPr lang="en-US" altLang="en-US" dirty="0"/>
              <a:t> file.</a:t>
            </a:r>
          </a:p>
          <a:p>
            <a:pPr algn="just" eaLnBrk="1" hangingPunct="1">
              <a:lnSpc>
                <a:spcPct val="150000"/>
              </a:lnSpc>
            </a:pPr>
            <a:r>
              <a:rPr lang="en-US" altLang="en-US" dirty="0"/>
              <a:t>With the –r option, vim displays a list of swap files it has saved (some may be old).</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17A56-DE02-47F4-832E-75214265EB2E}"/>
              </a:ext>
            </a:extLst>
          </p:cNvPr>
          <p:cNvSpPr>
            <a:spLocks noGrp="1"/>
          </p:cNvSpPr>
          <p:nvPr>
            <p:ph type="title"/>
          </p:nvPr>
        </p:nvSpPr>
        <p:spPr/>
        <p:txBody>
          <a:bodyPr rtlCol="0"/>
          <a:lstStyle/>
          <a:p>
            <a:pPr eaLnBrk="1" fontAlgn="auto" hangingPunct="1">
              <a:defRPr/>
            </a:pPr>
            <a:r>
              <a:rPr lang="en-US" dirty="0"/>
              <a:t>Recovering Text After a Crash</a:t>
            </a:r>
          </a:p>
        </p:txBody>
      </p:sp>
      <p:sp>
        <p:nvSpPr>
          <p:cNvPr id="62467" name="Content Placeholder 2">
            <a:extLst>
              <a:ext uri="{FF2B5EF4-FFF2-40B4-BE49-F238E27FC236}">
                <a16:creationId xmlns:a16="http://schemas.microsoft.com/office/drawing/2014/main" id="{98BAF965-B5AF-4E22-913A-93AE1F022095}"/>
              </a:ext>
            </a:extLst>
          </p:cNvPr>
          <p:cNvSpPr>
            <a:spLocks noGrp="1"/>
          </p:cNvSpPr>
          <p:nvPr>
            <p:ph idx="1"/>
          </p:nvPr>
        </p:nvSpPr>
        <p:spPr/>
        <p:txBody>
          <a:bodyPr/>
          <a:lstStyle/>
          <a:p>
            <a:pPr algn="just" eaLnBrk="1" hangingPunct="1">
              <a:lnSpc>
                <a:spcPct val="150000"/>
              </a:lnSpc>
            </a:pPr>
            <a:r>
              <a:rPr lang="en-US" altLang="en-US" dirty="0"/>
              <a:t>If your work was saved, give the same command followed by a SPACE and the name of the file. </a:t>
            </a:r>
          </a:p>
          <a:p>
            <a:pPr algn="just" eaLnBrk="1" hangingPunct="1">
              <a:lnSpc>
                <a:spcPct val="150000"/>
              </a:lnSpc>
            </a:pPr>
            <a:r>
              <a:rPr lang="en-US" altLang="en-US" dirty="0"/>
              <a:t>Give the command :w filename immediately to save the salvaged copy of the Work buffer to disk under a name different from the original file; then check the recovered file to make sure it is OK.</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EA2B-CC2C-4D13-9C75-8044A333B3E4}"/>
              </a:ext>
            </a:extLst>
          </p:cNvPr>
          <p:cNvSpPr>
            <a:spLocks noGrp="1"/>
          </p:cNvSpPr>
          <p:nvPr>
            <p:ph type="title"/>
          </p:nvPr>
        </p:nvSpPr>
        <p:spPr/>
        <p:txBody>
          <a:bodyPr rtlCol="0"/>
          <a:lstStyle/>
          <a:p>
            <a:pPr eaLnBrk="1" fontAlgn="auto" hangingPunct="1">
              <a:defRPr/>
            </a:pPr>
            <a:r>
              <a:rPr lang="en-IN" dirty="0"/>
              <a:t>Starting vim</a:t>
            </a:r>
            <a:endParaRPr lang="en-US" dirty="0"/>
          </a:p>
        </p:txBody>
      </p:sp>
      <p:sp>
        <p:nvSpPr>
          <p:cNvPr id="15363" name="Content Placeholder 2">
            <a:extLst>
              <a:ext uri="{FF2B5EF4-FFF2-40B4-BE49-F238E27FC236}">
                <a16:creationId xmlns:a16="http://schemas.microsoft.com/office/drawing/2014/main" id="{78C0C70A-E0A2-41D1-AA99-CE8BB302975B}"/>
              </a:ext>
            </a:extLst>
          </p:cNvPr>
          <p:cNvSpPr>
            <a:spLocks noGrp="1"/>
          </p:cNvSpPr>
          <p:nvPr>
            <p:ph idx="1"/>
          </p:nvPr>
        </p:nvSpPr>
        <p:spPr/>
        <p:txBody>
          <a:bodyPr/>
          <a:lstStyle/>
          <a:p>
            <a:pPr marL="0" indent="0" algn="just" eaLnBrk="1" hangingPunct="1">
              <a:lnSpc>
                <a:spcPct val="150000"/>
              </a:lnSpc>
              <a:buNone/>
            </a:pPr>
            <a:r>
              <a:rPr lang="en-US" altLang="en-US" dirty="0"/>
              <a:t>Start vim with the following command to create and edit a file named practice: 	</a:t>
            </a:r>
          </a:p>
          <a:p>
            <a:pPr marL="0" indent="0" algn="just" eaLnBrk="1" hangingPunct="1">
              <a:lnSpc>
                <a:spcPct val="150000"/>
              </a:lnSpc>
              <a:buNone/>
            </a:pPr>
            <a:r>
              <a:rPr lang="en-US" altLang="en-US" dirty="0"/>
              <a:t>			$ vim practice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58E6-FD33-47A2-884D-00703166085E}"/>
              </a:ext>
            </a:extLst>
          </p:cNvPr>
          <p:cNvSpPr>
            <a:spLocks noGrp="1"/>
          </p:cNvSpPr>
          <p:nvPr>
            <p:ph type="title"/>
          </p:nvPr>
        </p:nvSpPr>
        <p:spPr/>
        <p:txBody>
          <a:bodyPr rtlCol="0"/>
          <a:lstStyle/>
          <a:p>
            <a:pPr eaLnBrk="1" fontAlgn="auto" hangingPunct="1">
              <a:defRPr/>
            </a:pPr>
            <a:r>
              <a:rPr lang="en-IN" dirty="0"/>
              <a:t>Starting vim</a:t>
            </a:r>
            <a:endParaRPr lang="en-US" dirty="0"/>
          </a:p>
        </p:txBody>
      </p:sp>
      <p:pic>
        <p:nvPicPr>
          <p:cNvPr id="16387" name="Content Placeholder 3" descr="v1.JPG">
            <a:extLst>
              <a:ext uri="{FF2B5EF4-FFF2-40B4-BE49-F238E27FC236}">
                <a16:creationId xmlns:a16="http://schemas.microsoft.com/office/drawing/2014/main" id="{E2BC5366-89D5-44B2-8D1F-2F44DAE1EF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57325" y="1581150"/>
            <a:ext cx="6391275" cy="4084638"/>
          </a:xfrm>
          <a:ln>
            <a:solidFill>
              <a:schemeClr val="tx1"/>
            </a:solidFill>
          </a:ln>
          <a:effectLst>
            <a:outerShdw blurRad="63500" sx="102000" sy="102000" algn="ctr" rotWithShape="0">
              <a:prstClr val="black">
                <a:alpha val="40000"/>
              </a:prstClr>
            </a:outerShdw>
          </a:effectLst>
        </p:spPr>
      </p:pic>
      <p:sp>
        <p:nvSpPr>
          <p:cNvPr id="16388" name="TextBox 4">
            <a:extLst>
              <a:ext uri="{FF2B5EF4-FFF2-40B4-BE49-F238E27FC236}">
                <a16:creationId xmlns:a16="http://schemas.microsoft.com/office/drawing/2014/main" id="{AAD58294-BA61-451E-BFBD-BFF5FCCF28CD}"/>
              </a:ext>
            </a:extLst>
          </p:cNvPr>
          <p:cNvSpPr txBox="1">
            <a:spLocks noChangeArrowheads="1"/>
          </p:cNvSpPr>
          <p:nvPr/>
        </p:nvSpPr>
        <p:spPr bwMode="auto">
          <a:xfrm>
            <a:off x="2267359" y="5890419"/>
            <a:ext cx="424665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Bahnschrift" panose="020B0502040204020203"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Bahnschrift" panose="020B0502040204020203"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Bahnschrift" panose="020B0502040204020203"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Bahnschrift" panose="020B0502040204020203"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Bahnschrift" panose="020B0502040204020203"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Bahnschrift" panose="020B0502040204020203"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Bahnschrift" panose="020B0502040204020203"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Bahnschrift" panose="020B0502040204020203"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Bahnschrift" panose="020B0502040204020203" pitchFamily="34" charset="0"/>
              </a:defRPr>
            </a:lvl9pPr>
          </a:lstStyle>
          <a:p>
            <a:pPr eaLnBrk="1" hangingPunct="1">
              <a:lnSpc>
                <a:spcPct val="100000"/>
              </a:lnSpc>
              <a:spcBef>
                <a:spcPct val="0"/>
              </a:spcBef>
              <a:buFontTx/>
              <a:buNone/>
            </a:pPr>
            <a:r>
              <a:rPr lang="en-IN" altLang="en-US" sz="1800"/>
              <a:t>Tildes indicate that the page is blank</a:t>
            </a:r>
            <a:endParaRPr lang="en-US" alt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FEA5-8AE0-4801-81D4-80C0DE0172E7}"/>
              </a:ext>
            </a:extLst>
          </p:cNvPr>
          <p:cNvSpPr>
            <a:spLocks noGrp="1"/>
          </p:cNvSpPr>
          <p:nvPr>
            <p:ph type="title"/>
          </p:nvPr>
        </p:nvSpPr>
        <p:spPr/>
        <p:txBody>
          <a:bodyPr rtlCol="0"/>
          <a:lstStyle/>
          <a:p>
            <a:pPr eaLnBrk="1" fontAlgn="auto" hangingPunct="1">
              <a:defRPr/>
            </a:pPr>
            <a:r>
              <a:rPr lang="en-IN" dirty="0"/>
              <a:t>Starting vim</a:t>
            </a:r>
            <a:endParaRPr lang="en-US" dirty="0"/>
          </a:p>
        </p:txBody>
      </p:sp>
      <p:sp>
        <p:nvSpPr>
          <p:cNvPr id="17411" name="Content Placeholder 2">
            <a:extLst>
              <a:ext uri="{FF2B5EF4-FFF2-40B4-BE49-F238E27FC236}">
                <a16:creationId xmlns:a16="http://schemas.microsoft.com/office/drawing/2014/main" id="{0BDD9A73-9F47-4F03-BAA9-5427E8B59B15}"/>
              </a:ext>
            </a:extLst>
          </p:cNvPr>
          <p:cNvSpPr>
            <a:spLocks noGrp="1"/>
          </p:cNvSpPr>
          <p:nvPr>
            <p:ph idx="1"/>
          </p:nvPr>
        </p:nvSpPr>
        <p:spPr/>
        <p:txBody>
          <a:bodyPr/>
          <a:lstStyle/>
          <a:p>
            <a:pPr marL="0" indent="0" algn="just" eaLnBrk="1" hangingPunct="1">
              <a:lnSpc>
                <a:spcPct val="150000"/>
              </a:lnSpc>
              <a:buNone/>
            </a:pPr>
            <a:r>
              <a:rPr lang="en-US" altLang="en-US" dirty="0"/>
              <a:t>If you call vim without specifying a filename on the command line, vim assumes that you are a novice and tells you how to get started.</a:t>
            </a:r>
          </a:p>
          <a:p>
            <a:pPr algn="just" eaLnBrk="1" hangingPunct="1">
              <a:lnSpc>
                <a:spcPct val="150000"/>
              </a:lnSpc>
              <a:buFont typeface="Arial" panose="020B0604020202020204" pitchFamily="34" charset="0"/>
              <a:buNone/>
            </a:pPr>
            <a:r>
              <a:rPr lang="en-US" altLang="en-US" dirty="0"/>
              <a:t>				$ vim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0EFB2-6CE4-421E-B83B-F91BC845C1EA}"/>
              </a:ext>
            </a:extLst>
          </p:cNvPr>
          <p:cNvSpPr>
            <a:spLocks noGrp="1"/>
          </p:cNvSpPr>
          <p:nvPr>
            <p:ph type="title"/>
          </p:nvPr>
        </p:nvSpPr>
        <p:spPr/>
        <p:txBody>
          <a:bodyPr rtlCol="0"/>
          <a:lstStyle/>
          <a:p>
            <a:pPr eaLnBrk="1" fontAlgn="auto" hangingPunct="1">
              <a:defRPr/>
            </a:pPr>
            <a:r>
              <a:rPr lang="en-IN" dirty="0"/>
              <a:t>Starting vim</a:t>
            </a:r>
            <a:endParaRPr lang="en-US" dirty="0"/>
          </a:p>
        </p:txBody>
      </p:sp>
      <p:pic>
        <p:nvPicPr>
          <p:cNvPr id="18435" name="Content Placeholder 3" descr="v2.JPG">
            <a:extLst>
              <a:ext uri="{FF2B5EF4-FFF2-40B4-BE49-F238E27FC236}">
                <a16:creationId xmlns:a16="http://schemas.microsoft.com/office/drawing/2014/main" id="{53B78F6B-9E8D-4976-8961-9E9BA1A91F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62088" y="1562100"/>
            <a:ext cx="6381750" cy="4867275"/>
          </a:xfrm>
          <a:ln>
            <a:solidFill>
              <a:schemeClr val="tx1"/>
            </a:solidFill>
          </a:ln>
          <a:effectLst>
            <a:outerShdw blurRad="63500" sx="102000" sy="102000" algn="ctr" rotWithShape="0">
              <a:prstClr val="black">
                <a:alpha val="40000"/>
              </a:prstClr>
            </a:outerShdw>
          </a:effectLst>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Bahnschrift SemiBold"/>
        <a:ea typeface=""/>
        <a:cs typeface=""/>
      </a:majorFont>
      <a:minorFont>
        <a:latin typeface="Bahnschrif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324</TotalTime>
  <Words>2523</Words>
  <Application>Microsoft Office PowerPoint</Application>
  <PresentationFormat>On-screen Show (4:3)</PresentationFormat>
  <Paragraphs>174</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Bahnschrift SemiBold</vt:lpstr>
      <vt:lpstr>Bahnschrift</vt:lpstr>
      <vt:lpstr>Calibri</vt:lpstr>
      <vt:lpstr>Office Theme</vt:lpstr>
      <vt:lpstr>PowerPoint Presentation</vt:lpstr>
      <vt:lpstr>Learning Outcomes</vt:lpstr>
      <vt:lpstr>What not is vim?</vt:lpstr>
      <vt:lpstr>What is vim?</vt:lpstr>
      <vt:lpstr>Using vim</vt:lpstr>
      <vt:lpstr>Starting vim</vt:lpstr>
      <vt:lpstr>Starting vim</vt:lpstr>
      <vt:lpstr>Starting vim</vt:lpstr>
      <vt:lpstr>Starting vim</vt:lpstr>
      <vt:lpstr>Modes in vim</vt:lpstr>
      <vt:lpstr>Modes in vim</vt:lpstr>
      <vt:lpstr>Modes in vim</vt:lpstr>
      <vt:lpstr>Modes in vim</vt:lpstr>
      <vt:lpstr>Entering Text</vt:lpstr>
      <vt:lpstr>Entering Text</vt:lpstr>
      <vt:lpstr>Correcting Text</vt:lpstr>
      <vt:lpstr>Moving the Cursor</vt:lpstr>
      <vt:lpstr>Deleting Text</vt:lpstr>
      <vt:lpstr>Undoing Mistakes</vt:lpstr>
      <vt:lpstr>Undoing Mistakes</vt:lpstr>
      <vt:lpstr>Entering Additional Text</vt:lpstr>
      <vt:lpstr>Entering Additional Text</vt:lpstr>
      <vt:lpstr>Entering Additional Text</vt:lpstr>
      <vt:lpstr>Correcting Text</vt:lpstr>
      <vt:lpstr>Example</vt:lpstr>
      <vt:lpstr>Example</vt:lpstr>
      <vt:lpstr>Ending the Editing Session</vt:lpstr>
      <vt:lpstr>Introduction to vim Features</vt:lpstr>
      <vt:lpstr>Online Help</vt:lpstr>
      <vt:lpstr>Online Help</vt:lpstr>
      <vt:lpstr>Online Help</vt:lpstr>
      <vt:lpstr>Terminology</vt:lpstr>
      <vt:lpstr>Modes of Operation</vt:lpstr>
      <vt:lpstr>Modes of Operation</vt:lpstr>
      <vt:lpstr>Modes of Operation</vt:lpstr>
      <vt:lpstr>Modes of Operation</vt:lpstr>
      <vt:lpstr>Modes of Operation</vt:lpstr>
      <vt:lpstr>The Display</vt:lpstr>
      <vt:lpstr>The Display</vt:lpstr>
      <vt:lpstr>The Display</vt:lpstr>
      <vt:lpstr>The Display</vt:lpstr>
      <vt:lpstr>Correcting Text as You Insert It</vt:lpstr>
      <vt:lpstr>Work Buffer</vt:lpstr>
      <vt:lpstr>Work Buffer</vt:lpstr>
      <vt:lpstr>Advantage and Disadvantage of Work Buffer</vt:lpstr>
      <vt:lpstr>Work Buffer</vt:lpstr>
      <vt:lpstr>Line Length and File Size</vt:lpstr>
      <vt:lpstr>Windows</vt:lpstr>
      <vt:lpstr>Abnormal Termination of an Editing Session</vt:lpstr>
      <vt:lpstr>Abnormal Termination of an Editing Session</vt:lpstr>
      <vt:lpstr>Recovering Text After a Crash</vt:lpstr>
      <vt:lpstr>Recovering Text After a Crash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Sonu Singh Rajpoot</dc:creator>
  <cp:lastModifiedBy>video recording 1</cp:lastModifiedBy>
  <cp:revision>25</cp:revision>
  <dcterms:created xsi:type="dcterms:W3CDTF">2020-12-18T18:59:12Z</dcterms:created>
  <dcterms:modified xsi:type="dcterms:W3CDTF">2021-03-31T07:25:12Z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252446</vt:lpwstr>
  </property>
  <property fmtid="{D5CDD505-2E9C-101B-9397-08002B2CF9AE}" name="NXPowerLiteSettings" pid="3">
    <vt:lpwstr>C6200358026400</vt:lpwstr>
  </property>
  <property fmtid="{D5CDD505-2E9C-101B-9397-08002B2CF9AE}" name="NXPowerLiteVersion" pid="4">
    <vt:lpwstr>D8.0.4</vt:lpwstr>
  </property>
</Properties>
</file>