
<file path=[Content_Types].xml><?xml version="1.0" encoding="utf-8"?>
<Types xmlns="http://schemas.openxmlformats.org/package/2006/content-types">
  <Default ContentType="image/jpeg" Extension="jpeg"/>
  <Default ContentType="image/png" Extension="png"/>
  <Default ContentType="application/vnd.openxmlformats-package.relationships+xml" Extension="rels"/>
  <Default ContentType="application/xml" Extension="xml"/>
  <Override ContentType="application/vnd.openxmlformats-officedocument.presentationml.presentation.main+xml" PartName="/ppt/presentation.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33.xml"/>
  <Override ContentType="application/vnd.openxmlformats-officedocument.presentationml.slide+xml" PartName="/ppt/slides/slide34.xml"/>
  <Override ContentType="application/vnd.openxmlformats-officedocument.presentationml.slide+xml" PartName="/ppt/slides/slide35.xml"/>
  <Override ContentType="application/vnd.openxmlformats-officedocument.presentationml.slide+xml" PartName="/ppt/slides/slide36.xml"/>
  <Override ContentType="application/vnd.openxmlformats-officedocument.presentationml.slide+xml" PartName="/ppt/slides/slide37.xml"/>
  <Override ContentType="application/vnd.openxmlformats-officedocument.presentationml.slide+xml" PartName="/ppt/slides/slide38.xml"/>
  <Override ContentType="application/vnd.openxmlformats-officedocument.presentationml.slide+xml" PartName="/ppt/slides/slide39.xml"/>
  <Override ContentType="application/vnd.openxmlformats-officedocument.presentationml.slide+xml" PartName="/ppt/slides/slide40.xml"/>
  <Override ContentType="application/vnd.openxmlformats-officedocument.presentationml.slide+xml" PartName="/ppt/slides/slide41.xml"/>
  <Override ContentType="application/vnd.openxmlformats-officedocument.presentationml.slide+xml" PartName="/ppt/slides/slide42.xml"/>
  <Override ContentType="application/vnd.openxmlformats-officedocument.presentationml.slide+xml" PartName="/ppt/slides/slide43.xml"/>
  <Override ContentType="application/vnd.openxmlformats-officedocument.presentationml.slide+xml" PartName="/ppt/slides/slide44.xml"/>
  <Override ContentType="application/vnd.openxmlformats-officedocument.presentationml.slide+xml" PartName="/ppt/slides/slide45.xml"/>
  <Override ContentType="application/vnd.openxmlformats-officedocument.presentationml.slide+xml" PartName="/ppt/slides/slide46.xml"/>
  <Override ContentType="application/vnd.openxmlformats-officedocument.presentationml.slide+xml" PartName="/ppt/slides/slide47.xml"/>
  <Override ContentType="application/vnd.openxmlformats-officedocument.presentationml.slide+xml" PartName="/ppt/slides/slide48.xml"/>
  <Override ContentType="application/vnd.openxmlformats-officedocument.presentationml.slide+xml" PartName="/ppt/slides/slide49.xml"/>
  <Override ContentType="application/vnd.openxmlformats-officedocument.presentationml.slide+xml" PartName="/ppt/slides/slide50.xml"/>
  <Override ContentType="application/vnd.openxmlformats-officedocument.presentationml.slide+xml" PartName="/ppt/slides/slide51.xml"/>
  <Override ContentType="application/vnd.openxmlformats-officedocument.presentationml.slide+xml" PartName="/ppt/slides/slide52.xml"/>
  <Override ContentType="application/vnd.openxmlformats-officedocument.presentationml.slide+xml" PartName="/ppt/slides/slide53.xml"/>
  <Override ContentType="application/vnd.openxmlformats-officedocument.presentationml.slide+xml" PartName="/ppt/slides/slide54.xml"/>
  <Override ContentType="application/vnd.openxmlformats-officedocument.presentationml.slide+xml" PartName="/ppt/slides/slide55.xml"/>
  <Override ContentType="application/vnd.openxmlformats-officedocument.presentationml.slide+xml" PartName="/ppt/slides/slide56.xml"/>
  <Override ContentType="application/vnd.openxmlformats-officedocument.presentationml.slide+xml" PartName="/ppt/slides/slide57.xml"/>
  <Override ContentType="application/vnd.openxmlformats-officedocument.presentationml.slide+xml" PartName="/ppt/slides/slide58.xml"/>
  <Override ContentType="application/vnd.openxmlformats-officedocument.presentationml.presProps+xml" PartName="/ppt/presProps.xml"/>
  <Override ContentType="application/vnd.openxmlformats-officedocument.presentationml.viewProps+xml" PartName="/ppt/viewProps.xml"/>
  <Override ContentType="application/vnd.openxmlformats-officedocument.theme+xml" PartName="/ppt/theme/theme1.xml"/>
  <Override ContentType="application/vnd.openxmlformats-officedocument.presentationml.tableStyles+xml" PartName="/ppt/tableStyle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3.xml"/>
  <Override ContentType="application/vnd.openxmlformats-officedocument.presentationml.slideLayout+xml" PartName="/ppt/slideLayouts/slideLayout14.xml"/>
  <Override ContentType="application/vnd.openxmlformats-officedocument.presentationml.slideLayout+xml" PartName="/ppt/slideLayouts/slideLayout15.xml"/>
  <Override ContentType="application/vnd.openxmlformats-officedocument.presentationml.slideLayout+xml" PartName="/ppt/slideLayouts/slideLayout16.xml"/>
  <Override ContentType="application/vnd.openxmlformats-package.core-properties+xml" PartName="/docProps/core.xml"/>
  <Override ContentType="application/vnd.openxmlformats-officedocument.extended-properties+xml" PartName="/docProps/app.xml"/>
  <Override ContentType="application/vnd.openxmlformats-officedocument.custom-properties+xml" PartName="/docProps/custom.xml"/>
</Types>
</file>

<file path=_rels/.rels><?xml version="1.0" encoding="UTF-8" standalone="yes" ?><Relationships xmlns="http://schemas.openxmlformats.org/package/2006/relationships"><Relationship Id="rId3" Target="docProps/core.xml" Type="http://schemas.openxmlformats.org/package/2006/relationships/metadata/core-properties"/><Relationship Id="rId2" Target="docProps/thumbnail.jpeg" Type="http://schemas.openxmlformats.org/package/2006/relationships/metadata/thumbnail"/><Relationship Id="rId1" Target="ppt/presentation.xml" Type="http://schemas.openxmlformats.org/officeDocument/2006/relationships/officeDocument"/><Relationship Id="rId4" Target="docProps/app.xml" Type="http://schemas.openxmlformats.org/officeDocument/2006/relationships/extended-properties"/><Relationship Id="rId5" Target="docProps/custom.xml" Type="http://schemas.openxmlformats.org/officeDocument/2006/relationships/custom-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4" r:id="rId2"/>
    <p:sldId id="257" r:id="rId3"/>
    <p:sldId id="258" r:id="rId4"/>
    <p:sldId id="265" r:id="rId5"/>
    <p:sldId id="266" r:id="rId6"/>
    <p:sldId id="267" r:id="rId7"/>
    <p:sldId id="268" r:id="rId8"/>
    <p:sldId id="269" r:id="rId9"/>
    <p:sldId id="270" r:id="rId10"/>
    <p:sldId id="271" r:id="rId11"/>
    <p:sldId id="272" r:id="rId12"/>
    <p:sldId id="273" r:id="rId13"/>
    <p:sldId id="274" r:id="rId14"/>
    <p:sldId id="275" r:id="rId15"/>
    <p:sldId id="280" r:id="rId16"/>
    <p:sldId id="276" r:id="rId17"/>
    <p:sldId id="281" r:id="rId18"/>
    <p:sldId id="277" r:id="rId19"/>
    <p:sldId id="278" r:id="rId20"/>
    <p:sldId id="279" r:id="rId21"/>
    <p:sldId id="282" r:id="rId22"/>
    <p:sldId id="283" r:id="rId23"/>
    <p:sldId id="284" r:id="rId24"/>
    <p:sldId id="285" r:id="rId25"/>
    <p:sldId id="293" r:id="rId26"/>
    <p:sldId id="286" r:id="rId27"/>
    <p:sldId id="287" r:id="rId28"/>
    <p:sldId id="288" r:id="rId29"/>
    <p:sldId id="289" r:id="rId30"/>
    <p:sldId id="290" r:id="rId31"/>
    <p:sldId id="291" r:id="rId32"/>
    <p:sldId id="292" r:id="rId33"/>
    <p:sldId id="294" r:id="rId34"/>
    <p:sldId id="295" r:id="rId35"/>
    <p:sldId id="310" r:id="rId36"/>
    <p:sldId id="296" r:id="rId37"/>
    <p:sldId id="302" r:id="rId38"/>
    <p:sldId id="297" r:id="rId39"/>
    <p:sldId id="311" r:id="rId40"/>
    <p:sldId id="298" r:id="rId41"/>
    <p:sldId id="299" r:id="rId42"/>
    <p:sldId id="300" r:id="rId43"/>
    <p:sldId id="301" r:id="rId44"/>
    <p:sldId id="312" r:id="rId45"/>
    <p:sldId id="303" r:id="rId46"/>
    <p:sldId id="313" r:id="rId47"/>
    <p:sldId id="304" r:id="rId48"/>
    <p:sldId id="314" r:id="rId49"/>
    <p:sldId id="305" r:id="rId50"/>
    <p:sldId id="306" r:id="rId51"/>
    <p:sldId id="307" r:id="rId52"/>
    <p:sldId id="315" r:id="rId53"/>
    <p:sldId id="316" r:id="rId54"/>
    <p:sldId id="308" r:id="rId55"/>
    <p:sldId id="317" r:id="rId56"/>
    <p:sldId id="309" r:id="rId57"/>
    <p:sldId id="318" r:id="rId58"/>
    <p:sldId id="262" r:id="rId59"/>
  </p:sldIdLst>
  <p:sldSz cx="9144000" cy="6858000" type="screen4x3"/>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defTabSz="457200"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defTabSz="457200"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defTabSz="457200"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defTabSz="457200"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3F"/>
    <a:srgbClr val="ABF1CF"/>
    <a:srgbClr val="A82B2B"/>
    <a:srgbClr val="2A272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1406" y="7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3" name="Picture 6">
            <a:extLst>
              <a:ext uri="{FF2B5EF4-FFF2-40B4-BE49-F238E27FC236}">
                <a16:creationId xmlns:a16="http://schemas.microsoft.com/office/drawing/2014/main" id="{4894C4C7-1619-4CFA-9C73-F54168C21FE0}"/>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l="32639" b="10741"/>
          <a:stretch>
            <a:fillRect/>
          </a:stretch>
        </p:blipFill>
        <p:spPr bwMode="auto">
          <a:xfrm>
            <a:off x="0" y="736600"/>
            <a:ext cx="8320088" cy="612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2F7DC834-E30B-49FA-9322-52DF0386FF47}"/>
              </a:ext>
            </a:extLst>
          </p:cNvPr>
          <p:cNvSpPr/>
          <p:nvPr userDrawn="1"/>
        </p:nvSpPr>
        <p:spPr>
          <a:xfrm>
            <a:off x="0" y="0"/>
            <a:ext cx="9144000" cy="6858000"/>
          </a:xfrm>
          <a:prstGeom prst="rect">
            <a:avLst/>
          </a:prstGeom>
          <a:gradFill>
            <a:gsLst>
              <a:gs pos="0">
                <a:schemeClr val="bg1">
                  <a:alpha val="0"/>
                  <a:lumMod val="0"/>
                </a:schemeClr>
              </a:gs>
              <a:gs pos="75000">
                <a:srgbClr val="727375">
                  <a:alpha val="82000"/>
                  <a:lumMod val="50000"/>
                </a:srgbClr>
              </a:gs>
              <a:gs pos="100000">
                <a:schemeClr val="tx1"/>
              </a:gs>
            </a:gsLst>
            <a:path path="circle">
              <a:fillToRect l="50000" t="50000" r="50000" b="50000"/>
            </a:path>
          </a:gradFill>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5" name="Parallelogram 4">
            <a:extLst>
              <a:ext uri="{FF2B5EF4-FFF2-40B4-BE49-F238E27FC236}">
                <a16:creationId xmlns:a16="http://schemas.microsoft.com/office/drawing/2014/main" id="{5412407F-B8F8-46D2-AD48-63402DEA5E30}"/>
              </a:ext>
            </a:extLst>
          </p:cNvPr>
          <p:cNvSpPr/>
          <p:nvPr userDrawn="1"/>
        </p:nvSpPr>
        <p:spPr>
          <a:xfrm>
            <a:off x="4078288" y="5299075"/>
            <a:ext cx="4864100" cy="822325"/>
          </a:xfrm>
          <a:prstGeom prst="parallelogram">
            <a:avLst/>
          </a:prstGeom>
          <a:solidFill>
            <a:srgbClr val="01141A"/>
          </a:solidFill>
          <a:ln>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6" name="Parallelogram 5">
            <a:extLst>
              <a:ext uri="{FF2B5EF4-FFF2-40B4-BE49-F238E27FC236}">
                <a16:creationId xmlns:a16="http://schemas.microsoft.com/office/drawing/2014/main" id="{00DD5527-2A14-431C-8359-85C36118E41E}"/>
              </a:ext>
            </a:extLst>
          </p:cNvPr>
          <p:cNvSpPr/>
          <p:nvPr userDrawn="1"/>
        </p:nvSpPr>
        <p:spPr>
          <a:xfrm>
            <a:off x="5692775" y="5929313"/>
            <a:ext cx="212725" cy="501650"/>
          </a:xfrm>
          <a:prstGeom prst="parallelogram">
            <a:avLst>
              <a:gd name="adj" fmla="val 55247"/>
            </a:avLst>
          </a:prstGeom>
          <a:solidFill>
            <a:srgbClr val="00D4A2"/>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Parallelogram 6">
            <a:extLst>
              <a:ext uri="{FF2B5EF4-FFF2-40B4-BE49-F238E27FC236}">
                <a16:creationId xmlns:a16="http://schemas.microsoft.com/office/drawing/2014/main" id="{9DF9175A-231E-4AB4-AC46-9C2E514B23F6}"/>
              </a:ext>
            </a:extLst>
          </p:cNvPr>
          <p:cNvSpPr/>
          <p:nvPr userDrawn="1"/>
        </p:nvSpPr>
        <p:spPr>
          <a:xfrm>
            <a:off x="5480050" y="5929313"/>
            <a:ext cx="212725" cy="501650"/>
          </a:xfrm>
          <a:prstGeom prst="parallelogram">
            <a:avLst>
              <a:gd name="adj" fmla="val 55247"/>
            </a:avLst>
          </a:prstGeom>
          <a:solidFill>
            <a:srgbClr val="00D4A2"/>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Parallelogram 7">
            <a:extLst>
              <a:ext uri="{FF2B5EF4-FFF2-40B4-BE49-F238E27FC236}">
                <a16:creationId xmlns:a16="http://schemas.microsoft.com/office/drawing/2014/main" id="{E0C588CB-9E63-414B-9C94-8DC2F712227C}"/>
              </a:ext>
            </a:extLst>
          </p:cNvPr>
          <p:cNvSpPr/>
          <p:nvPr userDrawn="1"/>
        </p:nvSpPr>
        <p:spPr>
          <a:xfrm>
            <a:off x="5275263" y="5929313"/>
            <a:ext cx="212725" cy="501650"/>
          </a:xfrm>
          <a:prstGeom prst="parallelogram">
            <a:avLst>
              <a:gd name="adj" fmla="val 55247"/>
            </a:avLst>
          </a:prstGeom>
          <a:solidFill>
            <a:srgbClr val="00D4A2"/>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Parallelogram 8">
            <a:extLst>
              <a:ext uri="{FF2B5EF4-FFF2-40B4-BE49-F238E27FC236}">
                <a16:creationId xmlns:a16="http://schemas.microsoft.com/office/drawing/2014/main" id="{8CEB5DB8-68FF-4E6A-B389-D0AB8F56B3E3}"/>
              </a:ext>
            </a:extLst>
          </p:cNvPr>
          <p:cNvSpPr/>
          <p:nvPr userDrawn="1"/>
        </p:nvSpPr>
        <p:spPr>
          <a:xfrm>
            <a:off x="5888038" y="5929313"/>
            <a:ext cx="2790825" cy="501650"/>
          </a:xfrm>
          <a:prstGeom prst="parallelogram">
            <a:avLst/>
          </a:prstGeom>
          <a:solidFill>
            <a:srgbClr val="00D4A2"/>
          </a:solidFill>
          <a:ln>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 name="TextBox 9">
            <a:extLst>
              <a:ext uri="{FF2B5EF4-FFF2-40B4-BE49-F238E27FC236}">
                <a16:creationId xmlns:a16="http://schemas.microsoft.com/office/drawing/2014/main" id="{CC91E517-67EB-437D-B596-B35C7ED67C52}"/>
              </a:ext>
            </a:extLst>
          </p:cNvPr>
          <p:cNvSpPr txBox="1"/>
          <p:nvPr userDrawn="1"/>
        </p:nvSpPr>
        <p:spPr>
          <a:xfrm>
            <a:off x="4535488" y="5308600"/>
            <a:ext cx="2703512" cy="620713"/>
          </a:xfrm>
          <a:prstGeom prst="rect">
            <a:avLst/>
          </a:prstGeom>
          <a:noFill/>
        </p:spPr>
        <p:txBody>
          <a:bodyPr wrap="none"/>
          <a:lstStyle/>
          <a:p>
            <a:pPr eaLnBrk="1" fontAlgn="auto" hangingPunct="1">
              <a:spcBef>
                <a:spcPts val="0"/>
              </a:spcBef>
              <a:spcAft>
                <a:spcPts val="0"/>
              </a:spcAft>
              <a:defRPr/>
            </a:pPr>
            <a:r>
              <a:rPr lang="en-US" sz="3200" b="1" dirty="0">
                <a:solidFill>
                  <a:srgbClr val="00D4A2"/>
                </a:solidFill>
                <a:effectLst>
                  <a:outerShdw blurRad="38100" dist="38100" dir="2700000" algn="tl">
                    <a:srgbClr val="000000">
                      <a:alpha val="43137"/>
                    </a:srgbClr>
                  </a:outerShdw>
                </a:effectLst>
                <a:latin typeface="Bahnschrift" panose="020B0502040204020203" pitchFamily="34" charset="0"/>
                <a:cs typeface="+mn-cs"/>
              </a:rPr>
              <a:t>Dr. </a:t>
            </a:r>
            <a:r>
              <a:rPr lang="en-US" sz="3200" b="1" dirty="0" err="1">
                <a:solidFill>
                  <a:srgbClr val="00D4A2"/>
                </a:solidFill>
                <a:effectLst>
                  <a:outerShdw blurRad="38100" dist="38100" dir="2700000" algn="tl">
                    <a:srgbClr val="000000">
                      <a:alpha val="43137"/>
                    </a:srgbClr>
                  </a:outerShdw>
                </a:effectLst>
                <a:latin typeface="Bahnschrift" panose="020B0502040204020203" pitchFamily="34" charset="0"/>
                <a:cs typeface="+mn-cs"/>
              </a:rPr>
              <a:t>Divya</a:t>
            </a:r>
            <a:endParaRPr lang="en-US" sz="3200" b="1" dirty="0">
              <a:solidFill>
                <a:srgbClr val="00D4A2"/>
              </a:solidFill>
              <a:effectLst>
                <a:outerShdw blurRad="38100" dist="38100" dir="2700000" algn="tl">
                  <a:srgbClr val="000000">
                    <a:alpha val="43137"/>
                  </a:srgbClr>
                </a:outerShdw>
              </a:effectLst>
              <a:latin typeface="Bahnschrift" panose="020B0502040204020203" pitchFamily="34" charset="0"/>
              <a:cs typeface="+mn-cs"/>
            </a:endParaRPr>
          </a:p>
        </p:txBody>
      </p:sp>
      <p:sp>
        <p:nvSpPr>
          <p:cNvPr id="11" name="TextBox 10">
            <a:extLst>
              <a:ext uri="{FF2B5EF4-FFF2-40B4-BE49-F238E27FC236}">
                <a16:creationId xmlns:a16="http://schemas.microsoft.com/office/drawing/2014/main" id="{C753A95B-2AF2-4702-9A0E-17DE0100845D}"/>
              </a:ext>
            </a:extLst>
          </p:cNvPr>
          <p:cNvSpPr txBox="1">
            <a:spLocks noChangeArrowheads="1"/>
          </p:cNvSpPr>
          <p:nvPr userDrawn="1"/>
        </p:nvSpPr>
        <p:spPr bwMode="auto">
          <a:xfrm>
            <a:off x="6011863" y="5929313"/>
            <a:ext cx="2667000" cy="501650"/>
          </a:xfrm>
          <a:prstGeom prst="rect">
            <a:avLst/>
          </a:prstGeom>
          <a:noFill/>
          <a:ln>
            <a:noFill/>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auto" hangingPunct="1">
              <a:spcBef>
                <a:spcPts val="0"/>
              </a:spcBef>
              <a:spcAft>
                <a:spcPts val="0"/>
              </a:spcAft>
              <a:defRPr/>
            </a:pPr>
            <a:r>
              <a:rPr lang="en-US" altLang="en-US" sz="2000">
                <a:solidFill>
                  <a:srgbClr val="00203F"/>
                </a:solidFill>
                <a:latin typeface="Bahnschrift" panose="020B0502040204020203" pitchFamily="34" charset="0"/>
              </a:rPr>
              <a:t>Assistant Professor</a:t>
            </a:r>
          </a:p>
        </p:txBody>
      </p:sp>
      <p:sp>
        <p:nvSpPr>
          <p:cNvPr id="12" name="Arrow: Pentagon 5">
            <a:extLst>
              <a:ext uri="{FF2B5EF4-FFF2-40B4-BE49-F238E27FC236}">
                <a16:creationId xmlns:a16="http://schemas.microsoft.com/office/drawing/2014/main" id="{AC85329C-008B-4E40-A81B-CEC285CC1B98}"/>
              </a:ext>
            </a:extLst>
          </p:cNvPr>
          <p:cNvSpPr/>
          <p:nvPr userDrawn="1"/>
        </p:nvSpPr>
        <p:spPr>
          <a:xfrm>
            <a:off x="382588" y="411163"/>
            <a:ext cx="2662237" cy="1322387"/>
          </a:xfrm>
          <a:prstGeom prst="homePlate">
            <a:avLst/>
          </a:prstGeom>
          <a:solidFill>
            <a:srgbClr val="ABF1CF"/>
          </a:solidFill>
          <a:ln>
            <a:solidFill>
              <a:srgbClr val="00203F"/>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0" anchor="ctr"/>
          <a:lstStyle/>
          <a:p>
            <a:pPr algn="ctr" eaLnBrk="1" fontAlgn="auto" hangingPunct="1">
              <a:spcBef>
                <a:spcPts val="0"/>
              </a:spcBef>
              <a:spcAft>
                <a:spcPts val="0"/>
              </a:spcAft>
              <a:defRPr/>
            </a:pPr>
            <a:r>
              <a:rPr lang="en-US" sz="4000" b="1" dirty="0">
                <a:solidFill>
                  <a:srgbClr val="00203F"/>
                </a:solidFill>
              </a:rPr>
              <a:t>ECAP448</a:t>
            </a:r>
          </a:p>
        </p:txBody>
      </p:sp>
      <p:sp>
        <p:nvSpPr>
          <p:cNvPr id="23" name="Text Placeholder 22"/>
          <p:cNvSpPr>
            <a:spLocks noGrp="1"/>
          </p:cNvSpPr>
          <p:nvPr>
            <p:ph type="body" sz="quarter" idx="12"/>
          </p:nvPr>
        </p:nvSpPr>
        <p:spPr>
          <a:xfrm>
            <a:off x="2359044" y="426286"/>
            <a:ext cx="6084514" cy="1292661"/>
          </a:xfrm>
          <a:custGeom>
            <a:avLst/>
            <a:gdLst>
              <a:gd name="connsiteX0" fmla="*/ 0 w 6084514"/>
              <a:gd name="connsiteY0" fmla="*/ 0 h 1292661"/>
              <a:gd name="connsiteX1" fmla="*/ 5915641 w 6084514"/>
              <a:gd name="connsiteY1" fmla="*/ 0 h 1292661"/>
              <a:gd name="connsiteX2" fmla="*/ 6084514 w 6084514"/>
              <a:gd name="connsiteY2" fmla="*/ 168873 h 1292661"/>
              <a:gd name="connsiteX3" fmla="*/ 6084514 w 6084514"/>
              <a:gd name="connsiteY3" fmla="*/ 1292661 h 1292661"/>
              <a:gd name="connsiteX4" fmla="*/ 9051 w 6084514"/>
              <a:gd name="connsiteY4" fmla="*/ 1292661 h 1292661"/>
              <a:gd name="connsiteX5" fmla="*/ 650856 w 6084514"/>
              <a:gd name="connsiteY5" fmla="*/ 650856 h 1292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84514" h="1292661">
                <a:moveTo>
                  <a:pt x="0" y="0"/>
                </a:moveTo>
                <a:lnTo>
                  <a:pt x="5915641" y="0"/>
                </a:lnTo>
                <a:cubicBezTo>
                  <a:pt x="6008907" y="0"/>
                  <a:pt x="6084514" y="75607"/>
                  <a:pt x="6084514" y="168873"/>
                </a:cubicBezTo>
                <a:lnTo>
                  <a:pt x="6084514" y="1292661"/>
                </a:lnTo>
                <a:lnTo>
                  <a:pt x="9051" y="1292661"/>
                </a:lnTo>
                <a:lnTo>
                  <a:pt x="650856" y="650856"/>
                </a:lnTo>
                <a:close/>
              </a:path>
            </a:pathLst>
          </a:custGeom>
          <a:solidFill>
            <a:srgbClr val="00203F"/>
          </a:solidFill>
          <a:ln>
            <a:solidFill>
              <a:srgbClr val="ABF1CF"/>
            </a:solidFill>
          </a:ln>
          <a:effectLst>
            <a:outerShdw blurRad="63500" sx="102000" sy="102000" algn="ctr" rotWithShape="0">
              <a:prstClr val="black">
                <a:alpha val="40000"/>
              </a:prstClr>
            </a:outerShdw>
          </a:effectLst>
        </p:spPr>
        <p:txBody>
          <a:bodyPr anchor="ctr">
            <a:noAutofit/>
          </a:bodyPr>
          <a:lstStyle>
            <a:lvl1pPr marL="800100" indent="0" algn="l">
              <a:buNone/>
              <a:defRPr sz="3400" cap="small" baseline="0">
                <a:ln>
                  <a:noFill/>
                </a:ln>
                <a:solidFill>
                  <a:srgbClr val="ABF1CF"/>
                </a:solidFill>
                <a:effectLst>
                  <a:outerShdw blurRad="38100" dist="38100" dir="2700000" algn="tl">
                    <a:srgbClr val="000000">
                      <a:alpha val="43137"/>
                    </a:srgbClr>
                  </a:outerShdw>
                </a:effectLst>
                <a:latin typeface="Bahnschrift SemiBold" panose="020B0502040204020203" pitchFamily="34" charset="0"/>
              </a:defRPr>
            </a:lvl1pPr>
            <a:lvl5pPr>
              <a:defRPr/>
            </a:lvl5pPr>
          </a:lstStyle>
          <a:p>
            <a:pPr lvl="0"/>
            <a:r>
              <a:rPr lang="en-US"/>
              <a:t>Click to edit Master text styles</a:t>
            </a:r>
          </a:p>
        </p:txBody>
      </p:sp>
    </p:spTree>
    <p:extLst>
      <p:ext uri="{BB962C8B-B14F-4D97-AF65-F5344CB8AC3E}">
        <p14:creationId xmlns:p14="http://schemas.microsoft.com/office/powerpoint/2010/main" val="20418250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772656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477446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C6F65830-56D5-4AD7-A1FE-78AF00405C6F}"/>
              </a:ext>
            </a:extLst>
          </p:cNvPr>
          <p:cNvSpPr>
            <a:spLocks noGrp="1"/>
          </p:cNvSpPr>
          <p:nvPr>
            <p:ph type="dt" sz="half" idx="10"/>
          </p:nvPr>
        </p:nvSpPr>
        <p:spPr/>
        <p:txBody>
          <a:bodyPr/>
          <a:lstStyle>
            <a:lvl1pPr>
              <a:defRPr/>
            </a:lvl1pPr>
          </a:lstStyle>
          <a:p>
            <a:pPr>
              <a:defRPr/>
            </a:pPr>
            <a:fld id="{66B05C5B-3BEA-4620-8852-8D4159C4E2FE}" type="datetimeFigureOut">
              <a:rPr lang="en-US"/>
              <a:pPr>
                <a:defRPr/>
              </a:pPr>
              <a:t>4/17/2021</a:t>
            </a:fld>
            <a:endParaRPr lang="en-US"/>
          </a:p>
        </p:txBody>
      </p:sp>
      <p:sp>
        <p:nvSpPr>
          <p:cNvPr id="6" name="Footer Placeholder 4">
            <a:extLst>
              <a:ext uri="{FF2B5EF4-FFF2-40B4-BE49-F238E27FC236}">
                <a16:creationId xmlns:a16="http://schemas.microsoft.com/office/drawing/2014/main" id="{34A686B7-37A8-42DB-817C-B7D61AA2D439}"/>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84C545E5-473B-4642-8D54-B49F3C38431A}"/>
              </a:ext>
            </a:extLst>
          </p:cNvPr>
          <p:cNvSpPr>
            <a:spLocks noGrp="1"/>
          </p:cNvSpPr>
          <p:nvPr>
            <p:ph type="sldNum" sz="quarter" idx="12"/>
          </p:nvPr>
        </p:nvSpPr>
        <p:spPr/>
        <p:txBody>
          <a:bodyPr/>
          <a:lstStyle>
            <a:lvl1pPr>
              <a:defRPr/>
            </a:lvl1pPr>
          </a:lstStyle>
          <a:p>
            <a:pPr>
              <a:defRPr/>
            </a:pPr>
            <a:fld id="{FA56FDD7-76DA-47E5-B918-11A2324AE5A5}" type="slidenum">
              <a:rPr lang="en-US" altLang="en-US"/>
              <a:pPr>
                <a:defRPr/>
              </a:pPr>
              <a:t>‹#›</a:t>
            </a:fld>
            <a:endParaRPr lang="en-US" altLang="en-US"/>
          </a:p>
        </p:txBody>
      </p:sp>
    </p:spTree>
    <p:extLst>
      <p:ext uri="{BB962C8B-B14F-4D97-AF65-F5344CB8AC3E}">
        <p14:creationId xmlns:p14="http://schemas.microsoft.com/office/powerpoint/2010/main" val="41601411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C454446F-6835-4C9D-AE2F-C72159EA11EE}"/>
              </a:ext>
            </a:extLst>
          </p:cNvPr>
          <p:cNvSpPr>
            <a:spLocks noGrp="1"/>
          </p:cNvSpPr>
          <p:nvPr>
            <p:ph type="dt" sz="half" idx="10"/>
          </p:nvPr>
        </p:nvSpPr>
        <p:spPr/>
        <p:txBody>
          <a:bodyPr/>
          <a:lstStyle>
            <a:lvl1pPr>
              <a:defRPr/>
            </a:lvl1pPr>
          </a:lstStyle>
          <a:p>
            <a:pPr>
              <a:defRPr/>
            </a:pPr>
            <a:fld id="{DD794333-903F-4191-B1BB-FE90DC4DD247}" type="datetimeFigureOut">
              <a:rPr lang="en-US"/>
              <a:pPr>
                <a:defRPr/>
              </a:pPr>
              <a:t>4/17/2021</a:t>
            </a:fld>
            <a:endParaRPr lang="en-US"/>
          </a:p>
        </p:txBody>
      </p:sp>
      <p:sp>
        <p:nvSpPr>
          <p:cNvPr id="6" name="Footer Placeholder 4">
            <a:extLst>
              <a:ext uri="{FF2B5EF4-FFF2-40B4-BE49-F238E27FC236}">
                <a16:creationId xmlns:a16="http://schemas.microsoft.com/office/drawing/2014/main" id="{4E9C1AFF-6696-4605-B668-58337B27CC99}"/>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1E57343C-2A22-4784-A657-1D9EFF86F668}"/>
              </a:ext>
            </a:extLst>
          </p:cNvPr>
          <p:cNvSpPr>
            <a:spLocks noGrp="1"/>
          </p:cNvSpPr>
          <p:nvPr>
            <p:ph type="sldNum" sz="quarter" idx="12"/>
          </p:nvPr>
        </p:nvSpPr>
        <p:spPr/>
        <p:txBody>
          <a:bodyPr/>
          <a:lstStyle>
            <a:lvl1pPr>
              <a:defRPr/>
            </a:lvl1pPr>
          </a:lstStyle>
          <a:p>
            <a:pPr>
              <a:defRPr/>
            </a:pPr>
            <a:fld id="{5938AE84-7E20-4F6E-9E9C-AA1042AFA3C1}" type="slidenum">
              <a:rPr lang="en-US" altLang="en-US"/>
              <a:pPr>
                <a:defRPr/>
              </a:pPr>
              <a:t>‹#›</a:t>
            </a:fld>
            <a:endParaRPr lang="en-US" altLang="en-US"/>
          </a:p>
        </p:txBody>
      </p:sp>
    </p:spTree>
    <p:extLst>
      <p:ext uri="{BB962C8B-B14F-4D97-AF65-F5344CB8AC3E}">
        <p14:creationId xmlns:p14="http://schemas.microsoft.com/office/powerpoint/2010/main" val="20827665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C1CBDF4-CE12-49AF-A2BD-AE264ECDAD6F}"/>
              </a:ext>
            </a:extLst>
          </p:cNvPr>
          <p:cNvSpPr>
            <a:spLocks noGrp="1"/>
          </p:cNvSpPr>
          <p:nvPr>
            <p:ph type="dt" sz="half" idx="10"/>
          </p:nvPr>
        </p:nvSpPr>
        <p:spPr/>
        <p:txBody>
          <a:bodyPr/>
          <a:lstStyle>
            <a:lvl1pPr>
              <a:defRPr/>
            </a:lvl1pPr>
          </a:lstStyle>
          <a:p>
            <a:pPr>
              <a:defRPr/>
            </a:pPr>
            <a:fld id="{898AFF50-40C7-443E-B004-687EA8EB40CA}" type="datetimeFigureOut">
              <a:rPr lang="en-US"/>
              <a:pPr>
                <a:defRPr/>
              </a:pPr>
              <a:t>4/17/2021</a:t>
            </a:fld>
            <a:endParaRPr lang="en-US"/>
          </a:p>
        </p:txBody>
      </p:sp>
      <p:sp>
        <p:nvSpPr>
          <p:cNvPr id="5" name="Footer Placeholder 4">
            <a:extLst>
              <a:ext uri="{FF2B5EF4-FFF2-40B4-BE49-F238E27FC236}">
                <a16:creationId xmlns:a16="http://schemas.microsoft.com/office/drawing/2014/main" id="{F469B360-A83B-491C-90D3-EEC14A0340A9}"/>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733AC441-C1C8-4899-812C-1324D5B5AFEB}"/>
              </a:ext>
            </a:extLst>
          </p:cNvPr>
          <p:cNvSpPr>
            <a:spLocks noGrp="1"/>
          </p:cNvSpPr>
          <p:nvPr>
            <p:ph type="sldNum" sz="quarter" idx="12"/>
          </p:nvPr>
        </p:nvSpPr>
        <p:spPr/>
        <p:txBody>
          <a:bodyPr/>
          <a:lstStyle>
            <a:lvl1pPr>
              <a:defRPr/>
            </a:lvl1pPr>
          </a:lstStyle>
          <a:p>
            <a:pPr>
              <a:defRPr/>
            </a:pPr>
            <a:fld id="{5C3C946C-6C50-4267-B567-52A5BC12CA6E}" type="slidenum">
              <a:rPr lang="en-US" altLang="en-US"/>
              <a:pPr>
                <a:defRPr/>
              </a:pPr>
              <a:t>‹#›</a:t>
            </a:fld>
            <a:endParaRPr lang="en-US" altLang="en-US"/>
          </a:p>
        </p:txBody>
      </p:sp>
    </p:spTree>
    <p:extLst>
      <p:ext uri="{BB962C8B-B14F-4D97-AF65-F5344CB8AC3E}">
        <p14:creationId xmlns:p14="http://schemas.microsoft.com/office/powerpoint/2010/main" val="9378698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C8AAECA-CE60-4E84-97D4-43FCDD177042}"/>
              </a:ext>
            </a:extLst>
          </p:cNvPr>
          <p:cNvSpPr>
            <a:spLocks noGrp="1"/>
          </p:cNvSpPr>
          <p:nvPr>
            <p:ph type="dt" sz="half" idx="10"/>
          </p:nvPr>
        </p:nvSpPr>
        <p:spPr/>
        <p:txBody>
          <a:bodyPr/>
          <a:lstStyle>
            <a:lvl1pPr>
              <a:defRPr/>
            </a:lvl1pPr>
          </a:lstStyle>
          <a:p>
            <a:pPr>
              <a:defRPr/>
            </a:pPr>
            <a:fld id="{207FB87A-F6B4-4E59-9440-C391A9554A22}" type="datetimeFigureOut">
              <a:rPr lang="en-US"/>
              <a:pPr>
                <a:defRPr/>
              </a:pPr>
              <a:t>4/17/2021</a:t>
            </a:fld>
            <a:endParaRPr lang="en-US"/>
          </a:p>
        </p:txBody>
      </p:sp>
      <p:sp>
        <p:nvSpPr>
          <p:cNvPr id="5" name="Footer Placeholder 4">
            <a:extLst>
              <a:ext uri="{FF2B5EF4-FFF2-40B4-BE49-F238E27FC236}">
                <a16:creationId xmlns:a16="http://schemas.microsoft.com/office/drawing/2014/main" id="{47A993D7-4A30-4CC1-8CEB-0DDA040AF969}"/>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FABE940F-038A-481B-BFD8-84CE031C371B}"/>
              </a:ext>
            </a:extLst>
          </p:cNvPr>
          <p:cNvSpPr>
            <a:spLocks noGrp="1"/>
          </p:cNvSpPr>
          <p:nvPr>
            <p:ph type="sldNum" sz="quarter" idx="12"/>
          </p:nvPr>
        </p:nvSpPr>
        <p:spPr/>
        <p:txBody>
          <a:bodyPr/>
          <a:lstStyle>
            <a:lvl1pPr>
              <a:defRPr/>
            </a:lvl1pPr>
          </a:lstStyle>
          <a:p>
            <a:pPr>
              <a:defRPr/>
            </a:pPr>
            <a:fld id="{0C7AE6AC-D56C-4113-80E7-372524279A9D}" type="slidenum">
              <a:rPr lang="en-US" altLang="en-US"/>
              <a:pPr>
                <a:defRPr/>
              </a:pPr>
              <a:t>‹#›</a:t>
            </a:fld>
            <a:endParaRPr lang="en-US" altLang="en-US"/>
          </a:p>
        </p:txBody>
      </p:sp>
    </p:spTree>
    <p:extLst>
      <p:ext uri="{BB962C8B-B14F-4D97-AF65-F5344CB8AC3E}">
        <p14:creationId xmlns:p14="http://schemas.microsoft.com/office/powerpoint/2010/main" val="11685599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Thank You">
    <p:spTree>
      <p:nvGrpSpPr>
        <p:cNvPr id="1" name=""/>
        <p:cNvGrpSpPr/>
        <p:nvPr/>
      </p:nvGrpSpPr>
      <p:grpSpPr>
        <a:xfrm>
          <a:off x="0" y="0"/>
          <a:ext cx="0" cy="0"/>
          <a:chOff x="0" y="0"/>
          <a:chExt cx="0" cy="0"/>
        </a:xfrm>
      </p:grpSpPr>
      <p:sp>
        <p:nvSpPr>
          <p:cNvPr id="2" name="Rectangle: Rounded Corners 4">
            <a:extLst>
              <a:ext uri="{FF2B5EF4-FFF2-40B4-BE49-F238E27FC236}">
                <a16:creationId xmlns:a16="http://schemas.microsoft.com/office/drawing/2014/main" id="{68934D31-9F8A-4666-B507-7C675AB3D404}"/>
              </a:ext>
            </a:extLst>
          </p:cNvPr>
          <p:cNvSpPr/>
          <p:nvPr userDrawn="1"/>
        </p:nvSpPr>
        <p:spPr>
          <a:xfrm>
            <a:off x="1608138" y="2662238"/>
            <a:ext cx="5927725" cy="1574800"/>
          </a:xfrm>
          <a:prstGeom prst="roundRect">
            <a:avLst>
              <a:gd name="adj" fmla="val 10858"/>
            </a:avLst>
          </a:prstGeom>
          <a:solidFill>
            <a:srgbClr val="ABF1CF"/>
          </a:solidFill>
          <a:ln>
            <a:solidFill>
              <a:schemeClr val="bg1"/>
            </a:solidFill>
          </a:ln>
          <a:effectLst>
            <a:outerShdw blurRad="63500" sx="104000" sy="104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 name="TextBox 7">
            <a:extLst>
              <a:ext uri="{FF2B5EF4-FFF2-40B4-BE49-F238E27FC236}">
                <a16:creationId xmlns:a16="http://schemas.microsoft.com/office/drawing/2014/main" id="{7A88DC9E-DC15-4CC6-9221-C7CFDFDE028A}"/>
              </a:ext>
            </a:extLst>
          </p:cNvPr>
          <p:cNvSpPr txBox="1">
            <a:spLocks noChangeArrowheads="1"/>
          </p:cNvSpPr>
          <p:nvPr userDrawn="1"/>
        </p:nvSpPr>
        <p:spPr bwMode="auto">
          <a:xfrm>
            <a:off x="2147888" y="3044825"/>
            <a:ext cx="4848225"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4400">
                <a:solidFill>
                  <a:srgbClr val="00203F"/>
                </a:solidFill>
                <a:latin typeface="Bahnschrift SemiBold" panose="020B0502040204020203" pitchFamily="34" charset="0"/>
              </a:rPr>
              <a:t>That’s all for now…</a:t>
            </a:r>
          </a:p>
        </p:txBody>
      </p:sp>
    </p:spTree>
    <p:extLst>
      <p:ext uri="{BB962C8B-B14F-4D97-AF65-F5344CB8AC3E}">
        <p14:creationId xmlns:p14="http://schemas.microsoft.com/office/powerpoint/2010/main" val="3336215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Learning Outcom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767DE75-7649-4E94-965D-942E5B8DD8B5}"/>
              </a:ext>
            </a:extLst>
          </p:cNvPr>
          <p:cNvSpPr/>
          <p:nvPr userDrawn="1"/>
        </p:nvSpPr>
        <p:spPr>
          <a:xfrm>
            <a:off x="0" y="0"/>
            <a:ext cx="9144000" cy="2171700"/>
          </a:xfrm>
          <a:prstGeom prst="rect">
            <a:avLst/>
          </a:prstGeom>
          <a:gradFill flip="none" rotWithShape="1">
            <a:gsLst>
              <a:gs pos="0">
                <a:srgbClr val="ABF1CF"/>
              </a:gs>
              <a:gs pos="46000">
                <a:srgbClr val="00203F">
                  <a:alpha val="95000"/>
                </a:srgbClr>
              </a:gs>
              <a:gs pos="100000">
                <a:srgbClr val="00203F"/>
              </a:gs>
            </a:gsLst>
            <a:lin ang="108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5" name="Graphic 12" descr="Bullseye outline">
            <a:extLst>
              <a:ext uri="{FF2B5EF4-FFF2-40B4-BE49-F238E27FC236}">
                <a16:creationId xmlns:a16="http://schemas.microsoft.com/office/drawing/2014/main" id="{E6190159-B922-42A8-899F-05FBD7DFC930}"/>
              </a:ext>
            </a:extLst>
          </p:cNvPr>
          <p:cNvPicPr>
            <a:picLocks noChangeAspect="1"/>
          </p:cNvPicPr>
          <p:nvPr userDrawn="1"/>
        </p:nvPicPr>
        <p:blipFill>
          <a:blip r:embed="rId2"/>
          <a:stretch>
            <a:fillRect/>
          </a:stretch>
        </p:blipFill>
        <p:spPr>
          <a:xfrm>
            <a:off x="7486650" y="333375"/>
            <a:ext cx="1504950" cy="1504950"/>
          </a:xfrm>
          <a:prstGeom prst="rect">
            <a:avLst/>
          </a:prstGeom>
          <a:effectLst>
            <a:outerShdw blurRad="50800" dist="38100" dir="2700000" algn="tl" rotWithShape="0">
              <a:prstClr val="black">
                <a:alpha val="40000"/>
              </a:prstClr>
            </a:outerShdw>
          </a:effectLst>
        </p:spPr>
      </p:pic>
      <p:sp>
        <p:nvSpPr>
          <p:cNvPr id="6" name="TextBox 8">
            <a:extLst>
              <a:ext uri="{FF2B5EF4-FFF2-40B4-BE49-F238E27FC236}">
                <a16:creationId xmlns:a16="http://schemas.microsoft.com/office/drawing/2014/main" id="{154A4F49-83CF-4DBA-8034-10F44B701E8D}"/>
              </a:ext>
            </a:extLst>
          </p:cNvPr>
          <p:cNvSpPr txBox="1">
            <a:spLocks noChangeArrowheads="1"/>
          </p:cNvSpPr>
          <p:nvPr userDrawn="1"/>
        </p:nvSpPr>
        <p:spPr bwMode="auto">
          <a:xfrm>
            <a:off x="628650" y="2243138"/>
            <a:ext cx="7315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800">
                <a:solidFill>
                  <a:srgbClr val="00203F"/>
                </a:solidFill>
                <a:latin typeface="Bahnschrift" panose="020B0502040204020203" pitchFamily="34" charset="0"/>
              </a:rPr>
              <a:t>After this lecture, you will be able to</a:t>
            </a:r>
          </a:p>
        </p:txBody>
      </p:sp>
      <p:sp>
        <p:nvSpPr>
          <p:cNvPr id="2" name="Title 1"/>
          <p:cNvSpPr>
            <a:spLocks noGrp="1"/>
          </p:cNvSpPr>
          <p:nvPr>
            <p:ph type="title"/>
          </p:nvPr>
        </p:nvSpPr>
        <p:spPr>
          <a:xfrm>
            <a:off x="628650" y="0"/>
            <a:ext cx="3600450" cy="2171700"/>
          </a:xfrm>
        </p:spPr>
        <p:txBody>
          <a:bodyPr/>
          <a:lstStyle>
            <a:lvl1pPr>
              <a:spcAft>
                <a:spcPts val="600"/>
              </a:spcAft>
              <a:defRPr>
                <a:solidFill>
                  <a:srgbClr val="ABF1CF"/>
                </a:solidFill>
                <a:effectLst>
                  <a:outerShdw blurRad="38100" dist="38100" dir="2700000" algn="tl">
                    <a:srgbClr val="000000">
                      <a:alpha val="43137"/>
                    </a:srgb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1200148" y="2809874"/>
            <a:ext cx="7315201" cy="3819525"/>
          </a:xfrm>
        </p:spPr>
        <p:txBody>
          <a:bodyPr/>
          <a:lstStyle>
            <a:lvl1pPr>
              <a:buClr>
                <a:srgbClr val="00203F"/>
              </a:buClr>
              <a:defRPr/>
            </a:lvl1pPr>
            <a:lvl2pPr>
              <a:buClr>
                <a:srgbClr val="00203F"/>
              </a:buClr>
              <a:defRPr/>
            </a:lvl2pPr>
            <a:lvl3pPr>
              <a:buClr>
                <a:srgbClr val="00203F"/>
              </a:buClr>
              <a:defRPr/>
            </a:lvl3pPr>
            <a:lvl4pPr>
              <a:buClr>
                <a:srgbClr val="00203F"/>
              </a:buClr>
              <a:defRPr/>
            </a:lvl4pPr>
            <a:lvl5pPr>
              <a:buClr>
                <a:srgbClr val="00203F"/>
              </a:buCl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4873079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5D746B9-C14C-4722-BECF-CDE5110F94E4}"/>
              </a:ext>
            </a:extLst>
          </p:cNvPr>
          <p:cNvSpPr/>
          <p:nvPr userDrawn="1"/>
        </p:nvSpPr>
        <p:spPr>
          <a:xfrm>
            <a:off x="0" y="0"/>
            <a:ext cx="9144000" cy="1171575"/>
          </a:xfrm>
          <a:prstGeom prst="rect">
            <a:avLst/>
          </a:prstGeom>
          <a:solidFill>
            <a:srgbClr val="00203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 name="Title 1"/>
          <p:cNvSpPr>
            <a:spLocks noGrp="1"/>
          </p:cNvSpPr>
          <p:nvPr>
            <p:ph type="title"/>
          </p:nvPr>
        </p:nvSpPr>
        <p:spPr>
          <a:xfrm>
            <a:off x="361950" y="0"/>
            <a:ext cx="8782050" cy="1171575"/>
          </a:xfrm>
        </p:spPr>
        <p:txBody>
          <a:bodyPr>
            <a:normAutofit/>
          </a:bodyPr>
          <a:lstStyle>
            <a:lvl1pPr>
              <a:spcAft>
                <a:spcPts val="600"/>
              </a:spcAft>
              <a:defRPr sz="4000">
                <a:solidFill>
                  <a:srgbClr val="ABF1CF"/>
                </a:solidFill>
                <a:effectLst>
                  <a:outerShdw blurRad="38100" dist="38100" dir="2700000" algn="tl">
                    <a:srgbClr val="000000">
                      <a:alpha val="43137"/>
                    </a:srgb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361950" y="1295400"/>
            <a:ext cx="8582025" cy="5400675"/>
          </a:xfrm>
        </p:spPr>
        <p:txBody>
          <a:bodyPr/>
          <a:lstStyle>
            <a:lvl1pPr>
              <a:buClr>
                <a:srgbClr val="00203F"/>
              </a:buClr>
              <a:defRPr sz="2600"/>
            </a:lvl1pPr>
            <a:lvl2pPr>
              <a:buClr>
                <a:srgbClr val="00203F"/>
              </a:buClr>
              <a:defRPr/>
            </a:lvl2pPr>
            <a:lvl3pPr>
              <a:buClr>
                <a:srgbClr val="00203F"/>
              </a:buClr>
              <a:defRPr/>
            </a:lvl3pPr>
            <a:lvl4pPr>
              <a:buClr>
                <a:srgbClr val="00203F"/>
              </a:buClr>
              <a:defRPr/>
            </a:lvl4pPr>
            <a:lvl5pPr>
              <a:buClr>
                <a:srgbClr val="00203F"/>
              </a:buClr>
              <a:defRPr/>
            </a:lvl5pPr>
          </a:lstStyle>
          <a:p>
            <a:pPr lvl="0"/>
            <a:r>
              <a:rPr lang="en-US"/>
              <a:t>Click to edit Master text styles</a:t>
            </a:r>
          </a:p>
        </p:txBody>
      </p:sp>
    </p:spTree>
    <p:extLst>
      <p:ext uri="{BB962C8B-B14F-4D97-AF65-F5344CB8AC3E}">
        <p14:creationId xmlns:p14="http://schemas.microsoft.com/office/powerpoint/2010/main" val="18419163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Whil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FD323C4-9358-499D-B30D-5ACC510437C9}"/>
              </a:ext>
            </a:extLst>
          </p:cNvPr>
          <p:cNvSpPr/>
          <p:nvPr userDrawn="1"/>
        </p:nvSpPr>
        <p:spPr>
          <a:xfrm>
            <a:off x="0" y="0"/>
            <a:ext cx="9144000" cy="1171575"/>
          </a:xfrm>
          <a:prstGeom prst="rect">
            <a:avLst/>
          </a:prstGeom>
          <a:solidFill>
            <a:srgbClr val="00203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 name="Title 1"/>
          <p:cNvSpPr>
            <a:spLocks noGrp="1"/>
          </p:cNvSpPr>
          <p:nvPr>
            <p:ph type="title"/>
          </p:nvPr>
        </p:nvSpPr>
        <p:spPr>
          <a:xfrm>
            <a:off x="361950" y="0"/>
            <a:ext cx="8782050" cy="1171575"/>
          </a:xfrm>
        </p:spPr>
        <p:txBody>
          <a:bodyPr>
            <a:normAutofit/>
          </a:bodyPr>
          <a:lstStyle>
            <a:lvl1pPr>
              <a:spcAft>
                <a:spcPts val="600"/>
              </a:spcAft>
              <a:defRPr sz="4000">
                <a:solidFill>
                  <a:srgbClr val="ABF1CF"/>
                </a:solidFill>
                <a:effectLst>
                  <a:outerShdw blurRad="38100" dist="38100" dir="2700000" algn="tl">
                    <a:srgbClr val="000000">
                      <a:alpha val="43137"/>
                    </a:srgb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361950" y="1295400"/>
            <a:ext cx="8582025" cy="5400675"/>
          </a:xfrm>
        </p:spPr>
        <p:txBody>
          <a:bodyPr/>
          <a:lstStyle>
            <a:lvl1pPr>
              <a:buClr>
                <a:srgbClr val="00203F"/>
              </a:buClr>
              <a:defRPr sz="2600"/>
            </a:lvl1pPr>
            <a:lvl2pPr>
              <a:buClr>
                <a:srgbClr val="00203F"/>
              </a:buClr>
              <a:defRPr/>
            </a:lvl2pPr>
            <a:lvl3pPr>
              <a:buClr>
                <a:srgbClr val="00203F"/>
              </a:buClr>
              <a:defRPr/>
            </a:lvl3pPr>
            <a:lvl4pPr>
              <a:buClr>
                <a:srgbClr val="00203F"/>
              </a:buClr>
              <a:defRPr/>
            </a:lvl4pPr>
            <a:lvl5pPr>
              <a:buClr>
                <a:srgbClr val="00203F"/>
              </a:buClr>
              <a:defRPr/>
            </a:lvl5pPr>
          </a:lstStyle>
          <a:p>
            <a:pPr lvl="0"/>
            <a:r>
              <a:rPr lang="en-US"/>
              <a:t>Click to edit Master text styles</a:t>
            </a:r>
          </a:p>
        </p:txBody>
      </p:sp>
    </p:spTree>
    <p:extLst>
      <p:ext uri="{BB962C8B-B14F-4D97-AF65-F5344CB8AC3E}">
        <p14:creationId xmlns:p14="http://schemas.microsoft.com/office/powerpoint/2010/main" val="3434966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2DE47E4-59DE-4CB7-B7A2-F785BCE09712}"/>
              </a:ext>
            </a:extLst>
          </p:cNvPr>
          <p:cNvSpPr>
            <a:spLocks noGrp="1"/>
          </p:cNvSpPr>
          <p:nvPr>
            <p:ph type="dt" sz="half" idx="10"/>
          </p:nvPr>
        </p:nvSpPr>
        <p:spPr/>
        <p:txBody>
          <a:bodyPr/>
          <a:lstStyle>
            <a:lvl1pPr>
              <a:defRPr/>
            </a:lvl1pPr>
          </a:lstStyle>
          <a:p>
            <a:pPr>
              <a:defRPr/>
            </a:pPr>
            <a:fld id="{57D158AC-B5B0-4E9D-B532-F1A75AFB7FF3}" type="datetimeFigureOut">
              <a:rPr lang="en-US"/>
              <a:pPr>
                <a:defRPr/>
              </a:pPr>
              <a:t>4/17/2021</a:t>
            </a:fld>
            <a:endParaRPr lang="en-US"/>
          </a:p>
        </p:txBody>
      </p:sp>
      <p:sp>
        <p:nvSpPr>
          <p:cNvPr id="5" name="Footer Placeholder 4">
            <a:extLst>
              <a:ext uri="{FF2B5EF4-FFF2-40B4-BE49-F238E27FC236}">
                <a16:creationId xmlns:a16="http://schemas.microsoft.com/office/drawing/2014/main" id="{42737712-3689-43D4-BFA8-543DD5B43C76}"/>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61234166-3B5F-409A-89DC-856F30F52F6B}"/>
              </a:ext>
            </a:extLst>
          </p:cNvPr>
          <p:cNvSpPr>
            <a:spLocks noGrp="1"/>
          </p:cNvSpPr>
          <p:nvPr>
            <p:ph type="sldNum" sz="quarter" idx="12"/>
          </p:nvPr>
        </p:nvSpPr>
        <p:spPr/>
        <p:txBody>
          <a:bodyPr/>
          <a:lstStyle>
            <a:lvl1pPr>
              <a:defRPr/>
            </a:lvl1pPr>
          </a:lstStyle>
          <a:p>
            <a:pPr>
              <a:defRPr/>
            </a:pPr>
            <a:fld id="{36F55E18-BCEB-4C06-BF74-2EE413117A41}" type="slidenum">
              <a:rPr lang="en-US" altLang="en-US"/>
              <a:pPr>
                <a:defRPr/>
              </a:pPr>
              <a:t>‹#›</a:t>
            </a:fld>
            <a:endParaRPr lang="en-US" altLang="en-US"/>
          </a:p>
        </p:txBody>
      </p:sp>
    </p:spTree>
    <p:extLst>
      <p:ext uri="{BB962C8B-B14F-4D97-AF65-F5344CB8AC3E}">
        <p14:creationId xmlns:p14="http://schemas.microsoft.com/office/powerpoint/2010/main" val="3851453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6070031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E3481ED5-7EBD-4B98-B248-9D4069BEA5A2}"/>
              </a:ext>
            </a:extLst>
          </p:cNvPr>
          <p:cNvSpPr>
            <a:spLocks noGrp="1"/>
          </p:cNvSpPr>
          <p:nvPr>
            <p:ph type="dt" sz="half" idx="10"/>
          </p:nvPr>
        </p:nvSpPr>
        <p:spPr/>
        <p:txBody>
          <a:bodyPr/>
          <a:lstStyle>
            <a:lvl1pPr>
              <a:defRPr/>
            </a:lvl1pPr>
          </a:lstStyle>
          <a:p>
            <a:pPr>
              <a:defRPr/>
            </a:pPr>
            <a:fld id="{43C8F93B-0E79-46CE-AFC0-D0C6CAAB5941}" type="datetimeFigureOut">
              <a:rPr lang="en-US"/>
              <a:pPr>
                <a:defRPr/>
              </a:pPr>
              <a:t>4/17/2021</a:t>
            </a:fld>
            <a:endParaRPr lang="en-US"/>
          </a:p>
        </p:txBody>
      </p:sp>
      <p:sp>
        <p:nvSpPr>
          <p:cNvPr id="6" name="Footer Placeholder 4">
            <a:extLst>
              <a:ext uri="{FF2B5EF4-FFF2-40B4-BE49-F238E27FC236}">
                <a16:creationId xmlns:a16="http://schemas.microsoft.com/office/drawing/2014/main" id="{ED7BDAB6-FDD1-4E75-8657-9C57CDDAAB7D}"/>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83AAE720-8BB8-4528-9A8F-E43683CB4296}"/>
              </a:ext>
            </a:extLst>
          </p:cNvPr>
          <p:cNvSpPr>
            <a:spLocks noGrp="1"/>
          </p:cNvSpPr>
          <p:nvPr>
            <p:ph type="sldNum" sz="quarter" idx="12"/>
          </p:nvPr>
        </p:nvSpPr>
        <p:spPr/>
        <p:txBody>
          <a:bodyPr/>
          <a:lstStyle>
            <a:lvl1pPr>
              <a:defRPr/>
            </a:lvl1pPr>
          </a:lstStyle>
          <a:p>
            <a:pPr>
              <a:defRPr/>
            </a:pPr>
            <a:fld id="{580353FF-5719-4F11-B1A1-8B29528430DC}" type="slidenum">
              <a:rPr lang="en-US" altLang="en-US"/>
              <a:pPr>
                <a:defRPr/>
              </a:pPr>
              <a:t>‹#›</a:t>
            </a:fld>
            <a:endParaRPr lang="en-US" altLang="en-US"/>
          </a:p>
        </p:txBody>
      </p:sp>
    </p:spTree>
    <p:extLst>
      <p:ext uri="{BB962C8B-B14F-4D97-AF65-F5344CB8AC3E}">
        <p14:creationId xmlns:p14="http://schemas.microsoft.com/office/powerpoint/2010/main" val="1841828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a:extLst>
              <a:ext uri="{FF2B5EF4-FFF2-40B4-BE49-F238E27FC236}">
                <a16:creationId xmlns:a16="http://schemas.microsoft.com/office/drawing/2014/main" id="{E521D0FA-B8FE-47C3-A71F-F7A14A7B7A7F}"/>
              </a:ext>
            </a:extLst>
          </p:cNvPr>
          <p:cNvSpPr>
            <a:spLocks noGrp="1"/>
          </p:cNvSpPr>
          <p:nvPr>
            <p:ph type="dt" sz="half" idx="10"/>
          </p:nvPr>
        </p:nvSpPr>
        <p:spPr/>
        <p:txBody>
          <a:bodyPr/>
          <a:lstStyle>
            <a:lvl1pPr>
              <a:defRPr/>
            </a:lvl1pPr>
          </a:lstStyle>
          <a:p>
            <a:pPr>
              <a:defRPr/>
            </a:pPr>
            <a:fld id="{D956C46F-5E4B-455F-8A2B-0F00C8E09125}" type="datetimeFigureOut">
              <a:rPr lang="en-US"/>
              <a:pPr>
                <a:defRPr/>
              </a:pPr>
              <a:t>4/17/2021</a:t>
            </a:fld>
            <a:endParaRPr lang="en-US"/>
          </a:p>
        </p:txBody>
      </p:sp>
      <p:sp>
        <p:nvSpPr>
          <p:cNvPr id="8" name="Footer Placeholder 4">
            <a:extLst>
              <a:ext uri="{FF2B5EF4-FFF2-40B4-BE49-F238E27FC236}">
                <a16:creationId xmlns:a16="http://schemas.microsoft.com/office/drawing/2014/main" id="{FD95CE55-77D2-4B3B-B7CF-3A5E54F5244E}"/>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076D8577-8D83-4278-BF0F-02C489373237}"/>
              </a:ext>
            </a:extLst>
          </p:cNvPr>
          <p:cNvSpPr>
            <a:spLocks noGrp="1"/>
          </p:cNvSpPr>
          <p:nvPr>
            <p:ph type="sldNum" sz="quarter" idx="12"/>
          </p:nvPr>
        </p:nvSpPr>
        <p:spPr/>
        <p:txBody>
          <a:bodyPr/>
          <a:lstStyle>
            <a:lvl1pPr>
              <a:defRPr/>
            </a:lvl1pPr>
          </a:lstStyle>
          <a:p>
            <a:pPr>
              <a:defRPr/>
            </a:pPr>
            <a:fld id="{EA63D762-8A03-4A12-A339-921883B86FBA}" type="slidenum">
              <a:rPr lang="en-US" altLang="en-US"/>
              <a:pPr>
                <a:defRPr/>
              </a:pPr>
              <a:t>‹#›</a:t>
            </a:fld>
            <a:endParaRPr lang="en-US" altLang="en-US"/>
          </a:p>
        </p:txBody>
      </p:sp>
    </p:spTree>
    <p:extLst>
      <p:ext uri="{BB962C8B-B14F-4D97-AF65-F5344CB8AC3E}">
        <p14:creationId xmlns:p14="http://schemas.microsoft.com/office/powerpoint/2010/main" val="23201931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a:extLst>
              <a:ext uri="{FF2B5EF4-FFF2-40B4-BE49-F238E27FC236}">
                <a16:creationId xmlns:a16="http://schemas.microsoft.com/office/drawing/2014/main" id="{80E7425E-A208-4837-85A8-34DD33D429DE}"/>
              </a:ext>
            </a:extLst>
          </p:cNvPr>
          <p:cNvSpPr>
            <a:spLocks noGrp="1"/>
          </p:cNvSpPr>
          <p:nvPr>
            <p:ph type="dt" sz="half" idx="10"/>
          </p:nvPr>
        </p:nvSpPr>
        <p:spPr/>
        <p:txBody>
          <a:bodyPr/>
          <a:lstStyle>
            <a:lvl1pPr>
              <a:defRPr/>
            </a:lvl1pPr>
          </a:lstStyle>
          <a:p>
            <a:pPr>
              <a:defRPr/>
            </a:pPr>
            <a:fld id="{28061B8F-85CD-41A2-B0D5-B4E8A2D1A960}" type="datetimeFigureOut">
              <a:rPr lang="en-US"/>
              <a:pPr>
                <a:defRPr/>
              </a:pPr>
              <a:t>4/17/2021</a:t>
            </a:fld>
            <a:endParaRPr lang="en-US"/>
          </a:p>
        </p:txBody>
      </p:sp>
      <p:sp>
        <p:nvSpPr>
          <p:cNvPr id="4" name="Footer Placeholder 4">
            <a:extLst>
              <a:ext uri="{FF2B5EF4-FFF2-40B4-BE49-F238E27FC236}">
                <a16:creationId xmlns:a16="http://schemas.microsoft.com/office/drawing/2014/main" id="{C38CEDEA-A14A-4089-A9B6-83BFDF680526}"/>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B81A6637-A6E2-40FD-A9AA-4107F44395DB}"/>
              </a:ext>
            </a:extLst>
          </p:cNvPr>
          <p:cNvSpPr>
            <a:spLocks noGrp="1"/>
          </p:cNvSpPr>
          <p:nvPr>
            <p:ph type="sldNum" sz="quarter" idx="12"/>
          </p:nvPr>
        </p:nvSpPr>
        <p:spPr/>
        <p:txBody>
          <a:bodyPr/>
          <a:lstStyle>
            <a:lvl1pPr>
              <a:defRPr/>
            </a:lvl1pPr>
          </a:lstStyle>
          <a:p>
            <a:pPr>
              <a:defRPr/>
            </a:pPr>
            <a:fld id="{B8D6C455-096B-454B-B8AA-15104839BA02}" type="slidenum">
              <a:rPr lang="en-US" altLang="en-US"/>
              <a:pPr>
                <a:defRPr/>
              </a:pPr>
              <a:t>‹#›</a:t>
            </a:fld>
            <a:endParaRPr lang="en-US" altLang="en-US"/>
          </a:p>
        </p:txBody>
      </p:sp>
    </p:spTree>
    <p:extLst>
      <p:ext uri="{BB962C8B-B14F-4D97-AF65-F5344CB8AC3E}">
        <p14:creationId xmlns:p14="http://schemas.microsoft.com/office/powerpoint/2010/main" val="17681775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8">
            <a:alphaModFix amt="20000"/>
            <a:lum/>
          </a:blip>
          <a:srcRect/>
          <a:stretch>
            <a:fillRect/>
          </a:stretch>
        </a:blip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E4DFAD01-996F-486E-BD3D-A957DB84A3C0}"/>
              </a:ext>
            </a:extLst>
          </p:cNvPr>
          <p:cNvSpPr>
            <a:spLocks noGrp="1"/>
          </p:cNvSpPr>
          <p:nvPr>
            <p:ph type="title"/>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18DC6ED5-EC62-443F-9FC9-F90926E47B5B}"/>
              </a:ext>
            </a:extLst>
          </p:cNvPr>
          <p:cNvSpPr>
            <a:spLocks noGrp="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49F6675F-5E7B-4AE9-B99A-07DB4DDDB510}"/>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a:defRPr/>
            </a:pPr>
            <a:fld id="{2D3E704D-DFF2-4390-A65D-1F53BFC2F36F}" type="datetimeFigureOut">
              <a:rPr lang="en-US"/>
              <a:pPr>
                <a:defRPr/>
              </a:pPr>
              <a:t>4/17/2021</a:t>
            </a:fld>
            <a:endParaRPr lang="en-US"/>
          </a:p>
        </p:txBody>
      </p:sp>
      <p:sp>
        <p:nvSpPr>
          <p:cNvPr id="5" name="Footer Placeholder 4">
            <a:extLst>
              <a:ext uri="{FF2B5EF4-FFF2-40B4-BE49-F238E27FC236}">
                <a16:creationId xmlns:a16="http://schemas.microsoft.com/office/drawing/2014/main" id="{501791C6-AD7E-4E24-9074-D6A459687608}"/>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a:extLst>
              <a:ext uri="{FF2B5EF4-FFF2-40B4-BE49-F238E27FC236}">
                <a16:creationId xmlns:a16="http://schemas.microsoft.com/office/drawing/2014/main" id="{5FAE93F4-E0F5-43F7-9C27-4E8573D4B2FA}"/>
              </a:ext>
            </a:extLst>
          </p:cNvPr>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smtClean="0">
                <a:solidFill>
                  <a:srgbClr val="898989"/>
                </a:solidFill>
                <a:latin typeface="Bahnschrift" pitchFamily="34" charset="0"/>
              </a:defRPr>
            </a:lvl1pPr>
          </a:lstStyle>
          <a:p>
            <a:pPr>
              <a:defRPr/>
            </a:pPr>
            <a:fld id="{5C404785-A3AF-49C5-909F-5F2842B7816D}"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09" r:id="rId5"/>
    <p:sldLayoutId id="2147483721" r:id="rId6"/>
    <p:sldLayoutId id="2147483710" r:id="rId7"/>
    <p:sldLayoutId id="2147483711" r:id="rId8"/>
    <p:sldLayoutId id="2147483712" r:id="rId9"/>
    <p:sldLayoutId id="2147483722" r:id="rId10"/>
    <p:sldLayoutId id="2147483723" r:id="rId11"/>
    <p:sldLayoutId id="2147483713" r:id="rId12"/>
    <p:sldLayoutId id="2147483714" r:id="rId13"/>
    <p:sldLayoutId id="2147483715" r:id="rId14"/>
    <p:sldLayoutId id="2147483716" r:id="rId15"/>
    <p:sldLayoutId id="2147483724" r:id="rId16"/>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Bahnschrift SemiBold" pitchFamily="34" charset="0"/>
        </a:defRPr>
      </a:lvl2pPr>
      <a:lvl3pPr algn="l" rtl="0" eaLnBrk="0" fontAlgn="base" hangingPunct="0">
        <a:lnSpc>
          <a:spcPct val="90000"/>
        </a:lnSpc>
        <a:spcBef>
          <a:spcPct val="0"/>
        </a:spcBef>
        <a:spcAft>
          <a:spcPct val="0"/>
        </a:spcAft>
        <a:defRPr sz="4400">
          <a:solidFill>
            <a:schemeClr val="tx1"/>
          </a:solidFill>
          <a:latin typeface="Bahnschrift SemiBold" pitchFamily="34" charset="0"/>
        </a:defRPr>
      </a:lvl3pPr>
      <a:lvl4pPr algn="l" rtl="0" eaLnBrk="0" fontAlgn="base" hangingPunct="0">
        <a:lnSpc>
          <a:spcPct val="90000"/>
        </a:lnSpc>
        <a:spcBef>
          <a:spcPct val="0"/>
        </a:spcBef>
        <a:spcAft>
          <a:spcPct val="0"/>
        </a:spcAft>
        <a:defRPr sz="4400">
          <a:solidFill>
            <a:schemeClr val="tx1"/>
          </a:solidFill>
          <a:latin typeface="Bahnschrift SemiBold" pitchFamily="34" charset="0"/>
        </a:defRPr>
      </a:lvl4pPr>
      <a:lvl5pPr algn="l" rtl="0" eaLnBrk="0" fontAlgn="base" hangingPunct="0">
        <a:lnSpc>
          <a:spcPct val="90000"/>
        </a:lnSpc>
        <a:spcBef>
          <a:spcPct val="0"/>
        </a:spcBef>
        <a:spcAft>
          <a:spcPct val="0"/>
        </a:spcAft>
        <a:defRPr sz="4400">
          <a:solidFill>
            <a:schemeClr val="tx1"/>
          </a:solidFill>
          <a:latin typeface="Bahnschrift SemiBold" pitchFamily="34" charset="0"/>
        </a:defRPr>
      </a:lvl5pPr>
      <a:lvl6pPr marL="457200" algn="l" rtl="0" fontAlgn="base">
        <a:lnSpc>
          <a:spcPct val="90000"/>
        </a:lnSpc>
        <a:spcBef>
          <a:spcPct val="0"/>
        </a:spcBef>
        <a:spcAft>
          <a:spcPct val="0"/>
        </a:spcAft>
        <a:defRPr sz="4400">
          <a:solidFill>
            <a:schemeClr val="tx1"/>
          </a:solidFill>
          <a:latin typeface="Bahnschrift SemiBold" pitchFamily="34" charset="0"/>
        </a:defRPr>
      </a:lvl6pPr>
      <a:lvl7pPr marL="914400" algn="l" rtl="0" fontAlgn="base">
        <a:lnSpc>
          <a:spcPct val="90000"/>
        </a:lnSpc>
        <a:spcBef>
          <a:spcPct val="0"/>
        </a:spcBef>
        <a:spcAft>
          <a:spcPct val="0"/>
        </a:spcAft>
        <a:defRPr sz="4400">
          <a:solidFill>
            <a:schemeClr val="tx1"/>
          </a:solidFill>
          <a:latin typeface="Bahnschrift SemiBold" pitchFamily="34" charset="0"/>
        </a:defRPr>
      </a:lvl7pPr>
      <a:lvl8pPr marL="1371600" algn="l" rtl="0" fontAlgn="base">
        <a:lnSpc>
          <a:spcPct val="90000"/>
        </a:lnSpc>
        <a:spcBef>
          <a:spcPct val="0"/>
        </a:spcBef>
        <a:spcAft>
          <a:spcPct val="0"/>
        </a:spcAft>
        <a:defRPr sz="4400">
          <a:solidFill>
            <a:schemeClr val="tx1"/>
          </a:solidFill>
          <a:latin typeface="Bahnschrift SemiBold" pitchFamily="34" charset="0"/>
        </a:defRPr>
      </a:lvl8pPr>
      <a:lvl9pPr marL="1828800" algn="l" rtl="0" fontAlgn="base">
        <a:lnSpc>
          <a:spcPct val="90000"/>
        </a:lnSpc>
        <a:spcBef>
          <a:spcPct val="0"/>
        </a:spcBef>
        <a:spcAft>
          <a:spcPct val="0"/>
        </a:spcAft>
        <a:defRPr sz="4400">
          <a:solidFill>
            <a:schemeClr val="tx1"/>
          </a:solidFill>
          <a:latin typeface="Bahnschrift SemiBold"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7330A7F-C935-4616-9CBC-86DCBD2DFEBB}"/>
              </a:ext>
            </a:extLst>
          </p:cNvPr>
          <p:cNvSpPr>
            <a:spLocks noGrp="1"/>
          </p:cNvSpPr>
          <p:nvPr>
            <p:ph type="body" sz="quarter" idx="12"/>
          </p:nvPr>
        </p:nvSpPr>
        <p:spPr>
          <a:xfrm>
            <a:off x="2359025" y="427038"/>
            <a:ext cx="6084888" cy="1292225"/>
          </a:xfrm>
        </p:spPr>
        <p:txBody>
          <a:bodyPr rtlCol="0"/>
          <a:lstStyle/>
          <a:p>
            <a:pPr eaLnBrk="1" fontAlgn="auto" hangingPunct="1">
              <a:spcAft>
                <a:spcPts val="0"/>
              </a:spcAft>
              <a:defRPr/>
            </a:pPr>
            <a:r>
              <a:rPr lang="en-IN" dirty="0"/>
              <a:t>Linux and Shell Scripting</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4CB8F-9857-4656-835D-998EC9784887}"/>
              </a:ext>
            </a:extLst>
          </p:cNvPr>
          <p:cNvSpPr>
            <a:spLocks noGrp="1"/>
          </p:cNvSpPr>
          <p:nvPr>
            <p:ph type="title"/>
          </p:nvPr>
        </p:nvSpPr>
        <p:spPr/>
        <p:txBody>
          <a:bodyPr rtlCol="0"/>
          <a:lstStyle/>
          <a:p>
            <a:pPr eaLnBrk="1" fontAlgn="auto" hangingPunct="1">
              <a:defRPr/>
            </a:pPr>
            <a:r>
              <a:rPr lang="en-US" dirty="0" err="1"/>
              <a:t>emacs</a:t>
            </a:r>
            <a:r>
              <a:rPr lang="en-US" dirty="0"/>
              <a:t> Versus vim</a:t>
            </a:r>
          </a:p>
        </p:txBody>
      </p:sp>
      <p:sp>
        <p:nvSpPr>
          <p:cNvPr id="19459" name="Content Placeholder 2">
            <a:extLst>
              <a:ext uri="{FF2B5EF4-FFF2-40B4-BE49-F238E27FC236}">
                <a16:creationId xmlns:a16="http://schemas.microsoft.com/office/drawing/2014/main" id="{5BCDC761-1B0F-48CD-B3E5-FE0E42242C5C}"/>
              </a:ext>
            </a:extLst>
          </p:cNvPr>
          <p:cNvSpPr>
            <a:spLocks noGrp="1"/>
          </p:cNvSpPr>
          <p:nvPr>
            <p:ph idx="1"/>
          </p:nvPr>
        </p:nvSpPr>
        <p:spPr/>
        <p:txBody>
          <a:bodyPr/>
          <a:lstStyle/>
          <a:p>
            <a:pPr marL="0" indent="0" algn="just" eaLnBrk="1" hangingPunct="1">
              <a:lnSpc>
                <a:spcPct val="150000"/>
              </a:lnSpc>
              <a:buNone/>
            </a:pPr>
            <a:r>
              <a:rPr lang="en-US" altLang="en-US" dirty="0"/>
              <a:t>Finally, and very unlike vim, emacs allows you to use Lisp to write new commands or override old ones. This feature is called online extensibility,</a:t>
            </a:r>
          </a:p>
        </p:txBody>
      </p:sp>
      <p:sp>
        <p:nvSpPr>
          <p:cNvPr id="4" name="Parallelogram 3">
            <a:extLst>
              <a:ext uri="{FF2B5EF4-FFF2-40B4-BE49-F238E27FC236}">
                <a16:creationId xmlns:a16="http://schemas.microsoft.com/office/drawing/2014/main" id="{F1A39C5B-1B47-479F-8D76-F9702021B9CB}"/>
              </a:ext>
            </a:extLst>
          </p:cNvPr>
          <p:cNvSpPr/>
          <p:nvPr/>
        </p:nvSpPr>
        <p:spPr>
          <a:xfrm>
            <a:off x="294450" y="924039"/>
            <a:ext cx="1512000" cy="72000"/>
          </a:xfrm>
          <a:prstGeom prst="parallelogram">
            <a:avLst/>
          </a:prstGeom>
          <a:solidFill>
            <a:schemeClr val="bg1"/>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5" name="Parallelogram 4">
            <a:extLst>
              <a:ext uri="{FF2B5EF4-FFF2-40B4-BE49-F238E27FC236}">
                <a16:creationId xmlns:a16="http://schemas.microsoft.com/office/drawing/2014/main" id="{60A93CB3-A880-47A4-A464-2E967F764BAB}"/>
              </a:ext>
            </a:extLst>
          </p:cNvPr>
          <p:cNvSpPr/>
          <p:nvPr/>
        </p:nvSpPr>
        <p:spPr>
          <a:xfrm>
            <a:off x="2088960" y="924039"/>
            <a:ext cx="1512000" cy="72000"/>
          </a:xfrm>
          <a:prstGeom prst="parallelogram">
            <a:avLst/>
          </a:prstGeom>
          <a:solidFill>
            <a:schemeClr val="bg1"/>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6" name="Parallelogram 5">
            <a:extLst>
              <a:ext uri="{FF2B5EF4-FFF2-40B4-BE49-F238E27FC236}">
                <a16:creationId xmlns:a16="http://schemas.microsoft.com/office/drawing/2014/main" id="{D55D2061-C958-4523-9CAF-04B482BC8F44}"/>
              </a:ext>
            </a:extLst>
          </p:cNvPr>
          <p:cNvSpPr/>
          <p:nvPr/>
        </p:nvSpPr>
        <p:spPr>
          <a:xfrm>
            <a:off x="3883470" y="924039"/>
            <a:ext cx="1512000" cy="72000"/>
          </a:xfrm>
          <a:prstGeom prst="parallelogram">
            <a:avLst/>
          </a:prstGeom>
          <a:solidFill>
            <a:schemeClr val="bg1"/>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7" name="Parallelogram 6">
            <a:extLst>
              <a:ext uri="{FF2B5EF4-FFF2-40B4-BE49-F238E27FC236}">
                <a16:creationId xmlns:a16="http://schemas.microsoft.com/office/drawing/2014/main" id="{BAD411F9-429B-484B-A4C9-74BC8228AC2F}"/>
              </a:ext>
            </a:extLst>
          </p:cNvPr>
          <p:cNvSpPr/>
          <p:nvPr/>
        </p:nvSpPr>
        <p:spPr>
          <a:xfrm>
            <a:off x="5677980" y="924039"/>
            <a:ext cx="1512000" cy="72000"/>
          </a:xfrm>
          <a:prstGeom prst="parallelogram">
            <a:avLst/>
          </a:prstGeom>
          <a:solidFill>
            <a:schemeClr val="bg1"/>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8" name="Parallelogram 7">
            <a:extLst>
              <a:ext uri="{FF2B5EF4-FFF2-40B4-BE49-F238E27FC236}">
                <a16:creationId xmlns:a16="http://schemas.microsoft.com/office/drawing/2014/main" id="{DAD6CFD6-6426-48D5-8C30-A9C0C5A6DA26}"/>
              </a:ext>
            </a:extLst>
          </p:cNvPr>
          <p:cNvSpPr/>
          <p:nvPr/>
        </p:nvSpPr>
        <p:spPr>
          <a:xfrm>
            <a:off x="7472490" y="924039"/>
            <a:ext cx="1512000" cy="72000"/>
          </a:xfrm>
          <a:prstGeom prst="parallelogram">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875CF-C720-4D3D-AC99-EF78058830CF}"/>
              </a:ext>
            </a:extLst>
          </p:cNvPr>
          <p:cNvSpPr>
            <a:spLocks noGrp="1"/>
          </p:cNvSpPr>
          <p:nvPr>
            <p:ph type="title"/>
          </p:nvPr>
        </p:nvSpPr>
        <p:spPr/>
        <p:txBody>
          <a:bodyPr rtlCol="0"/>
          <a:lstStyle/>
          <a:p>
            <a:pPr eaLnBrk="1" fontAlgn="auto" hangingPunct="1">
              <a:defRPr/>
            </a:pPr>
            <a:r>
              <a:rPr lang="en-US" dirty="0"/>
              <a:t>Getting Started with </a:t>
            </a:r>
            <a:r>
              <a:rPr lang="en-US" dirty="0" err="1"/>
              <a:t>emacs</a:t>
            </a:r>
            <a:endParaRPr lang="en-US" dirty="0"/>
          </a:p>
        </p:txBody>
      </p:sp>
      <p:sp>
        <p:nvSpPr>
          <p:cNvPr id="20483" name="Content Placeholder 2">
            <a:extLst>
              <a:ext uri="{FF2B5EF4-FFF2-40B4-BE49-F238E27FC236}">
                <a16:creationId xmlns:a16="http://schemas.microsoft.com/office/drawing/2014/main" id="{7FD0FAFA-8C53-4A33-9B87-49265F97F191}"/>
              </a:ext>
            </a:extLst>
          </p:cNvPr>
          <p:cNvSpPr>
            <a:spLocks noGrp="1"/>
          </p:cNvSpPr>
          <p:nvPr>
            <p:ph idx="1"/>
          </p:nvPr>
        </p:nvSpPr>
        <p:spPr/>
        <p:txBody>
          <a:bodyPr/>
          <a:lstStyle/>
          <a:p>
            <a:pPr marL="0" indent="0" algn="just" eaLnBrk="1" hangingPunct="1">
              <a:lnSpc>
                <a:spcPct val="150000"/>
              </a:lnSpc>
              <a:buNone/>
            </a:pPr>
            <a:r>
              <a:rPr lang="en-US" altLang="en-US" dirty="0"/>
              <a:t>Starting emacs</a:t>
            </a:r>
          </a:p>
          <a:p>
            <a:pPr lvl="1" algn="just" eaLnBrk="1" hangingPunct="1">
              <a:lnSpc>
                <a:spcPct val="150000"/>
              </a:lnSpc>
            </a:pPr>
            <a:r>
              <a:rPr lang="en-US" altLang="en-US" dirty="0"/>
              <a:t>To edit a file named sample using emacs as a text-based editor, enter the following command:</a:t>
            </a:r>
          </a:p>
          <a:p>
            <a:pPr algn="just" eaLnBrk="1" hangingPunct="1">
              <a:lnSpc>
                <a:spcPct val="150000"/>
              </a:lnSpc>
              <a:buFont typeface="Arial" panose="020B0604020202020204" pitchFamily="34" charset="0"/>
              <a:buNone/>
            </a:pPr>
            <a:r>
              <a:rPr lang="en-US" altLang="en-US" dirty="0"/>
              <a:t>	$ emacs -</a:t>
            </a:r>
            <a:r>
              <a:rPr lang="en-US" altLang="en-US" dirty="0" err="1"/>
              <a:t>nw</a:t>
            </a:r>
            <a:r>
              <a:rPr lang="en-US" altLang="en-US" dirty="0"/>
              <a:t> -q sample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AFE5C-EB82-41BD-A082-D0AD46392772}"/>
              </a:ext>
            </a:extLst>
          </p:cNvPr>
          <p:cNvSpPr>
            <a:spLocks noGrp="1"/>
          </p:cNvSpPr>
          <p:nvPr>
            <p:ph type="title"/>
          </p:nvPr>
        </p:nvSpPr>
        <p:spPr/>
        <p:txBody>
          <a:bodyPr rtlCol="0"/>
          <a:lstStyle/>
          <a:p>
            <a:pPr eaLnBrk="1" fontAlgn="auto" hangingPunct="1">
              <a:defRPr/>
            </a:pPr>
            <a:r>
              <a:rPr lang="en-US" dirty="0"/>
              <a:t>Getting Started with </a:t>
            </a:r>
            <a:r>
              <a:rPr lang="en-US" dirty="0" err="1"/>
              <a:t>emacs</a:t>
            </a:r>
            <a:endParaRPr lang="en-US" dirty="0"/>
          </a:p>
        </p:txBody>
      </p:sp>
      <p:sp>
        <p:nvSpPr>
          <p:cNvPr id="21507" name="Content Placeholder 2">
            <a:extLst>
              <a:ext uri="{FF2B5EF4-FFF2-40B4-BE49-F238E27FC236}">
                <a16:creationId xmlns:a16="http://schemas.microsoft.com/office/drawing/2014/main" id="{79CCFB6A-FCC4-4954-BE62-D4DE98777E97}"/>
              </a:ext>
            </a:extLst>
          </p:cNvPr>
          <p:cNvSpPr>
            <a:spLocks noGrp="1"/>
          </p:cNvSpPr>
          <p:nvPr>
            <p:ph idx="1"/>
          </p:nvPr>
        </p:nvSpPr>
        <p:spPr/>
        <p:txBody>
          <a:bodyPr/>
          <a:lstStyle/>
          <a:p>
            <a:pPr algn="just" eaLnBrk="1" hangingPunct="1">
              <a:lnSpc>
                <a:spcPct val="150000"/>
              </a:lnSpc>
            </a:pPr>
            <a:r>
              <a:rPr lang="en-US" altLang="en-US" b="1" dirty="0"/>
              <a:t>–</a:t>
            </a:r>
            <a:r>
              <a:rPr lang="en-US" altLang="en-US" b="1" dirty="0" err="1"/>
              <a:t>nw</a:t>
            </a:r>
            <a:r>
              <a:rPr lang="en-US" altLang="en-US" b="1" dirty="0"/>
              <a:t> option: </a:t>
            </a:r>
            <a:r>
              <a:rPr lang="en-US" altLang="en-US" dirty="0"/>
              <a:t>which must be the first option on the emacs command line, tells emacs not to use its X interface (GUI). </a:t>
            </a:r>
          </a:p>
          <a:p>
            <a:pPr algn="just" eaLnBrk="1" hangingPunct="1">
              <a:lnSpc>
                <a:spcPct val="150000"/>
              </a:lnSpc>
            </a:pPr>
            <a:r>
              <a:rPr lang="en-US" altLang="en-US" b="1" dirty="0"/>
              <a:t>–q option: </a:t>
            </a:r>
            <a:r>
              <a:rPr lang="en-US" altLang="en-US" dirty="0"/>
              <a:t>tells emacs not to read the ~/.emacs startup file. Not reading this file guarantees that emacs will behave in a standard manner and can be useful for beginners or for other users who want to bypass a .emacs file.</a:t>
            </a:r>
          </a:p>
          <a:p>
            <a:pPr algn="just" eaLnBrk="1" hangingPunct="1">
              <a:lnSpc>
                <a:spcPct val="150000"/>
              </a:lnSpc>
            </a:pPr>
            <a:endParaRPr lang="en-US"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A50D1-C181-4261-B29A-89B15A2F161D}"/>
              </a:ext>
            </a:extLst>
          </p:cNvPr>
          <p:cNvSpPr>
            <a:spLocks noGrp="1"/>
          </p:cNvSpPr>
          <p:nvPr>
            <p:ph type="title"/>
          </p:nvPr>
        </p:nvSpPr>
        <p:spPr/>
        <p:txBody>
          <a:bodyPr rtlCol="0"/>
          <a:lstStyle/>
          <a:p>
            <a:pPr eaLnBrk="1" fontAlgn="auto" hangingPunct="1">
              <a:defRPr/>
            </a:pPr>
            <a:r>
              <a:rPr lang="en-US" dirty="0"/>
              <a:t>Getting Started with </a:t>
            </a:r>
            <a:r>
              <a:rPr lang="en-US" dirty="0" err="1"/>
              <a:t>emacs</a:t>
            </a:r>
            <a:endParaRPr lang="en-US" dirty="0"/>
          </a:p>
        </p:txBody>
      </p:sp>
      <p:sp>
        <p:nvSpPr>
          <p:cNvPr id="22531" name="Content Placeholder 2">
            <a:extLst>
              <a:ext uri="{FF2B5EF4-FFF2-40B4-BE49-F238E27FC236}">
                <a16:creationId xmlns:a16="http://schemas.microsoft.com/office/drawing/2014/main" id="{02BF9159-6DA9-482F-8D46-A3C8BAF5207F}"/>
              </a:ext>
            </a:extLst>
          </p:cNvPr>
          <p:cNvSpPr>
            <a:spLocks noGrp="1"/>
          </p:cNvSpPr>
          <p:nvPr>
            <p:ph idx="1"/>
          </p:nvPr>
        </p:nvSpPr>
        <p:spPr/>
        <p:txBody>
          <a:bodyPr/>
          <a:lstStyle/>
          <a:p>
            <a:pPr algn="just" eaLnBrk="1" hangingPunct="1">
              <a:lnSpc>
                <a:spcPct val="150000"/>
              </a:lnSpc>
              <a:buFont typeface="Arial" panose="020B0604020202020204" pitchFamily="34" charset="0"/>
              <a:buNone/>
            </a:pPr>
            <a:r>
              <a:rPr lang="en-US" altLang="en-US" dirty="0"/>
              <a:t>$ emacs -</a:t>
            </a:r>
            <a:r>
              <a:rPr lang="en-US" altLang="en-US" dirty="0" err="1"/>
              <a:t>nw</a:t>
            </a:r>
            <a:r>
              <a:rPr lang="en-US" altLang="en-US" dirty="0"/>
              <a:t> -q sample</a:t>
            </a:r>
          </a:p>
          <a:p>
            <a:pPr lvl="1" algn="just" eaLnBrk="1" hangingPunct="1">
              <a:lnSpc>
                <a:spcPct val="150000"/>
              </a:lnSpc>
            </a:pPr>
            <a:r>
              <a:rPr lang="en-US" altLang="en-US" sz="2800" dirty="0"/>
              <a:t>This command starts emacs, reads the file named sample into a buffer,</a:t>
            </a:r>
            <a:r>
              <a:rPr lang="en-US" altLang="en-US" sz="2800" b="1" dirty="0"/>
              <a:t> </a:t>
            </a:r>
            <a:r>
              <a:rPr lang="en-US" altLang="en-US" sz="2800" dirty="0"/>
              <a:t>and displays its contents on the screen or window.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3CA93-EF58-4D05-B693-4F445B0DA8E9}"/>
              </a:ext>
            </a:extLst>
          </p:cNvPr>
          <p:cNvSpPr>
            <a:spLocks noGrp="1"/>
          </p:cNvSpPr>
          <p:nvPr>
            <p:ph type="title"/>
          </p:nvPr>
        </p:nvSpPr>
        <p:spPr/>
        <p:txBody>
          <a:bodyPr rtlCol="0"/>
          <a:lstStyle/>
          <a:p>
            <a:pPr eaLnBrk="1" fontAlgn="auto" hangingPunct="1">
              <a:defRPr/>
            </a:pPr>
            <a:r>
              <a:rPr lang="en-US" dirty="0"/>
              <a:t>Getting Started with </a:t>
            </a:r>
            <a:r>
              <a:rPr lang="en-US" dirty="0" err="1"/>
              <a:t>emacs</a:t>
            </a:r>
            <a:endParaRPr lang="en-US" dirty="0"/>
          </a:p>
        </p:txBody>
      </p:sp>
      <p:sp>
        <p:nvSpPr>
          <p:cNvPr id="23555" name="Content Placeholder 2">
            <a:extLst>
              <a:ext uri="{FF2B5EF4-FFF2-40B4-BE49-F238E27FC236}">
                <a16:creationId xmlns:a16="http://schemas.microsoft.com/office/drawing/2014/main" id="{A2BBA2BA-C227-4ACF-8243-BA291F6BAB3E}"/>
              </a:ext>
            </a:extLst>
          </p:cNvPr>
          <p:cNvSpPr>
            <a:spLocks noGrp="1"/>
          </p:cNvSpPr>
          <p:nvPr>
            <p:ph idx="1"/>
          </p:nvPr>
        </p:nvSpPr>
        <p:spPr/>
        <p:txBody>
          <a:bodyPr/>
          <a:lstStyle/>
          <a:p>
            <a:pPr marL="0" indent="0" algn="just" eaLnBrk="1" hangingPunct="1">
              <a:lnSpc>
                <a:spcPct val="150000"/>
              </a:lnSpc>
              <a:buNone/>
            </a:pPr>
            <a:r>
              <a:rPr lang="en-US" altLang="en-US" sz="2800" dirty="0"/>
              <a:t>If no file has this name, emacs displays a blank screen with (New File) at the bottom. </a:t>
            </a:r>
          </a:p>
          <a:p>
            <a:pPr marL="0" indent="0" algn="just" eaLnBrk="1" hangingPunct="1">
              <a:lnSpc>
                <a:spcPct val="150000"/>
              </a:lnSpc>
              <a:buNone/>
            </a:pPr>
            <a:endParaRPr lang="en-US" altLang="en-US" sz="28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02B7D-AF43-4D81-8EF7-0967FF5FBA64}"/>
              </a:ext>
            </a:extLst>
          </p:cNvPr>
          <p:cNvSpPr>
            <a:spLocks noGrp="1"/>
          </p:cNvSpPr>
          <p:nvPr>
            <p:ph type="title"/>
          </p:nvPr>
        </p:nvSpPr>
        <p:spPr/>
        <p:txBody>
          <a:bodyPr rtlCol="0"/>
          <a:lstStyle/>
          <a:p>
            <a:pPr eaLnBrk="1" fontAlgn="auto" hangingPunct="1">
              <a:defRPr/>
            </a:pPr>
            <a:r>
              <a:rPr lang="en-US" dirty="0"/>
              <a:t>Getting Started with </a:t>
            </a:r>
            <a:r>
              <a:rPr lang="en-US" dirty="0" err="1"/>
              <a:t>emacs</a:t>
            </a:r>
            <a:endParaRPr lang="en-US" dirty="0"/>
          </a:p>
        </p:txBody>
      </p:sp>
      <p:pic>
        <p:nvPicPr>
          <p:cNvPr id="24579" name="Content Placeholder 3" descr="emacs1.JPG">
            <a:extLst>
              <a:ext uri="{FF2B5EF4-FFF2-40B4-BE49-F238E27FC236}">
                <a16:creationId xmlns:a16="http://schemas.microsoft.com/office/drawing/2014/main" id="{EE4CCEEE-0F35-4685-B25D-F476C1DEF75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447800" y="1547813"/>
            <a:ext cx="6410325" cy="4895850"/>
          </a:xfrm>
          <a:ln w="28575">
            <a:solidFill>
              <a:schemeClr val="tx1"/>
            </a:solidFill>
          </a:ln>
          <a:effectLst>
            <a:outerShdw blurRad="63500" sx="102000" sy="102000" algn="ctr" rotWithShape="0">
              <a:prstClr val="black">
                <a:alpha val="40000"/>
              </a:prstClr>
            </a:outerShdw>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E482D-F5F3-41DB-AEDE-982BE12E14BB}"/>
              </a:ext>
            </a:extLst>
          </p:cNvPr>
          <p:cNvSpPr>
            <a:spLocks noGrp="1"/>
          </p:cNvSpPr>
          <p:nvPr>
            <p:ph type="title"/>
          </p:nvPr>
        </p:nvSpPr>
        <p:spPr/>
        <p:txBody>
          <a:bodyPr rtlCol="0"/>
          <a:lstStyle/>
          <a:p>
            <a:pPr eaLnBrk="1" fontAlgn="auto" hangingPunct="1">
              <a:defRPr/>
            </a:pPr>
            <a:r>
              <a:rPr lang="en-US" dirty="0"/>
              <a:t>Getting Started with </a:t>
            </a:r>
            <a:r>
              <a:rPr lang="en-US" dirty="0" err="1"/>
              <a:t>emacs</a:t>
            </a:r>
            <a:endParaRPr lang="en-US" dirty="0"/>
          </a:p>
        </p:txBody>
      </p:sp>
      <p:sp>
        <p:nvSpPr>
          <p:cNvPr id="25603" name="Content Placeholder 2">
            <a:extLst>
              <a:ext uri="{FF2B5EF4-FFF2-40B4-BE49-F238E27FC236}">
                <a16:creationId xmlns:a16="http://schemas.microsoft.com/office/drawing/2014/main" id="{789DEFDA-CC5C-4043-B2A0-26D2FB15EE1C}"/>
              </a:ext>
            </a:extLst>
          </p:cNvPr>
          <p:cNvSpPr>
            <a:spLocks noGrp="1"/>
          </p:cNvSpPr>
          <p:nvPr>
            <p:ph idx="1"/>
          </p:nvPr>
        </p:nvSpPr>
        <p:spPr/>
        <p:txBody>
          <a:bodyPr/>
          <a:lstStyle/>
          <a:p>
            <a:pPr marL="0" indent="0" algn="just" eaLnBrk="1" hangingPunct="1">
              <a:lnSpc>
                <a:spcPct val="150000"/>
              </a:lnSpc>
              <a:buNone/>
            </a:pPr>
            <a:r>
              <a:rPr lang="en-US" altLang="en-US" sz="2800" dirty="0"/>
              <a:t>If the file exists, emacs displays the file and a different message.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DF170-2178-4180-9A0B-AFA8714F4F0E}"/>
              </a:ext>
            </a:extLst>
          </p:cNvPr>
          <p:cNvSpPr>
            <a:spLocks noGrp="1"/>
          </p:cNvSpPr>
          <p:nvPr>
            <p:ph type="title"/>
          </p:nvPr>
        </p:nvSpPr>
        <p:spPr/>
        <p:txBody>
          <a:bodyPr rtlCol="0"/>
          <a:lstStyle/>
          <a:p>
            <a:pPr eaLnBrk="1" fontAlgn="auto" hangingPunct="1">
              <a:defRPr/>
            </a:pPr>
            <a:r>
              <a:rPr lang="en-US" dirty="0"/>
              <a:t>Getting Started with </a:t>
            </a:r>
            <a:r>
              <a:rPr lang="en-US" dirty="0" err="1"/>
              <a:t>emacs</a:t>
            </a:r>
            <a:endParaRPr lang="en-US" dirty="0"/>
          </a:p>
        </p:txBody>
      </p:sp>
      <p:pic>
        <p:nvPicPr>
          <p:cNvPr id="26627" name="Content Placeholder 3" descr="emacs2.JPG">
            <a:extLst>
              <a:ext uri="{FF2B5EF4-FFF2-40B4-BE49-F238E27FC236}">
                <a16:creationId xmlns:a16="http://schemas.microsoft.com/office/drawing/2014/main" id="{688E76A1-8EF4-4F36-A3C2-EE9C6263359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466850" y="1557338"/>
            <a:ext cx="6372225" cy="4876800"/>
          </a:xfrm>
          <a:ln w="28575">
            <a:solidFill>
              <a:schemeClr val="tx1"/>
            </a:solidFill>
          </a:ln>
          <a:effectLst>
            <a:outerShdw blurRad="63500" sx="102000" sy="102000" algn="ctr" rotWithShape="0">
              <a:prstClr val="black">
                <a:alpha val="40000"/>
              </a:prstClr>
            </a:outerShdw>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D397E-FF6D-42FF-BEC1-2A5622682DF2}"/>
              </a:ext>
            </a:extLst>
          </p:cNvPr>
          <p:cNvSpPr>
            <a:spLocks noGrp="1"/>
          </p:cNvSpPr>
          <p:nvPr>
            <p:ph type="title"/>
          </p:nvPr>
        </p:nvSpPr>
        <p:spPr/>
        <p:txBody>
          <a:bodyPr rtlCol="0"/>
          <a:lstStyle/>
          <a:p>
            <a:pPr eaLnBrk="1" fontAlgn="auto" hangingPunct="1">
              <a:defRPr/>
            </a:pPr>
            <a:r>
              <a:rPr lang="en-US" dirty="0"/>
              <a:t>Getting Started with </a:t>
            </a:r>
            <a:r>
              <a:rPr lang="en-US" dirty="0" err="1"/>
              <a:t>emacs</a:t>
            </a:r>
            <a:endParaRPr lang="en-US" dirty="0"/>
          </a:p>
        </p:txBody>
      </p:sp>
      <p:sp>
        <p:nvSpPr>
          <p:cNvPr id="27651" name="Content Placeholder 2">
            <a:extLst>
              <a:ext uri="{FF2B5EF4-FFF2-40B4-BE49-F238E27FC236}">
                <a16:creationId xmlns:a16="http://schemas.microsoft.com/office/drawing/2014/main" id="{B47D2C59-6472-46B7-82BB-13DC7CD5D419}"/>
              </a:ext>
            </a:extLst>
          </p:cNvPr>
          <p:cNvSpPr>
            <a:spLocks noGrp="1"/>
          </p:cNvSpPr>
          <p:nvPr>
            <p:ph idx="1"/>
          </p:nvPr>
        </p:nvSpPr>
        <p:spPr/>
        <p:txBody>
          <a:bodyPr/>
          <a:lstStyle/>
          <a:p>
            <a:pPr marL="0" indent="0" algn="just" eaLnBrk="1" hangingPunct="1">
              <a:lnSpc>
                <a:spcPct val="150000"/>
              </a:lnSpc>
              <a:buNone/>
            </a:pPr>
            <a:r>
              <a:rPr lang="en-US" altLang="en-US" sz="2800" dirty="0"/>
              <a:t>If you start emacs without naming a file on the command line, it displays a welcome screen that includes usage information and a list of basic commands.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5945B-AD43-4B9C-AEC4-B3BFC901D5CA}"/>
              </a:ext>
            </a:extLst>
          </p:cNvPr>
          <p:cNvSpPr>
            <a:spLocks noGrp="1"/>
          </p:cNvSpPr>
          <p:nvPr>
            <p:ph type="title"/>
          </p:nvPr>
        </p:nvSpPr>
        <p:spPr/>
        <p:txBody>
          <a:bodyPr rtlCol="0"/>
          <a:lstStyle/>
          <a:p>
            <a:pPr eaLnBrk="1" fontAlgn="auto" hangingPunct="1">
              <a:defRPr/>
            </a:pPr>
            <a:r>
              <a:rPr lang="en-US" dirty="0"/>
              <a:t>Getting Started with </a:t>
            </a:r>
            <a:r>
              <a:rPr lang="en-US" dirty="0" err="1"/>
              <a:t>emacs</a:t>
            </a:r>
            <a:endParaRPr lang="en-US" dirty="0"/>
          </a:p>
        </p:txBody>
      </p:sp>
      <p:pic>
        <p:nvPicPr>
          <p:cNvPr id="28675" name="Content Placeholder 3" descr="emacs3.JPG">
            <a:extLst>
              <a:ext uri="{FF2B5EF4-FFF2-40B4-BE49-F238E27FC236}">
                <a16:creationId xmlns:a16="http://schemas.microsoft.com/office/drawing/2014/main" id="{F8EE2768-E47A-4B37-A8EE-5A692E4BAED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462088" y="1571625"/>
            <a:ext cx="6381750" cy="4848225"/>
          </a:xfrm>
          <a:ln w="28575">
            <a:solidFill>
              <a:schemeClr val="tx1"/>
            </a:solidFill>
          </a:ln>
          <a:effectLst>
            <a:outerShdw blurRad="63500" sx="102000" sy="102000" algn="ctr" rotWithShape="0">
              <a:prstClr val="black">
                <a:alpha val="40000"/>
              </a:prstClr>
            </a:outerShdw>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97A95-1E13-48B7-8E7D-BE813CF0417B}"/>
              </a:ext>
            </a:extLst>
          </p:cNvPr>
          <p:cNvSpPr>
            <a:spLocks noGrp="1"/>
          </p:cNvSpPr>
          <p:nvPr>
            <p:ph type="title"/>
          </p:nvPr>
        </p:nvSpPr>
        <p:spPr/>
        <p:txBody>
          <a:bodyPr rtlCol="0">
            <a:normAutofit/>
          </a:bodyPr>
          <a:lstStyle/>
          <a:p>
            <a:pPr eaLnBrk="1" fontAlgn="auto" hangingPunct="1">
              <a:defRPr/>
            </a:pPr>
            <a:r>
              <a:rPr lang="en-US" dirty="0"/>
              <a:t>Learning Outcomes</a:t>
            </a:r>
          </a:p>
        </p:txBody>
      </p:sp>
      <p:sp>
        <p:nvSpPr>
          <p:cNvPr id="11267" name="Content Placeholder 2">
            <a:extLst>
              <a:ext uri="{FF2B5EF4-FFF2-40B4-BE49-F238E27FC236}">
                <a16:creationId xmlns:a16="http://schemas.microsoft.com/office/drawing/2014/main" id="{7A3E96F6-3BE8-447C-860F-3AFEE0AA5E03}"/>
              </a:ext>
            </a:extLst>
          </p:cNvPr>
          <p:cNvSpPr>
            <a:spLocks noGrp="1"/>
          </p:cNvSpPr>
          <p:nvPr>
            <p:ph idx="1"/>
          </p:nvPr>
        </p:nvSpPr>
        <p:spPr>
          <a:xfrm>
            <a:off x="1200150" y="2809875"/>
            <a:ext cx="7315200" cy="3819525"/>
          </a:xfrm>
        </p:spPr>
        <p:txBody>
          <a:bodyPr/>
          <a:lstStyle/>
          <a:p>
            <a:pPr eaLnBrk="1" hangingPunct="1">
              <a:lnSpc>
                <a:spcPct val="150000"/>
              </a:lnSpc>
            </a:pPr>
            <a:r>
              <a:rPr lang="en-IN" altLang="en-US" dirty="0"/>
              <a:t>know the difference between emacs and vim</a:t>
            </a:r>
          </a:p>
          <a:p>
            <a:pPr eaLnBrk="1" hangingPunct="1">
              <a:lnSpc>
                <a:spcPct val="150000"/>
              </a:lnSpc>
            </a:pPr>
            <a:r>
              <a:rPr lang="en-IN" altLang="en-US" dirty="0"/>
              <a:t>understand the functionalities in emacs</a:t>
            </a:r>
          </a:p>
          <a:p>
            <a:pPr eaLnBrk="1" hangingPunct="1">
              <a:lnSpc>
                <a:spcPct val="150000"/>
              </a:lnSpc>
            </a:pPr>
            <a:r>
              <a:rPr lang="en-IN" altLang="en-US" dirty="0"/>
              <a:t>understand the basic editing commands in emacs</a:t>
            </a:r>
            <a:endParaRPr lang="en-US"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1F1B5-D40E-4A82-BE0F-7107E6AE1033}"/>
              </a:ext>
            </a:extLst>
          </p:cNvPr>
          <p:cNvSpPr>
            <a:spLocks noGrp="1"/>
          </p:cNvSpPr>
          <p:nvPr>
            <p:ph type="title"/>
          </p:nvPr>
        </p:nvSpPr>
        <p:spPr/>
        <p:txBody>
          <a:bodyPr rtlCol="0"/>
          <a:lstStyle/>
          <a:p>
            <a:pPr eaLnBrk="1" fontAlgn="auto" hangingPunct="1">
              <a:defRPr/>
            </a:pPr>
            <a:r>
              <a:rPr lang="en-US" dirty="0"/>
              <a:t>Getting Started with </a:t>
            </a:r>
            <a:r>
              <a:rPr lang="en-US" dirty="0" err="1"/>
              <a:t>emacs</a:t>
            </a:r>
            <a:endParaRPr lang="en-US" dirty="0"/>
          </a:p>
        </p:txBody>
      </p:sp>
      <p:pic>
        <p:nvPicPr>
          <p:cNvPr id="29699" name="Content Placeholder 3" descr="emacs1.JPG">
            <a:extLst>
              <a:ext uri="{FF2B5EF4-FFF2-40B4-BE49-F238E27FC236}">
                <a16:creationId xmlns:a16="http://schemas.microsoft.com/office/drawing/2014/main" id="{2515AED9-244D-4AC6-AFF2-382ADDD8C9C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447800" y="1547813"/>
            <a:ext cx="6410325" cy="4895850"/>
          </a:xfrm>
          <a:ln w="28575">
            <a:solidFill>
              <a:schemeClr val="tx1"/>
            </a:solidFill>
          </a:ln>
          <a:effectLst>
            <a:outerShdw blurRad="63500" sx="102000" sy="102000" algn="ctr" rotWithShape="0">
              <a:prstClr val="black">
                <a:alpha val="40000"/>
              </a:prstClr>
            </a:outerShdw>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D6509-19E0-4862-8DED-D80498DEA4CC}"/>
              </a:ext>
            </a:extLst>
          </p:cNvPr>
          <p:cNvSpPr>
            <a:spLocks noGrp="1"/>
          </p:cNvSpPr>
          <p:nvPr>
            <p:ph type="title"/>
          </p:nvPr>
        </p:nvSpPr>
        <p:spPr/>
        <p:txBody>
          <a:bodyPr rtlCol="0"/>
          <a:lstStyle/>
          <a:p>
            <a:pPr eaLnBrk="1" fontAlgn="auto" hangingPunct="1">
              <a:defRPr/>
            </a:pPr>
            <a:r>
              <a:rPr lang="en-US" dirty="0"/>
              <a:t>Getting Started with </a:t>
            </a:r>
            <a:r>
              <a:rPr lang="en-US" dirty="0" err="1"/>
              <a:t>emacs</a:t>
            </a:r>
            <a:endParaRPr lang="en-US" dirty="0"/>
          </a:p>
        </p:txBody>
      </p:sp>
      <p:sp>
        <p:nvSpPr>
          <p:cNvPr id="30723" name="Content Placeholder 2">
            <a:extLst>
              <a:ext uri="{FF2B5EF4-FFF2-40B4-BE49-F238E27FC236}">
                <a16:creationId xmlns:a16="http://schemas.microsoft.com/office/drawing/2014/main" id="{5CCB9998-CBA1-4B89-B400-D07ABC1DF587}"/>
              </a:ext>
            </a:extLst>
          </p:cNvPr>
          <p:cNvSpPr>
            <a:spLocks noGrp="1"/>
          </p:cNvSpPr>
          <p:nvPr>
            <p:ph idx="1"/>
          </p:nvPr>
        </p:nvSpPr>
        <p:spPr/>
        <p:txBody>
          <a:bodyPr/>
          <a:lstStyle/>
          <a:p>
            <a:pPr algn="just" eaLnBrk="1" hangingPunct="1">
              <a:lnSpc>
                <a:spcPct val="150000"/>
              </a:lnSpc>
            </a:pPr>
            <a:r>
              <a:rPr lang="en-US" altLang="en-US" sz="2800" dirty="0"/>
              <a:t>Initially, emacs displays a single window. </a:t>
            </a:r>
          </a:p>
          <a:p>
            <a:pPr algn="just" eaLnBrk="1" hangingPunct="1">
              <a:lnSpc>
                <a:spcPct val="150000"/>
              </a:lnSpc>
            </a:pPr>
            <a:r>
              <a:rPr lang="en-US" altLang="en-US" sz="2800" dirty="0"/>
              <a:t>At the top of the window is a reverse-video </a:t>
            </a:r>
            <a:r>
              <a:rPr lang="en-US" altLang="en-US" sz="2800" dirty="0" err="1"/>
              <a:t>menubar</a:t>
            </a:r>
            <a:r>
              <a:rPr lang="en-US" altLang="en-US" sz="2800" dirty="0"/>
              <a:t> that you can access using a mouse or keyboard. </a:t>
            </a:r>
          </a:p>
          <a:p>
            <a:pPr algn="just" eaLnBrk="1" hangingPunct="1">
              <a:lnSpc>
                <a:spcPct val="150000"/>
              </a:lnSpc>
            </a:pPr>
            <a:r>
              <a:rPr lang="en-US" altLang="en-US" sz="2800" dirty="0"/>
              <a:t>From the keyboard, F10, META-‘ (back tick), or META-x </a:t>
            </a:r>
            <a:r>
              <a:rPr lang="en-US" altLang="en-US" sz="2800" dirty="0" err="1"/>
              <a:t>tmm-menubar</a:t>
            </a:r>
            <a:r>
              <a:rPr lang="en-US" altLang="en-US" sz="2800" dirty="0"/>
              <a:t> RETURN displays the </a:t>
            </a:r>
            <a:r>
              <a:rPr lang="en-US" altLang="en-US" sz="2800" dirty="0" err="1"/>
              <a:t>Menubar</a:t>
            </a:r>
            <a:r>
              <a:rPr lang="en-US" altLang="en-US" sz="2800" dirty="0"/>
              <a:t> Completion List window.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D9ACD-9D32-4A48-8651-EB42ED5FA71B}"/>
              </a:ext>
            </a:extLst>
          </p:cNvPr>
          <p:cNvSpPr>
            <a:spLocks noGrp="1"/>
          </p:cNvSpPr>
          <p:nvPr>
            <p:ph type="title"/>
          </p:nvPr>
        </p:nvSpPr>
        <p:spPr/>
        <p:txBody>
          <a:bodyPr rtlCol="0"/>
          <a:lstStyle/>
          <a:p>
            <a:pPr eaLnBrk="1" fontAlgn="auto" hangingPunct="1">
              <a:defRPr/>
            </a:pPr>
            <a:r>
              <a:rPr lang="en-US" dirty="0"/>
              <a:t>Getting Started with </a:t>
            </a:r>
            <a:r>
              <a:rPr lang="en-US" dirty="0" err="1"/>
              <a:t>emacs</a:t>
            </a:r>
            <a:endParaRPr lang="en-US" dirty="0"/>
          </a:p>
        </p:txBody>
      </p:sp>
      <p:sp>
        <p:nvSpPr>
          <p:cNvPr id="31747" name="Content Placeholder 2">
            <a:extLst>
              <a:ext uri="{FF2B5EF4-FFF2-40B4-BE49-F238E27FC236}">
                <a16:creationId xmlns:a16="http://schemas.microsoft.com/office/drawing/2014/main" id="{F458390A-8C12-4F03-810F-4EEA90D0120B}"/>
              </a:ext>
            </a:extLst>
          </p:cNvPr>
          <p:cNvSpPr>
            <a:spLocks noGrp="1"/>
          </p:cNvSpPr>
          <p:nvPr>
            <p:ph idx="1"/>
          </p:nvPr>
        </p:nvSpPr>
        <p:spPr/>
        <p:txBody>
          <a:bodyPr/>
          <a:lstStyle/>
          <a:p>
            <a:pPr algn="just" eaLnBrk="1" hangingPunct="1">
              <a:lnSpc>
                <a:spcPct val="150000"/>
              </a:lnSpc>
            </a:pPr>
            <a:r>
              <a:rPr lang="en-US" altLang="en-US" sz="2800" dirty="0"/>
              <a:t>At the bottom of the emacs window is a reverse-video </a:t>
            </a:r>
            <a:r>
              <a:rPr lang="en-US" altLang="en-US" sz="2800" dirty="0" err="1"/>
              <a:t>titlebar</a:t>
            </a:r>
            <a:r>
              <a:rPr lang="en-US" altLang="en-US" sz="2800" dirty="0"/>
              <a:t> called the Mode Line. </a:t>
            </a:r>
          </a:p>
          <a:p>
            <a:pPr algn="just" eaLnBrk="1" hangingPunct="1">
              <a:lnSpc>
                <a:spcPct val="150000"/>
              </a:lnSpc>
            </a:pPr>
            <a:r>
              <a:rPr lang="en-US" altLang="en-US" sz="2800" dirty="0"/>
              <a:t>At a minimum, the Mode Line shows which buffer the window is viewing, whether the buffer has been changed, which major and minor modes are in effect, and how far down the buffer the window is positioned.</a:t>
            </a:r>
          </a:p>
          <a:p>
            <a:pPr algn="just" eaLnBrk="1" hangingPunct="1">
              <a:lnSpc>
                <a:spcPct val="150000"/>
              </a:lnSpc>
            </a:pPr>
            <a:endParaRPr lang="en-US" altLang="en-US" sz="28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1874C-BFE7-4433-8E2A-AF43113838FD}"/>
              </a:ext>
            </a:extLst>
          </p:cNvPr>
          <p:cNvSpPr>
            <a:spLocks noGrp="1"/>
          </p:cNvSpPr>
          <p:nvPr>
            <p:ph type="title"/>
          </p:nvPr>
        </p:nvSpPr>
        <p:spPr/>
        <p:txBody>
          <a:bodyPr rtlCol="0"/>
          <a:lstStyle/>
          <a:p>
            <a:pPr eaLnBrk="1" fontAlgn="auto" hangingPunct="1">
              <a:defRPr/>
            </a:pPr>
            <a:r>
              <a:rPr lang="en-US" dirty="0"/>
              <a:t>Getting Started with </a:t>
            </a:r>
            <a:r>
              <a:rPr lang="en-US" dirty="0" err="1"/>
              <a:t>emacs</a:t>
            </a:r>
            <a:endParaRPr lang="en-US" dirty="0"/>
          </a:p>
        </p:txBody>
      </p:sp>
      <p:sp>
        <p:nvSpPr>
          <p:cNvPr id="32771" name="Content Placeholder 2">
            <a:extLst>
              <a:ext uri="{FF2B5EF4-FFF2-40B4-BE49-F238E27FC236}">
                <a16:creationId xmlns:a16="http://schemas.microsoft.com/office/drawing/2014/main" id="{48FA4516-09EF-461C-80EE-CC42E2B7C11E}"/>
              </a:ext>
            </a:extLst>
          </p:cNvPr>
          <p:cNvSpPr>
            <a:spLocks noGrp="1"/>
          </p:cNvSpPr>
          <p:nvPr>
            <p:ph idx="1"/>
          </p:nvPr>
        </p:nvSpPr>
        <p:spPr/>
        <p:txBody>
          <a:bodyPr/>
          <a:lstStyle/>
          <a:p>
            <a:pPr algn="just" eaLnBrk="1" hangingPunct="1">
              <a:lnSpc>
                <a:spcPct val="150000"/>
              </a:lnSpc>
            </a:pPr>
            <a:r>
              <a:rPr lang="en-US" altLang="en-US" sz="2800" dirty="0"/>
              <a:t>When multiple windows appear on the screen, one Mode Line appears in each window. </a:t>
            </a:r>
          </a:p>
          <a:p>
            <a:pPr algn="just" eaLnBrk="1" hangingPunct="1">
              <a:lnSpc>
                <a:spcPct val="150000"/>
              </a:lnSpc>
            </a:pPr>
            <a:r>
              <a:rPr lang="en-US" altLang="en-US" sz="2800" dirty="0"/>
              <a:t>At the bottom of the screen, emacs leaves a single line open. </a:t>
            </a:r>
          </a:p>
          <a:p>
            <a:pPr algn="just" eaLnBrk="1" hangingPunct="1">
              <a:lnSpc>
                <a:spcPct val="150000"/>
              </a:lnSpc>
            </a:pPr>
            <a:r>
              <a:rPr lang="en-US" altLang="en-US" sz="2800" dirty="0"/>
              <a:t>This Echo Area and </a:t>
            </a:r>
            <a:r>
              <a:rPr lang="en-US" altLang="en-US" sz="2800" dirty="0" err="1"/>
              <a:t>Minibuffer</a:t>
            </a:r>
            <a:r>
              <a:rPr lang="en-US" altLang="en-US" sz="2800" dirty="0"/>
              <a:t> line (they coexist on one line) is used for messages and special one-line commands.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1DE35-B536-4785-86FC-EF807D0503C8}"/>
              </a:ext>
            </a:extLst>
          </p:cNvPr>
          <p:cNvSpPr>
            <a:spLocks noGrp="1"/>
          </p:cNvSpPr>
          <p:nvPr>
            <p:ph type="title"/>
          </p:nvPr>
        </p:nvSpPr>
        <p:spPr/>
        <p:txBody>
          <a:bodyPr rtlCol="0"/>
          <a:lstStyle/>
          <a:p>
            <a:pPr eaLnBrk="1" fontAlgn="auto" hangingPunct="1">
              <a:defRPr/>
            </a:pPr>
            <a:r>
              <a:rPr lang="en-US" dirty="0"/>
              <a:t>Getting Started with </a:t>
            </a:r>
            <a:r>
              <a:rPr lang="en-US" dirty="0" err="1"/>
              <a:t>emacs</a:t>
            </a:r>
            <a:endParaRPr lang="en-US" dirty="0"/>
          </a:p>
        </p:txBody>
      </p:sp>
      <p:sp>
        <p:nvSpPr>
          <p:cNvPr id="33795" name="Content Placeholder 2">
            <a:extLst>
              <a:ext uri="{FF2B5EF4-FFF2-40B4-BE49-F238E27FC236}">
                <a16:creationId xmlns:a16="http://schemas.microsoft.com/office/drawing/2014/main" id="{73E3B447-7409-4D92-81CF-9A1A977458CD}"/>
              </a:ext>
            </a:extLst>
          </p:cNvPr>
          <p:cNvSpPr>
            <a:spLocks noGrp="1"/>
          </p:cNvSpPr>
          <p:nvPr>
            <p:ph idx="1"/>
          </p:nvPr>
        </p:nvSpPr>
        <p:spPr/>
        <p:txBody>
          <a:bodyPr/>
          <a:lstStyle/>
          <a:p>
            <a:pPr marL="0" indent="0" algn="just" eaLnBrk="1" hangingPunct="1">
              <a:lnSpc>
                <a:spcPct val="150000"/>
              </a:lnSpc>
              <a:buNone/>
            </a:pPr>
            <a:r>
              <a:rPr lang="en-US" altLang="en-US" sz="2800" dirty="0"/>
              <a:t>If you make an error while you are typing in the </a:t>
            </a:r>
            <a:r>
              <a:rPr lang="en-US" altLang="en-US" sz="2800" dirty="0" err="1"/>
              <a:t>Minibuffer</a:t>
            </a:r>
            <a:r>
              <a:rPr lang="en-US" altLang="en-US" sz="2800" dirty="0"/>
              <a:t>, emacs displays the error message in the Echo Area. The error message overwrites the command you were typing, but emacs restores the command in a few seconds.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7F3E6-1007-4A01-9BE8-95156ECF81F3}"/>
              </a:ext>
            </a:extLst>
          </p:cNvPr>
          <p:cNvSpPr>
            <a:spLocks noGrp="1"/>
          </p:cNvSpPr>
          <p:nvPr>
            <p:ph type="title"/>
          </p:nvPr>
        </p:nvSpPr>
        <p:spPr/>
        <p:txBody>
          <a:bodyPr rtlCol="0"/>
          <a:lstStyle/>
          <a:p>
            <a:pPr eaLnBrk="1" fontAlgn="auto" hangingPunct="1">
              <a:defRPr/>
            </a:pPr>
            <a:r>
              <a:rPr lang="en-US" dirty="0"/>
              <a:t>Getting Started with </a:t>
            </a:r>
            <a:r>
              <a:rPr lang="en-US" dirty="0" err="1"/>
              <a:t>emacs</a:t>
            </a:r>
            <a:endParaRPr lang="en-US" dirty="0"/>
          </a:p>
        </p:txBody>
      </p:sp>
      <p:sp>
        <p:nvSpPr>
          <p:cNvPr id="34819" name="Content Placeholder 2">
            <a:extLst>
              <a:ext uri="{FF2B5EF4-FFF2-40B4-BE49-F238E27FC236}">
                <a16:creationId xmlns:a16="http://schemas.microsoft.com/office/drawing/2014/main" id="{C33F1274-6C3B-4CB8-A835-B6A17A4E057B}"/>
              </a:ext>
            </a:extLst>
          </p:cNvPr>
          <p:cNvSpPr>
            <a:spLocks noGrp="1"/>
          </p:cNvSpPr>
          <p:nvPr>
            <p:ph idx="1"/>
          </p:nvPr>
        </p:nvSpPr>
        <p:spPr/>
        <p:txBody>
          <a:bodyPr/>
          <a:lstStyle/>
          <a:p>
            <a:pPr algn="just" eaLnBrk="1" hangingPunct="1">
              <a:lnSpc>
                <a:spcPct val="150000"/>
              </a:lnSpc>
            </a:pPr>
            <a:r>
              <a:rPr lang="en-US" altLang="en-US" dirty="0"/>
              <a:t>A cursor is either in the window or in the </a:t>
            </a:r>
            <a:r>
              <a:rPr lang="en-US" altLang="en-US" dirty="0" err="1"/>
              <a:t>Minibuffer</a:t>
            </a:r>
            <a:r>
              <a:rPr lang="en-US" altLang="en-US" dirty="0"/>
              <a:t>. </a:t>
            </a:r>
          </a:p>
          <a:p>
            <a:pPr algn="just" eaLnBrk="1" hangingPunct="1">
              <a:lnSpc>
                <a:spcPct val="150000"/>
              </a:lnSpc>
            </a:pPr>
            <a:r>
              <a:rPr lang="en-US" altLang="en-US" dirty="0"/>
              <a:t>All input and nearly all editing take place at the cursor. </a:t>
            </a:r>
          </a:p>
          <a:p>
            <a:pPr algn="just" eaLnBrk="1" hangingPunct="1">
              <a:lnSpc>
                <a:spcPct val="150000"/>
              </a:lnSpc>
            </a:pPr>
            <a:r>
              <a:rPr lang="en-US" altLang="en-US" dirty="0"/>
              <a:t>As you type ordinary characters, emacs inserts them at the cursor position. </a:t>
            </a:r>
          </a:p>
          <a:p>
            <a:pPr algn="just" eaLnBrk="1" hangingPunct="1">
              <a:lnSpc>
                <a:spcPct val="150000"/>
              </a:lnSpc>
            </a:pPr>
            <a:r>
              <a:rPr lang="en-US" altLang="en-US" dirty="0"/>
              <a:t>If characters are under the cursor or to its right, they are pushed to the right as you type, so no characters are lost.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AB29E-758E-4A4E-B5DD-342428357829}"/>
              </a:ext>
            </a:extLst>
          </p:cNvPr>
          <p:cNvSpPr>
            <a:spLocks noGrp="1"/>
          </p:cNvSpPr>
          <p:nvPr>
            <p:ph type="title"/>
          </p:nvPr>
        </p:nvSpPr>
        <p:spPr/>
        <p:txBody>
          <a:bodyPr rtlCol="0"/>
          <a:lstStyle/>
          <a:p>
            <a:pPr eaLnBrk="1" fontAlgn="auto" hangingPunct="1">
              <a:defRPr/>
            </a:pPr>
            <a:r>
              <a:rPr lang="en-US" dirty="0"/>
              <a:t>Getting Started with </a:t>
            </a:r>
            <a:r>
              <a:rPr lang="en-US" dirty="0" err="1"/>
              <a:t>emacs</a:t>
            </a:r>
            <a:endParaRPr lang="en-US" dirty="0"/>
          </a:p>
        </p:txBody>
      </p:sp>
      <p:sp>
        <p:nvSpPr>
          <p:cNvPr id="35843" name="Content Placeholder 2">
            <a:extLst>
              <a:ext uri="{FF2B5EF4-FFF2-40B4-BE49-F238E27FC236}">
                <a16:creationId xmlns:a16="http://schemas.microsoft.com/office/drawing/2014/main" id="{4A3D9527-6060-462A-997B-C7352686137A}"/>
              </a:ext>
            </a:extLst>
          </p:cNvPr>
          <p:cNvSpPr>
            <a:spLocks noGrp="1"/>
          </p:cNvSpPr>
          <p:nvPr>
            <p:ph idx="1"/>
          </p:nvPr>
        </p:nvSpPr>
        <p:spPr/>
        <p:txBody>
          <a:bodyPr/>
          <a:lstStyle/>
          <a:p>
            <a:pPr algn="just" eaLnBrk="1" hangingPunct="1">
              <a:lnSpc>
                <a:spcPct val="150000"/>
              </a:lnSpc>
              <a:buFont typeface="Arial" panose="020B0604020202020204" pitchFamily="34" charset="0"/>
              <a:buNone/>
            </a:pPr>
            <a:r>
              <a:rPr lang="en-US" altLang="en-US" sz="2800" dirty="0"/>
              <a:t>Exiting</a:t>
            </a:r>
          </a:p>
          <a:p>
            <a:pPr lvl="1" algn="just" eaLnBrk="1" hangingPunct="1">
              <a:lnSpc>
                <a:spcPct val="150000"/>
              </a:lnSpc>
            </a:pPr>
            <a:r>
              <a:rPr lang="en-US" altLang="en-US" sz="2800" dirty="0"/>
              <a:t>The command to exit from emacs is CONTROL-X CONTROL-C.</a:t>
            </a:r>
          </a:p>
          <a:p>
            <a:pPr lvl="1" algn="just" eaLnBrk="1" hangingPunct="1">
              <a:lnSpc>
                <a:spcPct val="150000"/>
              </a:lnSpc>
            </a:pPr>
            <a:r>
              <a:rPr lang="en-US" altLang="en-US" sz="2800" dirty="0"/>
              <a:t>If you want to cancel a half-typed command or stop a running command before it is done, press CONTROL-G. </a:t>
            </a:r>
          </a:p>
          <a:p>
            <a:pPr lvl="1" algn="just" eaLnBrk="1" hangingPunct="1">
              <a:lnSpc>
                <a:spcPct val="150000"/>
              </a:lnSpc>
            </a:pPr>
            <a:r>
              <a:rPr lang="en-US" altLang="en-US" sz="2800" dirty="0"/>
              <a:t>The emacs editor displays Quit in the Echo Area and waits for another command.</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21D18-7850-4F78-A912-2570237085B0}"/>
              </a:ext>
            </a:extLst>
          </p:cNvPr>
          <p:cNvSpPr>
            <a:spLocks noGrp="1"/>
          </p:cNvSpPr>
          <p:nvPr>
            <p:ph type="title"/>
          </p:nvPr>
        </p:nvSpPr>
        <p:spPr/>
        <p:txBody>
          <a:bodyPr rtlCol="0"/>
          <a:lstStyle/>
          <a:p>
            <a:pPr eaLnBrk="1" fontAlgn="auto" hangingPunct="1">
              <a:defRPr/>
            </a:pPr>
            <a:r>
              <a:rPr lang="en-US" dirty="0"/>
              <a:t>Getting Started with </a:t>
            </a:r>
            <a:r>
              <a:rPr lang="en-US" dirty="0" err="1"/>
              <a:t>emacs</a:t>
            </a:r>
            <a:endParaRPr lang="en-US" dirty="0"/>
          </a:p>
        </p:txBody>
      </p:sp>
      <p:sp>
        <p:nvSpPr>
          <p:cNvPr id="36867" name="Content Placeholder 2">
            <a:extLst>
              <a:ext uri="{FF2B5EF4-FFF2-40B4-BE49-F238E27FC236}">
                <a16:creationId xmlns:a16="http://schemas.microsoft.com/office/drawing/2014/main" id="{6D11C5A2-BDB1-4736-9360-F8FB93AF0D38}"/>
              </a:ext>
            </a:extLst>
          </p:cNvPr>
          <p:cNvSpPr>
            <a:spLocks noGrp="1"/>
          </p:cNvSpPr>
          <p:nvPr>
            <p:ph idx="1"/>
          </p:nvPr>
        </p:nvSpPr>
        <p:spPr/>
        <p:txBody>
          <a:bodyPr/>
          <a:lstStyle/>
          <a:p>
            <a:pPr algn="just" eaLnBrk="1" hangingPunct="1">
              <a:lnSpc>
                <a:spcPct val="150000"/>
              </a:lnSpc>
              <a:buFont typeface="Arial" panose="020B0604020202020204" pitchFamily="34" charset="0"/>
              <a:buNone/>
            </a:pPr>
            <a:r>
              <a:rPr lang="en-US" altLang="en-US" sz="2800" dirty="0"/>
              <a:t>Inserting Text</a:t>
            </a:r>
          </a:p>
          <a:p>
            <a:pPr lvl="1" algn="just" eaLnBrk="1" hangingPunct="1">
              <a:lnSpc>
                <a:spcPct val="150000"/>
              </a:lnSpc>
            </a:pPr>
            <a:r>
              <a:rPr lang="en-US" altLang="en-US" sz="2800" dirty="0"/>
              <a:t>Typing an ordinary (printing) character pushes the cursor and any characters to the right of the cursor one position to the right and inserts the new character in the space opened by moving the characters.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1FBBD-84C6-4272-BE9B-EAF6BD83433C}"/>
              </a:ext>
            </a:extLst>
          </p:cNvPr>
          <p:cNvSpPr>
            <a:spLocks noGrp="1"/>
          </p:cNvSpPr>
          <p:nvPr>
            <p:ph type="title"/>
          </p:nvPr>
        </p:nvSpPr>
        <p:spPr/>
        <p:txBody>
          <a:bodyPr rtlCol="0"/>
          <a:lstStyle/>
          <a:p>
            <a:pPr eaLnBrk="1" fontAlgn="auto" hangingPunct="1">
              <a:defRPr/>
            </a:pPr>
            <a:r>
              <a:rPr lang="en-US" dirty="0"/>
              <a:t>Getting Started with </a:t>
            </a:r>
            <a:r>
              <a:rPr lang="en-US" dirty="0" err="1"/>
              <a:t>emacs</a:t>
            </a:r>
            <a:endParaRPr lang="en-US" dirty="0"/>
          </a:p>
        </p:txBody>
      </p:sp>
      <p:sp>
        <p:nvSpPr>
          <p:cNvPr id="37891" name="Content Placeholder 2">
            <a:extLst>
              <a:ext uri="{FF2B5EF4-FFF2-40B4-BE49-F238E27FC236}">
                <a16:creationId xmlns:a16="http://schemas.microsoft.com/office/drawing/2014/main" id="{DF074095-41D0-44EC-8053-4B1C1E4ECE3B}"/>
              </a:ext>
            </a:extLst>
          </p:cNvPr>
          <p:cNvSpPr>
            <a:spLocks noGrp="1"/>
          </p:cNvSpPr>
          <p:nvPr>
            <p:ph idx="1"/>
          </p:nvPr>
        </p:nvSpPr>
        <p:spPr/>
        <p:txBody>
          <a:bodyPr/>
          <a:lstStyle/>
          <a:p>
            <a:pPr algn="just" eaLnBrk="1" hangingPunct="1">
              <a:lnSpc>
                <a:spcPct val="150000"/>
              </a:lnSpc>
              <a:buFont typeface="Arial" panose="020B0604020202020204" pitchFamily="34" charset="0"/>
              <a:buNone/>
            </a:pPr>
            <a:r>
              <a:rPr lang="en-US" altLang="en-US" sz="2800" dirty="0"/>
              <a:t>Deleting Characters</a:t>
            </a:r>
          </a:p>
          <a:p>
            <a:pPr lvl="1" algn="just" eaLnBrk="1" hangingPunct="1">
              <a:lnSpc>
                <a:spcPct val="150000"/>
              </a:lnSpc>
            </a:pPr>
            <a:r>
              <a:rPr lang="en-US" altLang="en-US" sz="2800" dirty="0"/>
              <a:t>Depending on the keyboard and the emacs startup file, different keys may delete characters in different ways. </a:t>
            </a:r>
          </a:p>
          <a:p>
            <a:pPr lvl="1" algn="just" eaLnBrk="1" hangingPunct="1">
              <a:lnSpc>
                <a:spcPct val="150000"/>
              </a:lnSpc>
            </a:pPr>
            <a:r>
              <a:rPr lang="en-US" altLang="en-US" sz="2800" dirty="0"/>
              <a:t>CONTROL-D typically deletes the character under the cursor, as do DELETE and DEL. </a:t>
            </a:r>
          </a:p>
          <a:p>
            <a:pPr lvl="1" algn="just" eaLnBrk="1" hangingPunct="1">
              <a:lnSpc>
                <a:spcPct val="150000"/>
              </a:lnSpc>
            </a:pPr>
            <a:r>
              <a:rPr lang="en-US" altLang="en-US" sz="2800" dirty="0"/>
              <a:t>BACKSPACE typically deletes the character to the left of the cursor.</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3083E-15FA-4CDB-9144-A3E6A0800722}"/>
              </a:ext>
            </a:extLst>
          </p:cNvPr>
          <p:cNvSpPr>
            <a:spLocks noGrp="1"/>
          </p:cNvSpPr>
          <p:nvPr>
            <p:ph type="title"/>
          </p:nvPr>
        </p:nvSpPr>
        <p:spPr/>
        <p:txBody>
          <a:bodyPr rtlCol="0"/>
          <a:lstStyle/>
          <a:p>
            <a:pPr eaLnBrk="1" fontAlgn="auto" hangingPunct="1">
              <a:defRPr/>
            </a:pPr>
            <a:r>
              <a:rPr lang="en-US" dirty="0"/>
              <a:t>Getting Started with </a:t>
            </a:r>
            <a:r>
              <a:rPr lang="en-US" dirty="0" err="1"/>
              <a:t>emacs</a:t>
            </a:r>
            <a:endParaRPr lang="en-US" dirty="0"/>
          </a:p>
        </p:txBody>
      </p:sp>
      <p:sp>
        <p:nvSpPr>
          <p:cNvPr id="38915" name="Content Placeholder 2">
            <a:extLst>
              <a:ext uri="{FF2B5EF4-FFF2-40B4-BE49-F238E27FC236}">
                <a16:creationId xmlns:a16="http://schemas.microsoft.com/office/drawing/2014/main" id="{222E503E-6ECD-4C09-846B-96A6FCAD7872}"/>
              </a:ext>
            </a:extLst>
          </p:cNvPr>
          <p:cNvSpPr>
            <a:spLocks noGrp="1"/>
          </p:cNvSpPr>
          <p:nvPr>
            <p:ph idx="1"/>
          </p:nvPr>
        </p:nvSpPr>
        <p:spPr/>
        <p:txBody>
          <a:bodyPr/>
          <a:lstStyle/>
          <a:p>
            <a:pPr algn="just" eaLnBrk="1" hangingPunct="1">
              <a:lnSpc>
                <a:spcPct val="150000"/>
              </a:lnSpc>
              <a:buFont typeface="Arial" panose="020B0604020202020204" pitchFamily="34" charset="0"/>
              <a:buNone/>
            </a:pPr>
            <a:r>
              <a:rPr lang="en-US" altLang="en-US" sz="2800" dirty="0"/>
              <a:t>Moving the Cursor</a:t>
            </a:r>
          </a:p>
          <a:p>
            <a:pPr lvl="1" algn="just" eaLnBrk="1" hangingPunct="1">
              <a:lnSpc>
                <a:spcPct val="150000"/>
              </a:lnSpc>
            </a:pPr>
            <a:r>
              <a:rPr lang="en-US" altLang="en-US" sz="2800" dirty="0"/>
              <a:t>You can position the cursor over any character in the emacs window and move the window so it displays any portion of the buffer. </a:t>
            </a:r>
          </a:p>
          <a:p>
            <a:pPr lvl="1" algn="just" eaLnBrk="1" hangingPunct="1">
              <a:lnSpc>
                <a:spcPct val="150000"/>
              </a:lnSpc>
            </a:pPr>
            <a:r>
              <a:rPr lang="en-US" altLang="en-US" sz="2800" dirty="0"/>
              <a:t>You can move the cursor forward or backward through the text various textual units—for example, characters, words, sentences, lines, and paragraphs.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AB61A-F313-46E9-8314-385A7938A575}"/>
              </a:ext>
            </a:extLst>
          </p:cNvPr>
          <p:cNvSpPr>
            <a:spLocks noGrp="1"/>
          </p:cNvSpPr>
          <p:nvPr>
            <p:ph type="title"/>
          </p:nvPr>
        </p:nvSpPr>
        <p:spPr/>
        <p:txBody>
          <a:bodyPr rtlCol="0"/>
          <a:lstStyle/>
          <a:p>
            <a:pPr eaLnBrk="1" fontAlgn="auto" hangingPunct="1">
              <a:defRPr/>
            </a:pPr>
            <a:r>
              <a:rPr lang="en-IN" dirty="0"/>
              <a:t>Introduction</a:t>
            </a:r>
            <a:endParaRPr lang="en-US" dirty="0"/>
          </a:p>
        </p:txBody>
      </p:sp>
      <p:sp>
        <p:nvSpPr>
          <p:cNvPr id="12291" name="Content Placeholder 2">
            <a:extLst>
              <a:ext uri="{FF2B5EF4-FFF2-40B4-BE49-F238E27FC236}">
                <a16:creationId xmlns:a16="http://schemas.microsoft.com/office/drawing/2014/main" id="{D8ACCB92-CAD4-430B-9A99-9E3AB7553E33}"/>
              </a:ext>
            </a:extLst>
          </p:cNvPr>
          <p:cNvSpPr>
            <a:spLocks noGrp="1"/>
          </p:cNvSpPr>
          <p:nvPr>
            <p:ph idx="1"/>
          </p:nvPr>
        </p:nvSpPr>
        <p:spPr/>
        <p:txBody>
          <a:bodyPr/>
          <a:lstStyle/>
          <a:p>
            <a:pPr algn="just" eaLnBrk="1" hangingPunct="1">
              <a:lnSpc>
                <a:spcPct val="150000"/>
              </a:lnSpc>
            </a:pPr>
            <a:r>
              <a:rPr lang="en-US" altLang="en-US" dirty="0"/>
              <a:t>Emacs is one of the oldest and most versatile text editors available for Linux and UNIX-based systems. </a:t>
            </a:r>
          </a:p>
          <a:p>
            <a:pPr algn="just" eaLnBrk="1" hangingPunct="1">
              <a:lnSpc>
                <a:spcPct val="150000"/>
              </a:lnSpc>
            </a:pPr>
            <a:r>
              <a:rPr lang="en-US" altLang="en-US" dirty="0"/>
              <a:t>It’s been around for a long time (more than twenty years for GNU emacs) and is well known for its powerful and rich editing features.</a:t>
            </a:r>
          </a:p>
          <a:p>
            <a:pPr algn="just" eaLnBrk="1" hangingPunct="1">
              <a:lnSpc>
                <a:spcPct val="150000"/>
              </a:lnSpc>
            </a:pPr>
            <a:r>
              <a:rPr lang="en-US" altLang="en-US" dirty="0"/>
              <a:t>The emacs editor, which is coded in C, contains a complete Lisp interpreter and fully supports the X Window System and mouse interaction.</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0">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E5C24-E624-44A1-9701-6DAADF656D65}"/>
              </a:ext>
            </a:extLst>
          </p:cNvPr>
          <p:cNvSpPr>
            <a:spLocks noGrp="1"/>
          </p:cNvSpPr>
          <p:nvPr>
            <p:ph type="title"/>
          </p:nvPr>
        </p:nvSpPr>
        <p:spPr/>
        <p:txBody>
          <a:bodyPr rtlCol="0"/>
          <a:lstStyle/>
          <a:p>
            <a:pPr eaLnBrk="1" fontAlgn="auto" hangingPunct="1">
              <a:defRPr/>
            </a:pPr>
            <a:r>
              <a:rPr lang="en-US" dirty="0"/>
              <a:t>Getting Started with </a:t>
            </a:r>
            <a:r>
              <a:rPr lang="en-US" dirty="0" err="1"/>
              <a:t>emacs</a:t>
            </a:r>
            <a:endParaRPr lang="en-US" dirty="0"/>
          </a:p>
        </p:txBody>
      </p:sp>
      <p:sp>
        <p:nvSpPr>
          <p:cNvPr id="39939" name="Content Placeholder 2">
            <a:extLst>
              <a:ext uri="{FF2B5EF4-FFF2-40B4-BE49-F238E27FC236}">
                <a16:creationId xmlns:a16="http://schemas.microsoft.com/office/drawing/2014/main" id="{A68B44A1-70FB-4E7C-BA60-7780E5722F6D}"/>
              </a:ext>
            </a:extLst>
          </p:cNvPr>
          <p:cNvSpPr>
            <a:spLocks noGrp="1"/>
          </p:cNvSpPr>
          <p:nvPr>
            <p:ph idx="1"/>
          </p:nvPr>
        </p:nvSpPr>
        <p:spPr>
          <a:xfrm>
            <a:off x="361950" y="1295401"/>
            <a:ext cx="8582025" cy="909002"/>
          </a:xfrm>
        </p:spPr>
        <p:txBody>
          <a:bodyPr/>
          <a:lstStyle/>
          <a:p>
            <a:pPr marL="0" indent="0" algn="just" eaLnBrk="1" hangingPunct="1">
              <a:lnSpc>
                <a:spcPct val="150000"/>
              </a:lnSpc>
              <a:buNone/>
            </a:pPr>
            <a:r>
              <a:rPr lang="en-US" altLang="en-US" dirty="0"/>
              <a:t>Moving the Cursor by Characters</a:t>
            </a:r>
          </a:p>
        </p:txBody>
      </p:sp>
      <p:pic>
        <p:nvPicPr>
          <p:cNvPr id="39940" name="Picture 4" descr="emacs4.JPG">
            <a:extLst>
              <a:ext uri="{FF2B5EF4-FFF2-40B4-BE49-F238E27FC236}">
                <a16:creationId xmlns:a16="http://schemas.microsoft.com/office/drawing/2014/main" id="{28408E4C-306E-44CD-8C09-3EE736B9585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98954" y="2248156"/>
            <a:ext cx="6288966" cy="1232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1" name="TextBox 5">
            <a:extLst>
              <a:ext uri="{FF2B5EF4-FFF2-40B4-BE49-F238E27FC236}">
                <a16:creationId xmlns:a16="http://schemas.microsoft.com/office/drawing/2014/main" id="{562E9B78-8EF4-473D-BFFD-B6FD4B6B9BDA}"/>
              </a:ext>
            </a:extLst>
          </p:cNvPr>
          <p:cNvSpPr txBox="1">
            <a:spLocks noChangeArrowheads="1"/>
          </p:cNvSpPr>
          <p:nvPr/>
        </p:nvSpPr>
        <p:spPr bwMode="auto">
          <a:xfrm>
            <a:off x="734218" y="3819525"/>
            <a:ext cx="7675563" cy="867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Bahnschrift" panose="020B0502040204020203"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Bahnschrift" panose="020B0502040204020203"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Bahnschrift" panose="020B0502040204020203"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Bahnschrift" panose="020B0502040204020203"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Bahnschrift" panose="020B0502040204020203"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Bahnschrift" panose="020B0502040204020203"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Bahnschrift" panose="020B0502040204020203"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Bahnschrift" panose="020B0502040204020203"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Bahnschrift" panose="020B0502040204020203" pitchFamily="34" charset="0"/>
              </a:defRPr>
            </a:lvl9pPr>
          </a:lstStyle>
          <a:p>
            <a:pPr eaLnBrk="1" hangingPunct="1">
              <a:lnSpc>
                <a:spcPct val="150000"/>
              </a:lnSpc>
              <a:spcBef>
                <a:spcPct val="0"/>
              </a:spcBef>
              <a:buFontTx/>
              <a:buNone/>
            </a:pPr>
            <a:r>
              <a:rPr lang="en-IN" altLang="en-US" sz="1800" dirty="0"/>
              <a:t>Control – B / Left Arrow Key: Moves the cursor backward one character.</a:t>
            </a:r>
          </a:p>
          <a:p>
            <a:pPr eaLnBrk="1" hangingPunct="1">
              <a:lnSpc>
                <a:spcPct val="150000"/>
              </a:lnSpc>
              <a:spcBef>
                <a:spcPct val="0"/>
              </a:spcBef>
              <a:buFontTx/>
              <a:buNone/>
            </a:pPr>
            <a:r>
              <a:rPr lang="en-IN" altLang="en-US" sz="1800" dirty="0"/>
              <a:t>Control – F / Right Arrow Key: Moves the cursor forward one character.</a:t>
            </a:r>
            <a:endParaRPr lang="en-US" altLang="en-US" sz="18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0">
          <a:blip r:embed="rId2">
            <a:alphaModFix amt="7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1ACA7-B7BA-4652-A69D-2F5F0290AFB0}"/>
              </a:ext>
            </a:extLst>
          </p:cNvPr>
          <p:cNvSpPr>
            <a:spLocks noGrp="1"/>
          </p:cNvSpPr>
          <p:nvPr>
            <p:ph type="title"/>
          </p:nvPr>
        </p:nvSpPr>
        <p:spPr/>
        <p:txBody>
          <a:bodyPr rtlCol="0"/>
          <a:lstStyle/>
          <a:p>
            <a:pPr eaLnBrk="1" fontAlgn="auto" hangingPunct="1">
              <a:defRPr/>
            </a:pPr>
            <a:r>
              <a:rPr lang="en-US" dirty="0"/>
              <a:t>Getting Started with </a:t>
            </a:r>
            <a:r>
              <a:rPr lang="en-US" dirty="0" err="1"/>
              <a:t>emacs</a:t>
            </a:r>
            <a:endParaRPr lang="en-US" dirty="0"/>
          </a:p>
        </p:txBody>
      </p:sp>
      <p:sp>
        <p:nvSpPr>
          <p:cNvPr id="40963" name="Content Placeholder 2">
            <a:extLst>
              <a:ext uri="{FF2B5EF4-FFF2-40B4-BE49-F238E27FC236}">
                <a16:creationId xmlns:a16="http://schemas.microsoft.com/office/drawing/2014/main" id="{3E330A05-AD3D-417F-9B34-45BC004634AC}"/>
              </a:ext>
            </a:extLst>
          </p:cNvPr>
          <p:cNvSpPr>
            <a:spLocks noGrp="1"/>
          </p:cNvSpPr>
          <p:nvPr>
            <p:ph idx="1"/>
          </p:nvPr>
        </p:nvSpPr>
        <p:spPr>
          <a:xfrm>
            <a:off x="361950" y="1295401"/>
            <a:ext cx="8582025" cy="635000"/>
          </a:xfrm>
        </p:spPr>
        <p:txBody>
          <a:bodyPr/>
          <a:lstStyle/>
          <a:p>
            <a:pPr marL="0" indent="0" algn="just" eaLnBrk="1" hangingPunct="1">
              <a:buNone/>
            </a:pPr>
            <a:r>
              <a:rPr lang="en-US" altLang="en-US" dirty="0"/>
              <a:t>Moving the Cursor by Words</a:t>
            </a:r>
            <a:endParaRPr lang="en-IN" altLang="en-US" dirty="0"/>
          </a:p>
        </p:txBody>
      </p:sp>
      <p:pic>
        <p:nvPicPr>
          <p:cNvPr id="40964" name="Picture 3" descr="emacs5.JPG">
            <a:extLst>
              <a:ext uri="{FF2B5EF4-FFF2-40B4-BE49-F238E27FC236}">
                <a16:creationId xmlns:a16="http://schemas.microsoft.com/office/drawing/2014/main" id="{E1170A95-76A2-403F-995C-425A3DEBC2A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69502" y="2126363"/>
            <a:ext cx="4404995" cy="15527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5" name="TextBox 4">
            <a:extLst>
              <a:ext uri="{FF2B5EF4-FFF2-40B4-BE49-F238E27FC236}">
                <a16:creationId xmlns:a16="http://schemas.microsoft.com/office/drawing/2014/main" id="{045441D9-5ED2-4CE9-A93F-870FB1D9D4D4}"/>
              </a:ext>
            </a:extLst>
          </p:cNvPr>
          <p:cNvSpPr txBox="1">
            <a:spLocks noChangeArrowheads="1"/>
          </p:cNvSpPr>
          <p:nvPr/>
        </p:nvSpPr>
        <p:spPr bwMode="auto">
          <a:xfrm>
            <a:off x="630237" y="3955256"/>
            <a:ext cx="7883525" cy="25290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Bahnschrift" panose="020B0502040204020203"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Bahnschrift" panose="020B0502040204020203"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Bahnschrift" panose="020B0502040204020203"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Bahnschrift" panose="020B0502040204020203"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Bahnschrift" panose="020B0502040204020203"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Bahnschrift" panose="020B0502040204020203"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Bahnschrift" panose="020B0502040204020203"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Bahnschrift" panose="020B0502040204020203"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Bahnschrift" panose="020B0502040204020203" pitchFamily="34" charset="0"/>
              </a:defRPr>
            </a:lvl9pPr>
          </a:lstStyle>
          <a:p>
            <a:pPr eaLnBrk="1" hangingPunct="1">
              <a:lnSpc>
                <a:spcPct val="150000"/>
              </a:lnSpc>
              <a:spcBef>
                <a:spcPct val="0"/>
              </a:spcBef>
              <a:buFontTx/>
              <a:buNone/>
            </a:pPr>
            <a:r>
              <a:rPr lang="en-US" altLang="en-US" sz="1800" dirty="0"/>
              <a:t>META-f: Moves the cursor forward one word. To invoke this command, hold</a:t>
            </a:r>
          </a:p>
          <a:p>
            <a:pPr eaLnBrk="1" hangingPunct="1">
              <a:lnSpc>
                <a:spcPct val="150000"/>
              </a:lnSpc>
              <a:spcBef>
                <a:spcPct val="0"/>
              </a:spcBef>
              <a:buFontTx/>
              <a:buNone/>
            </a:pPr>
            <a:r>
              <a:rPr lang="en-US" altLang="en-US" sz="1800" dirty="0"/>
              <a:t>down the META or ALT key while you press f. If the keyboard you are using does not have either of these keys, press ESCAPE, release it, and then press </a:t>
            </a:r>
            <a:r>
              <a:rPr lang="en-US" altLang="en-US" sz="1800" b="1" dirty="0"/>
              <a:t>f.</a:t>
            </a:r>
          </a:p>
          <a:p>
            <a:pPr eaLnBrk="1" hangingPunct="1">
              <a:lnSpc>
                <a:spcPct val="150000"/>
              </a:lnSpc>
              <a:spcBef>
                <a:spcPct val="0"/>
              </a:spcBef>
              <a:buFontTx/>
              <a:buNone/>
            </a:pPr>
            <a:r>
              <a:rPr lang="en-US" altLang="en-US" sz="1800" dirty="0"/>
              <a:t>META-b: Moves the cursor backward one word, leaving the cursor on the first letter of the word it started on.</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0">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97456-D02E-4466-9C86-9F7CF1BD0C20}"/>
              </a:ext>
            </a:extLst>
          </p:cNvPr>
          <p:cNvSpPr>
            <a:spLocks noGrp="1"/>
          </p:cNvSpPr>
          <p:nvPr>
            <p:ph type="title"/>
          </p:nvPr>
        </p:nvSpPr>
        <p:spPr/>
        <p:txBody>
          <a:bodyPr rtlCol="0"/>
          <a:lstStyle/>
          <a:p>
            <a:pPr eaLnBrk="1" fontAlgn="auto" hangingPunct="1">
              <a:defRPr/>
            </a:pPr>
            <a:r>
              <a:rPr lang="en-US" dirty="0"/>
              <a:t>Getting Started with </a:t>
            </a:r>
            <a:r>
              <a:rPr lang="en-US" dirty="0" err="1"/>
              <a:t>emacs</a:t>
            </a:r>
            <a:endParaRPr lang="en-US" dirty="0"/>
          </a:p>
        </p:txBody>
      </p:sp>
      <p:sp>
        <p:nvSpPr>
          <p:cNvPr id="41987" name="Content Placeholder 2">
            <a:extLst>
              <a:ext uri="{FF2B5EF4-FFF2-40B4-BE49-F238E27FC236}">
                <a16:creationId xmlns:a16="http://schemas.microsoft.com/office/drawing/2014/main" id="{D9D17E6C-DC02-4FEF-B07F-2223AF96BFCC}"/>
              </a:ext>
            </a:extLst>
          </p:cNvPr>
          <p:cNvSpPr>
            <a:spLocks noGrp="1"/>
          </p:cNvSpPr>
          <p:nvPr>
            <p:ph idx="1"/>
          </p:nvPr>
        </p:nvSpPr>
        <p:spPr>
          <a:xfrm>
            <a:off x="361950" y="1295400"/>
            <a:ext cx="8582025" cy="492443"/>
          </a:xfrm>
        </p:spPr>
        <p:txBody>
          <a:bodyPr/>
          <a:lstStyle/>
          <a:p>
            <a:pPr marL="0" indent="0" algn="just" eaLnBrk="1" hangingPunct="1">
              <a:buNone/>
            </a:pPr>
            <a:r>
              <a:rPr lang="en-US" altLang="en-US" dirty="0"/>
              <a:t>Moving the Cursor by Lines</a:t>
            </a:r>
          </a:p>
          <a:p>
            <a:pPr eaLnBrk="1" hangingPunct="1"/>
            <a:endParaRPr lang="en-IN" altLang="en-US" dirty="0"/>
          </a:p>
          <a:p>
            <a:pPr eaLnBrk="1" hangingPunct="1"/>
            <a:endParaRPr lang="en-US" altLang="en-US" dirty="0"/>
          </a:p>
        </p:txBody>
      </p:sp>
      <p:pic>
        <p:nvPicPr>
          <p:cNvPr id="41988" name="Picture 3" descr="emacs6.JPG">
            <a:extLst>
              <a:ext uri="{FF2B5EF4-FFF2-40B4-BE49-F238E27FC236}">
                <a16:creationId xmlns:a16="http://schemas.microsoft.com/office/drawing/2014/main" id="{2917F786-FD9F-4954-88E3-5DDF9C11AD7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55495" y="1787843"/>
            <a:ext cx="4619625" cy="2513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89" name="TextBox 4">
            <a:extLst>
              <a:ext uri="{FF2B5EF4-FFF2-40B4-BE49-F238E27FC236}">
                <a16:creationId xmlns:a16="http://schemas.microsoft.com/office/drawing/2014/main" id="{95859BDF-038E-403F-A7D5-CBAA1EF005C4}"/>
              </a:ext>
            </a:extLst>
          </p:cNvPr>
          <p:cNvSpPr txBox="1">
            <a:spLocks noChangeArrowheads="1"/>
          </p:cNvSpPr>
          <p:nvPr/>
        </p:nvSpPr>
        <p:spPr bwMode="auto">
          <a:xfrm>
            <a:off x="512762" y="4301202"/>
            <a:ext cx="8118475" cy="2113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Bahnschrift" panose="020B0502040204020203"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Bahnschrift" panose="020B0502040204020203"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Bahnschrift" panose="020B0502040204020203"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Bahnschrift" panose="020B0502040204020203"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Bahnschrift" panose="020B0502040204020203"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Bahnschrift" panose="020B0502040204020203"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Bahnschrift" panose="020B0502040204020203"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Bahnschrift" panose="020B0502040204020203"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Bahnschrift" panose="020B0502040204020203" pitchFamily="34" charset="0"/>
              </a:defRPr>
            </a:lvl9pPr>
          </a:lstStyle>
          <a:p>
            <a:pPr eaLnBrk="1" hangingPunct="1">
              <a:lnSpc>
                <a:spcPct val="150000"/>
              </a:lnSpc>
              <a:spcBef>
                <a:spcPct val="0"/>
              </a:spcBef>
              <a:buFontTx/>
              <a:buNone/>
            </a:pPr>
            <a:r>
              <a:rPr lang="en-US" altLang="en-US" sz="1800" dirty="0"/>
              <a:t>CONTROL-A: Moves the cursor to the beginning of the line it is on; </a:t>
            </a:r>
          </a:p>
          <a:p>
            <a:pPr eaLnBrk="1" hangingPunct="1">
              <a:lnSpc>
                <a:spcPct val="150000"/>
              </a:lnSpc>
              <a:spcBef>
                <a:spcPct val="0"/>
              </a:spcBef>
              <a:buFontTx/>
              <a:buNone/>
            </a:pPr>
            <a:r>
              <a:rPr lang="en-US" altLang="en-US" sz="1800" dirty="0"/>
              <a:t>CONTROL-E: Moves it to the end. </a:t>
            </a:r>
          </a:p>
          <a:p>
            <a:pPr eaLnBrk="1" hangingPunct="1">
              <a:lnSpc>
                <a:spcPct val="150000"/>
              </a:lnSpc>
              <a:spcBef>
                <a:spcPct val="0"/>
              </a:spcBef>
              <a:buFontTx/>
              <a:buNone/>
            </a:pPr>
            <a:r>
              <a:rPr lang="en-US" altLang="en-US" sz="1800" dirty="0"/>
              <a:t>UP ARROW key or CONTROL-P: Moves the cursor up one line to the position directly above where the cursor started; </a:t>
            </a:r>
          </a:p>
          <a:p>
            <a:pPr eaLnBrk="1" hangingPunct="1">
              <a:lnSpc>
                <a:spcPct val="150000"/>
              </a:lnSpc>
              <a:spcBef>
                <a:spcPct val="0"/>
              </a:spcBef>
              <a:buFontTx/>
              <a:buNone/>
            </a:pPr>
            <a:r>
              <a:rPr lang="en-US" altLang="en-US" sz="1800" dirty="0"/>
              <a:t>DOWN ARROW key or CONTROL-N: Moves it down.</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0">
          <a:blip r:embed="rId2">
            <a:alphaModFix amt="6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BBAA1-2BC4-44C4-A1CF-1FCE0F5871DC}"/>
              </a:ext>
            </a:extLst>
          </p:cNvPr>
          <p:cNvSpPr>
            <a:spLocks noGrp="1"/>
          </p:cNvSpPr>
          <p:nvPr>
            <p:ph type="title"/>
          </p:nvPr>
        </p:nvSpPr>
        <p:spPr/>
        <p:txBody>
          <a:bodyPr rtlCol="0"/>
          <a:lstStyle/>
          <a:p>
            <a:pPr eaLnBrk="1" fontAlgn="auto" hangingPunct="1">
              <a:defRPr/>
            </a:pPr>
            <a:r>
              <a:rPr lang="en-US" dirty="0"/>
              <a:t>Getting Started with </a:t>
            </a:r>
            <a:r>
              <a:rPr lang="en-US" dirty="0" err="1"/>
              <a:t>emacs</a:t>
            </a:r>
            <a:endParaRPr lang="en-US" dirty="0"/>
          </a:p>
        </p:txBody>
      </p:sp>
      <p:sp>
        <p:nvSpPr>
          <p:cNvPr id="43011" name="Content Placeholder 2">
            <a:extLst>
              <a:ext uri="{FF2B5EF4-FFF2-40B4-BE49-F238E27FC236}">
                <a16:creationId xmlns:a16="http://schemas.microsoft.com/office/drawing/2014/main" id="{E07ED994-F699-44B6-A400-7B478E51C6AE}"/>
              </a:ext>
            </a:extLst>
          </p:cNvPr>
          <p:cNvSpPr>
            <a:spLocks noGrp="1"/>
          </p:cNvSpPr>
          <p:nvPr>
            <p:ph idx="1"/>
          </p:nvPr>
        </p:nvSpPr>
        <p:spPr>
          <a:xfrm>
            <a:off x="361950" y="1295401"/>
            <a:ext cx="8582025" cy="848359"/>
          </a:xfrm>
        </p:spPr>
        <p:txBody>
          <a:bodyPr/>
          <a:lstStyle/>
          <a:p>
            <a:pPr marL="0" indent="0" algn="just" eaLnBrk="1" hangingPunct="1">
              <a:lnSpc>
                <a:spcPct val="150000"/>
              </a:lnSpc>
              <a:buNone/>
            </a:pPr>
            <a:r>
              <a:rPr lang="en-US" altLang="en-US" sz="2800" dirty="0"/>
              <a:t>Moving the Cursor by Sentences, Paragraphs, and Window Position</a:t>
            </a:r>
          </a:p>
        </p:txBody>
      </p:sp>
      <p:pic>
        <p:nvPicPr>
          <p:cNvPr id="43012" name="Picture 3" descr="emacs7.JPG">
            <a:extLst>
              <a:ext uri="{FF2B5EF4-FFF2-40B4-BE49-F238E27FC236}">
                <a16:creationId xmlns:a16="http://schemas.microsoft.com/office/drawing/2014/main" id="{95741402-4AD4-4BE5-A7D8-6EF5E9EFD0C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43877" y="2829561"/>
            <a:ext cx="8056245" cy="3188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B479C-9C47-4626-AB72-9F02B1AD37A0}"/>
              </a:ext>
            </a:extLst>
          </p:cNvPr>
          <p:cNvSpPr>
            <a:spLocks noGrp="1"/>
          </p:cNvSpPr>
          <p:nvPr>
            <p:ph type="title"/>
          </p:nvPr>
        </p:nvSpPr>
        <p:spPr/>
        <p:txBody>
          <a:bodyPr rtlCol="0"/>
          <a:lstStyle/>
          <a:p>
            <a:pPr eaLnBrk="1" fontAlgn="auto" hangingPunct="1">
              <a:defRPr/>
            </a:pPr>
            <a:r>
              <a:rPr lang="en-US" dirty="0"/>
              <a:t>Getting Started with </a:t>
            </a:r>
            <a:r>
              <a:rPr lang="en-US" dirty="0" err="1"/>
              <a:t>emacs</a:t>
            </a:r>
            <a:endParaRPr lang="en-US" dirty="0"/>
          </a:p>
        </p:txBody>
      </p:sp>
      <p:sp>
        <p:nvSpPr>
          <p:cNvPr id="44035" name="Content Placeholder 2">
            <a:extLst>
              <a:ext uri="{FF2B5EF4-FFF2-40B4-BE49-F238E27FC236}">
                <a16:creationId xmlns:a16="http://schemas.microsoft.com/office/drawing/2014/main" id="{D59330C6-57A4-44FA-AC78-CA61BDC4682A}"/>
              </a:ext>
            </a:extLst>
          </p:cNvPr>
          <p:cNvSpPr>
            <a:spLocks noGrp="1"/>
          </p:cNvSpPr>
          <p:nvPr>
            <p:ph idx="1"/>
          </p:nvPr>
        </p:nvSpPr>
        <p:spPr/>
        <p:txBody>
          <a:bodyPr/>
          <a:lstStyle/>
          <a:p>
            <a:pPr algn="just" eaLnBrk="1" hangingPunct="1">
              <a:lnSpc>
                <a:spcPct val="150000"/>
              </a:lnSpc>
            </a:pPr>
            <a:r>
              <a:rPr lang="en-US" altLang="en-US" sz="2800" dirty="0"/>
              <a:t>META-a moves the cursor to the beginning of the sentence the cursor is on; META-e moves the cursor to the end. </a:t>
            </a:r>
          </a:p>
          <a:p>
            <a:pPr algn="just" eaLnBrk="1" hangingPunct="1">
              <a:lnSpc>
                <a:spcPct val="150000"/>
              </a:lnSpc>
            </a:pPr>
            <a:r>
              <a:rPr lang="en-US" altLang="en-US" sz="2800" dirty="0"/>
              <a:t>META-{ moves the cursor to the beginning of the paragraph the cursor is on; META-} moves it to the end. </a:t>
            </a:r>
          </a:p>
          <a:p>
            <a:pPr algn="just" eaLnBrk="1" hangingPunct="1">
              <a:lnSpc>
                <a:spcPct val="150000"/>
              </a:lnSpc>
            </a:pPr>
            <a:r>
              <a:rPr lang="en-US" altLang="en-US" sz="2800" dirty="0"/>
              <a:t>Pressing META-r moves the cursor to the beginning of the middle line of the window.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B479C-9C47-4626-AB72-9F02B1AD37A0}"/>
              </a:ext>
            </a:extLst>
          </p:cNvPr>
          <p:cNvSpPr>
            <a:spLocks noGrp="1"/>
          </p:cNvSpPr>
          <p:nvPr>
            <p:ph type="title"/>
          </p:nvPr>
        </p:nvSpPr>
        <p:spPr/>
        <p:txBody>
          <a:bodyPr rtlCol="0"/>
          <a:lstStyle/>
          <a:p>
            <a:pPr eaLnBrk="1" fontAlgn="auto" hangingPunct="1">
              <a:defRPr/>
            </a:pPr>
            <a:r>
              <a:rPr lang="en-US" dirty="0"/>
              <a:t>Getting Started with </a:t>
            </a:r>
            <a:r>
              <a:rPr lang="en-US" dirty="0" err="1"/>
              <a:t>emacs</a:t>
            </a:r>
            <a:endParaRPr lang="en-US" dirty="0"/>
          </a:p>
        </p:txBody>
      </p:sp>
      <p:sp>
        <p:nvSpPr>
          <p:cNvPr id="44035" name="Content Placeholder 2">
            <a:extLst>
              <a:ext uri="{FF2B5EF4-FFF2-40B4-BE49-F238E27FC236}">
                <a16:creationId xmlns:a16="http://schemas.microsoft.com/office/drawing/2014/main" id="{D59330C6-57A4-44FA-AC78-CA61BDC4682A}"/>
              </a:ext>
            </a:extLst>
          </p:cNvPr>
          <p:cNvSpPr>
            <a:spLocks noGrp="1"/>
          </p:cNvSpPr>
          <p:nvPr>
            <p:ph idx="1"/>
          </p:nvPr>
        </p:nvSpPr>
        <p:spPr/>
        <p:txBody>
          <a:bodyPr/>
          <a:lstStyle/>
          <a:p>
            <a:pPr algn="just" eaLnBrk="1" hangingPunct="1">
              <a:lnSpc>
                <a:spcPct val="150000"/>
              </a:lnSpc>
            </a:pPr>
            <a:r>
              <a:rPr lang="en-US" altLang="en-US" sz="2800" dirty="0"/>
              <a:t>The command CONTROL-U 0 META-r moves the cursor to the beginning of the top line (line zero) in the window.</a:t>
            </a:r>
          </a:p>
          <a:p>
            <a:pPr algn="just" eaLnBrk="1" hangingPunct="1">
              <a:lnSpc>
                <a:spcPct val="150000"/>
              </a:lnSpc>
            </a:pPr>
            <a:r>
              <a:rPr lang="en-US" altLang="en-US" sz="2800" dirty="0"/>
              <a:t>The command CONTROL-U– (minus sign) moves the cursor to the beginning of the last line of the window</a:t>
            </a:r>
          </a:p>
        </p:txBody>
      </p:sp>
    </p:spTree>
    <p:extLst>
      <p:ext uri="{BB962C8B-B14F-4D97-AF65-F5344CB8AC3E}">
        <p14:creationId xmlns:p14="http://schemas.microsoft.com/office/powerpoint/2010/main" val="34112113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F8E27-4738-43C9-9A55-F307800F4A24}"/>
              </a:ext>
            </a:extLst>
          </p:cNvPr>
          <p:cNvSpPr>
            <a:spLocks noGrp="1"/>
          </p:cNvSpPr>
          <p:nvPr>
            <p:ph type="title"/>
          </p:nvPr>
        </p:nvSpPr>
        <p:spPr/>
        <p:txBody>
          <a:bodyPr rtlCol="0"/>
          <a:lstStyle/>
          <a:p>
            <a:pPr eaLnBrk="1" fontAlgn="auto" hangingPunct="1">
              <a:defRPr/>
            </a:pPr>
            <a:r>
              <a:rPr lang="en-US" dirty="0"/>
              <a:t>Getting Started with </a:t>
            </a:r>
            <a:r>
              <a:rPr lang="en-US" dirty="0" err="1"/>
              <a:t>emacs</a:t>
            </a:r>
            <a:endParaRPr lang="en-US" dirty="0"/>
          </a:p>
        </p:txBody>
      </p:sp>
      <p:sp>
        <p:nvSpPr>
          <p:cNvPr id="45059" name="Content Placeholder 2">
            <a:extLst>
              <a:ext uri="{FF2B5EF4-FFF2-40B4-BE49-F238E27FC236}">
                <a16:creationId xmlns:a16="http://schemas.microsoft.com/office/drawing/2014/main" id="{F70702C0-FB2B-42C6-95E6-1785EE00C89D}"/>
              </a:ext>
            </a:extLst>
          </p:cNvPr>
          <p:cNvSpPr>
            <a:spLocks noGrp="1"/>
          </p:cNvSpPr>
          <p:nvPr>
            <p:ph idx="1"/>
          </p:nvPr>
        </p:nvSpPr>
        <p:spPr/>
        <p:txBody>
          <a:bodyPr/>
          <a:lstStyle/>
          <a:p>
            <a:pPr algn="just" eaLnBrk="1" hangingPunct="1">
              <a:lnSpc>
                <a:spcPct val="150000"/>
              </a:lnSpc>
              <a:buFont typeface="Arial" panose="020B0604020202020204" pitchFamily="34" charset="0"/>
              <a:buNone/>
            </a:pPr>
            <a:r>
              <a:rPr lang="en-US" altLang="en-US" sz="2800" dirty="0"/>
              <a:t>Editing at the Cursor Position</a:t>
            </a:r>
          </a:p>
          <a:p>
            <a:pPr lvl="1" algn="just" eaLnBrk="1" hangingPunct="1">
              <a:lnSpc>
                <a:spcPct val="150000"/>
              </a:lnSpc>
            </a:pPr>
            <a:r>
              <a:rPr lang="en-US" altLang="en-US" sz="2800" dirty="0"/>
              <a:t>Entering text requires no commands once you position the cursor in the window at the location you want to enter text. When you type text, emacs displays that text at the position of the cursor. Any text under or to the right of the cursor is pushed to the right.</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9D4A5-DDFA-42C0-9EC9-F8C9926B8EF5}"/>
              </a:ext>
            </a:extLst>
          </p:cNvPr>
          <p:cNvSpPr>
            <a:spLocks noGrp="1"/>
          </p:cNvSpPr>
          <p:nvPr>
            <p:ph type="title"/>
          </p:nvPr>
        </p:nvSpPr>
        <p:spPr/>
        <p:txBody>
          <a:bodyPr rtlCol="0"/>
          <a:lstStyle/>
          <a:p>
            <a:pPr eaLnBrk="1" fontAlgn="auto" hangingPunct="1">
              <a:defRPr/>
            </a:pPr>
            <a:r>
              <a:rPr lang="en-US" dirty="0"/>
              <a:t>Getting Started with </a:t>
            </a:r>
            <a:r>
              <a:rPr lang="en-US" dirty="0" err="1"/>
              <a:t>emacs</a:t>
            </a:r>
            <a:endParaRPr lang="en-US" dirty="0"/>
          </a:p>
        </p:txBody>
      </p:sp>
      <p:sp>
        <p:nvSpPr>
          <p:cNvPr id="46083" name="Content Placeholder 2">
            <a:extLst>
              <a:ext uri="{FF2B5EF4-FFF2-40B4-BE49-F238E27FC236}">
                <a16:creationId xmlns:a16="http://schemas.microsoft.com/office/drawing/2014/main" id="{0D7BB5DD-2307-4A4D-B7B7-77A259F7254E}"/>
              </a:ext>
            </a:extLst>
          </p:cNvPr>
          <p:cNvSpPr>
            <a:spLocks noGrp="1"/>
          </p:cNvSpPr>
          <p:nvPr>
            <p:ph idx="1"/>
          </p:nvPr>
        </p:nvSpPr>
        <p:spPr>
          <a:xfrm>
            <a:off x="361950" y="1310640"/>
            <a:ext cx="8582025" cy="5400675"/>
          </a:xfrm>
        </p:spPr>
        <p:txBody>
          <a:bodyPr/>
          <a:lstStyle/>
          <a:p>
            <a:pPr algn="just" eaLnBrk="1" hangingPunct="1">
              <a:lnSpc>
                <a:spcPct val="150000"/>
              </a:lnSpc>
              <a:buFont typeface="Arial" panose="020B0604020202020204" pitchFamily="34" charset="0"/>
              <a:buNone/>
            </a:pPr>
            <a:r>
              <a:rPr lang="en-US" altLang="en-US" sz="2800" dirty="0"/>
              <a:t>Editing at the Cursor Position</a:t>
            </a:r>
          </a:p>
          <a:p>
            <a:pPr lvl="1" algn="just" eaLnBrk="1" hangingPunct="1">
              <a:lnSpc>
                <a:spcPct val="150000"/>
              </a:lnSpc>
            </a:pPr>
            <a:r>
              <a:rPr lang="en-US" altLang="en-US" sz="2600" dirty="0"/>
              <a:t>Pressing BACKSPACE removes characters to the left of the cursor. The cursor and the remainder of the text on this line both move to the left each time you press BACKSPACE. To join a line with the line above it, position the cursor on the first character of the second line and press BACKSPACE. Press CONTROL-D to delete the character under the cursor.</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1F73D-B476-48D5-9333-A0D3CEA3D169}"/>
              </a:ext>
            </a:extLst>
          </p:cNvPr>
          <p:cNvSpPr>
            <a:spLocks noGrp="1"/>
          </p:cNvSpPr>
          <p:nvPr>
            <p:ph type="title"/>
          </p:nvPr>
        </p:nvSpPr>
        <p:spPr/>
        <p:txBody>
          <a:bodyPr rtlCol="0"/>
          <a:lstStyle/>
          <a:p>
            <a:pPr eaLnBrk="1" fontAlgn="auto" hangingPunct="1">
              <a:defRPr/>
            </a:pPr>
            <a:r>
              <a:rPr lang="en-US" dirty="0"/>
              <a:t>Getting Started with </a:t>
            </a:r>
            <a:r>
              <a:rPr lang="en-US" dirty="0" err="1"/>
              <a:t>emacs</a:t>
            </a:r>
            <a:endParaRPr lang="en-US" dirty="0"/>
          </a:p>
        </p:txBody>
      </p:sp>
      <p:sp>
        <p:nvSpPr>
          <p:cNvPr id="3" name="Content Placeholder 2">
            <a:extLst>
              <a:ext uri="{FF2B5EF4-FFF2-40B4-BE49-F238E27FC236}">
                <a16:creationId xmlns:a16="http://schemas.microsoft.com/office/drawing/2014/main" id="{6D8073F1-6D18-4052-AA56-9DEA5E68865D}"/>
              </a:ext>
            </a:extLst>
          </p:cNvPr>
          <p:cNvSpPr>
            <a:spLocks noGrp="1"/>
          </p:cNvSpPr>
          <p:nvPr>
            <p:ph idx="1"/>
          </p:nvPr>
        </p:nvSpPr>
        <p:spPr>
          <a:xfrm>
            <a:off x="361950" y="1173480"/>
            <a:ext cx="8582025" cy="5400675"/>
          </a:xfrm>
        </p:spPr>
        <p:txBody>
          <a:bodyPr rtlCol="0">
            <a:noAutofit/>
          </a:bodyPr>
          <a:lstStyle/>
          <a:p>
            <a:pPr algn="just" eaLnBrk="1" fontAlgn="auto" hangingPunct="1">
              <a:lnSpc>
                <a:spcPct val="170000"/>
              </a:lnSpc>
              <a:spcAft>
                <a:spcPts val="0"/>
              </a:spcAft>
              <a:buFont typeface="Arial" panose="020B0604020202020204" pitchFamily="34" charset="0"/>
              <a:buNone/>
              <a:defRPr/>
            </a:pPr>
            <a:r>
              <a:rPr lang="en-US" dirty="0"/>
              <a:t>Saving and Retrieving the Buffer</a:t>
            </a:r>
          </a:p>
          <a:p>
            <a:pPr lvl="1" algn="just" eaLnBrk="1" fontAlgn="auto" hangingPunct="1">
              <a:lnSpc>
                <a:spcPct val="170000"/>
              </a:lnSpc>
              <a:spcAft>
                <a:spcPts val="0"/>
              </a:spcAft>
              <a:defRPr/>
            </a:pPr>
            <a:r>
              <a:rPr lang="en-US" sz="2600" dirty="0"/>
              <a:t>No matter what changes you make to a buffer during an </a:t>
            </a:r>
            <a:r>
              <a:rPr lang="en-US" sz="2600" dirty="0" err="1"/>
              <a:t>emacs</a:t>
            </a:r>
            <a:r>
              <a:rPr lang="en-US" sz="2600" dirty="0"/>
              <a:t> session, the associated file does not change until you save the buffer. </a:t>
            </a:r>
          </a:p>
          <a:p>
            <a:pPr lvl="1" algn="just" eaLnBrk="1" fontAlgn="auto" hangingPunct="1">
              <a:lnSpc>
                <a:spcPct val="170000"/>
              </a:lnSpc>
              <a:spcAft>
                <a:spcPts val="0"/>
              </a:spcAft>
              <a:defRPr/>
            </a:pPr>
            <a:r>
              <a:rPr lang="en-US" sz="2600" dirty="0"/>
              <a:t>If you leave emacs without saving the buffer (emacs allows you to do so if you are persistent), the file is not changed and emacs discards the work you did during the session. </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1F73D-B476-48D5-9333-A0D3CEA3D169}"/>
              </a:ext>
            </a:extLst>
          </p:cNvPr>
          <p:cNvSpPr>
            <a:spLocks noGrp="1"/>
          </p:cNvSpPr>
          <p:nvPr>
            <p:ph type="title"/>
          </p:nvPr>
        </p:nvSpPr>
        <p:spPr/>
        <p:txBody>
          <a:bodyPr rtlCol="0"/>
          <a:lstStyle/>
          <a:p>
            <a:pPr eaLnBrk="1" fontAlgn="auto" hangingPunct="1">
              <a:defRPr/>
            </a:pPr>
            <a:r>
              <a:rPr lang="en-US" dirty="0"/>
              <a:t>Getting Started with </a:t>
            </a:r>
            <a:r>
              <a:rPr lang="en-US" dirty="0" err="1"/>
              <a:t>emacs</a:t>
            </a:r>
            <a:endParaRPr lang="en-US" dirty="0"/>
          </a:p>
        </p:txBody>
      </p:sp>
      <p:sp>
        <p:nvSpPr>
          <p:cNvPr id="3" name="Content Placeholder 2">
            <a:extLst>
              <a:ext uri="{FF2B5EF4-FFF2-40B4-BE49-F238E27FC236}">
                <a16:creationId xmlns:a16="http://schemas.microsoft.com/office/drawing/2014/main" id="{6D8073F1-6D18-4052-AA56-9DEA5E68865D}"/>
              </a:ext>
            </a:extLst>
          </p:cNvPr>
          <p:cNvSpPr>
            <a:spLocks noGrp="1"/>
          </p:cNvSpPr>
          <p:nvPr>
            <p:ph idx="1"/>
          </p:nvPr>
        </p:nvSpPr>
        <p:spPr>
          <a:xfrm>
            <a:off x="361950" y="1188720"/>
            <a:ext cx="8582025" cy="5400675"/>
          </a:xfrm>
        </p:spPr>
        <p:txBody>
          <a:bodyPr rtlCol="0">
            <a:noAutofit/>
          </a:bodyPr>
          <a:lstStyle/>
          <a:p>
            <a:pPr algn="just" eaLnBrk="1" fontAlgn="auto" hangingPunct="1">
              <a:lnSpc>
                <a:spcPct val="170000"/>
              </a:lnSpc>
              <a:spcAft>
                <a:spcPts val="0"/>
              </a:spcAft>
              <a:buFont typeface="Arial" panose="020B0604020202020204" pitchFamily="34" charset="0"/>
              <a:buNone/>
              <a:defRPr/>
            </a:pPr>
            <a:r>
              <a:rPr lang="en-US" dirty="0"/>
              <a:t>Saving and Retrieving the Buffer</a:t>
            </a:r>
          </a:p>
          <a:p>
            <a:pPr lvl="1" algn="just" eaLnBrk="1" fontAlgn="auto" hangingPunct="1">
              <a:lnSpc>
                <a:spcPct val="170000"/>
              </a:lnSpc>
              <a:spcAft>
                <a:spcPts val="0"/>
              </a:spcAft>
              <a:defRPr/>
            </a:pPr>
            <a:r>
              <a:rPr lang="en-US" sz="2600" dirty="0"/>
              <a:t>The command CONTROL-X CONTROL-S saves the current buffer in its associated file. </a:t>
            </a:r>
          </a:p>
          <a:p>
            <a:pPr lvl="1" algn="just" eaLnBrk="1" fontAlgn="auto" hangingPunct="1">
              <a:lnSpc>
                <a:spcPct val="170000"/>
              </a:lnSpc>
              <a:spcAft>
                <a:spcPts val="0"/>
              </a:spcAft>
              <a:defRPr/>
            </a:pPr>
            <a:r>
              <a:rPr lang="en-US" sz="2600" dirty="0"/>
              <a:t>The emacs editor confirms a successful save by displaying an appropriate message in the Echo Area.</a:t>
            </a:r>
          </a:p>
        </p:txBody>
      </p:sp>
    </p:spTree>
    <p:extLst>
      <p:ext uri="{BB962C8B-B14F-4D97-AF65-F5344CB8AC3E}">
        <p14:creationId xmlns:p14="http://schemas.microsoft.com/office/powerpoint/2010/main" val="18383042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7E617-AB86-425C-8A21-C944FB3E520A}"/>
              </a:ext>
            </a:extLst>
          </p:cNvPr>
          <p:cNvSpPr>
            <a:spLocks noGrp="1"/>
          </p:cNvSpPr>
          <p:nvPr>
            <p:ph type="title"/>
          </p:nvPr>
        </p:nvSpPr>
        <p:spPr/>
        <p:txBody>
          <a:bodyPr rtlCol="0"/>
          <a:lstStyle/>
          <a:p>
            <a:pPr eaLnBrk="1" fontAlgn="auto" hangingPunct="1">
              <a:defRPr/>
            </a:pPr>
            <a:r>
              <a:rPr lang="en-IN" dirty="0"/>
              <a:t>Introduction</a:t>
            </a:r>
            <a:endParaRPr lang="en-US" dirty="0"/>
          </a:p>
        </p:txBody>
      </p:sp>
      <p:sp>
        <p:nvSpPr>
          <p:cNvPr id="13315" name="Content Placeholder 2">
            <a:extLst>
              <a:ext uri="{FF2B5EF4-FFF2-40B4-BE49-F238E27FC236}">
                <a16:creationId xmlns:a16="http://schemas.microsoft.com/office/drawing/2014/main" id="{B5386A4F-5288-408B-80F5-92A5252D4C0E}"/>
              </a:ext>
            </a:extLst>
          </p:cNvPr>
          <p:cNvSpPr>
            <a:spLocks noGrp="1"/>
          </p:cNvSpPr>
          <p:nvPr>
            <p:ph idx="1"/>
          </p:nvPr>
        </p:nvSpPr>
        <p:spPr/>
        <p:txBody>
          <a:bodyPr/>
          <a:lstStyle/>
          <a:p>
            <a:pPr algn="just" eaLnBrk="1" hangingPunct="1">
              <a:lnSpc>
                <a:spcPct val="150000"/>
              </a:lnSpc>
            </a:pPr>
            <a:r>
              <a:rPr lang="en-US" altLang="en-US" dirty="0"/>
              <a:t>Version 22 has significant internationalization upgrades: an extended UTF-8 internal character set four times bigger than Unicode, along with fonts and keyboard input methods for more than 30 languages. </a:t>
            </a:r>
          </a:p>
          <a:p>
            <a:pPr algn="just" eaLnBrk="1" hangingPunct="1">
              <a:lnSpc>
                <a:spcPct val="150000"/>
              </a:lnSpc>
            </a:pPr>
            <a:r>
              <a:rPr lang="en-US" altLang="en-US" dirty="0"/>
              <a:t>Also, the user interface is moving in the direction of a WYSIWYG (what you see is what you get) word processor, which makes it easier for beginners to use the editor.</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86F28-6E01-4C1F-ADD8-DB9F9C02C308}"/>
              </a:ext>
            </a:extLst>
          </p:cNvPr>
          <p:cNvSpPr>
            <a:spLocks noGrp="1"/>
          </p:cNvSpPr>
          <p:nvPr>
            <p:ph type="title"/>
          </p:nvPr>
        </p:nvSpPr>
        <p:spPr/>
        <p:txBody>
          <a:bodyPr rtlCol="0"/>
          <a:lstStyle/>
          <a:p>
            <a:pPr eaLnBrk="1" fontAlgn="auto" hangingPunct="1">
              <a:defRPr/>
            </a:pPr>
            <a:r>
              <a:rPr lang="en-US" dirty="0"/>
              <a:t>The </a:t>
            </a:r>
            <a:r>
              <a:rPr lang="en-US" dirty="0" err="1"/>
              <a:t>emacs</a:t>
            </a:r>
            <a:r>
              <a:rPr lang="en-US" dirty="0"/>
              <a:t> GUI</a:t>
            </a:r>
          </a:p>
        </p:txBody>
      </p:sp>
      <p:sp>
        <p:nvSpPr>
          <p:cNvPr id="3" name="Content Placeholder 2">
            <a:extLst>
              <a:ext uri="{FF2B5EF4-FFF2-40B4-BE49-F238E27FC236}">
                <a16:creationId xmlns:a16="http://schemas.microsoft.com/office/drawing/2014/main" id="{E2BB8089-F517-4F0E-B55F-952612665E6A}"/>
              </a:ext>
            </a:extLst>
          </p:cNvPr>
          <p:cNvSpPr>
            <a:spLocks noGrp="1"/>
          </p:cNvSpPr>
          <p:nvPr>
            <p:ph idx="1"/>
          </p:nvPr>
        </p:nvSpPr>
        <p:spPr/>
        <p:txBody>
          <a:bodyPr rtlCol="0">
            <a:noAutofit/>
          </a:bodyPr>
          <a:lstStyle/>
          <a:p>
            <a:pPr algn="just" eaLnBrk="1" fontAlgn="auto" hangingPunct="1">
              <a:lnSpc>
                <a:spcPct val="160000"/>
              </a:lnSpc>
              <a:spcAft>
                <a:spcPts val="0"/>
              </a:spcAft>
              <a:defRPr/>
            </a:pPr>
            <a:r>
              <a:rPr lang="en-US" sz="2500" dirty="0"/>
              <a:t>Full mouse support was introduced in version 19. </a:t>
            </a:r>
          </a:p>
          <a:p>
            <a:pPr algn="just" eaLnBrk="1" fontAlgn="auto" hangingPunct="1">
              <a:lnSpc>
                <a:spcPct val="160000"/>
              </a:lnSpc>
              <a:spcAft>
                <a:spcPts val="0"/>
              </a:spcAft>
              <a:defRPr/>
            </a:pPr>
            <a:r>
              <a:rPr lang="en-US" sz="2500" dirty="0"/>
              <a:t>The </a:t>
            </a:r>
            <a:r>
              <a:rPr lang="en-US" sz="2500" dirty="0" err="1"/>
              <a:t>emacs</a:t>
            </a:r>
            <a:r>
              <a:rPr lang="en-US" sz="2500" dirty="0"/>
              <a:t> editor is still evolving toward full internationalization, accessibility, and a simplified user experience that appeals to the widest possible audience. </a:t>
            </a:r>
          </a:p>
          <a:p>
            <a:pPr algn="just" eaLnBrk="1" fontAlgn="auto" hangingPunct="1">
              <a:lnSpc>
                <a:spcPct val="160000"/>
              </a:lnSpc>
              <a:spcAft>
                <a:spcPts val="0"/>
              </a:spcAft>
              <a:defRPr/>
            </a:pPr>
            <a:r>
              <a:rPr lang="en-US" sz="2500" dirty="0"/>
              <a:t>New features include a colorful </a:t>
            </a:r>
            <a:r>
              <a:rPr lang="en-US" sz="2500" dirty="0" err="1"/>
              <a:t>menubar</a:t>
            </a:r>
            <a:r>
              <a:rPr lang="en-US" sz="2500" dirty="0"/>
              <a:t> and toolbar, mixed text and graphics, tooltips, drag and drop editing, and new GUIs for browsing directories and selecting fonts.</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FBC8E-197A-46CC-9AC4-51BD0423C7B4}"/>
              </a:ext>
            </a:extLst>
          </p:cNvPr>
          <p:cNvSpPr>
            <a:spLocks noGrp="1"/>
          </p:cNvSpPr>
          <p:nvPr>
            <p:ph type="title"/>
          </p:nvPr>
        </p:nvSpPr>
        <p:spPr/>
        <p:txBody>
          <a:bodyPr rtlCol="0"/>
          <a:lstStyle/>
          <a:p>
            <a:pPr eaLnBrk="1" fontAlgn="auto" hangingPunct="1">
              <a:defRPr/>
            </a:pPr>
            <a:r>
              <a:rPr lang="en-US" dirty="0"/>
              <a:t>Basic Editing Commands</a:t>
            </a:r>
          </a:p>
        </p:txBody>
      </p:sp>
      <p:sp>
        <p:nvSpPr>
          <p:cNvPr id="3" name="Content Placeholder 2">
            <a:extLst>
              <a:ext uri="{FF2B5EF4-FFF2-40B4-BE49-F238E27FC236}">
                <a16:creationId xmlns:a16="http://schemas.microsoft.com/office/drawing/2014/main" id="{413D1391-2EA3-401C-9AC5-C3089F1B95F7}"/>
              </a:ext>
            </a:extLst>
          </p:cNvPr>
          <p:cNvSpPr>
            <a:spLocks noGrp="1"/>
          </p:cNvSpPr>
          <p:nvPr>
            <p:ph idx="1"/>
          </p:nvPr>
        </p:nvSpPr>
        <p:spPr/>
        <p:txBody>
          <a:bodyPr rtlCol="0">
            <a:noAutofit/>
          </a:bodyPr>
          <a:lstStyle/>
          <a:p>
            <a:pPr algn="just" eaLnBrk="1" fontAlgn="auto" hangingPunct="1">
              <a:lnSpc>
                <a:spcPct val="150000"/>
              </a:lnSpc>
              <a:spcAft>
                <a:spcPts val="0"/>
              </a:spcAft>
              <a:defRPr/>
            </a:pPr>
            <a:r>
              <a:rPr lang="en-US" sz="2500" dirty="0"/>
              <a:t>Command functions in </a:t>
            </a:r>
            <a:r>
              <a:rPr lang="en-US" sz="2500" dirty="0" err="1"/>
              <a:t>emacs</a:t>
            </a:r>
            <a:r>
              <a:rPr lang="en-US" sz="2500" dirty="0"/>
              <a:t> usually involve two or three keys. </a:t>
            </a:r>
          </a:p>
          <a:p>
            <a:pPr algn="just" eaLnBrk="1" fontAlgn="auto" hangingPunct="1">
              <a:lnSpc>
                <a:spcPct val="150000"/>
              </a:lnSpc>
              <a:spcAft>
                <a:spcPts val="0"/>
              </a:spcAft>
              <a:defRPr/>
            </a:pPr>
            <a:r>
              <a:rPr lang="en-US" sz="2500" dirty="0"/>
              <a:t>The most common is the Ctrl key, followed by the Alt or Esc key. In </a:t>
            </a:r>
            <a:r>
              <a:rPr lang="en-US" sz="2500" dirty="0" err="1"/>
              <a:t>emacs</a:t>
            </a:r>
            <a:r>
              <a:rPr lang="en-US" sz="2500" dirty="0"/>
              <a:t> literature, Ctrl is shown in short form as “C”. </a:t>
            </a:r>
          </a:p>
          <a:p>
            <a:pPr algn="just" eaLnBrk="1" fontAlgn="auto" hangingPunct="1">
              <a:lnSpc>
                <a:spcPct val="150000"/>
              </a:lnSpc>
              <a:spcAft>
                <a:spcPts val="0"/>
              </a:spcAft>
              <a:defRPr/>
            </a:pPr>
            <a:r>
              <a:rPr lang="en-US" sz="2500" dirty="0"/>
              <a:t>So if you see something like C-x C-c, it means “press the Ctrl key and x together, then press Ctrl and c”. </a:t>
            </a:r>
          </a:p>
          <a:p>
            <a:pPr algn="just" eaLnBrk="1" fontAlgn="auto" hangingPunct="1">
              <a:lnSpc>
                <a:spcPct val="150000"/>
              </a:lnSpc>
              <a:spcAft>
                <a:spcPts val="0"/>
              </a:spcAft>
              <a:defRPr/>
            </a:pPr>
            <a:r>
              <a:rPr lang="en-US" sz="2500" dirty="0"/>
              <a:t>Similarly, if you see C-h t, it means “press Ctrl and h together, then release both keys and press t”.</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8A45C-7726-4DF5-9444-50B2A63C6E35}"/>
              </a:ext>
            </a:extLst>
          </p:cNvPr>
          <p:cNvSpPr>
            <a:spLocks noGrp="1"/>
          </p:cNvSpPr>
          <p:nvPr>
            <p:ph type="title"/>
          </p:nvPr>
        </p:nvSpPr>
        <p:spPr/>
        <p:txBody>
          <a:bodyPr rtlCol="0"/>
          <a:lstStyle/>
          <a:p>
            <a:pPr eaLnBrk="1" fontAlgn="auto" hangingPunct="1">
              <a:defRPr/>
            </a:pPr>
            <a:r>
              <a:rPr lang="en-US" dirty="0"/>
              <a:t>Basic Editing Commands</a:t>
            </a:r>
          </a:p>
        </p:txBody>
      </p:sp>
      <p:sp>
        <p:nvSpPr>
          <p:cNvPr id="50179" name="Content Placeholder 2">
            <a:extLst>
              <a:ext uri="{FF2B5EF4-FFF2-40B4-BE49-F238E27FC236}">
                <a16:creationId xmlns:a16="http://schemas.microsoft.com/office/drawing/2014/main" id="{496C294B-262E-49EA-8E00-8B4626558F5A}"/>
              </a:ext>
            </a:extLst>
          </p:cNvPr>
          <p:cNvSpPr>
            <a:spLocks noGrp="1"/>
          </p:cNvSpPr>
          <p:nvPr>
            <p:ph idx="1"/>
          </p:nvPr>
        </p:nvSpPr>
        <p:spPr/>
        <p:txBody>
          <a:bodyPr/>
          <a:lstStyle/>
          <a:p>
            <a:pPr algn="just" eaLnBrk="1" hangingPunct="1">
              <a:lnSpc>
                <a:spcPct val="150000"/>
              </a:lnSpc>
            </a:pPr>
            <a:r>
              <a:rPr lang="en-US" altLang="en-US" dirty="0"/>
              <a:t>Alt and Esc keys are referred to as “meta” key in emacs lingo. </a:t>
            </a:r>
          </a:p>
          <a:p>
            <a:pPr algn="just" eaLnBrk="1" hangingPunct="1">
              <a:lnSpc>
                <a:spcPct val="150000"/>
              </a:lnSpc>
            </a:pPr>
            <a:r>
              <a:rPr lang="en-US" altLang="en-US" dirty="0"/>
              <a:t>So if you see a notation like M-x, it means “press Alt/Esc/Option/Edit key and x together”. </a:t>
            </a:r>
          </a:p>
          <a:p>
            <a:pPr algn="just" eaLnBrk="1" hangingPunct="1">
              <a:lnSpc>
                <a:spcPct val="150000"/>
              </a:lnSpc>
            </a:pPr>
            <a:r>
              <a:rPr lang="en-US" altLang="en-US" dirty="0"/>
              <a:t>The Enter key is shown as RET (short for “Return”) and The Esc key is often shown as E.</a:t>
            </a:r>
          </a:p>
          <a:p>
            <a:pPr algn="just" eaLnBrk="1" hangingPunct="1">
              <a:lnSpc>
                <a:spcPct val="150000"/>
              </a:lnSpc>
            </a:pPr>
            <a:endParaRPr lang="en-US" alt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76BEE-2CC6-4DCC-AD9C-81928DAC7CDD}"/>
              </a:ext>
            </a:extLst>
          </p:cNvPr>
          <p:cNvSpPr>
            <a:spLocks noGrp="1"/>
          </p:cNvSpPr>
          <p:nvPr>
            <p:ph type="title"/>
          </p:nvPr>
        </p:nvSpPr>
        <p:spPr/>
        <p:txBody>
          <a:bodyPr rtlCol="0"/>
          <a:lstStyle/>
          <a:p>
            <a:pPr eaLnBrk="1" fontAlgn="auto" hangingPunct="1">
              <a:defRPr/>
            </a:pPr>
            <a:r>
              <a:rPr lang="en-US" dirty="0"/>
              <a:t>Basic Editing Commands</a:t>
            </a:r>
          </a:p>
        </p:txBody>
      </p:sp>
      <p:sp>
        <p:nvSpPr>
          <p:cNvPr id="3" name="Content Placeholder 2">
            <a:extLst>
              <a:ext uri="{FF2B5EF4-FFF2-40B4-BE49-F238E27FC236}">
                <a16:creationId xmlns:a16="http://schemas.microsoft.com/office/drawing/2014/main" id="{3A6B8933-B1FA-43AE-BDEE-D8F32C774E6A}"/>
              </a:ext>
            </a:extLst>
          </p:cNvPr>
          <p:cNvSpPr>
            <a:spLocks noGrp="1"/>
          </p:cNvSpPr>
          <p:nvPr>
            <p:ph idx="1"/>
          </p:nvPr>
        </p:nvSpPr>
        <p:spPr>
          <a:xfrm>
            <a:off x="361950" y="1154724"/>
            <a:ext cx="8571035" cy="5400675"/>
          </a:xfrm>
        </p:spPr>
        <p:txBody>
          <a:bodyPr rtlCol="0">
            <a:noAutofit/>
          </a:bodyPr>
          <a:lstStyle/>
          <a:p>
            <a:pPr algn="just" eaLnBrk="1" fontAlgn="auto" hangingPunct="1">
              <a:lnSpc>
                <a:spcPct val="160000"/>
              </a:lnSpc>
              <a:spcAft>
                <a:spcPts val="0"/>
              </a:spcAft>
              <a:buFont typeface="Arial" panose="020B0604020202020204" pitchFamily="34" charset="0"/>
              <a:buNone/>
              <a:defRPr/>
            </a:pPr>
            <a:r>
              <a:rPr lang="en-US" sz="2400" b="1" dirty="0"/>
              <a:t>Marking Text Regions</a:t>
            </a:r>
            <a:endParaRPr lang="en-US" sz="2400" dirty="0"/>
          </a:p>
          <a:p>
            <a:pPr algn="just" eaLnBrk="1" fontAlgn="auto" hangingPunct="1">
              <a:lnSpc>
                <a:spcPct val="160000"/>
              </a:lnSpc>
              <a:spcAft>
                <a:spcPts val="0"/>
              </a:spcAft>
              <a:defRPr/>
            </a:pPr>
            <a:r>
              <a:rPr lang="en-US" sz="2400" dirty="0"/>
              <a:t>To mark a text region (similar to selecting text in popular word processors), follow these steps:</a:t>
            </a:r>
          </a:p>
          <a:p>
            <a:pPr algn="just" eaLnBrk="1" fontAlgn="auto" hangingPunct="1">
              <a:lnSpc>
                <a:spcPct val="160000"/>
              </a:lnSpc>
              <a:spcAft>
                <a:spcPts val="0"/>
              </a:spcAft>
              <a:buFont typeface="Arial" panose="020B0604020202020204" pitchFamily="34" charset="0"/>
              <a:buNone/>
              <a:defRPr/>
            </a:pPr>
            <a:r>
              <a:rPr lang="en-US" sz="2400" dirty="0"/>
              <a:t>	1) Move the cursor to the position where you would like the selection to start Press </a:t>
            </a:r>
            <a:r>
              <a:rPr lang="en-US" sz="2400" b="1" dirty="0"/>
              <a:t>C-Space</a:t>
            </a:r>
            <a:r>
              <a:rPr lang="en-US" sz="2400" dirty="0"/>
              <a:t> (Ctrl + Space Bar) or </a:t>
            </a:r>
            <a:r>
              <a:rPr lang="en-US" sz="2400" b="1" dirty="0"/>
              <a:t>C-@</a:t>
            </a:r>
            <a:r>
              <a:rPr lang="en-US" sz="2400" dirty="0"/>
              <a:t> to set a mark. The mini buffer will show a status message of Mark set.</a:t>
            </a:r>
          </a:p>
          <a:p>
            <a:pPr algn="just" eaLnBrk="1" fontAlgn="auto" hangingPunct="1">
              <a:lnSpc>
                <a:spcPct val="160000"/>
              </a:lnSpc>
              <a:spcAft>
                <a:spcPts val="0"/>
              </a:spcAft>
              <a:buFont typeface="Arial" panose="020B0604020202020204" pitchFamily="34" charset="0"/>
              <a:buNone/>
              <a:defRPr/>
            </a:pPr>
            <a:r>
              <a:rPr lang="en-US" sz="2400" dirty="0"/>
              <a:t>  2) Move the cursor to the position where you want the region to end.</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76BEE-2CC6-4DCC-AD9C-81928DAC7CDD}"/>
              </a:ext>
            </a:extLst>
          </p:cNvPr>
          <p:cNvSpPr>
            <a:spLocks noGrp="1"/>
          </p:cNvSpPr>
          <p:nvPr>
            <p:ph type="title"/>
          </p:nvPr>
        </p:nvSpPr>
        <p:spPr/>
        <p:txBody>
          <a:bodyPr rtlCol="0"/>
          <a:lstStyle/>
          <a:p>
            <a:pPr eaLnBrk="1" fontAlgn="auto" hangingPunct="1">
              <a:defRPr/>
            </a:pPr>
            <a:r>
              <a:rPr lang="en-US" dirty="0"/>
              <a:t>Basic Editing Commands</a:t>
            </a:r>
          </a:p>
        </p:txBody>
      </p:sp>
      <p:sp>
        <p:nvSpPr>
          <p:cNvPr id="3" name="Content Placeholder 2">
            <a:extLst>
              <a:ext uri="{FF2B5EF4-FFF2-40B4-BE49-F238E27FC236}">
                <a16:creationId xmlns:a16="http://schemas.microsoft.com/office/drawing/2014/main" id="{3A6B8933-B1FA-43AE-BDEE-D8F32C774E6A}"/>
              </a:ext>
            </a:extLst>
          </p:cNvPr>
          <p:cNvSpPr>
            <a:spLocks noGrp="1"/>
          </p:cNvSpPr>
          <p:nvPr>
            <p:ph idx="1"/>
          </p:nvPr>
        </p:nvSpPr>
        <p:spPr>
          <a:xfrm>
            <a:off x="361950" y="1154724"/>
            <a:ext cx="8582025" cy="5400675"/>
          </a:xfrm>
        </p:spPr>
        <p:txBody>
          <a:bodyPr rtlCol="0">
            <a:noAutofit/>
          </a:bodyPr>
          <a:lstStyle/>
          <a:p>
            <a:pPr algn="just" eaLnBrk="1" fontAlgn="auto" hangingPunct="1">
              <a:lnSpc>
                <a:spcPct val="160000"/>
              </a:lnSpc>
              <a:spcAft>
                <a:spcPts val="0"/>
              </a:spcAft>
              <a:buFont typeface="Arial" panose="020B0604020202020204" pitchFamily="34" charset="0"/>
              <a:buNone/>
              <a:defRPr/>
            </a:pPr>
            <a:r>
              <a:rPr lang="en-US" sz="2400" b="1" dirty="0"/>
              <a:t>Marking Text Regions</a:t>
            </a:r>
            <a:endParaRPr lang="en-US" sz="2400" dirty="0"/>
          </a:p>
          <a:p>
            <a:pPr algn="just" eaLnBrk="1" fontAlgn="auto" hangingPunct="1">
              <a:lnSpc>
                <a:spcPct val="160000"/>
              </a:lnSpc>
              <a:spcAft>
                <a:spcPts val="0"/>
              </a:spcAft>
              <a:defRPr/>
            </a:pPr>
            <a:r>
              <a:rPr lang="en-US" sz="2400" dirty="0"/>
              <a:t>To mark a text region (similar to selecting text in popular word processors), follow these steps:</a:t>
            </a:r>
          </a:p>
          <a:p>
            <a:pPr algn="just" eaLnBrk="1" fontAlgn="auto" hangingPunct="1">
              <a:lnSpc>
                <a:spcPct val="160000"/>
              </a:lnSpc>
              <a:spcAft>
                <a:spcPts val="0"/>
              </a:spcAft>
              <a:buFont typeface="Arial" panose="020B0604020202020204" pitchFamily="34" charset="0"/>
              <a:buNone/>
              <a:defRPr/>
            </a:pPr>
            <a:r>
              <a:rPr lang="en-US" sz="2400" dirty="0"/>
              <a:t> 3) The text will be highlighted up to the point where your cursor is now located.</a:t>
            </a:r>
          </a:p>
          <a:p>
            <a:pPr algn="just" eaLnBrk="1" fontAlgn="auto" hangingPunct="1">
              <a:lnSpc>
                <a:spcPct val="160000"/>
              </a:lnSpc>
              <a:spcAft>
                <a:spcPts val="0"/>
              </a:spcAft>
              <a:buFont typeface="Arial" panose="020B0604020202020204" pitchFamily="34" charset="0"/>
              <a:buNone/>
              <a:defRPr/>
            </a:pPr>
            <a:r>
              <a:rPr lang="en-US" sz="2400" dirty="0"/>
              <a:t> 4) If you want to “un-mark” the highlighted text, press C-Space or C-@ twice The mini buffer will show a status message of Mark deactivated.</a:t>
            </a:r>
          </a:p>
          <a:p>
            <a:pPr algn="just" eaLnBrk="1" fontAlgn="auto" hangingPunct="1">
              <a:lnSpc>
                <a:spcPct val="160000"/>
              </a:lnSpc>
              <a:spcAft>
                <a:spcPts val="0"/>
              </a:spcAft>
              <a:defRPr/>
            </a:pPr>
            <a:endParaRPr lang="en-US" sz="2400" dirty="0"/>
          </a:p>
        </p:txBody>
      </p:sp>
    </p:spTree>
    <p:extLst>
      <p:ext uri="{BB962C8B-B14F-4D97-AF65-F5344CB8AC3E}">
        <p14:creationId xmlns:p14="http://schemas.microsoft.com/office/powerpoint/2010/main" val="192550044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53481-5EA5-4C67-959F-4CAD6855D51B}"/>
              </a:ext>
            </a:extLst>
          </p:cNvPr>
          <p:cNvSpPr>
            <a:spLocks noGrp="1"/>
          </p:cNvSpPr>
          <p:nvPr>
            <p:ph type="title"/>
          </p:nvPr>
        </p:nvSpPr>
        <p:spPr/>
        <p:txBody>
          <a:bodyPr rtlCol="0"/>
          <a:lstStyle/>
          <a:p>
            <a:pPr eaLnBrk="1" fontAlgn="auto" hangingPunct="1">
              <a:defRPr/>
            </a:pPr>
            <a:r>
              <a:rPr lang="en-US" dirty="0"/>
              <a:t>Basic Editing Commands</a:t>
            </a:r>
          </a:p>
        </p:txBody>
      </p:sp>
      <p:sp>
        <p:nvSpPr>
          <p:cNvPr id="52227" name="Content Placeholder 2">
            <a:extLst>
              <a:ext uri="{FF2B5EF4-FFF2-40B4-BE49-F238E27FC236}">
                <a16:creationId xmlns:a16="http://schemas.microsoft.com/office/drawing/2014/main" id="{6E2EBB4F-D4C2-4AFB-9C98-9CE59EC194D5}"/>
              </a:ext>
            </a:extLst>
          </p:cNvPr>
          <p:cNvSpPr>
            <a:spLocks noGrp="1"/>
          </p:cNvSpPr>
          <p:nvPr>
            <p:ph idx="1"/>
          </p:nvPr>
        </p:nvSpPr>
        <p:spPr>
          <a:xfrm>
            <a:off x="361951" y="1295400"/>
            <a:ext cx="8500696" cy="5400675"/>
          </a:xfrm>
        </p:spPr>
        <p:txBody>
          <a:bodyPr/>
          <a:lstStyle/>
          <a:p>
            <a:pPr eaLnBrk="1" hangingPunct="1">
              <a:lnSpc>
                <a:spcPct val="150000"/>
              </a:lnSpc>
              <a:buFont typeface="Arial" panose="020B0604020202020204" pitchFamily="34" charset="0"/>
              <a:buNone/>
            </a:pPr>
            <a:r>
              <a:rPr lang="en-US" altLang="en-US" sz="2800" b="1" dirty="0"/>
              <a:t>Cut, Copy &amp; Paste</a:t>
            </a:r>
            <a:endParaRPr lang="en-US" altLang="en-US" sz="2800" dirty="0"/>
          </a:p>
          <a:p>
            <a:pPr eaLnBrk="1" hangingPunct="1">
              <a:lnSpc>
                <a:spcPct val="150000"/>
              </a:lnSpc>
            </a:pPr>
            <a:r>
              <a:rPr lang="en-US" altLang="en-US" sz="2800" dirty="0"/>
              <a:t>Once you have the text region marked, you can copy or cut the text and paste it elsewhere.</a:t>
            </a:r>
          </a:p>
          <a:p>
            <a:pPr eaLnBrk="1" hangingPunct="1">
              <a:lnSpc>
                <a:spcPct val="150000"/>
              </a:lnSpc>
            </a:pPr>
            <a:r>
              <a:rPr lang="en-US" altLang="en-US" sz="2800" dirty="0"/>
              <a:t>For copying the text, press </a:t>
            </a:r>
            <a:r>
              <a:rPr lang="en-US" altLang="en-US" sz="2800" b="1" dirty="0"/>
              <a:t>E-w</a:t>
            </a:r>
            <a:endParaRPr lang="en-US" altLang="en-US" sz="2800" dirty="0"/>
          </a:p>
          <a:p>
            <a:pPr eaLnBrk="1" hangingPunct="1">
              <a:lnSpc>
                <a:spcPct val="150000"/>
              </a:lnSpc>
            </a:pPr>
            <a:r>
              <a:rPr lang="en-US" altLang="en-US" sz="2800" dirty="0"/>
              <a:t>For cutting the text, press </a:t>
            </a:r>
            <a:r>
              <a:rPr lang="en-US" altLang="en-US" sz="2800" b="1" dirty="0"/>
              <a:t>C-w</a:t>
            </a:r>
            <a:endParaRPr lang="en-US" altLang="en-US" sz="2800"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53481-5EA5-4C67-959F-4CAD6855D51B}"/>
              </a:ext>
            </a:extLst>
          </p:cNvPr>
          <p:cNvSpPr>
            <a:spLocks noGrp="1"/>
          </p:cNvSpPr>
          <p:nvPr>
            <p:ph type="title"/>
          </p:nvPr>
        </p:nvSpPr>
        <p:spPr/>
        <p:txBody>
          <a:bodyPr rtlCol="0"/>
          <a:lstStyle/>
          <a:p>
            <a:pPr eaLnBrk="1" fontAlgn="auto" hangingPunct="1">
              <a:defRPr/>
            </a:pPr>
            <a:r>
              <a:rPr lang="en-US" dirty="0"/>
              <a:t>Basic Editing Commands</a:t>
            </a:r>
          </a:p>
        </p:txBody>
      </p:sp>
      <p:sp>
        <p:nvSpPr>
          <p:cNvPr id="52227" name="Content Placeholder 2">
            <a:extLst>
              <a:ext uri="{FF2B5EF4-FFF2-40B4-BE49-F238E27FC236}">
                <a16:creationId xmlns:a16="http://schemas.microsoft.com/office/drawing/2014/main" id="{6E2EBB4F-D4C2-4AFB-9C98-9CE59EC194D5}"/>
              </a:ext>
            </a:extLst>
          </p:cNvPr>
          <p:cNvSpPr>
            <a:spLocks noGrp="1"/>
          </p:cNvSpPr>
          <p:nvPr>
            <p:ph idx="1"/>
          </p:nvPr>
        </p:nvSpPr>
        <p:spPr>
          <a:xfrm>
            <a:off x="361951" y="1295400"/>
            <a:ext cx="8500696" cy="5400675"/>
          </a:xfrm>
        </p:spPr>
        <p:txBody>
          <a:bodyPr/>
          <a:lstStyle/>
          <a:p>
            <a:pPr eaLnBrk="1" hangingPunct="1">
              <a:lnSpc>
                <a:spcPct val="150000"/>
              </a:lnSpc>
              <a:buFont typeface="Arial" panose="020B0604020202020204" pitchFamily="34" charset="0"/>
              <a:buNone/>
            </a:pPr>
            <a:r>
              <a:rPr lang="en-US" altLang="en-US" sz="2800" b="1" dirty="0"/>
              <a:t>Cut, Copy &amp; Paste</a:t>
            </a:r>
            <a:endParaRPr lang="en-US" altLang="en-US" sz="2800" dirty="0"/>
          </a:p>
          <a:p>
            <a:pPr eaLnBrk="1" hangingPunct="1">
              <a:lnSpc>
                <a:spcPct val="150000"/>
              </a:lnSpc>
            </a:pPr>
            <a:r>
              <a:rPr lang="en-US" altLang="en-US" sz="2800" dirty="0"/>
              <a:t>Move your cursor to the position where the text needs to be pasted.</a:t>
            </a:r>
          </a:p>
          <a:p>
            <a:pPr eaLnBrk="1" hangingPunct="1">
              <a:lnSpc>
                <a:spcPct val="150000"/>
              </a:lnSpc>
            </a:pPr>
            <a:r>
              <a:rPr lang="en-US" altLang="en-US" sz="2800" dirty="0"/>
              <a:t>Press </a:t>
            </a:r>
            <a:r>
              <a:rPr lang="en-US" altLang="en-US" sz="2800" b="1" dirty="0"/>
              <a:t>C-y</a:t>
            </a:r>
            <a:r>
              <a:rPr lang="en-US" altLang="en-US" sz="2800" dirty="0"/>
              <a:t> (y stands for “yank” - you are yanking the text from one position to another). The contents will be pasted here.</a:t>
            </a:r>
          </a:p>
          <a:p>
            <a:pPr eaLnBrk="1" hangingPunct="1">
              <a:lnSpc>
                <a:spcPct val="150000"/>
              </a:lnSpc>
            </a:pPr>
            <a:endParaRPr lang="en-US" altLang="en-US" sz="2800" dirty="0"/>
          </a:p>
        </p:txBody>
      </p:sp>
    </p:spTree>
    <p:extLst>
      <p:ext uri="{BB962C8B-B14F-4D97-AF65-F5344CB8AC3E}">
        <p14:creationId xmlns:p14="http://schemas.microsoft.com/office/powerpoint/2010/main" val="140847171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4E87F-51EC-4B31-A2AC-6B9093EE9806}"/>
              </a:ext>
            </a:extLst>
          </p:cNvPr>
          <p:cNvSpPr>
            <a:spLocks noGrp="1"/>
          </p:cNvSpPr>
          <p:nvPr>
            <p:ph type="title"/>
          </p:nvPr>
        </p:nvSpPr>
        <p:spPr/>
        <p:txBody>
          <a:bodyPr rtlCol="0"/>
          <a:lstStyle/>
          <a:p>
            <a:pPr algn="just" eaLnBrk="1" fontAlgn="auto" hangingPunct="1">
              <a:defRPr/>
            </a:pPr>
            <a:r>
              <a:rPr lang="en-US" dirty="0"/>
              <a:t>Basic Editing Commands</a:t>
            </a:r>
          </a:p>
        </p:txBody>
      </p:sp>
      <p:sp>
        <p:nvSpPr>
          <p:cNvPr id="53251" name="Content Placeholder 2">
            <a:extLst>
              <a:ext uri="{FF2B5EF4-FFF2-40B4-BE49-F238E27FC236}">
                <a16:creationId xmlns:a16="http://schemas.microsoft.com/office/drawing/2014/main" id="{74F77A09-B07F-4A82-8D3F-3B9F6BDA3FB0}"/>
              </a:ext>
            </a:extLst>
          </p:cNvPr>
          <p:cNvSpPr>
            <a:spLocks noGrp="1"/>
          </p:cNvSpPr>
          <p:nvPr>
            <p:ph idx="1"/>
          </p:nvPr>
        </p:nvSpPr>
        <p:spPr/>
        <p:txBody>
          <a:bodyPr/>
          <a:lstStyle/>
          <a:p>
            <a:pPr algn="just" eaLnBrk="1" hangingPunct="1">
              <a:lnSpc>
                <a:spcPct val="150000"/>
              </a:lnSpc>
              <a:buFont typeface="Arial" panose="020B0604020202020204" pitchFamily="34" charset="0"/>
              <a:buNone/>
            </a:pPr>
            <a:r>
              <a:rPr lang="en-US" altLang="en-US" sz="2800" b="1" dirty="0"/>
              <a:t>Deleting Text</a:t>
            </a:r>
            <a:endParaRPr lang="en-US" altLang="en-US" sz="2800" dirty="0"/>
          </a:p>
          <a:p>
            <a:pPr algn="just" eaLnBrk="1" hangingPunct="1">
              <a:lnSpc>
                <a:spcPct val="150000"/>
              </a:lnSpc>
            </a:pPr>
            <a:r>
              <a:rPr lang="en-US" altLang="en-US" sz="2800" dirty="0"/>
              <a:t>For deleting, Backspace and Delete keys work just the way you would expect them to work.</a:t>
            </a:r>
          </a:p>
          <a:p>
            <a:pPr algn="just" eaLnBrk="1" hangingPunct="1">
              <a:lnSpc>
                <a:spcPct val="150000"/>
              </a:lnSpc>
            </a:pPr>
            <a:r>
              <a:rPr lang="en-US" altLang="en-US" sz="2800" dirty="0"/>
              <a:t>For deleting a whole word, move the cursor at the beginning of a word and press </a:t>
            </a:r>
            <a:r>
              <a:rPr lang="en-US" altLang="en-US" sz="2800" b="1" dirty="0"/>
              <a:t>M-d</a:t>
            </a:r>
            <a:r>
              <a:rPr lang="en-US" altLang="en-US" sz="2800" dirty="0"/>
              <a:t>. For deleting multiple words, hold the meta key down and keep pressing d. Words will start deleting one by one.</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4E87F-51EC-4B31-A2AC-6B9093EE9806}"/>
              </a:ext>
            </a:extLst>
          </p:cNvPr>
          <p:cNvSpPr>
            <a:spLocks noGrp="1"/>
          </p:cNvSpPr>
          <p:nvPr>
            <p:ph type="title"/>
          </p:nvPr>
        </p:nvSpPr>
        <p:spPr/>
        <p:txBody>
          <a:bodyPr rtlCol="0"/>
          <a:lstStyle/>
          <a:p>
            <a:pPr algn="just" eaLnBrk="1" fontAlgn="auto" hangingPunct="1">
              <a:defRPr/>
            </a:pPr>
            <a:r>
              <a:rPr lang="en-US" dirty="0"/>
              <a:t>Basic Editing Commands</a:t>
            </a:r>
          </a:p>
        </p:txBody>
      </p:sp>
      <p:sp>
        <p:nvSpPr>
          <p:cNvPr id="53251" name="Content Placeholder 2">
            <a:extLst>
              <a:ext uri="{FF2B5EF4-FFF2-40B4-BE49-F238E27FC236}">
                <a16:creationId xmlns:a16="http://schemas.microsoft.com/office/drawing/2014/main" id="{74F77A09-B07F-4A82-8D3F-3B9F6BDA3FB0}"/>
              </a:ext>
            </a:extLst>
          </p:cNvPr>
          <p:cNvSpPr>
            <a:spLocks noGrp="1"/>
          </p:cNvSpPr>
          <p:nvPr>
            <p:ph idx="1"/>
          </p:nvPr>
        </p:nvSpPr>
        <p:spPr/>
        <p:txBody>
          <a:bodyPr/>
          <a:lstStyle/>
          <a:p>
            <a:pPr algn="just" eaLnBrk="1" hangingPunct="1">
              <a:lnSpc>
                <a:spcPct val="150000"/>
              </a:lnSpc>
              <a:buFont typeface="Arial" panose="020B0604020202020204" pitchFamily="34" charset="0"/>
              <a:buNone/>
            </a:pPr>
            <a:r>
              <a:rPr lang="en-US" altLang="en-US" sz="2800" b="1" dirty="0"/>
              <a:t>Deleting Text</a:t>
            </a:r>
            <a:endParaRPr lang="en-US" altLang="en-US" sz="2800" dirty="0"/>
          </a:p>
          <a:p>
            <a:pPr algn="just" eaLnBrk="1" hangingPunct="1">
              <a:lnSpc>
                <a:spcPct val="150000"/>
              </a:lnSpc>
            </a:pPr>
            <a:r>
              <a:rPr lang="en-US" altLang="en-US" sz="2800" dirty="0"/>
              <a:t>For deleting a whole line, position the cursor where you want it to be and press </a:t>
            </a:r>
            <a:r>
              <a:rPr lang="en-US" altLang="en-US" sz="2800" b="1" dirty="0"/>
              <a:t>C-k</a:t>
            </a:r>
            <a:r>
              <a:rPr lang="en-US" altLang="en-US" sz="2800" dirty="0"/>
              <a:t>. This would delete the text right up to the end of the line on screen.</a:t>
            </a:r>
          </a:p>
          <a:p>
            <a:pPr algn="just" eaLnBrk="1" hangingPunct="1">
              <a:lnSpc>
                <a:spcPct val="150000"/>
              </a:lnSpc>
            </a:pPr>
            <a:r>
              <a:rPr lang="en-US" altLang="en-US" sz="2800" dirty="0"/>
              <a:t>For deleting a sentence, press </a:t>
            </a:r>
            <a:r>
              <a:rPr lang="en-US" altLang="en-US" sz="2800" b="1" dirty="0"/>
              <a:t>M-k</a:t>
            </a:r>
            <a:endParaRPr lang="en-US" altLang="en-US" sz="2800" dirty="0"/>
          </a:p>
        </p:txBody>
      </p:sp>
    </p:spTree>
    <p:extLst>
      <p:ext uri="{BB962C8B-B14F-4D97-AF65-F5344CB8AC3E}">
        <p14:creationId xmlns:p14="http://schemas.microsoft.com/office/powerpoint/2010/main" val="417905834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3F7BC-EECB-42F6-9416-D0CA83673A16}"/>
              </a:ext>
            </a:extLst>
          </p:cNvPr>
          <p:cNvSpPr>
            <a:spLocks noGrp="1"/>
          </p:cNvSpPr>
          <p:nvPr>
            <p:ph type="title"/>
          </p:nvPr>
        </p:nvSpPr>
        <p:spPr/>
        <p:txBody>
          <a:bodyPr rtlCol="0"/>
          <a:lstStyle/>
          <a:p>
            <a:pPr eaLnBrk="1" fontAlgn="auto" hangingPunct="1">
              <a:defRPr/>
            </a:pPr>
            <a:r>
              <a:rPr lang="en-US" dirty="0"/>
              <a:t>Basic Editing Commands</a:t>
            </a:r>
          </a:p>
        </p:txBody>
      </p:sp>
      <p:sp>
        <p:nvSpPr>
          <p:cNvPr id="54275" name="Content Placeholder 2">
            <a:extLst>
              <a:ext uri="{FF2B5EF4-FFF2-40B4-BE49-F238E27FC236}">
                <a16:creationId xmlns:a16="http://schemas.microsoft.com/office/drawing/2014/main" id="{86AF80FC-3209-4143-8173-7EB2E3762EF8}"/>
              </a:ext>
            </a:extLst>
          </p:cNvPr>
          <p:cNvSpPr>
            <a:spLocks noGrp="1"/>
          </p:cNvSpPr>
          <p:nvPr>
            <p:ph idx="1"/>
          </p:nvPr>
        </p:nvSpPr>
        <p:spPr/>
        <p:txBody>
          <a:bodyPr/>
          <a:lstStyle/>
          <a:p>
            <a:pPr eaLnBrk="1" hangingPunct="1">
              <a:lnSpc>
                <a:spcPct val="150000"/>
              </a:lnSpc>
              <a:buFont typeface="Arial" panose="020B0604020202020204" pitchFamily="34" charset="0"/>
              <a:buNone/>
            </a:pPr>
            <a:r>
              <a:rPr lang="en-US" altLang="en-US" b="1" dirty="0"/>
              <a:t>Undo &amp; Redo</a:t>
            </a:r>
            <a:endParaRPr lang="en-US" altLang="en-US" dirty="0"/>
          </a:p>
          <a:p>
            <a:pPr algn="just" eaLnBrk="1" hangingPunct="1">
              <a:lnSpc>
                <a:spcPct val="150000"/>
              </a:lnSpc>
            </a:pPr>
            <a:r>
              <a:rPr lang="en-US" altLang="en-US" dirty="0"/>
              <a:t>Undoing the last operation is simple. Press </a:t>
            </a:r>
            <a:r>
              <a:rPr lang="en-US" altLang="en-US" b="1" dirty="0"/>
              <a:t>C-x u</a:t>
            </a:r>
            <a:r>
              <a:rPr lang="en-US" altLang="en-US" dirty="0"/>
              <a:t>. You can keep repeating this to go backwards. Another key combination is </a:t>
            </a:r>
            <a:r>
              <a:rPr lang="en-US" altLang="en-US" b="1" dirty="0"/>
              <a:t>C-/</a:t>
            </a:r>
            <a:r>
              <a:rPr lang="en-US" altLang="en-US" dirty="0"/>
              <a:t> (Ctrl + /) or </a:t>
            </a:r>
            <a:r>
              <a:rPr lang="en-US" altLang="en-US" b="1" dirty="0"/>
              <a:t>C-_</a:t>
            </a:r>
            <a:r>
              <a:rPr lang="en-US" altLang="en-US" dirty="0"/>
              <a:t> (Ctrl + _).</a:t>
            </a:r>
          </a:p>
          <a:p>
            <a:pPr algn="just" eaLnBrk="1" hangingPunct="1">
              <a:lnSpc>
                <a:spcPct val="150000"/>
              </a:lnSpc>
            </a:pPr>
            <a:r>
              <a:rPr lang="en-US" altLang="en-US" dirty="0"/>
              <a:t>For redoing your last undo, press </a:t>
            </a:r>
            <a:r>
              <a:rPr lang="en-US" altLang="en-US" b="1" dirty="0"/>
              <a:t>C-g</a:t>
            </a:r>
            <a:r>
              <a:rPr lang="en-US" altLang="en-US" dirty="0"/>
              <a:t>, followed by </a:t>
            </a:r>
            <a:r>
              <a:rPr lang="en-US" altLang="en-US" b="1" dirty="0"/>
              <a:t>C-_</a:t>
            </a:r>
            <a:r>
              <a:rPr lang="en-US" altLang="en-US" dirty="0"/>
              <a:t> (that’s Ctrl + Shift+ Underscore). Another way to do the same thing would be to press C-x C-u again (Undoing the Undo).</a:t>
            </a:r>
          </a:p>
          <a:p>
            <a:pPr eaLnBrk="1" hangingPunct="1">
              <a:lnSpc>
                <a:spcPct val="150000"/>
              </a:lnSpc>
              <a:buFont typeface="Arial" panose="020B0604020202020204" pitchFamily="34" charset="0"/>
              <a:buNone/>
            </a:pPr>
            <a:endParaRPr lang="en-US" altLang="en-US" dirty="0"/>
          </a:p>
          <a:p>
            <a:pPr eaLnBrk="1" hangingPunct="1">
              <a:lnSpc>
                <a:spcPct val="150000"/>
              </a:lnSpc>
              <a:buFont typeface="Arial" panose="020B0604020202020204" pitchFamily="34" charset="0"/>
              <a:buNone/>
            </a:pPr>
            <a:endParaRPr lang="en-US"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B2D11-860C-442D-BC4D-3143193A9151}"/>
              </a:ext>
            </a:extLst>
          </p:cNvPr>
          <p:cNvSpPr>
            <a:spLocks noGrp="1"/>
          </p:cNvSpPr>
          <p:nvPr>
            <p:ph type="title"/>
          </p:nvPr>
        </p:nvSpPr>
        <p:spPr/>
        <p:txBody>
          <a:bodyPr rtlCol="0"/>
          <a:lstStyle/>
          <a:p>
            <a:pPr eaLnBrk="1" fontAlgn="auto" hangingPunct="1">
              <a:defRPr/>
            </a:pPr>
            <a:r>
              <a:rPr lang="en-IN" dirty="0"/>
              <a:t>Introduction</a:t>
            </a:r>
            <a:endParaRPr lang="en-US" dirty="0"/>
          </a:p>
        </p:txBody>
      </p:sp>
      <p:sp>
        <p:nvSpPr>
          <p:cNvPr id="14339" name="Content Placeholder 2">
            <a:extLst>
              <a:ext uri="{FF2B5EF4-FFF2-40B4-BE49-F238E27FC236}">
                <a16:creationId xmlns:a16="http://schemas.microsoft.com/office/drawing/2014/main" id="{D9B63D9C-5F8C-4086-ADBE-D3DCD51CA9B7}"/>
              </a:ext>
            </a:extLst>
          </p:cNvPr>
          <p:cNvSpPr>
            <a:spLocks noGrp="1"/>
          </p:cNvSpPr>
          <p:nvPr>
            <p:ph idx="1"/>
          </p:nvPr>
        </p:nvSpPr>
        <p:spPr/>
        <p:txBody>
          <a:bodyPr/>
          <a:lstStyle/>
          <a:p>
            <a:pPr marL="0" indent="0" algn="just" eaLnBrk="1" hangingPunct="1">
              <a:lnSpc>
                <a:spcPct val="150000"/>
              </a:lnSpc>
              <a:buNone/>
            </a:pPr>
            <a:r>
              <a:rPr lang="en-US" altLang="en-US" sz="2800" dirty="0"/>
              <a:t>You never need to switch emacs between Input and Command modes, emacs is a modeless editor.</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6E56D-3D0A-4FB4-B361-EA88F1B3A149}"/>
              </a:ext>
            </a:extLst>
          </p:cNvPr>
          <p:cNvSpPr>
            <a:spLocks noGrp="1"/>
          </p:cNvSpPr>
          <p:nvPr>
            <p:ph type="title"/>
          </p:nvPr>
        </p:nvSpPr>
        <p:spPr/>
        <p:txBody>
          <a:bodyPr rtlCol="0"/>
          <a:lstStyle/>
          <a:p>
            <a:pPr eaLnBrk="1" fontAlgn="auto" hangingPunct="1">
              <a:defRPr/>
            </a:pPr>
            <a:r>
              <a:rPr lang="en-US" dirty="0"/>
              <a:t>Basic Editing Commands</a:t>
            </a:r>
          </a:p>
        </p:txBody>
      </p:sp>
      <p:sp>
        <p:nvSpPr>
          <p:cNvPr id="55299" name="Content Placeholder 2">
            <a:extLst>
              <a:ext uri="{FF2B5EF4-FFF2-40B4-BE49-F238E27FC236}">
                <a16:creationId xmlns:a16="http://schemas.microsoft.com/office/drawing/2014/main" id="{1D19B594-3E3B-498D-88F0-44DAEA403133}"/>
              </a:ext>
            </a:extLst>
          </p:cNvPr>
          <p:cNvSpPr>
            <a:spLocks noGrp="1"/>
          </p:cNvSpPr>
          <p:nvPr>
            <p:ph idx="1"/>
          </p:nvPr>
        </p:nvSpPr>
        <p:spPr/>
        <p:txBody>
          <a:bodyPr/>
          <a:lstStyle/>
          <a:p>
            <a:pPr marL="0" indent="0" algn="just" eaLnBrk="1" hangingPunct="1">
              <a:lnSpc>
                <a:spcPct val="150000"/>
              </a:lnSpc>
              <a:buNone/>
            </a:pPr>
            <a:r>
              <a:rPr lang="en-US" altLang="en-US" b="1" dirty="0"/>
              <a:t>Search &amp; Replace</a:t>
            </a:r>
            <a:endParaRPr lang="en-US" altLang="en-US" dirty="0"/>
          </a:p>
          <a:p>
            <a:pPr algn="just" eaLnBrk="1" hangingPunct="1">
              <a:lnSpc>
                <a:spcPct val="150000"/>
              </a:lnSpc>
            </a:pPr>
            <a:r>
              <a:rPr lang="en-US" altLang="en-US" dirty="0"/>
              <a:t>There are two search directions in emacs: forward and backward. In forward search, the word you specify will be searched forward from the current cursor position. For backward search, it’s the other way round.</a:t>
            </a:r>
          </a:p>
          <a:p>
            <a:pPr algn="just" eaLnBrk="1" hangingPunct="1">
              <a:lnSpc>
                <a:spcPct val="150000"/>
              </a:lnSpc>
            </a:pPr>
            <a:r>
              <a:rPr lang="en-US" altLang="en-US" dirty="0"/>
              <a:t>Press </a:t>
            </a:r>
            <a:r>
              <a:rPr lang="en-US" altLang="en-US" b="1" dirty="0"/>
              <a:t>C-s</a:t>
            </a:r>
            <a:r>
              <a:rPr lang="en-US" altLang="en-US" dirty="0"/>
              <a:t> for forward search</a:t>
            </a:r>
          </a:p>
          <a:p>
            <a:pPr algn="just" eaLnBrk="1" hangingPunct="1">
              <a:lnSpc>
                <a:spcPct val="150000"/>
              </a:lnSpc>
            </a:pPr>
            <a:r>
              <a:rPr lang="en-US" altLang="en-US" dirty="0"/>
              <a:t>Press </a:t>
            </a:r>
            <a:r>
              <a:rPr lang="en-US" altLang="en-US" b="1" dirty="0"/>
              <a:t>C-r</a:t>
            </a:r>
            <a:r>
              <a:rPr lang="en-US" altLang="en-US" dirty="0"/>
              <a:t> for backward search</a:t>
            </a:r>
          </a:p>
          <a:p>
            <a:pPr algn="just" eaLnBrk="1" hangingPunct="1">
              <a:lnSpc>
                <a:spcPct val="150000"/>
              </a:lnSpc>
            </a:pPr>
            <a:endParaRPr lang="en-US" alt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2C10A-44E5-4240-A4D5-A7F217556FFD}"/>
              </a:ext>
            </a:extLst>
          </p:cNvPr>
          <p:cNvSpPr>
            <a:spLocks noGrp="1"/>
          </p:cNvSpPr>
          <p:nvPr>
            <p:ph type="title"/>
          </p:nvPr>
        </p:nvSpPr>
        <p:spPr/>
        <p:txBody>
          <a:bodyPr rtlCol="0"/>
          <a:lstStyle/>
          <a:p>
            <a:pPr eaLnBrk="1" fontAlgn="auto" hangingPunct="1">
              <a:defRPr/>
            </a:pPr>
            <a:r>
              <a:rPr lang="en-US" dirty="0"/>
              <a:t>Basic Editing Commands</a:t>
            </a:r>
          </a:p>
        </p:txBody>
      </p:sp>
      <p:sp>
        <p:nvSpPr>
          <p:cNvPr id="3" name="Content Placeholder 2">
            <a:extLst>
              <a:ext uri="{FF2B5EF4-FFF2-40B4-BE49-F238E27FC236}">
                <a16:creationId xmlns:a16="http://schemas.microsoft.com/office/drawing/2014/main" id="{E54809B3-13A3-4E72-84C7-AB0BE9F3FBE3}"/>
              </a:ext>
            </a:extLst>
          </p:cNvPr>
          <p:cNvSpPr>
            <a:spLocks noGrp="1"/>
          </p:cNvSpPr>
          <p:nvPr>
            <p:ph idx="1"/>
          </p:nvPr>
        </p:nvSpPr>
        <p:spPr/>
        <p:txBody>
          <a:bodyPr rtlCol="0">
            <a:noAutofit/>
          </a:bodyPr>
          <a:lstStyle/>
          <a:p>
            <a:pPr algn="just" eaLnBrk="1" fontAlgn="auto" hangingPunct="1">
              <a:lnSpc>
                <a:spcPct val="170000"/>
              </a:lnSpc>
              <a:spcAft>
                <a:spcPts val="0"/>
              </a:spcAft>
              <a:buFont typeface="Arial" panose="020B0604020202020204" pitchFamily="34" charset="0"/>
              <a:buNone/>
              <a:defRPr/>
            </a:pPr>
            <a:r>
              <a:rPr lang="en-US" sz="2400" dirty="0"/>
              <a:t>For replacing text, follow these steps:</a:t>
            </a:r>
          </a:p>
          <a:p>
            <a:pPr algn="just" eaLnBrk="1" fontAlgn="auto" hangingPunct="1">
              <a:lnSpc>
                <a:spcPct val="170000"/>
              </a:lnSpc>
              <a:spcAft>
                <a:spcPts val="0"/>
              </a:spcAft>
              <a:defRPr/>
            </a:pPr>
            <a:r>
              <a:rPr lang="en-US" sz="2400" dirty="0"/>
              <a:t>Press </a:t>
            </a:r>
            <a:r>
              <a:rPr lang="en-US" sz="2400" b="1" dirty="0"/>
              <a:t>M-%</a:t>
            </a:r>
            <a:r>
              <a:rPr lang="en-US" sz="2400" dirty="0"/>
              <a:t> (that’s Alt + Shift + %). The mini buffer shows the prompt for the text to be searched (Query replace:).</a:t>
            </a:r>
          </a:p>
          <a:p>
            <a:pPr algn="just" eaLnBrk="1" fontAlgn="auto" hangingPunct="1">
              <a:lnSpc>
                <a:spcPct val="170000"/>
              </a:lnSpc>
              <a:spcAft>
                <a:spcPts val="0"/>
              </a:spcAft>
              <a:defRPr/>
            </a:pPr>
            <a:r>
              <a:rPr lang="en-US" sz="2400" dirty="0"/>
              <a:t>Type the text and press Enter</a:t>
            </a:r>
          </a:p>
          <a:p>
            <a:pPr algn="just" eaLnBrk="1" fontAlgn="auto" hangingPunct="1">
              <a:lnSpc>
                <a:spcPct val="170000"/>
              </a:lnSpc>
              <a:spcAft>
                <a:spcPts val="0"/>
              </a:spcAft>
              <a:defRPr/>
            </a:pPr>
            <a:r>
              <a:rPr lang="en-US" sz="2400" dirty="0"/>
              <a:t>The mini buffer displays a message like (Query replace &lt;</a:t>
            </a:r>
            <a:r>
              <a:rPr lang="en-US" sz="2400" dirty="0" err="1"/>
              <a:t>search_word</a:t>
            </a:r>
            <a:r>
              <a:rPr lang="en-US" sz="2400" dirty="0"/>
              <a:t>&gt; with:)</a:t>
            </a:r>
          </a:p>
          <a:p>
            <a:pPr algn="just" eaLnBrk="1" fontAlgn="auto" hangingPunct="1">
              <a:lnSpc>
                <a:spcPct val="170000"/>
              </a:lnSpc>
              <a:spcAft>
                <a:spcPts val="0"/>
              </a:spcAft>
              <a:defRPr/>
            </a:pPr>
            <a:r>
              <a:rPr lang="en-US" sz="2400" dirty="0"/>
              <a:t>Type the replacing text and press Enter.</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2C10A-44E5-4240-A4D5-A7F217556FFD}"/>
              </a:ext>
            </a:extLst>
          </p:cNvPr>
          <p:cNvSpPr>
            <a:spLocks noGrp="1"/>
          </p:cNvSpPr>
          <p:nvPr>
            <p:ph type="title"/>
          </p:nvPr>
        </p:nvSpPr>
        <p:spPr/>
        <p:txBody>
          <a:bodyPr rtlCol="0"/>
          <a:lstStyle/>
          <a:p>
            <a:pPr eaLnBrk="1" fontAlgn="auto" hangingPunct="1">
              <a:defRPr/>
            </a:pPr>
            <a:r>
              <a:rPr lang="en-US" dirty="0"/>
              <a:t>Basic Editing Commands</a:t>
            </a:r>
          </a:p>
        </p:txBody>
      </p:sp>
      <p:sp>
        <p:nvSpPr>
          <p:cNvPr id="3" name="Content Placeholder 2">
            <a:extLst>
              <a:ext uri="{FF2B5EF4-FFF2-40B4-BE49-F238E27FC236}">
                <a16:creationId xmlns:a16="http://schemas.microsoft.com/office/drawing/2014/main" id="{E54809B3-13A3-4E72-84C7-AB0BE9F3FBE3}"/>
              </a:ext>
            </a:extLst>
          </p:cNvPr>
          <p:cNvSpPr>
            <a:spLocks noGrp="1"/>
          </p:cNvSpPr>
          <p:nvPr>
            <p:ph idx="1"/>
          </p:nvPr>
        </p:nvSpPr>
        <p:spPr/>
        <p:txBody>
          <a:bodyPr rtlCol="0">
            <a:noAutofit/>
          </a:bodyPr>
          <a:lstStyle/>
          <a:p>
            <a:pPr algn="just" eaLnBrk="1" fontAlgn="auto" hangingPunct="1">
              <a:lnSpc>
                <a:spcPct val="170000"/>
              </a:lnSpc>
              <a:spcAft>
                <a:spcPts val="0"/>
              </a:spcAft>
              <a:buFont typeface="Arial" panose="020B0604020202020204" pitchFamily="34" charset="0"/>
              <a:buNone/>
              <a:defRPr/>
            </a:pPr>
            <a:r>
              <a:rPr lang="en-US" sz="2400" dirty="0"/>
              <a:t>For replacing text, follow these steps:</a:t>
            </a:r>
          </a:p>
          <a:p>
            <a:pPr algn="just" eaLnBrk="1" fontAlgn="auto" hangingPunct="1">
              <a:lnSpc>
                <a:spcPct val="170000"/>
              </a:lnSpc>
              <a:spcAft>
                <a:spcPts val="0"/>
              </a:spcAft>
              <a:defRPr/>
            </a:pPr>
            <a:r>
              <a:rPr lang="en-US" sz="2400" dirty="0"/>
              <a:t>For each match emacs finds, it will ask whether you would like to make a replacement (Query replacing &lt;</a:t>
            </a:r>
            <a:r>
              <a:rPr lang="en-US" sz="2400" dirty="0" err="1"/>
              <a:t>search_word</a:t>
            </a:r>
            <a:r>
              <a:rPr lang="en-US" sz="2400" dirty="0"/>
              <a:t>&gt; with &lt;</a:t>
            </a:r>
            <a:r>
              <a:rPr lang="en-US" sz="2400" dirty="0" err="1"/>
              <a:t>replace_word</a:t>
            </a:r>
            <a:r>
              <a:rPr lang="en-US" sz="2400" dirty="0"/>
              <a:t>&gt;: (C-h for help)). You can take any of the following actions:</a:t>
            </a:r>
          </a:p>
          <a:p>
            <a:pPr algn="just" eaLnBrk="1" fontAlgn="auto" hangingPunct="1">
              <a:lnSpc>
                <a:spcPct val="170000"/>
              </a:lnSpc>
              <a:spcAft>
                <a:spcPts val="0"/>
              </a:spcAft>
              <a:defRPr/>
            </a:pPr>
            <a:r>
              <a:rPr lang="en-US" sz="2400" dirty="0"/>
              <a:t>Press y to replace the current match found.</a:t>
            </a:r>
          </a:p>
          <a:p>
            <a:pPr algn="just" eaLnBrk="1" fontAlgn="auto" hangingPunct="1">
              <a:lnSpc>
                <a:spcPct val="170000"/>
              </a:lnSpc>
              <a:spcAft>
                <a:spcPts val="0"/>
              </a:spcAft>
              <a:defRPr/>
            </a:pPr>
            <a:r>
              <a:rPr lang="en-US" sz="2400" dirty="0"/>
              <a:t>Press n to skip to the next match.</a:t>
            </a:r>
          </a:p>
        </p:txBody>
      </p:sp>
    </p:spTree>
    <p:extLst>
      <p:ext uri="{BB962C8B-B14F-4D97-AF65-F5344CB8AC3E}">
        <p14:creationId xmlns:p14="http://schemas.microsoft.com/office/powerpoint/2010/main" val="201332911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2C10A-44E5-4240-A4D5-A7F217556FFD}"/>
              </a:ext>
            </a:extLst>
          </p:cNvPr>
          <p:cNvSpPr>
            <a:spLocks noGrp="1"/>
          </p:cNvSpPr>
          <p:nvPr>
            <p:ph type="title"/>
          </p:nvPr>
        </p:nvSpPr>
        <p:spPr/>
        <p:txBody>
          <a:bodyPr rtlCol="0"/>
          <a:lstStyle/>
          <a:p>
            <a:pPr eaLnBrk="1" fontAlgn="auto" hangingPunct="1">
              <a:defRPr/>
            </a:pPr>
            <a:r>
              <a:rPr lang="en-US" dirty="0"/>
              <a:t>Basic Editing Commands</a:t>
            </a:r>
          </a:p>
        </p:txBody>
      </p:sp>
      <p:sp>
        <p:nvSpPr>
          <p:cNvPr id="3" name="Content Placeholder 2">
            <a:extLst>
              <a:ext uri="{FF2B5EF4-FFF2-40B4-BE49-F238E27FC236}">
                <a16:creationId xmlns:a16="http://schemas.microsoft.com/office/drawing/2014/main" id="{E54809B3-13A3-4E72-84C7-AB0BE9F3FBE3}"/>
              </a:ext>
            </a:extLst>
          </p:cNvPr>
          <p:cNvSpPr>
            <a:spLocks noGrp="1"/>
          </p:cNvSpPr>
          <p:nvPr>
            <p:ph idx="1"/>
          </p:nvPr>
        </p:nvSpPr>
        <p:spPr/>
        <p:txBody>
          <a:bodyPr rtlCol="0">
            <a:noAutofit/>
          </a:bodyPr>
          <a:lstStyle/>
          <a:p>
            <a:pPr algn="just" eaLnBrk="1" fontAlgn="auto" hangingPunct="1">
              <a:lnSpc>
                <a:spcPct val="170000"/>
              </a:lnSpc>
              <a:spcAft>
                <a:spcPts val="0"/>
              </a:spcAft>
              <a:buFont typeface="Arial" panose="020B0604020202020204" pitchFamily="34" charset="0"/>
              <a:buNone/>
              <a:defRPr/>
            </a:pPr>
            <a:r>
              <a:rPr lang="en-US" sz="2400" dirty="0"/>
              <a:t>For replacing text, follow these steps:</a:t>
            </a:r>
          </a:p>
          <a:p>
            <a:pPr algn="just" eaLnBrk="1" fontAlgn="auto" hangingPunct="1">
              <a:lnSpc>
                <a:spcPct val="170000"/>
              </a:lnSpc>
              <a:spcAft>
                <a:spcPts val="0"/>
              </a:spcAft>
              <a:defRPr/>
            </a:pPr>
            <a:r>
              <a:rPr lang="en-US" sz="2400" dirty="0"/>
              <a:t>Press q to exit without any replacements (basically escaping).</a:t>
            </a:r>
          </a:p>
          <a:p>
            <a:pPr algn="just" eaLnBrk="1" fontAlgn="auto" hangingPunct="1">
              <a:lnSpc>
                <a:spcPct val="170000"/>
              </a:lnSpc>
              <a:spcAft>
                <a:spcPts val="0"/>
              </a:spcAft>
              <a:defRPr/>
            </a:pPr>
            <a:r>
              <a:rPr lang="en-US" sz="2400" dirty="0"/>
              <a:t>Press ! to do a global replace without any prompts. (emacs will show a message </a:t>
            </a:r>
            <a:r>
              <a:rPr lang="en-US" sz="2400" dirty="0" err="1"/>
              <a:t>likereplaced</a:t>
            </a:r>
            <a:r>
              <a:rPr lang="en-US" sz="2400" dirty="0"/>
              <a:t> n occurrences)</a:t>
            </a:r>
          </a:p>
        </p:txBody>
      </p:sp>
    </p:spTree>
    <p:extLst>
      <p:ext uri="{BB962C8B-B14F-4D97-AF65-F5344CB8AC3E}">
        <p14:creationId xmlns:p14="http://schemas.microsoft.com/office/powerpoint/2010/main" val="228960128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B38A3-9AD5-4D86-BF03-D9BA28728FFB}"/>
              </a:ext>
            </a:extLst>
          </p:cNvPr>
          <p:cNvSpPr>
            <a:spLocks noGrp="1"/>
          </p:cNvSpPr>
          <p:nvPr>
            <p:ph type="title"/>
          </p:nvPr>
        </p:nvSpPr>
        <p:spPr/>
        <p:txBody>
          <a:bodyPr rtlCol="0"/>
          <a:lstStyle/>
          <a:p>
            <a:pPr eaLnBrk="1" fontAlgn="auto" hangingPunct="1">
              <a:defRPr/>
            </a:pPr>
            <a:r>
              <a:rPr lang="en-US" dirty="0"/>
              <a:t>Basic Editing Commands</a:t>
            </a:r>
          </a:p>
        </p:txBody>
      </p:sp>
      <p:sp>
        <p:nvSpPr>
          <p:cNvPr id="3" name="Content Placeholder 2">
            <a:extLst>
              <a:ext uri="{FF2B5EF4-FFF2-40B4-BE49-F238E27FC236}">
                <a16:creationId xmlns:a16="http://schemas.microsoft.com/office/drawing/2014/main" id="{1B2DC585-DFED-4ACA-B478-6CB9898EC1EF}"/>
              </a:ext>
            </a:extLst>
          </p:cNvPr>
          <p:cNvSpPr>
            <a:spLocks noGrp="1"/>
          </p:cNvSpPr>
          <p:nvPr>
            <p:ph idx="1"/>
          </p:nvPr>
        </p:nvSpPr>
        <p:spPr/>
        <p:txBody>
          <a:bodyPr rtlCol="0">
            <a:noAutofit/>
          </a:bodyPr>
          <a:lstStyle/>
          <a:p>
            <a:pPr algn="just" eaLnBrk="1" fontAlgn="auto" hangingPunct="1">
              <a:lnSpc>
                <a:spcPct val="150000"/>
              </a:lnSpc>
              <a:spcAft>
                <a:spcPts val="0"/>
              </a:spcAft>
              <a:buFont typeface="Arial" panose="020B0604020202020204" pitchFamily="34" charset="0"/>
              <a:buNone/>
              <a:defRPr/>
            </a:pPr>
            <a:r>
              <a:rPr lang="en-US" b="1" dirty="0"/>
              <a:t>Left, Right and Centre Alignment</a:t>
            </a:r>
            <a:endParaRPr lang="en-US" dirty="0"/>
          </a:p>
          <a:p>
            <a:pPr algn="just" eaLnBrk="1" fontAlgn="auto" hangingPunct="1">
              <a:lnSpc>
                <a:spcPct val="150000"/>
              </a:lnSpc>
              <a:spcAft>
                <a:spcPts val="0"/>
              </a:spcAft>
              <a:defRPr/>
            </a:pPr>
            <a:r>
              <a:rPr lang="en-US" dirty="0"/>
              <a:t>For justifying a selected text region, follow these steps:</a:t>
            </a:r>
          </a:p>
          <a:p>
            <a:pPr algn="just" eaLnBrk="1" fontAlgn="auto" hangingPunct="1">
              <a:lnSpc>
                <a:spcPct val="150000"/>
              </a:lnSpc>
              <a:spcAft>
                <a:spcPts val="0"/>
              </a:spcAft>
              <a:defRPr/>
            </a:pPr>
            <a:r>
              <a:rPr lang="en-US" dirty="0"/>
              <a:t>Create a text region to highlight the text you wish to justify</a:t>
            </a:r>
          </a:p>
          <a:p>
            <a:pPr algn="just" eaLnBrk="1" fontAlgn="auto" hangingPunct="1">
              <a:lnSpc>
                <a:spcPct val="150000"/>
              </a:lnSpc>
              <a:spcAft>
                <a:spcPts val="0"/>
              </a:spcAft>
              <a:defRPr/>
            </a:pPr>
            <a:r>
              <a:rPr lang="en-US" dirty="0"/>
              <a:t>Press </a:t>
            </a:r>
            <a:r>
              <a:rPr lang="en-US" b="1" dirty="0"/>
              <a:t>M-x</a:t>
            </a:r>
            <a:r>
              <a:rPr lang="en-US" dirty="0"/>
              <a:t>. The mini buffer will await a response</a:t>
            </a:r>
          </a:p>
          <a:p>
            <a:pPr algn="just" eaLnBrk="1" fontAlgn="auto" hangingPunct="1">
              <a:lnSpc>
                <a:spcPct val="150000"/>
              </a:lnSpc>
              <a:spcAft>
                <a:spcPts val="0"/>
              </a:spcAft>
              <a:defRPr/>
            </a:pPr>
            <a:r>
              <a:rPr lang="en-US" dirty="0"/>
              <a:t>Start typing </a:t>
            </a:r>
            <a:r>
              <a:rPr lang="en-US" b="1" dirty="0"/>
              <a:t>set-</a:t>
            </a:r>
            <a:r>
              <a:rPr lang="en-US" b="1" dirty="0" err="1"/>
              <a:t>justifiction</a:t>
            </a:r>
            <a:r>
              <a:rPr lang="en-US" b="1" dirty="0"/>
              <a:t>-</a:t>
            </a:r>
            <a:r>
              <a:rPr lang="en-US" dirty="0"/>
              <a:t> and press Tab.</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B38A3-9AD5-4D86-BF03-D9BA28728FFB}"/>
              </a:ext>
            </a:extLst>
          </p:cNvPr>
          <p:cNvSpPr>
            <a:spLocks noGrp="1"/>
          </p:cNvSpPr>
          <p:nvPr>
            <p:ph type="title"/>
          </p:nvPr>
        </p:nvSpPr>
        <p:spPr/>
        <p:txBody>
          <a:bodyPr rtlCol="0"/>
          <a:lstStyle/>
          <a:p>
            <a:pPr eaLnBrk="1" fontAlgn="auto" hangingPunct="1">
              <a:defRPr/>
            </a:pPr>
            <a:r>
              <a:rPr lang="en-US" dirty="0"/>
              <a:t>Basic Editing Commands</a:t>
            </a:r>
          </a:p>
        </p:txBody>
      </p:sp>
      <p:sp>
        <p:nvSpPr>
          <p:cNvPr id="3" name="Content Placeholder 2">
            <a:extLst>
              <a:ext uri="{FF2B5EF4-FFF2-40B4-BE49-F238E27FC236}">
                <a16:creationId xmlns:a16="http://schemas.microsoft.com/office/drawing/2014/main" id="{1B2DC585-DFED-4ACA-B478-6CB9898EC1EF}"/>
              </a:ext>
            </a:extLst>
          </p:cNvPr>
          <p:cNvSpPr>
            <a:spLocks noGrp="1"/>
          </p:cNvSpPr>
          <p:nvPr>
            <p:ph idx="1"/>
          </p:nvPr>
        </p:nvSpPr>
        <p:spPr/>
        <p:txBody>
          <a:bodyPr rtlCol="0">
            <a:noAutofit/>
          </a:bodyPr>
          <a:lstStyle/>
          <a:p>
            <a:pPr algn="just" eaLnBrk="1" fontAlgn="auto" hangingPunct="1">
              <a:lnSpc>
                <a:spcPct val="150000"/>
              </a:lnSpc>
              <a:spcAft>
                <a:spcPts val="0"/>
              </a:spcAft>
              <a:buFont typeface="Arial" panose="020B0604020202020204" pitchFamily="34" charset="0"/>
              <a:buNone/>
              <a:defRPr/>
            </a:pPr>
            <a:r>
              <a:rPr lang="en-US" b="1" dirty="0"/>
              <a:t>Left, Right and Centre Alignment</a:t>
            </a:r>
            <a:endParaRPr lang="en-US" dirty="0"/>
          </a:p>
          <a:p>
            <a:pPr algn="just" eaLnBrk="1" fontAlgn="auto" hangingPunct="1">
              <a:lnSpc>
                <a:spcPct val="150000"/>
              </a:lnSpc>
              <a:spcAft>
                <a:spcPts val="0"/>
              </a:spcAft>
              <a:defRPr/>
            </a:pPr>
            <a:r>
              <a:rPr lang="en-US" dirty="0"/>
              <a:t>You will be given completion options </a:t>
            </a:r>
            <a:r>
              <a:rPr lang="en-US" dirty="0" err="1"/>
              <a:t>likeset</a:t>
            </a:r>
            <a:r>
              <a:rPr lang="en-US" dirty="0"/>
              <a:t>-justification-center, set-justification-left, set-justification-</a:t>
            </a:r>
            <a:r>
              <a:rPr lang="en-US" dirty="0" err="1"/>
              <a:t>right,set</a:t>
            </a:r>
            <a:r>
              <a:rPr lang="en-US" dirty="0"/>
              <a:t>-justification-none and set-justification-full</a:t>
            </a:r>
          </a:p>
          <a:p>
            <a:pPr algn="just" eaLnBrk="1" fontAlgn="auto" hangingPunct="1">
              <a:lnSpc>
                <a:spcPct val="150000"/>
              </a:lnSpc>
              <a:spcAft>
                <a:spcPts val="0"/>
              </a:spcAft>
              <a:defRPr/>
            </a:pPr>
            <a:r>
              <a:rPr lang="en-US" dirty="0"/>
              <a:t>Complete the justification command (for example set-justification-right) and press Enter.</a:t>
            </a:r>
          </a:p>
          <a:p>
            <a:pPr algn="just" eaLnBrk="1" fontAlgn="auto" hangingPunct="1">
              <a:lnSpc>
                <a:spcPct val="150000"/>
              </a:lnSpc>
              <a:spcAft>
                <a:spcPts val="0"/>
              </a:spcAft>
              <a:defRPr/>
            </a:pPr>
            <a:r>
              <a:rPr lang="en-US" dirty="0"/>
              <a:t>The selected text will be justified.</a:t>
            </a:r>
          </a:p>
          <a:p>
            <a:pPr algn="just" eaLnBrk="1" fontAlgn="auto" hangingPunct="1">
              <a:lnSpc>
                <a:spcPct val="150000"/>
              </a:lnSpc>
              <a:spcAft>
                <a:spcPts val="0"/>
              </a:spcAft>
              <a:defRPr/>
            </a:pPr>
            <a:endParaRPr lang="en-US" dirty="0"/>
          </a:p>
        </p:txBody>
      </p:sp>
    </p:spTree>
    <p:extLst>
      <p:ext uri="{BB962C8B-B14F-4D97-AF65-F5344CB8AC3E}">
        <p14:creationId xmlns:p14="http://schemas.microsoft.com/office/powerpoint/2010/main" val="395123053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A5BBE-D33E-4216-BB01-21BA0D68FCC4}"/>
              </a:ext>
            </a:extLst>
          </p:cNvPr>
          <p:cNvSpPr>
            <a:spLocks noGrp="1"/>
          </p:cNvSpPr>
          <p:nvPr>
            <p:ph type="title"/>
          </p:nvPr>
        </p:nvSpPr>
        <p:spPr/>
        <p:txBody>
          <a:bodyPr rtlCol="0"/>
          <a:lstStyle/>
          <a:p>
            <a:pPr eaLnBrk="1" fontAlgn="auto" hangingPunct="1">
              <a:defRPr/>
            </a:pPr>
            <a:r>
              <a:rPr lang="en-US" dirty="0"/>
              <a:t>Basic Editing Commands</a:t>
            </a:r>
          </a:p>
        </p:txBody>
      </p:sp>
      <p:sp>
        <p:nvSpPr>
          <p:cNvPr id="58371" name="Content Placeholder 2">
            <a:extLst>
              <a:ext uri="{FF2B5EF4-FFF2-40B4-BE49-F238E27FC236}">
                <a16:creationId xmlns:a16="http://schemas.microsoft.com/office/drawing/2014/main" id="{9E41B403-B958-4202-8BD6-CC85C43BBC82}"/>
              </a:ext>
            </a:extLst>
          </p:cNvPr>
          <p:cNvSpPr>
            <a:spLocks noGrp="1"/>
          </p:cNvSpPr>
          <p:nvPr>
            <p:ph idx="1"/>
          </p:nvPr>
        </p:nvSpPr>
        <p:spPr/>
        <p:txBody>
          <a:bodyPr/>
          <a:lstStyle/>
          <a:p>
            <a:pPr algn="just" eaLnBrk="1" hangingPunct="1">
              <a:lnSpc>
                <a:spcPct val="150000"/>
              </a:lnSpc>
              <a:buFont typeface="Arial" panose="020B0604020202020204" pitchFamily="34" charset="0"/>
              <a:buNone/>
            </a:pPr>
            <a:r>
              <a:rPr lang="en-US" altLang="en-US" b="1" dirty="0"/>
              <a:t>Converting Case</a:t>
            </a:r>
            <a:endParaRPr lang="en-US" altLang="en-US" dirty="0"/>
          </a:p>
          <a:p>
            <a:pPr algn="just" eaLnBrk="1" hangingPunct="1">
              <a:lnSpc>
                <a:spcPct val="150000"/>
              </a:lnSpc>
            </a:pPr>
            <a:r>
              <a:rPr lang="en-US" altLang="en-US" dirty="0"/>
              <a:t>Capitalizing a word after the cursor     | M-c (c for Capitalize)</a:t>
            </a:r>
          </a:p>
          <a:p>
            <a:pPr algn="just" eaLnBrk="1" hangingPunct="1">
              <a:lnSpc>
                <a:spcPct val="150000"/>
              </a:lnSpc>
            </a:pPr>
            <a:r>
              <a:rPr lang="en-US" altLang="en-US" dirty="0"/>
              <a:t>Converting a word to lower case          | M-l (l for Lower case)</a:t>
            </a:r>
          </a:p>
          <a:p>
            <a:pPr algn="just" eaLnBrk="1" hangingPunct="1">
              <a:lnSpc>
                <a:spcPct val="150000"/>
              </a:lnSpc>
            </a:pPr>
            <a:r>
              <a:rPr lang="en-US" altLang="en-US" dirty="0"/>
              <a:t>Converting a word to upper case          | M-u (u for Upper case) </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A5BBE-D33E-4216-BB01-21BA0D68FCC4}"/>
              </a:ext>
            </a:extLst>
          </p:cNvPr>
          <p:cNvSpPr>
            <a:spLocks noGrp="1"/>
          </p:cNvSpPr>
          <p:nvPr>
            <p:ph type="title"/>
          </p:nvPr>
        </p:nvSpPr>
        <p:spPr/>
        <p:txBody>
          <a:bodyPr rtlCol="0"/>
          <a:lstStyle/>
          <a:p>
            <a:pPr eaLnBrk="1" fontAlgn="auto" hangingPunct="1">
              <a:defRPr/>
            </a:pPr>
            <a:r>
              <a:rPr lang="en-US" dirty="0"/>
              <a:t>Basic Editing Commands</a:t>
            </a:r>
          </a:p>
        </p:txBody>
      </p:sp>
      <p:sp>
        <p:nvSpPr>
          <p:cNvPr id="58371" name="Content Placeholder 2">
            <a:extLst>
              <a:ext uri="{FF2B5EF4-FFF2-40B4-BE49-F238E27FC236}">
                <a16:creationId xmlns:a16="http://schemas.microsoft.com/office/drawing/2014/main" id="{9E41B403-B958-4202-8BD6-CC85C43BBC82}"/>
              </a:ext>
            </a:extLst>
          </p:cNvPr>
          <p:cNvSpPr>
            <a:spLocks noGrp="1"/>
          </p:cNvSpPr>
          <p:nvPr>
            <p:ph idx="1"/>
          </p:nvPr>
        </p:nvSpPr>
        <p:spPr/>
        <p:txBody>
          <a:bodyPr/>
          <a:lstStyle/>
          <a:p>
            <a:pPr algn="just" eaLnBrk="1" hangingPunct="1">
              <a:lnSpc>
                <a:spcPct val="150000"/>
              </a:lnSpc>
              <a:buFont typeface="Arial" panose="020B0604020202020204" pitchFamily="34" charset="0"/>
              <a:buNone/>
            </a:pPr>
            <a:r>
              <a:rPr lang="en-US" altLang="en-US" b="1" dirty="0"/>
              <a:t>Converting Case</a:t>
            </a:r>
            <a:endParaRPr lang="en-US" altLang="en-US" dirty="0"/>
          </a:p>
          <a:p>
            <a:pPr algn="just" eaLnBrk="1" hangingPunct="1">
              <a:lnSpc>
                <a:spcPct val="150000"/>
              </a:lnSpc>
            </a:pPr>
            <a:r>
              <a:rPr lang="en-US" altLang="en-US" dirty="0"/>
              <a:t>Converting a paragraph to upper case     | Block select, then C-x C-u</a:t>
            </a:r>
          </a:p>
          <a:p>
            <a:pPr algn="just" eaLnBrk="1" hangingPunct="1">
              <a:lnSpc>
                <a:spcPct val="150000"/>
              </a:lnSpc>
            </a:pPr>
            <a:r>
              <a:rPr lang="en-US" altLang="en-US" dirty="0"/>
              <a:t>Converting a paragraph to lower case     | Block select, then C-x C-l  </a:t>
            </a:r>
          </a:p>
          <a:p>
            <a:pPr algn="just" eaLnBrk="1" hangingPunct="1">
              <a:lnSpc>
                <a:spcPct val="150000"/>
              </a:lnSpc>
            </a:pPr>
            <a:endParaRPr lang="en-US" altLang="en-US" dirty="0"/>
          </a:p>
        </p:txBody>
      </p:sp>
    </p:spTree>
    <p:extLst>
      <p:ext uri="{BB962C8B-B14F-4D97-AF65-F5344CB8AC3E}">
        <p14:creationId xmlns:p14="http://schemas.microsoft.com/office/powerpoint/2010/main" val="171471490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11C12-EE96-48D3-A866-FF93892EB68B}"/>
              </a:ext>
            </a:extLst>
          </p:cNvPr>
          <p:cNvSpPr>
            <a:spLocks noGrp="1"/>
          </p:cNvSpPr>
          <p:nvPr>
            <p:ph type="title"/>
          </p:nvPr>
        </p:nvSpPr>
        <p:spPr/>
        <p:txBody>
          <a:bodyPr rtlCol="0"/>
          <a:lstStyle/>
          <a:p>
            <a:pPr eaLnBrk="1" fontAlgn="auto" hangingPunct="1">
              <a:defRPr/>
            </a:pPr>
            <a:r>
              <a:rPr lang="en-US" dirty="0" err="1"/>
              <a:t>emacs</a:t>
            </a:r>
            <a:r>
              <a:rPr lang="en-US" dirty="0"/>
              <a:t> Versus vim</a:t>
            </a:r>
          </a:p>
        </p:txBody>
      </p:sp>
      <p:sp>
        <p:nvSpPr>
          <p:cNvPr id="15363" name="Content Placeholder 2">
            <a:extLst>
              <a:ext uri="{FF2B5EF4-FFF2-40B4-BE49-F238E27FC236}">
                <a16:creationId xmlns:a16="http://schemas.microsoft.com/office/drawing/2014/main" id="{D9F4A554-AB15-4FF6-860E-9A0E90BFD1C3}"/>
              </a:ext>
            </a:extLst>
          </p:cNvPr>
          <p:cNvSpPr>
            <a:spLocks noGrp="1"/>
          </p:cNvSpPr>
          <p:nvPr>
            <p:ph idx="1"/>
          </p:nvPr>
        </p:nvSpPr>
        <p:spPr/>
        <p:txBody>
          <a:bodyPr/>
          <a:lstStyle/>
          <a:p>
            <a:pPr marL="0" indent="0" algn="just" eaLnBrk="1" hangingPunct="1">
              <a:lnSpc>
                <a:spcPct val="150000"/>
              </a:lnSpc>
              <a:buNone/>
            </a:pPr>
            <a:r>
              <a:rPr lang="en-US" altLang="en-US" dirty="0"/>
              <a:t>Like vim, emacs is a display editor: It displays on the screen the text you are editing and changes the display as you type each command or insert new text.</a:t>
            </a:r>
          </a:p>
          <a:p>
            <a:pPr marL="0" indent="0" algn="just" eaLnBrk="1" hangingPunct="1">
              <a:lnSpc>
                <a:spcPct val="150000"/>
              </a:lnSpc>
              <a:buNone/>
            </a:pPr>
            <a:r>
              <a:rPr lang="en-US" altLang="en-US" dirty="0"/>
              <a:t>Unlike vim, emacs does not require you to keep track of whether you are in Command mode or Insert mode: Commands always use CONTROL or other special keys.</a:t>
            </a:r>
          </a:p>
        </p:txBody>
      </p:sp>
      <p:sp>
        <p:nvSpPr>
          <p:cNvPr id="4" name="Parallelogram 3">
            <a:extLst>
              <a:ext uri="{FF2B5EF4-FFF2-40B4-BE49-F238E27FC236}">
                <a16:creationId xmlns:a16="http://schemas.microsoft.com/office/drawing/2014/main" id="{499DA409-4BC5-47EB-BCDA-D406A9A3E2AA}"/>
              </a:ext>
            </a:extLst>
          </p:cNvPr>
          <p:cNvSpPr/>
          <p:nvPr/>
        </p:nvSpPr>
        <p:spPr>
          <a:xfrm>
            <a:off x="294450" y="924039"/>
            <a:ext cx="1512000" cy="72000"/>
          </a:xfrm>
          <a:prstGeom prst="parallelogram">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5" name="Parallelogram 4">
            <a:extLst>
              <a:ext uri="{FF2B5EF4-FFF2-40B4-BE49-F238E27FC236}">
                <a16:creationId xmlns:a16="http://schemas.microsoft.com/office/drawing/2014/main" id="{B4409568-36EC-41C1-B534-E25E799F87F6}"/>
              </a:ext>
            </a:extLst>
          </p:cNvPr>
          <p:cNvSpPr/>
          <p:nvPr/>
        </p:nvSpPr>
        <p:spPr>
          <a:xfrm>
            <a:off x="2088960" y="924039"/>
            <a:ext cx="1512000" cy="72000"/>
          </a:xfrm>
          <a:prstGeom prst="parallelogram">
            <a:avLst/>
          </a:prstGeom>
          <a:solidFill>
            <a:schemeClr val="bg1"/>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6" name="Parallelogram 5">
            <a:extLst>
              <a:ext uri="{FF2B5EF4-FFF2-40B4-BE49-F238E27FC236}">
                <a16:creationId xmlns:a16="http://schemas.microsoft.com/office/drawing/2014/main" id="{55183EAA-A3CC-42F1-B70F-3E094E7BD02D}"/>
              </a:ext>
            </a:extLst>
          </p:cNvPr>
          <p:cNvSpPr/>
          <p:nvPr/>
        </p:nvSpPr>
        <p:spPr>
          <a:xfrm>
            <a:off x="3883470" y="924039"/>
            <a:ext cx="1512000" cy="72000"/>
          </a:xfrm>
          <a:prstGeom prst="parallelogram">
            <a:avLst/>
          </a:prstGeom>
          <a:solidFill>
            <a:schemeClr val="bg1"/>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7" name="Parallelogram 6">
            <a:extLst>
              <a:ext uri="{FF2B5EF4-FFF2-40B4-BE49-F238E27FC236}">
                <a16:creationId xmlns:a16="http://schemas.microsoft.com/office/drawing/2014/main" id="{1BC778F5-CA4B-4CAD-9374-3EC26A9854B2}"/>
              </a:ext>
            </a:extLst>
          </p:cNvPr>
          <p:cNvSpPr/>
          <p:nvPr/>
        </p:nvSpPr>
        <p:spPr>
          <a:xfrm>
            <a:off x="5677980" y="924039"/>
            <a:ext cx="1512000" cy="72000"/>
          </a:xfrm>
          <a:prstGeom prst="parallelogram">
            <a:avLst/>
          </a:prstGeom>
          <a:solidFill>
            <a:schemeClr val="bg1"/>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9" name="Parallelogram 8">
            <a:extLst>
              <a:ext uri="{FF2B5EF4-FFF2-40B4-BE49-F238E27FC236}">
                <a16:creationId xmlns:a16="http://schemas.microsoft.com/office/drawing/2014/main" id="{2642C606-A4E1-4CB7-8F6C-49877341E1E8}"/>
              </a:ext>
            </a:extLst>
          </p:cNvPr>
          <p:cNvSpPr/>
          <p:nvPr/>
        </p:nvSpPr>
        <p:spPr>
          <a:xfrm>
            <a:off x="7472490" y="924039"/>
            <a:ext cx="1512000" cy="72000"/>
          </a:xfrm>
          <a:prstGeom prst="parallelogram">
            <a:avLst/>
          </a:prstGeom>
          <a:solidFill>
            <a:schemeClr val="bg1"/>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61234-C85E-4E68-A737-3C6944AD0176}"/>
              </a:ext>
            </a:extLst>
          </p:cNvPr>
          <p:cNvSpPr>
            <a:spLocks noGrp="1"/>
          </p:cNvSpPr>
          <p:nvPr>
            <p:ph type="title"/>
          </p:nvPr>
        </p:nvSpPr>
        <p:spPr/>
        <p:txBody>
          <a:bodyPr rtlCol="0"/>
          <a:lstStyle/>
          <a:p>
            <a:pPr eaLnBrk="1" fontAlgn="auto" hangingPunct="1">
              <a:defRPr/>
            </a:pPr>
            <a:r>
              <a:rPr lang="en-US" dirty="0" err="1"/>
              <a:t>emacs</a:t>
            </a:r>
            <a:r>
              <a:rPr lang="en-US" dirty="0"/>
              <a:t> Versus vim</a:t>
            </a:r>
          </a:p>
        </p:txBody>
      </p:sp>
      <p:sp>
        <p:nvSpPr>
          <p:cNvPr id="16387" name="Content Placeholder 2">
            <a:extLst>
              <a:ext uri="{FF2B5EF4-FFF2-40B4-BE49-F238E27FC236}">
                <a16:creationId xmlns:a16="http://schemas.microsoft.com/office/drawing/2014/main" id="{9882259F-0DC8-4BD9-94B9-7D458FB31DA7}"/>
              </a:ext>
            </a:extLst>
          </p:cNvPr>
          <p:cNvSpPr>
            <a:spLocks noGrp="1"/>
          </p:cNvSpPr>
          <p:nvPr>
            <p:ph idx="1"/>
          </p:nvPr>
        </p:nvSpPr>
        <p:spPr/>
        <p:txBody>
          <a:bodyPr/>
          <a:lstStyle/>
          <a:p>
            <a:pPr marL="0" indent="0" algn="just" eaLnBrk="1" hangingPunct="1">
              <a:lnSpc>
                <a:spcPct val="150000"/>
              </a:lnSpc>
              <a:buNone/>
            </a:pPr>
            <a:r>
              <a:rPr lang="en-US" altLang="en-US" dirty="0"/>
              <a:t>The emacs editor inserts ordinary characters into the text you are editing (as opposed to using ordinary characters as commands), another trait of modeless editing. For many people this approach is convenient and natural.</a:t>
            </a:r>
          </a:p>
        </p:txBody>
      </p:sp>
      <p:sp>
        <p:nvSpPr>
          <p:cNvPr id="4" name="Parallelogram 3">
            <a:extLst>
              <a:ext uri="{FF2B5EF4-FFF2-40B4-BE49-F238E27FC236}">
                <a16:creationId xmlns:a16="http://schemas.microsoft.com/office/drawing/2014/main" id="{D89D061E-97DA-495B-A59A-36221B95BA7B}"/>
              </a:ext>
            </a:extLst>
          </p:cNvPr>
          <p:cNvSpPr/>
          <p:nvPr/>
        </p:nvSpPr>
        <p:spPr>
          <a:xfrm>
            <a:off x="294450" y="924039"/>
            <a:ext cx="1512000" cy="72000"/>
          </a:xfrm>
          <a:prstGeom prst="parallelogram">
            <a:avLst/>
          </a:prstGeom>
          <a:solidFill>
            <a:schemeClr val="bg1"/>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5" name="Parallelogram 4">
            <a:extLst>
              <a:ext uri="{FF2B5EF4-FFF2-40B4-BE49-F238E27FC236}">
                <a16:creationId xmlns:a16="http://schemas.microsoft.com/office/drawing/2014/main" id="{51ECEE75-28DA-4A69-8A2C-0ED066D59AE6}"/>
              </a:ext>
            </a:extLst>
          </p:cNvPr>
          <p:cNvSpPr/>
          <p:nvPr/>
        </p:nvSpPr>
        <p:spPr>
          <a:xfrm>
            <a:off x="2088960" y="924039"/>
            <a:ext cx="1512000" cy="72000"/>
          </a:xfrm>
          <a:prstGeom prst="parallelogram">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6" name="Parallelogram 5">
            <a:extLst>
              <a:ext uri="{FF2B5EF4-FFF2-40B4-BE49-F238E27FC236}">
                <a16:creationId xmlns:a16="http://schemas.microsoft.com/office/drawing/2014/main" id="{5650C6A6-D2F2-4C6C-9F78-EED5E5724371}"/>
              </a:ext>
            </a:extLst>
          </p:cNvPr>
          <p:cNvSpPr/>
          <p:nvPr/>
        </p:nvSpPr>
        <p:spPr>
          <a:xfrm>
            <a:off x="3883470" y="924039"/>
            <a:ext cx="1512000" cy="72000"/>
          </a:xfrm>
          <a:prstGeom prst="parallelogram">
            <a:avLst/>
          </a:prstGeom>
          <a:solidFill>
            <a:schemeClr val="bg1"/>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7" name="Parallelogram 6">
            <a:extLst>
              <a:ext uri="{FF2B5EF4-FFF2-40B4-BE49-F238E27FC236}">
                <a16:creationId xmlns:a16="http://schemas.microsoft.com/office/drawing/2014/main" id="{AA4B7181-FC44-4470-BB88-8E11AA99E966}"/>
              </a:ext>
            </a:extLst>
          </p:cNvPr>
          <p:cNvSpPr/>
          <p:nvPr/>
        </p:nvSpPr>
        <p:spPr>
          <a:xfrm>
            <a:off x="5677980" y="924039"/>
            <a:ext cx="1512000" cy="72000"/>
          </a:xfrm>
          <a:prstGeom prst="parallelogram">
            <a:avLst/>
          </a:prstGeom>
          <a:solidFill>
            <a:schemeClr val="bg1"/>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8" name="Parallelogram 7">
            <a:extLst>
              <a:ext uri="{FF2B5EF4-FFF2-40B4-BE49-F238E27FC236}">
                <a16:creationId xmlns:a16="http://schemas.microsoft.com/office/drawing/2014/main" id="{D330179C-09FA-4104-B310-5212699F0D38}"/>
              </a:ext>
            </a:extLst>
          </p:cNvPr>
          <p:cNvSpPr/>
          <p:nvPr/>
        </p:nvSpPr>
        <p:spPr>
          <a:xfrm>
            <a:off x="7472490" y="924039"/>
            <a:ext cx="1512000" cy="72000"/>
          </a:xfrm>
          <a:prstGeom prst="parallelogram">
            <a:avLst/>
          </a:prstGeom>
          <a:solidFill>
            <a:schemeClr val="bg1"/>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05432-72B5-466B-B73D-AC911F814D77}"/>
              </a:ext>
            </a:extLst>
          </p:cNvPr>
          <p:cNvSpPr>
            <a:spLocks noGrp="1"/>
          </p:cNvSpPr>
          <p:nvPr>
            <p:ph type="title"/>
          </p:nvPr>
        </p:nvSpPr>
        <p:spPr/>
        <p:txBody>
          <a:bodyPr rtlCol="0"/>
          <a:lstStyle/>
          <a:p>
            <a:pPr eaLnBrk="1" fontAlgn="auto" hangingPunct="1">
              <a:defRPr/>
            </a:pPr>
            <a:r>
              <a:rPr lang="en-US" dirty="0" err="1"/>
              <a:t>emacs</a:t>
            </a:r>
            <a:r>
              <a:rPr lang="en-US" dirty="0"/>
              <a:t> Versus vim</a:t>
            </a:r>
          </a:p>
        </p:txBody>
      </p:sp>
      <p:sp>
        <p:nvSpPr>
          <p:cNvPr id="17411" name="Content Placeholder 2">
            <a:extLst>
              <a:ext uri="{FF2B5EF4-FFF2-40B4-BE49-F238E27FC236}">
                <a16:creationId xmlns:a16="http://schemas.microsoft.com/office/drawing/2014/main" id="{6EEDC004-E4C1-4EFD-826C-A70BFBBB5FCD}"/>
              </a:ext>
            </a:extLst>
          </p:cNvPr>
          <p:cNvSpPr>
            <a:spLocks noGrp="1"/>
          </p:cNvSpPr>
          <p:nvPr>
            <p:ph idx="1"/>
          </p:nvPr>
        </p:nvSpPr>
        <p:spPr/>
        <p:txBody>
          <a:bodyPr/>
          <a:lstStyle/>
          <a:p>
            <a:pPr marL="0" indent="0" algn="just" eaLnBrk="1" hangingPunct="1">
              <a:lnSpc>
                <a:spcPct val="150000"/>
              </a:lnSpc>
              <a:buNone/>
            </a:pPr>
            <a:r>
              <a:rPr lang="en-US" altLang="en-US" dirty="0"/>
              <a:t>As with vim, you use emacs to edit a file in a work area, or buffer, and have the option of writing this buffer back to the file on the disk when you are finished. </a:t>
            </a:r>
          </a:p>
          <a:p>
            <a:pPr marL="0" indent="0" algn="just" eaLnBrk="1" hangingPunct="1">
              <a:lnSpc>
                <a:spcPct val="150000"/>
              </a:lnSpc>
              <a:buNone/>
            </a:pPr>
            <a:r>
              <a:rPr lang="en-US" altLang="en-US" dirty="0"/>
              <a:t>	With emacs, however, you can have many work buffers and switch among them without having to write the buffer out and read it back in. </a:t>
            </a:r>
          </a:p>
        </p:txBody>
      </p:sp>
      <p:sp>
        <p:nvSpPr>
          <p:cNvPr id="4" name="Parallelogram 3">
            <a:extLst>
              <a:ext uri="{FF2B5EF4-FFF2-40B4-BE49-F238E27FC236}">
                <a16:creationId xmlns:a16="http://schemas.microsoft.com/office/drawing/2014/main" id="{17EDAC0A-A4E5-41EC-82BD-1BF7F010A356}"/>
              </a:ext>
            </a:extLst>
          </p:cNvPr>
          <p:cNvSpPr/>
          <p:nvPr/>
        </p:nvSpPr>
        <p:spPr>
          <a:xfrm>
            <a:off x="294450" y="924039"/>
            <a:ext cx="1512000" cy="72000"/>
          </a:xfrm>
          <a:prstGeom prst="parallelogram">
            <a:avLst/>
          </a:prstGeom>
          <a:solidFill>
            <a:schemeClr val="bg1"/>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5" name="Parallelogram 4">
            <a:extLst>
              <a:ext uri="{FF2B5EF4-FFF2-40B4-BE49-F238E27FC236}">
                <a16:creationId xmlns:a16="http://schemas.microsoft.com/office/drawing/2014/main" id="{DB317824-E7D1-4863-8C6B-B370A3DB2938}"/>
              </a:ext>
            </a:extLst>
          </p:cNvPr>
          <p:cNvSpPr/>
          <p:nvPr/>
        </p:nvSpPr>
        <p:spPr>
          <a:xfrm>
            <a:off x="2088960" y="924039"/>
            <a:ext cx="1512000" cy="72000"/>
          </a:xfrm>
          <a:prstGeom prst="parallelogram">
            <a:avLst/>
          </a:prstGeom>
          <a:solidFill>
            <a:schemeClr val="bg1"/>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6" name="Parallelogram 5">
            <a:extLst>
              <a:ext uri="{FF2B5EF4-FFF2-40B4-BE49-F238E27FC236}">
                <a16:creationId xmlns:a16="http://schemas.microsoft.com/office/drawing/2014/main" id="{1EF73B7C-D9EF-4BE4-9AEF-3064F9427B34}"/>
              </a:ext>
            </a:extLst>
          </p:cNvPr>
          <p:cNvSpPr/>
          <p:nvPr/>
        </p:nvSpPr>
        <p:spPr>
          <a:xfrm>
            <a:off x="3883470" y="924039"/>
            <a:ext cx="1512000" cy="72000"/>
          </a:xfrm>
          <a:prstGeom prst="parallelogram">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7" name="Parallelogram 6">
            <a:extLst>
              <a:ext uri="{FF2B5EF4-FFF2-40B4-BE49-F238E27FC236}">
                <a16:creationId xmlns:a16="http://schemas.microsoft.com/office/drawing/2014/main" id="{5432063D-6966-480A-AAD8-FC988C583782}"/>
              </a:ext>
            </a:extLst>
          </p:cNvPr>
          <p:cNvSpPr/>
          <p:nvPr/>
        </p:nvSpPr>
        <p:spPr>
          <a:xfrm>
            <a:off x="5677980" y="924039"/>
            <a:ext cx="1512000" cy="72000"/>
          </a:xfrm>
          <a:prstGeom prst="parallelogram">
            <a:avLst/>
          </a:prstGeom>
          <a:solidFill>
            <a:schemeClr val="bg1"/>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8" name="Parallelogram 7">
            <a:extLst>
              <a:ext uri="{FF2B5EF4-FFF2-40B4-BE49-F238E27FC236}">
                <a16:creationId xmlns:a16="http://schemas.microsoft.com/office/drawing/2014/main" id="{C19E54A3-5315-4BC3-80AF-2B06B2BDBC30}"/>
              </a:ext>
            </a:extLst>
          </p:cNvPr>
          <p:cNvSpPr/>
          <p:nvPr/>
        </p:nvSpPr>
        <p:spPr>
          <a:xfrm>
            <a:off x="7472490" y="924039"/>
            <a:ext cx="1512000" cy="72000"/>
          </a:xfrm>
          <a:prstGeom prst="parallelogram">
            <a:avLst/>
          </a:prstGeom>
          <a:solidFill>
            <a:schemeClr val="bg1"/>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9A666-A0B0-4B5C-AE28-F71DDF94CDA8}"/>
              </a:ext>
            </a:extLst>
          </p:cNvPr>
          <p:cNvSpPr>
            <a:spLocks noGrp="1"/>
          </p:cNvSpPr>
          <p:nvPr>
            <p:ph type="title"/>
          </p:nvPr>
        </p:nvSpPr>
        <p:spPr/>
        <p:txBody>
          <a:bodyPr rtlCol="0"/>
          <a:lstStyle/>
          <a:p>
            <a:pPr eaLnBrk="1" fontAlgn="auto" hangingPunct="1">
              <a:defRPr/>
            </a:pPr>
            <a:r>
              <a:rPr lang="en-US" dirty="0" err="1"/>
              <a:t>emacs</a:t>
            </a:r>
            <a:r>
              <a:rPr lang="en-US" dirty="0"/>
              <a:t> Versus vim</a:t>
            </a:r>
          </a:p>
        </p:txBody>
      </p:sp>
      <p:sp>
        <p:nvSpPr>
          <p:cNvPr id="18435" name="Content Placeholder 2">
            <a:extLst>
              <a:ext uri="{FF2B5EF4-FFF2-40B4-BE49-F238E27FC236}">
                <a16:creationId xmlns:a16="http://schemas.microsoft.com/office/drawing/2014/main" id="{A8FF1540-3EDB-4F5F-9F4B-DE7174FF5A9D}"/>
              </a:ext>
            </a:extLst>
          </p:cNvPr>
          <p:cNvSpPr>
            <a:spLocks noGrp="1"/>
          </p:cNvSpPr>
          <p:nvPr>
            <p:ph idx="1"/>
          </p:nvPr>
        </p:nvSpPr>
        <p:spPr/>
        <p:txBody>
          <a:bodyPr/>
          <a:lstStyle/>
          <a:p>
            <a:pPr marL="0" indent="0" algn="just" eaLnBrk="1" hangingPunct="1">
              <a:lnSpc>
                <a:spcPct val="150000"/>
              </a:lnSpc>
              <a:buNone/>
            </a:pPr>
            <a:r>
              <a:rPr lang="en-US" altLang="en-US" dirty="0"/>
              <a:t>Like vim, emacs has a rich, extensive command set for moving about in the buffer and altering text. This command set is not “cast in concrete”—you can change or customize commands at any time. </a:t>
            </a:r>
          </a:p>
        </p:txBody>
      </p:sp>
      <p:sp>
        <p:nvSpPr>
          <p:cNvPr id="4" name="Parallelogram 3">
            <a:extLst>
              <a:ext uri="{FF2B5EF4-FFF2-40B4-BE49-F238E27FC236}">
                <a16:creationId xmlns:a16="http://schemas.microsoft.com/office/drawing/2014/main" id="{4C8FB4B7-6340-4747-82EF-7E5BFC851849}"/>
              </a:ext>
            </a:extLst>
          </p:cNvPr>
          <p:cNvSpPr/>
          <p:nvPr/>
        </p:nvSpPr>
        <p:spPr>
          <a:xfrm>
            <a:off x="294450" y="924039"/>
            <a:ext cx="1512000" cy="72000"/>
          </a:xfrm>
          <a:prstGeom prst="parallelogram">
            <a:avLst/>
          </a:prstGeom>
          <a:solidFill>
            <a:schemeClr val="bg1"/>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5" name="Parallelogram 4">
            <a:extLst>
              <a:ext uri="{FF2B5EF4-FFF2-40B4-BE49-F238E27FC236}">
                <a16:creationId xmlns:a16="http://schemas.microsoft.com/office/drawing/2014/main" id="{93E85EB2-9694-4CC5-BFEE-74BDFE0886D1}"/>
              </a:ext>
            </a:extLst>
          </p:cNvPr>
          <p:cNvSpPr/>
          <p:nvPr/>
        </p:nvSpPr>
        <p:spPr>
          <a:xfrm>
            <a:off x="2088960" y="924039"/>
            <a:ext cx="1512000" cy="72000"/>
          </a:xfrm>
          <a:prstGeom prst="parallelogram">
            <a:avLst/>
          </a:prstGeom>
          <a:solidFill>
            <a:schemeClr val="bg1"/>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6" name="Parallelogram 5">
            <a:extLst>
              <a:ext uri="{FF2B5EF4-FFF2-40B4-BE49-F238E27FC236}">
                <a16:creationId xmlns:a16="http://schemas.microsoft.com/office/drawing/2014/main" id="{F8760E7C-240A-46F8-9918-15F73A8BBFFB}"/>
              </a:ext>
            </a:extLst>
          </p:cNvPr>
          <p:cNvSpPr/>
          <p:nvPr/>
        </p:nvSpPr>
        <p:spPr>
          <a:xfrm>
            <a:off x="3883470" y="924039"/>
            <a:ext cx="1512000" cy="72000"/>
          </a:xfrm>
          <a:prstGeom prst="parallelogram">
            <a:avLst/>
          </a:prstGeom>
          <a:solidFill>
            <a:schemeClr val="bg1"/>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7" name="Parallelogram 6">
            <a:extLst>
              <a:ext uri="{FF2B5EF4-FFF2-40B4-BE49-F238E27FC236}">
                <a16:creationId xmlns:a16="http://schemas.microsoft.com/office/drawing/2014/main" id="{AACC3BB3-443C-4982-A2FB-489D638D59CD}"/>
              </a:ext>
            </a:extLst>
          </p:cNvPr>
          <p:cNvSpPr/>
          <p:nvPr/>
        </p:nvSpPr>
        <p:spPr>
          <a:xfrm>
            <a:off x="5677980" y="924039"/>
            <a:ext cx="1512000" cy="72000"/>
          </a:xfrm>
          <a:prstGeom prst="parallelogram">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8" name="Parallelogram 7">
            <a:extLst>
              <a:ext uri="{FF2B5EF4-FFF2-40B4-BE49-F238E27FC236}">
                <a16:creationId xmlns:a16="http://schemas.microsoft.com/office/drawing/2014/main" id="{C64F1A41-65F1-4E7C-A168-002FCE3A3C7F}"/>
              </a:ext>
            </a:extLst>
          </p:cNvPr>
          <p:cNvSpPr/>
          <p:nvPr/>
        </p:nvSpPr>
        <p:spPr>
          <a:xfrm>
            <a:off x="7472490" y="924039"/>
            <a:ext cx="1512000" cy="72000"/>
          </a:xfrm>
          <a:prstGeom prst="parallelogram">
            <a:avLst/>
          </a:prstGeom>
          <a:solidFill>
            <a:schemeClr val="bg1"/>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1">
      <a:majorFont>
        <a:latin typeface="Bahnschrift SemiBold"/>
        <a:ea typeface=""/>
        <a:cs typeface=""/>
      </a:majorFont>
      <a:minorFont>
        <a:latin typeface="Bahnschrif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252</TotalTime>
  <Words>2832</Words>
  <Application>Microsoft Office PowerPoint</Application>
  <PresentationFormat>On-screen Show (4:3)</PresentationFormat>
  <Paragraphs>203</Paragraphs>
  <Slides>58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58</vt:i4>
      </vt:variant>
    </vt:vector>
  </HeadingPairs>
  <TitlesOfParts>
    <vt:vector size="62" baseType="lpstr">
      <vt:lpstr>Arial</vt:lpstr>
      <vt:lpstr>Bahnschrift</vt:lpstr>
      <vt:lpstr>Bahnschrift SemiBold</vt:lpstr>
      <vt:lpstr>Office Theme</vt:lpstr>
      <vt:lpstr>PowerPoint Presentation</vt:lpstr>
      <vt:lpstr>Learning Outcomes</vt:lpstr>
      <vt:lpstr>Introduction</vt:lpstr>
      <vt:lpstr>Introduction</vt:lpstr>
      <vt:lpstr>Introduction</vt:lpstr>
      <vt:lpstr>emacs Versus vim</vt:lpstr>
      <vt:lpstr>emacs Versus vim</vt:lpstr>
      <vt:lpstr>emacs Versus vim</vt:lpstr>
      <vt:lpstr>emacs Versus vim</vt:lpstr>
      <vt:lpstr>emacs Versus vim</vt:lpstr>
      <vt:lpstr>Getting Started with emacs</vt:lpstr>
      <vt:lpstr>Getting Started with emacs</vt:lpstr>
      <vt:lpstr>Getting Started with emacs</vt:lpstr>
      <vt:lpstr>Getting Started with emacs</vt:lpstr>
      <vt:lpstr>Getting Started with emacs</vt:lpstr>
      <vt:lpstr>Getting Started with emacs</vt:lpstr>
      <vt:lpstr>Getting Started with emacs</vt:lpstr>
      <vt:lpstr>Getting Started with emacs</vt:lpstr>
      <vt:lpstr>Getting Started with emacs</vt:lpstr>
      <vt:lpstr>Getting Started with emacs</vt:lpstr>
      <vt:lpstr>Getting Started with emacs</vt:lpstr>
      <vt:lpstr>Getting Started with emacs</vt:lpstr>
      <vt:lpstr>Getting Started with emacs</vt:lpstr>
      <vt:lpstr>Getting Started with emacs</vt:lpstr>
      <vt:lpstr>Getting Started with emacs</vt:lpstr>
      <vt:lpstr>Getting Started with emacs</vt:lpstr>
      <vt:lpstr>Getting Started with emacs</vt:lpstr>
      <vt:lpstr>Getting Started with emacs</vt:lpstr>
      <vt:lpstr>Getting Started with emacs</vt:lpstr>
      <vt:lpstr>Getting Started with emacs</vt:lpstr>
      <vt:lpstr>Getting Started with emacs</vt:lpstr>
      <vt:lpstr>Getting Started with emacs</vt:lpstr>
      <vt:lpstr>Getting Started with emacs</vt:lpstr>
      <vt:lpstr>Getting Started with emacs</vt:lpstr>
      <vt:lpstr>Getting Started with emacs</vt:lpstr>
      <vt:lpstr>Getting Started with emacs</vt:lpstr>
      <vt:lpstr>Getting Started with emacs</vt:lpstr>
      <vt:lpstr>Getting Started with emacs</vt:lpstr>
      <vt:lpstr>Getting Started with emacs</vt:lpstr>
      <vt:lpstr>The emacs GUI</vt:lpstr>
      <vt:lpstr>Basic Editing Commands</vt:lpstr>
      <vt:lpstr>Basic Editing Commands</vt:lpstr>
      <vt:lpstr>Basic Editing Commands</vt:lpstr>
      <vt:lpstr>Basic Editing Commands</vt:lpstr>
      <vt:lpstr>Basic Editing Commands</vt:lpstr>
      <vt:lpstr>Basic Editing Commands</vt:lpstr>
      <vt:lpstr>Basic Editing Commands</vt:lpstr>
      <vt:lpstr>Basic Editing Commands</vt:lpstr>
      <vt:lpstr>Basic Editing Commands</vt:lpstr>
      <vt:lpstr>Basic Editing Commands</vt:lpstr>
      <vt:lpstr>Basic Editing Commands</vt:lpstr>
      <vt:lpstr>Basic Editing Commands</vt:lpstr>
      <vt:lpstr>Basic Editing Commands</vt:lpstr>
      <vt:lpstr>Basic Editing Commands</vt:lpstr>
      <vt:lpstr>Basic Editing Commands</vt:lpstr>
      <vt:lpstr>Basic Editing Commands</vt:lpstr>
      <vt:lpstr>Basic Editing Commands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Sonu Singh Rajpoot</dc:creator>
  <cp:lastModifiedBy>video recording 1</cp:lastModifiedBy>
  <cp:revision>25</cp:revision>
  <dcterms:created xsi:type="dcterms:W3CDTF">2020-12-18T18:59:12Z</dcterms:created>
  <dcterms:modified xsi:type="dcterms:W3CDTF">2021-04-17T11:09:10Z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name="NXPowerLiteLastOptimized" pid="2">
    <vt:lpwstr>347575</vt:lpwstr>
  </property>
  <property fmtid="{D5CDD505-2E9C-101B-9397-08002B2CF9AE}" name="NXPowerLiteSettings" pid="3">
    <vt:lpwstr>C6200358026400</vt:lpwstr>
  </property>
  <property fmtid="{D5CDD505-2E9C-101B-9397-08002B2CF9AE}" name="NXPowerLiteVersion" pid="4">
    <vt:lpwstr>D8.0.4</vt:lpwstr>
  </property>
</Properties>
</file>