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343" r:id="rId5"/>
    <p:sldId id="344" r:id="rId6"/>
    <p:sldId id="265" r:id="rId7"/>
    <p:sldId id="345" r:id="rId8"/>
    <p:sldId id="346" r:id="rId9"/>
    <p:sldId id="266" r:id="rId10"/>
    <p:sldId id="267" r:id="rId11"/>
    <p:sldId id="333" r:id="rId12"/>
    <p:sldId id="268" r:id="rId13"/>
    <p:sldId id="269" r:id="rId14"/>
    <p:sldId id="270" r:id="rId15"/>
    <p:sldId id="271" r:id="rId16"/>
    <p:sldId id="272" r:id="rId17"/>
    <p:sldId id="273" r:id="rId18"/>
    <p:sldId id="278" r:id="rId19"/>
    <p:sldId id="279" r:id="rId20"/>
    <p:sldId id="280" r:id="rId21"/>
    <p:sldId id="347" r:id="rId22"/>
    <p:sldId id="287" r:id="rId23"/>
    <p:sldId id="291" r:id="rId24"/>
    <p:sldId id="292" r:id="rId25"/>
    <p:sldId id="324" r:id="rId26"/>
    <p:sldId id="294" r:id="rId27"/>
    <p:sldId id="348" r:id="rId28"/>
    <p:sldId id="325" r:id="rId29"/>
    <p:sldId id="300" r:id="rId30"/>
    <p:sldId id="305" r:id="rId31"/>
    <p:sldId id="306" r:id="rId32"/>
    <p:sldId id="309" r:id="rId33"/>
    <p:sldId id="334" r:id="rId34"/>
    <p:sldId id="335" r:id="rId35"/>
    <p:sldId id="336" r:id="rId36"/>
    <p:sldId id="337" r:id="rId37"/>
    <p:sldId id="342" r:id="rId38"/>
    <p:sldId id="338" r:id="rId39"/>
    <p:sldId id="339" r:id="rId40"/>
    <p:sldId id="340" r:id="rId41"/>
    <p:sldId id="341" r:id="rId42"/>
    <p:sldId id="322" r:id="rId43"/>
    <p:sldId id="326" r:id="rId44"/>
    <p:sldId id="327" r:id="rId45"/>
    <p:sldId id="328" r:id="rId46"/>
    <p:sldId id="329" r:id="rId47"/>
    <p:sldId id="330" r:id="rId48"/>
    <p:sldId id="331" r:id="rId49"/>
    <p:sldId id="332" r:id="rId50"/>
    <p:sldId id="349" r:id="rId51"/>
    <p:sldId id="350" r:id="rId52"/>
    <p:sldId id="351" r:id="rId53"/>
    <p:sldId id="352" r:id="rId54"/>
    <p:sldId id="353" r:id="rId55"/>
    <p:sldId id="262"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CE4"/>
    <a:srgbClr val="E5E5E5"/>
    <a:srgbClr val="00203F"/>
    <a:srgbClr val="ABF1CF"/>
    <a:srgbClr val="A82B2B"/>
    <a:srgbClr val="2A2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CC6F0961-E39D-4FAB-BC5D-439716B2BB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32639" b="10741"/>
          <a:stretch>
            <a:fillRect/>
          </a:stretch>
        </p:blipFill>
        <p:spPr bwMode="auto">
          <a:xfrm>
            <a:off x="0" y="736600"/>
            <a:ext cx="8320088"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4ED760D-514D-4CBE-94BA-7BE3645F200C}"/>
              </a:ext>
            </a:extLst>
          </p:cNvPr>
          <p:cNvSpPr/>
          <p:nvPr userDrawn="1"/>
        </p:nvSpPr>
        <p:spPr>
          <a:xfrm>
            <a:off x="0" y="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Parallelogram 4">
            <a:extLst>
              <a:ext uri="{FF2B5EF4-FFF2-40B4-BE49-F238E27FC236}">
                <a16:creationId xmlns:a16="http://schemas.microsoft.com/office/drawing/2014/main" id="{C5C1A06F-6858-4F05-8093-82CAB08230AC}"/>
              </a:ext>
            </a:extLst>
          </p:cNvPr>
          <p:cNvSpPr/>
          <p:nvPr userDrawn="1"/>
        </p:nvSpPr>
        <p:spPr>
          <a:xfrm>
            <a:off x="4078288" y="5299075"/>
            <a:ext cx="4864100" cy="822325"/>
          </a:xfrm>
          <a:prstGeom prst="parallelogram">
            <a:avLst/>
          </a:prstGeom>
          <a:solidFill>
            <a:srgbClr val="01141A"/>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Parallelogram 5">
            <a:extLst>
              <a:ext uri="{FF2B5EF4-FFF2-40B4-BE49-F238E27FC236}">
                <a16:creationId xmlns:a16="http://schemas.microsoft.com/office/drawing/2014/main" id="{3CB49592-DF0B-4895-B29A-7738EB2603B8}"/>
              </a:ext>
            </a:extLst>
          </p:cNvPr>
          <p:cNvSpPr/>
          <p:nvPr userDrawn="1"/>
        </p:nvSpPr>
        <p:spPr>
          <a:xfrm>
            <a:off x="5692775"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Parallelogram 6">
            <a:extLst>
              <a:ext uri="{FF2B5EF4-FFF2-40B4-BE49-F238E27FC236}">
                <a16:creationId xmlns:a16="http://schemas.microsoft.com/office/drawing/2014/main" id="{FE76A6BA-D181-422F-88C3-F8AF894AAEF8}"/>
              </a:ext>
            </a:extLst>
          </p:cNvPr>
          <p:cNvSpPr/>
          <p:nvPr userDrawn="1"/>
        </p:nvSpPr>
        <p:spPr>
          <a:xfrm>
            <a:off x="5480050"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arallelogram 7">
            <a:extLst>
              <a:ext uri="{FF2B5EF4-FFF2-40B4-BE49-F238E27FC236}">
                <a16:creationId xmlns:a16="http://schemas.microsoft.com/office/drawing/2014/main" id="{1FEDB5FF-5994-4590-9FB5-0A95198A6C3A}"/>
              </a:ext>
            </a:extLst>
          </p:cNvPr>
          <p:cNvSpPr/>
          <p:nvPr userDrawn="1"/>
        </p:nvSpPr>
        <p:spPr>
          <a:xfrm>
            <a:off x="5275263" y="5929313"/>
            <a:ext cx="212725" cy="501650"/>
          </a:xfrm>
          <a:prstGeom prst="parallelogram">
            <a:avLst>
              <a:gd name="adj" fmla="val 55247"/>
            </a:avLst>
          </a:prstGeom>
          <a:solidFill>
            <a:srgbClr val="00D4A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arallelogram 8">
            <a:extLst>
              <a:ext uri="{FF2B5EF4-FFF2-40B4-BE49-F238E27FC236}">
                <a16:creationId xmlns:a16="http://schemas.microsoft.com/office/drawing/2014/main" id="{B1873DD9-249F-43AE-832D-9F8B0F241749}"/>
              </a:ext>
            </a:extLst>
          </p:cNvPr>
          <p:cNvSpPr/>
          <p:nvPr userDrawn="1"/>
        </p:nvSpPr>
        <p:spPr>
          <a:xfrm>
            <a:off x="5888038" y="5929313"/>
            <a:ext cx="2790825" cy="501650"/>
          </a:xfrm>
          <a:prstGeom prst="parallelogram">
            <a:avLst/>
          </a:prstGeom>
          <a:solidFill>
            <a:srgbClr val="00D4A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extBox 9">
            <a:extLst>
              <a:ext uri="{FF2B5EF4-FFF2-40B4-BE49-F238E27FC236}">
                <a16:creationId xmlns:a16="http://schemas.microsoft.com/office/drawing/2014/main" id="{801BC12B-B36A-439D-BDA9-6892DBB34B70}"/>
              </a:ext>
            </a:extLst>
          </p:cNvPr>
          <p:cNvSpPr txBox="1"/>
          <p:nvPr userDrawn="1"/>
        </p:nvSpPr>
        <p:spPr>
          <a:xfrm>
            <a:off x="4535488" y="5308600"/>
            <a:ext cx="2703512" cy="620713"/>
          </a:xfrm>
          <a:prstGeom prst="rect">
            <a:avLst/>
          </a:prstGeom>
          <a:noFill/>
        </p:spPr>
        <p:txBody>
          <a:bodyPr wrap="none"/>
          <a:lstStyle/>
          <a:p>
            <a:pPr eaLnBrk="1" fontAlgn="auto" hangingPunct="1">
              <a:spcBef>
                <a:spcPts val="0"/>
              </a:spcBef>
              <a:spcAft>
                <a:spcPts val="0"/>
              </a:spcAft>
              <a:defRPr/>
            </a:pPr>
            <a:r>
              <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rPr>
              <a:t>Dr. </a:t>
            </a:r>
            <a:r>
              <a:rPr lang="en-US" sz="3200" b="1" dirty="0" err="1">
                <a:solidFill>
                  <a:srgbClr val="00D4A2"/>
                </a:solidFill>
                <a:effectLst>
                  <a:outerShdw blurRad="38100" dist="38100" dir="2700000" algn="tl">
                    <a:srgbClr val="000000">
                      <a:alpha val="43137"/>
                    </a:srgbClr>
                  </a:outerShdw>
                </a:effectLst>
                <a:latin typeface="Bahnschrift" panose="020B0502040204020203" pitchFamily="34" charset="0"/>
                <a:cs typeface="+mn-cs"/>
              </a:rPr>
              <a:t>Divya</a:t>
            </a:r>
            <a:endParaRPr lang="en-US" sz="3200" b="1" dirty="0">
              <a:solidFill>
                <a:srgbClr val="00D4A2"/>
              </a:solidFill>
              <a:effectLst>
                <a:outerShdw blurRad="38100" dist="38100" dir="2700000" algn="tl">
                  <a:srgbClr val="000000">
                    <a:alpha val="43137"/>
                  </a:srgbClr>
                </a:outerShdw>
              </a:effectLst>
              <a:latin typeface="Bahnschrift" panose="020B0502040204020203" pitchFamily="34" charset="0"/>
              <a:cs typeface="+mn-cs"/>
            </a:endParaRPr>
          </a:p>
        </p:txBody>
      </p:sp>
      <p:sp>
        <p:nvSpPr>
          <p:cNvPr id="11" name="TextBox 10">
            <a:extLst>
              <a:ext uri="{FF2B5EF4-FFF2-40B4-BE49-F238E27FC236}">
                <a16:creationId xmlns:a16="http://schemas.microsoft.com/office/drawing/2014/main" id="{E7FA6FC1-F055-43CC-8BC9-FBC3F746A221}"/>
              </a:ext>
            </a:extLst>
          </p:cNvPr>
          <p:cNvSpPr txBox="1">
            <a:spLocks noChangeArrowheads="1"/>
          </p:cNvSpPr>
          <p:nvPr userDrawn="1"/>
        </p:nvSpPr>
        <p:spPr bwMode="auto">
          <a:xfrm>
            <a:off x="6011863" y="5929313"/>
            <a:ext cx="2667000" cy="501650"/>
          </a:xfrm>
          <a:prstGeom prst="rect">
            <a:avLst/>
          </a:prstGeom>
          <a:no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r>
              <a:rPr lang="en-US" altLang="en-US" sz="2000">
                <a:solidFill>
                  <a:srgbClr val="00203F"/>
                </a:solidFill>
                <a:latin typeface="Bahnschrift" panose="020B0502040204020203" pitchFamily="34" charset="0"/>
              </a:rPr>
              <a:t>Assistant Professor</a:t>
            </a:r>
          </a:p>
        </p:txBody>
      </p:sp>
      <p:sp>
        <p:nvSpPr>
          <p:cNvPr id="12" name="Arrow: Pentagon 5">
            <a:extLst>
              <a:ext uri="{FF2B5EF4-FFF2-40B4-BE49-F238E27FC236}">
                <a16:creationId xmlns:a16="http://schemas.microsoft.com/office/drawing/2014/main" id="{4585AB00-2E1D-4E56-BB08-330328322F85}"/>
              </a:ext>
            </a:extLst>
          </p:cNvPr>
          <p:cNvSpPr/>
          <p:nvPr userDrawn="1"/>
        </p:nvSpPr>
        <p:spPr>
          <a:xfrm>
            <a:off x="382588" y="411163"/>
            <a:ext cx="2662237" cy="1322387"/>
          </a:xfrm>
          <a:prstGeom prst="homePlate">
            <a:avLst/>
          </a:prstGeom>
          <a:solidFill>
            <a:srgbClr val="ABF1CF"/>
          </a:solidFill>
          <a:ln>
            <a:solidFill>
              <a:srgbClr val="00203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eaLnBrk="1" fontAlgn="auto" hangingPunct="1">
              <a:spcBef>
                <a:spcPts val="0"/>
              </a:spcBef>
              <a:spcAft>
                <a:spcPts val="0"/>
              </a:spcAft>
              <a:defRPr/>
            </a:pPr>
            <a:r>
              <a:rPr lang="en-US" sz="4000" b="1" dirty="0">
                <a:solidFill>
                  <a:srgbClr val="00203F"/>
                </a:solidFill>
              </a:rPr>
              <a:t>ECAP448</a:t>
            </a:r>
          </a:p>
        </p:txBody>
      </p:sp>
      <p:sp>
        <p:nvSpPr>
          <p:cNvPr id="23" name="Text Placeholder 22"/>
          <p:cNvSpPr>
            <a:spLocks noGrp="1"/>
          </p:cNvSpPr>
          <p:nvPr>
            <p:ph type="body" sz="quarter" idx="12"/>
          </p:nvPr>
        </p:nvSpPr>
        <p:spPr>
          <a:xfrm>
            <a:off x="2359044" y="426286"/>
            <a:ext cx="6084514" cy="1292661"/>
          </a:xfrm>
          <a:custGeom>
            <a:avLst/>
            <a:gdLst>
              <a:gd name="connsiteX0" fmla="*/ 0 w 6084514"/>
              <a:gd name="connsiteY0" fmla="*/ 0 h 1292661"/>
              <a:gd name="connsiteX1" fmla="*/ 5915641 w 6084514"/>
              <a:gd name="connsiteY1" fmla="*/ 0 h 1292661"/>
              <a:gd name="connsiteX2" fmla="*/ 6084514 w 6084514"/>
              <a:gd name="connsiteY2" fmla="*/ 168873 h 1292661"/>
              <a:gd name="connsiteX3" fmla="*/ 6084514 w 6084514"/>
              <a:gd name="connsiteY3" fmla="*/ 1292661 h 1292661"/>
              <a:gd name="connsiteX4" fmla="*/ 9051 w 6084514"/>
              <a:gd name="connsiteY4" fmla="*/ 1292661 h 1292661"/>
              <a:gd name="connsiteX5" fmla="*/ 650856 w 6084514"/>
              <a:gd name="connsiteY5" fmla="*/ 650856 h 129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84514" h="1292661">
                <a:moveTo>
                  <a:pt x="0" y="0"/>
                </a:moveTo>
                <a:lnTo>
                  <a:pt x="5915641" y="0"/>
                </a:lnTo>
                <a:cubicBezTo>
                  <a:pt x="6008907" y="0"/>
                  <a:pt x="6084514" y="75607"/>
                  <a:pt x="6084514" y="168873"/>
                </a:cubicBezTo>
                <a:lnTo>
                  <a:pt x="6084514" y="1292661"/>
                </a:lnTo>
                <a:lnTo>
                  <a:pt x="9051" y="1292661"/>
                </a:lnTo>
                <a:lnTo>
                  <a:pt x="650856" y="650856"/>
                </a:lnTo>
                <a:close/>
              </a:path>
            </a:pathLst>
          </a:custGeom>
          <a:solidFill>
            <a:srgbClr val="00203F"/>
          </a:solidFill>
          <a:ln>
            <a:solidFill>
              <a:srgbClr val="ABF1CF"/>
            </a:solidFill>
          </a:ln>
          <a:effectLst>
            <a:outerShdw blurRad="63500" sx="102000" sy="102000" algn="ctr" rotWithShape="0">
              <a:prstClr val="black">
                <a:alpha val="40000"/>
              </a:prstClr>
            </a:outerShdw>
          </a:effectLst>
        </p:spPr>
        <p:txBody>
          <a:bodyPr anchor="ctr">
            <a:noAutofit/>
          </a:bodyPr>
          <a:lstStyle>
            <a:lvl1pPr marL="800100" indent="0" algn="l">
              <a:buNone/>
              <a:defRPr sz="3400" cap="small" baseline="0">
                <a:ln>
                  <a:noFill/>
                </a:ln>
                <a:solidFill>
                  <a:srgbClr val="ABF1CF"/>
                </a:solidFill>
                <a:effectLst>
                  <a:outerShdw blurRad="38100" dist="38100" dir="2700000" algn="tl">
                    <a:srgbClr val="000000">
                      <a:alpha val="43137"/>
                    </a:srgbClr>
                  </a:outerShdw>
                </a:effectLst>
                <a:latin typeface="Bahnschrift SemiBold" panose="020B0502040204020203" pitchFamily="34" charset="0"/>
              </a:defRPr>
            </a:lvl1pPr>
            <a:lvl5pPr>
              <a:defRPr/>
            </a:lvl5pPr>
          </a:lstStyle>
          <a:p>
            <a:pPr lvl="0"/>
            <a:r>
              <a:rPr lang="en-US"/>
              <a:t>Click to edit Master text styles</a:t>
            </a:r>
          </a:p>
        </p:txBody>
      </p:sp>
    </p:spTree>
    <p:extLst>
      <p:ext uri="{BB962C8B-B14F-4D97-AF65-F5344CB8AC3E}">
        <p14:creationId xmlns:p14="http://schemas.microsoft.com/office/powerpoint/2010/main" val="28583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05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64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4372362-97E7-4AE6-852B-13157007522D}"/>
              </a:ext>
            </a:extLst>
          </p:cNvPr>
          <p:cNvSpPr>
            <a:spLocks noGrp="1"/>
          </p:cNvSpPr>
          <p:nvPr>
            <p:ph type="dt" sz="half" idx="10"/>
          </p:nvPr>
        </p:nvSpPr>
        <p:spPr/>
        <p:txBody>
          <a:bodyPr/>
          <a:lstStyle>
            <a:lvl1pPr>
              <a:defRPr/>
            </a:lvl1pPr>
          </a:lstStyle>
          <a:p>
            <a:pPr>
              <a:defRPr/>
            </a:pPr>
            <a:fld id="{755F210E-D0B6-40C2-BA9F-7D33738691E9}" type="datetimeFigureOut">
              <a:rPr lang="en-US"/>
              <a:pPr>
                <a:defRPr/>
              </a:pPr>
              <a:t>4/23/2021</a:t>
            </a:fld>
            <a:endParaRPr lang="en-US"/>
          </a:p>
        </p:txBody>
      </p:sp>
      <p:sp>
        <p:nvSpPr>
          <p:cNvPr id="6" name="Footer Placeholder 4">
            <a:extLst>
              <a:ext uri="{FF2B5EF4-FFF2-40B4-BE49-F238E27FC236}">
                <a16:creationId xmlns:a16="http://schemas.microsoft.com/office/drawing/2014/main" id="{D8942F88-E31F-4D2F-85F3-406838DF9D1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56C462-E06F-4928-9EF0-618B1D78CBAB}"/>
              </a:ext>
            </a:extLst>
          </p:cNvPr>
          <p:cNvSpPr>
            <a:spLocks noGrp="1"/>
          </p:cNvSpPr>
          <p:nvPr>
            <p:ph type="sldNum" sz="quarter" idx="12"/>
          </p:nvPr>
        </p:nvSpPr>
        <p:spPr/>
        <p:txBody>
          <a:bodyPr/>
          <a:lstStyle>
            <a:lvl1pPr>
              <a:defRPr/>
            </a:lvl1pPr>
          </a:lstStyle>
          <a:p>
            <a:pPr>
              <a:defRPr/>
            </a:pPr>
            <a:fld id="{B49F2FE5-9967-4CEC-AE87-AB0577D029CE}" type="slidenum">
              <a:rPr lang="en-US" altLang="en-US"/>
              <a:pPr>
                <a:defRPr/>
              </a:pPr>
              <a:t>‹#›</a:t>
            </a:fld>
            <a:endParaRPr lang="en-US" altLang="en-US"/>
          </a:p>
        </p:txBody>
      </p:sp>
    </p:spTree>
    <p:extLst>
      <p:ext uri="{BB962C8B-B14F-4D97-AF65-F5344CB8AC3E}">
        <p14:creationId xmlns:p14="http://schemas.microsoft.com/office/powerpoint/2010/main" val="141632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D68B2CF-5C78-4841-8E1F-DF6AFDDE1BB4}"/>
              </a:ext>
            </a:extLst>
          </p:cNvPr>
          <p:cNvSpPr>
            <a:spLocks noGrp="1"/>
          </p:cNvSpPr>
          <p:nvPr>
            <p:ph type="dt" sz="half" idx="10"/>
          </p:nvPr>
        </p:nvSpPr>
        <p:spPr/>
        <p:txBody>
          <a:bodyPr/>
          <a:lstStyle>
            <a:lvl1pPr>
              <a:defRPr/>
            </a:lvl1pPr>
          </a:lstStyle>
          <a:p>
            <a:pPr>
              <a:defRPr/>
            </a:pPr>
            <a:fld id="{3A89ACCC-F1F1-47F5-98D0-3C0A9B145FEF}" type="datetimeFigureOut">
              <a:rPr lang="en-US"/>
              <a:pPr>
                <a:defRPr/>
              </a:pPr>
              <a:t>4/23/2021</a:t>
            </a:fld>
            <a:endParaRPr lang="en-US"/>
          </a:p>
        </p:txBody>
      </p:sp>
      <p:sp>
        <p:nvSpPr>
          <p:cNvPr id="6" name="Footer Placeholder 4">
            <a:extLst>
              <a:ext uri="{FF2B5EF4-FFF2-40B4-BE49-F238E27FC236}">
                <a16:creationId xmlns:a16="http://schemas.microsoft.com/office/drawing/2014/main" id="{9A19D528-5085-4A44-90E6-FDB03E0C077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F70A13C-D99C-4319-99C4-018864A24D4B}"/>
              </a:ext>
            </a:extLst>
          </p:cNvPr>
          <p:cNvSpPr>
            <a:spLocks noGrp="1"/>
          </p:cNvSpPr>
          <p:nvPr>
            <p:ph type="sldNum" sz="quarter" idx="12"/>
          </p:nvPr>
        </p:nvSpPr>
        <p:spPr/>
        <p:txBody>
          <a:bodyPr/>
          <a:lstStyle>
            <a:lvl1pPr>
              <a:defRPr/>
            </a:lvl1pPr>
          </a:lstStyle>
          <a:p>
            <a:pPr>
              <a:defRPr/>
            </a:pPr>
            <a:fld id="{E4AD730D-8510-49EA-AFDF-8FF297A11995}" type="slidenum">
              <a:rPr lang="en-US" altLang="en-US"/>
              <a:pPr>
                <a:defRPr/>
              </a:pPr>
              <a:t>‹#›</a:t>
            </a:fld>
            <a:endParaRPr lang="en-US" altLang="en-US"/>
          </a:p>
        </p:txBody>
      </p:sp>
    </p:spTree>
    <p:extLst>
      <p:ext uri="{BB962C8B-B14F-4D97-AF65-F5344CB8AC3E}">
        <p14:creationId xmlns:p14="http://schemas.microsoft.com/office/powerpoint/2010/main" val="2408581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3E02779-ACC6-41E0-AB2C-DDB08AE34B5E}"/>
              </a:ext>
            </a:extLst>
          </p:cNvPr>
          <p:cNvSpPr>
            <a:spLocks noGrp="1"/>
          </p:cNvSpPr>
          <p:nvPr>
            <p:ph type="dt" sz="half" idx="10"/>
          </p:nvPr>
        </p:nvSpPr>
        <p:spPr/>
        <p:txBody>
          <a:bodyPr/>
          <a:lstStyle>
            <a:lvl1pPr>
              <a:defRPr/>
            </a:lvl1pPr>
          </a:lstStyle>
          <a:p>
            <a:pPr>
              <a:defRPr/>
            </a:pPr>
            <a:fld id="{DBC563B1-B999-4FC8-8CA4-9BC93DCB7626}" type="datetimeFigureOut">
              <a:rPr lang="en-US"/>
              <a:pPr>
                <a:defRPr/>
              </a:pPr>
              <a:t>4/23/2021</a:t>
            </a:fld>
            <a:endParaRPr lang="en-US"/>
          </a:p>
        </p:txBody>
      </p:sp>
      <p:sp>
        <p:nvSpPr>
          <p:cNvPr id="5" name="Footer Placeholder 4">
            <a:extLst>
              <a:ext uri="{FF2B5EF4-FFF2-40B4-BE49-F238E27FC236}">
                <a16:creationId xmlns:a16="http://schemas.microsoft.com/office/drawing/2014/main" id="{B7CB4CAC-8DFC-417D-A6C3-1E2D3CBDDD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7DF151-6FF8-4E3B-996E-0D7F270E9EC3}"/>
              </a:ext>
            </a:extLst>
          </p:cNvPr>
          <p:cNvSpPr>
            <a:spLocks noGrp="1"/>
          </p:cNvSpPr>
          <p:nvPr>
            <p:ph type="sldNum" sz="quarter" idx="12"/>
          </p:nvPr>
        </p:nvSpPr>
        <p:spPr/>
        <p:txBody>
          <a:bodyPr/>
          <a:lstStyle>
            <a:lvl1pPr>
              <a:defRPr/>
            </a:lvl1pPr>
          </a:lstStyle>
          <a:p>
            <a:pPr>
              <a:defRPr/>
            </a:pPr>
            <a:fld id="{C20A8812-2757-4BA8-BB5A-5223A084B4BF}" type="slidenum">
              <a:rPr lang="en-US" altLang="en-US"/>
              <a:pPr>
                <a:defRPr/>
              </a:pPr>
              <a:t>‹#›</a:t>
            </a:fld>
            <a:endParaRPr lang="en-US" altLang="en-US"/>
          </a:p>
        </p:txBody>
      </p:sp>
    </p:spTree>
    <p:extLst>
      <p:ext uri="{BB962C8B-B14F-4D97-AF65-F5344CB8AC3E}">
        <p14:creationId xmlns:p14="http://schemas.microsoft.com/office/powerpoint/2010/main" val="413450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70A2D4-7F30-42A6-BFC4-30EBDA44E36B}"/>
              </a:ext>
            </a:extLst>
          </p:cNvPr>
          <p:cNvSpPr>
            <a:spLocks noGrp="1"/>
          </p:cNvSpPr>
          <p:nvPr>
            <p:ph type="dt" sz="half" idx="10"/>
          </p:nvPr>
        </p:nvSpPr>
        <p:spPr/>
        <p:txBody>
          <a:bodyPr/>
          <a:lstStyle>
            <a:lvl1pPr>
              <a:defRPr/>
            </a:lvl1pPr>
          </a:lstStyle>
          <a:p>
            <a:pPr>
              <a:defRPr/>
            </a:pPr>
            <a:fld id="{45B7876B-0652-48E2-BFBC-595631CF5DAD}" type="datetimeFigureOut">
              <a:rPr lang="en-US"/>
              <a:pPr>
                <a:defRPr/>
              </a:pPr>
              <a:t>4/23/2021</a:t>
            </a:fld>
            <a:endParaRPr lang="en-US"/>
          </a:p>
        </p:txBody>
      </p:sp>
      <p:sp>
        <p:nvSpPr>
          <p:cNvPr id="5" name="Footer Placeholder 4">
            <a:extLst>
              <a:ext uri="{FF2B5EF4-FFF2-40B4-BE49-F238E27FC236}">
                <a16:creationId xmlns:a16="http://schemas.microsoft.com/office/drawing/2014/main" id="{550F48AA-3B3C-4717-8AE4-03EC64DE6A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6F5619-00F9-43F6-A5DF-58B283171A1C}"/>
              </a:ext>
            </a:extLst>
          </p:cNvPr>
          <p:cNvSpPr>
            <a:spLocks noGrp="1"/>
          </p:cNvSpPr>
          <p:nvPr>
            <p:ph type="sldNum" sz="quarter" idx="12"/>
          </p:nvPr>
        </p:nvSpPr>
        <p:spPr/>
        <p:txBody>
          <a:bodyPr/>
          <a:lstStyle>
            <a:lvl1pPr>
              <a:defRPr/>
            </a:lvl1pPr>
          </a:lstStyle>
          <a:p>
            <a:pPr>
              <a:defRPr/>
            </a:pPr>
            <a:fld id="{3DF26552-ECBC-4741-A229-F3D89539F15E}" type="slidenum">
              <a:rPr lang="en-US" altLang="en-US"/>
              <a:pPr>
                <a:defRPr/>
              </a:pPr>
              <a:t>‹#›</a:t>
            </a:fld>
            <a:endParaRPr lang="en-US" altLang="en-US"/>
          </a:p>
        </p:txBody>
      </p:sp>
    </p:spTree>
    <p:extLst>
      <p:ext uri="{BB962C8B-B14F-4D97-AF65-F5344CB8AC3E}">
        <p14:creationId xmlns:p14="http://schemas.microsoft.com/office/powerpoint/2010/main" val="2051683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Rectangle: Rounded Corners 4">
            <a:extLst>
              <a:ext uri="{FF2B5EF4-FFF2-40B4-BE49-F238E27FC236}">
                <a16:creationId xmlns:a16="http://schemas.microsoft.com/office/drawing/2014/main" id="{FA89743B-3602-4057-B95D-E82618151407}"/>
              </a:ext>
            </a:extLst>
          </p:cNvPr>
          <p:cNvSpPr/>
          <p:nvPr userDrawn="1"/>
        </p:nvSpPr>
        <p:spPr>
          <a:xfrm>
            <a:off x="1608138" y="2662238"/>
            <a:ext cx="5927725" cy="1574800"/>
          </a:xfrm>
          <a:prstGeom prst="roundRect">
            <a:avLst>
              <a:gd name="adj" fmla="val 10858"/>
            </a:avLst>
          </a:prstGeom>
          <a:solidFill>
            <a:srgbClr val="ABF1CF"/>
          </a:solidFill>
          <a:ln>
            <a:solidFill>
              <a:schemeClr val="bg1"/>
            </a:solidFill>
          </a:ln>
          <a:effectLst>
            <a:outerShdw blurRad="63500" sx="104000" sy="104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Box 7">
            <a:extLst>
              <a:ext uri="{FF2B5EF4-FFF2-40B4-BE49-F238E27FC236}">
                <a16:creationId xmlns:a16="http://schemas.microsoft.com/office/drawing/2014/main" id="{6BD9CA5D-8D78-4195-8BED-A89CA8867DA9}"/>
              </a:ext>
            </a:extLst>
          </p:cNvPr>
          <p:cNvSpPr txBox="1">
            <a:spLocks noChangeArrowheads="1"/>
          </p:cNvSpPr>
          <p:nvPr userDrawn="1"/>
        </p:nvSpPr>
        <p:spPr bwMode="auto">
          <a:xfrm>
            <a:off x="2147888" y="3044825"/>
            <a:ext cx="48482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400">
                <a:solidFill>
                  <a:srgbClr val="00203F"/>
                </a:solidFill>
                <a:latin typeface="Bahnschrift SemiBold" panose="020B0502040204020203" pitchFamily="34" charset="0"/>
              </a:rPr>
              <a:t>That’s all for now…</a:t>
            </a:r>
          </a:p>
        </p:txBody>
      </p:sp>
    </p:spTree>
    <p:extLst>
      <p:ext uri="{BB962C8B-B14F-4D97-AF65-F5344CB8AC3E}">
        <p14:creationId xmlns:p14="http://schemas.microsoft.com/office/powerpoint/2010/main" val="132546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earning Outcom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80B7D2-E065-4F29-8CC3-A60489F62740}"/>
              </a:ext>
            </a:extLst>
          </p:cNvPr>
          <p:cNvSpPr/>
          <p:nvPr userDrawn="1"/>
        </p:nvSpPr>
        <p:spPr>
          <a:xfrm>
            <a:off x="0" y="0"/>
            <a:ext cx="9144000" cy="2171700"/>
          </a:xfrm>
          <a:prstGeom prst="rect">
            <a:avLst/>
          </a:prstGeom>
          <a:gradFill flip="none" rotWithShape="1">
            <a:gsLst>
              <a:gs pos="0">
                <a:srgbClr val="ABF1CF"/>
              </a:gs>
              <a:gs pos="46000">
                <a:srgbClr val="00203F">
                  <a:alpha val="95000"/>
                </a:srgbClr>
              </a:gs>
              <a:gs pos="100000">
                <a:srgbClr val="00203F"/>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Graphic 12" descr="Bullseye outline">
            <a:extLst>
              <a:ext uri="{FF2B5EF4-FFF2-40B4-BE49-F238E27FC236}">
                <a16:creationId xmlns:a16="http://schemas.microsoft.com/office/drawing/2014/main" id="{2EA7541B-39DF-478A-A684-63319B639D90}"/>
              </a:ext>
            </a:extLst>
          </p:cNvPr>
          <p:cNvPicPr>
            <a:picLocks noChangeAspect="1"/>
          </p:cNvPicPr>
          <p:nvPr userDrawn="1"/>
        </p:nvPicPr>
        <p:blipFill>
          <a:blip r:embed="rId2"/>
          <a:stretch>
            <a:fillRect/>
          </a:stretch>
        </p:blipFill>
        <p:spPr>
          <a:xfrm>
            <a:off x="7486650" y="333375"/>
            <a:ext cx="1504950" cy="1504950"/>
          </a:xfrm>
          <a:prstGeom prst="rect">
            <a:avLst/>
          </a:prstGeom>
          <a:effectLst>
            <a:outerShdw blurRad="50800" dist="38100" dir="2700000" algn="tl" rotWithShape="0">
              <a:prstClr val="black">
                <a:alpha val="40000"/>
              </a:prstClr>
            </a:outerShdw>
          </a:effectLst>
        </p:spPr>
      </p:pic>
      <p:sp>
        <p:nvSpPr>
          <p:cNvPr id="6" name="TextBox 8">
            <a:extLst>
              <a:ext uri="{FF2B5EF4-FFF2-40B4-BE49-F238E27FC236}">
                <a16:creationId xmlns:a16="http://schemas.microsoft.com/office/drawing/2014/main" id="{73C3D299-D528-435E-B858-4C77A698615E}"/>
              </a:ext>
            </a:extLst>
          </p:cNvPr>
          <p:cNvSpPr txBox="1">
            <a:spLocks noChangeArrowheads="1"/>
          </p:cNvSpPr>
          <p:nvPr userDrawn="1"/>
        </p:nvSpPr>
        <p:spPr bwMode="auto">
          <a:xfrm>
            <a:off x="628650" y="2243138"/>
            <a:ext cx="731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203F"/>
                </a:solidFill>
                <a:latin typeface="Bahnschrift" panose="020B0502040204020203" pitchFamily="34" charset="0"/>
              </a:rPr>
              <a:t>After this lecture, you will be able to</a:t>
            </a:r>
          </a:p>
        </p:txBody>
      </p:sp>
      <p:sp>
        <p:nvSpPr>
          <p:cNvPr id="2" name="Title 1"/>
          <p:cNvSpPr>
            <a:spLocks noGrp="1"/>
          </p:cNvSpPr>
          <p:nvPr>
            <p:ph type="title"/>
          </p:nvPr>
        </p:nvSpPr>
        <p:spPr>
          <a:xfrm>
            <a:off x="628650" y="0"/>
            <a:ext cx="3600450" cy="2171700"/>
          </a:xfrm>
        </p:spPr>
        <p:txBody>
          <a:bodyPr/>
          <a:lstStyle>
            <a:lvl1pPr>
              <a:spcAft>
                <a:spcPts val="600"/>
              </a:spcAft>
              <a:defRPr>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00148" y="2809874"/>
            <a:ext cx="7315201" cy="3819525"/>
          </a:xfrm>
        </p:spPr>
        <p:txBody>
          <a:bodyPr/>
          <a:lstStyle>
            <a:lvl1pPr>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3173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3E0276-33B4-4836-909B-BB46BFABDEAF}"/>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133399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90C4E-2175-45AB-8C1C-347605EC9BCC}"/>
              </a:ext>
            </a:extLst>
          </p:cNvPr>
          <p:cNvSpPr/>
          <p:nvPr userDrawn="1"/>
        </p:nvSpPr>
        <p:spPr>
          <a:xfrm>
            <a:off x="0" y="0"/>
            <a:ext cx="9144000" cy="1171575"/>
          </a:xfrm>
          <a:prstGeom prst="rect">
            <a:avLst/>
          </a:prstGeom>
          <a:solidFill>
            <a:srgbClr val="0020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361950" y="0"/>
            <a:ext cx="8782050" cy="1171575"/>
          </a:xfrm>
        </p:spPr>
        <p:txBody>
          <a:bodyPr>
            <a:normAutofit/>
          </a:bodyPr>
          <a:lstStyle>
            <a:lvl1pPr>
              <a:spcAft>
                <a:spcPts val="600"/>
              </a:spcAft>
              <a:defRPr sz="4000">
                <a:solidFill>
                  <a:srgbClr val="ABF1C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61950" y="1295400"/>
            <a:ext cx="8582025" cy="5400675"/>
          </a:xfrm>
        </p:spPr>
        <p:txBody>
          <a:bodyPr/>
          <a:lstStyle>
            <a:lvl1pPr>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a:t>Click to edit Master text styles</a:t>
            </a:r>
          </a:p>
        </p:txBody>
      </p:sp>
    </p:spTree>
    <p:extLst>
      <p:ext uri="{BB962C8B-B14F-4D97-AF65-F5344CB8AC3E}">
        <p14:creationId xmlns:p14="http://schemas.microsoft.com/office/powerpoint/2010/main" val="27705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051AE-C715-4F23-AACF-9F2B7CB8DCFB}"/>
              </a:ext>
            </a:extLst>
          </p:cNvPr>
          <p:cNvSpPr>
            <a:spLocks noGrp="1"/>
          </p:cNvSpPr>
          <p:nvPr>
            <p:ph type="dt" sz="half" idx="10"/>
          </p:nvPr>
        </p:nvSpPr>
        <p:spPr/>
        <p:txBody>
          <a:bodyPr/>
          <a:lstStyle>
            <a:lvl1pPr>
              <a:defRPr/>
            </a:lvl1pPr>
          </a:lstStyle>
          <a:p>
            <a:pPr>
              <a:defRPr/>
            </a:pPr>
            <a:fld id="{05C8775D-2256-4DA2-9BBF-6F82A7C0C86E}" type="datetimeFigureOut">
              <a:rPr lang="en-US"/>
              <a:pPr>
                <a:defRPr/>
              </a:pPr>
              <a:t>4/23/2021</a:t>
            </a:fld>
            <a:endParaRPr lang="en-US"/>
          </a:p>
        </p:txBody>
      </p:sp>
      <p:sp>
        <p:nvSpPr>
          <p:cNvPr id="5" name="Footer Placeholder 4">
            <a:extLst>
              <a:ext uri="{FF2B5EF4-FFF2-40B4-BE49-F238E27FC236}">
                <a16:creationId xmlns:a16="http://schemas.microsoft.com/office/drawing/2014/main" id="{C7D711B7-3E52-4DF7-8AF7-3B4846A847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D0EAA4-2291-4512-A5A2-7F9CCBE99EC8}"/>
              </a:ext>
            </a:extLst>
          </p:cNvPr>
          <p:cNvSpPr>
            <a:spLocks noGrp="1"/>
          </p:cNvSpPr>
          <p:nvPr>
            <p:ph type="sldNum" sz="quarter" idx="12"/>
          </p:nvPr>
        </p:nvSpPr>
        <p:spPr/>
        <p:txBody>
          <a:bodyPr/>
          <a:lstStyle>
            <a:lvl1pPr>
              <a:defRPr/>
            </a:lvl1pPr>
          </a:lstStyle>
          <a:p>
            <a:pPr>
              <a:defRPr/>
            </a:pPr>
            <a:fld id="{FA710142-CF7C-4756-9FD0-E91A75926D45}" type="slidenum">
              <a:rPr lang="en-US" altLang="en-US"/>
              <a:pPr>
                <a:defRPr/>
              </a:pPr>
              <a:t>‹#›</a:t>
            </a:fld>
            <a:endParaRPr lang="en-US" altLang="en-US"/>
          </a:p>
        </p:txBody>
      </p:sp>
    </p:spTree>
    <p:extLst>
      <p:ext uri="{BB962C8B-B14F-4D97-AF65-F5344CB8AC3E}">
        <p14:creationId xmlns:p14="http://schemas.microsoft.com/office/powerpoint/2010/main" val="190867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4FC3B49-4643-451A-90A5-A5BF14354237}"/>
              </a:ext>
            </a:extLst>
          </p:cNvPr>
          <p:cNvSpPr>
            <a:spLocks noGrp="1"/>
          </p:cNvSpPr>
          <p:nvPr>
            <p:ph type="dt" sz="half" idx="10"/>
          </p:nvPr>
        </p:nvSpPr>
        <p:spPr/>
        <p:txBody>
          <a:bodyPr/>
          <a:lstStyle>
            <a:lvl1pPr>
              <a:defRPr/>
            </a:lvl1pPr>
          </a:lstStyle>
          <a:p>
            <a:pPr>
              <a:defRPr/>
            </a:pPr>
            <a:fld id="{324B59A5-9369-4448-A0A2-9EB5BB283871}" type="datetimeFigureOut">
              <a:rPr lang="en-US"/>
              <a:pPr>
                <a:defRPr/>
              </a:pPr>
              <a:t>4/23/2021</a:t>
            </a:fld>
            <a:endParaRPr lang="en-US"/>
          </a:p>
        </p:txBody>
      </p:sp>
      <p:sp>
        <p:nvSpPr>
          <p:cNvPr id="6" name="Footer Placeholder 4">
            <a:extLst>
              <a:ext uri="{FF2B5EF4-FFF2-40B4-BE49-F238E27FC236}">
                <a16:creationId xmlns:a16="http://schemas.microsoft.com/office/drawing/2014/main" id="{1AD0CC25-78CB-470F-9BD9-004899990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D63F47-5060-4CBD-84E1-FCEF7739E6A4}"/>
              </a:ext>
            </a:extLst>
          </p:cNvPr>
          <p:cNvSpPr>
            <a:spLocks noGrp="1"/>
          </p:cNvSpPr>
          <p:nvPr>
            <p:ph type="sldNum" sz="quarter" idx="12"/>
          </p:nvPr>
        </p:nvSpPr>
        <p:spPr/>
        <p:txBody>
          <a:bodyPr/>
          <a:lstStyle>
            <a:lvl1pPr>
              <a:defRPr/>
            </a:lvl1pPr>
          </a:lstStyle>
          <a:p>
            <a:pPr>
              <a:defRPr/>
            </a:pPr>
            <a:fld id="{C1D219A5-659F-429B-834E-2986F1C03BE0}" type="slidenum">
              <a:rPr lang="en-US" altLang="en-US"/>
              <a:pPr>
                <a:defRPr/>
              </a:pPr>
              <a:t>‹#›</a:t>
            </a:fld>
            <a:endParaRPr lang="en-US" altLang="en-US"/>
          </a:p>
        </p:txBody>
      </p:sp>
    </p:spTree>
    <p:extLst>
      <p:ext uri="{BB962C8B-B14F-4D97-AF65-F5344CB8AC3E}">
        <p14:creationId xmlns:p14="http://schemas.microsoft.com/office/powerpoint/2010/main" val="105713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841F878-33AC-403B-AFCB-D11672382EEF}"/>
              </a:ext>
            </a:extLst>
          </p:cNvPr>
          <p:cNvSpPr>
            <a:spLocks noGrp="1"/>
          </p:cNvSpPr>
          <p:nvPr>
            <p:ph type="dt" sz="half" idx="10"/>
          </p:nvPr>
        </p:nvSpPr>
        <p:spPr/>
        <p:txBody>
          <a:bodyPr/>
          <a:lstStyle>
            <a:lvl1pPr>
              <a:defRPr/>
            </a:lvl1pPr>
          </a:lstStyle>
          <a:p>
            <a:pPr>
              <a:defRPr/>
            </a:pPr>
            <a:fld id="{65897C1A-0CEB-4289-9F80-6BA26462C842}" type="datetimeFigureOut">
              <a:rPr lang="en-US"/>
              <a:pPr>
                <a:defRPr/>
              </a:pPr>
              <a:t>4/23/2021</a:t>
            </a:fld>
            <a:endParaRPr lang="en-US"/>
          </a:p>
        </p:txBody>
      </p:sp>
      <p:sp>
        <p:nvSpPr>
          <p:cNvPr id="8" name="Footer Placeholder 4">
            <a:extLst>
              <a:ext uri="{FF2B5EF4-FFF2-40B4-BE49-F238E27FC236}">
                <a16:creationId xmlns:a16="http://schemas.microsoft.com/office/drawing/2014/main" id="{4C4C615C-4F6E-4DE6-A3C8-1388458D69A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65DD8B0-9B2D-4558-AE06-6683A716A53B}"/>
              </a:ext>
            </a:extLst>
          </p:cNvPr>
          <p:cNvSpPr>
            <a:spLocks noGrp="1"/>
          </p:cNvSpPr>
          <p:nvPr>
            <p:ph type="sldNum" sz="quarter" idx="12"/>
          </p:nvPr>
        </p:nvSpPr>
        <p:spPr/>
        <p:txBody>
          <a:bodyPr/>
          <a:lstStyle>
            <a:lvl1pPr>
              <a:defRPr/>
            </a:lvl1pPr>
          </a:lstStyle>
          <a:p>
            <a:pPr>
              <a:defRPr/>
            </a:pPr>
            <a:fld id="{BC5B62A5-C886-4F14-8DAA-8BB211D8EE72}" type="slidenum">
              <a:rPr lang="en-US" altLang="en-US"/>
              <a:pPr>
                <a:defRPr/>
              </a:pPr>
              <a:t>‹#›</a:t>
            </a:fld>
            <a:endParaRPr lang="en-US" altLang="en-US"/>
          </a:p>
        </p:txBody>
      </p:sp>
    </p:spTree>
    <p:extLst>
      <p:ext uri="{BB962C8B-B14F-4D97-AF65-F5344CB8AC3E}">
        <p14:creationId xmlns:p14="http://schemas.microsoft.com/office/powerpoint/2010/main" val="23372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4AE5735-FFD9-4731-B393-142479E0DD7A}"/>
              </a:ext>
            </a:extLst>
          </p:cNvPr>
          <p:cNvSpPr>
            <a:spLocks noGrp="1"/>
          </p:cNvSpPr>
          <p:nvPr>
            <p:ph type="dt" sz="half" idx="10"/>
          </p:nvPr>
        </p:nvSpPr>
        <p:spPr/>
        <p:txBody>
          <a:bodyPr/>
          <a:lstStyle>
            <a:lvl1pPr>
              <a:defRPr/>
            </a:lvl1pPr>
          </a:lstStyle>
          <a:p>
            <a:pPr>
              <a:defRPr/>
            </a:pPr>
            <a:fld id="{FDC3DC18-A718-4F9C-90FF-FC1059439F9B}" type="datetimeFigureOut">
              <a:rPr lang="en-US"/>
              <a:pPr>
                <a:defRPr/>
              </a:pPr>
              <a:t>4/23/2021</a:t>
            </a:fld>
            <a:endParaRPr lang="en-US"/>
          </a:p>
        </p:txBody>
      </p:sp>
      <p:sp>
        <p:nvSpPr>
          <p:cNvPr id="4" name="Footer Placeholder 4">
            <a:extLst>
              <a:ext uri="{FF2B5EF4-FFF2-40B4-BE49-F238E27FC236}">
                <a16:creationId xmlns:a16="http://schemas.microsoft.com/office/drawing/2014/main" id="{C5543851-CA2E-4C1B-B349-4508A327876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CC900A3-30D3-4F3F-B83D-C5FD8BEE45E8}"/>
              </a:ext>
            </a:extLst>
          </p:cNvPr>
          <p:cNvSpPr>
            <a:spLocks noGrp="1"/>
          </p:cNvSpPr>
          <p:nvPr>
            <p:ph type="sldNum" sz="quarter" idx="12"/>
          </p:nvPr>
        </p:nvSpPr>
        <p:spPr/>
        <p:txBody>
          <a:bodyPr/>
          <a:lstStyle>
            <a:lvl1pPr>
              <a:defRPr/>
            </a:lvl1pPr>
          </a:lstStyle>
          <a:p>
            <a:pPr>
              <a:defRPr/>
            </a:pPr>
            <a:fld id="{8648953F-35E7-4097-A81D-E2BC21F6BF7A}" type="slidenum">
              <a:rPr lang="en-US" altLang="en-US"/>
              <a:pPr>
                <a:defRPr/>
              </a:pPr>
              <a:t>‹#›</a:t>
            </a:fld>
            <a:endParaRPr lang="en-US" altLang="en-US"/>
          </a:p>
        </p:txBody>
      </p:sp>
    </p:spTree>
    <p:extLst>
      <p:ext uri="{BB962C8B-B14F-4D97-AF65-F5344CB8AC3E}">
        <p14:creationId xmlns:p14="http://schemas.microsoft.com/office/powerpoint/2010/main" val="45449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alphaModFix amt="10000"/>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A09BFBC-6656-4E44-8000-5BB1F21C7AE7}"/>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A87DEA7-07F5-4F5C-B7D1-13C5FAD6DC2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3CC91E8-88BE-4D5A-8531-390296BC42EB}"/>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332DD3E-5B88-415F-9832-809E6DC591DC}" type="datetimeFigureOut">
              <a:rPr lang="en-US"/>
              <a:pPr>
                <a:defRPr/>
              </a:pPr>
              <a:t>4/23/2021</a:t>
            </a:fld>
            <a:endParaRPr lang="en-US"/>
          </a:p>
        </p:txBody>
      </p:sp>
      <p:sp>
        <p:nvSpPr>
          <p:cNvPr id="5" name="Footer Placeholder 4">
            <a:extLst>
              <a:ext uri="{FF2B5EF4-FFF2-40B4-BE49-F238E27FC236}">
                <a16:creationId xmlns:a16="http://schemas.microsoft.com/office/drawing/2014/main" id="{BF8E0477-CD69-45A1-887E-67BD3A2B94B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91745BE-C6B2-4C25-841B-4D2DBB6692A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Bahnschrift" pitchFamily="34" charset="0"/>
              </a:defRPr>
            </a:lvl1pPr>
          </a:lstStyle>
          <a:p>
            <a:pPr>
              <a:defRPr/>
            </a:pPr>
            <a:fld id="{1B26C2F2-5AE3-4CF3-8992-540EA9DC31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09" r:id="rId5"/>
    <p:sldLayoutId id="2147483721" r:id="rId6"/>
    <p:sldLayoutId id="2147483710" r:id="rId7"/>
    <p:sldLayoutId id="2147483711" r:id="rId8"/>
    <p:sldLayoutId id="2147483712" r:id="rId9"/>
    <p:sldLayoutId id="2147483722" r:id="rId10"/>
    <p:sldLayoutId id="2147483723" r:id="rId11"/>
    <p:sldLayoutId id="2147483713" r:id="rId12"/>
    <p:sldLayoutId id="2147483714" r:id="rId13"/>
    <p:sldLayoutId id="2147483715" r:id="rId14"/>
    <p:sldLayoutId id="2147483716" r:id="rId15"/>
    <p:sldLayoutId id="2147483724" r:id="rId1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Bahnschrift SemiBold" pitchFamily="34" charset="0"/>
        </a:defRPr>
      </a:lvl2pPr>
      <a:lvl3pPr algn="l" rtl="0" eaLnBrk="0" fontAlgn="base" hangingPunct="0">
        <a:lnSpc>
          <a:spcPct val="90000"/>
        </a:lnSpc>
        <a:spcBef>
          <a:spcPct val="0"/>
        </a:spcBef>
        <a:spcAft>
          <a:spcPct val="0"/>
        </a:spcAft>
        <a:defRPr sz="4400">
          <a:solidFill>
            <a:schemeClr val="tx1"/>
          </a:solidFill>
          <a:latin typeface="Bahnschrift SemiBold" pitchFamily="34" charset="0"/>
        </a:defRPr>
      </a:lvl3pPr>
      <a:lvl4pPr algn="l" rtl="0" eaLnBrk="0" fontAlgn="base" hangingPunct="0">
        <a:lnSpc>
          <a:spcPct val="90000"/>
        </a:lnSpc>
        <a:spcBef>
          <a:spcPct val="0"/>
        </a:spcBef>
        <a:spcAft>
          <a:spcPct val="0"/>
        </a:spcAft>
        <a:defRPr sz="4400">
          <a:solidFill>
            <a:schemeClr val="tx1"/>
          </a:solidFill>
          <a:latin typeface="Bahnschrift SemiBold" pitchFamily="34" charset="0"/>
        </a:defRPr>
      </a:lvl4pPr>
      <a:lvl5pPr algn="l" rtl="0" eaLnBrk="0" fontAlgn="base" hangingPunct="0">
        <a:lnSpc>
          <a:spcPct val="90000"/>
        </a:lnSpc>
        <a:spcBef>
          <a:spcPct val="0"/>
        </a:spcBef>
        <a:spcAft>
          <a:spcPct val="0"/>
        </a:spcAft>
        <a:defRPr sz="4400">
          <a:solidFill>
            <a:schemeClr val="tx1"/>
          </a:solidFill>
          <a:latin typeface="Bahnschrift SemiBold" pitchFamily="34" charset="0"/>
        </a:defRPr>
      </a:lvl5pPr>
      <a:lvl6pPr marL="457200" algn="l" rtl="0" fontAlgn="base">
        <a:lnSpc>
          <a:spcPct val="90000"/>
        </a:lnSpc>
        <a:spcBef>
          <a:spcPct val="0"/>
        </a:spcBef>
        <a:spcAft>
          <a:spcPct val="0"/>
        </a:spcAft>
        <a:defRPr sz="4400">
          <a:solidFill>
            <a:schemeClr val="tx1"/>
          </a:solidFill>
          <a:latin typeface="Bahnschrift SemiBold" pitchFamily="34" charset="0"/>
        </a:defRPr>
      </a:lvl6pPr>
      <a:lvl7pPr marL="914400" algn="l" rtl="0" fontAlgn="base">
        <a:lnSpc>
          <a:spcPct val="90000"/>
        </a:lnSpc>
        <a:spcBef>
          <a:spcPct val="0"/>
        </a:spcBef>
        <a:spcAft>
          <a:spcPct val="0"/>
        </a:spcAft>
        <a:defRPr sz="4400">
          <a:solidFill>
            <a:schemeClr val="tx1"/>
          </a:solidFill>
          <a:latin typeface="Bahnschrift SemiBold" pitchFamily="34" charset="0"/>
        </a:defRPr>
      </a:lvl7pPr>
      <a:lvl8pPr marL="1371600" algn="l" rtl="0" fontAlgn="base">
        <a:lnSpc>
          <a:spcPct val="90000"/>
        </a:lnSpc>
        <a:spcBef>
          <a:spcPct val="0"/>
        </a:spcBef>
        <a:spcAft>
          <a:spcPct val="0"/>
        </a:spcAft>
        <a:defRPr sz="4400">
          <a:solidFill>
            <a:schemeClr val="tx1"/>
          </a:solidFill>
          <a:latin typeface="Bahnschrift SemiBold" pitchFamily="34" charset="0"/>
        </a:defRPr>
      </a:lvl8pPr>
      <a:lvl9pPr marL="1828800" algn="l" rtl="0" fontAlgn="base">
        <a:lnSpc>
          <a:spcPct val="90000"/>
        </a:lnSpc>
        <a:spcBef>
          <a:spcPct val="0"/>
        </a:spcBef>
        <a:spcAft>
          <a:spcPct val="0"/>
        </a:spcAft>
        <a:defRPr sz="4400">
          <a:solidFill>
            <a:schemeClr val="tx1"/>
          </a:solidFill>
          <a:latin typeface="Bahnschrift SemiBold"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EF4A6-3B7B-4C45-9C3E-B5032C986812}"/>
              </a:ext>
            </a:extLst>
          </p:cNvPr>
          <p:cNvSpPr>
            <a:spLocks noGrp="1"/>
          </p:cNvSpPr>
          <p:nvPr>
            <p:ph type="body" sz="quarter" idx="12"/>
          </p:nvPr>
        </p:nvSpPr>
        <p:spPr>
          <a:xfrm>
            <a:off x="2359025" y="427038"/>
            <a:ext cx="6084888" cy="1292225"/>
          </a:xfrm>
        </p:spPr>
        <p:txBody>
          <a:bodyPr rtlCol="0"/>
          <a:lstStyle/>
          <a:p>
            <a:pPr eaLnBrk="1" fontAlgn="auto" hangingPunct="1">
              <a:spcAft>
                <a:spcPts val="0"/>
              </a:spcAft>
              <a:defRPr/>
            </a:pPr>
            <a:r>
              <a:rPr lang="en-IN" dirty="0"/>
              <a:t>Linux and Shell Scripting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CFE1-2A7B-4FEC-8875-1B7CB3443540}"/>
              </a:ext>
            </a:extLst>
          </p:cNvPr>
          <p:cNvSpPr>
            <a:spLocks noGrp="1"/>
          </p:cNvSpPr>
          <p:nvPr>
            <p:ph type="title"/>
          </p:nvPr>
        </p:nvSpPr>
        <p:spPr/>
        <p:txBody>
          <a:bodyPr rtlCol="0"/>
          <a:lstStyle/>
          <a:p>
            <a:pPr eaLnBrk="1" fontAlgn="auto" hangingPunct="1">
              <a:defRPr/>
            </a:pPr>
            <a:r>
              <a:rPr lang="en-US" dirty="0"/>
              <a:t>Login Shells</a:t>
            </a:r>
          </a:p>
        </p:txBody>
      </p:sp>
      <p:sp>
        <p:nvSpPr>
          <p:cNvPr id="19459" name="Content Placeholder 2">
            <a:extLst>
              <a:ext uri="{FF2B5EF4-FFF2-40B4-BE49-F238E27FC236}">
                <a16:creationId xmlns:a16="http://schemas.microsoft.com/office/drawing/2014/main" id="{9DE0397D-9FC5-4725-A09B-72F3380FC27D}"/>
              </a:ext>
            </a:extLst>
          </p:cNvPr>
          <p:cNvSpPr>
            <a:spLocks noGrp="1"/>
          </p:cNvSpPr>
          <p:nvPr>
            <p:ph idx="1"/>
          </p:nvPr>
        </p:nvSpPr>
        <p:spPr/>
        <p:txBody>
          <a:bodyPr/>
          <a:lstStyle/>
          <a:p>
            <a:pPr algn="just" eaLnBrk="1" hangingPunct="1">
              <a:lnSpc>
                <a:spcPct val="150000"/>
              </a:lnSpc>
            </a:pPr>
            <a:r>
              <a:rPr lang="en-US" altLang="en-US" sz="2800" dirty="0"/>
              <a:t>The shells that you start with the bash ––login option. </a:t>
            </a:r>
          </a:p>
          <a:p>
            <a:pPr algn="just" eaLnBrk="1" hangingPunct="1">
              <a:lnSpc>
                <a:spcPct val="150000"/>
              </a:lnSpc>
            </a:pPr>
            <a:r>
              <a:rPr lang="en-US" altLang="en-US" sz="2800" dirty="0"/>
              <a:t>Login shells are, by their nature, interactive.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05CC-62BF-4A40-BC15-D62A22F4CDB1}"/>
              </a:ext>
            </a:extLst>
          </p:cNvPr>
          <p:cNvSpPr>
            <a:spLocks noGrp="1"/>
          </p:cNvSpPr>
          <p:nvPr>
            <p:ph type="title"/>
          </p:nvPr>
        </p:nvSpPr>
        <p:spPr/>
        <p:txBody>
          <a:bodyPr rtlCol="0"/>
          <a:lstStyle/>
          <a:p>
            <a:pPr eaLnBrk="1" fontAlgn="auto" hangingPunct="1">
              <a:defRPr/>
            </a:pPr>
            <a:r>
              <a:rPr lang="en-US" dirty="0"/>
              <a:t>Login Shells</a:t>
            </a:r>
          </a:p>
        </p:txBody>
      </p:sp>
      <p:sp>
        <p:nvSpPr>
          <p:cNvPr id="20483" name="Content Placeholder 2">
            <a:extLst>
              <a:ext uri="{FF2B5EF4-FFF2-40B4-BE49-F238E27FC236}">
                <a16:creationId xmlns:a16="http://schemas.microsoft.com/office/drawing/2014/main" id="{6E23D1B6-2406-44B7-BC2A-32D2E10F08AE}"/>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1) /</a:t>
            </a:r>
            <a:r>
              <a:rPr lang="en-US" altLang="en-US" sz="2800" b="1" dirty="0" err="1"/>
              <a:t>etc</a:t>
            </a:r>
            <a:r>
              <a:rPr lang="en-US" altLang="en-US" sz="2800" b="1" dirty="0"/>
              <a:t>/profile: </a:t>
            </a:r>
            <a:r>
              <a:rPr lang="en-US" altLang="en-US" sz="2800" dirty="0"/>
              <a:t>The shell first executes the commands in /</a:t>
            </a:r>
            <a:r>
              <a:rPr lang="en-US" altLang="en-US" sz="2800" dirty="0" err="1"/>
              <a:t>etc</a:t>
            </a:r>
            <a:r>
              <a:rPr lang="en-US" altLang="en-US" sz="2800" dirty="0"/>
              <a:t>/profile. A user working with root privileges can set up this file to establish system-wide default characteristics for users running bash.</a:t>
            </a:r>
          </a:p>
          <a:p>
            <a:pPr algn="just" eaLnBrk="1" hangingPunct="1">
              <a:lnSpc>
                <a:spcPct val="150000"/>
              </a:lnSpc>
            </a:pPr>
            <a:endParaRPr lang="en-US"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45BF-C21B-4719-B749-7E01A443ED4E}"/>
              </a:ext>
            </a:extLst>
          </p:cNvPr>
          <p:cNvSpPr>
            <a:spLocks noGrp="1"/>
          </p:cNvSpPr>
          <p:nvPr>
            <p:ph type="title"/>
          </p:nvPr>
        </p:nvSpPr>
        <p:spPr/>
        <p:txBody>
          <a:bodyPr rtlCol="0"/>
          <a:lstStyle/>
          <a:p>
            <a:pPr eaLnBrk="1" fontAlgn="auto" hangingPunct="1">
              <a:defRPr/>
            </a:pPr>
            <a:r>
              <a:rPr lang="en-US" dirty="0"/>
              <a:t>Login Shells</a:t>
            </a:r>
          </a:p>
        </p:txBody>
      </p:sp>
      <p:sp>
        <p:nvSpPr>
          <p:cNvPr id="21507" name="Content Placeholder 2">
            <a:extLst>
              <a:ext uri="{FF2B5EF4-FFF2-40B4-BE49-F238E27FC236}">
                <a16:creationId xmlns:a16="http://schemas.microsoft.com/office/drawing/2014/main" id="{6BFC88CC-6E1C-42CF-91FC-F906F5D05577}"/>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2) .</a:t>
            </a:r>
            <a:r>
              <a:rPr lang="en-US" altLang="en-US" sz="2800" b="1" dirty="0" err="1"/>
              <a:t>bash_profile</a:t>
            </a:r>
            <a:r>
              <a:rPr lang="en-US" altLang="en-US" sz="2800" b="1" dirty="0"/>
              <a:t>, .</a:t>
            </a:r>
            <a:r>
              <a:rPr lang="en-US" altLang="en-US" sz="2800" b="1" dirty="0" err="1"/>
              <a:t>bash_login</a:t>
            </a:r>
            <a:r>
              <a:rPr lang="en-US" altLang="en-US" sz="2800" b="1" dirty="0"/>
              <a:t>, .profile: </a:t>
            </a:r>
            <a:r>
              <a:rPr lang="en-US" altLang="en-US" sz="2800" dirty="0"/>
              <a:t>Next the shell looks for ~/.</a:t>
            </a:r>
            <a:r>
              <a:rPr lang="en-US" altLang="en-US" sz="2800" dirty="0" err="1"/>
              <a:t>bash_profile</a:t>
            </a:r>
            <a:r>
              <a:rPr lang="en-US" altLang="en-US" sz="2800" dirty="0"/>
              <a:t>, ~/.</a:t>
            </a:r>
            <a:r>
              <a:rPr lang="en-US" altLang="en-US" sz="2800" dirty="0" err="1"/>
              <a:t>bash_login</a:t>
            </a:r>
            <a:r>
              <a:rPr lang="en-US" altLang="en-US" sz="2800" dirty="0"/>
              <a:t>, and ~/.profile (~/ is shorthand for your home directory), in that order, executing the commands in the first of these files it finds. You can put commands in one of these files to override the defaults set in /</a:t>
            </a:r>
            <a:r>
              <a:rPr lang="en-US" altLang="en-US" sz="2800" dirty="0" err="1"/>
              <a:t>etc</a:t>
            </a:r>
            <a:r>
              <a:rPr lang="en-US" altLang="en-US" sz="2800" dirty="0"/>
              <a:t>/profile.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344-EC2A-4270-8772-13BA1DFDCCBE}"/>
              </a:ext>
            </a:extLst>
          </p:cNvPr>
          <p:cNvSpPr>
            <a:spLocks noGrp="1"/>
          </p:cNvSpPr>
          <p:nvPr>
            <p:ph type="title"/>
          </p:nvPr>
        </p:nvSpPr>
        <p:spPr/>
        <p:txBody>
          <a:bodyPr rtlCol="0"/>
          <a:lstStyle/>
          <a:p>
            <a:pPr eaLnBrk="1" fontAlgn="auto" hangingPunct="1">
              <a:defRPr/>
            </a:pPr>
            <a:r>
              <a:rPr lang="en-US" dirty="0"/>
              <a:t>Login Shells</a:t>
            </a:r>
          </a:p>
        </p:txBody>
      </p:sp>
      <p:sp>
        <p:nvSpPr>
          <p:cNvPr id="22531" name="Content Placeholder 2">
            <a:extLst>
              <a:ext uri="{FF2B5EF4-FFF2-40B4-BE49-F238E27FC236}">
                <a16:creationId xmlns:a16="http://schemas.microsoft.com/office/drawing/2014/main" id="{2CE124E3-2085-4701-9AC7-5250117CAAB8}"/>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3) .</a:t>
            </a:r>
            <a:r>
              <a:rPr lang="en-US" altLang="en-US" sz="2800" b="1" dirty="0" err="1"/>
              <a:t>bash_logout</a:t>
            </a:r>
            <a:r>
              <a:rPr lang="en-US" altLang="en-US" sz="2800" b="1" dirty="0"/>
              <a:t>: </a:t>
            </a:r>
            <a:r>
              <a:rPr lang="en-US" altLang="en-US" sz="2800" dirty="0"/>
              <a:t>When you log out, bash executes commands in the ~/.</a:t>
            </a:r>
            <a:r>
              <a:rPr lang="en-US" altLang="en-US" sz="2800" dirty="0" err="1"/>
              <a:t>bash_logout</a:t>
            </a:r>
            <a:r>
              <a:rPr lang="en-US" altLang="en-US" sz="2800" dirty="0"/>
              <a:t> file. This file often holds commands that clean up after a session, such as those that remove temporary files.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A8DF-D8BE-49C9-9A80-6BF7837EAC84}"/>
              </a:ext>
            </a:extLst>
          </p:cNvPr>
          <p:cNvSpPr>
            <a:spLocks noGrp="1"/>
          </p:cNvSpPr>
          <p:nvPr>
            <p:ph type="title"/>
          </p:nvPr>
        </p:nvSpPr>
        <p:spPr/>
        <p:txBody>
          <a:bodyPr rtlCol="0"/>
          <a:lstStyle/>
          <a:p>
            <a:pPr eaLnBrk="1" fontAlgn="auto" hangingPunct="1">
              <a:defRPr/>
            </a:pPr>
            <a:r>
              <a:rPr lang="en-US" dirty="0"/>
              <a:t>Interactive </a:t>
            </a:r>
            <a:r>
              <a:rPr lang="en-US" dirty="0" err="1"/>
              <a:t>Nonlogin</a:t>
            </a:r>
            <a:r>
              <a:rPr lang="en-US" dirty="0"/>
              <a:t> Shells</a:t>
            </a:r>
          </a:p>
        </p:txBody>
      </p:sp>
      <p:sp>
        <p:nvSpPr>
          <p:cNvPr id="23555" name="Content Placeholder 2">
            <a:extLst>
              <a:ext uri="{FF2B5EF4-FFF2-40B4-BE49-F238E27FC236}">
                <a16:creationId xmlns:a16="http://schemas.microsoft.com/office/drawing/2014/main" id="{00A784F6-33B1-4AC0-9377-3E4526F1AFB7}"/>
              </a:ext>
            </a:extLst>
          </p:cNvPr>
          <p:cNvSpPr>
            <a:spLocks noGrp="1"/>
          </p:cNvSpPr>
          <p:nvPr>
            <p:ph idx="1"/>
          </p:nvPr>
        </p:nvSpPr>
        <p:spPr/>
        <p:txBody>
          <a:bodyPr/>
          <a:lstStyle/>
          <a:p>
            <a:pPr marL="0" indent="0" algn="just" eaLnBrk="1" hangingPunct="1">
              <a:lnSpc>
                <a:spcPct val="150000"/>
              </a:lnSpc>
              <a:buNone/>
            </a:pPr>
            <a:r>
              <a:rPr lang="en-US" altLang="en-US" sz="2800" dirty="0"/>
              <a:t>The commands in these startup files are not executed by interactive, </a:t>
            </a:r>
            <a:r>
              <a:rPr lang="en-US" altLang="en-US" sz="2800" dirty="0" err="1"/>
              <a:t>nonlogin</a:t>
            </a:r>
            <a:r>
              <a:rPr lang="en-US" altLang="en-US" sz="2800" dirty="0"/>
              <a:t> shells. However, these shells inherit values from the login shell variables that are set by these startup files.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6E2C-1EA6-4152-8A21-75034A5B646E}"/>
              </a:ext>
            </a:extLst>
          </p:cNvPr>
          <p:cNvSpPr>
            <a:spLocks noGrp="1"/>
          </p:cNvSpPr>
          <p:nvPr>
            <p:ph type="title"/>
          </p:nvPr>
        </p:nvSpPr>
        <p:spPr/>
        <p:txBody>
          <a:bodyPr rtlCol="0"/>
          <a:lstStyle/>
          <a:p>
            <a:pPr eaLnBrk="1" fontAlgn="auto" hangingPunct="1">
              <a:defRPr/>
            </a:pPr>
            <a:r>
              <a:rPr lang="en-US" dirty="0"/>
              <a:t>Interactive </a:t>
            </a:r>
            <a:r>
              <a:rPr lang="en-US" dirty="0" err="1"/>
              <a:t>Nonlogin</a:t>
            </a:r>
            <a:r>
              <a:rPr lang="en-US" dirty="0"/>
              <a:t> Shells</a:t>
            </a:r>
          </a:p>
        </p:txBody>
      </p:sp>
      <p:sp>
        <p:nvSpPr>
          <p:cNvPr id="24579" name="Content Placeholder 2">
            <a:extLst>
              <a:ext uri="{FF2B5EF4-FFF2-40B4-BE49-F238E27FC236}">
                <a16:creationId xmlns:a16="http://schemas.microsoft.com/office/drawing/2014/main" id="{1ACBFFD4-EE7A-4593-A9B4-E902F9312640}"/>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b="1" dirty="0"/>
              <a:t>1) /</a:t>
            </a:r>
            <a:r>
              <a:rPr lang="en-US" altLang="en-US" sz="2800" b="1" dirty="0" err="1"/>
              <a:t>etc</a:t>
            </a:r>
            <a:r>
              <a:rPr lang="en-US" altLang="en-US" sz="2800" b="1" dirty="0"/>
              <a:t>/</a:t>
            </a:r>
            <a:r>
              <a:rPr lang="en-US" altLang="en-US" sz="2800" b="1" dirty="0" err="1"/>
              <a:t>bashrc</a:t>
            </a:r>
            <a:r>
              <a:rPr lang="en-US" altLang="en-US" sz="2800" b="1" dirty="0"/>
              <a:t>: </a:t>
            </a:r>
            <a:r>
              <a:rPr lang="en-US" altLang="en-US" sz="2800" dirty="0"/>
              <a:t>Although not called by bash directly, many ~/.</a:t>
            </a:r>
            <a:r>
              <a:rPr lang="en-US" altLang="en-US" sz="2800" dirty="0" err="1"/>
              <a:t>bashrc</a:t>
            </a:r>
            <a:r>
              <a:rPr lang="en-US" altLang="en-US" sz="2800" dirty="0"/>
              <a:t> files call /</a:t>
            </a:r>
            <a:r>
              <a:rPr lang="en-US" altLang="en-US" sz="2800" dirty="0" err="1"/>
              <a:t>etc</a:t>
            </a:r>
            <a:r>
              <a:rPr lang="en-US" altLang="en-US" sz="2800" dirty="0"/>
              <a:t>/</a:t>
            </a:r>
            <a:r>
              <a:rPr lang="en-US" altLang="en-US" sz="2800" dirty="0" err="1"/>
              <a:t>bashrc</a:t>
            </a:r>
            <a:r>
              <a:rPr lang="en-US" altLang="en-US" sz="2800" dirty="0"/>
              <a:t>. </a:t>
            </a:r>
          </a:p>
          <a:p>
            <a:pPr algn="just" eaLnBrk="1" hangingPunct="1">
              <a:lnSpc>
                <a:spcPct val="150000"/>
              </a:lnSpc>
            </a:pPr>
            <a:r>
              <a:rPr lang="en-US" altLang="en-US" sz="2800" dirty="0"/>
              <a:t>This setup allows a user working with root privileges to establish systemwide default characteristics for </a:t>
            </a:r>
            <a:r>
              <a:rPr lang="en-US" altLang="en-US" sz="2800" dirty="0" err="1"/>
              <a:t>nonlogin</a:t>
            </a:r>
            <a:r>
              <a:rPr lang="en-US" altLang="en-US" sz="2800" dirty="0"/>
              <a:t> bash shells.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CDB1-68A0-47D8-8B2C-DC180EE64212}"/>
              </a:ext>
            </a:extLst>
          </p:cNvPr>
          <p:cNvSpPr>
            <a:spLocks noGrp="1"/>
          </p:cNvSpPr>
          <p:nvPr>
            <p:ph type="title"/>
          </p:nvPr>
        </p:nvSpPr>
        <p:spPr/>
        <p:txBody>
          <a:bodyPr rtlCol="0"/>
          <a:lstStyle/>
          <a:p>
            <a:pPr eaLnBrk="1" fontAlgn="auto" hangingPunct="1">
              <a:defRPr/>
            </a:pPr>
            <a:r>
              <a:rPr lang="en-US" dirty="0"/>
              <a:t>Interactive </a:t>
            </a:r>
            <a:r>
              <a:rPr lang="en-US" dirty="0" err="1"/>
              <a:t>Nonlogin</a:t>
            </a:r>
            <a:r>
              <a:rPr lang="en-US" dirty="0"/>
              <a:t> Shells</a:t>
            </a:r>
          </a:p>
        </p:txBody>
      </p:sp>
      <p:sp>
        <p:nvSpPr>
          <p:cNvPr id="25603" name="Content Placeholder 2">
            <a:extLst>
              <a:ext uri="{FF2B5EF4-FFF2-40B4-BE49-F238E27FC236}">
                <a16:creationId xmlns:a16="http://schemas.microsoft.com/office/drawing/2014/main" id="{C27F98F0-7C1C-4DB1-80BE-BF8EAC0F71CB}"/>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2) </a:t>
            </a:r>
            <a:r>
              <a:rPr lang="en-US" altLang="en-US" sz="2800" b="1" dirty="0"/>
              <a:t>.</a:t>
            </a:r>
            <a:r>
              <a:rPr lang="en-US" altLang="en-US" sz="2800" b="1" dirty="0" err="1"/>
              <a:t>bashrc</a:t>
            </a:r>
            <a:r>
              <a:rPr lang="en-US" altLang="en-US" sz="2800" b="1" dirty="0"/>
              <a:t>: </a:t>
            </a:r>
            <a:r>
              <a:rPr lang="en-US" altLang="en-US" sz="2800" dirty="0"/>
              <a:t>An interactive </a:t>
            </a:r>
            <a:r>
              <a:rPr lang="en-US" altLang="en-US" sz="2800" dirty="0" err="1"/>
              <a:t>nonlogin</a:t>
            </a:r>
            <a:r>
              <a:rPr lang="en-US" altLang="en-US" sz="2800" dirty="0"/>
              <a:t> shell executes commands in the ~/.</a:t>
            </a:r>
            <a:r>
              <a:rPr lang="en-US" altLang="en-US" sz="2800" dirty="0" err="1"/>
              <a:t>bashrc</a:t>
            </a:r>
            <a:r>
              <a:rPr lang="en-US" altLang="en-US" sz="2800" dirty="0"/>
              <a:t> file. </a:t>
            </a:r>
          </a:p>
          <a:p>
            <a:pPr algn="just" eaLnBrk="1" hangingPunct="1">
              <a:lnSpc>
                <a:spcPct val="150000"/>
              </a:lnSpc>
            </a:pPr>
            <a:r>
              <a:rPr lang="en-US" altLang="en-US" sz="2800" dirty="0"/>
              <a:t>Typically a startup file for a login shell, such as .</a:t>
            </a:r>
            <a:r>
              <a:rPr lang="en-US" altLang="en-US" sz="2800" dirty="0" err="1"/>
              <a:t>bash_profile</a:t>
            </a:r>
            <a:r>
              <a:rPr lang="en-US" altLang="en-US" sz="2800" dirty="0"/>
              <a:t>, runs this file, so both login and </a:t>
            </a:r>
            <a:r>
              <a:rPr lang="en-US" altLang="en-US" sz="2800" dirty="0" err="1"/>
              <a:t>nonlogin</a:t>
            </a:r>
            <a:r>
              <a:rPr lang="en-US" altLang="en-US" sz="2800" dirty="0"/>
              <a:t> shells run the commands in .</a:t>
            </a:r>
            <a:r>
              <a:rPr lang="en-US" altLang="en-US" sz="2800" dirty="0" err="1"/>
              <a:t>bashrc</a:t>
            </a:r>
            <a:r>
              <a:rPr lang="en-US" altLang="en-US" sz="28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53A4-92CC-400D-9204-C84C12B7320D}"/>
              </a:ext>
            </a:extLst>
          </p:cNvPr>
          <p:cNvSpPr>
            <a:spLocks noGrp="1"/>
          </p:cNvSpPr>
          <p:nvPr>
            <p:ph type="title"/>
          </p:nvPr>
        </p:nvSpPr>
        <p:spPr/>
        <p:txBody>
          <a:bodyPr rtlCol="0"/>
          <a:lstStyle/>
          <a:p>
            <a:pPr eaLnBrk="1" fontAlgn="auto" hangingPunct="1">
              <a:defRPr/>
            </a:pPr>
            <a:r>
              <a:rPr lang="en-US" dirty="0" err="1"/>
              <a:t>Noninteractive</a:t>
            </a:r>
            <a:r>
              <a:rPr lang="en-US" dirty="0"/>
              <a:t> Shells</a:t>
            </a:r>
          </a:p>
        </p:txBody>
      </p:sp>
      <p:sp>
        <p:nvSpPr>
          <p:cNvPr id="26627" name="Content Placeholder 2">
            <a:extLst>
              <a:ext uri="{FF2B5EF4-FFF2-40B4-BE49-F238E27FC236}">
                <a16:creationId xmlns:a16="http://schemas.microsoft.com/office/drawing/2014/main" id="{EC1F10AA-250C-4EAB-B568-8424DBB00397}"/>
              </a:ext>
            </a:extLst>
          </p:cNvPr>
          <p:cNvSpPr>
            <a:spLocks noGrp="1"/>
          </p:cNvSpPr>
          <p:nvPr>
            <p:ph idx="1"/>
          </p:nvPr>
        </p:nvSpPr>
        <p:spPr/>
        <p:txBody>
          <a:bodyPr/>
          <a:lstStyle/>
          <a:p>
            <a:pPr algn="just" eaLnBrk="1" hangingPunct="1">
              <a:lnSpc>
                <a:spcPct val="150000"/>
              </a:lnSpc>
            </a:pPr>
            <a:r>
              <a:rPr lang="en-US" altLang="en-US" sz="2800" dirty="0"/>
              <a:t>However, the noninteractive shells inherit login shell variables that are set by these startup files.</a:t>
            </a:r>
          </a:p>
          <a:p>
            <a:pPr algn="just" eaLnBrk="1" hangingPunct="1">
              <a:lnSpc>
                <a:spcPct val="150000"/>
              </a:lnSpc>
            </a:pPr>
            <a:r>
              <a:rPr lang="en-US" altLang="en-US" sz="2800" b="1" dirty="0"/>
              <a:t>BASH_ENV: </a:t>
            </a:r>
            <a:r>
              <a:rPr lang="en-US" altLang="en-US" sz="2800" dirty="0"/>
              <a:t>Noninteractive shells look for the environment variable BASH_ENV (or ENV if the shell is called as </a:t>
            </a:r>
            <a:r>
              <a:rPr lang="en-US" altLang="en-US" sz="2800" dirty="0" err="1"/>
              <a:t>sh</a:t>
            </a:r>
            <a:r>
              <a:rPr lang="en-US" altLang="en-US" sz="2800" dirty="0"/>
              <a:t>) and execute commands in the file named by this variable.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A805-1B91-4FB9-8796-31A3D6D9FD91}"/>
              </a:ext>
            </a:extLst>
          </p:cNvPr>
          <p:cNvSpPr>
            <a:spLocks noGrp="1"/>
          </p:cNvSpPr>
          <p:nvPr>
            <p:ph type="title"/>
          </p:nvPr>
        </p:nvSpPr>
        <p:spPr/>
        <p:txBody>
          <a:bodyPr rtlCol="0"/>
          <a:lstStyle/>
          <a:p>
            <a:pPr eaLnBrk="1" fontAlgn="auto" hangingPunct="1">
              <a:defRPr/>
            </a:pPr>
            <a:r>
              <a:rPr lang="en-US" dirty="0"/>
              <a:t>Commands That Are Symbols</a:t>
            </a:r>
          </a:p>
        </p:txBody>
      </p:sp>
      <p:sp>
        <p:nvSpPr>
          <p:cNvPr id="27651" name="Content Placeholder 2">
            <a:extLst>
              <a:ext uri="{FF2B5EF4-FFF2-40B4-BE49-F238E27FC236}">
                <a16:creationId xmlns:a16="http://schemas.microsoft.com/office/drawing/2014/main" id="{CE96F6B2-3B4C-46C8-B46A-D83EB2722E28}"/>
              </a:ext>
            </a:extLst>
          </p:cNvPr>
          <p:cNvSpPr>
            <a:spLocks noGrp="1"/>
          </p:cNvSpPr>
          <p:nvPr>
            <p:ph idx="1"/>
          </p:nvPr>
        </p:nvSpPr>
        <p:spPr/>
        <p:txBody>
          <a:bodyPr/>
          <a:lstStyle/>
          <a:p>
            <a:pPr marL="0" indent="0" algn="ctr" eaLnBrk="1" hangingPunct="1">
              <a:lnSpc>
                <a:spcPct val="150000"/>
              </a:lnSpc>
              <a:buNone/>
            </a:pPr>
            <a:r>
              <a:rPr lang="en-US" altLang="en-US" dirty="0"/>
              <a:t>The </a:t>
            </a:r>
            <a:r>
              <a:rPr lang="en-US" altLang="en-US" dirty="0" err="1"/>
              <a:t>Bourne</a:t>
            </a:r>
            <a:r>
              <a:rPr lang="en-US" altLang="en-US" dirty="0"/>
              <a:t> Again Shell uses the symbols</a:t>
            </a:r>
          </a:p>
        </p:txBody>
      </p:sp>
      <p:graphicFrame>
        <p:nvGraphicFramePr>
          <p:cNvPr id="4" name="Table 3">
            <a:extLst>
              <a:ext uri="{FF2B5EF4-FFF2-40B4-BE49-F238E27FC236}">
                <a16:creationId xmlns:a16="http://schemas.microsoft.com/office/drawing/2014/main" id="{FC25F004-8B9A-4C58-BAA9-13970BC7CB20}"/>
              </a:ext>
            </a:extLst>
          </p:cNvPr>
          <p:cNvGraphicFramePr>
            <a:graphicFrameLocks noGrp="1"/>
          </p:cNvGraphicFramePr>
          <p:nvPr>
            <p:extLst>
              <p:ext uri="{D42A27DB-BD31-4B8C-83A1-F6EECF244321}">
                <p14:modId xmlns:p14="http://schemas.microsoft.com/office/powerpoint/2010/main" val="1916184635"/>
              </p:ext>
            </p:extLst>
          </p:nvPr>
        </p:nvGraphicFramePr>
        <p:xfrm>
          <a:off x="600074" y="2224088"/>
          <a:ext cx="8105775" cy="3889375"/>
        </p:xfrm>
        <a:graphic>
          <a:graphicData uri="http://schemas.openxmlformats.org/drawingml/2006/table">
            <a:tbl>
              <a:tblPr bandRow="1">
                <a:tableStyleId>{5C22544A-7EE6-4342-B048-85BDC9FD1C3A}</a:tableStyleId>
              </a:tblPr>
              <a:tblGrid>
                <a:gridCol w="1163906">
                  <a:extLst>
                    <a:ext uri="{9D8B030D-6E8A-4147-A177-3AD203B41FA5}">
                      <a16:colId xmlns:a16="http://schemas.microsoft.com/office/drawing/2014/main" val="20000"/>
                    </a:ext>
                  </a:extLst>
                </a:gridCol>
                <a:gridCol w="6941869">
                  <a:extLst>
                    <a:ext uri="{9D8B030D-6E8A-4147-A177-3AD203B41FA5}">
                      <a16:colId xmlns:a16="http://schemas.microsoft.com/office/drawing/2014/main" val="20001"/>
                    </a:ext>
                  </a:extLst>
                </a:gridCol>
              </a:tblGrid>
              <a:tr h="555625">
                <a:tc>
                  <a:txBody>
                    <a:bodyPr/>
                    <a:lstStyle/>
                    <a:p>
                      <a:pPr algn="l"/>
                      <a:r>
                        <a:rPr lang="en-IN" sz="2000" b="0" dirty="0">
                          <a:solidFill>
                            <a:schemeClr val="bg1"/>
                          </a:solidFill>
                        </a:rPr>
                        <a:t>Symbol</a:t>
                      </a:r>
                      <a:endParaRPr lang="en-US" sz="2000" b="0" dirty="0">
                        <a:solidFill>
                          <a:schemeClr val="bg1"/>
                        </a:solidFill>
                      </a:endParaRPr>
                    </a:p>
                  </a:txBody>
                  <a:tcPr marL="91450" marR="91450" marT="45717" marB="45717" anchor="ctr">
                    <a:cell3D prstMaterial="dkEdge">
                      <a:bevel prst="coolSlant"/>
                      <a:lightRig rig="flood" dir="t"/>
                    </a:cell3D>
                    <a:solidFill>
                      <a:srgbClr val="00203F"/>
                    </a:solidFill>
                  </a:tcPr>
                </a:tc>
                <a:tc>
                  <a:txBody>
                    <a:bodyPr/>
                    <a:lstStyle/>
                    <a:p>
                      <a:pPr algn="l"/>
                      <a:r>
                        <a:rPr lang="en-IN" sz="2000" b="0" dirty="0">
                          <a:solidFill>
                            <a:schemeClr val="bg1"/>
                          </a:solidFill>
                        </a:rPr>
                        <a:t>Command</a:t>
                      </a:r>
                      <a:endParaRPr lang="en-US" sz="2000" b="0" dirty="0">
                        <a:solidFill>
                          <a:schemeClr val="bg1"/>
                        </a:solidFill>
                      </a:endParaRPr>
                    </a:p>
                  </a:txBody>
                  <a:tcPr marL="91450" marR="91450" marT="45717" marB="45717" anchor="ctr">
                    <a:cell3D prstMaterial="dkEdge">
                      <a:bevel prst="coolSlant"/>
                      <a:lightRig rig="flood" dir="t"/>
                    </a:cell3D>
                    <a:solidFill>
                      <a:srgbClr val="00203F"/>
                    </a:solidFill>
                  </a:tcPr>
                </a:tc>
                <a:extLst>
                  <a:ext uri="{0D108BD9-81ED-4DB2-BD59-A6C34878D82A}">
                    <a16:rowId xmlns:a16="http://schemas.microsoft.com/office/drawing/2014/main" val="10000"/>
                  </a:ext>
                </a:extLst>
              </a:tr>
              <a:tr h="555625">
                <a:tc>
                  <a:txBody>
                    <a:bodyPr/>
                    <a:lstStyle/>
                    <a:p>
                      <a:r>
                        <a:rPr lang="en-IN" sz="1800" dirty="0"/>
                        <a:t>()</a:t>
                      </a:r>
                      <a:endParaRPr lang="en-US" sz="1800" dirty="0"/>
                    </a:p>
                  </a:txBody>
                  <a:tcPr marL="91450" marR="91450" marT="45717" marB="45717">
                    <a:cell3D prstMaterial="dkEdge">
                      <a:bevel prst="coolSlant"/>
                      <a:lightRig rig="flood" dir="t"/>
                    </a:cell3D>
                    <a:solidFill>
                      <a:schemeClr val="bg1"/>
                    </a:solidFill>
                  </a:tcPr>
                </a:tc>
                <a:tc>
                  <a:txBody>
                    <a:bodyPr/>
                    <a:lstStyle/>
                    <a:p>
                      <a:r>
                        <a:rPr lang="en-IN" sz="1800" dirty="0" err="1"/>
                        <a:t>Subshell</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1"/>
                  </a:ext>
                </a:extLst>
              </a:tr>
              <a:tr h="555625">
                <a:tc>
                  <a:txBody>
                    <a:bodyPr/>
                    <a:lstStyle/>
                    <a:p>
                      <a:r>
                        <a:rPr lang="en-IN" sz="1800" dirty="0"/>
                        <a:t>$( )</a:t>
                      </a:r>
                      <a:endParaRPr lang="en-US" sz="1800" dirty="0"/>
                    </a:p>
                  </a:txBody>
                  <a:tcPr marL="91450" marR="91450" marT="45717" marB="45717">
                    <a:cell3D prstMaterial="dkEdge">
                      <a:bevel prst="coolSlant"/>
                      <a:lightRig rig="flood" dir="t"/>
                    </a:cell3D>
                    <a:solidFill>
                      <a:schemeClr val="bg1"/>
                    </a:solidFill>
                  </a:tcPr>
                </a:tc>
                <a:tc>
                  <a:txBody>
                    <a:bodyPr/>
                    <a:lstStyle/>
                    <a:p>
                      <a:r>
                        <a:rPr lang="en-IN" sz="1800" dirty="0"/>
                        <a:t>Command Substitution</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2"/>
                  </a:ext>
                </a:extLst>
              </a:tr>
              <a:tr h="555625">
                <a:tc>
                  <a:txBody>
                    <a:bodyPr/>
                    <a:lstStyle/>
                    <a:p>
                      <a:r>
                        <a:rPr lang="en-IN" sz="1800" dirty="0"/>
                        <a:t>(( ))</a:t>
                      </a:r>
                    </a:p>
                  </a:txBody>
                  <a:tcPr marL="91450" marR="91450" marT="45717" marB="45717">
                    <a:cell3D prstMaterial="dkEdge">
                      <a:bevel prst="coolSlant"/>
                      <a:lightRig rig="flood" dir="t"/>
                    </a:cell3D>
                    <a:solidFill>
                      <a:schemeClr val="bg1"/>
                    </a:solidFill>
                  </a:tcPr>
                </a:tc>
                <a:tc>
                  <a:txBody>
                    <a:bodyPr/>
                    <a:lstStyle/>
                    <a:p>
                      <a:r>
                        <a:rPr lang="en-IN" sz="1800" dirty="0"/>
                        <a:t>Arithmetic evaluation</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3"/>
                  </a:ext>
                </a:extLst>
              </a:tr>
              <a:tr h="555625">
                <a:tc>
                  <a:txBody>
                    <a:bodyPr/>
                    <a:lstStyle/>
                    <a:p>
                      <a:r>
                        <a:rPr lang="en-IN" sz="1800" dirty="0"/>
                        <a:t>$(( ))</a:t>
                      </a:r>
                      <a:endParaRPr lang="en-US" sz="1800" dirty="0"/>
                    </a:p>
                  </a:txBody>
                  <a:tcPr marL="91450" marR="91450" marT="45717" marB="45717">
                    <a:cell3D prstMaterial="dkEdge">
                      <a:bevel prst="coolSlant"/>
                      <a:lightRig rig="flood" dir="t"/>
                    </a:cell3D>
                    <a:solidFill>
                      <a:schemeClr val="bg1"/>
                    </a:solidFill>
                  </a:tcPr>
                </a:tc>
                <a:tc>
                  <a:txBody>
                    <a:bodyPr/>
                    <a:lstStyle/>
                    <a:p>
                      <a:r>
                        <a:rPr lang="en-IN" sz="1800" dirty="0"/>
                        <a:t>Arithmetic expression</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4"/>
                  </a:ext>
                </a:extLst>
              </a:tr>
              <a:tr h="555625">
                <a:tc>
                  <a:txBody>
                    <a:bodyPr/>
                    <a:lstStyle/>
                    <a:p>
                      <a:r>
                        <a:rPr lang="en-IN" sz="1800" dirty="0"/>
                        <a:t>[ ]</a:t>
                      </a:r>
                      <a:endParaRPr lang="en-US" sz="1800" dirty="0"/>
                    </a:p>
                  </a:txBody>
                  <a:tcPr marL="91450" marR="91450" marT="45717" marB="45717">
                    <a:cell3D prstMaterial="dkEdge">
                      <a:bevel prst="coolSlant"/>
                      <a:lightRig rig="flood" dir="t"/>
                    </a:cell3D>
                    <a:solidFill>
                      <a:schemeClr val="bg1"/>
                    </a:solidFill>
                  </a:tcPr>
                </a:tc>
                <a:tc>
                  <a:txBody>
                    <a:bodyPr/>
                    <a:lstStyle/>
                    <a:p>
                      <a:r>
                        <a:rPr lang="en-IN" sz="1800" dirty="0"/>
                        <a:t>The test command</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5"/>
                  </a:ext>
                </a:extLst>
              </a:tr>
              <a:tr h="555625">
                <a:tc>
                  <a:txBody>
                    <a:bodyPr/>
                    <a:lstStyle/>
                    <a:p>
                      <a:r>
                        <a:rPr lang="en-IN" sz="1800" dirty="0"/>
                        <a:t>[[ ]]</a:t>
                      </a:r>
                      <a:endParaRPr lang="en-US" sz="1800" dirty="0"/>
                    </a:p>
                  </a:txBody>
                  <a:tcPr marL="91450" marR="91450" marT="45717" marB="45717">
                    <a:cell3D prstMaterial="dkEdge">
                      <a:bevel prst="coolSlant"/>
                      <a:lightRig rig="flood" dir="t"/>
                    </a:cell3D>
                    <a:solidFill>
                      <a:schemeClr val="bg1"/>
                    </a:solidFill>
                  </a:tcPr>
                </a:tc>
                <a:tc>
                  <a:txBody>
                    <a:bodyPr/>
                    <a:lstStyle/>
                    <a:p>
                      <a:r>
                        <a:rPr lang="en-IN" sz="1800" dirty="0"/>
                        <a:t>Conditional expression;</a:t>
                      </a:r>
                      <a:r>
                        <a:rPr lang="en-IN" sz="1800" baseline="0" dirty="0"/>
                        <a:t> similar to [ ] but adds string comparisons</a:t>
                      </a:r>
                      <a:endParaRPr lang="en-US" sz="1800" dirty="0"/>
                    </a:p>
                  </a:txBody>
                  <a:tcPr marL="91450" marR="91450" marT="45717" marB="45717">
                    <a:cell3D prstMaterial="dkEdge">
                      <a:bevel prst="coolSlant"/>
                      <a:lightRig rig="flood" dir="t"/>
                    </a:cell3D>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88C9-4258-4849-8A80-83F120331481}"/>
              </a:ext>
            </a:extLst>
          </p:cNvPr>
          <p:cNvSpPr>
            <a:spLocks noGrp="1"/>
          </p:cNvSpPr>
          <p:nvPr>
            <p:ph type="title"/>
          </p:nvPr>
        </p:nvSpPr>
        <p:spPr/>
        <p:txBody>
          <a:bodyPr rtlCol="0"/>
          <a:lstStyle/>
          <a:p>
            <a:pPr eaLnBrk="1" fontAlgn="auto" hangingPunct="1">
              <a:defRPr/>
            </a:pPr>
            <a:r>
              <a:rPr lang="en-US" dirty="0"/>
              <a:t>Redirecting Standard Error</a:t>
            </a:r>
          </a:p>
        </p:txBody>
      </p:sp>
      <p:sp>
        <p:nvSpPr>
          <p:cNvPr id="28675" name="Content Placeholder 2">
            <a:extLst>
              <a:ext uri="{FF2B5EF4-FFF2-40B4-BE49-F238E27FC236}">
                <a16:creationId xmlns:a16="http://schemas.microsoft.com/office/drawing/2014/main" id="{DB1A373D-D5BE-482B-A777-0642E33A6863}"/>
              </a:ext>
            </a:extLst>
          </p:cNvPr>
          <p:cNvSpPr>
            <a:spLocks noGrp="1"/>
          </p:cNvSpPr>
          <p:nvPr>
            <p:ph idx="1"/>
          </p:nvPr>
        </p:nvSpPr>
        <p:spPr/>
        <p:txBody>
          <a:bodyPr/>
          <a:lstStyle/>
          <a:p>
            <a:pPr marL="0" indent="0" algn="just" eaLnBrk="1" hangingPunct="1">
              <a:lnSpc>
                <a:spcPct val="150000"/>
              </a:lnSpc>
              <a:buNone/>
            </a:pPr>
            <a:r>
              <a:rPr lang="en-US" altLang="en-US" sz="2800" dirty="0"/>
              <a:t>A command can send error messages to standard error to keep them from getting mixed up with the information it sends to standard output.</a:t>
            </a:r>
          </a:p>
          <a:p>
            <a:pPr marL="0" indent="0" algn="just" eaLnBrk="1" hangingPunct="1">
              <a:lnSpc>
                <a:spcPct val="150000"/>
              </a:lnSpc>
              <a:buNone/>
            </a:pPr>
            <a:endParaRPr lang="en-US"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8A68-FCE2-4B7F-900F-B2694FC6D1CE}"/>
              </a:ext>
            </a:extLst>
          </p:cNvPr>
          <p:cNvSpPr>
            <a:spLocks noGrp="1"/>
          </p:cNvSpPr>
          <p:nvPr>
            <p:ph type="title"/>
          </p:nvPr>
        </p:nvSpPr>
        <p:spPr/>
        <p:txBody>
          <a:bodyPr rtlCol="0">
            <a:normAutofit/>
          </a:bodyPr>
          <a:lstStyle/>
          <a:p>
            <a:pPr eaLnBrk="1" fontAlgn="auto" hangingPunct="1">
              <a:defRPr/>
            </a:pPr>
            <a:r>
              <a:rPr lang="en-US" dirty="0"/>
              <a:t>Learning Outcomes</a:t>
            </a:r>
          </a:p>
        </p:txBody>
      </p:sp>
      <p:sp>
        <p:nvSpPr>
          <p:cNvPr id="11267" name="Content Placeholder 2">
            <a:extLst>
              <a:ext uri="{FF2B5EF4-FFF2-40B4-BE49-F238E27FC236}">
                <a16:creationId xmlns:a16="http://schemas.microsoft.com/office/drawing/2014/main" id="{326456C1-6D02-4D76-902C-2D053B1EC379}"/>
              </a:ext>
            </a:extLst>
          </p:cNvPr>
          <p:cNvSpPr>
            <a:spLocks noGrp="1"/>
          </p:cNvSpPr>
          <p:nvPr>
            <p:ph idx="1"/>
          </p:nvPr>
        </p:nvSpPr>
        <p:spPr>
          <a:xfrm>
            <a:off x="1200150" y="2809875"/>
            <a:ext cx="7315200" cy="619125"/>
          </a:xfrm>
        </p:spPr>
        <p:txBody>
          <a:bodyPr anchor="ctr"/>
          <a:lstStyle/>
          <a:p>
            <a:pPr eaLnBrk="1" hangingPunct="1"/>
            <a:r>
              <a:rPr lang="en-IN" altLang="en-US" dirty="0"/>
              <a:t>understand the basic things about shell.</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42CF-C7D7-4C73-AF95-8845095BD6CB}"/>
              </a:ext>
            </a:extLst>
          </p:cNvPr>
          <p:cNvSpPr>
            <a:spLocks noGrp="1"/>
          </p:cNvSpPr>
          <p:nvPr>
            <p:ph type="title"/>
          </p:nvPr>
        </p:nvSpPr>
        <p:spPr/>
        <p:txBody>
          <a:bodyPr rtlCol="0"/>
          <a:lstStyle/>
          <a:p>
            <a:pPr eaLnBrk="1" fontAlgn="auto" hangingPunct="1">
              <a:defRPr/>
            </a:pPr>
            <a:r>
              <a:rPr lang="en-US" dirty="0"/>
              <a:t>Redirecting Standard Error</a:t>
            </a:r>
          </a:p>
        </p:txBody>
      </p:sp>
      <p:sp>
        <p:nvSpPr>
          <p:cNvPr id="3" name="Content Placeholder 2">
            <a:extLst>
              <a:ext uri="{FF2B5EF4-FFF2-40B4-BE49-F238E27FC236}">
                <a16:creationId xmlns:a16="http://schemas.microsoft.com/office/drawing/2014/main" id="{7F3440E3-30FB-4EEA-ADF3-70E430265D5F}"/>
              </a:ext>
            </a:extLst>
          </p:cNvPr>
          <p:cNvSpPr>
            <a:spLocks noGrp="1"/>
          </p:cNvSpPr>
          <p:nvPr>
            <p:ph idx="1"/>
          </p:nvPr>
        </p:nvSpPr>
        <p:spPr/>
        <p:txBody>
          <a:bodyPr rtlCol="0">
            <a:normAutofit/>
          </a:bodyPr>
          <a:lstStyle/>
          <a:p>
            <a:pPr algn="just" eaLnBrk="1" fontAlgn="auto" hangingPunct="1">
              <a:lnSpc>
                <a:spcPct val="150000"/>
              </a:lnSpc>
              <a:spcAft>
                <a:spcPts val="0"/>
              </a:spcAft>
              <a:buFont typeface="Arial" panose="020B0604020202020204" pitchFamily="34" charset="0"/>
              <a:buNone/>
              <a:defRPr/>
            </a:pPr>
            <a:r>
              <a:rPr lang="en-IN" sz="3100" b="1" dirty="0"/>
              <a:t>	</a:t>
            </a:r>
            <a:r>
              <a:rPr lang="en-IN" sz="2800" b="1" dirty="0"/>
              <a:t>File Descriptors</a:t>
            </a:r>
            <a:endParaRPr lang="en-IN" sz="3100" b="1" dirty="0"/>
          </a:p>
          <a:p>
            <a:pPr algn="just" eaLnBrk="1" fontAlgn="auto" hangingPunct="1">
              <a:lnSpc>
                <a:spcPct val="150000"/>
              </a:lnSpc>
              <a:spcAft>
                <a:spcPts val="0"/>
              </a:spcAft>
              <a:defRPr/>
            </a:pPr>
            <a:r>
              <a:rPr lang="en-IN" dirty="0"/>
              <a:t>A </a:t>
            </a:r>
            <a:r>
              <a:rPr lang="en-US" dirty="0"/>
              <a:t>file descriptor is the place a program sends its output to and gets its input from. When you execute a program, Linux opens three file descriptors for the program: </a:t>
            </a:r>
          </a:p>
          <a:p>
            <a:pPr algn="just" eaLnBrk="1" fontAlgn="auto" hangingPunct="1">
              <a:lnSpc>
                <a:spcPct val="150000"/>
              </a:lnSpc>
              <a:spcAft>
                <a:spcPts val="0"/>
              </a:spcAft>
              <a:buFont typeface="Arial" panose="020B0604020202020204" pitchFamily="34" charset="0"/>
              <a:buNone/>
              <a:defRPr/>
            </a:pPr>
            <a:r>
              <a:rPr lang="en-US" dirty="0"/>
              <a:t>	0 (standard input), (0&lt;)</a:t>
            </a:r>
          </a:p>
          <a:p>
            <a:pPr algn="just" eaLnBrk="1" fontAlgn="auto" hangingPunct="1">
              <a:lnSpc>
                <a:spcPct val="150000"/>
              </a:lnSpc>
              <a:spcAft>
                <a:spcPts val="0"/>
              </a:spcAft>
              <a:buFont typeface="Arial" panose="020B0604020202020204" pitchFamily="34" charset="0"/>
              <a:buNone/>
              <a:defRPr/>
            </a:pPr>
            <a:r>
              <a:rPr lang="en-US" dirty="0"/>
              <a:t>	1 (standard output), (1&gt;)</a:t>
            </a:r>
          </a:p>
          <a:p>
            <a:pPr algn="just" eaLnBrk="1" fontAlgn="auto" hangingPunct="1">
              <a:lnSpc>
                <a:spcPct val="150000"/>
              </a:lnSpc>
              <a:spcAft>
                <a:spcPts val="0"/>
              </a:spcAft>
              <a:buFont typeface="Arial" panose="020B0604020202020204" pitchFamily="34" charset="0"/>
              <a:buNone/>
              <a:defRPr/>
            </a:pPr>
            <a:r>
              <a:rPr lang="en-US" dirty="0"/>
              <a:t>	and 2 (standard error), (2&gt;)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23E-CD2D-4A7D-9414-4684EB9EAF85}"/>
              </a:ext>
            </a:extLst>
          </p:cNvPr>
          <p:cNvSpPr>
            <a:spLocks noGrp="1"/>
          </p:cNvSpPr>
          <p:nvPr>
            <p:ph type="title"/>
          </p:nvPr>
        </p:nvSpPr>
        <p:spPr/>
        <p:txBody>
          <a:bodyPr rtlCol="0"/>
          <a:lstStyle/>
          <a:p>
            <a:pPr eaLnBrk="1" fontAlgn="auto" hangingPunct="1">
              <a:defRPr/>
            </a:pPr>
            <a:r>
              <a:rPr lang="en-US" dirty="0"/>
              <a:t>Redirecting Standard Error</a:t>
            </a:r>
          </a:p>
        </p:txBody>
      </p:sp>
      <p:sp>
        <p:nvSpPr>
          <p:cNvPr id="3" name="Content Placeholder 2">
            <a:extLst>
              <a:ext uri="{FF2B5EF4-FFF2-40B4-BE49-F238E27FC236}">
                <a16:creationId xmlns:a16="http://schemas.microsoft.com/office/drawing/2014/main" id="{30B2EC54-9F17-4C70-B981-2638B3AA73AD}"/>
              </a:ext>
            </a:extLst>
          </p:cNvPr>
          <p:cNvSpPr>
            <a:spLocks noGrp="1"/>
          </p:cNvSpPr>
          <p:nvPr>
            <p:ph idx="1"/>
          </p:nvPr>
        </p:nvSpPr>
        <p:spPr/>
        <p:txBody>
          <a:bodyPr rtlCol="0">
            <a:normAutofit fontScale="92500" lnSpcReduction="10000"/>
          </a:bodyPr>
          <a:lstStyle/>
          <a:p>
            <a:pPr algn="just" eaLnBrk="1" fontAlgn="auto" hangingPunct="1">
              <a:lnSpc>
                <a:spcPct val="150000"/>
              </a:lnSpc>
              <a:spcAft>
                <a:spcPts val="0"/>
              </a:spcAft>
              <a:buFont typeface="Arial" panose="020B0604020202020204" pitchFamily="34" charset="0"/>
              <a:buNone/>
              <a:defRPr/>
            </a:pPr>
            <a:r>
              <a:rPr lang="en-IN" b="1" dirty="0"/>
              <a:t>Opening a File Descriptor</a:t>
            </a:r>
            <a:endParaRPr lang="en-US" b="1" dirty="0"/>
          </a:p>
          <a:p>
            <a:pPr algn="just" eaLnBrk="1" fontAlgn="auto" hangingPunct="1">
              <a:lnSpc>
                <a:spcPct val="150000"/>
              </a:lnSpc>
              <a:spcAft>
                <a:spcPts val="0"/>
              </a:spcAft>
              <a:defRPr/>
            </a:pPr>
            <a:r>
              <a:rPr lang="en-US" dirty="0"/>
              <a:t>The Bourne Again Shell opens files using the exec </a:t>
            </a:r>
            <a:r>
              <a:rPr lang="en-US" dirty="0" err="1"/>
              <a:t>builtin</a:t>
            </a:r>
            <a:r>
              <a:rPr lang="en-US" dirty="0"/>
              <a:t> as follows:</a:t>
            </a:r>
          </a:p>
          <a:p>
            <a:pPr lvl="1" algn="just" eaLnBrk="1" fontAlgn="auto" hangingPunct="1">
              <a:lnSpc>
                <a:spcPct val="150000"/>
              </a:lnSpc>
              <a:spcAft>
                <a:spcPts val="0"/>
              </a:spcAft>
              <a:buFont typeface="Arial" charset="0"/>
              <a:buNone/>
              <a:defRPr/>
            </a:pPr>
            <a:r>
              <a:rPr lang="en-US" dirty="0"/>
              <a:t>exec n&gt; </a:t>
            </a:r>
            <a:r>
              <a:rPr lang="en-US" dirty="0" err="1"/>
              <a:t>outfile</a:t>
            </a:r>
            <a:endParaRPr lang="en-US" dirty="0"/>
          </a:p>
          <a:p>
            <a:pPr lvl="1" algn="just" eaLnBrk="1" fontAlgn="auto" hangingPunct="1">
              <a:lnSpc>
                <a:spcPct val="150000"/>
              </a:lnSpc>
              <a:spcAft>
                <a:spcPts val="0"/>
              </a:spcAft>
              <a:buFont typeface="Arial" charset="0"/>
              <a:buNone/>
              <a:defRPr/>
            </a:pPr>
            <a:r>
              <a:rPr lang="en-US" dirty="0"/>
              <a:t>exec m&lt; </a:t>
            </a:r>
            <a:r>
              <a:rPr lang="en-US" dirty="0" err="1"/>
              <a:t>infile</a:t>
            </a:r>
            <a:endParaRPr lang="en-US" dirty="0"/>
          </a:p>
          <a:p>
            <a:pPr algn="just" eaLnBrk="1" fontAlgn="auto" hangingPunct="1">
              <a:lnSpc>
                <a:spcPct val="150000"/>
              </a:lnSpc>
              <a:spcAft>
                <a:spcPts val="0"/>
              </a:spcAft>
              <a:defRPr/>
            </a:pPr>
            <a:r>
              <a:rPr lang="en-US" dirty="0"/>
              <a:t>The first line opens </a:t>
            </a:r>
            <a:r>
              <a:rPr lang="en-US" dirty="0" err="1"/>
              <a:t>outfile</a:t>
            </a:r>
            <a:r>
              <a:rPr lang="en-US" dirty="0"/>
              <a:t> for output and holds it open, associating it with file descriptor n. </a:t>
            </a:r>
          </a:p>
          <a:p>
            <a:pPr algn="just" eaLnBrk="1" fontAlgn="auto" hangingPunct="1">
              <a:lnSpc>
                <a:spcPct val="150000"/>
              </a:lnSpc>
              <a:spcAft>
                <a:spcPts val="0"/>
              </a:spcAft>
              <a:defRPr/>
            </a:pPr>
            <a:r>
              <a:rPr lang="en-US" dirty="0"/>
              <a:t>The second line opens </a:t>
            </a:r>
            <a:r>
              <a:rPr lang="en-US" dirty="0" err="1"/>
              <a:t>infile</a:t>
            </a:r>
            <a:r>
              <a:rPr lang="en-US" dirty="0"/>
              <a:t> for input and holds it open, associating it with file descriptor m.</a:t>
            </a:r>
          </a:p>
          <a:p>
            <a:pPr eaLnBrk="1" fontAlgn="auto" hangingPunct="1">
              <a:spcAft>
                <a:spcPts val="0"/>
              </a:spcAft>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FAC1-53C0-40E1-ADA3-FBA4D7C389EE}"/>
              </a:ext>
            </a:extLst>
          </p:cNvPr>
          <p:cNvSpPr>
            <a:spLocks noGrp="1"/>
          </p:cNvSpPr>
          <p:nvPr>
            <p:ph type="title"/>
          </p:nvPr>
        </p:nvSpPr>
        <p:spPr/>
        <p:txBody>
          <a:bodyPr rtlCol="0"/>
          <a:lstStyle/>
          <a:p>
            <a:pPr eaLnBrk="1" fontAlgn="auto" hangingPunct="1">
              <a:defRPr/>
            </a:pPr>
            <a:r>
              <a:rPr lang="en-US" dirty="0"/>
              <a:t>Redirecting Standard Error</a:t>
            </a:r>
          </a:p>
        </p:txBody>
      </p:sp>
      <p:sp>
        <p:nvSpPr>
          <p:cNvPr id="31747" name="Content Placeholder 2">
            <a:extLst>
              <a:ext uri="{FF2B5EF4-FFF2-40B4-BE49-F238E27FC236}">
                <a16:creationId xmlns:a16="http://schemas.microsoft.com/office/drawing/2014/main" id="{FDB47B01-4507-4E65-908E-7874FE158BA4}"/>
              </a:ext>
            </a:extLst>
          </p:cNvPr>
          <p:cNvSpPr>
            <a:spLocks noGrp="1"/>
          </p:cNvSpPr>
          <p:nvPr>
            <p:ph idx="1"/>
          </p:nvPr>
        </p:nvSpPr>
        <p:spPr/>
        <p:txBody>
          <a:bodyPr/>
          <a:lstStyle/>
          <a:p>
            <a:pPr eaLnBrk="1" hangingPunct="1">
              <a:lnSpc>
                <a:spcPct val="150000"/>
              </a:lnSpc>
              <a:buFont typeface="Arial" panose="020B0604020202020204" pitchFamily="34" charset="0"/>
              <a:buNone/>
            </a:pPr>
            <a:r>
              <a:rPr lang="en-US" altLang="en-US" b="1"/>
              <a:t>Duplicating a file descriptor</a:t>
            </a:r>
          </a:p>
          <a:p>
            <a:pPr eaLnBrk="1" hangingPunct="1">
              <a:lnSpc>
                <a:spcPct val="150000"/>
              </a:lnSpc>
            </a:pPr>
            <a:r>
              <a:rPr lang="en-US" altLang="en-US"/>
              <a:t>The &lt;&amp; token duplicates an input file descriptor; &gt;&amp; duplicates an output file descriptor. </a:t>
            </a:r>
          </a:p>
          <a:p>
            <a:pPr eaLnBrk="1" hangingPunct="1">
              <a:lnSpc>
                <a:spcPct val="150000"/>
              </a:lnSpc>
              <a:buFont typeface="Arial" panose="020B0604020202020204" pitchFamily="34" charset="0"/>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FD96-F5AA-4EEE-AEF0-D30D6661F019}"/>
              </a:ext>
            </a:extLst>
          </p:cNvPr>
          <p:cNvSpPr>
            <a:spLocks noGrp="1"/>
          </p:cNvSpPr>
          <p:nvPr>
            <p:ph type="title"/>
          </p:nvPr>
        </p:nvSpPr>
        <p:spPr/>
        <p:txBody>
          <a:bodyPr rtlCol="0"/>
          <a:lstStyle/>
          <a:p>
            <a:pPr eaLnBrk="1" fontAlgn="auto" hangingPunct="1">
              <a:defRPr/>
            </a:pPr>
            <a:r>
              <a:rPr lang="en-IN" dirty="0"/>
              <a:t>Redirection Operators</a:t>
            </a:r>
            <a:endParaRPr lang="en-US" dirty="0"/>
          </a:p>
        </p:txBody>
      </p:sp>
      <p:graphicFrame>
        <p:nvGraphicFramePr>
          <p:cNvPr id="4" name="Content Placeholder 3">
            <a:extLst>
              <a:ext uri="{FF2B5EF4-FFF2-40B4-BE49-F238E27FC236}">
                <a16:creationId xmlns:a16="http://schemas.microsoft.com/office/drawing/2014/main" id="{B15C1995-2BB3-44C4-A4FB-3FB77650EF24}"/>
              </a:ext>
            </a:extLst>
          </p:cNvPr>
          <p:cNvGraphicFramePr>
            <a:graphicFrameLocks noGrp="1"/>
          </p:cNvGraphicFramePr>
          <p:nvPr>
            <p:ph idx="1"/>
            <p:extLst>
              <p:ext uri="{D42A27DB-BD31-4B8C-83A1-F6EECF244321}">
                <p14:modId xmlns:p14="http://schemas.microsoft.com/office/powerpoint/2010/main" val="1964500930"/>
              </p:ext>
            </p:extLst>
          </p:nvPr>
        </p:nvGraphicFramePr>
        <p:xfrm>
          <a:off x="361950" y="1295400"/>
          <a:ext cx="8582025" cy="5359400"/>
        </p:xfrm>
        <a:graphic>
          <a:graphicData uri="http://schemas.openxmlformats.org/drawingml/2006/table">
            <a:tbl>
              <a:tblPr firstRow="1" bandRow="1">
                <a:tableStyleId>{5C22544A-7EE6-4342-B048-85BDC9FD1C3A}</a:tableStyleId>
              </a:tblPr>
              <a:tblGrid>
                <a:gridCol w="1504950">
                  <a:extLst>
                    <a:ext uri="{9D8B030D-6E8A-4147-A177-3AD203B41FA5}">
                      <a16:colId xmlns:a16="http://schemas.microsoft.com/office/drawing/2014/main" val="20000"/>
                    </a:ext>
                  </a:extLst>
                </a:gridCol>
                <a:gridCol w="7077075">
                  <a:extLst>
                    <a:ext uri="{9D8B030D-6E8A-4147-A177-3AD203B41FA5}">
                      <a16:colId xmlns:a16="http://schemas.microsoft.com/office/drawing/2014/main" val="20001"/>
                    </a:ext>
                  </a:extLst>
                </a:gridCol>
              </a:tblGrid>
              <a:tr h="370840">
                <a:tc>
                  <a:txBody>
                    <a:bodyPr/>
                    <a:lstStyle/>
                    <a:p>
                      <a:pPr algn="just"/>
                      <a:r>
                        <a:rPr lang="en-IN" sz="2000" b="0" i="0" dirty="0">
                          <a:solidFill>
                            <a:schemeClr val="bg1"/>
                          </a:solidFill>
                        </a:rPr>
                        <a:t>Operator</a:t>
                      </a:r>
                      <a:endParaRPr lang="en-US" sz="2000" b="0" i="0" dirty="0">
                        <a:solidFill>
                          <a:schemeClr val="bg1"/>
                        </a:solidFill>
                      </a:endParaRPr>
                    </a:p>
                  </a:txBody>
                  <a:tcPr>
                    <a:solidFill>
                      <a:srgbClr val="00203F"/>
                    </a:solidFill>
                  </a:tcPr>
                </a:tc>
                <a:tc>
                  <a:txBody>
                    <a:bodyPr/>
                    <a:lstStyle/>
                    <a:p>
                      <a:pPr algn="just"/>
                      <a:r>
                        <a:rPr lang="en-IN" sz="2000" b="0" i="0" dirty="0">
                          <a:solidFill>
                            <a:schemeClr val="bg1"/>
                          </a:solidFill>
                        </a:rPr>
                        <a:t>Meaning</a:t>
                      </a:r>
                      <a:endParaRPr lang="en-US" sz="2000" b="0" i="0" dirty="0">
                        <a:solidFill>
                          <a:schemeClr val="bg1"/>
                        </a:solidFill>
                      </a:endParaRPr>
                    </a:p>
                  </a:txBody>
                  <a:tcPr>
                    <a:solidFill>
                      <a:srgbClr val="00203F"/>
                    </a:solidFill>
                  </a:tcPr>
                </a:tc>
                <a:extLst>
                  <a:ext uri="{0D108BD9-81ED-4DB2-BD59-A6C34878D82A}">
                    <a16:rowId xmlns:a16="http://schemas.microsoft.com/office/drawing/2014/main" val="10000"/>
                  </a:ext>
                </a:extLst>
              </a:tr>
              <a:tr h="370840">
                <a:tc>
                  <a:txBody>
                    <a:bodyPr/>
                    <a:lstStyle/>
                    <a:p>
                      <a:pPr algn="just"/>
                      <a:r>
                        <a:rPr lang="en-IN" i="0" dirty="0"/>
                        <a:t>&lt; filename</a:t>
                      </a:r>
                      <a:endParaRPr lang="en-US" i="0" dirty="0"/>
                    </a:p>
                  </a:txBody>
                  <a:tcPr>
                    <a:cell3D prstMaterial="dkEdge">
                      <a:bevel prst="coolSlant"/>
                      <a:lightRig rig="flood" dir="t"/>
                    </a:cell3D>
                    <a:solidFill>
                      <a:schemeClr val="bg1"/>
                    </a:solidFill>
                  </a:tcPr>
                </a:tc>
                <a:tc>
                  <a:txBody>
                    <a:bodyPr/>
                    <a:lstStyle/>
                    <a:p>
                      <a:pPr algn="just"/>
                      <a:r>
                        <a:rPr lang="en-IN" b="0" i="0" dirty="0"/>
                        <a:t>Redirects standard input from filename</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1"/>
                  </a:ext>
                </a:extLst>
              </a:tr>
              <a:tr h="370840">
                <a:tc>
                  <a:txBody>
                    <a:bodyPr/>
                    <a:lstStyle/>
                    <a:p>
                      <a:pPr algn="just">
                        <a:buFont typeface="Wingdings"/>
                        <a:buNone/>
                      </a:pPr>
                      <a:r>
                        <a:rPr lang="en-IN" i="0" dirty="0"/>
                        <a:t>filename</a:t>
                      </a:r>
                      <a:endParaRPr lang="en-US" i="0" dirty="0"/>
                    </a:p>
                  </a:txBody>
                  <a:tcPr>
                    <a:cell3D prstMaterial="dkEdge">
                      <a:bevel prst="coolSlant"/>
                      <a:lightRig rig="flood" dir="t"/>
                    </a:cell3D>
                    <a:solidFill>
                      <a:schemeClr val="bg1"/>
                    </a:solidFill>
                  </a:tcPr>
                </a:tc>
                <a:tc>
                  <a:txBody>
                    <a:bodyPr/>
                    <a:lstStyle/>
                    <a:p>
                      <a:pPr algn="just"/>
                      <a:r>
                        <a:rPr lang="en-IN" b="0" i="0" dirty="0"/>
                        <a:t>Redirects standard output to filename unless filename exists and </a:t>
                      </a:r>
                      <a:r>
                        <a:rPr lang="en-IN" b="0" i="0" dirty="0" err="1"/>
                        <a:t>noclobber</a:t>
                      </a:r>
                      <a:r>
                        <a:rPr lang="en-IN" b="0" i="0" baseline="0" dirty="0"/>
                        <a:t> is set. If </a:t>
                      </a:r>
                      <a:r>
                        <a:rPr lang="en-IN" b="0" i="0" baseline="0" dirty="0" err="1"/>
                        <a:t>noclobber</a:t>
                      </a:r>
                      <a:r>
                        <a:rPr lang="en-IN" b="0" i="0" baseline="0" dirty="0"/>
                        <a:t> is not set, this redirection creates filename if it does not exist </a:t>
                      </a:r>
                      <a:r>
                        <a:rPr lang="en-US" sz="1800" b="0" i="0" kern="1200" baseline="0" dirty="0">
                          <a:solidFill>
                            <a:schemeClr val="dk1"/>
                          </a:solidFill>
                          <a:latin typeface="+mn-lt"/>
                          <a:ea typeface="+mn-ea"/>
                          <a:cs typeface="+mn-cs"/>
                        </a:rPr>
                        <a:t>and overwrites it if it does exist.</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2"/>
                  </a:ext>
                </a:extLst>
              </a:tr>
              <a:tr h="370840">
                <a:tc>
                  <a:txBody>
                    <a:bodyPr/>
                    <a:lstStyle/>
                    <a:p>
                      <a:pPr algn="just"/>
                      <a:r>
                        <a:rPr lang="en-IN" i="0" dirty="0"/>
                        <a:t>&gt;|</a:t>
                      </a:r>
                      <a:r>
                        <a:rPr lang="en-IN" i="0" baseline="0" dirty="0"/>
                        <a:t> filename</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Redirects standard output to filename, even if the file exists and </a:t>
                      </a:r>
                      <a:r>
                        <a:rPr lang="en-US" sz="1800" b="0" i="0" kern="1200" baseline="0" dirty="0" err="1">
                          <a:solidFill>
                            <a:schemeClr val="dk1"/>
                          </a:solidFill>
                          <a:latin typeface="+mn-lt"/>
                          <a:ea typeface="+mn-ea"/>
                          <a:cs typeface="+mn-cs"/>
                        </a:rPr>
                        <a:t>noclobber</a:t>
                      </a:r>
                      <a:r>
                        <a:rPr lang="en-US" sz="1800" b="0" i="0" kern="1200" baseline="0" dirty="0">
                          <a:solidFill>
                            <a:schemeClr val="dk1"/>
                          </a:solidFill>
                          <a:latin typeface="+mn-lt"/>
                          <a:ea typeface="+mn-ea"/>
                          <a:cs typeface="+mn-cs"/>
                        </a:rPr>
                        <a:t>  is set.</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3"/>
                  </a:ext>
                </a:extLst>
              </a:tr>
              <a:tr h="370840">
                <a:tc>
                  <a:txBody>
                    <a:bodyPr/>
                    <a:lstStyle/>
                    <a:p>
                      <a:pPr algn="just"/>
                      <a:r>
                        <a:rPr lang="en-IN" i="0" dirty="0"/>
                        <a:t>&gt;&gt; filename</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Redirects and appends standard output to filename unless filename exists </a:t>
                      </a:r>
                      <a:r>
                        <a:rPr lang="en-US" sz="1800" b="0" i="0" kern="1200" baseline="0" dirty="0" err="1">
                          <a:solidFill>
                            <a:schemeClr val="dk1"/>
                          </a:solidFill>
                          <a:latin typeface="+mn-lt"/>
                          <a:ea typeface="+mn-ea"/>
                          <a:cs typeface="+mn-cs"/>
                        </a:rPr>
                        <a:t>andnoclobber</a:t>
                      </a:r>
                      <a:r>
                        <a:rPr lang="en-US" sz="1800" b="0" i="0" kern="1200" baseline="0" dirty="0">
                          <a:solidFill>
                            <a:schemeClr val="dk1"/>
                          </a:solidFill>
                          <a:latin typeface="+mn-lt"/>
                          <a:ea typeface="+mn-ea"/>
                          <a:cs typeface="+mn-cs"/>
                        </a:rPr>
                        <a:t>  is set. If </a:t>
                      </a:r>
                      <a:r>
                        <a:rPr lang="en-US" sz="1800" b="0" i="0" kern="1200" baseline="0" dirty="0" err="1">
                          <a:solidFill>
                            <a:schemeClr val="dk1"/>
                          </a:solidFill>
                          <a:latin typeface="+mn-lt"/>
                          <a:ea typeface="+mn-ea"/>
                          <a:cs typeface="+mn-cs"/>
                        </a:rPr>
                        <a:t>noclobber</a:t>
                      </a:r>
                      <a:r>
                        <a:rPr lang="en-US" sz="1800" b="0" i="0" kern="1200" baseline="0" dirty="0">
                          <a:solidFill>
                            <a:schemeClr val="dk1"/>
                          </a:solidFill>
                          <a:latin typeface="+mn-lt"/>
                          <a:ea typeface="+mn-ea"/>
                          <a:cs typeface="+mn-cs"/>
                        </a:rPr>
                        <a:t> is not set, this redirection creates filename if it does not exist.</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4"/>
                  </a:ext>
                </a:extLst>
              </a:tr>
              <a:tr h="370840">
                <a:tc>
                  <a:txBody>
                    <a:bodyPr/>
                    <a:lstStyle/>
                    <a:p>
                      <a:pPr algn="just"/>
                      <a:r>
                        <a:rPr lang="en-IN" i="0" dirty="0"/>
                        <a:t>&amp;&gt; filename</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Redirects standard output and standard error to filename.</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5"/>
                  </a:ext>
                </a:extLst>
              </a:tr>
              <a:tr h="370840">
                <a:tc>
                  <a:txBody>
                    <a:bodyPr/>
                    <a:lstStyle/>
                    <a:p>
                      <a:pPr algn="just"/>
                      <a:r>
                        <a:rPr lang="en-IN" i="0" dirty="0"/>
                        <a:t>&lt;&amp;m</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Duplicates standard input from file descriptor m</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6"/>
                  </a:ext>
                </a:extLst>
              </a:tr>
              <a:tr h="370840">
                <a:tc>
                  <a:txBody>
                    <a:bodyPr/>
                    <a:lstStyle/>
                    <a:p>
                      <a:pPr algn="just"/>
                      <a:r>
                        <a:rPr lang="en-IN" i="0" dirty="0"/>
                        <a:t>[n] &gt; &amp;m</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Duplicates standard output or file descriptor n if specified from file descriptor m</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7"/>
                  </a:ext>
                </a:extLst>
              </a:tr>
              <a:tr h="370840">
                <a:tc>
                  <a:txBody>
                    <a:bodyPr/>
                    <a:lstStyle/>
                    <a:p>
                      <a:pPr algn="just"/>
                      <a:r>
                        <a:rPr lang="en-IN" i="0" dirty="0"/>
                        <a:t>[n] &lt; &amp;-</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Closes standard input or file descriptor n if specified</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8"/>
                  </a:ext>
                </a:extLst>
              </a:tr>
              <a:tr h="370840">
                <a:tc>
                  <a:txBody>
                    <a:bodyPr/>
                    <a:lstStyle/>
                    <a:p>
                      <a:pPr algn="just"/>
                      <a:r>
                        <a:rPr lang="en-IN" i="0" dirty="0"/>
                        <a:t>[n] &gt; &amp;-</a:t>
                      </a:r>
                      <a:endParaRPr lang="en-US" i="0" dirty="0"/>
                    </a:p>
                  </a:txBody>
                  <a:tcPr>
                    <a:cell3D prstMaterial="dkEdge">
                      <a:bevel prst="coolSlant"/>
                      <a:lightRig rig="flood" dir="t"/>
                    </a:cell3D>
                    <a:solidFill>
                      <a:schemeClr val="bg1"/>
                    </a:solidFill>
                  </a:tcPr>
                </a:tc>
                <a:tc>
                  <a:txBody>
                    <a:bodyPr/>
                    <a:lstStyle/>
                    <a:p>
                      <a:pPr algn="just"/>
                      <a:r>
                        <a:rPr lang="en-US" sz="1800" b="0" i="0" kern="1200" baseline="0" dirty="0">
                          <a:solidFill>
                            <a:schemeClr val="dk1"/>
                          </a:solidFill>
                          <a:latin typeface="+mn-lt"/>
                          <a:ea typeface="+mn-ea"/>
                          <a:cs typeface="+mn-cs"/>
                        </a:rPr>
                        <a:t>Closes standard output or file descriptor n if specified.</a:t>
                      </a:r>
                      <a:endParaRPr lang="en-US" b="0" i="0" dirty="0"/>
                    </a:p>
                  </a:txBody>
                  <a:tcPr>
                    <a:cell3D prstMaterial="dkEdge">
                      <a:bevel prst="coolSlant"/>
                      <a:lightRig rig="flood" dir="t"/>
                    </a:cell3D>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F9FF-9702-41A6-A27B-539223A48DCD}"/>
              </a:ext>
            </a:extLst>
          </p:cNvPr>
          <p:cNvSpPr>
            <a:spLocks noGrp="1"/>
          </p:cNvSpPr>
          <p:nvPr>
            <p:ph type="title"/>
          </p:nvPr>
        </p:nvSpPr>
        <p:spPr/>
        <p:txBody>
          <a:bodyPr rtlCol="0"/>
          <a:lstStyle/>
          <a:p>
            <a:pPr eaLnBrk="1" fontAlgn="auto" hangingPunct="1">
              <a:defRPr/>
            </a:pPr>
            <a:r>
              <a:rPr lang="en-US" dirty="0"/>
              <a:t>Writing a Simple Shell Script</a:t>
            </a:r>
          </a:p>
        </p:txBody>
      </p:sp>
      <p:sp>
        <p:nvSpPr>
          <p:cNvPr id="33795" name="Content Placeholder 2">
            <a:extLst>
              <a:ext uri="{FF2B5EF4-FFF2-40B4-BE49-F238E27FC236}">
                <a16:creationId xmlns:a16="http://schemas.microsoft.com/office/drawing/2014/main" id="{4BC0BE82-5883-4DB3-8E9F-CD0F46B037A0}"/>
              </a:ext>
            </a:extLst>
          </p:cNvPr>
          <p:cNvSpPr>
            <a:spLocks noGrp="1"/>
          </p:cNvSpPr>
          <p:nvPr>
            <p:ph idx="1"/>
          </p:nvPr>
        </p:nvSpPr>
        <p:spPr/>
        <p:txBody>
          <a:bodyPr/>
          <a:lstStyle/>
          <a:p>
            <a:pPr algn="just" eaLnBrk="1" hangingPunct="1">
              <a:lnSpc>
                <a:spcPct val="150000"/>
              </a:lnSpc>
            </a:pPr>
            <a:r>
              <a:rPr lang="en-US" altLang="en-US" sz="2800" dirty="0"/>
              <a:t>A shell script is a file that holds commands that the shell can execute. The commands in a shell script can be any commands you can enter in response to a shell prompt.</a:t>
            </a:r>
          </a:p>
          <a:p>
            <a:pPr algn="just" eaLnBrk="1" hangingPunct="1">
              <a:lnSpc>
                <a:spcPct val="150000"/>
              </a:lnSpc>
            </a:pPr>
            <a:r>
              <a:rPr lang="en-US" altLang="en-US" sz="2800" dirty="0"/>
              <a:t>For example, a command in a shell script might run a Linux utility, a compiled program, or another shell script.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49B7-3BA9-4540-8087-D5ED4FACCF9B}"/>
              </a:ext>
            </a:extLst>
          </p:cNvPr>
          <p:cNvSpPr>
            <a:spLocks noGrp="1"/>
          </p:cNvSpPr>
          <p:nvPr>
            <p:ph type="title"/>
          </p:nvPr>
        </p:nvSpPr>
        <p:spPr/>
        <p:txBody>
          <a:bodyPr rtlCol="0"/>
          <a:lstStyle/>
          <a:p>
            <a:pPr eaLnBrk="1" fontAlgn="auto" hangingPunct="1">
              <a:defRPr/>
            </a:pPr>
            <a:r>
              <a:rPr lang="en-US" dirty="0"/>
              <a:t>Writing a Simple Shell Script</a:t>
            </a:r>
          </a:p>
        </p:txBody>
      </p:sp>
      <p:sp>
        <p:nvSpPr>
          <p:cNvPr id="34819" name="Content Placeholder 2">
            <a:extLst>
              <a:ext uri="{FF2B5EF4-FFF2-40B4-BE49-F238E27FC236}">
                <a16:creationId xmlns:a16="http://schemas.microsoft.com/office/drawing/2014/main" id="{75178AB4-3DB4-4A0C-A2F7-978E64EE042B}"/>
              </a:ext>
            </a:extLst>
          </p:cNvPr>
          <p:cNvSpPr>
            <a:spLocks noGrp="1"/>
          </p:cNvSpPr>
          <p:nvPr>
            <p:ph idx="1"/>
          </p:nvPr>
        </p:nvSpPr>
        <p:spPr/>
        <p:txBody>
          <a:bodyPr/>
          <a:lstStyle/>
          <a:p>
            <a:pPr algn="just" eaLnBrk="1" hangingPunct="1">
              <a:lnSpc>
                <a:spcPct val="150000"/>
              </a:lnSpc>
            </a:pPr>
            <a:r>
              <a:rPr lang="en-US" altLang="en-US" sz="2800" dirty="0"/>
              <a:t>Like the commands you give on the command line, a command in a shell script can use ambiguous file references and can have its input or output redirected from or to a file or sent through a pipe. </a:t>
            </a:r>
          </a:p>
          <a:p>
            <a:pPr algn="just" eaLnBrk="1" hangingPunct="1">
              <a:lnSpc>
                <a:spcPct val="150000"/>
              </a:lnSpc>
            </a:pPr>
            <a:r>
              <a:rPr lang="en-US" altLang="en-US" sz="2800" dirty="0"/>
              <a:t>You can also use pipes and redirection with the input and output of the script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1D9C-2200-454A-A0E0-4478D5A66402}"/>
              </a:ext>
            </a:extLst>
          </p:cNvPr>
          <p:cNvSpPr>
            <a:spLocks noGrp="1"/>
          </p:cNvSpPr>
          <p:nvPr>
            <p:ph type="title"/>
          </p:nvPr>
        </p:nvSpPr>
        <p:spPr/>
        <p:txBody>
          <a:bodyPr rtlCol="0"/>
          <a:lstStyle/>
          <a:p>
            <a:pPr eaLnBrk="1" fontAlgn="auto" hangingPunct="1">
              <a:defRPr/>
            </a:pPr>
            <a:r>
              <a:rPr lang="en-US" dirty="0" err="1"/>
              <a:t>chmod</a:t>
            </a:r>
            <a:r>
              <a:rPr lang="en-US" dirty="0"/>
              <a:t>: Makes a File Executable</a:t>
            </a:r>
          </a:p>
        </p:txBody>
      </p:sp>
      <p:sp>
        <p:nvSpPr>
          <p:cNvPr id="3" name="Content Placeholder 2">
            <a:extLst>
              <a:ext uri="{FF2B5EF4-FFF2-40B4-BE49-F238E27FC236}">
                <a16:creationId xmlns:a16="http://schemas.microsoft.com/office/drawing/2014/main" id="{3530BCDA-B6C5-4921-BB3A-BD49404BBF67}"/>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To execute a shell script by giving its name as a command, you must have permission to read and execute the file that contains the script. </a:t>
            </a:r>
          </a:p>
          <a:p>
            <a:pPr algn="just" eaLnBrk="1" fontAlgn="auto" hangingPunct="1">
              <a:lnSpc>
                <a:spcPct val="150000"/>
              </a:lnSpc>
              <a:spcAft>
                <a:spcPts val="0"/>
              </a:spcAft>
              <a:defRPr/>
            </a:pPr>
            <a:r>
              <a:rPr lang="en-US" dirty="0"/>
              <a:t>Read permission enables you to read the file that holds the script. </a:t>
            </a:r>
          </a:p>
          <a:p>
            <a:pPr algn="just" eaLnBrk="1" fontAlgn="auto" hangingPunct="1">
              <a:lnSpc>
                <a:spcPct val="150000"/>
              </a:lnSpc>
              <a:spcAft>
                <a:spcPts val="0"/>
              </a:spcAft>
              <a:defRPr/>
            </a:pPr>
            <a:r>
              <a:rPr lang="en-US" dirty="0"/>
              <a:t>Execute permission tells the shell and the system that the owner, group, and/or public has permission to execute the file; it implies that the content of the file is executable.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7E4-0C24-4B7E-8A89-8AF07BC9433C}"/>
              </a:ext>
            </a:extLst>
          </p:cNvPr>
          <p:cNvSpPr>
            <a:spLocks noGrp="1"/>
          </p:cNvSpPr>
          <p:nvPr>
            <p:ph type="title"/>
          </p:nvPr>
        </p:nvSpPr>
        <p:spPr/>
        <p:txBody>
          <a:bodyPr rtlCol="0"/>
          <a:lstStyle/>
          <a:p>
            <a:pPr eaLnBrk="1" fontAlgn="auto" hangingPunct="1">
              <a:defRPr/>
            </a:pPr>
            <a:r>
              <a:rPr lang="en-US" dirty="0" err="1"/>
              <a:t>chmod</a:t>
            </a:r>
            <a:r>
              <a:rPr lang="en-US" dirty="0"/>
              <a:t>: Makes a File Executable</a:t>
            </a:r>
          </a:p>
        </p:txBody>
      </p:sp>
      <p:sp>
        <p:nvSpPr>
          <p:cNvPr id="36867" name="Content Placeholder 2">
            <a:extLst>
              <a:ext uri="{FF2B5EF4-FFF2-40B4-BE49-F238E27FC236}">
                <a16:creationId xmlns:a16="http://schemas.microsoft.com/office/drawing/2014/main" id="{3455BE9A-852A-4AE5-9E8D-51DFBA1B632B}"/>
              </a:ext>
            </a:extLst>
          </p:cNvPr>
          <p:cNvSpPr>
            <a:spLocks noGrp="1"/>
          </p:cNvSpPr>
          <p:nvPr>
            <p:ph idx="1"/>
          </p:nvPr>
        </p:nvSpPr>
        <p:spPr/>
        <p:txBody>
          <a:bodyPr/>
          <a:lstStyle/>
          <a:p>
            <a:pPr algn="just" eaLnBrk="1" hangingPunct="1">
              <a:lnSpc>
                <a:spcPct val="150000"/>
              </a:lnSpc>
            </a:pPr>
            <a:r>
              <a:rPr lang="en-US" altLang="en-US" dirty="0"/>
              <a:t>When you create a shell script using an editor, the file does not typically have its execute permission set. </a:t>
            </a:r>
          </a:p>
          <a:p>
            <a:pPr algn="just" eaLnBrk="1" hangingPunct="1">
              <a:lnSpc>
                <a:spcPct val="150000"/>
              </a:lnSpc>
            </a:pPr>
            <a:r>
              <a:rPr lang="en-US" altLang="en-US" dirty="0"/>
              <a:t>The following example shows a file named </a:t>
            </a:r>
            <a:r>
              <a:rPr lang="en-US" altLang="en-US" dirty="0" err="1"/>
              <a:t>whoson</a:t>
            </a:r>
            <a:r>
              <a:rPr lang="en-US" altLang="en-US" dirty="0"/>
              <a:t> that contains a shell script: </a:t>
            </a:r>
          </a:p>
          <a:p>
            <a:pPr lvl="1" algn="just" eaLnBrk="1" hangingPunct="1">
              <a:lnSpc>
                <a:spcPct val="150000"/>
              </a:lnSpc>
              <a:buNone/>
            </a:pPr>
            <a:r>
              <a:rPr lang="en-US" altLang="en-US" sz="2600" dirty="0"/>
              <a:t>$ </a:t>
            </a:r>
            <a:r>
              <a:rPr lang="en-US" altLang="en-US" sz="2600" b="1" dirty="0"/>
              <a:t>cat </a:t>
            </a:r>
            <a:r>
              <a:rPr lang="en-US" altLang="en-US" sz="2600" b="1" dirty="0" err="1"/>
              <a:t>whoson</a:t>
            </a:r>
            <a:endParaRPr lang="en-US" altLang="en-US" sz="2600" b="1" dirty="0"/>
          </a:p>
          <a:p>
            <a:pPr lvl="1" algn="just" eaLnBrk="1" hangingPunct="1">
              <a:buNone/>
            </a:pPr>
            <a:r>
              <a:rPr lang="en-US" altLang="en-US" sz="2600" dirty="0"/>
              <a:t>date</a:t>
            </a:r>
          </a:p>
          <a:p>
            <a:pPr lvl="1" algn="just" eaLnBrk="1" hangingPunct="1">
              <a:buNone/>
            </a:pPr>
            <a:r>
              <a:rPr lang="en-US" altLang="en-US" sz="2600" dirty="0"/>
              <a:t>echo "Users Currently Logged In"</a:t>
            </a:r>
          </a:p>
          <a:p>
            <a:pPr lvl="1" algn="just" eaLnBrk="1" hangingPunct="1">
              <a:buNone/>
            </a:pPr>
            <a:r>
              <a:rPr lang="en-US" altLang="en-US" sz="2600" dirty="0"/>
              <a:t>who</a:t>
            </a:r>
          </a:p>
          <a:p>
            <a:pPr lvl="1" algn="just" eaLnBrk="1" hangingPunct="1">
              <a:buNone/>
            </a:pPr>
            <a:r>
              <a:rPr lang="en-US" altLang="en-US" sz="2600" dirty="0"/>
              <a:t>$ </a:t>
            </a:r>
            <a:r>
              <a:rPr lang="en-US" altLang="en-US" sz="2600" b="1" dirty="0"/>
              <a:t>./</a:t>
            </a:r>
            <a:r>
              <a:rPr lang="en-US" altLang="en-US" sz="2600" b="1" dirty="0" err="1"/>
              <a:t>whoson</a:t>
            </a:r>
            <a:endParaRPr lang="en-US" altLang="en-US" sz="2600" b="1" dirty="0"/>
          </a:p>
          <a:p>
            <a:pPr lvl="1" algn="just" eaLnBrk="1" hangingPunct="1">
              <a:buNone/>
            </a:pPr>
            <a:r>
              <a:rPr lang="en-US" altLang="en-US" sz="2600" dirty="0"/>
              <a:t>bash: ./</a:t>
            </a:r>
            <a:r>
              <a:rPr lang="en-US" altLang="en-US" sz="2600" dirty="0" err="1"/>
              <a:t>whoson</a:t>
            </a:r>
            <a:r>
              <a:rPr lang="en-US" altLang="en-US" sz="2600" dirty="0"/>
              <a:t>: Permission denied</a:t>
            </a:r>
          </a:p>
          <a:p>
            <a:pPr algn="just" eaLnBrk="1" hangingPunct="1">
              <a:lnSpc>
                <a:spcPct val="150000"/>
              </a:lnSpc>
            </a:pPr>
            <a:endParaRPr lang="en-US" altLang="en-US" dirty="0"/>
          </a:p>
          <a:p>
            <a:pPr algn="just" eaLnBrk="1" hangingPunct="1">
              <a:lnSpc>
                <a:spcPct val="150000"/>
              </a:lnSpc>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78E8-497E-4B0C-AC84-3BA227DD1045}"/>
              </a:ext>
            </a:extLst>
          </p:cNvPr>
          <p:cNvSpPr>
            <a:spLocks noGrp="1"/>
          </p:cNvSpPr>
          <p:nvPr>
            <p:ph type="title"/>
          </p:nvPr>
        </p:nvSpPr>
        <p:spPr/>
        <p:txBody>
          <a:bodyPr rtlCol="0"/>
          <a:lstStyle/>
          <a:p>
            <a:pPr eaLnBrk="1" fontAlgn="auto" hangingPunct="1">
              <a:defRPr/>
            </a:pPr>
            <a:r>
              <a:rPr lang="en-US" dirty="0" err="1"/>
              <a:t>chmod</a:t>
            </a:r>
            <a:r>
              <a:rPr lang="en-US" dirty="0"/>
              <a:t>: Makes a File Executable</a:t>
            </a:r>
          </a:p>
        </p:txBody>
      </p:sp>
      <p:pic>
        <p:nvPicPr>
          <p:cNvPr id="37891" name="Content Placeholder 3" descr="Shell5.JPG">
            <a:extLst>
              <a:ext uri="{FF2B5EF4-FFF2-40B4-BE49-F238E27FC236}">
                <a16:creationId xmlns:a16="http://schemas.microsoft.com/office/drawing/2014/main" id="{27745904-2364-469B-95DA-06041D5342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171575"/>
            <a:ext cx="9155761" cy="56864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35D3-715D-4837-8D69-472FAE2C08D3}"/>
              </a:ext>
            </a:extLst>
          </p:cNvPr>
          <p:cNvSpPr>
            <a:spLocks noGrp="1"/>
          </p:cNvSpPr>
          <p:nvPr>
            <p:ph type="title"/>
          </p:nvPr>
        </p:nvSpPr>
        <p:spPr/>
        <p:txBody>
          <a:bodyPr rtlCol="0"/>
          <a:lstStyle/>
          <a:p>
            <a:pPr eaLnBrk="1" fontAlgn="auto" hangingPunct="1">
              <a:defRPr/>
            </a:pPr>
            <a:r>
              <a:rPr lang="en-US" dirty="0"/>
              <a:t>#! Specifies a Shell</a:t>
            </a:r>
          </a:p>
        </p:txBody>
      </p:sp>
      <p:sp>
        <p:nvSpPr>
          <p:cNvPr id="38915" name="Content Placeholder 2">
            <a:extLst>
              <a:ext uri="{FF2B5EF4-FFF2-40B4-BE49-F238E27FC236}">
                <a16:creationId xmlns:a16="http://schemas.microsoft.com/office/drawing/2014/main" id="{030D89D7-5ECC-4C0C-A96D-8A481B53D158}"/>
              </a:ext>
            </a:extLst>
          </p:cNvPr>
          <p:cNvSpPr>
            <a:spLocks noGrp="1"/>
          </p:cNvSpPr>
          <p:nvPr>
            <p:ph idx="1"/>
          </p:nvPr>
        </p:nvSpPr>
        <p:spPr/>
        <p:txBody>
          <a:bodyPr/>
          <a:lstStyle/>
          <a:p>
            <a:pPr algn="just" eaLnBrk="1" hangingPunct="1">
              <a:lnSpc>
                <a:spcPct val="150000"/>
              </a:lnSpc>
            </a:pPr>
            <a:r>
              <a:rPr lang="en-US" altLang="en-US" sz="2800" dirty="0"/>
              <a:t>You can put a special sequence of characters on the first line of a shell script to tell the operating system which shell (or other program) should execute the file. </a:t>
            </a:r>
          </a:p>
          <a:p>
            <a:pPr algn="just" eaLnBrk="1" hangingPunct="1">
              <a:lnSpc>
                <a:spcPct val="150000"/>
              </a:lnSpc>
            </a:pPr>
            <a:r>
              <a:rPr lang="en-US" altLang="en-US" sz="2800" dirty="0"/>
              <a:t>Because the operating system checks the initial characters of a program before attempting to execute it using exec, these characters save the system from making an unsuccessful attempt.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6F3F-612D-42A7-83C6-5A527EE1FD12}"/>
              </a:ext>
            </a:extLst>
          </p:cNvPr>
          <p:cNvSpPr>
            <a:spLocks noGrp="1"/>
          </p:cNvSpPr>
          <p:nvPr>
            <p:ph type="title"/>
          </p:nvPr>
        </p:nvSpPr>
        <p:spPr/>
        <p:txBody>
          <a:bodyPr rtlCol="0"/>
          <a:lstStyle/>
          <a:p>
            <a:pPr eaLnBrk="1" fontAlgn="auto" hangingPunct="1">
              <a:defRPr/>
            </a:pPr>
            <a:r>
              <a:rPr lang="en-IN" dirty="0"/>
              <a:t>Introduction</a:t>
            </a:r>
            <a:endParaRPr lang="en-US" dirty="0"/>
          </a:p>
        </p:txBody>
      </p:sp>
      <p:sp>
        <p:nvSpPr>
          <p:cNvPr id="12291" name="Content Placeholder 2">
            <a:extLst>
              <a:ext uri="{FF2B5EF4-FFF2-40B4-BE49-F238E27FC236}">
                <a16:creationId xmlns:a16="http://schemas.microsoft.com/office/drawing/2014/main" id="{64A198F5-03A6-461C-8ABA-80BD7BD20997}"/>
              </a:ext>
            </a:extLst>
          </p:cNvPr>
          <p:cNvSpPr>
            <a:spLocks noGrp="1"/>
          </p:cNvSpPr>
          <p:nvPr>
            <p:ph idx="1"/>
          </p:nvPr>
        </p:nvSpPr>
        <p:spPr/>
        <p:txBody>
          <a:bodyPr/>
          <a:lstStyle/>
          <a:p>
            <a:pPr algn="just" eaLnBrk="1" hangingPunct="1">
              <a:lnSpc>
                <a:spcPct val="150000"/>
              </a:lnSpc>
            </a:pPr>
            <a:r>
              <a:rPr lang="en-US" altLang="en-US" dirty="0"/>
              <a:t>The </a:t>
            </a:r>
            <a:r>
              <a:rPr lang="en-US" altLang="en-US" dirty="0" err="1"/>
              <a:t>Bourne</a:t>
            </a:r>
            <a:r>
              <a:rPr lang="en-US" altLang="en-US" dirty="0"/>
              <a:t> Again Shell and TC Shell are command interpreters and high-level programming languages. </a:t>
            </a:r>
          </a:p>
          <a:p>
            <a:pPr algn="just" eaLnBrk="1" hangingPunct="1">
              <a:lnSpc>
                <a:spcPct val="150000"/>
              </a:lnSpc>
            </a:pPr>
            <a:r>
              <a:rPr lang="en-US" altLang="en-US" dirty="0"/>
              <a:t>As command interpreters, they process commands you enter on the command line in response to a prompt. </a:t>
            </a:r>
          </a:p>
          <a:p>
            <a:pPr algn="just" eaLnBrk="1" hangingPunct="1">
              <a:lnSpc>
                <a:spcPct val="150000"/>
              </a:lnSpc>
            </a:pPr>
            <a:r>
              <a:rPr lang="en-US" altLang="en-US" dirty="0"/>
              <a:t>When you use the shell as a programming language, it processes commands stored in files called shell scripts.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26C0-6D01-47EF-BEC6-755F8D74BF5A}"/>
              </a:ext>
            </a:extLst>
          </p:cNvPr>
          <p:cNvSpPr>
            <a:spLocks noGrp="1"/>
          </p:cNvSpPr>
          <p:nvPr>
            <p:ph type="title"/>
          </p:nvPr>
        </p:nvSpPr>
        <p:spPr/>
        <p:txBody>
          <a:bodyPr rtlCol="0">
            <a:normAutofit fontScale="90000"/>
          </a:bodyPr>
          <a:lstStyle/>
          <a:p>
            <a:pPr eaLnBrk="1" fontAlgn="auto" hangingPunct="1">
              <a:defRPr/>
            </a:pPr>
            <a:br>
              <a:rPr lang="en-US" dirty="0"/>
            </a:br>
            <a:r>
              <a:rPr lang="en-US" dirty="0"/>
              <a:t># Begins a Comment</a:t>
            </a:r>
            <a:br>
              <a:rPr lang="en-US" dirty="0"/>
            </a:br>
            <a:endParaRPr lang="en-US" dirty="0"/>
          </a:p>
        </p:txBody>
      </p:sp>
      <p:sp>
        <p:nvSpPr>
          <p:cNvPr id="39939" name="Content Placeholder 2">
            <a:extLst>
              <a:ext uri="{FF2B5EF4-FFF2-40B4-BE49-F238E27FC236}">
                <a16:creationId xmlns:a16="http://schemas.microsoft.com/office/drawing/2014/main" id="{C73541C3-8BBF-45B4-9B11-E1868E3F1655}"/>
              </a:ext>
            </a:extLst>
          </p:cNvPr>
          <p:cNvSpPr>
            <a:spLocks noGrp="1"/>
          </p:cNvSpPr>
          <p:nvPr>
            <p:ph idx="1"/>
          </p:nvPr>
        </p:nvSpPr>
        <p:spPr/>
        <p:txBody>
          <a:bodyPr/>
          <a:lstStyle/>
          <a:p>
            <a:pPr marL="0" indent="0" algn="just" eaLnBrk="1" hangingPunct="1">
              <a:lnSpc>
                <a:spcPct val="150000"/>
              </a:lnSpc>
              <a:buNone/>
            </a:pPr>
            <a:r>
              <a:rPr lang="en-US" altLang="en-US" sz="2800" dirty="0"/>
              <a:t>Comments make shell scripts and all code easier to read and maintain by you and others. The comment syntax is common to both the </a:t>
            </a:r>
            <a:r>
              <a:rPr lang="en-US" altLang="en-US" sz="2800" dirty="0" err="1"/>
              <a:t>Bourne</a:t>
            </a:r>
            <a:r>
              <a:rPr lang="en-US" altLang="en-US" sz="2800" dirty="0"/>
              <a:t> Again and the TC Shells.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E0D4-6532-4F0E-BA42-B583BBD73A10}"/>
              </a:ext>
            </a:extLst>
          </p:cNvPr>
          <p:cNvSpPr>
            <a:spLocks noGrp="1"/>
          </p:cNvSpPr>
          <p:nvPr>
            <p:ph type="title"/>
          </p:nvPr>
        </p:nvSpPr>
        <p:spPr/>
        <p:txBody>
          <a:bodyPr rtlCol="0"/>
          <a:lstStyle/>
          <a:p>
            <a:pPr eaLnBrk="1" fontAlgn="auto" hangingPunct="1">
              <a:defRPr/>
            </a:pPr>
            <a:r>
              <a:rPr lang="en-US" b="1" dirty="0"/>
              <a:t>Executing a Shell Script</a:t>
            </a:r>
            <a:endParaRPr lang="en-US" dirty="0"/>
          </a:p>
        </p:txBody>
      </p:sp>
      <p:sp>
        <p:nvSpPr>
          <p:cNvPr id="40963" name="Content Placeholder 2">
            <a:extLst>
              <a:ext uri="{FF2B5EF4-FFF2-40B4-BE49-F238E27FC236}">
                <a16:creationId xmlns:a16="http://schemas.microsoft.com/office/drawing/2014/main" id="{6823DD89-A6B7-4C1B-97C1-207FD098FC2D}"/>
              </a:ext>
            </a:extLst>
          </p:cNvPr>
          <p:cNvSpPr>
            <a:spLocks noGrp="1"/>
          </p:cNvSpPr>
          <p:nvPr>
            <p:ph idx="1"/>
          </p:nvPr>
        </p:nvSpPr>
        <p:spPr/>
        <p:txBody>
          <a:bodyPr/>
          <a:lstStyle/>
          <a:p>
            <a:pPr algn="just" eaLnBrk="1" hangingPunct="1">
              <a:lnSpc>
                <a:spcPct val="150000"/>
              </a:lnSpc>
            </a:pPr>
            <a:r>
              <a:rPr lang="en-US" altLang="en-US" sz="2800" dirty="0"/>
              <a:t>A command on the command line causes the shell to fork a new process, creating a duplicate of the shell process (a subshell). </a:t>
            </a:r>
          </a:p>
          <a:p>
            <a:pPr algn="just" eaLnBrk="1" hangingPunct="1">
              <a:lnSpc>
                <a:spcPct val="150000"/>
              </a:lnSpc>
            </a:pPr>
            <a:r>
              <a:rPr lang="en-US" altLang="en-US" sz="2800" dirty="0"/>
              <a:t>The new process attempts to exec (execute) the command. Like fork, the exec routine is executed by the operating system (a system call).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0D6D-D6DB-4702-ADFD-781B8302E836}"/>
              </a:ext>
            </a:extLst>
          </p:cNvPr>
          <p:cNvSpPr>
            <a:spLocks noGrp="1"/>
          </p:cNvSpPr>
          <p:nvPr>
            <p:ph type="title"/>
          </p:nvPr>
        </p:nvSpPr>
        <p:spPr/>
        <p:txBody>
          <a:bodyPr rtlCol="0"/>
          <a:lstStyle/>
          <a:p>
            <a:pPr eaLnBrk="1" fontAlgn="auto" hangingPunct="1">
              <a:defRPr/>
            </a:pPr>
            <a:r>
              <a:rPr lang="en-US" b="1" dirty="0"/>
              <a:t>Separating and Grouping Commands</a:t>
            </a:r>
            <a:endParaRPr lang="en-US" dirty="0"/>
          </a:p>
        </p:txBody>
      </p:sp>
      <p:sp>
        <p:nvSpPr>
          <p:cNvPr id="41987" name="Content Placeholder 2">
            <a:extLst>
              <a:ext uri="{FF2B5EF4-FFF2-40B4-BE49-F238E27FC236}">
                <a16:creationId xmlns:a16="http://schemas.microsoft.com/office/drawing/2014/main" id="{7C52984F-75DA-4E19-B574-7A9952CE8C37}"/>
              </a:ext>
            </a:extLst>
          </p:cNvPr>
          <p:cNvSpPr>
            <a:spLocks noGrp="1"/>
          </p:cNvSpPr>
          <p:nvPr>
            <p:ph idx="1"/>
          </p:nvPr>
        </p:nvSpPr>
        <p:spPr/>
        <p:txBody>
          <a:bodyPr/>
          <a:lstStyle/>
          <a:p>
            <a:pPr marL="0" indent="0" algn="just" eaLnBrk="1" hangingPunct="1">
              <a:lnSpc>
                <a:spcPct val="150000"/>
              </a:lnSpc>
              <a:buNone/>
            </a:pPr>
            <a:r>
              <a:rPr lang="en-US" altLang="en-US" sz="2800" dirty="0"/>
              <a:t>Whether you give the shell commands interactively or write a shell script, you must separate commands from one another.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7F74-FCA7-47D9-8707-4A24776B64D7}"/>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43011" name="Content Placeholder 2">
            <a:extLst>
              <a:ext uri="{FF2B5EF4-FFF2-40B4-BE49-F238E27FC236}">
                <a16:creationId xmlns:a16="http://schemas.microsoft.com/office/drawing/2014/main" id="{5A8C7C94-4F40-44D4-BD19-B07BBDB5DA8D}"/>
              </a:ext>
            </a:extLst>
          </p:cNvPr>
          <p:cNvSpPr>
            <a:spLocks noGrp="1"/>
          </p:cNvSpPr>
          <p:nvPr>
            <p:ph idx="1"/>
          </p:nvPr>
        </p:nvSpPr>
        <p:spPr/>
        <p:txBody>
          <a:bodyPr/>
          <a:lstStyle/>
          <a:p>
            <a:pPr algn="just" eaLnBrk="1" hangingPunct="1">
              <a:lnSpc>
                <a:spcPct val="150000"/>
              </a:lnSpc>
            </a:pPr>
            <a:r>
              <a:rPr lang="en-US" altLang="en-US" sz="2800" dirty="0"/>
              <a:t>Job: A job is a command pipeline. </a:t>
            </a:r>
          </a:p>
          <a:p>
            <a:pPr algn="just" eaLnBrk="1" hangingPunct="1">
              <a:lnSpc>
                <a:spcPct val="150000"/>
              </a:lnSpc>
            </a:pPr>
            <a:r>
              <a:rPr lang="en-US" altLang="en-US" sz="2800" dirty="0"/>
              <a:t>Example 1: You run a simple job whenever you give the shell a command. For example, if you type date on the command line and press RETURN, you have run a job.</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BB3A-93CD-456F-BE1C-B7FC98F9EC42}"/>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44035" name="Content Placeholder 2">
            <a:extLst>
              <a:ext uri="{FF2B5EF4-FFF2-40B4-BE49-F238E27FC236}">
                <a16:creationId xmlns:a16="http://schemas.microsoft.com/office/drawing/2014/main" id="{9411E315-C3DF-4F12-8856-6143EF6177DB}"/>
              </a:ext>
            </a:extLst>
          </p:cNvPr>
          <p:cNvSpPr>
            <a:spLocks noGrp="1"/>
          </p:cNvSpPr>
          <p:nvPr>
            <p:ph idx="1"/>
          </p:nvPr>
        </p:nvSpPr>
        <p:spPr/>
        <p:txBody>
          <a:bodyPr/>
          <a:lstStyle/>
          <a:p>
            <a:pPr algn="just" eaLnBrk="1" hangingPunct="1">
              <a:lnSpc>
                <a:spcPct val="150000"/>
              </a:lnSpc>
            </a:pPr>
            <a:r>
              <a:rPr lang="en-US" altLang="en-US" sz="2400" dirty="0"/>
              <a:t>Example 2: You can also create several jobs with multiple commands on a single command line:</a:t>
            </a:r>
          </a:p>
          <a:p>
            <a:pPr algn="just" eaLnBrk="1" hangingPunct="1">
              <a:lnSpc>
                <a:spcPct val="150000"/>
              </a:lnSpc>
              <a:buFont typeface="Arial" panose="020B0604020202020204" pitchFamily="34" charset="0"/>
              <a:buNone/>
            </a:pPr>
            <a:r>
              <a:rPr lang="en-US" altLang="en-US" sz="2400" dirty="0"/>
              <a:t>$ </a:t>
            </a:r>
            <a:r>
              <a:rPr lang="en-US" altLang="en-US" sz="2400" b="1" dirty="0"/>
              <a:t>find . -print | sort | </a:t>
            </a:r>
            <a:r>
              <a:rPr lang="en-US" altLang="en-US" sz="2400" b="1" dirty="0" err="1"/>
              <a:t>lpr</a:t>
            </a:r>
            <a:r>
              <a:rPr lang="en-US" altLang="en-US" sz="2400" b="1" dirty="0"/>
              <a:t> &amp; grep -l max /</a:t>
            </a:r>
            <a:r>
              <a:rPr lang="en-US" altLang="en-US" sz="2400" b="1" dirty="0" err="1"/>
              <a:t>tmp</a:t>
            </a:r>
            <a:r>
              <a:rPr lang="en-US" altLang="en-US" sz="2400" b="1" dirty="0"/>
              <a:t>/* &gt; </a:t>
            </a:r>
            <a:r>
              <a:rPr lang="en-US" altLang="en-US" sz="2400" b="1" dirty="0" err="1"/>
              <a:t>maxfiles</a:t>
            </a:r>
            <a:r>
              <a:rPr lang="en-US" altLang="en-US" sz="2400" b="1" dirty="0"/>
              <a:t> &amp;</a:t>
            </a:r>
          </a:p>
          <a:p>
            <a:pPr algn="just" eaLnBrk="1" hangingPunct="1">
              <a:lnSpc>
                <a:spcPct val="150000"/>
              </a:lnSpc>
              <a:buFont typeface="Arial" panose="020B0604020202020204" pitchFamily="34" charset="0"/>
              <a:buNone/>
            </a:pPr>
            <a:r>
              <a:rPr lang="en-US" altLang="en-US" sz="2400" dirty="0"/>
              <a:t>[1] 18839</a:t>
            </a:r>
          </a:p>
          <a:p>
            <a:pPr algn="just" eaLnBrk="1" hangingPunct="1">
              <a:lnSpc>
                <a:spcPct val="150000"/>
              </a:lnSpc>
              <a:buFont typeface="Arial" panose="020B0604020202020204" pitchFamily="34" charset="0"/>
              <a:buNone/>
            </a:pPr>
            <a:r>
              <a:rPr lang="en-US" altLang="en-US" sz="2400" dirty="0"/>
              <a:t>[2] 18876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1F7-2CC3-4A2C-8031-3F75B59A504F}"/>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3" name="Content Placeholder 2">
            <a:extLst>
              <a:ext uri="{FF2B5EF4-FFF2-40B4-BE49-F238E27FC236}">
                <a16:creationId xmlns:a16="http://schemas.microsoft.com/office/drawing/2014/main" id="{AB32635E-8EE0-498B-833F-7CE3C15855A7}"/>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buFont typeface="Arial" panose="020B0604020202020204" pitchFamily="34" charset="0"/>
              <a:buNone/>
              <a:defRPr/>
            </a:pPr>
            <a:r>
              <a:rPr lang="en-US" b="1" dirty="0"/>
              <a:t>	jobs: Lists Jobs</a:t>
            </a:r>
          </a:p>
          <a:p>
            <a:pPr algn="just" eaLnBrk="1" fontAlgn="auto" hangingPunct="1">
              <a:lnSpc>
                <a:spcPct val="150000"/>
              </a:lnSpc>
              <a:spcAft>
                <a:spcPts val="0"/>
              </a:spcAft>
              <a:defRPr/>
            </a:pPr>
            <a:r>
              <a:rPr lang="en-US" dirty="0"/>
              <a:t>The jobs </a:t>
            </a:r>
            <a:r>
              <a:rPr lang="en-US" dirty="0" err="1"/>
              <a:t>builtin</a:t>
            </a:r>
            <a:r>
              <a:rPr lang="en-US" dirty="0"/>
              <a:t> lists all background jobs. </a:t>
            </a:r>
          </a:p>
          <a:p>
            <a:pPr algn="just" eaLnBrk="1" fontAlgn="auto" hangingPunct="1">
              <a:lnSpc>
                <a:spcPct val="150000"/>
              </a:lnSpc>
              <a:spcAft>
                <a:spcPts val="0"/>
              </a:spcAft>
              <a:defRPr/>
            </a:pPr>
            <a:r>
              <a:rPr lang="en-US" dirty="0"/>
              <a:t>Following, the sleep command runs in the background and creates a background job that jobs reports on:</a:t>
            </a:r>
          </a:p>
          <a:p>
            <a:pPr algn="just" eaLnBrk="1" fontAlgn="auto" hangingPunct="1">
              <a:lnSpc>
                <a:spcPct val="150000"/>
              </a:lnSpc>
              <a:spcAft>
                <a:spcPts val="0"/>
              </a:spcAft>
              <a:buFont typeface="Arial" panose="020B0604020202020204" pitchFamily="34" charset="0"/>
              <a:buNone/>
              <a:defRPr/>
            </a:pPr>
            <a:r>
              <a:rPr lang="en-US" dirty="0"/>
              <a:t>$ </a:t>
            </a:r>
            <a:r>
              <a:rPr lang="en-US" b="1" dirty="0"/>
              <a:t>sleep 60 &amp;</a:t>
            </a:r>
          </a:p>
          <a:p>
            <a:pPr algn="just" eaLnBrk="1" fontAlgn="auto" hangingPunct="1">
              <a:lnSpc>
                <a:spcPct val="150000"/>
              </a:lnSpc>
              <a:spcAft>
                <a:spcPts val="0"/>
              </a:spcAft>
              <a:buFont typeface="Arial" panose="020B0604020202020204" pitchFamily="34" charset="0"/>
              <a:buNone/>
              <a:defRPr/>
            </a:pPr>
            <a:r>
              <a:rPr lang="en-US" dirty="0"/>
              <a:t>[1] 7809</a:t>
            </a:r>
          </a:p>
          <a:p>
            <a:pPr algn="just" eaLnBrk="1" fontAlgn="auto" hangingPunct="1">
              <a:lnSpc>
                <a:spcPct val="150000"/>
              </a:lnSpc>
              <a:spcAft>
                <a:spcPts val="0"/>
              </a:spcAft>
              <a:buFont typeface="Arial" panose="020B0604020202020204" pitchFamily="34" charset="0"/>
              <a:buNone/>
              <a:defRPr/>
            </a:pPr>
            <a:r>
              <a:rPr lang="en-US" dirty="0"/>
              <a:t>$ </a:t>
            </a:r>
            <a:r>
              <a:rPr lang="en-US" b="1" dirty="0"/>
              <a:t>jobs</a:t>
            </a:r>
          </a:p>
          <a:p>
            <a:pPr algn="just" eaLnBrk="1" fontAlgn="auto" hangingPunct="1">
              <a:lnSpc>
                <a:spcPct val="150000"/>
              </a:lnSpc>
              <a:spcAft>
                <a:spcPts val="0"/>
              </a:spcAft>
              <a:buFont typeface="Arial" panose="020B0604020202020204" pitchFamily="34" charset="0"/>
              <a:buNone/>
              <a:defRPr/>
            </a:pPr>
            <a:r>
              <a:rPr lang="en-US" dirty="0"/>
              <a:t>[1] + Running sleep 60 &amp;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85F2-4D87-4B67-9D59-B586214E2567}"/>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46083" name="Content Placeholder 2">
            <a:extLst>
              <a:ext uri="{FF2B5EF4-FFF2-40B4-BE49-F238E27FC236}">
                <a16:creationId xmlns:a16="http://schemas.microsoft.com/office/drawing/2014/main" id="{CCA7F41E-110A-4334-8F6F-BD2A0D97408C}"/>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sz="2800" dirty="0"/>
              <a:t>	</a:t>
            </a:r>
            <a:r>
              <a:rPr lang="en-US" altLang="en-US" sz="2800" b="1" dirty="0" err="1"/>
              <a:t>fg</a:t>
            </a:r>
            <a:r>
              <a:rPr lang="en-US" altLang="en-US" sz="2800" b="1" dirty="0"/>
              <a:t>: Brings a Job to the Foreground</a:t>
            </a:r>
          </a:p>
          <a:p>
            <a:pPr algn="just" eaLnBrk="1" hangingPunct="1">
              <a:lnSpc>
                <a:spcPct val="150000"/>
              </a:lnSpc>
            </a:pPr>
            <a:r>
              <a:rPr lang="en-US" altLang="en-US" sz="2800" dirty="0"/>
              <a:t>The shell assigns a job number to each command you run in the background. </a:t>
            </a:r>
          </a:p>
          <a:p>
            <a:pPr algn="just" eaLnBrk="1" hangingPunct="1">
              <a:lnSpc>
                <a:spcPct val="150000"/>
              </a:lnSpc>
            </a:pPr>
            <a:r>
              <a:rPr lang="en-US" altLang="en-US" sz="2800" dirty="0"/>
              <a:t>For each job run in the background, the shell lists the job number and PID number immediately, just before it issues a prompt: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8EBC-9179-4988-8F5A-83526C92926E}"/>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47107" name="Content Placeholder 2">
            <a:extLst>
              <a:ext uri="{FF2B5EF4-FFF2-40B4-BE49-F238E27FC236}">
                <a16:creationId xmlns:a16="http://schemas.microsoft.com/office/drawing/2014/main" id="{7FA848C1-391A-441F-84A8-B02D140D754C}"/>
              </a:ext>
            </a:extLst>
          </p:cNvPr>
          <p:cNvSpPr>
            <a:spLocks noGrp="1"/>
          </p:cNvSpPr>
          <p:nvPr>
            <p:ph idx="1"/>
          </p:nvPr>
        </p:nvSpPr>
        <p:spPr/>
        <p:txBody>
          <a:bodyPr/>
          <a:lstStyle/>
          <a:p>
            <a:pPr eaLnBrk="1" hangingPunct="1">
              <a:buFont typeface="Arial" panose="020B0604020202020204" pitchFamily="34" charset="0"/>
              <a:buNone/>
            </a:pPr>
            <a:r>
              <a:rPr lang="en-US" altLang="en-US" dirty="0"/>
              <a:t>$ </a:t>
            </a:r>
            <a:r>
              <a:rPr lang="en-US" altLang="en-US" b="1" dirty="0" err="1"/>
              <a:t>xclock</a:t>
            </a:r>
            <a:r>
              <a:rPr lang="en-US" altLang="en-US" b="1" dirty="0"/>
              <a:t> &amp;</a:t>
            </a:r>
          </a:p>
          <a:p>
            <a:pPr eaLnBrk="1" hangingPunct="1">
              <a:buFont typeface="Arial" panose="020B0604020202020204" pitchFamily="34" charset="0"/>
              <a:buNone/>
            </a:pPr>
            <a:r>
              <a:rPr lang="en-US" altLang="en-US" dirty="0"/>
              <a:t>[1] 1246</a:t>
            </a:r>
          </a:p>
          <a:p>
            <a:pPr eaLnBrk="1" hangingPunct="1">
              <a:buFont typeface="Arial" panose="020B0604020202020204" pitchFamily="34" charset="0"/>
              <a:buNone/>
            </a:pPr>
            <a:r>
              <a:rPr lang="en-US" altLang="en-US" dirty="0"/>
              <a:t>$ </a:t>
            </a:r>
            <a:r>
              <a:rPr lang="en-US" altLang="en-US" b="1" dirty="0"/>
              <a:t>date &amp;</a:t>
            </a:r>
          </a:p>
          <a:p>
            <a:pPr eaLnBrk="1" hangingPunct="1">
              <a:buFont typeface="Arial" panose="020B0604020202020204" pitchFamily="34" charset="0"/>
              <a:buNone/>
            </a:pPr>
            <a:r>
              <a:rPr lang="en-US" altLang="en-US" dirty="0"/>
              <a:t>[2] 1247</a:t>
            </a:r>
          </a:p>
          <a:p>
            <a:pPr eaLnBrk="1" hangingPunct="1">
              <a:buFont typeface="Arial" panose="020B0604020202020204" pitchFamily="34" charset="0"/>
              <a:buNone/>
            </a:pPr>
            <a:r>
              <a:rPr lang="fr-FR" altLang="en-US" dirty="0"/>
              <a:t>$ </a:t>
            </a:r>
            <a:r>
              <a:rPr lang="fr-FR" altLang="en-US" b="1" dirty="0"/>
              <a:t>Tue </a:t>
            </a:r>
            <a:r>
              <a:rPr lang="fr-FR" altLang="en-US" b="1" dirty="0" err="1"/>
              <a:t>Dec</a:t>
            </a:r>
            <a:r>
              <a:rPr lang="fr-FR" altLang="en-US" b="1" dirty="0"/>
              <a:t> 2 11:44:40 PST 2008</a:t>
            </a:r>
          </a:p>
          <a:p>
            <a:pPr eaLnBrk="1" hangingPunct="1">
              <a:buFont typeface="Arial" panose="020B0604020202020204" pitchFamily="34" charset="0"/>
              <a:buNone/>
            </a:pPr>
            <a:r>
              <a:rPr lang="en-US" altLang="en-US" dirty="0"/>
              <a:t>[2]+ Done date</a:t>
            </a:r>
          </a:p>
          <a:p>
            <a:pPr eaLnBrk="1" hangingPunct="1">
              <a:buFont typeface="Arial" panose="020B0604020202020204" pitchFamily="34" charset="0"/>
              <a:buNone/>
            </a:pPr>
            <a:r>
              <a:rPr lang="en-US" altLang="en-US" dirty="0"/>
              <a:t>$ </a:t>
            </a:r>
            <a:r>
              <a:rPr lang="en-US" altLang="en-US" b="1" dirty="0"/>
              <a:t>find /</a:t>
            </a:r>
            <a:r>
              <a:rPr lang="en-US" altLang="en-US" b="1" dirty="0" err="1"/>
              <a:t>usr</a:t>
            </a:r>
            <a:r>
              <a:rPr lang="en-US" altLang="en-US" b="1" dirty="0"/>
              <a:t> -name ace -print &gt; </a:t>
            </a:r>
            <a:r>
              <a:rPr lang="en-US" altLang="en-US" b="1" dirty="0" err="1"/>
              <a:t>findout</a:t>
            </a:r>
            <a:r>
              <a:rPr lang="en-US" altLang="en-US" b="1" dirty="0"/>
              <a:t> &amp;</a:t>
            </a:r>
          </a:p>
          <a:p>
            <a:pPr eaLnBrk="1" hangingPunct="1">
              <a:buFont typeface="Arial" panose="020B0604020202020204" pitchFamily="34" charset="0"/>
              <a:buNone/>
            </a:pPr>
            <a:r>
              <a:rPr lang="en-US" altLang="en-US" dirty="0"/>
              <a:t>[2] 1269</a:t>
            </a:r>
          </a:p>
          <a:p>
            <a:pPr eaLnBrk="1" hangingPunct="1">
              <a:buFont typeface="Arial" panose="020B0604020202020204" pitchFamily="34" charset="0"/>
              <a:buNone/>
            </a:pPr>
            <a:r>
              <a:rPr lang="en-US" altLang="en-US" dirty="0"/>
              <a:t>$ </a:t>
            </a:r>
            <a:r>
              <a:rPr lang="en-US" altLang="en-US" b="1" dirty="0"/>
              <a:t>jobs</a:t>
            </a:r>
          </a:p>
          <a:p>
            <a:pPr eaLnBrk="1" hangingPunct="1">
              <a:buFont typeface="Arial" panose="020B0604020202020204" pitchFamily="34" charset="0"/>
              <a:buNone/>
            </a:pPr>
            <a:r>
              <a:rPr lang="en-US" altLang="en-US" dirty="0"/>
              <a:t>[1]- Running </a:t>
            </a:r>
            <a:r>
              <a:rPr lang="en-US" altLang="en-US" dirty="0" err="1"/>
              <a:t>xclock</a:t>
            </a:r>
            <a:r>
              <a:rPr lang="en-US" altLang="en-US" dirty="0"/>
              <a:t> &amp;</a:t>
            </a:r>
          </a:p>
          <a:p>
            <a:pPr eaLnBrk="1" hangingPunct="1">
              <a:buFont typeface="Arial" panose="020B0604020202020204" pitchFamily="34" charset="0"/>
              <a:buNone/>
            </a:pPr>
            <a:r>
              <a:rPr lang="en-US" altLang="en-US" dirty="0"/>
              <a:t>[2]+ Running find /</a:t>
            </a:r>
            <a:r>
              <a:rPr lang="en-US" altLang="en-US" dirty="0" err="1"/>
              <a:t>usr</a:t>
            </a:r>
            <a:r>
              <a:rPr lang="en-US" altLang="en-US" dirty="0"/>
              <a:t> -name ace -print &gt; </a:t>
            </a:r>
            <a:r>
              <a:rPr lang="en-US" altLang="en-US" dirty="0" err="1"/>
              <a:t>findout</a:t>
            </a:r>
            <a:r>
              <a:rPr lang="en-US" altLang="en-US" dirty="0"/>
              <a:t> &amp;</a:t>
            </a:r>
          </a:p>
          <a:p>
            <a:pPr eaLnBrk="1" hangingPunct="1"/>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919A-CC02-4061-BBEC-319AD7E99C7D}"/>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3" name="Content Placeholder 2">
            <a:extLst>
              <a:ext uri="{FF2B5EF4-FFF2-40B4-BE49-F238E27FC236}">
                <a16:creationId xmlns:a16="http://schemas.microsoft.com/office/drawing/2014/main" id="{32E53378-9E04-4E89-9B45-005E10C884D9}"/>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To move a background job to the foreground, use the </a:t>
            </a:r>
            <a:r>
              <a:rPr lang="en-US" dirty="0" err="1"/>
              <a:t>fg</a:t>
            </a:r>
            <a:r>
              <a:rPr lang="en-US" dirty="0"/>
              <a:t> </a:t>
            </a:r>
            <a:r>
              <a:rPr lang="en-US" dirty="0" err="1"/>
              <a:t>builtin</a:t>
            </a:r>
            <a:r>
              <a:rPr lang="en-US" dirty="0"/>
              <a:t> followed by the job number. Alternatively, you can give a percent sign (%) followed by the job number as a command. </a:t>
            </a:r>
          </a:p>
          <a:p>
            <a:pPr algn="just" eaLnBrk="1" fontAlgn="auto" hangingPunct="1">
              <a:lnSpc>
                <a:spcPct val="150000"/>
              </a:lnSpc>
              <a:spcAft>
                <a:spcPts val="0"/>
              </a:spcAft>
              <a:defRPr/>
            </a:pPr>
            <a:r>
              <a:rPr lang="en-US" dirty="0"/>
              <a:t>Either of the following commands moves job 2 to the foreground.</a:t>
            </a:r>
          </a:p>
          <a:p>
            <a:pPr algn="just" eaLnBrk="1" fontAlgn="auto" hangingPunct="1">
              <a:lnSpc>
                <a:spcPct val="150000"/>
              </a:lnSpc>
              <a:spcAft>
                <a:spcPts val="0"/>
              </a:spcAft>
              <a:defRPr/>
            </a:pPr>
            <a:r>
              <a:rPr lang="en-US" dirty="0"/>
              <a:t>When you move a job to the foreground, the shell displays the command it is now executing in the foreground.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31DB-CC20-431B-B16F-DC489F8EFA2A}"/>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49155" name="Content Placeholder 2">
            <a:extLst>
              <a:ext uri="{FF2B5EF4-FFF2-40B4-BE49-F238E27FC236}">
                <a16:creationId xmlns:a16="http://schemas.microsoft.com/office/drawing/2014/main" id="{598A7E5E-BFDD-450A-9212-34ED3C024BA9}"/>
              </a:ext>
            </a:extLst>
          </p:cNvPr>
          <p:cNvSpPr>
            <a:spLocks noGrp="1"/>
          </p:cNvSpPr>
          <p:nvPr>
            <p:ph idx="1"/>
          </p:nvPr>
        </p:nvSpPr>
        <p:spPr>
          <a:xfrm>
            <a:off x="1665116" y="1502312"/>
            <a:ext cx="5813767" cy="3853375"/>
          </a:xfrm>
        </p:spPr>
        <p:txBody>
          <a:bodyPr/>
          <a:lstStyle/>
          <a:p>
            <a:pPr eaLnBrk="1" hangingPunct="1">
              <a:lnSpc>
                <a:spcPct val="150000"/>
              </a:lnSpc>
              <a:buFont typeface="Arial" panose="020B0604020202020204" pitchFamily="34" charset="0"/>
              <a:buNone/>
            </a:pPr>
            <a:r>
              <a:rPr lang="en-US" altLang="en-US" sz="2800" dirty="0"/>
              <a:t>$ </a:t>
            </a:r>
            <a:r>
              <a:rPr lang="en-US" altLang="en-US" sz="2800" b="1" dirty="0" err="1"/>
              <a:t>fg</a:t>
            </a:r>
            <a:r>
              <a:rPr lang="en-US" altLang="en-US" sz="2800" b="1" dirty="0"/>
              <a:t> 2</a:t>
            </a:r>
          </a:p>
          <a:p>
            <a:pPr eaLnBrk="1" hangingPunct="1">
              <a:lnSpc>
                <a:spcPct val="150000"/>
              </a:lnSpc>
              <a:buFont typeface="Arial" panose="020B0604020202020204" pitchFamily="34" charset="0"/>
              <a:buNone/>
            </a:pPr>
            <a:r>
              <a:rPr lang="en-US" altLang="en-US" sz="2800" dirty="0"/>
              <a:t>find /</a:t>
            </a:r>
            <a:r>
              <a:rPr lang="en-US" altLang="en-US" sz="2800" dirty="0" err="1"/>
              <a:t>usr</a:t>
            </a:r>
            <a:r>
              <a:rPr lang="en-US" altLang="en-US" sz="2800" dirty="0"/>
              <a:t> -name ace -print &gt; </a:t>
            </a:r>
            <a:r>
              <a:rPr lang="en-US" altLang="en-US" sz="2800" dirty="0" err="1"/>
              <a:t>findout</a:t>
            </a:r>
            <a:endParaRPr lang="en-US" altLang="en-US" sz="2800" dirty="0"/>
          </a:p>
          <a:p>
            <a:pPr algn="ctr" eaLnBrk="1" hangingPunct="1">
              <a:lnSpc>
                <a:spcPct val="150000"/>
              </a:lnSpc>
              <a:buFont typeface="Arial" panose="020B0604020202020204" pitchFamily="34" charset="0"/>
              <a:buNone/>
            </a:pPr>
            <a:r>
              <a:rPr lang="en-US" altLang="en-US" i="1" dirty="0"/>
              <a:t>or</a:t>
            </a:r>
          </a:p>
          <a:p>
            <a:pPr eaLnBrk="1" hangingPunct="1">
              <a:lnSpc>
                <a:spcPct val="150000"/>
              </a:lnSpc>
              <a:buFont typeface="Arial" panose="020B0604020202020204" pitchFamily="34" charset="0"/>
              <a:buNone/>
            </a:pPr>
            <a:r>
              <a:rPr lang="en-US" altLang="en-US" sz="2800" dirty="0"/>
              <a:t>$ </a:t>
            </a:r>
            <a:r>
              <a:rPr lang="en-US" altLang="en-US" sz="2800" b="1" dirty="0"/>
              <a:t>%2</a:t>
            </a:r>
          </a:p>
          <a:p>
            <a:pPr eaLnBrk="1" hangingPunct="1">
              <a:lnSpc>
                <a:spcPct val="150000"/>
              </a:lnSpc>
              <a:buFont typeface="Arial" panose="020B0604020202020204" pitchFamily="34" charset="0"/>
              <a:buNone/>
            </a:pPr>
            <a:r>
              <a:rPr lang="en-US" altLang="en-US" sz="2800" dirty="0"/>
              <a:t>find /</a:t>
            </a:r>
            <a:r>
              <a:rPr lang="en-US" altLang="en-US" sz="2800" dirty="0" err="1"/>
              <a:t>usr</a:t>
            </a:r>
            <a:r>
              <a:rPr lang="en-US" altLang="en-US" sz="2800" dirty="0"/>
              <a:t> -name ace -print &gt; </a:t>
            </a:r>
            <a:r>
              <a:rPr lang="en-US" altLang="en-US" sz="2800" dirty="0" err="1"/>
              <a:t>findout</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5473-8A6B-40E3-B9CD-BE74202FBD70}"/>
              </a:ext>
            </a:extLst>
          </p:cNvPr>
          <p:cNvSpPr>
            <a:spLocks noGrp="1"/>
          </p:cNvSpPr>
          <p:nvPr>
            <p:ph type="title"/>
          </p:nvPr>
        </p:nvSpPr>
        <p:spPr/>
        <p:txBody>
          <a:bodyPr rtlCol="0"/>
          <a:lstStyle/>
          <a:p>
            <a:pPr eaLnBrk="1" fontAlgn="auto" hangingPunct="1">
              <a:defRPr/>
            </a:pPr>
            <a:r>
              <a:rPr lang="en-IN" dirty="0"/>
              <a:t>Which shell you are using currently?</a:t>
            </a:r>
            <a:endParaRPr lang="en-US" dirty="0"/>
          </a:p>
        </p:txBody>
      </p:sp>
      <p:sp>
        <p:nvSpPr>
          <p:cNvPr id="13315" name="Content Placeholder 2">
            <a:extLst>
              <a:ext uri="{FF2B5EF4-FFF2-40B4-BE49-F238E27FC236}">
                <a16:creationId xmlns:a16="http://schemas.microsoft.com/office/drawing/2014/main" id="{9F696B9F-DB1D-425D-80EC-19F0378C6DFB}"/>
              </a:ext>
            </a:extLst>
          </p:cNvPr>
          <p:cNvSpPr>
            <a:spLocks noGrp="1"/>
          </p:cNvSpPr>
          <p:nvPr>
            <p:ph idx="1"/>
          </p:nvPr>
        </p:nvSpPr>
        <p:spPr>
          <a:xfrm>
            <a:off x="361950" y="1382737"/>
            <a:ext cx="8501062" cy="2910840"/>
          </a:xfrm>
        </p:spPr>
        <p:txBody>
          <a:bodyPr/>
          <a:lstStyle/>
          <a:p>
            <a:pPr algn="just" eaLnBrk="1" hangingPunct="1">
              <a:lnSpc>
                <a:spcPct val="150000"/>
              </a:lnSpc>
            </a:pPr>
            <a:r>
              <a:rPr lang="en-IN" altLang="en-US" dirty="0"/>
              <a:t>Give the command echo “$SHELL”</a:t>
            </a:r>
          </a:p>
          <a:p>
            <a:pPr algn="just" eaLnBrk="1" hangingPunct="1">
              <a:lnSpc>
                <a:spcPct val="150000"/>
              </a:lnSpc>
            </a:pPr>
            <a:r>
              <a:rPr lang="en-US" altLang="en-US" dirty="0"/>
              <a:t>Under most Linux distributions, bash is the default shell.</a:t>
            </a:r>
          </a:p>
          <a:p>
            <a:pPr algn="just" eaLnBrk="1" hangingPunct="1">
              <a:lnSpc>
                <a:spcPct val="150000"/>
              </a:lnSpc>
            </a:pPr>
            <a:r>
              <a:rPr lang="en-US" altLang="en-US" dirty="0"/>
              <a:t>You can run any shell you like once you are logged 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AA21-ABD9-4B39-A300-DDF01B9A9DCB}"/>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50179" name="Content Placeholder 2">
            <a:extLst>
              <a:ext uri="{FF2B5EF4-FFF2-40B4-BE49-F238E27FC236}">
                <a16:creationId xmlns:a16="http://schemas.microsoft.com/office/drawing/2014/main" id="{DDB5047E-7999-4247-8903-657554FD4CAE}"/>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b="1" dirty="0"/>
              <a:t>Suspending a Job</a:t>
            </a:r>
          </a:p>
          <a:p>
            <a:pPr algn="just" eaLnBrk="1" hangingPunct="1">
              <a:lnSpc>
                <a:spcPct val="150000"/>
              </a:lnSpc>
            </a:pPr>
            <a:r>
              <a:rPr lang="en-US" altLang="en-US" dirty="0"/>
              <a:t>Pressing the suspend key (usually CONTROL-Z) immediately suspends (temporarily stops) the job in the foreground and displays a message that includes the word Stopped.</a:t>
            </a:r>
          </a:p>
          <a:p>
            <a:pPr algn="just" eaLnBrk="1" hangingPunct="1">
              <a:lnSpc>
                <a:spcPct val="150000"/>
              </a:lnSpc>
              <a:buFont typeface="Arial" panose="020B0604020202020204" pitchFamily="34" charset="0"/>
              <a:buNone/>
            </a:pPr>
            <a:r>
              <a:rPr lang="en-US" altLang="en-US" b="1" dirty="0"/>
              <a:t>CONTROL-Z</a:t>
            </a:r>
          </a:p>
          <a:p>
            <a:pPr algn="just" eaLnBrk="1" hangingPunct="1">
              <a:lnSpc>
                <a:spcPct val="150000"/>
              </a:lnSpc>
              <a:buFont typeface="Arial" panose="020B0604020202020204" pitchFamily="34" charset="0"/>
              <a:buNone/>
            </a:pPr>
            <a:r>
              <a:rPr lang="en-US" altLang="en-US" dirty="0"/>
              <a:t>[2]+ Stopped find /</a:t>
            </a:r>
            <a:r>
              <a:rPr lang="en-US" altLang="en-US" dirty="0" err="1"/>
              <a:t>usr</a:t>
            </a:r>
            <a:r>
              <a:rPr lang="en-US" altLang="en-US" dirty="0"/>
              <a:t> -name ace -print &gt; </a:t>
            </a:r>
            <a:r>
              <a:rPr lang="en-US" altLang="en-US" dirty="0" err="1"/>
              <a:t>findout</a:t>
            </a: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4D32-0326-43ED-8278-BAFB5A288FE9}"/>
              </a:ext>
            </a:extLst>
          </p:cNvPr>
          <p:cNvSpPr>
            <a:spLocks noGrp="1"/>
          </p:cNvSpPr>
          <p:nvPr>
            <p:ph type="title"/>
          </p:nvPr>
        </p:nvSpPr>
        <p:spPr/>
        <p:txBody>
          <a:bodyPr rtlCol="0"/>
          <a:lstStyle/>
          <a:p>
            <a:pPr eaLnBrk="1" fontAlgn="auto" hangingPunct="1">
              <a:defRPr/>
            </a:pPr>
            <a:r>
              <a:rPr lang="en-IN" dirty="0"/>
              <a:t>Job Control</a:t>
            </a:r>
            <a:endParaRPr lang="en-US" dirty="0"/>
          </a:p>
        </p:txBody>
      </p:sp>
      <p:sp>
        <p:nvSpPr>
          <p:cNvPr id="51203" name="Content Placeholder 2">
            <a:extLst>
              <a:ext uri="{FF2B5EF4-FFF2-40B4-BE49-F238E27FC236}">
                <a16:creationId xmlns:a16="http://schemas.microsoft.com/office/drawing/2014/main" id="{81505477-02C4-441A-B48B-2094152CF334}"/>
              </a:ext>
            </a:extLst>
          </p:cNvPr>
          <p:cNvSpPr>
            <a:spLocks noGrp="1"/>
          </p:cNvSpPr>
          <p:nvPr>
            <p:ph idx="1"/>
          </p:nvPr>
        </p:nvSpPr>
        <p:spPr/>
        <p:txBody>
          <a:bodyPr/>
          <a:lstStyle/>
          <a:p>
            <a:pPr algn="just" eaLnBrk="1" hangingPunct="1">
              <a:lnSpc>
                <a:spcPct val="150000"/>
              </a:lnSpc>
              <a:buFont typeface="Arial" panose="020B0604020202020204" pitchFamily="34" charset="0"/>
              <a:buNone/>
            </a:pPr>
            <a:r>
              <a:rPr lang="en-US" altLang="en-US"/>
              <a:t>	</a:t>
            </a:r>
            <a:r>
              <a:rPr lang="en-US" altLang="en-US" b="1"/>
              <a:t>bg: Sends a Job to the Background</a:t>
            </a:r>
          </a:p>
          <a:p>
            <a:pPr algn="just" eaLnBrk="1" hangingPunct="1">
              <a:lnSpc>
                <a:spcPct val="150000"/>
              </a:lnSpc>
            </a:pPr>
            <a:r>
              <a:rPr lang="en-US" altLang="en-US"/>
              <a:t>To move the foreground job to the background, you must first suspend the job using CONTROL-Z. </a:t>
            </a:r>
          </a:p>
          <a:p>
            <a:pPr algn="just" eaLnBrk="1" hangingPunct="1">
              <a:lnSpc>
                <a:spcPct val="150000"/>
              </a:lnSpc>
            </a:pPr>
            <a:r>
              <a:rPr lang="en-US" altLang="en-US"/>
              <a:t>You can then use the bg builtin to resume execution of the job in the background.</a:t>
            </a:r>
          </a:p>
          <a:p>
            <a:pPr algn="just" eaLnBrk="1" hangingPunct="1">
              <a:lnSpc>
                <a:spcPct val="150000"/>
              </a:lnSpc>
              <a:buFont typeface="Arial" panose="020B0604020202020204" pitchFamily="34" charset="0"/>
              <a:buNone/>
            </a:pPr>
            <a:r>
              <a:rPr lang="en-US" altLang="en-US"/>
              <a:t>$ </a:t>
            </a:r>
            <a:r>
              <a:rPr lang="en-US" altLang="en-US" b="1"/>
              <a:t>bg</a:t>
            </a:r>
          </a:p>
          <a:p>
            <a:pPr algn="just" eaLnBrk="1" hangingPunct="1">
              <a:lnSpc>
                <a:spcPct val="150000"/>
              </a:lnSpc>
              <a:buFont typeface="Arial" panose="020B0604020202020204" pitchFamily="34" charset="0"/>
              <a:buNone/>
            </a:pPr>
            <a:r>
              <a:rPr lang="en-US" altLang="en-US"/>
              <a:t>[2]+ find /usr -name ace -print &gt; findout &amp;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A0F1-4A5C-490B-B910-55755152BCB1}"/>
              </a:ext>
            </a:extLst>
          </p:cNvPr>
          <p:cNvSpPr>
            <a:spLocks noGrp="1"/>
          </p:cNvSpPr>
          <p:nvPr>
            <p:ph type="title"/>
          </p:nvPr>
        </p:nvSpPr>
        <p:spPr/>
        <p:txBody>
          <a:bodyPr rtlCol="0"/>
          <a:lstStyle/>
          <a:p>
            <a:pPr eaLnBrk="1" fontAlgn="auto" hangingPunct="1">
              <a:defRPr/>
            </a:pPr>
            <a:r>
              <a:rPr lang="en-IN" dirty="0"/>
              <a:t>Manipulating the Directory Stack</a:t>
            </a:r>
            <a:endParaRPr lang="en-US" dirty="0"/>
          </a:p>
        </p:txBody>
      </p:sp>
      <p:sp>
        <p:nvSpPr>
          <p:cNvPr id="52227" name="Content Placeholder 2">
            <a:extLst>
              <a:ext uri="{FF2B5EF4-FFF2-40B4-BE49-F238E27FC236}">
                <a16:creationId xmlns:a16="http://schemas.microsoft.com/office/drawing/2014/main" id="{68D0C290-87EF-48C5-9CB4-D838F756B161}"/>
              </a:ext>
            </a:extLst>
          </p:cNvPr>
          <p:cNvSpPr>
            <a:spLocks noGrp="1"/>
          </p:cNvSpPr>
          <p:nvPr>
            <p:ph idx="1"/>
          </p:nvPr>
        </p:nvSpPr>
        <p:spPr/>
        <p:txBody>
          <a:bodyPr/>
          <a:lstStyle/>
          <a:p>
            <a:pPr algn="just" eaLnBrk="1" hangingPunct="1">
              <a:lnSpc>
                <a:spcPct val="150000"/>
              </a:lnSpc>
            </a:pPr>
            <a:r>
              <a:rPr lang="en-US" altLang="en-US" sz="2800" dirty="0"/>
              <a:t>The </a:t>
            </a:r>
            <a:r>
              <a:rPr lang="en-US" altLang="en-US" sz="2800" dirty="0" err="1"/>
              <a:t>Bourne</a:t>
            </a:r>
            <a:r>
              <a:rPr lang="en-US" altLang="en-US" sz="2800" dirty="0"/>
              <a:t> Again Shell allows you to store a list of directories you are working with, enabling you to move easily among them. </a:t>
            </a:r>
          </a:p>
          <a:p>
            <a:pPr algn="just" eaLnBrk="1" hangingPunct="1">
              <a:lnSpc>
                <a:spcPct val="150000"/>
              </a:lnSpc>
            </a:pPr>
            <a:r>
              <a:rPr lang="en-US" altLang="en-US" sz="2800" dirty="0"/>
              <a:t>This list is referred to as a stack.</a:t>
            </a:r>
          </a:p>
          <a:p>
            <a:pPr algn="just" eaLnBrk="1" hangingPunct="1">
              <a:lnSpc>
                <a:spcPct val="150000"/>
              </a:lnSpc>
            </a:pPr>
            <a:r>
              <a:rPr lang="en-IN" altLang="en-US" sz="2800" dirty="0"/>
              <a:t>Implements LIFO rule.</a:t>
            </a:r>
            <a:endParaRPr lang="en-US"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8165-EFA0-462F-B519-C043966CEC65}"/>
              </a:ext>
            </a:extLst>
          </p:cNvPr>
          <p:cNvSpPr>
            <a:spLocks noGrp="1"/>
          </p:cNvSpPr>
          <p:nvPr>
            <p:ph type="title"/>
          </p:nvPr>
        </p:nvSpPr>
        <p:spPr/>
        <p:txBody>
          <a:bodyPr rtlCol="0"/>
          <a:lstStyle/>
          <a:p>
            <a:pPr eaLnBrk="1" fontAlgn="auto" hangingPunct="1">
              <a:defRPr/>
            </a:pPr>
            <a:r>
              <a:rPr lang="en-US" dirty="0" err="1"/>
              <a:t>dirs</a:t>
            </a:r>
            <a:r>
              <a:rPr lang="en-US" dirty="0"/>
              <a:t>: Displays the Stack</a:t>
            </a:r>
          </a:p>
        </p:txBody>
      </p:sp>
      <p:sp>
        <p:nvSpPr>
          <p:cNvPr id="53251" name="Content Placeholder 2">
            <a:extLst>
              <a:ext uri="{FF2B5EF4-FFF2-40B4-BE49-F238E27FC236}">
                <a16:creationId xmlns:a16="http://schemas.microsoft.com/office/drawing/2014/main" id="{A5B2195F-3370-4664-91E5-CA35FD5368FE}"/>
              </a:ext>
            </a:extLst>
          </p:cNvPr>
          <p:cNvSpPr>
            <a:spLocks noGrp="1"/>
          </p:cNvSpPr>
          <p:nvPr>
            <p:ph idx="1"/>
          </p:nvPr>
        </p:nvSpPr>
        <p:spPr/>
        <p:txBody>
          <a:bodyPr/>
          <a:lstStyle/>
          <a:p>
            <a:pPr algn="just" eaLnBrk="1" hangingPunct="1">
              <a:lnSpc>
                <a:spcPct val="150000"/>
              </a:lnSpc>
            </a:pPr>
            <a:r>
              <a:rPr lang="en-US" altLang="en-US" sz="2800" dirty="0"/>
              <a:t>The </a:t>
            </a:r>
            <a:r>
              <a:rPr lang="en-US" altLang="en-US" sz="2800" dirty="0" err="1"/>
              <a:t>dirs</a:t>
            </a:r>
            <a:r>
              <a:rPr lang="en-US" altLang="en-US" sz="2800" dirty="0"/>
              <a:t> </a:t>
            </a:r>
            <a:r>
              <a:rPr lang="en-US" altLang="en-US" sz="2800" dirty="0" err="1"/>
              <a:t>builtin</a:t>
            </a:r>
            <a:r>
              <a:rPr lang="en-US" altLang="en-US" sz="2800" dirty="0"/>
              <a:t> displays the contents of the directory stack. If you call </a:t>
            </a:r>
            <a:r>
              <a:rPr lang="en-US" altLang="en-US" sz="2800" dirty="0" err="1"/>
              <a:t>dirs</a:t>
            </a:r>
            <a:r>
              <a:rPr lang="en-US" altLang="en-US" sz="2800" dirty="0"/>
              <a:t> when the directory stack is empty, it displays the name of the working directory:	</a:t>
            </a:r>
          </a:p>
          <a:p>
            <a:pPr algn="just" eaLnBrk="1" hangingPunct="1">
              <a:lnSpc>
                <a:spcPct val="150000"/>
              </a:lnSpc>
              <a:buFont typeface="Arial" panose="020B0604020202020204" pitchFamily="34" charset="0"/>
              <a:buNone/>
            </a:pPr>
            <a:r>
              <a:rPr lang="en-US" altLang="en-US" sz="2800" dirty="0"/>
              <a:t>		$ </a:t>
            </a:r>
            <a:r>
              <a:rPr lang="en-US" altLang="en-US" sz="2800" dirty="0" err="1"/>
              <a:t>dirs</a:t>
            </a:r>
            <a:endParaRPr lang="en-US" altLang="en-US" sz="2800" dirty="0"/>
          </a:p>
          <a:p>
            <a:pPr lvl="1" algn="just" eaLnBrk="1" hangingPunct="1">
              <a:lnSpc>
                <a:spcPct val="150000"/>
              </a:lnSpc>
              <a:buFont typeface="Arial" panose="020B0604020202020204" pitchFamily="34" charset="0"/>
              <a:buNone/>
            </a:pPr>
            <a:r>
              <a:rPr lang="en-US" altLang="en-US" sz="2800" dirty="0"/>
              <a:t>~/literature</a:t>
            </a:r>
          </a:p>
          <a:p>
            <a:pPr algn="just" eaLnBrk="1" hangingPunct="1">
              <a:lnSpc>
                <a:spcPct val="150000"/>
              </a:lnSpc>
            </a:pPr>
            <a:r>
              <a:rPr lang="en-US" altLang="en-US" sz="2800" dirty="0"/>
              <a:t>The </a:t>
            </a:r>
            <a:r>
              <a:rPr lang="en-US" altLang="en-US" sz="2800" dirty="0" err="1"/>
              <a:t>dirs</a:t>
            </a:r>
            <a:r>
              <a:rPr lang="en-US" altLang="en-US" sz="2800" dirty="0"/>
              <a:t> </a:t>
            </a:r>
            <a:r>
              <a:rPr lang="en-US" altLang="en-US" sz="2800" dirty="0" err="1"/>
              <a:t>builtin</a:t>
            </a:r>
            <a:r>
              <a:rPr lang="en-US" altLang="en-US" sz="2800" dirty="0"/>
              <a:t> uses a tilde (~) to represent the name of the home directory.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CB6D-8375-4B06-9BA7-029070875E47}"/>
              </a:ext>
            </a:extLst>
          </p:cNvPr>
          <p:cNvSpPr>
            <a:spLocks noGrp="1"/>
          </p:cNvSpPr>
          <p:nvPr>
            <p:ph type="title"/>
          </p:nvPr>
        </p:nvSpPr>
        <p:spPr/>
        <p:txBody>
          <a:bodyPr rtlCol="0"/>
          <a:lstStyle/>
          <a:p>
            <a:pPr eaLnBrk="1" fontAlgn="auto" hangingPunct="1">
              <a:defRPr/>
            </a:pPr>
            <a:r>
              <a:rPr lang="en-IN" dirty="0"/>
              <a:t>Example</a:t>
            </a:r>
            <a:endParaRPr lang="en-US" dirty="0"/>
          </a:p>
        </p:txBody>
      </p:sp>
      <p:pic>
        <p:nvPicPr>
          <p:cNvPr id="54275" name="Content Placeholder 3" descr="shell1.JPG">
            <a:extLst>
              <a:ext uri="{FF2B5EF4-FFF2-40B4-BE49-F238E27FC236}">
                <a16:creationId xmlns:a16="http://schemas.microsoft.com/office/drawing/2014/main" id="{3AE5858C-4507-495B-9A9C-77F095163D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6184" y="1322423"/>
            <a:ext cx="8651631" cy="5535577"/>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3B7F-FA7F-4A12-93E5-D69DEFEBD5F6}"/>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sp>
        <p:nvSpPr>
          <p:cNvPr id="55299" name="Content Placeholder 2">
            <a:extLst>
              <a:ext uri="{FF2B5EF4-FFF2-40B4-BE49-F238E27FC236}">
                <a16:creationId xmlns:a16="http://schemas.microsoft.com/office/drawing/2014/main" id="{FC9DD2CF-D751-4A8C-AA46-7A24AB4CC97E}"/>
              </a:ext>
            </a:extLst>
          </p:cNvPr>
          <p:cNvSpPr>
            <a:spLocks noGrp="1"/>
          </p:cNvSpPr>
          <p:nvPr>
            <p:ph idx="1"/>
          </p:nvPr>
        </p:nvSpPr>
        <p:spPr/>
        <p:txBody>
          <a:bodyPr/>
          <a:lstStyle/>
          <a:p>
            <a:pPr marL="0" indent="0" algn="just" eaLnBrk="1" hangingPunct="1">
              <a:lnSpc>
                <a:spcPct val="150000"/>
              </a:lnSpc>
              <a:buNone/>
            </a:pPr>
            <a:r>
              <a:rPr lang="en-US" altLang="en-US" sz="2800" dirty="0"/>
              <a:t>When you supply the </a:t>
            </a:r>
            <a:r>
              <a:rPr lang="en-US" altLang="en-US" sz="2800" dirty="0" err="1"/>
              <a:t>pushd</a:t>
            </a:r>
            <a:r>
              <a:rPr lang="en-US" altLang="en-US" sz="2800" dirty="0"/>
              <a:t> (push directory) </a:t>
            </a:r>
            <a:r>
              <a:rPr lang="en-US" altLang="en-US" sz="2800" dirty="0" err="1"/>
              <a:t>builtin</a:t>
            </a:r>
            <a:r>
              <a:rPr lang="en-US" altLang="en-US" sz="2800" dirty="0"/>
              <a:t> with one argument, it pushes the directory specified by the argument on the stack, changes directories to the specified directory, and displays the stack.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65A2-BEB2-4C55-BDB1-28FB4DDF80CF}"/>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sp>
        <p:nvSpPr>
          <p:cNvPr id="56323" name="Content Placeholder 2">
            <a:extLst>
              <a:ext uri="{FF2B5EF4-FFF2-40B4-BE49-F238E27FC236}">
                <a16:creationId xmlns:a16="http://schemas.microsoft.com/office/drawing/2014/main" id="{0BCB3963-58B3-4A1B-95C5-2E7CE4F97282}"/>
              </a:ext>
            </a:extLst>
          </p:cNvPr>
          <p:cNvSpPr>
            <a:spLocks noGrp="1"/>
          </p:cNvSpPr>
          <p:nvPr>
            <p:ph idx="1"/>
          </p:nvPr>
        </p:nvSpPr>
        <p:spPr/>
        <p:txBody>
          <a:bodyPr/>
          <a:lstStyle/>
          <a:p>
            <a:pPr eaLnBrk="1" hangingPunct="1">
              <a:buFont typeface="Arial" panose="020B0604020202020204" pitchFamily="34" charset="0"/>
              <a:buNone/>
            </a:pPr>
            <a:r>
              <a:rPr lang="en-US" altLang="en-US" sz="2800" dirty="0"/>
              <a:t>$ </a:t>
            </a:r>
            <a:r>
              <a:rPr lang="en-US" altLang="en-US" sz="2800" b="1" dirty="0" err="1"/>
              <a:t>pushd</a:t>
            </a:r>
            <a:r>
              <a:rPr lang="en-US" altLang="en-US" sz="2800" b="1" dirty="0"/>
              <a:t> ../demo</a:t>
            </a:r>
          </a:p>
          <a:p>
            <a:pPr eaLnBrk="1" hangingPunct="1">
              <a:buFont typeface="Arial" panose="020B0604020202020204" pitchFamily="34" charset="0"/>
              <a:buNone/>
            </a:pPr>
            <a:r>
              <a:rPr lang="en-US" altLang="en-US" sz="2800" dirty="0"/>
              <a:t>~/demo ~/literature</a:t>
            </a:r>
          </a:p>
          <a:p>
            <a:pPr eaLnBrk="1" hangingPunct="1">
              <a:buFont typeface="Arial" panose="020B0604020202020204" pitchFamily="34" charset="0"/>
              <a:buNone/>
            </a:pPr>
            <a:r>
              <a:rPr lang="en-US" altLang="en-US" sz="2800" dirty="0"/>
              <a:t>$ </a:t>
            </a:r>
            <a:r>
              <a:rPr lang="en-US" altLang="en-US" sz="2800" b="1" dirty="0" err="1"/>
              <a:t>pwd</a:t>
            </a:r>
            <a:endParaRPr lang="en-US" altLang="en-US" sz="2800" b="1" dirty="0"/>
          </a:p>
          <a:p>
            <a:pPr eaLnBrk="1" hangingPunct="1">
              <a:buFont typeface="Arial" panose="020B0604020202020204" pitchFamily="34" charset="0"/>
              <a:buNone/>
            </a:pPr>
            <a:r>
              <a:rPr lang="en-US" altLang="en-US" sz="2800" dirty="0"/>
              <a:t>/home/</a:t>
            </a:r>
            <a:r>
              <a:rPr lang="en-US" altLang="en-US" sz="2800" dirty="0" err="1"/>
              <a:t>sam</a:t>
            </a:r>
            <a:r>
              <a:rPr lang="en-US" altLang="en-US" sz="2800" dirty="0"/>
              <a:t>/demo</a:t>
            </a:r>
          </a:p>
          <a:p>
            <a:pPr eaLnBrk="1" hangingPunct="1">
              <a:buFont typeface="Arial" panose="020B0604020202020204" pitchFamily="34" charset="0"/>
              <a:buNone/>
            </a:pPr>
            <a:r>
              <a:rPr lang="en-US" altLang="en-US" sz="2800" dirty="0"/>
              <a:t>$ </a:t>
            </a:r>
            <a:r>
              <a:rPr lang="en-US" altLang="en-US" sz="2800" b="1" dirty="0" err="1"/>
              <a:t>pushd</a:t>
            </a:r>
            <a:r>
              <a:rPr lang="en-US" altLang="en-US" sz="2800" b="1" dirty="0"/>
              <a:t> ../names</a:t>
            </a:r>
          </a:p>
          <a:p>
            <a:pPr eaLnBrk="1" hangingPunct="1">
              <a:buFont typeface="Arial" panose="020B0604020202020204" pitchFamily="34" charset="0"/>
              <a:buNone/>
            </a:pPr>
            <a:r>
              <a:rPr lang="en-US" altLang="en-US" sz="2800" dirty="0"/>
              <a:t>~/names ~/demo ~/literature</a:t>
            </a:r>
          </a:p>
          <a:p>
            <a:pPr eaLnBrk="1" hangingPunct="1">
              <a:buFont typeface="Arial" panose="020B0604020202020204" pitchFamily="34" charset="0"/>
              <a:buNone/>
            </a:pPr>
            <a:r>
              <a:rPr lang="en-US" altLang="en-US" sz="2800" dirty="0"/>
              <a:t>$ </a:t>
            </a:r>
            <a:r>
              <a:rPr lang="en-US" altLang="en-US" sz="2800" b="1" dirty="0" err="1"/>
              <a:t>pwd</a:t>
            </a:r>
            <a:endParaRPr lang="en-US" altLang="en-US" sz="2800" b="1" dirty="0"/>
          </a:p>
          <a:p>
            <a:pPr eaLnBrk="1" hangingPunct="1">
              <a:buFont typeface="Arial" panose="020B0604020202020204" pitchFamily="34" charset="0"/>
              <a:buNone/>
            </a:pPr>
            <a:r>
              <a:rPr lang="en-US" altLang="en-US" sz="2800" dirty="0"/>
              <a:t>/home/</a:t>
            </a:r>
            <a:r>
              <a:rPr lang="en-US" altLang="en-US" sz="2800" dirty="0" err="1"/>
              <a:t>sam</a:t>
            </a:r>
            <a:r>
              <a:rPr lang="en-US" altLang="en-US" sz="2800" dirty="0"/>
              <a:t>/names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4271-12B4-4EE0-8487-657CE98280DB}"/>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sp>
        <p:nvSpPr>
          <p:cNvPr id="3" name="Oval 2">
            <a:extLst>
              <a:ext uri="{FF2B5EF4-FFF2-40B4-BE49-F238E27FC236}">
                <a16:creationId xmlns:a16="http://schemas.microsoft.com/office/drawing/2014/main" id="{537C2BEC-CDD9-4885-8D7A-8FFA8F2B30B8}"/>
              </a:ext>
            </a:extLst>
          </p:cNvPr>
          <p:cNvSpPr/>
          <p:nvPr/>
        </p:nvSpPr>
        <p:spPr>
          <a:xfrm>
            <a:off x="2375544" y="1457985"/>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names</a:t>
            </a:r>
          </a:p>
        </p:txBody>
      </p:sp>
      <p:sp>
        <p:nvSpPr>
          <p:cNvPr id="5" name="Oval 4">
            <a:extLst>
              <a:ext uri="{FF2B5EF4-FFF2-40B4-BE49-F238E27FC236}">
                <a16:creationId xmlns:a16="http://schemas.microsoft.com/office/drawing/2014/main" id="{208BD976-7CD2-4DF9-984B-6831EA4AF4ED}"/>
              </a:ext>
            </a:extLst>
          </p:cNvPr>
          <p:cNvSpPr/>
          <p:nvPr/>
        </p:nvSpPr>
        <p:spPr>
          <a:xfrm>
            <a:off x="2375544" y="3386797"/>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demo</a:t>
            </a:r>
          </a:p>
        </p:txBody>
      </p:sp>
      <p:sp>
        <p:nvSpPr>
          <p:cNvPr id="6" name="Oval 5">
            <a:extLst>
              <a:ext uri="{FF2B5EF4-FFF2-40B4-BE49-F238E27FC236}">
                <a16:creationId xmlns:a16="http://schemas.microsoft.com/office/drawing/2014/main" id="{8931BCDC-9F1B-4D07-9504-1475FE7B8DF4}"/>
              </a:ext>
            </a:extLst>
          </p:cNvPr>
          <p:cNvSpPr/>
          <p:nvPr/>
        </p:nvSpPr>
        <p:spPr>
          <a:xfrm>
            <a:off x="2375543" y="5315609"/>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literature</a:t>
            </a:r>
          </a:p>
        </p:txBody>
      </p:sp>
      <p:cxnSp>
        <p:nvCxnSpPr>
          <p:cNvPr id="7" name="Straight Arrow Connector 6">
            <a:extLst>
              <a:ext uri="{FF2B5EF4-FFF2-40B4-BE49-F238E27FC236}">
                <a16:creationId xmlns:a16="http://schemas.microsoft.com/office/drawing/2014/main" id="{E43988A6-25F5-483C-90EB-D9140E0BD3A0}"/>
              </a:ext>
            </a:extLst>
          </p:cNvPr>
          <p:cNvCxnSpPr>
            <a:stCxn id="3" idx="4"/>
            <a:endCxn id="5" idx="0"/>
          </p:cNvCxnSpPr>
          <p:nvPr/>
        </p:nvCxnSpPr>
        <p:spPr>
          <a:xfrm>
            <a:off x="3641637" y="2629560"/>
            <a:ext cx="0" cy="7572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741D8A4-8AD1-4EF1-A3C4-F90740BD54D4}"/>
              </a:ext>
            </a:extLst>
          </p:cNvPr>
          <p:cNvCxnSpPr/>
          <p:nvPr/>
        </p:nvCxnSpPr>
        <p:spPr>
          <a:xfrm>
            <a:off x="3641635" y="4558372"/>
            <a:ext cx="0" cy="7572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Flowchart: Connector 7">
            <a:extLst>
              <a:ext uri="{FF2B5EF4-FFF2-40B4-BE49-F238E27FC236}">
                <a16:creationId xmlns:a16="http://schemas.microsoft.com/office/drawing/2014/main" id="{0EC593FC-BD14-4E87-9A09-6CE2AD878DF4}"/>
              </a:ext>
            </a:extLst>
          </p:cNvPr>
          <p:cNvSpPr/>
          <p:nvPr/>
        </p:nvSpPr>
        <p:spPr>
          <a:xfrm>
            <a:off x="5273489" y="2841674"/>
            <a:ext cx="436098" cy="436098"/>
          </a:xfrm>
          <a:prstGeom prst="flowChartConnector">
            <a:avLst/>
          </a:prstGeom>
          <a:solidFill>
            <a:srgbClr val="E3DC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2</a:t>
            </a:r>
          </a:p>
        </p:txBody>
      </p:sp>
      <p:sp>
        <p:nvSpPr>
          <p:cNvPr id="10" name="Rectangle 9">
            <a:extLst>
              <a:ext uri="{FF2B5EF4-FFF2-40B4-BE49-F238E27FC236}">
                <a16:creationId xmlns:a16="http://schemas.microsoft.com/office/drawing/2014/main" id="{30BCAD1A-4BD5-410C-AF17-8A02EDBE3CBC}"/>
              </a:ext>
            </a:extLst>
          </p:cNvPr>
          <p:cNvSpPr/>
          <p:nvPr/>
        </p:nvSpPr>
        <p:spPr>
          <a:xfrm>
            <a:off x="5709586" y="2871018"/>
            <a:ext cx="1420821" cy="38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ysClr val="windowText" lastClr="000000"/>
                </a:solidFill>
              </a:rPr>
              <a:t>pushd</a:t>
            </a:r>
            <a:endParaRPr lang="en-IN" dirty="0">
              <a:solidFill>
                <a:sysClr val="windowText" lastClr="000000"/>
              </a:solidFill>
            </a:endParaRPr>
          </a:p>
        </p:txBody>
      </p:sp>
      <p:sp>
        <p:nvSpPr>
          <p:cNvPr id="12" name="Flowchart: Connector 11">
            <a:extLst>
              <a:ext uri="{FF2B5EF4-FFF2-40B4-BE49-F238E27FC236}">
                <a16:creationId xmlns:a16="http://schemas.microsoft.com/office/drawing/2014/main" id="{89A3C368-7C5E-4F5F-A6DF-40D256AA73F1}"/>
              </a:ext>
            </a:extLst>
          </p:cNvPr>
          <p:cNvSpPr/>
          <p:nvPr/>
        </p:nvSpPr>
        <p:spPr>
          <a:xfrm>
            <a:off x="5273489" y="4960730"/>
            <a:ext cx="436098" cy="436098"/>
          </a:xfrm>
          <a:prstGeom prst="flowChartConnector">
            <a:avLst/>
          </a:prstGeom>
          <a:solidFill>
            <a:srgbClr val="E3DC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1</a:t>
            </a:r>
          </a:p>
        </p:txBody>
      </p:sp>
      <p:sp>
        <p:nvSpPr>
          <p:cNvPr id="13" name="Rectangle 12">
            <a:extLst>
              <a:ext uri="{FF2B5EF4-FFF2-40B4-BE49-F238E27FC236}">
                <a16:creationId xmlns:a16="http://schemas.microsoft.com/office/drawing/2014/main" id="{7CCA7FA4-69B0-4B20-9BBB-18367B9A941A}"/>
              </a:ext>
            </a:extLst>
          </p:cNvPr>
          <p:cNvSpPr/>
          <p:nvPr/>
        </p:nvSpPr>
        <p:spPr>
          <a:xfrm>
            <a:off x="5709586" y="4990074"/>
            <a:ext cx="1420821" cy="38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ysClr val="windowText" lastClr="000000"/>
                </a:solidFill>
              </a:rPr>
              <a:t>pushd</a:t>
            </a:r>
            <a:endParaRPr lang="en-IN" dirty="0">
              <a:solidFill>
                <a:sysClr val="windowText" lastClr="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C0868-43AE-484B-944C-F36C07284C1A}"/>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sp>
        <p:nvSpPr>
          <p:cNvPr id="58371" name="Content Placeholder 2">
            <a:extLst>
              <a:ext uri="{FF2B5EF4-FFF2-40B4-BE49-F238E27FC236}">
                <a16:creationId xmlns:a16="http://schemas.microsoft.com/office/drawing/2014/main" id="{8F571194-C27B-4C63-8F88-1AD16ABB34B5}"/>
              </a:ext>
            </a:extLst>
          </p:cNvPr>
          <p:cNvSpPr>
            <a:spLocks noGrp="1"/>
          </p:cNvSpPr>
          <p:nvPr>
            <p:ph idx="1"/>
          </p:nvPr>
        </p:nvSpPr>
        <p:spPr/>
        <p:txBody>
          <a:bodyPr/>
          <a:lstStyle/>
          <a:p>
            <a:pPr marL="0" indent="0" algn="just" eaLnBrk="1" hangingPunct="1">
              <a:lnSpc>
                <a:spcPct val="150000"/>
              </a:lnSpc>
              <a:buNone/>
            </a:pPr>
            <a:r>
              <a:rPr lang="en-US" altLang="en-US" sz="2800" dirty="0"/>
              <a:t>When you use </a:t>
            </a:r>
            <a:r>
              <a:rPr lang="en-US" altLang="en-US" sz="2800" dirty="0" err="1"/>
              <a:t>pushd</a:t>
            </a:r>
            <a:r>
              <a:rPr lang="en-US" altLang="en-US" sz="2800" dirty="0"/>
              <a:t> without an argument, it swaps the top two directories on the stack, makes the new top directory (which was the second directory) the new working directory, and displays the stack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3A41-B703-4BB3-BA72-77A918133C98}"/>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pic>
        <p:nvPicPr>
          <p:cNvPr id="59395" name="Content Placeholder 3" descr="Shell7.JPG">
            <a:extLst>
              <a:ext uri="{FF2B5EF4-FFF2-40B4-BE49-F238E27FC236}">
                <a16:creationId xmlns:a16="http://schemas.microsoft.com/office/drawing/2014/main" id="{C259D836-021B-4C3D-A3D1-B7A5CDFE2F8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346"/>
          <a:stretch/>
        </p:blipFill>
        <p:spPr>
          <a:xfrm>
            <a:off x="799481" y="1865727"/>
            <a:ext cx="7545038" cy="312654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8B8F-942E-4204-A899-E117635B8E8F}"/>
              </a:ext>
            </a:extLst>
          </p:cNvPr>
          <p:cNvSpPr>
            <a:spLocks noGrp="1"/>
          </p:cNvSpPr>
          <p:nvPr>
            <p:ph type="title"/>
          </p:nvPr>
        </p:nvSpPr>
        <p:spPr/>
        <p:txBody>
          <a:bodyPr rtlCol="0"/>
          <a:lstStyle/>
          <a:p>
            <a:pPr eaLnBrk="1" fontAlgn="auto" hangingPunct="1">
              <a:defRPr/>
            </a:pPr>
            <a:r>
              <a:rPr lang="en-IN" dirty="0"/>
              <a:t>Check available shells</a:t>
            </a:r>
            <a:endParaRPr lang="en-US" dirty="0"/>
          </a:p>
        </p:txBody>
      </p:sp>
      <p:pic>
        <p:nvPicPr>
          <p:cNvPr id="14339" name="Content Placeholder 3" descr="Shell2.JPG">
            <a:extLst>
              <a:ext uri="{FF2B5EF4-FFF2-40B4-BE49-F238E27FC236}">
                <a16:creationId xmlns:a16="http://schemas.microsoft.com/office/drawing/2014/main" id="{606C3EDB-20A4-4629-8D0E-929FC1DC0F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3046" y="1288370"/>
            <a:ext cx="7877908" cy="5444082"/>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B74B-B7DA-48EA-82C4-92C5755651B7}"/>
              </a:ext>
            </a:extLst>
          </p:cNvPr>
          <p:cNvSpPr>
            <a:spLocks noGrp="1"/>
          </p:cNvSpPr>
          <p:nvPr>
            <p:ph type="title"/>
          </p:nvPr>
        </p:nvSpPr>
        <p:spPr/>
        <p:txBody>
          <a:bodyPr rtlCol="0">
            <a:normAutofit fontScale="90000"/>
          </a:bodyPr>
          <a:lstStyle/>
          <a:p>
            <a:pPr eaLnBrk="1" fontAlgn="auto" hangingPunct="1">
              <a:defRPr/>
            </a:pPr>
            <a:r>
              <a:rPr lang="en-US" dirty="0" err="1"/>
              <a:t>pushd</a:t>
            </a:r>
            <a:r>
              <a:rPr lang="en-US" dirty="0"/>
              <a:t>: Pushes a Directory on the Stack</a:t>
            </a:r>
          </a:p>
        </p:txBody>
      </p:sp>
      <p:sp>
        <p:nvSpPr>
          <p:cNvPr id="3" name="Content Placeholder 2">
            <a:extLst>
              <a:ext uri="{FF2B5EF4-FFF2-40B4-BE49-F238E27FC236}">
                <a16:creationId xmlns:a16="http://schemas.microsoft.com/office/drawing/2014/main" id="{451497BB-107E-48EC-99C5-C24F74B733E1}"/>
              </a:ext>
            </a:extLst>
          </p:cNvPr>
          <p:cNvSpPr>
            <a:spLocks noGrp="1"/>
          </p:cNvSpPr>
          <p:nvPr>
            <p:ph idx="1"/>
          </p:nvPr>
        </p:nvSpPr>
        <p:spPr/>
        <p:txBody>
          <a:bodyPr rtlCol="0">
            <a:normAutofit lnSpcReduction="10000"/>
          </a:bodyPr>
          <a:lstStyle/>
          <a:p>
            <a:pPr algn="just" eaLnBrk="1" fontAlgn="auto" hangingPunct="1">
              <a:lnSpc>
                <a:spcPct val="150000"/>
              </a:lnSpc>
              <a:spcAft>
                <a:spcPts val="0"/>
              </a:spcAft>
              <a:defRPr/>
            </a:pPr>
            <a:r>
              <a:rPr lang="en-US" dirty="0"/>
              <a:t>Using </a:t>
            </a:r>
            <a:r>
              <a:rPr lang="en-US" dirty="0" err="1"/>
              <a:t>pushd</a:t>
            </a:r>
            <a:r>
              <a:rPr lang="en-US" dirty="0"/>
              <a:t> in this way, you can easily move back and forth between two directories.</a:t>
            </a:r>
          </a:p>
          <a:p>
            <a:pPr algn="just" eaLnBrk="1" fontAlgn="auto" hangingPunct="1">
              <a:lnSpc>
                <a:spcPct val="150000"/>
              </a:lnSpc>
              <a:spcAft>
                <a:spcPts val="0"/>
              </a:spcAft>
              <a:defRPr/>
            </a:pPr>
            <a:r>
              <a:rPr lang="en-US" dirty="0"/>
              <a:t>You can also use </a:t>
            </a:r>
            <a:r>
              <a:rPr lang="en-US" dirty="0" err="1"/>
              <a:t>cd</a:t>
            </a:r>
            <a:r>
              <a:rPr lang="en-US" dirty="0"/>
              <a:t> – to change to the previous directory, whether or not you have explicitly created a directory stack. </a:t>
            </a:r>
          </a:p>
          <a:p>
            <a:pPr algn="just" eaLnBrk="1" fontAlgn="auto" hangingPunct="1">
              <a:lnSpc>
                <a:spcPct val="150000"/>
              </a:lnSpc>
              <a:spcAft>
                <a:spcPts val="0"/>
              </a:spcAft>
              <a:defRPr/>
            </a:pPr>
            <a:r>
              <a:rPr lang="en-US" dirty="0"/>
              <a:t>To access another directory in the stack, call </a:t>
            </a:r>
            <a:r>
              <a:rPr lang="en-US" dirty="0" err="1"/>
              <a:t>pushd</a:t>
            </a:r>
            <a:r>
              <a:rPr lang="en-US" dirty="0"/>
              <a:t> with a numeric argument preceded by a plus sign. The directories in the stack are numbered starting with the top directory, which is number 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F777-E094-4C85-B48E-24D869554A00}"/>
              </a:ext>
            </a:extLst>
          </p:cNvPr>
          <p:cNvSpPr>
            <a:spLocks noGrp="1"/>
          </p:cNvSpPr>
          <p:nvPr>
            <p:ph type="title"/>
          </p:nvPr>
        </p:nvSpPr>
        <p:spPr/>
        <p:txBody>
          <a:bodyPr rtlCol="0"/>
          <a:lstStyle/>
          <a:p>
            <a:pPr eaLnBrk="1" fontAlgn="auto" hangingPunct="1">
              <a:defRPr/>
            </a:pPr>
            <a:r>
              <a:rPr lang="en-US" dirty="0" err="1"/>
              <a:t>popd</a:t>
            </a:r>
            <a:r>
              <a:rPr lang="en-US" dirty="0"/>
              <a:t>: Pops a Directory Off the Stack</a:t>
            </a:r>
          </a:p>
        </p:txBody>
      </p:sp>
      <p:sp>
        <p:nvSpPr>
          <p:cNvPr id="61443" name="Content Placeholder 2">
            <a:extLst>
              <a:ext uri="{FF2B5EF4-FFF2-40B4-BE49-F238E27FC236}">
                <a16:creationId xmlns:a16="http://schemas.microsoft.com/office/drawing/2014/main" id="{16361237-5793-4BB9-8AAC-1392FD1FBE2C}"/>
              </a:ext>
            </a:extLst>
          </p:cNvPr>
          <p:cNvSpPr>
            <a:spLocks noGrp="1"/>
          </p:cNvSpPr>
          <p:nvPr>
            <p:ph idx="1"/>
          </p:nvPr>
        </p:nvSpPr>
        <p:spPr/>
        <p:txBody>
          <a:bodyPr/>
          <a:lstStyle/>
          <a:p>
            <a:pPr eaLnBrk="1" hangingPunct="1">
              <a:lnSpc>
                <a:spcPct val="150000"/>
              </a:lnSpc>
            </a:pPr>
            <a:r>
              <a:rPr lang="en-US" altLang="en-US" sz="2800" dirty="0"/>
              <a:t>To remove a directory from the stack, use the </a:t>
            </a:r>
            <a:r>
              <a:rPr lang="en-US" altLang="en-US" sz="2800" dirty="0" err="1"/>
              <a:t>popd</a:t>
            </a:r>
            <a:r>
              <a:rPr lang="en-US" altLang="en-US" sz="2800" dirty="0"/>
              <a:t> (pop directory) </a:t>
            </a:r>
            <a:r>
              <a:rPr lang="en-US" altLang="en-US" sz="2800" dirty="0" err="1"/>
              <a:t>builtin</a:t>
            </a:r>
            <a:r>
              <a:rPr lang="en-US" altLang="en-US" sz="28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9A4B-9D11-46A0-A6EE-360FCF954B10}"/>
              </a:ext>
            </a:extLst>
          </p:cNvPr>
          <p:cNvSpPr>
            <a:spLocks noGrp="1"/>
          </p:cNvSpPr>
          <p:nvPr>
            <p:ph type="title"/>
          </p:nvPr>
        </p:nvSpPr>
        <p:spPr/>
        <p:txBody>
          <a:bodyPr rtlCol="0"/>
          <a:lstStyle/>
          <a:p>
            <a:pPr eaLnBrk="1" fontAlgn="auto" hangingPunct="1">
              <a:defRPr/>
            </a:pPr>
            <a:r>
              <a:rPr lang="en-US" dirty="0" err="1"/>
              <a:t>popd</a:t>
            </a:r>
            <a:r>
              <a:rPr lang="en-US" dirty="0"/>
              <a:t>: Pops a Directory Off the Stack</a:t>
            </a:r>
          </a:p>
        </p:txBody>
      </p:sp>
      <p:sp>
        <p:nvSpPr>
          <p:cNvPr id="62467" name="Content Placeholder 2">
            <a:extLst>
              <a:ext uri="{FF2B5EF4-FFF2-40B4-BE49-F238E27FC236}">
                <a16:creationId xmlns:a16="http://schemas.microsoft.com/office/drawing/2014/main" id="{DFE3D2DB-05CC-4C71-A7C5-7B11120A3572}"/>
              </a:ext>
            </a:extLst>
          </p:cNvPr>
          <p:cNvSpPr>
            <a:spLocks noGrp="1"/>
          </p:cNvSpPr>
          <p:nvPr>
            <p:ph idx="1"/>
          </p:nvPr>
        </p:nvSpPr>
        <p:spPr/>
        <p:txBody>
          <a:bodyPr/>
          <a:lstStyle/>
          <a:p>
            <a:pPr eaLnBrk="1" hangingPunct="1">
              <a:lnSpc>
                <a:spcPct val="150000"/>
              </a:lnSpc>
              <a:buFont typeface="Arial" panose="020B0604020202020204" pitchFamily="34" charset="0"/>
              <a:buNone/>
            </a:pPr>
            <a:r>
              <a:rPr lang="en-US" altLang="en-US" dirty="0"/>
              <a:t>$ </a:t>
            </a:r>
            <a:r>
              <a:rPr lang="en-US" altLang="en-US" b="1" dirty="0" err="1"/>
              <a:t>dirs</a:t>
            </a:r>
            <a:endParaRPr lang="en-US" altLang="en-US" b="1" dirty="0"/>
          </a:p>
          <a:p>
            <a:pPr eaLnBrk="1" hangingPunct="1">
              <a:lnSpc>
                <a:spcPct val="150000"/>
              </a:lnSpc>
              <a:buFont typeface="Arial" panose="020B0604020202020204" pitchFamily="34" charset="0"/>
              <a:buNone/>
            </a:pPr>
            <a:r>
              <a:rPr lang="en-US" altLang="en-US" dirty="0"/>
              <a:t>~/literature ~/demo ~/names</a:t>
            </a:r>
          </a:p>
          <a:p>
            <a:pPr eaLnBrk="1" hangingPunct="1">
              <a:lnSpc>
                <a:spcPct val="150000"/>
              </a:lnSpc>
              <a:buFont typeface="Arial" panose="020B0604020202020204" pitchFamily="34" charset="0"/>
              <a:buNone/>
            </a:pPr>
            <a:r>
              <a:rPr lang="en-US" altLang="en-US" dirty="0"/>
              <a:t>$ </a:t>
            </a:r>
            <a:r>
              <a:rPr lang="en-US" altLang="en-US" b="1" dirty="0" err="1"/>
              <a:t>popd</a:t>
            </a:r>
            <a:endParaRPr lang="en-US" altLang="en-US" b="1" dirty="0"/>
          </a:p>
          <a:p>
            <a:pPr eaLnBrk="1" hangingPunct="1">
              <a:lnSpc>
                <a:spcPct val="150000"/>
              </a:lnSpc>
              <a:buFont typeface="Arial" panose="020B0604020202020204" pitchFamily="34" charset="0"/>
              <a:buNone/>
            </a:pPr>
            <a:r>
              <a:rPr lang="en-US" altLang="en-US" dirty="0"/>
              <a:t>~/demo ~/names</a:t>
            </a:r>
          </a:p>
          <a:p>
            <a:pPr eaLnBrk="1" hangingPunct="1">
              <a:lnSpc>
                <a:spcPct val="150000"/>
              </a:lnSpc>
              <a:buFont typeface="Arial" panose="020B0604020202020204" pitchFamily="34" charset="0"/>
              <a:buNone/>
            </a:pPr>
            <a:r>
              <a:rPr lang="en-US" altLang="en-US" dirty="0"/>
              <a:t>$ </a:t>
            </a:r>
            <a:r>
              <a:rPr lang="en-US" altLang="en-US" b="1" dirty="0" err="1"/>
              <a:t>pwd</a:t>
            </a:r>
            <a:endParaRPr lang="en-US" altLang="en-US" b="1" dirty="0"/>
          </a:p>
          <a:p>
            <a:pPr eaLnBrk="1" hangingPunct="1">
              <a:lnSpc>
                <a:spcPct val="150000"/>
              </a:lnSpc>
              <a:buFont typeface="Arial" panose="020B0604020202020204" pitchFamily="34" charset="0"/>
              <a:buNone/>
            </a:pPr>
            <a:r>
              <a:rPr lang="en-US" altLang="en-US" dirty="0"/>
              <a:t>/home/</a:t>
            </a:r>
            <a:r>
              <a:rPr lang="en-US" altLang="en-US" dirty="0" err="1"/>
              <a:t>sam</a:t>
            </a:r>
            <a:r>
              <a:rPr lang="en-US" altLang="en-US" dirty="0"/>
              <a:t>/demo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9291-7A28-4784-A863-62C10180A962}"/>
              </a:ext>
            </a:extLst>
          </p:cNvPr>
          <p:cNvSpPr>
            <a:spLocks noGrp="1"/>
          </p:cNvSpPr>
          <p:nvPr>
            <p:ph type="title"/>
          </p:nvPr>
        </p:nvSpPr>
        <p:spPr/>
        <p:txBody>
          <a:bodyPr rtlCol="0"/>
          <a:lstStyle/>
          <a:p>
            <a:pPr eaLnBrk="1" fontAlgn="auto" hangingPunct="1">
              <a:defRPr/>
            </a:pPr>
            <a:r>
              <a:rPr lang="en-US" dirty="0" err="1"/>
              <a:t>popd</a:t>
            </a:r>
            <a:r>
              <a:rPr lang="en-US" dirty="0"/>
              <a:t>: Pops a Directory Off the Stack</a:t>
            </a:r>
          </a:p>
        </p:txBody>
      </p:sp>
      <p:grpSp>
        <p:nvGrpSpPr>
          <p:cNvPr id="9" name="Group 8">
            <a:extLst>
              <a:ext uri="{FF2B5EF4-FFF2-40B4-BE49-F238E27FC236}">
                <a16:creationId xmlns:a16="http://schemas.microsoft.com/office/drawing/2014/main" id="{2CDA91F2-51E5-40EF-B049-64FA08E851AA}"/>
              </a:ext>
            </a:extLst>
          </p:cNvPr>
          <p:cNvGrpSpPr/>
          <p:nvPr/>
        </p:nvGrpSpPr>
        <p:grpSpPr>
          <a:xfrm>
            <a:off x="2672873" y="1767475"/>
            <a:ext cx="3798253" cy="4396152"/>
            <a:chOff x="2375543" y="2091032"/>
            <a:chExt cx="3798253" cy="4396152"/>
          </a:xfrm>
        </p:grpSpPr>
        <p:sp>
          <p:nvSpPr>
            <p:cNvPr id="4" name="Oval 3">
              <a:extLst>
                <a:ext uri="{FF2B5EF4-FFF2-40B4-BE49-F238E27FC236}">
                  <a16:creationId xmlns:a16="http://schemas.microsoft.com/office/drawing/2014/main" id="{3759F374-D4BA-486F-BDAA-B6C62CFCE3CB}"/>
                </a:ext>
              </a:extLst>
            </p:cNvPr>
            <p:cNvSpPr/>
            <p:nvPr/>
          </p:nvSpPr>
          <p:spPr>
            <a:xfrm>
              <a:off x="2375543" y="4061241"/>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demo</a:t>
              </a:r>
            </a:p>
          </p:txBody>
        </p:sp>
        <p:sp>
          <p:nvSpPr>
            <p:cNvPr id="5" name="Oval 4">
              <a:extLst>
                <a:ext uri="{FF2B5EF4-FFF2-40B4-BE49-F238E27FC236}">
                  <a16:creationId xmlns:a16="http://schemas.microsoft.com/office/drawing/2014/main" id="{28B14278-9524-4751-9C83-57B604F14DA7}"/>
                </a:ext>
              </a:extLst>
            </p:cNvPr>
            <p:cNvSpPr/>
            <p:nvPr/>
          </p:nvSpPr>
          <p:spPr>
            <a:xfrm>
              <a:off x="2375543" y="5315609"/>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names</a:t>
              </a:r>
            </a:p>
          </p:txBody>
        </p:sp>
        <p:cxnSp>
          <p:nvCxnSpPr>
            <p:cNvPr id="6" name="Straight Arrow Connector 5">
              <a:extLst>
                <a:ext uri="{FF2B5EF4-FFF2-40B4-BE49-F238E27FC236}">
                  <a16:creationId xmlns:a16="http://schemas.microsoft.com/office/drawing/2014/main" id="{D6DF6DF5-2658-411D-9174-B7ECA3A88605}"/>
                </a:ext>
              </a:extLst>
            </p:cNvPr>
            <p:cNvCxnSpPr>
              <a:cxnSpLocks/>
            </p:cNvCxnSpPr>
            <p:nvPr/>
          </p:nvCxnSpPr>
          <p:spPr>
            <a:xfrm flipV="1">
              <a:off x="3641635" y="3304004"/>
              <a:ext cx="0" cy="7572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69938DA2-3210-45CE-B5C8-C8C6C73BCA79}"/>
                </a:ext>
              </a:extLst>
            </p:cNvPr>
            <p:cNvSpPr/>
            <p:nvPr/>
          </p:nvSpPr>
          <p:spPr>
            <a:xfrm>
              <a:off x="2375543" y="2091032"/>
              <a:ext cx="2532185" cy="1171575"/>
            </a:xfrm>
            <a:prstGeom prst="ellipse">
              <a:avLst/>
            </a:prstGeom>
            <a:solidFill>
              <a:srgbClr val="E5E5E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ysClr val="windowText" lastClr="000000"/>
                  </a:solidFill>
                </a:rPr>
                <a:t>literature</a:t>
              </a:r>
            </a:p>
          </p:txBody>
        </p:sp>
        <p:sp>
          <p:nvSpPr>
            <p:cNvPr id="8" name="Rectangle 7">
              <a:extLst>
                <a:ext uri="{FF2B5EF4-FFF2-40B4-BE49-F238E27FC236}">
                  <a16:creationId xmlns:a16="http://schemas.microsoft.com/office/drawing/2014/main" id="{33959D00-EFFB-44F1-B037-82A27CFF7D0B}"/>
                </a:ext>
              </a:extLst>
            </p:cNvPr>
            <p:cNvSpPr/>
            <p:nvPr/>
          </p:nvSpPr>
          <p:spPr>
            <a:xfrm>
              <a:off x="4752975" y="3429000"/>
              <a:ext cx="1420821" cy="386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ysClr val="windowText" lastClr="000000"/>
                  </a:solidFill>
                </a:rPr>
                <a:t>popd</a:t>
              </a:r>
              <a:endParaRPr lang="en-IN" dirty="0">
                <a:solidFill>
                  <a:sysClr val="windowText" lastClr="000000"/>
                </a:solidFil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601C-9D13-431D-A6B7-95E2E9B34F58}"/>
              </a:ext>
            </a:extLst>
          </p:cNvPr>
          <p:cNvSpPr>
            <a:spLocks noGrp="1"/>
          </p:cNvSpPr>
          <p:nvPr>
            <p:ph type="title"/>
          </p:nvPr>
        </p:nvSpPr>
        <p:spPr/>
        <p:txBody>
          <a:bodyPr rtlCol="0"/>
          <a:lstStyle/>
          <a:p>
            <a:pPr eaLnBrk="1" fontAlgn="auto" hangingPunct="1">
              <a:defRPr/>
            </a:pPr>
            <a:r>
              <a:rPr lang="en-US" dirty="0" err="1"/>
              <a:t>popd</a:t>
            </a:r>
            <a:r>
              <a:rPr lang="en-US" dirty="0"/>
              <a:t>: Pops a Directory Off the Stack</a:t>
            </a:r>
          </a:p>
        </p:txBody>
      </p:sp>
      <p:sp>
        <p:nvSpPr>
          <p:cNvPr id="64515" name="Content Placeholder 2">
            <a:extLst>
              <a:ext uri="{FF2B5EF4-FFF2-40B4-BE49-F238E27FC236}">
                <a16:creationId xmlns:a16="http://schemas.microsoft.com/office/drawing/2014/main" id="{24509ADC-8C16-40DA-AF76-D4B8634EB902}"/>
              </a:ext>
            </a:extLst>
          </p:cNvPr>
          <p:cNvSpPr>
            <a:spLocks noGrp="1"/>
          </p:cNvSpPr>
          <p:nvPr>
            <p:ph idx="1"/>
          </p:nvPr>
        </p:nvSpPr>
        <p:spPr/>
        <p:txBody>
          <a:bodyPr/>
          <a:lstStyle/>
          <a:p>
            <a:pPr algn="just" eaLnBrk="1" hangingPunct="1">
              <a:lnSpc>
                <a:spcPct val="150000"/>
              </a:lnSpc>
            </a:pPr>
            <a:r>
              <a:rPr lang="en-US" altLang="en-US" sz="2800" dirty="0"/>
              <a:t>To remove a directory other than the top one from the stack, use </a:t>
            </a:r>
            <a:r>
              <a:rPr lang="en-US" altLang="en-US" sz="2800" dirty="0" err="1"/>
              <a:t>popd</a:t>
            </a:r>
            <a:r>
              <a:rPr lang="en-US" altLang="en-US" sz="2800" dirty="0"/>
              <a:t> with a numeric argument preceded by a plus sign.</a:t>
            </a:r>
          </a:p>
          <a:p>
            <a:pPr lvl="1" eaLnBrk="1" hangingPunct="1">
              <a:lnSpc>
                <a:spcPct val="150000"/>
              </a:lnSpc>
              <a:buNone/>
            </a:pPr>
            <a:r>
              <a:rPr lang="en-US" altLang="en-US" sz="2800" dirty="0"/>
              <a:t>$ </a:t>
            </a:r>
            <a:r>
              <a:rPr lang="en-US" altLang="en-US" sz="2800" b="1" dirty="0" err="1"/>
              <a:t>dirs</a:t>
            </a:r>
            <a:endParaRPr lang="en-US" altLang="en-US" sz="2800" b="1" dirty="0"/>
          </a:p>
          <a:p>
            <a:pPr lvl="1" eaLnBrk="1" hangingPunct="1">
              <a:lnSpc>
                <a:spcPct val="150000"/>
              </a:lnSpc>
              <a:buNone/>
            </a:pPr>
            <a:r>
              <a:rPr lang="en-US" altLang="en-US" sz="2800" dirty="0"/>
              <a:t>~/literature ~/demo ~/names</a:t>
            </a:r>
          </a:p>
          <a:p>
            <a:pPr lvl="1" eaLnBrk="1" hangingPunct="1">
              <a:lnSpc>
                <a:spcPct val="150000"/>
              </a:lnSpc>
              <a:buNone/>
            </a:pPr>
            <a:r>
              <a:rPr lang="en-US" altLang="en-US" sz="2800" dirty="0"/>
              <a:t>$ </a:t>
            </a:r>
            <a:r>
              <a:rPr lang="en-US" altLang="en-US" sz="2800" b="1" dirty="0" err="1"/>
              <a:t>popd</a:t>
            </a:r>
            <a:r>
              <a:rPr lang="en-US" altLang="en-US" sz="2800" b="1" dirty="0"/>
              <a:t> +1</a:t>
            </a:r>
          </a:p>
          <a:p>
            <a:pPr lvl="1" eaLnBrk="1" hangingPunct="1">
              <a:lnSpc>
                <a:spcPct val="150000"/>
              </a:lnSpc>
              <a:buNone/>
            </a:pPr>
            <a:r>
              <a:rPr lang="en-US" altLang="en-US" sz="2800" dirty="0"/>
              <a:t>~/literature ~/names</a:t>
            </a:r>
            <a:endParaRPr lang="en-US" altLang="en-US" sz="2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E03C-6DA2-441C-A87B-A92505C2C425}"/>
              </a:ext>
            </a:extLst>
          </p:cNvPr>
          <p:cNvSpPr>
            <a:spLocks noGrp="1"/>
          </p:cNvSpPr>
          <p:nvPr>
            <p:ph type="title"/>
          </p:nvPr>
        </p:nvSpPr>
        <p:spPr/>
        <p:txBody>
          <a:bodyPr rtlCol="0"/>
          <a:lstStyle/>
          <a:p>
            <a:pPr eaLnBrk="1" fontAlgn="auto" hangingPunct="1">
              <a:defRPr/>
            </a:pPr>
            <a:r>
              <a:rPr lang="en-US" b="1" dirty="0"/>
              <a:t>Change your login shell</a:t>
            </a:r>
            <a:endParaRPr lang="en-US" dirty="0"/>
          </a:p>
        </p:txBody>
      </p:sp>
      <p:sp>
        <p:nvSpPr>
          <p:cNvPr id="15363" name="Content Placeholder 2">
            <a:extLst>
              <a:ext uri="{FF2B5EF4-FFF2-40B4-BE49-F238E27FC236}">
                <a16:creationId xmlns:a16="http://schemas.microsoft.com/office/drawing/2014/main" id="{6FC8FEE2-34AC-4BF6-856F-92E05552CE58}"/>
              </a:ext>
            </a:extLst>
          </p:cNvPr>
          <p:cNvSpPr>
            <a:spLocks noGrp="1"/>
          </p:cNvSpPr>
          <p:nvPr>
            <p:ph idx="1"/>
          </p:nvPr>
        </p:nvSpPr>
        <p:spPr/>
        <p:txBody>
          <a:bodyPr/>
          <a:lstStyle/>
          <a:p>
            <a:pPr algn="just" eaLnBrk="1" hangingPunct="1">
              <a:lnSpc>
                <a:spcPct val="150000"/>
              </a:lnSpc>
            </a:pPr>
            <a:r>
              <a:rPr lang="en-US" altLang="en-US" sz="2800" dirty="0"/>
              <a:t>Enter the name of the shell you want to use (bash, </a:t>
            </a:r>
            <a:r>
              <a:rPr lang="en-US" altLang="en-US" sz="2800" dirty="0" err="1"/>
              <a:t>tcsh</a:t>
            </a:r>
            <a:r>
              <a:rPr lang="en-US" altLang="en-US" sz="2800" dirty="0"/>
              <a:t>, or another shell) and press RETURN; the next prompt will be that of the new shell.</a:t>
            </a:r>
          </a:p>
          <a:p>
            <a:pPr algn="just" eaLnBrk="1" hangingPunct="1">
              <a:lnSpc>
                <a:spcPct val="150000"/>
              </a:lnSpc>
            </a:pPr>
            <a:r>
              <a:rPr lang="en-US" altLang="en-US" sz="2800" dirty="0"/>
              <a:t>Give an exit command to return to the previous shell.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D79C-0A0B-4FA4-8783-B87B176EC8FA}"/>
              </a:ext>
            </a:extLst>
          </p:cNvPr>
          <p:cNvSpPr>
            <a:spLocks noGrp="1"/>
          </p:cNvSpPr>
          <p:nvPr>
            <p:ph type="title"/>
          </p:nvPr>
        </p:nvSpPr>
        <p:spPr/>
        <p:txBody>
          <a:bodyPr rtlCol="0"/>
          <a:lstStyle/>
          <a:p>
            <a:pPr eaLnBrk="1" fontAlgn="auto" hangingPunct="1">
              <a:defRPr/>
            </a:pPr>
            <a:r>
              <a:rPr lang="en-US" b="1" dirty="0"/>
              <a:t>Change your login shell</a:t>
            </a:r>
            <a:endParaRPr lang="en-US" dirty="0"/>
          </a:p>
        </p:txBody>
      </p:sp>
      <p:pic>
        <p:nvPicPr>
          <p:cNvPr id="16387" name="Content Placeholder 3" descr="Shell3.JPG">
            <a:extLst>
              <a:ext uri="{FF2B5EF4-FFF2-40B4-BE49-F238E27FC236}">
                <a16:creationId xmlns:a16="http://schemas.microsoft.com/office/drawing/2014/main" id="{933B00D0-F366-4F38-9715-7CDDA9011C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91891" y="1350498"/>
            <a:ext cx="6960218" cy="53035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0EE3-B8EC-4A95-8034-9828572F049D}"/>
              </a:ext>
            </a:extLst>
          </p:cNvPr>
          <p:cNvSpPr>
            <a:spLocks noGrp="1"/>
          </p:cNvSpPr>
          <p:nvPr>
            <p:ph type="title"/>
          </p:nvPr>
        </p:nvSpPr>
        <p:spPr/>
        <p:txBody>
          <a:bodyPr rtlCol="0"/>
          <a:lstStyle/>
          <a:p>
            <a:pPr eaLnBrk="1" fontAlgn="auto" hangingPunct="1">
              <a:defRPr/>
            </a:pPr>
            <a:r>
              <a:rPr lang="en-US" b="1" dirty="0"/>
              <a:t>Change your login shell</a:t>
            </a:r>
            <a:endParaRPr lang="en-US" dirty="0"/>
          </a:p>
        </p:txBody>
      </p:sp>
      <p:pic>
        <p:nvPicPr>
          <p:cNvPr id="17411" name="Content Placeholder 3" descr="Shell4.JPG">
            <a:extLst>
              <a:ext uri="{FF2B5EF4-FFF2-40B4-BE49-F238E27FC236}">
                <a16:creationId xmlns:a16="http://schemas.microsoft.com/office/drawing/2014/main" id="{E605EBEF-C0A3-4E1D-9606-DB4E2A7403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29993" y="1309920"/>
            <a:ext cx="7084014" cy="54003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A20-DEBA-4864-938F-047A1D9048D8}"/>
              </a:ext>
            </a:extLst>
          </p:cNvPr>
          <p:cNvSpPr>
            <a:spLocks noGrp="1"/>
          </p:cNvSpPr>
          <p:nvPr>
            <p:ph type="title"/>
          </p:nvPr>
        </p:nvSpPr>
        <p:spPr/>
        <p:txBody>
          <a:bodyPr rtlCol="0"/>
          <a:lstStyle/>
          <a:p>
            <a:pPr eaLnBrk="1" fontAlgn="auto" hangingPunct="1">
              <a:defRPr/>
            </a:pPr>
            <a:r>
              <a:rPr lang="en-US" dirty="0"/>
              <a:t>Startup Files</a:t>
            </a:r>
          </a:p>
        </p:txBody>
      </p:sp>
      <p:sp>
        <p:nvSpPr>
          <p:cNvPr id="18435" name="Content Placeholder 2">
            <a:extLst>
              <a:ext uri="{FF2B5EF4-FFF2-40B4-BE49-F238E27FC236}">
                <a16:creationId xmlns:a16="http://schemas.microsoft.com/office/drawing/2014/main" id="{7A2566C6-5BD7-4033-8EE9-D92B8FA68777}"/>
              </a:ext>
            </a:extLst>
          </p:cNvPr>
          <p:cNvSpPr>
            <a:spLocks noGrp="1"/>
          </p:cNvSpPr>
          <p:nvPr>
            <p:ph idx="1"/>
          </p:nvPr>
        </p:nvSpPr>
        <p:spPr/>
        <p:txBody>
          <a:bodyPr/>
          <a:lstStyle/>
          <a:p>
            <a:pPr algn="just" eaLnBrk="1" hangingPunct="1">
              <a:lnSpc>
                <a:spcPct val="150000"/>
              </a:lnSpc>
            </a:pPr>
            <a:r>
              <a:rPr lang="en-US" altLang="en-US" sz="2800" dirty="0"/>
              <a:t>When a shell starts, it runs startup files to initialize itself. </a:t>
            </a:r>
          </a:p>
          <a:p>
            <a:pPr algn="just" eaLnBrk="1" hangingPunct="1">
              <a:lnSpc>
                <a:spcPct val="150000"/>
              </a:lnSpc>
            </a:pPr>
            <a:r>
              <a:rPr lang="en-US" altLang="en-US" sz="2800" dirty="0"/>
              <a:t>Which files the shell runs depends on whether it is a login shell, an interactive shell that is not a login shell, or a noninteractive shell.</a:t>
            </a:r>
          </a:p>
          <a:p>
            <a:pPr algn="just" eaLnBrk="1" hangingPunct="1">
              <a:lnSpc>
                <a:spcPct val="150000"/>
              </a:lnSpc>
            </a:pPr>
            <a:r>
              <a:rPr lang="en-US" altLang="en-US" sz="2800" dirty="0"/>
              <a:t>You must have read access to a startup file to execute the commands in it.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1433</TotalTime>
  <Words>2412</Words>
  <Application>Microsoft Office PowerPoint</Application>
  <PresentationFormat>On-screen Show (4:3)</PresentationFormat>
  <Paragraphs>235</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Bahnschrift</vt:lpstr>
      <vt:lpstr>Bahnschrift SemiBold</vt:lpstr>
      <vt:lpstr>Wingdings</vt:lpstr>
      <vt:lpstr>Office Theme</vt:lpstr>
      <vt:lpstr>PowerPoint Presentation</vt:lpstr>
      <vt:lpstr>Learning Outcomes</vt:lpstr>
      <vt:lpstr>Introduction</vt:lpstr>
      <vt:lpstr>Which shell you are using currently?</vt:lpstr>
      <vt:lpstr>Check available shells</vt:lpstr>
      <vt:lpstr>Change your login shell</vt:lpstr>
      <vt:lpstr>Change your login shell</vt:lpstr>
      <vt:lpstr>Change your login shell</vt:lpstr>
      <vt:lpstr>Startup Files</vt:lpstr>
      <vt:lpstr>Login Shells</vt:lpstr>
      <vt:lpstr>Login Shells</vt:lpstr>
      <vt:lpstr>Login Shells</vt:lpstr>
      <vt:lpstr>Login Shells</vt:lpstr>
      <vt:lpstr>Interactive Nonlogin Shells</vt:lpstr>
      <vt:lpstr>Interactive Nonlogin Shells</vt:lpstr>
      <vt:lpstr>Interactive Nonlogin Shells</vt:lpstr>
      <vt:lpstr>Noninteractive Shells</vt:lpstr>
      <vt:lpstr>Commands That Are Symbols</vt:lpstr>
      <vt:lpstr>Redirecting Standard Error</vt:lpstr>
      <vt:lpstr>Redirecting Standard Error</vt:lpstr>
      <vt:lpstr>Redirecting Standard Error</vt:lpstr>
      <vt:lpstr>Redirecting Standard Error</vt:lpstr>
      <vt:lpstr>Redirection Operators</vt:lpstr>
      <vt:lpstr>Writing a Simple Shell Script</vt:lpstr>
      <vt:lpstr>Writing a Simple Shell Script</vt:lpstr>
      <vt:lpstr>chmod: Makes a File Executable</vt:lpstr>
      <vt:lpstr>chmod: Makes a File Executable</vt:lpstr>
      <vt:lpstr>chmod: Makes a File Executable</vt:lpstr>
      <vt:lpstr>#! Specifies a Shell</vt:lpstr>
      <vt:lpstr> # Begins a Comment </vt:lpstr>
      <vt:lpstr>Executing a Shell Script</vt:lpstr>
      <vt:lpstr>Separating and Grouping Commands</vt:lpstr>
      <vt:lpstr>Job Control</vt:lpstr>
      <vt:lpstr>Job Control</vt:lpstr>
      <vt:lpstr>Job Control</vt:lpstr>
      <vt:lpstr>Job Control</vt:lpstr>
      <vt:lpstr>Job Control</vt:lpstr>
      <vt:lpstr>Job Control</vt:lpstr>
      <vt:lpstr>Job Control</vt:lpstr>
      <vt:lpstr>Job Control</vt:lpstr>
      <vt:lpstr>Job Control</vt:lpstr>
      <vt:lpstr>Manipulating the Directory Stack</vt:lpstr>
      <vt:lpstr>dirs: Displays the Stack</vt:lpstr>
      <vt:lpstr>Example</vt:lpstr>
      <vt:lpstr>pushd: Pushes a Directory on the Stack</vt:lpstr>
      <vt:lpstr>pushd: Pushes a Directory on the Stack</vt:lpstr>
      <vt:lpstr>pushd: Pushes a Directory on the Stack</vt:lpstr>
      <vt:lpstr>pushd: Pushes a Directory on the Stack</vt:lpstr>
      <vt:lpstr>pushd: Pushes a Directory on the Stack</vt:lpstr>
      <vt:lpstr>pushd: Pushes a Directory on the Stack</vt:lpstr>
      <vt:lpstr>popd: Pops a Directory Off the Stack</vt:lpstr>
      <vt:lpstr>popd: Pops a Directory Off the Stack</vt:lpstr>
      <vt:lpstr>popd: Pops a Directory Off the Stack</vt:lpstr>
      <vt:lpstr>popd: Pops a Directory Off the 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Arpit Thakur</cp:lastModifiedBy>
  <cp:revision>31</cp:revision>
  <dcterms:created xsi:type="dcterms:W3CDTF">2020-12-18T18:59:12Z</dcterms:created>
  <dcterms:modified xsi:type="dcterms:W3CDTF">2021-04-23T06:47:21Z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312925</vt:lpwstr>
  </property>
  <property fmtid="{D5CDD505-2E9C-101B-9397-08002B2CF9AE}" name="NXPowerLiteSettings" pid="3">
    <vt:lpwstr>C6200358026400</vt:lpwstr>
  </property>
  <property fmtid="{D5CDD505-2E9C-101B-9397-08002B2CF9AE}" name="NXPowerLiteVersion" pid="4">
    <vt:lpwstr>D8.0.4</vt:lpwstr>
  </property>
</Properties>
</file>