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58" r:id="rId4"/>
    <p:sldId id="265" r:id="rId5"/>
    <p:sldId id="266" r:id="rId6"/>
    <p:sldId id="267" r:id="rId7"/>
    <p:sldId id="282" r:id="rId8"/>
    <p:sldId id="268" r:id="rId9"/>
    <p:sldId id="283" r:id="rId10"/>
    <p:sldId id="269" r:id="rId11"/>
    <p:sldId id="284" r:id="rId12"/>
    <p:sldId id="270" r:id="rId13"/>
    <p:sldId id="286" r:id="rId14"/>
    <p:sldId id="285" r:id="rId15"/>
    <p:sldId id="271" r:id="rId16"/>
    <p:sldId id="272" r:id="rId17"/>
    <p:sldId id="273" r:id="rId18"/>
    <p:sldId id="289" r:id="rId19"/>
    <p:sldId id="274" r:id="rId20"/>
    <p:sldId id="275" r:id="rId21"/>
    <p:sldId id="276" r:id="rId22"/>
    <p:sldId id="278" r:id="rId23"/>
    <p:sldId id="287" r:id="rId24"/>
    <p:sldId id="281" r:id="rId25"/>
    <p:sldId id="279" r:id="rId26"/>
    <p:sldId id="280" r:id="rId27"/>
    <p:sldId id="288" r:id="rId28"/>
    <p:sldId id="262" r:id="rId29"/>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7FBF"/>
    <a:srgbClr val="415395"/>
    <a:srgbClr val="00203F"/>
    <a:srgbClr val="ABF1CF"/>
    <a:srgbClr val="A82B2B"/>
    <a:srgbClr val="2A27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77"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A40756CA-4875-4267-9136-9ACEA084216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32639" b="10741"/>
          <a:stretch>
            <a:fillRect/>
          </a:stretch>
        </p:blipFill>
        <p:spPr bwMode="auto">
          <a:xfrm>
            <a:off x="0" y="736600"/>
            <a:ext cx="8320088"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6D744F-E8D0-47B3-B4E2-EEE21E09760E}"/>
              </a:ext>
            </a:extLst>
          </p:cNvPr>
          <p:cNvSpPr/>
          <p:nvPr userDrawn="1"/>
        </p:nvSpPr>
        <p:spPr>
          <a:xfrm>
            <a:off x="0" y="0"/>
            <a:ext cx="9144000" cy="6858000"/>
          </a:xfrm>
          <a:prstGeom prst="rect">
            <a:avLst/>
          </a:prstGeom>
          <a:gradFill>
            <a:gsLst>
              <a:gs pos="0">
                <a:schemeClr val="bg1">
                  <a:alpha val="0"/>
                  <a:lumMod val="0"/>
                </a:schemeClr>
              </a:gs>
              <a:gs pos="75000">
                <a:srgbClr val="727375">
                  <a:alpha val="82000"/>
                  <a:lumMod val="50000"/>
                </a:srgbClr>
              </a:gs>
              <a:gs pos="100000">
                <a:schemeClr val="tx1"/>
              </a:gs>
            </a:gsLst>
            <a:path path="circle">
              <a:fillToRect l="50000" t="50000" r="50000" b="50000"/>
            </a:path>
          </a:gra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Parallelogram 4">
            <a:extLst>
              <a:ext uri="{FF2B5EF4-FFF2-40B4-BE49-F238E27FC236}">
                <a16:creationId xmlns:a16="http://schemas.microsoft.com/office/drawing/2014/main" id="{5705DB74-5E71-4339-8AC8-6CD577F31AE1}"/>
              </a:ext>
            </a:extLst>
          </p:cNvPr>
          <p:cNvSpPr/>
          <p:nvPr userDrawn="1"/>
        </p:nvSpPr>
        <p:spPr>
          <a:xfrm>
            <a:off x="4078288" y="5299075"/>
            <a:ext cx="4864100" cy="822325"/>
          </a:xfrm>
          <a:prstGeom prst="parallelogram">
            <a:avLst/>
          </a:prstGeom>
          <a:solidFill>
            <a:srgbClr val="01141A"/>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Parallelogram 5">
            <a:extLst>
              <a:ext uri="{FF2B5EF4-FFF2-40B4-BE49-F238E27FC236}">
                <a16:creationId xmlns:a16="http://schemas.microsoft.com/office/drawing/2014/main" id="{F4B1CD4E-C617-4515-B34A-F9AE77AD9FAC}"/>
              </a:ext>
            </a:extLst>
          </p:cNvPr>
          <p:cNvSpPr/>
          <p:nvPr userDrawn="1"/>
        </p:nvSpPr>
        <p:spPr>
          <a:xfrm>
            <a:off x="5692775"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Parallelogram 6">
            <a:extLst>
              <a:ext uri="{FF2B5EF4-FFF2-40B4-BE49-F238E27FC236}">
                <a16:creationId xmlns:a16="http://schemas.microsoft.com/office/drawing/2014/main" id="{316786C2-AABA-406C-AD65-2CEB9737C6C3}"/>
              </a:ext>
            </a:extLst>
          </p:cNvPr>
          <p:cNvSpPr/>
          <p:nvPr userDrawn="1"/>
        </p:nvSpPr>
        <p:spPr>
          <a:xfrm>
            <a:off x="5480050"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Parallelogram 7">
            <a:extLst>
              <a:ext uri="{FF2B5EF4-FFF2-40B4-BE49-F238E27FC236}">
                <a16:creationId xmlns:a16="http://schemas.microsoft.com/office/drawing/2014/main" id="{D9EF3A50-677B-49E5-BB45-977389E3E696}"/>
              </a:ext>
            </a:extLst>
          </p:cNvPr>
          <p:cNvSpPr/>
          <p:nvPr userDrawn="1"/>
        </p:nvSpPr>
        <p:spPr>
          <a:xfrm>
            <a:off x="5275263"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Parallelogram 8">
            <a:extLst>
              <a:ext uri="{FF2B5EF4-FFF2-40B4-BE49-F238E27FC236}">
                <a16:creationId xmlns:a16="http://schemas.microsoft.com/office/drawing/2014/main" id="{5FA3611F-D539-4908-9D47-20738D0E6542}"/>
              </a:ext>
            </a:extLst>
          </p:cNvPr>
          <p:cNvSpPr/>
          <p:nvPr userDrawn="1"/>
        </p:nvSpPr>
        <p:spPr>
          <a:xfrm>
            <a:off x="5888038" y="5929313"/>
            <a:ext cx="2790825" cy="501650"/>
          </a:xfrm>
          <a:prstGeom prst="parallelogram">
            <a:avLst/>
          </a:prstGeom>
          <a:solidFill>
            <a:srgbClr val="00D4A2"/>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TextBox 9">
            <a:extLst>
              <a:ext uri="{FF2B5EF4-FFF2-40B4-BE49-F238E27FC236}">
                <a16:creationId xmlns:a16="http://schemas.microsoft.com/office/drawing/2014/main" id="{B9972F37-9344-4865-B74D-0DE9EF15C83D}"/>
              </a:ext>
            </a:extLst>
          </p:cNvPr>
          <p:cNvSpPr txBox="1"/>
          <p:nvPr userDrawn="1"/>
        </p:nvSpPr>
        <p:spPr>
          <a:xfrm>
            <a:off x="4535488" y="5308600"/>
            <a:ext cx="2703512" cy="620713"/>
          </a:xfrm>
          <a:prstGeom prst="rect">
            <a:avLst/>
          </a:prstGeom>
          <a:noFill/>
        </p:spPr>
        <p:txBody>
          <a:bodyPr wrap="none"/>
          <a:lstStyle/>
          <a:p>
            <a:pPr eaLnBrk="1" fontAlgn="auto" hangingPunct="1">
              <a:spcBef>
                <a:spcPts val="0"/>
              </a:spcBef>
              <a:spcAft>
                <a:spcPts val="0"/>
              </a:spcAft>
              <a:defRPr/>
            </a:pPr>
            <a:r>
              <a:rPr lang="en-US" sz="3200" b="1" dirty="0">
                <a:solidFill>
                  <a:srgbClr val="00D4A2"/>
                </a:solidFill>
                <a:effectLst>
                  <a:outerShdw blurRad="38100" dist="38100" dir="2700000" algn="tl">
                    <a:srgbClr val="000000">
                      <a:alpha val="43137"/>
                    </a:srgbClr>
                  </a:outerShdw>
                </a:effectLst>
                <a:latin typeface="Bahnschrift" panose="020B0502040204020203" pitchFamily="34" charset="0"/>
                <a:cs typeface="+mn-cs"/>
              </a:rPr>
              <a:t>Dr. </a:t>
            </a:r>
            <a:r>
              <a:rPr lang="en-US" sz="3200" b="1" dirty="0" err="1">
                <a:solidFill>
                  <a:srgbClr val="00D4A2"/>
                </a:solidFill>
                <a:effectLst>
                  <a:outerShdw blurRad="38100" dist="38100" dir="2700000" algn="tl">
                    <a:srgbClr val="000000">
                      <a:alpha val="43137"/>
                    </a:srgbClr>
                  </a:outerShdw>
                </a:effectLst>
                <a:latin typeface="Bahnschrift" panose="020B0502040204020203" pitchFamily="34" charset="0"/>
                <a:cs typeface="+mn-cs"/>
              </a:rPr>
              <a:t>Divya</a:t>
            </a:r>
            <a:endParaRPr lang="en-US" sz="3200" b="1" dirty="0">
              <a:solidFill>
                <a:srgbClr val="00D4A2"/>
              </a:solidFill>
              <a:effectLst>
                <a:outerShdw blurRad="38100" dist="38100" dir="2700000" algn="tl">
                  <a:srgbClr val="000000">
                    <a:alpha val="43137"/>
                  </a:srgbClr>
                </a:outerShdw>
              </a:effectLst>
              <a:latin typeface="Bahnschrift" panose="020B0502040204020203" pitchFamily="34" charset="0"/>
              <a:cs typeface="+mn-cs"/>
            </a:endParaRPr>
          </a:p>
        </p:txBody>
      </p:sp>
      <p:sp>
        <p:nvSpPr>
          <p:cNvPr id="11" name="TextBox 10">
            <a:extLst>
              <a:ext uri="{FF2B5EF4-FFF2-40B4-BE49-F238E27FC236}">
                <a16:creationId xmlns:a16="http://schemas.microsoft.com/office/drawing/2014/main" id="{B054CC31-6267-4C47-8D89-03D730CCAAB6}"/>
              </a:ext>
            </a:extLst>
          </p:cNvPr>
          <p:cNvSpPr txBox="1">
            <a:spLocks noChangeArrowheads="1"/>
          </p:cNvSpPr>
          <p:nvPr userDrawn="1"/>
        </p:nvSpPr>
        <p:spPr bwMode="auto">
          <a:xfrm>
            <a:off x="6011863" y="5929313"/>
            <a:ext cx="2667000" cy="501650"/>
          </a:xfrm>
          <a:prstGeom prst="rect">
            <a:avLst/>
          </a:prstGeom>
          <a:no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altLang="en-US" sz="2000">
                <a:solidFill>
                  <a:srgbClr val="00203F"/>
                </a:solidFill>
                <a:latin typeface="Bahnschrift" panose="020B0502040204020203" pitchFamily="34" charset="0"/>
              </a:rPr>
              <a:t>Assistant Professor</a:t>
            </a:r>
          </a:p>
        </p:txBody>
      </p:sp>
      <p:sp>
        <p:nvSpPr>
          <p:cNvPr id="12" name="Arrow: Pentagon 5">
            <a:extLst>
              <a:ext uri="{FF2B5EF4-FFF2-40B4-BE49-F238E27FC236}">
                <a16:creationId xmlns:a16="http://schemas.microsoft.com/office/drawing/2014/main" id="{91730685-BB25-4A26-ABE5-39D8CB93A282}"/>
              </a:ext>
            </a:extLst>
          </p:cNvPr>
          <p:cNvSpPr/>
          <p:nvPr userDrawn="1"/>
        </p:nvSpPr>
        <p:spPr>
          <a:xfrm>
            <a:off x="382588" y="411163"/>
            <a:ext cx="2662237" cy="1322387"/>
          </a:xfrm>
          <a:prstGeom prst="homePlate">
            <a:avLst/>
          </a:prstGeom>
          <a:solidFill>
            <a:srgbClr val="ABF1CF"/>
          </a:solidFill>
          <a:ln>
            <a:solidFill>
              <a:srgbClr val="00203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anchor="ctr"/>
          <a:lstStyle/>
          <a:p>
            <a:pPr algn="ctr" eaLnBrk="1" fontAlgn="auto" hangingPunct="1">
              <a:spcBef>
                <a:spcPts val="0"/>
              </a:spcBef>
              <a:spcAft>
                <a:spcPts val="0"/>
              </a:spcAft>
              <a:defRPr/>
            </a:pPr>
            <a:r>
              <a:rPr lang="en-US" sz="4000" b="1" dirty="0">
                <a:solidFill>
                  <a:srgbClr val="00203F"/>
                </a:solidFill>
              </a:rPr>
              <a:t>ECAP448</a:t>
            </a:r>
          </a:p>
        </p:txBody>
      </p:sp>
      <p:sp>
        <p:nvSpPr>
          <p:cNvPr id="23" name="Text Placeholder 22"/>
          <p:cNvSpPr>
            <a:spLocks noGrp="1"/>
          </p:cNvSpPr>
          <p:nvPr>
            <p:ph type="body" sz="quarter" idx="12"/>
          </p:nvPr>
        </p:nvSpPr>
        <p:spPr>
          <a:xfrm>
            <a:off x="2359044" y="426286"/>
            <a:ext cx="6084514" cy="1292661"/>
          </a:xfrm>
          <a:custGeom>
            <a:avLst/>
            <a:gdLst>
              <a:gd name="connsiteX0" fmla="*/ 0 w 6084514"/>
              <a:gd name="connsiteY0" fmla="*/ 0 h 1292661"/>
              <a:gd name="connsiteX1" fmla="*/ 5915641 w 6084514"/>
              <a:gd name="connsiteY1" fmla="*/ 0 h 1292661"/>
              <a:gd name="connsiteX2" fmla="*/ 6084514 w 6084514"/>
              <a:gd name="connsiteY2" fmla="*/ 168873 h 1292661"/>
              <a:gd name="connsiteX3" fmla="*/ 6084514 w 6084514"/>
              <a:gd name="connsiteY3" fmla="*/ 1292661 h 1292661"/>
              <a:gd name="connsiteX4" fmla="*/ 9051 w 6084514"/>
              <a:gd name="connsiteY4" fmla="*/ 1292661 h 1292661"/>
              <a:gd name="connsiteX5" fmla="*/ 650856 w 6084514"/>
              <a:gd name="connsiteY5" fmla="*/ 650856 h 1292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84514" h="1292661">
                <a:moveTo>
                  <a:pt x="0" y="0"/>
                </a:moveTo>
                <a:lnTo>
                  <a:pt x="5915641" y="0"/>
                </a:lnTo>
                <a:cubicBezTo>
                  <a:pt x="6008907" y="0"/>
                  <a:pt x="6084514" y="75607"/>
                  <a:pt x="6084514" y="168873"/>
                </a:cubicBezTo>
                <a:lnTo>
                  <a:pt x="6084514" y="1292661"/>
                </a:lnTo>
                <a:lnTo>
                  <a:pt x="9051" y="1292661"/>
                </a:lnTo>
                <a:lnTo>
                  <a:pt x="650856" y="650856"/>
                </a:lnTo>
                <a:close/>
              </a:path>
            </a:pathLst>
          </a:custGeom>
          <a:solidFill>
            <a:srgbClr val="00203F"/>
          </a:solidFill>
          <a:ln>
            <a:solidFill>
              <a:srgbClr val="ABF1CF"/>
            </a:solidFill>
          </a:ln>
          <a:effectLst>
            <a:outerShdw blurRad="63500" sx="102000" sy="102000" algn="ctr" rotWithShape="0">
              <a:prstClr val="black">
                <a:alpha val="40000"/>
              </a:prstClr>
            </a:outerShdw>
          </a:effectLst>
        </p:spPr>
        <p:txBody>
          <a:bodyPr anchor="ctr">
            <a:noAutofit/>
          </a:bodyPr>
          <a:lstStyle>
            <a:lvl1pPr marL="800100" indent="0" algn="l">
              <a:buNone/>
              <a:defRPr sz="3400" cap="small" baseline="0">
                <a:ln>
                  <a:noFill/>
                </a:ln>
                <a:solidFill>
                  <a:srgbClr val="ABF1CF"/>
                </a:solidFill>
                <a:effectLst>
                  <a:outerShdw blurRad="38100" dist="38100" dir="2700000" algn="tl">
                    <a:srgbClr val="000000">
                      <a:alpha val="43137"/>
                    </a:srgbClr>
                  </a:outerShdw>
                </a:effectLst>
                <a:latin typeface="Bahnschrift SemiBold" panose="020B0502040204020203" pitchFamily="34" charset="0"/>
              </a:defRPr>
            </a:lvl1pPr>
            <a:lvl5pPr>
              <a:defRPr/>
            </a:lvl5pPr>
          </a:lstStyle>
          <a:p>
            <a:pPr lvl="0"/>
            <a:r>
              <a:rPr lang="en-US"/>
              <a:t>Click to edit Master text styles</a:t>
            </a:r>
          </a:p>
        </p:txBody>
      </p:sp>
    </p:spTree>
    <p:extLst>
      <p:ext uri="{BB962C8B-B14F-4D97-AF65-F5344CB8AC3E}">
        <p14:creationId xmlns:p14="http://schemas.microsoft.com/office/powerpoint/2010/main" val="2738356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357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0189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F215816A-3F1A-4F25-9876-873A46758047}"/>
              </a:ext>
            </a:extLst>
          </p:cNvPr>
          <p:cNvSpPr>
            <a:spLocks noGrp="1"/>
          </p:cNvSpPr>
          <p:nvPr>
            <p:ph type="dt" sz="half" idx="10"/>
          </p:nvPr>
        </p:nvSpPr>
        <p:spPr/>
        <p:txBody>
          <a:bodyPr/>
          <a:lstStyle>
            <a:lvl1pPr>
              <a:defRPr/>
            </a:lvl1pPr>
          </a:lstStyle>
          <a:p>
            <a:pPr>
              <a:defRPr/>
            </a:pPr>
            <a:fld id="{EA5BCBCD-85E0-4719-833D-268DDB8C3618}" type="datetimeFigureOut">
              <a:rPr lang="en-US"/>
              <a:pPr>
                <a:defRPr/>
              </a:pPr>
              <a:t>4/6/2021</a:t>
            </a:fld>
            <a:endParaRPr lang="en-US"/>
          </a:p>
        </p:txBody>
      </p:sp>
      <p:sp>
        <p:nvSpPr>
          <p:cNvPr id="6" name="Footer Placeholder 4">
            <a:extLst>
              <a:ext uri="{FF2B5EF4-FFF2-40B4-BE49-F238E27FC236}">
                <a16:creationId xmlns:a16="http://schemas.microsoft.com/office/drawing/2014/main" id="{801F0DDD-DF91-493D-B5FE-20BDC86665F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85859F9-4FF0-45AD-8187-3854E48A63DF}"/>
              </a:ext>
            </a:extLst>
          </p:cNvPr>
          <p:cNvSpPr>
            <a:spLocks noGrp="1"/>
          </p:cNvSpPr>
          <p:nvPr>
            <p:ph type="sldNum" sz="quarter" idx="12"/>
          </p:nvPr>
        </p:nvSpPr>
        <p:spPr/>
        <p:txBody>
          <a:bodyPr/>
          <a:lstStyle>
            <a:lvl1pPr>
              <a:defRPr/>
            </a:lvl1pPr>
          </a:lstStyle>
          <a:p>
            <a:pPr>
              <a:defRPr/>
            </a:pPr>
            <a:fld id="{36C26E1A-4AE1-411E-8A21-841B528A087F}" type="slidenum">
              <a:rPr lang="en-US" altLang="en-US"/>
              <a:pPr>
                <a:defRPr/>
              </a:pPr>
              <a:t>‹#›</a:t>
            </a:fld>
            <a:endParaRPr lang="en-US" altLang="en-US"/>
          </a:p>
        </p:txBody>
      </p:sp>
    </p:spTree>
    <p:extLst>
      <p:ext uri="{BB962C8B-B14F-4D97-AF65-F5344CB8AC3E}">
        <p14:creationId xmlns:p14="http://schemas.microsoft.com/office/powerpoint/2010/main" val="3642497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1095E965-E0C6-4E11-AB8F-E005281A1B80}"/>
              </a:ext>
            </a:extLst>
          </p:cNvPr>
          <p:cNvSpPr>
            <a:spLocks noGrp="1"/>
          </p:cNvSpPr>
          <p:nvPr>
            <p:ph type="dt" sz="half" idx="10"/>
          </p:nvPr>
        </p:nvSpPr>
        <p:spPr/>
        <p:txBody>
          <a:bodyPr/>
          <a:lstStyle>
            <a:lvl1pPr>
              <a:defRPr/>
            </a:lvl1pPr>
          </a:lstStyle>
          <a:p>
            <a:pPr>
              <a:defRPr/>
            </a:pPr>
            <a:fld id="{F6FEC877-DE87-4B71-B455-D0447951FA45}" type="datetimeFigureOut">
              <a:rPr lang="en-US"/>
              <a:pPr>
                <a:defRPr/>
              </a:pPr>
              <a:t>4/6/2021</a:t>
            </a:fld>
            <a:endParaRPr lang="en-US"/>
          </a:p>
        </p:txBody>
      </p:sp>
      <p:sp>
        <p:nvSpPr>
          <p:cNvPr id="6" name="Footer Placeholder 4">
            <a:extLst>
              <a:ext uri="{FF2B5EF4-FFF2-40B4-BE49-F238E27FC236}">
                <a16:creationId xmlns:a16="http://schemas.microsoft.com/office/drawing/2014/main" id="{D8434D3E-837B-4C69-ADC8-A296B605CCA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B46D56F-72B6-4352-8618-B8F42446DBD4}"/>
              </a:ext>
            </a:extLst>
          </p:cNvPr>
          <p:cNvSpPr>
            <a:spLocks noGrp="1"/>
          </p:cNvSpPr>
          <p:nvPr>
            <p:ph type="sldNum" sz="quarter" idx="12"/>
          </p:nvPr>
        </p:nvSpPr>
        <p:spPr/>
        <p:txBody>
          <a:bodyPr/>
          <a:lstStyle>
            <a:lvl1pPr>
              <a:defRPr/>
            </a:lvl1pPr>
          </a:lstStyle>
          <a:p>
            <a:pPr>
              <a:defRPr/>
            </a:pPr>
            <a:fld id="{58F6DD76-7AA6-4457-9211-7201758FE782}" type="slidenum">
              <a:rPr lang="en-US" altLang="en-US"/>
              <a:pPr>
                <a:defRPr/>
              </a:pPr>
              <a:t>‹#›</a:t>
            </a:fld>
            <a:endParaRPr lang="en-US" altLang="en-US"/>
          </a:p>
        </p:txBody>
      </p:sp>
    </p:spTree>
    <p:extLst>
      <p:ext uri="{BB962C8B-B14F-4D97-AF65-F5344CB8AC3E}">
        <p14:creationId xmlns:p14="http://schemas.microsoft.com/office/powerpoint/2010/main" val="3848833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D4CCD24-F9B6-444A-AC91-570CEBBBAC4B}"/>
              </a:ext>
            </a:extLst>
          </p:cNvPr>
          <p:cNvSpPr>
            <a:spLocks noGrp="1"/>
          </p:cNvSpPr>
          <p:nvPr>
            <p:ph type="dt" sz="half" idx="10"/>
          </p:nvPr>
        </p:nvSpPr>
        <p:spPr/>
        <p:txBody>
          <a:bodyPr/>
          <a:lstStyle>
            <a:lvl1pPr>
              <a:defRPr/>
            </a:lvl1pPr>
          </a:lstStyle>
          <a:p>
            <a:pPr>
              <a:defRPr/>
            </a:pPr>
            <a:fld id="{C2BFB1FD-33A6-45B0-AC1D-406EF053E308}" type="datetimeFigureOut">
              <a:rPr lang="en-US"/>
              <a:pPr>
                <a:defRPr/>
              </a:pPr>
              <a:t>4/6/2021</a:t>
            </a:fld>
            <a:endParaRPr lang="en-US"/>
          </a:p>
        </p:txBody>
      </p:sp>
      <p:sp>
        <p:nvSpPr>
          <p:cNvPr id="5" name="Footer Placeholder 4">
            <a:extLst>
              <a:ext uri="{FF2B5EF4-FFF2-40B4-BE49-F238E27FC236}">
                <a16:creationId xmlns:a16="http://schemas.microsoft.com/office/drawing/2014/main" id="{171021F3-A8A4-46FD-8B4E-B77EF2D9CC0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8093349-7A48-4B0D-A9AA-FDFA414AFF67}"/>
              </a:ext>
            </a:extLst>
          </p:cNvPr>
          <p:cNvSpPr>
            <a:spLocks noGrp="1"/>
          </p:cNvSpPr>
          <p:nvPr>
            <p:ph type="sldNum" sz="quarter" idx="12"/>
          </p:nvPr>
        </p:nvSpPr>
        <p:spPr/>
        <p:txBody>
          <a:bodyPr/>
          <a:lstStyle>
            <a:lvl1pPr>
              <a:defRPr/>
            </a:lvl1pPr>
          </a:lstStyle>
          <a:p>
            <a:pPr>
              <a:defRPr/>
            </a:pPr>
            <a:fld id="{E864B4E6-A8C2-4F20-9E27-19DE9C671D6F}" type="slidenum">
              <a:rPr lang="en-US" altLang="en-US"/>
              <a:pPr>
                <a:defRPr/>
              </a:pPr>
              <a:t>‹#›</a:t>
            </a:fld>
            <a:endParaRPr lang="en-US" altLang="en-US"/>
          </a:p>
        </p:txBody>
      </p:sp>
    </p:spTree>
    <p:extLst>
      <p:ext uri="{BB962C8B-B14F-4D97-AF65-F5344CB8AC3E}">
        <p14:creationId xmlns:p14="http://schemas.microsoft.com/office/powerpoint/2010/main" val="3522656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C21909C-BE3D-4CC2-9462-E30965F20A58}"/>
              </a:ext>
            </a:extLst>
          </p:cNvPr>
          <p:cNvSpPr>
            <a:spLocks noGrp="1"/>
          </p:cNvSpPr>
          <p:nvPr>
            <p:ph type="dt" sz="half" idx="10"/>
          </p:nvPr>
        </p:nvSpPr>
        <p:spPr/>
        <p:txBody>
          <a:bodyPr/>
          <a:lstStyle>
            <a:lvl1pPr>
              <a:defRPr/>
            </a:lvl1pPr>
          </a:lstStyle>
          <a:p>
            <a:pPr>
              <a:defRPr/>
            </a:pPr>
            <a:fld id="{FEAA6512-8D64-4375-8A03-00D92FD50F7B}" type="datetimeFigureOut">
              <a:rPr lang="en-US"/>
              <a:pPr>
                <a:defRPr/>
              </a:pPr>
              <a:t>4/6/2021</a:t>
            </a:fld>
            <a:endParaRPr lang="en-US"/>
          </a:p>
        </p:txBody>
      </p:sp>
      <p:sp>
        <p:nvSpPr>
          <p:cNvPr id="5" name="Footer Placeholder 4">
            <a:extLst>
              <a:ext uri="{FF2B5EF4-FFF2-40B4-BE49-F238E27FC236}">
                <a16:creationId xmlns:a16="http://schemas.microsoft.com/office/drawing/2014/main" id="{C037E021-C48C-41E0-BAE7-3B264635577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DE5D5B7-0033-48E6-843E-FDE42797A84E}"/>
              </a:ext>
            </a:extLst>
          </p:cNvPr>
          <p:cNvSpPr>
            <a:spLocks noGrp="1"/>
          </p:cNvSpPr>
          <p:nvPr>
            <p:ph type="sldNum" sz="quarter" idx="12"/>
          </p:nvPr>
        </p:nvSpPr>
        <p:spPr/>
        <p:txBody>
          <a:bodyPr/>
          <a:lstStyle>
            <a:lvl1pPr>
              <a:defRPr/>
            </a:lvl1pPr>
          </a:lstStyle>
          <a:p>
            <a:pPr>
              <a:defRPr/>
            </a:pPr>
            <a:fld id="{3ABE7EF5-C693-4F79-A774-8C75223A836C}" type="slidenum">
              <a:rPr lang="en-US" altLang="en-US"/>
              <a:pPr>
                <a:defRPr/>
              </a:pPr>
              <a:t>‹#›</a:t>
            </a:fld>
            <a:endParaRPr lang="en-US" altLang="en-US"/>
          </a:p>
        </p:txBody>
      </p:sp>
    </p:spTree>
    <p:extLst>
      <p:ext uri="{BB962C8B-B14F-4D97-AF65-F5344CB8AC3E}">
        <p14:creationId xmlns:p14="http://schemas.microsoft.com/office/powerpoint/2010/main" val="636164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hank You">
    <p:spTree>
      <p:nvGrpSpPr>
        <p:cNvPr id="1" name=""/>
        <p:cNvGrpSpPr/>
        <p:nvPr/>
      </p:nvGrpSpPr>
      <p:grpSpPr>
        <a:xfrm>
          <a:off x="0" y="0"/>
          <a:ext cx="0" cy="0"/>
          <a:chOff x="0" y="0"/>
          <a:chExt cx="0" cy="0"/>
        </a:xfrm>
      </p:grpSpPr>
      <p:sp>
        <p:nvSpPr>
          <p:cNvPr id="2" name="Rectangle: Rounded Corners 4">
            <a:extLst>
              <a:ext uri="{FF2B5EF4-FFF2-40B4-BE49-F238E27FC236}">
                <a16:creationId xmlns:a16="http://schemas.microsoft.com/office/drawing/2014/main" id="{CB65DFFB-2AC2-4845-BE68-95A36E0845DF}"/>
              </a:ext>
            </a:extLst>
          </p:cNvPr>
          <p:cNvSpPr/>
          <p:nvPr userDrawn="1"/>
        </p:nvSpPr>
        <p:spPr>
          <a:xfrm>
            <a:off x="1608138" y="2662238"/>
            <a:ext cx="5927725" cy="1574800"/>
          </a:xfrm>
          <a:prstGeom prst="roundRect">
            <a:avLst>
              <a:gd name="adj" fmla="val 10858"/>
            </a:avLst>
          </a:prstGeom>
          <a:solidFill>
            <a:srgbClr val="ABF1CF"/>
          </a:solidFill>
          <a:ln>
            <a:solidFill>
              <a:schemeClr val="bg1"/>
            </a:solidFill>
          </a:ln>
          <a:effectLst>
            <a:outerShdw blurRad="63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TextBox 7">
            <a:extLst>
              <a:ext uri="{FF2B5EF4-FFF2-40B4-BE49-F238E27FC236}">
                <a16:creationId xmlns:a16="http://schemas.microsoft.com/office/drawing/2014/main" id="{D37BA379-D8C5-4B45-8B39-55AA0378AEEB}"/>
              </a:ext>
            </a:extLst>
          </p:cNvPr>
          <p:cNvSpPr txBox="1">
            <a:spLocks noChangeArrowheads="1"/>
          </p:cNvSpPr>
          <p:nvPr userDrawn="1"/>
        </p:nvSpPr>
        <p:spPr bwMode="auto">
          <a:xfrm>
            <a:off x="2147888" y="3044825"/>
            <a:ext cx="48482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4400">
                <a:solidFill>
                  <a:srgbClr val="00203F"/>
                </a:solidFill>
                <a:latin typeface="Bahnschrift SemiBold" panose="020B0502040204020203" pitchFamily="34" charset="0"/>
              </a:rPr>
              <a:t>That’s all for now…</a:t>
            </a:r>
          </a:p>
        </p:txBody>
      </p:sp>
    </p:spTree>
    <p:extLst>
      <p:ext uri="{BB962C8B-B14F-4D97-AF65-F5344CB8AC3E}">
        <p14:creationId xmlns:p14="http://schemas.microsoft.com/office/powerpoint/2010/main" val="98481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earning Outcom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8E546D-077B-4BF2-A4BE-A9FB463B1E4E}"/>
              </a:ext>
            </a:extLst>
          </p:cNvPr>
          <p:cNvSpPr/>
          <p:nvPr userDrawn="1"/>
        </p:nvSpPr>
        <p:spPr>
          <a:xfrm>
            <a:off x="0" y="0"/>
            <a:ext cx="9144000" cy="2171700"/>
          </a:xfrm>
          <a:prstGeom prst="rect">
            <a:avLst/>
          </a:prstGeom>
          <a:gradFill flip="none" rotWithShape="1">
            <a:gsLst>
              <a:gs pos="0">
                <a:srgbClr val="ABF1CF"/>
              </a:gs>
              <a:gs pos="46000">
                <a:srgbClr val="00203F">
                  <a:alpha val="95000"/>
                </a:srgbClr>
              </a:gs>
              <a:gs pos="100000">
                <a:srgbClr val="00203F"/>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Graphic 12" descr="Bullseye outline">
            <a:extLst>
              <a:ext uri="{FF2B5EF4-FFF2-40B4-BE49-F238E27FC236}">
                <a16:creationId xmlns:a16="http://schemas.microsoft.com/office/drawing/2014/main" id="{EE153804-1C62-4C4B-A339-6FB0E7395F3A}"/>
              </a:ext>
            </a:extLst>
          </p:cNvPr>
          <p:cNvPicPr>
            <a:picLocks noChangeAspect="1"/>
          </p:cNvPicPr>
          <p:nvPr userDrawn="1"/>
        </p:nvPicPr>
        <p:blipFill>
          <a:blip r:embed="rId2"/>
          <a:stretch>
            <a:fillRect/>
          </a:stretch>
        </p:blipFill>
        <p:spPr>
          <a:xfrm>
            <a:off x="7486650" y="333375"/>
            <a:ext cx="1504950" cy="1504950"/>
          </a:xfrm>
          <a:prstGeom prst="rect">
            <a:avLst/>
          </a:prstGeom>
          <a:effectLst>
            <a:outerShdw blurRad="50800" dist="38100" dir="2700000" algn="tl" rotWithShape="0">
              <a:prstClr val="black">
                <a:alpha val="40000"/>
              </a:prstClr>
            </a:outerShdw>
          </a:effectLst>
        </p:spPr>
      </p:pic>
      <p:sp>
        <p:nvSpPr>
          <p:cNvPr id="6" name="TextBox 8">
            <a:extLst>
              <a:ext uri="{FF2B5EF4-FFF2-40B4-BE49-F238E27FC236}">
                <a16:creationId xmlns:a16="http://schemas.microsoft.com/office/drawing/2014/main" id="{5739DB77-8A33-4553-9242-76ACEEF5CF55}"/>
              </a:ext>
            </a:extLst>
          </p:cNvPr>
          <p:cNvSpPr txBox="1">
            <a:spLocks noChangeArrowheads="1"/>
          </p:cNvSpPr>
          <p:nvPr userDrawn="1"/>
        </p:nvSpPr>
        <p:spPr bwMode="auto">
          <a:xfrm>
            <a:off x="628650" y="2243138"/>
            <a:ext cx="731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203F"/>
                </a:solidFill>
                <a:latin typeface="Bahnschrift" panose="020B0502040204020203" pitchFamily="34" charset="0"/>
              </a:rPr>
              <a:t>After this lecture, you will be able to</a:t>
            </a:r>
          </a:p>
        </p:txBody>
      </p:sp>
      <p:sp>
        <p:nvSpPr>
          <p:cNvPr id="2" name="Title 1"/>
          <p:cNvSpPr>
            <a:spLocks noGrp="1"/>
          </p:cNvSpPr>
          <p:nvPr>
            <p:ph type="title"/>
          </p:nvPr>
        </p:nvSpPr>
        <p:spPr>
          <a:xfrm>
            <a:off x="628650" y="0"/>
            <a:ext cx="3600450" cy="2171700"/>
          </a:xfrm>
        </p:spPr>
        <p:txBody>
          <a:bodyPr/>
          <a:lstStyle>
            <a:lvl1pPr>
              <a:spcAft>
                <a:spcPts val="600"/>
              </a:spcAft>
              <a:defRPr>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1200148" y="2809874"/>
            <a:ext cx="7315201" cy="3819525"/>
          </a:xfrm>
        </p:spPr>
        <p:txBody>
          <a:bodyPr/>
          <a:lstStyle>
            <a:lvl1pPr>
              <a:buClr>
                <a:srgbClr val="00203F"/>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15864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DBEFCE-02B8-44B5-A475-3D335131D0BC}"/>
              </a:ext>
            </a:extLst>
          </p:cNvPr>
          <p:cNvSpPr/>
          <p:nvPr userDrawn="1"/>
        </p:nvSpPr>
        <p:spPr>
          <a:xfrm>
            <a:off x="0" y="0"/>
            <a:ext cx="9144000" cy="1171575"/>
          </a:xfrm>
          <a:prstGeom prst="rect">
            <a:avLst/>
          </a:prstGeom>
          <a:solidFill>
            <a:srgbClr val="0020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361950" y="0"/>
            <a:ext cx="8782050" cy="1171575"/>
          </a:xfrm>
        </p:spPr>
        <p:txBody>
          <a:bodyPr>
            <a:normAutofit/>
          </a:bodyPr>
          <a:lstStyle>
            <a:lvl1pPr>
              <a:spcAft>
                <a:spcPts val="600"/>
              </a:spcAft>
              <a:defRPr sz="4000">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61950" y="1295400"/>
            <a:ext cx="8582025" cy="5400675"/>
          </a:xfrm>
        </p:spPr>
        <p:txBody>
          <a:bodyPr/>
          <a:lstStyle>
            <a:lvl1pPr>
              <a:buClr>
                <a:srgbClr val="00203F"/>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p:txBody>
      </p:sp>
    </p:spTree>
    <p:extLst>
      <p:ext uri="{BB962C8B-B14F-4D97-AF65-F5344CB8AC3E}">
        <p14:creationId xmlns:p14="http://schemas.microsoft.com/office/powerpoint/2010/main" val="959848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C2C7A2-4092-4534-A502-1A367E21C718}"/>
              </a:ext>
            </a:extLst>
          </p:cNvPr>
          <p:cNvSpPr/>
          <p:nvPr userDrawn="1"/>
        </p:nvSpPr>
        <p:spPr>
          <a:xfrm>
            <a:off x="0" y="0"/>
            <a:ext cx="9144000" cy="1171575"/>
          </a:xfrm>
          <a:prstGeom prst="rect">
            <a:avLst/>
          </a:prstGeom>
          <a:solidFill>
            <a:srgbClr val="0020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361950" y="0"/>
            <a:ext cx="8782050" cy="1171575"/>
          </a:xfrm>
        </p:spPr>
        <p:txBody>
          <a:bodyPr>
            <a:normAutofit/>
          </a:bodyPr>
          <a:lstStyle>
            <a:lvl1pPr>
              <a:spcAft>
                <a:spcPts val="600"/>
              </a:spcAft>
              <a:defRPr sz="4000">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61950" y="1295400"/>
            <a:ext cx="8582025" cy="5400675"/>
          </a:xfrm>
        </p:spPr>
        <p:txBody>
          <a:bodyPr/>
          <a:lstStyle>
            <a:lvl1pPr>
              <a:buClr>
                <a:srgbClr val="00203F"/>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p:txBody>
      </p:sp>
    </p:spTree>
    <p:extLst>
      <p:ext uri="{BB962C8B-B14F-4D97-AF65-F5344CB8AC3E}">
        <p14:creationId xmlns:p14="http://schemas.microsoft.com/office/powerpoint/2010/main" val="4063505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A1B9A8-301C-4653-8A8C-E0E9AEBC4DDC}"/>
              </a:ext>
            </a:extLst>
          </p:cNvPr>
          <p:cNvSpPr>
            <a:spLocks noGrp="1"/>
          </p:cNvSpPr>
          <p:nvPr>
            <p:ph type="dt" sz="half" idx="10"/>
          </p:nvPr>
        </p:nvSpPr>
        <p:spPr/>
        <p:txBody>
          <a:bodyPr/>
          <a:lstStyle>
            <a:lvl1pPr>
              <a:defRPr/>
            </a:lvl1pPr>
          </a:lstStyle>
          <a:p>
            <a:pPr>
              <a:defRPr/>
            </a:pPr>
            <a:fld id="{2275A960-1AD2-440F-8773-EB8141487AEA}" type="datetimeFigureOut">
              <a:rPr lang="en-US"/>
              <a:pPr>
                <a:defRPr/>
              </a:pPr>
              <a:t>4/6/2021</a:t>
            </a:fld>
            <a:endParaRPr lang="en-US"/>
          </a:p>
        </p:txBody>
      </p:sp>
      <p:sp>
        <p:nvSpPr>
          <p:cNvPr id="5" name="Footer Placeholder 4">
            <a:extLst>
              <a:ext uri="{FF2B5EF4-FFF2-40B4-BE49-F238E27FC236}">
                <a16:creationId xmlns:a16="http://schemas.microsoft.com/office/drawing/2014/main" id="{B87587A6-FCB8-4BFC-8A7E-E68016607C5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DE76BCC-4783-4E69-8E13-8A82124D3F94}"/>
              </a:ext>
            </a:extLst>
          </p:cNvPr>
          <p:cNvSpPr>
            <a:spLocks noGrp="1"/>
          </p:cNvSpPr>
          <p:nvPr>
            <p:ph type="sldNum" sz="quarter" idx="12"/>
          </p:nvPr>
        </p:nvSpPr>
        <p:spPr/>
        <p:txBody>
          <a:bodyPr/>
          <a:lstStyle>
            <a:lvl1pPr>
              <a:defRPr/>
            </a:lvl1pPr>
          </a:lstStyle>
          <a:p>
            <a:pPr>
              <a:defRPr/>
            </a:pPr>
            <a:fld id="{DB604D2F-44BC-4AEA-BF3C-18EC17C83658}" type="slidenum">
              <a:rPr lang="en-US" altLang="en-US"/>
              <a:pPr>
                <a:defRPr/>
              </a:pPr>
              <a:t>‹#›</a:t>
            </a:fld>
            <a:endParaRPr lang="en-US" altLang="en-US"/>
          </a:p>
        </p:txBody>
      </p:sp>
    </p:spTree>
    <p:extLst>
      <p:ext uri="{BB962C8B-B14F-4D97-AF65-F5344CB8AC3E}">
        <p14:creationId xmlns:p14="http://schemas.microsoft.com/office/powerpoint/2010/main" val="397053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56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00C154AB-0B1B-48C2-AB81-C2FB2F18125D}"/>
              </a:ext>
            </a:extLst>
          </p:cNvPr>
          <p:cNvSpPr>
            <a:spLocks noGrp="1"/>
          </p:cNvSpPr>
          <p:nvPr>
            <p:ph type="dt" sz="half" idx="10"/>
          </p:nvPr>
        </p:nvSpPr>
        <p:spPr/>
        <p:txBody>
          <a:bodyPr/>
          <a:lstStyle>
            <a:lvl1pPr>
              <a:defRPr/>
            </a:lvl1pPr>
          </a:lstStyle>
          <a:p>
            <a:pPr>
              <a:defRPr/>
            </a:pPr>
            <a:fld id="{B1B07990-8A87-4E80-AA33-10B29FED2B34}" type="datetimeFigureOut">
              <a:rPr lang="en-US"/>
              <a:pPr>
                <a:defRPr/>
              </a:pPr>
              <a:t>4/6/2021</a:t>
            </a:fld>
            <a:endParaRPr lang="en-US"/>
          </a:p>
        </p:txBody>
      </p:sp>
      <p:sp>
        <p:nvSpPr>
          <p:cNvPr id="6" name="Footer Placeholder 4">
            <a:extLst>
              <a:ext uri="{FF2B5EF4-FFF2-40B4-BE49-F238E27FC236}">
                <a16:creationId xmlns:a16="http://schemas.microsoft.com/office/drawing/2014/main" id="{624133E1-4656-49F4-BF56-4960E063C37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69A3B92-85AC-4CB8-B6B7-F7E7DB10369B}"/>
              </a:ext>
            </a:extLst>
          </p:cNvPr>
          <p:cNvSpPr>
            <a:spLocks noGrp="1"/>
          </p:cNvSpPr>
          <p:nvPr>
            <p:ph type="sldNum" sz="quarter" idx="12"/>
          </p:nvPr>
        </p:nvSpPr>
        <p:spPr/>
        <p:txBody>
          <a:bodyPr/>
          <a:lstStyle>
            <a:lvl1pPr>
              <a:defRPr/>
            </a:lvl1pPr>
          </a:lstStyle>
          <a:p>
            <a:pPr>
              <a:defRPr/>
            </a:pPr>
            <a:fld id="{6F8C5EF1-1413-47BF-BF27-34665725CC0F}" type="slidenum">
              <a:rPr lang="en-US" altLang="en-US"/>
              <a:pPr>
                <a:defRPr/>
              </a:pPr>
              <a:t>‹#›</a:t>
            </a:fld>
            <a:endParaRPr lang="en-US" altLang="en-US"/>
          </a:p>
        </p:txBody>
      </p:sp>
    </p:spTree>
    <p:extLst>
      <p:ext uri="{BB962C8B-B14F-4D97-AF65-F5344CB8AC3E}">
        <p14:creationId xmlns:p14="http://schemas.microsoft.com/office/powerpoint/2010/main" val="3969867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67E0B41-8AC3-476D-A909-74E93674CFA9}"/>
              </a:ext>
            </a:extLst>
          </p:cNvPr>
          <p:cNvSpPr>
            <a:spLocks noGrp="1"/>
          </p:cNvSpPr>
          <p:nvPr>
            <p:ph type="dt" sz="half" idx="10"/>
          </p:nvPr>
        </p:nvSpPr>
        <p:spPr/>
        <p:txBody>
          <a:bodyPr/>
          <a:lstStyle>
            <a:lvl1pPr>
              <a:defRPr/>
            </a:lvl1pPr>
          </a:lstStyle>
          <a:p>
            <a:pPr>
              <a:defRPr/>
            </a:pPr>
            <a:fld id="{80928710-3456-4D76-839C-00E6ED198BC1}" type="datetimeFigureOut">
              <a:rPr lang="en-US"/>
              <a:pPr>
                <a:defRPr/>
              </a:pPr>
              <a:t>4/6/2021</a:t>
            </a:fld>
            <a:endParaRPr lang="en-US"/>
          </a:p>
        </p:txBody>
      </p:sp>
      <p:sp>
        <p:nvSpPr>
          <p:cNvPr id="8" name="Footer Placeholder 4">
            <a:extLst>
              <a:ext uri="{FF2B5EF4-FFF2-40B4-BE49-F238E27FC236}">
                <a16:creationId xmlns:a16="http://schemas.microsoft.com/office/drawing/2014/main" id="{CC99A669-0275-48F1-9509-1387CF24C12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9ACA2B2B-A04A-4238-B000-4962ADFF9B6B}"/>
              </a:ext>
            </a:extLst>
          </p:cNvPr>
          <p:cNvSpPr>
            <a:spLocks noGrp="1"/>
          </p:cNvSpPr>
          <p:nvPr>
            <p:ph type="sldNum" sz="quarter" idx="12"/>
          </p:nvPr>
        </p:nvSpPr>
        <p:spPr/>
        <p:txBody>
          <a:bodyPr/>
          <a:lstStyle>
            <a:lvl1pPr>
              <a:defRPr/>
            </a:lvl1pPr>
          </a:lstStyle>
          <a:p>
            <a:pPr>
              <a:defRPr/>
            </a:pPr>
            <a:fld id="{7A2245DC-5455-4CCD-B23E-E9CCE83B0F14}" type="slidenum">
              <a:rPr lang="en-US" altLang="en-US"/>
              <a:pPr>
                <a:defRPr/>
              </a:pPr>
              <a:t>‹#›</a:t>
            </a:fld>
            <a:endParaRPr lang="en-US" altLang="en-US"/>
          </a:p>
        </p:txBody>
      </p:sp>
    </p:spTree>
    <p:extLst>
      <p:ext uri="{BB962C8B-B14F-4D97-AF65-F5344CB8AC3E}">
        <p14:creationId xmlns:p14="http://schemas.microsoft.com/office/powerpoint/2010/main" val="3222551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D7DE15C2-C1BD-44A4-BC7D-5B23F68CB13F}"/>
              </a:ext>
            </a:extLst>
          </p:cNvPr>
          <p:cNvSpPr>
            <a:spLocks noGrp="1"/>
          </p:cNvSpPr>
          <p:nvPr>
            <p:ph type="dt" sz="half" idx="10"/>
          </p:nvPr>
        </p:nvSpPr>
        <p:spPr/>
        <p:txBody>
          <a:bodyPr/>
          <a:lstStyle>
            <a:lvl1pPr>
              <a:defRPr/>
            </a:lvl1pPr>
          </a:lstStyle>
          <a:p>
            <a:pPr>
              <a:defRPr/>
            </a:pPr>
            <a:fld id="{19355547-221D-4C58-8293-D9E4C73F41A3}" type="datetimeFigureOut">
              <a:rPr lang="en-US"/>
              <a:pPr>
                <a:defRPr/>
              </a:pPr>
              <a:t>4/6/2021</a:t>
            </a:fld>
            <a:endParaRPr lang="en-US"/>
          </a:p>
        </p:txBody>
      </p:sp>
      <p:sp>
        <p:nvSpPr>
          <p:cNvPr id="4" name="Footer Placeholder 4">
            <a:extLst>
              <a:ext uri="{FF2B5EF4-FFF2-40B4-BE49-F238E27FC236}">
                <a16:creationId xmlns:a16="http://schemas.microsoft.com/office/drawing/2014/main" id="{18FD0FA7-275B-46DE-91CE-90BDE33B0E2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87E48D10-EBB5-41A6-8C00-5E231A3FAF63}"/>
              </a:ext>
            </a:extLst>
          </p:cNvPr>
          <p:cNvSpPr>
            <a:spLocks noGrp="1"/>
          </p:cNvSpPr>
          <p:nvPr>
            <p:ph type="sldNum" sz="quarter" idx="12"/>
          </p:nvPr>
        </p:nvSpPr>
        <p:spPr/>
        <p:txBody>
          <a:bodyPr/>
          <a:lstStyle>
            <a:lvl1pPr>
              <a:defRPr/>
            </a:lvl1pPr>
          </a:lstStyle>
          <a:p>
            <a:pPr>
              <a:defRPr/>
            </a:pPr>
            <a:fld id="{2BCD0A82-9636-4740-9ACF-EA93ABB74808}" type="slidenum">
              <a:rPr lang="en-US" altLang="en-US"/>
              <a:pPr>
                <a:defRPr/>
              </a:pPr>
              <a:t>‹#›</a:t>
            </a:fld>
            <a:endParaRPr lang="en-US" altLang="en-US"/>
          </a:p>
        </p:txBody>
      </p:sp>
    </p:spTree>
    <p:extLst>
      <p:ext uri="{BB962C8B-B14F-4D97-AF65-F5344CB8AC3E}">
        <p14:creationId xmlns:p14="http://schemas.microsoft.com/office/powerpoint/2010/main" val="3302357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alphaModFix amt="15000"/>
            <a:lum/>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3FA568E-7E7D-4221-AFC7-A3F6CF46EAE2}"/>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E7838FF-A30B-4379-A7B3-1E9488DAD64E}"/>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528A00A-5A0B-4305-8C61-C0F3B77F7D4D}"/>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9A0783A9-1C88-4553-B006-F19EB630E31A}" type="datetimeFigureOut">
              <a:rPr lang="en-US"/>
              <a:pPr>
                <a:defRPr/>
              </a:pPr>
              <a:t>4/6/2021</a:t>
            </a:fld>
            <a:endParaRPr lang="en-US"/>
          </a:p>
        </p:txBody>
      </p:sp>
      <p:sp>
        <p:nvSpPr>
          <p:cNvPr id="5" name="Footer Placeholder 4">
            <a:extLst>
              <a:ext uri="{FF2B5EF4-FFF2-40B4-BE49-F238E27FC236}">
                <a16:creationId xmlns:a16="http://schemas.microsoft.com/office/drawing/2014/main" id="{39DF9670-C08D-4ECD-88EA-F84D02138921}"/>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D06594F6-34C9-4140-B7E1-550697CF58C8}"/>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Bahnschrift" pitchFamily="34" charset="0"/>
              </a:defRPr>
            </a:lvl1pPr>
          </a:lstStyle>
          <a:p>
            <a:pPr>
              <a:defRPr/>
            </a:pPr>
            <a:fld id="{016FA5C1-DAC7-4369-948E-2FBF539431B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09" r:id="rId5"/>
    <p:sldLayoutId id="2147483721" r:id="rId6"/>
    <p:sldLayoutId id="2147483710" r:id="rId7"/>
    <p:sldLayoutId id="2147483711" r:id="rId8"/>
    <p:sldLayoutId id="2147483712" r:id="rId9"/>
    <p:sldLayoutId id="2147483722" r:id="rId10"/>
    <p:sldLayoutId id="2147483723" r:id="rId11"/>
    <p:sldLayoutId id="2147483713" r:id="rId12"/>
    <p:sldLayoutId id="2147483714" r:id="rId13"/>
    <p:sldLayoutId id="2147483715" r:id="rId14"/>
    <p:sldLayoutId id="2147483716" r:id="rId15"/>
    <p:sldLayoutId id="2147483724" r:id="rId16"/>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ahnschrift SemiBold" pitchFamily="34" charset="0"/>
        </a:defRPr>
      </a:lvl2pPr>
      <a:lvl3pPr algn="l" rtl="0" eaLnBrk="0" fontAlgn="base" hangingPunct="0">
        <a:lnSpc>
          <a:spcPct val="90000"/>
        </a:lnSpc>
        <a:spcBef>
          <a:spcPct val="0"/>
        </a:spcBef>
        <a:spcAft>
          <a:spcPct val="0"/>
        </a:spcAft>
        <a:defRPr sz="4400">
          <a:solidFill>
            <a:schemeClr val="tx1"/>
          </a:solidFill>
          <a:latin typeface="Bahnschrift SemiBold" pitchFamily="34" charset="0"/>
        </a:defRPr>
      </a:lvl3pPr>
      <a:lvl4pPr algn="l" rtl="0" eaLnBrk="0" fontAlgn="base" hangingPunct="0">
        <a:lnSpc>
          <a:spcPct val="90000"/>
        </a:lnSpc>
        <a:spcBef>
          <a:spcPct val="0"/>
        </a:spcBef>
        <a:spcAft>
          <a:spcPct val="0"/>
        </a:spcAft>
        <a:defRPr sz="4400">
          <a:solidFill>
            <a:schemeClr val="tx1"/>
          </a:solidFill>
          <a:latin typeface="Bahnschrift SemiBold" pitchFamily="34" charset="0"/>
        </a:defRPr>
      </a:lvl4pPr>
      <a:lvl5pPr algn="l" rtl="0" eaLnBrk="0" fontAlgn="base" hangingPunct="0">
        <a:lnSpc>
          <a:spcPct val="90000"/>
        </a:lnSpc>
        <a:spcBef>
          <a:spcPct val="0"/>
        </a:spcBef>
        <a:spcAft>
          <a:spcPct val="0"/>
        </a:spcAft>
        <a:defRPr sz="4400">
          <a:solidFill>
            <a:schemeClr val="tx1"/>
          </a:solidFill>
          <a:latin typeface="Bahnschrift SemiBold" pitchFamily="34" charset="0"/>
        </a:defRPr>
      </a:lvl5pPr>
      <a:lvl6pPr marL="457200" algn="l" rtl="0" fontAlgn="base">
        <a:lnSpc>
          <a:spcPct val="90000"/>
        </a:lnSpc>
        <a:spcBef>
          <a:spcPct val="0"/>
        </a:spcBef>
        <a:spcAft>
          <a:spcPct val="0"/>
        </a:spcAft>
        <a:defRPr sz="4400">
          <a:solidFill>
            <a:schemeClr val="tx1"/>
          </a:solidFill>
          <a:latin typeface="Bahnschrift SemiBold" pitchFamily="34" charset="0"/>
        </a:defRPr>
      </a:lvl6pPr>
      <a:lvl7pPr marL="914400" algn="l" rtl="0" fontAlgn="base">
        <a:lnSpc>
          <a:spcPct val="90000"/>
        </a:lnSpc>
        <a:spcBef>
          <a:spcPct val="0"/>
        </a:spcBef>
        <a:spcAft>
          <a:spcPct val="0"/>
        </a:spcAft>
        <a:defRPr sz="4400">
          <a:solidFill>
            <a:schemeClr val="tx1"/>
          </a:solidFill>
          <a:latin typeface="Bahnschrift SemiBold" pitchFamily="34" charset="0"/>
        </a:defRPr>
      </a:lvl7pPr>
      <a:lvl8pPr marL="1371600" algn="l" rtl="0" fontAlgn="base">
        <a:lnSpc>
          <a:spcPct val="90000"/>
        </a:lnSpc>
        <a:spcBef>
          <a:spcPct val="0"/>
        </a:spcBef>
        <a:spcAft>
          <a:spcPct val="0"/>
        </a:spcAft>
        <a:defRPr sz="4400">
          <a:solidFill>
            <a:schemeClr val="tx1"/>
          </a:solidFill>
          <a:latin typeface="Bahnschrift SemiBold" pitchFamily="34" charset="0"/>
        </a:defRPr>
      </a:lvl8pPr>
      <a:lvl9pPr marL="1828800" algn="l" rtl="0" fontAlgn="base">
        <a:lnSpc>
          <a:spcPct val="90000"/>
        </a:lnSpc>
        <a:spcBef>
          <a:spcPct val="0"/>
        </a:spcBef>
        <a:spcAft>
          <a:spcPct val="0"/>
        </a:spcAft>
        <a:defRPr sz="4400">
          <a:solidFill>
            <a:schemeClr val="tx1"/>
          </a:solidFill>
          <a:latin typeface="Bahnschrift SemiBold"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08F844-00B0-4E2C-A05D-D854BA4372F4}"/>
              </a:ext>
            </a:extLst>
          </p:cNvPr>
          <p:cNvSpPr>
            <a:spLocks noGrp="1"/>
          </p:cNvSpPr>
          <p:nvPr>
            <p:ph type="body" sz="quarter" idx="12"/>
          </p:nvPr>
        </p:nvSpPr>
        <p:spPr>
          <a:xfrm>
            <a:off x="2359025" y="427038"/>
            <a:ext cx="6084888" cy="1292225"/>
          </a:xfrm>
        </p:spPr>
        <p:txBody>
          <a:bodyPr rtlCol="0"/>
          <a:lstStyle/>
          <a:p>
            <a:pPr eaLnBrk="1" fontAlgn="auto" hangingPunct="1">
              <a:spcAft>
                <a:spcPts val="0"/>
              </a:spcAft>
              <a:defRPr/>
            </a:pPr>
            <a:r>
              <a:rPr lang="en-IN" dirty="0"/>
              <a:t>Linux and Shell Scripting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D781-ABA4-411C-9E74-2164956A84F0}"/>
              </a:ext>
            </a:extLst>
          </p:cNvPr>
          <p:cNvSpPr>
            <a:spLocks noGrp="1"/>
          </p:cNvSpPr>
          <p:nvPr>
            <p:ph type="title"/>
          </p:nvPr>
        </p:nvSpPr>
        <p:spPr/>
        <p:txBody>
          <a:bodyPr rtlCol="0"/>
          <a:lstStyle/>
          <a:p>
            <a:pPr eaLnBrk="1" fontAlgn="auto" hangingPunct="1">
              <a:defRPr/>
            </a:pPr>
            <a:r>
              <a:rPr lang="en-US" dirty="0"/>
              <a:t>Process Structure</a:t>
            </a:r>
          </a:p>
        </p:txBody>
      </p:sp>
      <p:sp>
        <p:nvSpPr>
          <p:cNvPr id="19459" name="Content Placeholder 2">
            <a:extLst>
              <a:ext uri="{FF2B5EF4-FFF2-40B4-BE49-F238E27FC236}">
                <a16:creationId xmlns:a16="http://schemas.microsoft.com/office/drawing/2014/main" id="{9B442C09-3501-4786-AC22-16B8B1218127}"/>
              </a:ext>
            </a:extLst>
          </p:cNvPr>
          <p:cNvSpPr>
            <a:spLocks noGrp="1"/>
          </p:cNvSpPr>
          <p:nvPr>
            <p:ph idx="1"/>
          </p:nvPr>
        </p:nvSpPr>
        <p:spPr/>
        <p:txBody>
          <a:bodyPr/>
          <a:lstStyle/>
          <a:p>
            <a:pPr algn="just" eaLnBrk="1" hangingPunct="1">
              <a:lnSpc>
                <a:spcPct val="150000"/>
              </a:lnSpc>
            </a:pPr>
            <a:r>
              <a:rPr lang="en-US" altLang="en-US" dirty="0"/>
              <a:t>When Linux begins execution when a system is started, it starts </a:t>
            </a:r>
            <a:r>
              <a:rPr lang="en-US" altLang="en-US" dirty="0" err="1"/>
              <a:t>init</a:t>
            </a:r>
            <a:r>
              <a:rPr lang="en-US" altLang="en-US" dirty="0"/>
              <a:t>, a single process called a spontaneous process, with PID number 1. </a:t>
            </a:r>
          </a:p>
          <a:p>
            <a:pPr algn="just" eaLnBrk="1" hangingPunct="1">
              <a:lnSpc>
                <a:spcPct val="150000"/>
              </a:lnSpc>
            </a:pPr>
            <a:r>
              <a:rPr lang="en-US" altLang="en-US" dirty="0"/>
              <a:t>This process holds the same position in the process structure as the root directory does in the file structure: It is the ancestor of all processes the system and users work with.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5C50-2CE6-425C-8280-51EE0A7DC818}"/>
              </a:ext>
            </a:extLst>
          </p:cNvPr>
          <p:cNvSpPr>
            <a:spLocks noGrp="1"/>
          </p:cNvSpPr>
          <p:nvPr>
            <p:ph type="title"/>
          </p:nvPr>
        </p:nvSpPr>
        <p:spPr/>
        <p:txBody>
          <a:bodyPr rtlCol="0"/>
          <a:lstStyle/>
          <a:p>
            <a:pPr eaLnBrk="1" fontAlgn="auto" hangingPunct="1">
              <a:defRPr/>
            </a:pPr>
            <a:r>
              <a:rPr lang="en-IN" dirty="0"/>
              <a:t>Process Structure</a:t>
            </a:r>
            <a:endParaRPr lang="en-US" dirty="0"/>
          </a:p>
        </p:txBody>
      </p:sp>
      <p:sp>
        <p:nvSpPr>
          <p:cNvPr id="20483" name="Content Placeholder 2">
            <a:extLst>
              <a:ext uri="{FF2B5EF4-FFF2-40B4-BE49-F238E27FC236}">
                <a16:creationId xmlns:a16="http://schemas.microsoft.com/office/drawing/2014/main" id="{AFD3B248-09CA-4E01-A229-3B3A4516B74A}"/>
              </a:ext>
            </a:extLst>
          </p:cNvPr>
          <p:cNvSpPr>
            <a:spLocks noGrp="1"/>
          </p:cNvSpPr>
          <p:nvPr>
            <p:ph idx="1"/>
          </p:nvPr>
        </p:nvSpPr>
        <p:spPr/>
        <p:txBody>
          <a:bodyPr/>
          <a:lstStyle/>
          <a:p>
            <a:pPr algn="just" eaLnBrk="1" hangingPunct="1">
              <a:lnSpc>
                <a:spcPct val="150000"/>
              </a:lnSpc>
            </a:pPr>
            <a:r>
              <a:rPr lang="en-US" altLang="en-US" dirty="0"/>
              <a:t>When a command-line system is in multiuser mode, </a:t>
            </a:r>
            <a:r>
              <a:rPr lang="en-US" altLang="en-US" dirty="0" err="1"/>
              <a:t>init</a:t>
            </a:r>
            <a:r>
              <a:rPr lang="en-US" altLang="en-US" dirty="0"/>
              <a:t> runs </a:t>
            </a:r>
            <a:r>
              <a:rPr lang="en-US" altLang="en-US" dirty="0" err="1"/>
              <a:t>getty</a:t>
            </a:r>
            <a:r>
              <a:rPr lang="en-US" altLang="en-US" dirty="0"/>
              <a:t> or </a:t>
            </a:r>
            <a:r>
              <a:rPr lang="en-US" altLang="en-US" dirty="0" err="1"/>
              <a:t>mingetty</a:t>
            </a:r>
            <a:r>
              <a:rPr lang="en-US" altLang="en-US" dirty="0"/>
              <a:t> processes, which display login: prompts on terminals. </a:t>
            </a:r>
          </a:p>
          <a:p>
            <a:pPr algn="just" eaLnBrk="1" hangingPunct="1">
              <a:lnSpc>
                <a:spcPct val="150000"/>
              </a:lnSpc>
            </a:pPr>
            <a:r>
              <a:rPr lang="en-US" altLang="en-US" dirty="0"/>
              <a:t>When a user responds to the prompt and presses RETURN, </a:t>
            </a:r>
            <a:r>
              <a:rPr lang="en-US" altLang="en-US" dirty="0" err="1"/>
              <a:t>getty</a:t>
            </a:r>
            <a:r>
              <a:rPr lang="en-US" altLang="en-US" dirty="0"/>
              <a:t> hands control over to a utility named login, which checks the username and password combination. After the user logs in, the login process becomes the user’s shell process.</a:t>
            </a:r>
          </a:p>
          <a:p>
            <a:pPr eaLnBrk="1" hangingPunct="1">
              <a:lnSpc>
                <a:spcPct val="150000"/>
              </a:lnSpc>
            </a:pP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360D-32BA-4188-939D-CA4FAC004783}"/>
              </a:ext>
            </a:extLst>
          </p:cNvPr>
          <p:cNvSpPr>
            <a:spLocks noGrp="1"/>
          </p:cNvSpPr>
          <p:nvPr>
            <p:ph type="title"/>
          </p:nvPr>
        </p:nvSpPr>
        <p:spPr/>
        <p:txBody>
          <a:bodyPr rtlCol="0"/>
          <a:lstStyle/>
          <a:p>
            <a:pPr eaLnBrk="1" fontAlgn="auto" hangingPunct="1">
              <a:defRPr/>
            </a:pPr>
            <a:r>
              <a:rPr lang="en-US" dirty="0"/>
              <a:t>Process Identification</a:t>
            </a:r>
          </a:p>
        </p:txBody>
      </p:sp>
      <p:sp>
        <p:nvSpPr>
          <p:cNvPr id="21507" name="Content Placeholder 2">
            <a:extLst>
              <a:ext uri="{FF2B5EF4-FFF2-40B4-BE49-F238E27FC236}">
                <a16:creationId xmlns:a16="http://schemas.microsoft.com/office/drawing/2014/main" id="{9C7B7C54-5A45-4D75-81EE-A00F395B6B78}"/>
              </a:ext>
            </a:extLst>
          </p:cNvPr>
          <p:cNvSpPr>
            <a:spLocks noGrp="1"/>
          </p:cNvSpPr>
          <p:nvPr>
            <p:ph idx="1"/>
          </p:nvPr>
        </p:nvSpPr>
        <p:spPr/>
        <p:txBody>
          <a:bodyPr/>
          <a:lstStyle/>
          <a:p>
            <a:pPr algn="just" eaLnBrk="1" hangingPunct="1">
              <a:lnSpc>
                <a:spcPct val="150000"/>
              </a:lnSpc>
            </a:pPr>
            <a:r>
              <a:rPr lang="en-US" altLang="en-US"/>
              <a:t>Linux assigns a unique PID number at the inception of each process. </a:t>
            </a:r>
          </a:p>
          <a:p>
            <a:pPr algn="just" eaLnBrk="1" hangingPunct="1">
              <a:lnSpc>
                <a:spcPct val="150000"/>
              </a:lnSpc>
            </a:pPr>
            <a:r>
              <a:rPr lang="en-US" altLang="en-US"/>
              <a:t>As long as a process exists, it keeps the same PID number. </a:t>
            </a:r>
          </a:p>
          <a:p>
            <a:pPr algn="just" eaLnBrk="1" hangingPunct="1">
              <a:lnSpc>
                <a:spcPct val="150000"/>
              </a:lnSpc>
            </a:pPr>
            <a:r>
              <a:rPr lang="en-US" altLang="en-US"/>
              <a:t>During one session the same process is always executing the login shell.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780D3-C7FB-478B-B19C-D7B48877E94B}"/>
              </a:ext>
            </a:extLst>
          </p:cNvPr>
          <p:cNvSpPr>
            <a:spLocks noGrp="1"/>
          </p:cNvSpPr>
          <p:nvPr>
            <p:ph type="title"/>
          </p:nvPr>
        </p:nvSpPr>
        <p:spPr/>
        <p:txBody>
          <a:bodyPr rtlCol="0"/>
          <a:lstStyle/>
          <a:p>
            <a:pPr eaLnBrk="1" fontAlgn="auto" hangingPunct="1">
              <a:defRPr/>
            </a:pPr>
            <a:r>
              <a:rPr lang="en-US" dirty="0"/>
              <a:t>Process Identification</a:t>
            </a:r>
          </a:p>
        </p:txBody>
      </p:sp>
      <p:sp>
        <p:nvSpPr>
          <p:cNvPr id="22531" name="Content Placeholder 2">
            <a:extLst>
              <a:ext uri="{FF2B5EF4-FFF2-40B4-BE49-F238E27FC236}">
                <a16:creationId xmlns:a16="http://schemas.microsoft.com/office/drawing/2014/main" id="{4144C716-E0AF-4671-98DD-B7CF868213E6}"/>
              </a:ext>
            </a:extLst>
          </p:cNvPr>
          <p:cNvSpPr>
            <a:spLocks noGrp="1"/>
          </p:cNvSpPr>
          <p:nvPr>
            <p:ph idx="1"/>
          </p:nvPr>
        </p:nvSpPr>
        <p:spPr/>
        <p:txBody>
          <a:bodyPr/>
          <a:lstStyle/>
          <a:p>
            <a:pPr algn="just" eaLnBrk="1" hangingPunct="1">
              <a:lnSpc>
                <a:spcPct val="150000"/>
              </a:lnSpc>
            </a:pPr>
            <a:r>
              <a:rPr lang="en-US" altLang="en-US" dirty="0"/>
              <a:t>When you fork a new process—for example, when you use an editor—the PID number of the new (child) process is different from that of its parent process. </a:t>
            </a:r>
          </a:p>
          <a:p>
            <a:pPr algn="just" eaLnBrk="1" hangingPunct="1">
              <a:lnSpc>
                <a:spcPct val="150000"/>
              </a:lnSpc>
            </a:pPr>
            <a:r>
              <a:rPr lang="en-US" altLang="en-US" dirty="0"/>
              <a:t>When you return to the login shell, it is still being executed by the same process and has the same PID number as when you logged in.</a:t>
            </a:r>
          </a:p>
          <a:p>
            <a:pPr eaLnBrk="1" hangingPunct="1"/>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11EB-5209-45F7-A0CC-6059F44A5A5D}"/>
              </a:ext>
            </a:extLst>
          </p:cNvPr>
          <p:cNvSpPr>
            <a:spLocks noGrp="1"/>
          </p:cNvSpPr>
          <p:nvPr>
            <p:ph type="title"/>
          </p:nvPr>
        </p:nvSpPr>
        <p:spPr/>
        <p:txBody>
          <a:bodyPr rtlCol="0"/>
          <a:lstStyle/>
          <a:p>
            <a:pPr eaLnBrk="1" fontAlgn="auto" hangingPunct="1">
              <a:defRPr/>
            </a:pPr>
            <a:r>
              <a:rPr lang="en-US" dirty="0"/>
              <a:t>Process Identification</a:t>
            </a:r>
          </a:p>
        </p:txBody>
      </p:sp>
      <p:sp>
        <p:nvSpPr>
          <p:cNvPr id="23555" name="Content Placeholder 2">
            <a:extLst>
              <a:ext uri="{FF2B5EF4-FFF2-40B4-BE49-F238E27FC236}">
                <a16:creationId xmlns:a16="http://schemas.microsoft.com/office/drawing/2014/main" id="{4D8D150C-8542-4D68-996F-502A56068269}"/>
              </a:ext>
            </a:extLst>
          </p:cNvPr>
          <p:cNvSpPr>
            <a:spLocks noGrp="1"/>
          </p:cNvSpPr>
          <p:nvPr>
            <p:ph idx="1"/>
          </p:nvPr>
        </p:nvSpPr>
        <p:spPr/>
        <p:txBody>
          <a:bodyPr/>
          <a:lstStyle/>
          <a:p>
            <a:pPr algn="just" eaLnBrk="1" hangingPunct="1">
              <a:lnSpc>
                <a:spcPct val="150000"/>
              </a:lnSpc>
            </a:pPr>
            <a:r>
              <a:rPr lang="en-US" altLang="en-US" dirty="0"/>
              <a:t>$ </a:t>
            </a:r>
            <a:r>
              <a:rPr lang="en-US" altLang="en-US" b="1" dirty="0"/>
              <a:t>sleep 10 &amp;</a:t>
            </a:r>
          </a:p>
          <a:p>
            <a:pPr lvl="1" algn="just" eaLnBrk="1" hangingPunct="1">
              <a:lnSpc>
                <a:spcPct val="150000"/>
              </a:lnSpc>
              <a:buFont typeface="Arial" panose="020B0604020202020204" pitchFamily="34" charset="0"/>
              <a:buNone/>
            </a:pPr>
            <a:r>
              <a:rPr lang="en-US" altLang="en-US" dirty="0"/>
              <a:t>[1] 22789</a:t>
            </a:r>
          </a:p>
          <a:p>
            <a:pPr algn="just" eaLnBrk="1" hangingPunct="1">
              <a:lnSpc>
                <a:spcPct val="150000"/>
              </a:lnSpc>
            </a:pPr>
            <a:r>
              <a:rPr lang="en-US" altLang="en-US" dirty="0"/>
              <a:t>$ </a:t>
            </a:r>
            <a:r>
              <a:rPr lang="en-US" altLang="en-US" b="1" dirty="0" err="1"/>
              <a:t>ps</a:t>
            </a:r>
            <a:r>
              <a:rPr lang="en-US" altLang="en-US" b="1" dirty="0"/>
              <a:t> -f</a:t>
            </a:r>
          </a:p>
          <a:p>
            <a:pPr lvl="1" algn="just" eaLnBrk="1" hangingPunct="1">
              <a:lnSpc>
                <a:spcPct val="150000"/>
              </a:lnSpc>
              <a:buFont typeface="Arial" panose="020B0604020202020204" pitchFamily="34" charset="0"/>
              <a:buNone/>
            </a:pPr>
            <a:r>
              <a:rPr lang="en-US" altLang="en-US" dirty="0"/>
              <a:t>UID PID PPID C STIME TTY TIME CMD</a:t>
            </a:r>
          </a:p>
          <a:p>
            <a:pPr lvl="1" algn="just" eaLnBrk="1" hangingPunct="1">
              <a:lnSpc>
                <a:spcPct val="150000"/>
              </a:lnSpc>
              <a:buFont typeface="Arial" panose="020B0604020202020204" pitchFamily="34" charset="0"/>
              <a:buNone/>
            </a:pPr>
            <a:r>
              <a:rPr lang="en-US" altLang="en-US" dirty="0"/>
              <a:t>max 21341 21340 0 10:42 pts/16 00:00:00 bash</a:t>
            </a:r>
          </a:p>
          <a:p>
            <a:pPr lvl="1" algn="just" eaLnBrk="1" hangingPunct="1">
              <a:lnSpc>
                <a:spcPct val="150000"/>
              </a:lnSpc>
              <a:buFont typeface="Arial" panose="020B0604020202020204" pitchFamily="34" charset="0"/>
              <a:buNone/>
            </a:pPr>
            <a:r>
              <a:rPr lang="en-US" altLang="en-US" dirty="0"/>
              <a:t>max 22789 21341 0 17:30 pts/16 00:00:00 sleep 10</a:t>
            </a:r>
          </a:p>
          <a:p>
            <a:pPr lvl="1" algn="just" eaLnBrk="1" hangingPunct="1">
              <a:lnSpc>
                <a:spcPct val="150000"/>
              </a:lnSpc>
              <a:buFont typeface="Arial" panose="020B0604020202020204" pitchFamily="34" charset="0"/>
              <a:buNone/>
            </a:pPr>
            <a:r>
              <a:rPr lang="en-US" altLang="en-US" dirty="0"/>
              <a:t>max 22790 21341 0 17:30 pts/16 00:00:00 </a:t>
            </a:r>
            <a:r>
              <a:rPr lang="en-US" altLang="en-US" dirty="0" err="1"/>
              <a:t>ps</a:t>
            </a:r>
            <a:r>
              <a:rPr lang="en-US" altLang="en-US" dirty="0"/>
              <a:t> -f</a:t>
            </a:r>
          </a:p>
          <a:p>
            <a:pPr algn="just" eaLnBrk="1" hangingPunct="1">
              <a:lnSpc>
                <a:spcPct val="150000"/>
              </a:lnSpc>
            </a:pP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52F2-D787-4FDE-A19A-2129F101C66A}"/>
              </a:ext>
            </a:extLst>
          </p:cNvPr>
          <p:cNvSpPr>
            <a:spLocks noGrp="1"/>
          </p:cNvSpPr>
          <p:nvPr>
            <p:ph type="title"/>
          </p:nvPr>
        </p:nvSpPr>
        <p:spPr/>
        <p:txBody>
          <a:bodyPr rtlCol="0"/>
          <a:lstStyle/>
          <a:p>
            <a:pPr eaLnBrk="1" fontAlgn="auto" hangingPunct="1">
              <a:defRPr/>
            </a:pPr>
            <a:r>
              <a:rPr lang="en-US" dirty="0"/>
              <a:t>Process Identification</a:t>
            </a:r>
          </a:p>
        </p:txBody>
      </p:sp>
      <p:sp>
        <p:nvSpPr>
          <p:cNvPr id="3" name="Content Placeholder 2">
            <a:extLst>
              <a:ext uri="{FF2B5EF4-FFF2-40B4-BE49-F238E27FC236}">
                <a16:creationId xmlns:a16="http://schemas.microsoft.com/office/drawing/2014/main" id="{9A8A3E62-E197-48E6-A27C-DF3DA0EFB17A}"/>
              </a:ext>
            </a:extLst>
          </p:cNvPr>
          <p:cNvSpPr>
            <a:spLocks noGrp="1"/>
          </p:cNvSpPr>
          <p:nvPr>
            <p:ph idx="1"/>
          </p:nvPr>
        </p:nvSpPr>
        <p:spPr/>
        <p:txBody>
          <a:bodyPr rtlCol="0">
            <a:normAutofit fontScale="92500"/>
          </a:bodyPr>
          <a:lstStyle/>
          <a:p>
            <a:pPr algn="just" eaLnBrk="1" fontAlgn="auto" hangingPunct="1">
              <a:lnSpc>
                <a:spcPct val="150000"/>
              </a:lnSpc>
              <a:spcAft>
                <a:spcPts val="0"/>
              </a:spcAft>
              <a:defRPr/>
            </a:pPr>
            <a:r>
              <a:rPr lang="en-US" dirty="0"/>
              <a:t>The following example shows that the process running the shell forked (is the parent of) the process running ps. </a:t>
            </a:r>
          </a:p>
          <a:p>
            <a:pPr algn="just" eaLnBrk="1" fontAlgn="auto" hangingPunct="1">
              <a:lnSpc>
                <a:spcPct val="150000"/>
              </a:lnSpc>
              <a:spcAft>
                <a:spcPts val="0"/>
              </a:spcAft>
              <a:defRPr/>
            </a:pPr>
            <a:r>
              <a:rPr lang="en-US" dirty="0"/>
              <a:t>When you call it with the –f option, </a:t>
            </a:r>
            <a:r>
              <a:rPr lang="en-US" dirty="0" err="1"/>
              <a:t>ps</a:t>
            </a:r>
            <a:r>
              <a:rPr lang="en-US" dirty="0"/>
              <a:t> displays a full listing of information about each process. </a:t>
            </a:r>
          </a:p>
          <a:p>
            <a:pPr algn="just" eaLnBrk="1" fontAlgn="auto" hangingPunct="1">
              <a:lnSpc>
                <a:spcPct val="150000"/>
              </a:lnSpc>
              <a:spcAft>
                <a:spcPts val="0"/>
              </a:spcAft>
              <a:defRPr/>
            </a:pPr>
            <a:r>
              <a:rPr lang="en-US" dirty="0"/>
              <a:t>The line of the </a:t>
            </a:r>
            <a:r>
              <a:rPr lang="en-US" dirty="0" err="1"/>
              <a:t>ps</a:t>
            </a:r>
            <a:r>
              <a:rPr lang="en-US" dirty="0"/>
              <a:t> display with bash in the CMD column refers to the process running the shell. </a:t>
            </a:r>
          </a:p>
          <a:p>
            <a:pPr algn="just" eaLnBrk="1" fontAlgn="auto" hangingPunct="1">
              <a:lnSpc>
                <a:spcPct val="150000"/>
              </a:lnSpc>
              <a:spcAft>
                <a:spcPts val="0"/>
              </a:spcAft>
              <a:defRPr/>
            </a:pPr>
            <a:r>
              <a:rPr lang="en-US" dirty="0"/>
              <a:t>The column headed by PID identifies the PID number. The column headed PPID identifies the PID number of the parent of the process.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6E6D4-D4B3-4756-8935-38BF977A6C99}"/>
              </a:ext>
            </a:extLst>
          </p:cNvPr>
          <p:cNvSpPr>
            <a:spLocks noGrp="1"/>
          </p:cNvSpPr>
          <p:nvPr>
            <p:ph type="title"/>
          </p:nvPr>
        </p:nvSpPr>
        <p:spPr/>
        <p:txBody>
          <a:bodyPr rtlCol="0"/>
          <a:lstStyle/>
          <a:p>
            <a:pPr eaLnBrk="1" fontAlgn="auto" hangingPunct="1">
              <a:defRPr/>
            </a:pPr>
            <a:r>
              <a:rPr lang="en-US" dirty="0"/>
              <a:t>Process Identification</a:t>
            </a:r>
          </a:p>
        </p:txBody>
      </p:sp>
      <p:sp>
        <p:nvSpPr>
          <p:cNvPr id="25603" name="Content Placeholder 2">
            <a:extLst>
              <a:ext uri="{FF2B5EF4-FFF2-40B4-BE49-F238E27FC236}">
                <a16:creationId xmlns:a16="http://schemas.microsoft.com/office/drawing/2014/main" id="{80CD8EDC-D95F-44BB-846F-1DEB9C0206CA}"/>
              </a:ext>
            </a:extLst>
          </p:cNvPr>
          <p:cNvSpPr>
            <a:spLocks noGrp="1"/>
          </p:cNvSpPr>
          <p:nvPr>
            <p:ph idx="1"/>
          </p:nvPr>
        </p:nvSpPr>
        <p:spPr/>
        <p:txBody>
          <a:bodyPr/>
          <a:lstStyle/>
          <a:p>
            <a:pPr algn="just" eaLnBrk="1" hangingPunct="1">
              <a:lnSpc>
                <a:spcPct val="150000"/>
              </a:lnSpc>
            </a:pPr>
            <a:r>
              <a:rPr lang="en-US" altLang="en-US" dirty="0"/>
              <a:t>From the PID and PPID columns you can see that the process running the shell (PID 21341) is the parent of the process running sleep (PID 22789).</a:t>
            </a:r>
          </a:p>
          <a:p>
            <a:pPr algn="just" eaLnBrk="1" hangingPunct="1">
              <a:lnSpc>
                <a:spcPct val="150000"/>
              </a:lnSpc>
            </a:pPr>
            <a:r>
              <a:rPr lang="en-US" altLang="en-US" dirty="0"/>
              <a:t>The parent PID number of sleep is the same as the PID number of the shell (21341).</a:t>
            </a:r>
          </a:p>
          <a:p>
            <a:pPr algn="just" eaLnBrk="1" hangingPunct="1">
              <a:lnSpc>
                <a:spcPct val="150000"/>
              </a:lnSpc>
            </a:pP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9A0C-484C-4A7D-8656-4F614616E714}"/>
              </a:ext>
            </a:extLst>
          </p:cNvPr>
          <p:cNvSpPr>
            <a:spLocks noGrp="1"/>
          </p:cNvSpPr>
          <p:nvPr>
            <p:ph type="title"/>
          </p:nvPr>
        </p:nvSpPr>
        <p:spPr/>
        <p:txBody>
          <a:bodyPr rtlCol="0"/>
          <a:lstStyle/>
          <a:p>
            <a:pPr eaLnBrk="1" fontAlgn="auto" hangingPunct="1">
              <a:defRPr/>
            </a:pPr>
            <a:r>
              <a:rPr lang="en-US" dirty="0"/>
              <a:t>Process Identification</a:t>
            </a:r>
          </a:p>
        </p:txBody>
      </p:sp>
      <p:sp>
        <p:nvSpPr>
          <p:cNvPr id="3" name="Content Placeholder 2">
            <a:extLst>
              <a:ext uri="{FF2B5EF4-FFF2-40B4-BE49-F238E27FC236}">
                <a16:creationId xmlns:a16="http://schemas.microsoft.com/office/drawing/2014/main" id="{36BBB931-E4DB-4BBF-822A-160898E923B0}"/>
              </a:ext>
            </a:extLst>
          </p:cNvPr>
          <p:cNvSpPr>
            <a:spLocks noGrp="1"/>
          </p:cNvSpPr>
          <p:nvPr>
            <p:ph idx="1"/>
          </p:nvPr>
        </p:nvSpPr>
        <p:spPr/>
        <p:txBody>
          <a:bodyPr rtlCol="0">
            <a:normAutofit/>
          </a:bodyPr>
          <a:lstStyle/>
          <a:p>
            <a:pPr marL="0" indent="0" algn="just" eaLnBrk="1" fontAlgn="auto" hangingPunct="1">
              <a:lnSpc>
                <a:spcPct val="170000"/>
              </a:lnSpc>
              <a:spcAft>
                <a:spcPts val="0"/>
              </a:spcAft>
              <a:buNone/>
              <a:defRPr/>
            </a:pPr>
            <a:r>
              <a:rPr lang="en-US" dirty="0"/>
              <a:t>A second pair of sleep and </a:t>
            </a:r>
            <a:r>
              <a:rPr lang="en-US" dirty="0" err="1"/>
              <a:t>ps</a:t>
            </a:r>
            <a:r>
              <a:rPr lang="en-US" dirty="0"/>
              <a:t> –f commands shows that the shell is still being run by the same process but that it forked another process to run sleep:</a:t>
            </a:r>
          </a:p>
          <a:p>
            <a:pPr algn="just" eaLnBrk="1" fontAlgn="auto" hangingPunct="1">
              <a:lnSpc>
                <a:spcPct val="170000"/>
              </a:lnSpc>
              <a:spcAft>
                <a:spcPts val="0"/>
              </a:spcAft>
              <a:defRPr/>
            </a:pPr>
            <a:r>
              <a:rPr lang="en-US" dirty="0"/>
              <a:t>$ </a:t>
            </a:r>
            <a:r>
              <a:rPr lang="en-US" b="1" dirty="0"/>
              <a:t>sleep 10 &amp;</a:t>
            </a:r>
          </a:p>
          <a:p>
            <a:pPr lvl="1" algn="just" eaLnBrk="1" fontAlgn="auto" hangingPunct="1">
              <a:lnSpc>
                <a:spcPct val="170000"/>
              </a:lnSpc>
              <a:spcAft>
                <a:spcPts val="0"/>
              </a:spcAft>
              <a:buFont typeface="Arial" panose="020B0604020202020204" pitchFamily="34" charset="0"/>
              <a:buNone/>
              <a:defRPr/>
            </a:pPr>
            <a:r>
              <a:rPr lang="en-US" dirty="0"/>
              <a:t>[1] 22791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9A0C-484C-4A7D-8656-4F614616E714}"/>
              </a:ext>
            </a:extLst>
          </p:cNvPr>
          <p:cNvSpPr>
            <a:spLocks noGrp="1"/>
          </p:cNvSpPr>
          <p:nvPr>
            <p:ph type="title"/>
          </p:nvPr>
        </p:nvSpPr>
        <p:spPr/>
        <p:txBody>
          <a:bodyPr rtlCol="0"/>
          <a:lstStyle/>
          <a:p>
            <a:pPr eaLnBrk="1" fontAlgn="auto" hangingPunct="1">
              <a:defRPr/>
            </a:pPr>
            <a:r>
              <a:rPr lang="en-US" dirty="0"/>
              <a:t>Process Identification</a:t>
            </a:r>
          </a:p>
        </p:txBody>
      </p:sp>
      <p:sp>
        <p:nvSpPr>
          <p:cNvPr id="3" name="Content Placeholder 2">
            <a:extLst>
              <a:ext uri="{FF2B5EF4-FFF2-40B4-BE49-F238E27FC236}">
                <a16:creationId xmlns:a16="http://schemas.microsoft.com/office/drawing/2014/main" id="{36BBB931-E4DB-4BBF-822A-160898E923B0}"/>
              </a:ext>
            </a:extLst>
          </p:cNvPr>
          <p:cNvSpPr>
            <a:spLocks noGrp="1"/>
          </p:cNvSpPr>
          <p:nvPr>
            <p:ph idx="1"/>
          </p:nvPr>
        </p:nvSpPr>
        <p:spPr/>
        <p:txBody>
          <a:bodyPr rtlCol="0">
            <a:normAutofit/>
          </a:bodyPr>
          <a:lstStyle/>
          <a:p>
            <a:pPr algn="just" eaLnBrk="1" fontAlgn="auto" hangingPunct="1">
              <a:lnSpc>
                <a:spcPct val="170000"/>
              </a:lnSpc>
              <a:spcAft>
                <a:spcPts val="0"/>
              </a:spcAft>
              <a:defRPr/>
            </a:pPr>
            <a:r>
              <a:rPr lang="en-US" dirty="0"/>
              <a:t>$ </a:t>
            </a:r>
            <a:r>
              <a:rPr lang="en-US" b="1" dirty="0" err="1"/>
              <a:t>ps</a:t>
            </a:r>
            <a:r>
              <a:rPr lang="en-US" b="1" dirty="0"/>
              <a:t> -f</a:t>
            </a:r>
          </a:p>
          <a:p>
            <a:pPr lvl="1" algn="just" eaLnBrk="1" fontAlgn="auto" hangingPunct="1">
              <a:lnSpc>
                <a:spcPct val="170000"/>
              </a:lnSpc>
              <a:spcAft>
                <a:spcPts val="0"/>
              </a:spcAft>
              <a:buFont typeface="Arial" panose="020B0604020202020204" pitchFamily="34" charset="0"/>
              <a:buNone/>
              <a:defRPr/>
            </a:pPr>
            <a:r>
              <a:rPr lang="en-US" dirty="0"/>
              <a:t>UID PID PPID C STIME TTY TIME CMD</a:t>
            </a:r>
          </a:p>
          <a:p>
            <a:pPr lvl="1" algn="just" eaLnBrk="1" fontAlgn="auto" hangingPunct="1">
              <a:lnSpc>
                <a:spcPct val="170000"/>
              </a:lnSpc>
              <a:spcAft>
                <a:spcPts val="0"/>
              </a:spcAft>
              <a:buFont typeface="Arial" panose="020B0604020202020204" pitchFamily="34" charset="0"/>
              <a:buNone/>
              <a:defRPr/>
            </a:pPr>
            <a:r>
              <a:rPr lang="en-US" dirty="0"/>
              <a:t>max 21341 21340 0 10:42 pts/16 00:00:00 bash</a:t>
            </a:r>
          </a:p>
          <a:p>
            <a:pPr lvl="1" algn="just" eaLnBrk="1" fontAlgn="auto" hangingPunct="1">
              <a:lnSpc>
                <a:spcPct val="170000"/>
              </a:lnSpc>
              <a:spcAft>
                <a:spcPts val="0"/>
              </a:spcAft>
              <a:buFont typeface="Arial" panose="020B0604020202020204" pitchFamily="34" charset="0"/>
              <a:buNone/>
              <a:defRPr/>
            </a:pPr>
            <a:r>
              <a:rPr lang="en-US" dirty="0"/>
              <a:t>max 22791 21341 0 17:31 pts/16 00:00:00 sleep 10</a:t>
            </a:r>
          </a:p>
          <a:p>
            <a:pPr lvl="1" algn="just" eaLnBrk="1" fontAlgn="auto" hangingPunct="1">
              <a:lnSpc>
                <a:spcPct val="170000"/>
              </a:lnSpc>
              <a:spcAft>
                <a:spcPts val="0"/>
              </a:spcAft>
              <a:buFont typeface="Arial" panose="020B0604020202020204" pitchFamily="34" charset="0"/>
              <a:buNone/>
              <a:defRPr/>
            </a:pPr>
            <a:r>
              <a:rPr lang="en-US" dirty="0"/>
              <a:t>max 22792 21341 0 17:31 pts/16 00:00:00 </a:t>
            </a:r>
            <a:r>
              <a:rPr lang="en-US" dirty="0" err="1"/>
              <a:t>ps</a:t>
            </a:r>
            <a:r>
              <a:rPr lang="en-US" dirty="0"/>
              <a:t> -f</a:t>
            </a:r>
          </a:p>
        </p:txBody>
      </p:sp>
    </p:spTree>
    <p:extLst>
      <p:ext uri="{BB962C8B-B14F-4D97-AF65-F5344CB8AC3E}">
        <p14:creationId xmlns:p14="http://schemas.microsoft.com/office/powerpoint/2010/main" val="1957024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CD91-608A-4CB2-B6F1-559B80A59F21}"/>
              </a:ext>
            </a:extLst>
          </p:cNvPr>
          <p:cNvSpPr>
            <a:spLocks noGrp="1"/>
          </p:cNvSpPr>
          <p:nvPr>
            <p:ph type="title"/>
          </p:nvPr>
        </p:nvSpPr>
        <p:spPr/>
        <p:txBody>
          <a:bodyPr rtlCol="0"/>
          <a:lstStyle/>
          <a:p>
            <a:pPr eaLnBrk="1" fontAlgn="auto" hangingPunct="1">
              <a:defRPr/>
            </a:pPr>
            <a:r>
              <a:rPr lang="en-US" dirty="0"/>
              <a:t>Process Identification</a:t>
            </a:r>
          </a:p>
        </p:txBody>
      </p:sp>
      <p:sp>
        <p:nvSpPr>
          <p:cNvPr id="27651" name="Content Placeholder 2">
            <a:extLst>
              <a:ext uri="{FF2B5EF4-FFF2-40B4-BE49-F238E27FC236}">
                <a16:creationId xmlns:a16="http://schemas.microsoft.com/office/drawing/2014/main" id="{1111D3A8-5619-4767-9994-CAD7849B257D}"/>
              </a:ext>
            </a:extLst>
          </p:cNvPr>
          <p:cNvSpPr>
            <a:spLocks noGrp="1"/>
          </p:cNvSpPr>
          <p:nvPr>
            <p:ph idx="1"/>
          </p:nvPr>
        </p:nvSpPr>
        <p:spPr/>
        <p:txBody>
          <a:bodyPr/>
          <a:lstStyle/>
          <a:p>
            <a:pPr marL="0" indent="0" algn="just" eaLnBrk="1" hangingPunct="1">
              <a:lnSpc>
                <a:spcPct val="150000"/>
              </a:lnSpc>
              <a:buNone/>
            </a:pPr>
            <a:r>
              <a:rPr lang="en-US" altLang="en-US" dirty="0"/>
              <a:t>You can also use </a:t>
            </a:r>
            <a:r>
              <a:rPr lang="en-US" altLang="en-US" dirty="0" err="1"/>
              <a:t>pstree</a:t>
            </a:r>
            <a:r>
              <a:rPr lang="en-US" altLang="en-US" dirty="0"/>
              <a:t> (or </a:t>
            </a:r>
            <a:r>
              <a:rPr lang="en-US" altLang="en-US" dirty="0" err="1"/>
              <a:t>ps</a:t>
            </a:r>
            <a:r>
              <a:rPr lang="en-US" altLang="en-US" dirty="0"/>
              <a:t> ––forest, with or without the –e option) to see the parent–child relationship of processes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4BD6-273C-49AC-A589-10BCEA5CD0CD}"/>
              </a:ext>
            </a:extLst>
          </p:cNvPr>
          <p:cNvSpPr>
            <a:spLocks noGrp="1"/>
          </p:cNvSpPr>
          <p:nvPr>
            <p:ph type="title"/>
          </p:nvPr>
        </p:nvSpPr>
        <p:spPr/>
        <p:txBody>
          <a:bodyPr rtlCol="0">
            <a:normAutofit/>
          </a:bodyPr>
          <a:lstStyle/>
          <a:p>
            <a:pPr eaLnBrk="1" fontAlgn="auto" hangingPunct="1">
              <a:defRPr/>
            </a:pPr>
            <a:r>
              <a:rPr lang="en-US" dirty="0"/>
              <a:t>Learning Outcomes</a:t>
            </a:r>
          </a:p>
        </p:txBody>
      </p:sp>
      <p:sp>
        <p:nvSpPr>
          <p:cNvPr id="11267" name="Content Placeholder 2">
            <a:extLst>
              <a:ext uri="{FF2B5EF4-FFF2-40B4-BE49-F238E27FC236}">
                <a16:creationId xmlns:a16="http://schemas.microsoft.com/office/drawing/2014/main" id="{780D68E8-BEF4-4D69-8174-64C0058D931F}"/>
              </a:ext>
            </a:extLst>
          </p:cNvPr>
          <p:cNvSpPr>
            <a:spLocks noGrp="1"/>
          </p:cNvSpPr>
          <p:nvPr>
            <p:ph idx="1"/>
          </p:nvPr>
        </p:nvSpPr>
        <p:spPr>
          <a:xfrm>
            <a:off x="1200150" y="2809875"/>
            <a:ext cx="7315200" cy="3819525"/>
          </a:xfrm>
        </p:spPr>
        <p:txBody>
          <a:bodyPr/>
          <a:lstStyle/>
          <a:p>
            <a:pPr algn="just" eaLnBrk="1" hangingPunct="1">
              <a:lnSpc>
                <a:spcPct val="150000"/>
              </a:lnSpc>
            </a:pPr>
            <a:r>
              <a:rPr lang="en-IN" altLang="en-US" dirty="0"/>
              <a:t>Understand the special characters</a:t>
            </a:r>
          </a:p>
          <a:p>
            <a:pPr algn="just" eaLnBrk="1" hangingPunct="1">
              <a:lnSpc>
                <a:spcPct val="150000"/>
              </a:lnSpc>
            </a:pPr>
            <a:r>
              <a:rPr lang="en-IN" altLang="en-US" dirty="0"/>
              <a:t>Understand about the process</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DF46B-559C-4534-AC39-B40A42E0B99B}"/>
              </a:ext>
            </a:extLst>
          </p:cNvPr>
          <p:cNvSpPr>
            <a:spLocks noGrp="1"/>
          </p:cNvSpPr>
          <p:nvPr>
            <p:ph type="title"/>
          </p:nvPr>
        </p:nvSpPr>
        <p:spPr/>
        <p:txBody>
          <a:bodyPr rtlCol="0"/>
          <a:lstStyle/>
          <a:p>
            <a:pPr eaLnBrk="1" fontAlgn="auto" hangingPunct="1">
              <a:defRPr/>
            </a:pPr>
            <a:r>
              <a:rPr lang="en-US" dirty="0"/>
              <a:t>Process Identification</a:t>
            </a:r>
          </a:p>
        </p:txBody>
      </p:sp>
      <p:pic>
        <p:nvPicPr>
          <p:cNvPr id="28675" name="Content Placeholder 4" descr="bash1.JPG">
            <a:extLst>
              <a:ext uri="{FF2B5EF4-FFF2-40B4-BE49-F238E27FC236}">
                <a16:creationId xmlns:a16="http://schemas.microsoft.com/office/drawing/2014/main" id="{87A042EC-A8C5-45FB-9771-519B9FD1178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61950" y="1731240"/>
            <a:ext cx="8582025" cy="427037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BB1A-1228-461D-9C20-4F575B1C4515}"/>
              </a:ext>
            </a:extLst>
          </p:cNvPr>
          <p:cNvSpPr>
            <a:spLocks noGrp="1"/>
          </p:cNvSpPr>
          <p:nvPr>
            <p:ph type="title"/>
          </p:nvPr>
        </p:nvSpPr>
        <p:spPr/>
        <p:txBody>
          <a:bodyPr rtlCol="0"/>
          <a:lstStyle/>
          <a:p>
            <a:pPr eaLnBrk="1" fontAlgn="auto" hangingPunct="1">
              <a:defRPr/>
            </a:pPr>
            <a:r>
              <a:rPr lang="en-US" dirty="0"/>
              <a:t>Process Identification</a:t>
            </a:r>
          </a:p>
        </p:txBody>
      </p:sp>
      <p:sp>
        <p:nvSpPr>
          <p:cNvPr id="29699" name="Content Placeholder 2">
            <a:extLst>
              <a:ext uri="{FF2B5EF4-FFF2-40B4-BE49-F238E27FC236}">
                <a16:creationId xmlns:a16="http://schemas.microsoft.com/office/drawing/2014/main" id="{6DFE24E5-DE40-43C0-93B8-E94413475E02}"/>
              </a:ext>
            </a:extLst>
          </p:cNvPr>
          <p:cNvSpPr>
            <a:spLocks noGrp="1"/>
          </p:cNvSpPr>
          <p:nvPr>
            <p:ph idx="1"/>
          </p:nvPr>
        </p:nvSpPr>
        <p:spPr/>
        <p:txBody>
          <a:bodyPr/>
          <a:lstStyle/>
          <a:p>
            <a:pPr algn="just" eaLnBrk="1" hangingPunct="1">
              <a:lnSpc>
                <a:spcPct val="150000"/>
              </a:lnSpc>
            </a:pPr>
            <a:r>
              <a:rPr lang="en-US" altLang="en-US" dirty="0"/>
              <a:t>The line that starts with –</a:t>
            </a:r>
            <a:r>
              <a:rPr lang="en-US" altLang="en-US" dirty="0" err="1"/>
              <a:t>kdeinit</a:t>
            </a:r>
            <a:r>
              <a:rPr lang="en-US" altLang="en-US" dirty="0"/>
              <a:t> shows a graphical user running many processes, including </a:t>
            </a:r>
            <a:r>
              <a:rPr lang="en-US" altLang="en-US" dirty="0" err="1"/>
              <a:t>firefox</a:t>
            </a:r>
            <a:r>
              <a:rPr lang="en-US" altLang="en-US" dirty="0"/>
              <a:t>, </a:t>
            </a:r>
            <a:r>
              <a:rPr lang="en-US" altLang="en-US" dirty="0" err="1"/>
              <a:t>gaim</a:t>
            </a:r>
            <a:r>
              <a:rPr lang="en-US" altLang="en-US" dirty="0"/>
              <a:t>, and </a:t>
            </a:r>
            <a:r>
              <a:rPr lang="en-US" altLang="en-US" dirty="0" err="1"/>
              <a:t>oclock</a:t>
            </a:r>
            <a:r>
              <a:rPr lang="en-US" altLang="en-US" dirty="0"/>
              <a:t>. </a:t>
            </a:r>
          </a:p>
          <a:p>
            <a:pPr algn="just" eaLnBrk="1" hangingPunct="1">
              <a:lnSpc>
                <a:spcPct val="150000"/>
              </a:lnSpc>
            </a:pPr>
            <a:r>
              <a:rPr lang="en-US" altLang="en-US" dirty="0"/>
              <a:t>The line that starts with –login shows a textual user running sleep in the background and running </a:t>
            </a:r>
            <a:r>
              <a:rPr lang="en-US" altLang="en-US" dirty="0" err="1"/>
              <a:t>pstree</a:t>
            </a:r>
            <a:r>
              <a:rPr lang="en-US" altLang="en-US" dirty="0"/>
              <a:t> in the foreground.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EF1C-799E-4AC5-85EC-7F7E43168166}"/>
              </a:ext>
            </a:extLst>
          </p:cNvPr>
          <p:cNvSpPr>
            <a:spLocks noGrp="1"/>
          </p:cNvSpPr>
          <p:nvPr>
            <p:ph type="title"/>
          </p:nvPr>
        </p:nvSpPr>
        <p:spPr/>
        <p:txBody>
          <a:bodyPr rtlCol="0"/>
          <a:lstStyle/>
          <a:p>
            <a:pPr eaLnBrk="1" fontAlgn="auto" hangingPunct="1">
              <a:defRPr/>
            </a:pPr>
            <a:r>
              <a:rPr lang="en-US" dirty="0"/>
              <a:t>Executing a Command</a:t>
            </a:r>
          </a:p>
        </p:txBody>
      </p:sp>
      <p:sp>
        <p:nvSpPr>
          <p:cNvPr id="30723" name="Content Placeholder 2">
            <a:extLst>
              <a:ext uri="{FF2B5EF4-FFF2-40B4-BE49-F238E27FC236}">
                <a16:creationId xmlns:a16="http://schemas.microsoft.com/office/drawing/2014/main" id="{82FB3AA6-ADDB-46ED-B3F7-526F31225B74}"/>
              </a:ext>
            </a:extLst>
          </p:cNvPr>
          <p:cNvSpPr>
            <a:spLocks noGrp="1"/>
          </p:cNvSpPr>
          <p:nvPr>
            <p:ph idx="1"/>
          </p:nvPr>
        </p:nvSpPr>
        <p:spPr/>
        <p:txBody>
          <a:bodyPr/>
          <a:lstStyle/>
          <a:p>
            <a:pPr algn="just" eaLnBrk="1" hangingPunct="1">
              <a:lnSpc>
                <a:spcPct val="150000"/>
              </a:lnSpc>
            </a:pPr>
            <a:r>
              <a:rPr lang="en-US" altLang="en-US" dirty="0"/>
              <a:t>When you give the shell a command, it usually forks [spawns using the fork() system call] a child process to execute the command. </a:t>
            </a:r>
          </a:p>
          <a:p>
            <a:pPr algn="just" eaLnBrk="1" hangingPunct="1">
              <a:lnSpc>
                <a:spcPct val="150000"/>
              </a:lnSpc>
            </a:pPr>
            <a:r>
              <a:rPr lang="en-US" altLang="en-US" dirty="0"/>
              <a:t>While the child process is executing the command, the parent process sleeps [implemented as the sleep() system call].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46F7B-CC9D-45E0-BDAE-28D47EE8B4D7}"/>
              </a:ext>
            </a:extLst>
          </p:cNvPr>
          <p:cNvSpPr>
            <a:spLocks noGrp="1"/>
          </p:cNvSpPr>
          <p:nvPr>
            <p:ph type="title"/>
          </p:nvPr>
        </p:nvSpPr>
        <p:spPr/>
        <p:txBody>
          <a:bodyPr rtlCol="0"/>
          <a:lstStyle/>
          <a:p>
            <a:pPr eaLnBrk="1" fontAlgn="auto" hangingPunct="1">
              <a:defRPr/>
            </a:pPr>
            <a:r>
              <a:rPr lang="en-US" dirty="0"/>
              <a:t>Executing a Command</a:t>
            </a:r>
          </a:p>
        </p:txBody>
      </p:sp>
      <p:sp>
        <p:nvSpPr>
          <p:cNvPr id="31747" name="Content Placeholder 2">
            <a:extLst>
              <a:ext uri="{FF2B5EF4-FFF2-40B4-BE49-F238E27FC236}">
                <a16:creationId xmlns:a16="http://schemas.microsoft.com/office/drawing/2014/main" id="{1A77F966-AEC2-4AF4-B905-01B5ADBBA3A8}"/>
              </a:ext>
            </a:extLst>
          </p:cNvPr>
          <p:cNvSpPr>
            <a:spLocks noGrp="1"/>
          </p:cNvSpPr>
          <p:nvPr>
            <p:ph idx="1"/>
          </p:nvPr>
        </p:nvSpPr>
        <p:spPr/>
        <p:txBody>
          <a:bodyPr/>
          <a:lstStyle/>
          <a:p>
            <a:pPr algn="just" eaLnBrk="1" hangingPunct="1">
              <a:lnSpc>
                <a:spcPct val="150000"/>
              </a:lnSpc>
            </a:pPr>
            <a:r>
              <a:rPr lang="en-US" altLang="en-US" dirty="0"/>
              <a:t>While a process is sleeping, it does not use any computer time; it remains inactive, waiting to wake up. </a:t>
            </a:r>
          </a:p>
          <a:p>
            <a:pPr algn="just" eaLnBrk="1" hangingPunct="1">
              <a:lnSpc>
                <a:spcPct val="150000"/>
              </a:lnSpc>
            </a:pPr>
            <a:r>
              <a:rPr lang="en-US" altLang="en-US" dirty="0"/>
              <a:t>When the child process finishes executing the command, it tells its parent of its success or failure via its exit status and then dies. </a:t>
            </a:r>
          </a:p>
          <a:p>
            <a:pPr algn="just" eaLnBrk="1" hangingPunct="1">
              <a:lnSpc>
                <a:spcPct val="150000"/>
              </a:lnSpc>
            </a:pPr>
            <a:r>
              <a:rPr lang="en-US" altLang="en-US" dirty="0"/>
              <a:t>The parent process (which is running the shell) wakes up and prompts for another command.</a:t>
            </a:r>
          </a:p>
          <a:p>
            <a:pPr algn="just" eaLnBrk="1" hangingPunct="1">
              <a:lnSpc>
                <a:spcPct val="150000"/>
              </a:lnSpc>
            </a:pP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DAAD5-19B4-4E38-B3E9-267168960D51}"/>
              </a:ext>
            </a:extLst>
          </p:cNvPr>
          <p:cNvSpPr>
            <a:spLocks noGrp="1"/>
          </p:cNvSpPr>
          <p:nvPr>
            <p:ph type="title"/>
          </p:nvPr>
        </p:nvSpPr>
        <p:spPr/>
        <p:txBody>
          <a:bodyPr rtlCol="0"/>
          <a:lstStyle/>
          <a:p>
            <a:pPr eaLnBrk="1" fontAlgn="auto" hangingPunct="1">
              <a:defRPr/>
            </a:pPr>
            <a:r>
              <a:rPr lang="en-US" dirty="0"/>
              <a:t>Executing a Command</a:t>
            </a:r>
          </a:p>
        </p:txBody>
      </p:sp>
      <p:sp>
        <p:nvSpPr>
          <p:cNvPr id="3" name="Content Placeholder 2">
            <a:extLst>
              <a:ext uri="{FF2B5EF4-FFF2-40B4-BE49-F238E27FC236}">
                <a16:creationId xmlns:a16="http://schemas.microsoft.com/office/drawing/2014/main" id="{F999BA6C-1739-479D-AD68-A2A42945818E}"/>
              </a:ext>
            </a:extLst>
          </p:cNvPr>
          <p:cNvSpPr>
            <a:spLocks noGrp="1"/>
          </p:cNvSpPr>
          <p:nvPr>
            <p:ph idx="1"/>
          </p:nvPr>
        </p:nvSpPr>
        <p:spPr/>
        <p:txBody>
          <a:bodyPr rtlCol="0">
            <a:normAutofit fontScale="92500"/>
          </a:bodyPr>
          <a:lstStyle/>
          <a:p>
            <a:pPr algn="just" eaLnBrk="1" fontAlgn="auto" hangingPunct="1">
              <a:lnSpc>
                <a:spcPct val="160000"/>
              </a:lnSpc>
              <a:spcAft>
                <a:spcPts val="0"/>
              </a:spcAft>
              <a:defRPr/>
            </a:pPr>
            <a:r>
              <a:rPr lang="en-US" dirty="0"/>
              <a:t>When you run a process in the background by ending a command with an ampersand (&amp;), the shell forks a child process without going to sleep and without waiting for the child process to run to completion. </a:t>
            </a:r>
          </a:p>
          <a:p>
            <a:pPr algn="just" eaLnBrk="1" fontAlgn="auto" hangingPunct="1">
              <a:lnSpc>
                <a:spcPct val="160000"/>
              </a:lnSpc>
              <a:spcAft>
                <a:spcPts val="0"/>
              </a:spcAft>
              <a:defRPr/>
            </a:pPr>
            <a:r>
              <a:rPr lang="en-US" dirty="0"/>
              <a:t>The parent process, which is executing the shell, reports the job number and PID number of the child process and prompts for another command. The child process runs in the background, independent of its parent.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2A461-3FFC-4A94-B5CD-736735770D44}"/>
              </a:ext>
            </a:extLst>
          </p:cNvPr>
          <p:cNvSpPr>
            <a:spLocks noGrp="1"/>
          </p:cNvSpPr>
          <p:nvPr>
            <p:ph type="title"/>
          </p:nvPr>
        </p:nvSpPr>
        <p:spPr/>
        <p:txBody>
          <a:bodyPr rtlCol="0"/>
          <a:lstStyle/>
          <a:p>
            <a:pPr eaLnBrk="1" fontAlgn="auto" hangingPunct="1">
              <a:defRPr/>
            </a:pPr>
            <a:r>
              <a:rPr lang="en-US" dirty="0"/>
              <a:t>Executing a Command</a:t>
            </a:r>
          </a:p>
        </p:txBody>
      </p:sp>
      <p:sp>
        <p:nvSpPr>
          <p:cNvPr id="33795" name="Content Placeholder 2">
            <a:extLst>
              <a:ext uri="{FF2B5EF4-FFF2-40B4-BE49-F238E27FC236}">
                <a16:creationId xmlns:a16="http://schemas.microsoft.com/office/drawing/2014/main" id="{D4B38191-60E2-48F6-B74D-587C10A341DD}"/>
              </a:ext>
            </a:extLst>
          </p:cNvPr>
          <p:cNvSpPr>
            <a:spLocks noGrp="1"/>
          </p:cNvSpPr>
          <p:nvPr>
            <p:ph idx="1"/>
          </p:nvPr>
        </p:nvSpPr>
        <p:spPr/>
        <p:txBody>
          <a:bodyPr/>
          <a:lstStyle/>
          <a:p>
            <a:pPr marL="0" indent="0" algn="just" eaLnBrk="1" hangingPunct="1">
              <a:lnSpc>
                <a:spcPct val="150000"/>
              </a:lnSpc>
              <a:buNone/>
            </a:pPr>
            <a:r>
              <a:rPr lang="en-US" altLang="en-US" dirty="0"/>
              <a:t>Although the shell forks a process to run most of the commands you give it, some commands are built into the shell. The shell does not need to fork a process to run </a:t>
            </a:r>
            <a:r>
              <a:rPr lang="en-US" altLang="en-US" dirty="0" err="1"/>
              <a:t>builtins</a:t>
            </a:r>
            <a:r>
              <a:rPr lang="en-US" altLang="en-US"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928E-1D16-4BA0-92F5-BDFEA978C6D1}"/>
              </a:ext>
            </a:extLst>
          </p:cNvPr>
          <p:cNvSpPr>
            <a:spLocks noGrp="1"/>
          </p:cNvSpPr>
          <p:nvPr>
            <p:ph type="title"/>
          </p:nvPr>
        </p:nvSpPr>
        <p:spPr/>
        <p:txBody>
          <a:bodyPr rtlCol="0"/>
          <a:lstStyle/>
          <a:p>
            <a:pPr eaLnBrk="1" fontAlgn="auto" hangingPunct="1">
              <a:defRPr/>
            </a:pPr>
            <a:r>
              <a:rPr lang="en-US" dirty="0"/>
              <a:t>Executing a Command</a:t>
            </a:r>
          </a:p>
        </p:txBody>
      </p:sp>
      <p:sp>
        <p:nvSpPr>
          <p:cNvPr id="34819" name="Content Placeholder 2">
            <a:extLst>
              <a:ext uri="{FF2B5EF4-FFF2-40B4-BE49-F238E27FC236}">
                <a16:creationId xmlns:a16="http://schemas.microsoft.com/office/drawing/2014/main" id="{552083A2-1748-4163-B608-2958EF87D027}"/>
              </a:ext>
            </a:extLst>
          </p:cNvPr>
          <p:cNvSpPr>
            <a:spLocks noGrp="1"/>
          </p:cNvSpPr>
          <p:nvPr>
            <p:ph idx="1"/>
          </p:nvPr>
        </p:nvSpPr>
        <p:spPr/>
        <p:txBody>
          <a:bodyPr/>
          <a:lstStyle/>
          <a:p>
            <a:pPr algn="just" eaLnBrk="1" hangingPunct="1">
              <a:lnSpc>
                <a:spcPct val="150000"/>
              </a:lnSpc>
            </a:pPr>
            <a:r>
              <a:rPr lang="en-US" altLang="en-US" dirty="0"/>
              <a:t>Variables Within a given process, such as your login shell or a subshell, you can declare, initialize, read, and change variables. </a:t>
            </a:r>
          </a:p>
          <a:p>
            <a:pPr algn="just" eaLnBrk="1" hangingPunct="1">
              <a:lnSpc>
                <a:spcPct val="150000"/>
              </a:lnSpc>
            </a:pPr>
            <a:r>
              <a:rPr lang="en-US" altLang="en-US" dirty="0"/>
              <a:t>By default, however, a variable is local to a process. When a process forks a child process, the parent does not pass the value of a variable to the child.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46F1-5376-4D7A-8E41-7C3F610612E9}"/>
              </a:ext>
            </a:extLst>
          </p:cNvPr>
          <p:cNvSpPr>
            <a:spLocks noGrp="1"/>
          </p:cNvSpPr>
          <p:nvPr>
            <p:ph type="title"/>
          </p:nvPr>
        </p:nvSpPr>
        <p:spPr/>
        <p:txBody>
          <a:bodyPr rtlCol="0"/>
          <a:lstStyle/>
          <a:p>
            <a:pPr eaLnBrk="1" fontAlgn="auto" hangingPunct="1">
              <a:defRPr/>
            </a:pPr>
            <a:r>
              <a:rPr lang="en-US" dirty="0"/>
              <a:t>Executing a Command</a:t>
            </a:r>
          </a:p>
        </p:txBody>
      </p:sp>
      <p:sp>
        <p:nvSpPr>
          <p:cNvPr id="35843" name="Content Placeholder 2">
            <a:extLst>
              <a:ext uri="{FF2B5EF4-FFF2-40B4-BE49-F238E27FC236}">
                <a16:creationId xmlns:a16="http://schemas.microsoft.com/office/drawing/2014/main" id="{8E3CC016-E6A0-4239-BCC7-903D1B63F76A}"/>
              </a:ext>
            </a:extLst>
          </p:cNvPr>
          <p:cNvSpPr>
            <a:spLocks noGrp="1"/>
          </p:cNvSpPr>
          <p:nvPr>
            <p:ph idx="1"/>
          </p:nvPr>
        </p:nvSpPr>
        <p:spPr/>
        <p:txBody>
          <a:bodyPr/>
          <a:lstStyle/>
          <a:p>
            <a:pPr marL="0" indent="0" algn="just" eaLnBrk="1" hangingPunct="1">
              <a:lnSpc>
                <a:spcPct val="150000"/>
              </a:lnSpc>
              <a:buNone/>
            </a:pPr>
            <a:r>
              <a:rPr lang="en-US" altLang="en-US" dirty="0"/>
              <a:t>You can make the value of a variable available to child processes (global) by using the export </a:t>
            </a:r>
            <a:r>
              <a:rPr lang="en-US" altLang="en-US" dirty="0" err="1"/>
              <a:t>builtin</a:t>
            </a:r>
            <a:r>
              <a:rPr lang="en-US" altLang="en-US" dirty="0"/>
              <a:t> under bash or the </a:t>
            </a:r>
            <a:r>
              <a:rPr lang="en-US" altLang="en-US" dirty="0" err="1"/>
              <a:t>setenv</a:t>
            </a:r>
            <a:r>
              <a:rPr lang="en-US" altLang="en-US" dirty="0"/>
              <a:t> </a:t>
            </a:r>
            <a:r>
              <a:rPr lang="en-US" altLang="en-US" dirty="0" err="1"/>
              <a:t>builtin</a:t>
            </a:r>
            <a:r>
              <a:rPr lang="en-US" altLang="en-US" dirty="0"/>
              <a:t> under </a:t>
            </a:r>
            <a:r>
              <a:rPr lang="en-US" altLang="en-US" dirty="0" err="1"/>
              <a:t>tcsh</a:t>
            </a:r>
            <a:r>
              <a:rPr lang="en-US" altLang="en-US" dirty="0"/>
              <a:t>.</a:t>
            </a:r>
          </a:p>
          <a:p>
            <a:pPr marL="0" indent="0" algn="just" eaLnBrk="1" hangingPunct="1">
              <a:lnSpc>
                <a:spcPct val="150000"/>
              </a:lnSpc>
              <a:buNone/>
            </a:pPr>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DDFB-6390-49F4-8E2D-DC3C57CAF1EC}"/>
              </a:ext>
            </a:extLst>
          </p:cNvPr>
          <p:cNvSpPr>
            <a:spLocks noGrp="1"/>
          </p:cNvSpPr>
          <p:nvPr>
            <p:ph type="title"/>
          </p:nvPr>
        </p:nvSpPr>
        <p:spPr/>
        <p:txBody>
          <a:bodyPr rtlCol="0"/>
          <a:lstStyle/>
          <a:p>
            <a:pPr eaLnBrk="1" fontAlgn="auto" hangingPunct="1">
              <a:defRPr/>
            </a:pPr>
            <a:r>
              <a:rPr lang="en-IN" dirty="0"/>
              <a:t>Special Characters</a:t>
            </a:r>
            <a:endParaRPr lang="en-US" dirty="0"/>
          </a:p>
        </p:txBody>
      </p:sp>
      <p:graphicFrame>
        <p:nvGraphicFramePr>
          <p:cNvPr id="4" name="Content Placeholder 3">
            <a:extLst>
              <a:ext uri="{FF2B5EF4-FFF2-40B4-BE49-F238E27FC236}">
                <a16:creationId xmlns:a16="http://schemas.microsoft.com/office/drawing/2014/main" id="{60FCB95B-AFD6-453E-B294-D4710701084E}"/>
              </a:ext>
            </a:extLst>
          </p:cNvPr>
          <p:cNvGraphicFramePr>
            <a:graphicFrameLocks noGrp="1"/>
          </p:cNvGraphicFramePr>
          <p:nvPr>
            <p:ph idx="1"/>
            <p:extLst>
              <p:ext uri="{D42A27DB-BD31-4B8C-83A1-F6EECF244321}">
                <p14:modId xmlns:p14="http://schemas.microsoft.com/office/powerpoint/2010/main" val="3164948096"/>
              </p:ext>
            </p:extLst>
          </p:nvPr>
        </p:nvGraphicFramePr>
        <p:xfrm>
          <a:off x="361950" y="1526309"/>
          <a:ext cx="8582025" cy="4987962"/>
        </p:xfrm>
        <a:graphic>
          <a:graphicData uri="http://schemas.openxmlformats.org/drawingml/2006/table">
            <a:tbl>
              <a:tblPr firstRow="1" bandRow="1">
                <a:tableStyleId>{5C22544A-7EE6-4342-B048-85BDC9FD1C3A}</a:tableStyleId>
              </a:tblPr>
              <a:tblGrid>
                <a:gridCol w="2173432">
                  <a:extLst>
                    <a:ext uri="{9D8B030D-6E8A-4147-A177-3AD203B41FA5}">
                      <a16:colId xmlns:a16="http://schemas.microsoft.com/office/drawing/2014/main" val="20000"/>
                    </a:ext>
                  </a:extLst>
                </a:gridCol>
                <a:gridCol w="6408593">
                  <a:extLst>
                    <a:ext uri="{9D8B030D-6E8A-4147-A177-3AD203B41FA5}">
                      <a16:colId xmlns:a16="http://schemas.microsoft.com/office/drawing/2014/main" val="20001"/>
                    </a:ext>
                  </a:extLst>
                </a:gridCol>
              </a:tblGrid>
              <a:tr h="370783">
                <a:tc>
                  <a:txBody>
                    <a:bodyPr/>
                    <a:lstStyle/>
                    <a:p>
                      <a:pPr algn="ctr"/>
                      <a:r>
                        <a:rPr lang="en-IN" sz="1800" dirty="0"/>
                        <a:t>Characters</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t>Use</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783">
                <a:tc>
                  <a:txBody>
                    <a:bodyPr/>
                    <a:lstStyle/>
                    <a:p>
                      <a:pPr algn="ctr"/>
                      <a:r>
                        <a:rPr lang="en-IN" sz="1800" dirty="0"/>
                        <a:t>NEWLINE</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800" dirty="0"/>
                        <a:t>Initiates the execution of a command page</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783">
                <a:tc>
                  <a:txBody>
                    <a:bodyPr/>
                    <a:lstStyle/>
                    <a:p>
                      <a:pPr algn="ctr"/>
                      <a:r>
                        <a:rPr lang="en-IN" sz="1800" dirty="0"/>
                        <a:t>;</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800" dirty="0"/>
                        <a:t>Separates commands</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40050">
                <a:tc>
                  <a:txBody>
                    <a:bodyPr/>
                    <a:lstStyle/>
                    <a:p>
                      <a:pPr algn="ctr"/>
                      <a:r>
                        <a:rPr lang="en-IN" sz="1800" dirty="0"/>
                        <a:t>()</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800" dirty="0"/>
                        <a:t>Group commands for execution by a </a:t>
                      </a:r>
                      <a:r>
                        <a:rPr lang="en-IN" sz="1800" dirty="0" err="1"/>
                        <a:t>subshell</a:t>
                      </a:r>
                      <a:r>
                        <a:rPr lang="en-IN" sz="1800" dirty="0"/>
                        <a:t> or</a:t>
                      </a:r>
                      <a:r>
                        <a:rPr lang="en-IN" sz="1800" baseline="0" dirty="0"/>
                        <a:t> identifies a function</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783">
                <a:tc>
                  <a:txBody>
                    <a:bodyPr/>
                    <a:lstStyle/>
                    <a:p>
                      <a:pPr algn="ctr"/>
                      <a:r>
                        <a:rPr lang="en-IN" sz="1800" dirty="0"/>
                        <a:t>(( ))</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800" dirty="0"/>
                        <a:t>Expands an</a:t>
                      </a:r>
                      <a:r>
                        <a:rPr lang="en-IN" sz="1800" baseline="0" dirty="0"/>
                        <a:t> arithmetic expression</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783">
                <a:tc>
                  <a:txBody>
                    <a:bodyPr/>
                    <a:lstStyle/>
                    <a:p>
                      <a:pPr algn="ctr"/>
                      <a:r>
                        <a:rPr lang="en-IN" sz="1800" dirty="0"/>
                        <a:t>&amp;</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800" dirty="0"/>
                        <a:t>Executes a command in the background</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783">
                <a:tc>
                  <a:txBody>
                    <a:bodyPr/>
                    <a:lstStyle/>
                    <a:p>
                      <a:pPr algn="ctr"/>
                      <a:r>
                        <a:rPr lang="en-IN" sz="1800" dirty="0"/>
                        <a:t>|</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800" dirty="0"/>
                        <a:t>Pipe</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783">
                <a:tc>
                  <a:txBody>
                    <a:bodyPr/>
                    <a:lstStyle/>
                    <a:p>
                      <a:pPr algn="ctr"/>
                      <a:r>
                        <a:rPr lang="en-IN" sz="1800" dirty="0"/>
                        <a:t>&gt;</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800" dirty="0"/>
                        <a:t>Redirects standard output</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0783">
                <a:tc>
                  <a:txBody>
                    <a:bodyPr/>
                    <a:lstStyle/>
                    <a:p>
                      <a:pPr algn="ctr"/>
                      <a:r>
                        <a:rPr lang="en-IN" sz="1800" dirty="0"/>
                        <a:t>&gt;&gt;</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800" dirty="0"/>
                        <a:t>Appends standard output</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70783">
                <a:tc>
                  <a:txBody>
                    <a:bodyPr/>
                    <a:lstStyle/>
                    <a:p>
                      <a:pPr algn="ctr"/>
                      <a:r>
                        <a:rPr lang="en-IN" sz="1800" dirty="0"/>
                        <a:t>&lt;</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800" dirty="0"/>
                        <a:t>Redirects standard input</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0783">
                <a:tc>
                  <a:txBody>
                    <a:bodyPr/>
                    <a:lstStyle/>
                    <a:p>
                      <a:pPr algn="ctr"/>
                      <a:r>
                        <a:rPr lang="en-IN" sz="1800" dirty="0"/>
                        <a:t>&lt;&lt;</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800" dirty="0"/>
                        <a:t>Here document</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640050">
                <a:tc>
                  <a:txBody>
                    <a:bodyPr/>
                    <a:lstStyle/>
                    <a:p>
                      <a:pPr algn="ctr"/>
                      <a:r>
                        <a:rPr lang="en-IN" sz="1800" dirty="0"/>
                        <a:t>*</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800" dirty="0"/>
                        <a:t>Any string of zero or more characters in an ambiguous</a:t>
                      </a:r>
                      <a:r>
                        <a:rPr lang="en-IN" sz="1800" baseline="0" dirty="0"/>
                        <a:t> file reference</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1F5CB-05A4-48A1-8121-89D1FE95FC47}"/>
              </a:ext>
            </a:extLst>
          </p:cNvPr>
          <p:cNvSpPr>
            <a:spLocks noGrp="1"/>
          </p:cNvSpPr>
          <p:nvPr>
            <p:ph type="title"/>
          </p:nvPr>
        </p:nvSpPr>
        <p:spPr/>
        <p:txBody>
          <a:bodyPr rtlCol="0"/>
          <a:lstStyle/>
          <a:p>
            <a:pPr eaLnBrk="1" fontAlgn="auto" hangingPunct="1">
              <a:defRPr/>
            </a:pPr>
            <a:r>
              <a:rPr lang="en-IN" dirty="0"/>
              <a:t>Special Characters</a:t>
            </a:r>
            <a:endParaRPr lang="en-US" dirty="0"/>
          </a:p>
        </p:txBody>
      </p:sp>
      <p:graphicFrame>
        <p:nvGraphicFramePr>
          <p:cNvPr id="4" name="Content Placeholder 3">
            <a:extLst>
              <a:ext uri="{FF2B5EF4-FFF2-40B4-BE49-F238E27FC236}">
                <a16:creationId xmlns:a16="http://schemas.microsoft.com/office/drawing/2014/main" id="{BCB8EBB2-E74B-4E6C-B92A-5C20FF74E424}"/>
              </a:ext>
            </a:extLst>
          </p:cNvPr>
          <p:cNvGraphicFramePr>
            <a:graphicFrameLocks noGrp="1"/>
          </p:cNvGraphicFramePr>
          <p:nvPr>
            <p:ph idx="1"/>
            <p:extLst>
              <p:ext uri="{D42A27DB-BD31-4B8C-83A1-F6EECF244321}">
                <p14:modId xmlns:p14="http://schemas.microsoft.com/office/powerpoint/2010/main" val="2201380943"/>
              </p:ext>
            </p:extLst>
          </p:nvPr>
        </p:nvGraphicFramePr>
        <p:xfrm>
          <a:off x="480291" y="1536122"/>
          <a:ext cx="8463684" cy="4724145"/>
        </p:xfrm>
        <a:graphic>
          <a:graphicData uri="http://schemas.openxmlformats.org/drawingml/2006/table">
            <a:tbl>
              <a:tblPr bandRow="1">
                <a:tableStyleId>{5C22544A-7EE6-4342-B048-85BDC9FD1C3A}</a:tableStyleId>
              </a:tblPr>
              <a:tblGrid>
                <a:gridCol w="1764145">
                  <a:extLst>
                    <a:ext uri="{9D8B030D-6E8A-4147-A177-3AD203B41FA5}">
                      <a16:colId xmlns:a16="http://schemas.microsoft.com/office/drawing/2014/main" val="20000"/>
                    </a:ext>
                  </a:extLst>
                </a:gridCol>
                <a:gridCol w="6699539">
                  <a:extLst>
                    <a:ext uri="{9D8B030D-6E8A-4147-A177-3AD203B41FA5}">
                      <a16:colId xmlns:a16="http://schemas.microsoft.com/office/drawing/2014/main" val="20001"/>
                    </a:ext>
                  </a:extLst>
                </a:gridCol>
              </a:tblGrid>
              <a:tr h="371269">
                <a:tc>
                  <a:txBody>
                    <a:bodyPr/>
                    <a:lstStyle/>
                    <a:p>
                      <a:pPr algn="ctr"/>
                      <a:r>
                        <a:rPr lang="en-IN" sz="1800" dirty="0">
                          <a:solidFill>
                            <a:schemeClr val="bg1"/>
                          </a:solidFill>
                        </a:rPr>
                        <a:t>Characters</a:t>
                      </a:r>
                      <a:endParaRPr lang="en-US" sz="1800" dirty="0">
                        <a:solidFill>
                          <a:schemeClr val="bg1"/>
                        </a:solidFill>
                      </a:endParaRP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D7FBF"/>
                    </a:solidFill>
                  </a:tcPr>
                </a:tc>
                <a:tc>
                  <a:txBody>
                    <a:bodyPr/>
                    <a:lstStyle/>
                    <a:p>
                      <a:pPr algn="ctr"/>
                      <a:r>
                        <a:rPr lang="en-IN" sz="1800" dirty="0">
                          <a:solidFill>
                            <a:schemeClr val="bg1"/>
                          </a:solidFill>
                        </a:rPr>
                        <a:t>Use</a:t>
                      </a:r>
                      <a:endParaRPr lang="en-US" sz="1800" dirty="0">
                        <a:solidFill>
                          <a:schemeClr val="bg1"/>
                        </a:solidFill>
                      </a:endParaRP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D7FBF"/>
                    </a:solidFill>
                  </a:tcPr>
                </a:tc>
                <a:extLst>
                  <a:ext uri="{0D108BD9-81ED-4DB2-BD59-A6C34878D82A}">
                    <a16:rowId xmlns:a16="http://schemas.microsoft.com/office/drawing/2014/main" val="697846801"/>
                  </a:ext>
                </a:extLst>
              </a:tr>
              <a:tr h="371269">
                <a:tc>
                  <a:txBody>
                    <a:bodyPr/>
                    <a:lstStyle/>
                    <a:p>
                      <a:pPr algn="ctr"/>
                      <a:r>
                        <a:rPr lang="en-IN" sz="1800" dirty="0"/>
                        <a:t>?</a:t>
                      </a:r>
                      <a:endParaRPr lang="en-US" sz="1800" dirty="0"/>
                    </a:p>
                  </a:txBody>
                  <a:tcPr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800" dirty="0"/>
                        <a:t>Any single character in an ambiguous file reference</a:t>
                      </a:r>
                      <a:endParaRPr lang="en-US" sz="1800" dirty="0"/>
                    </a:p>
                  </a:txBody>
                  <a:tcPr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1269">
                <a:tc>
                  <a:txBody>
                    <a:bodyPr/>
                    <a:lstStyle/>
                    <a:p>
                      <a:pPr algn="ctr"/>
                      <a:r>
                        <a:rPr lang="en-IN" sz="1800" dirty="0"/>
                        <a:t>\</a:t>
                      </a:r>
                      <a:endParaRPr lang="en-US" sz="1800" dirty="0"/>
                    </a:p>
                  </a:txBody>
                  <a:tcPr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800" dirty="0"/>
                        <a:t>Quotes the following</a:t>
                      </a:r>
                      <a:r>
                        <a:rPr lang="en-IN" sz="1800" baseline="0" dirty="0"/>
                        <a:t> character</a:t>
                      </a:r>
                      <a:endParaRPr lang="en-US" sz="1800" dirty="0"/>
                    </a:p>
                  </a:txBody>
                  <a:tcPr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1269">
                <a:tc>
                  <a:txBody>
                    <a:bodyPr/>
                    <a:lstStyle/>
                    <a:p>
                      <a:pPr algn="ctr"/>
                      <a:r>
                        <a:rPr lang="en-IN" sz="1800" dirty="0"/>
                        <a:t>‘</a:t>
                      </a:r>
                      <a:endParaRPr lang="en-US" sz="1800" dirty="0"/>
                    </a:p>
                  </a:txBody>
                  <a:tcPr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800" dirty="0"/>
                        <a:t>Quotes a string, preventing all substitution</a:t>
                      </a:r>
                      <a:endParaRPr lang="en-US" sz="1800" dirty="0"/>
                    </a:p>
                  </a:txBody>
                  <a:tcPr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35476">
                <a:tc>
                  <a:txBody>
                    <a:bodyPr/>
                    <a:lstStyle/>
                    <a:p>
                      <a:pPr algn="ctr"/>
                      <a:r>
                        <a:rPr lang="en-IN" sz="1800" dirty="0"/>
                        <a:t>“</a:t>
                      </a:r>
                      <a:endParaRPr lang="en-US" sz="1800" dirty="0"/>
                    </a:p>
                  </a:txBody>
                  <a:tcPr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800" dirty="0"/>
                        <a:t>Quotes a string, allowing only</a:t>
                      </a:r>
                      <a:r>
                        <a:rPr lang="en-IN" sz="1800" baseline="0" dirty="0"/>
                        <a:t> variable and command substitution</a:t>
                      </a:r>
                      <a:endParaRPr lang="en-US" sz="1800" dirty="0"/>
                    </a:p>
                  </a:txBody>
                  <a:tcPr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1269">
                <a:tc>
                  <a:txBody>
                    <a:bodyPr/>
                    <a:lstStyle/>
                    <a:p>
                      <a:pPr algn="ctr"/>
                      <a:r>
                        <a:rPr lang="en-IN" sz="1800" dirty="0"/>
                        <a:t>‘...’</a:t>
                      </a:r>
                      <a:endParaRPr lang="en-US" sz="1800" dirty="0"/>
                    </a:p>
                  </a:txBody>
                  <a:tcPr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800" dirty="0"/>
                        <a:t>Performs</a:t>
                      </a:r>
                      <a:r>
                        <a:rPr lang="en-IN" sz="1800" baseline="0" dirty="0"/>
                        <a:t> command substitution</a:t>
                      </a:r>
                      <a:endParaRPr lang="en-US" sz="1800" dirty="0"/>
                    </a:p>
                  </a:txBody>
                  <a:tcPr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1269">
                <a:tc>
                  <a:txBody>
                    <a:bodyPr/>
                    <a:lstStyle/>
                    <a:p>
                      <a:pPr algn="ctr"/>
                      <a:r>
                        <a:rPr lang="en-IN" sz="1800" dirty="0"/>
                        <a:t>[</a:t>
                      </a:r>
                      <a:r>
                        <a:rPr lang="en-IN" sz="1800" baseline="0" dirty="0"/>
                        <a:t> ]</a:t>
                      </a:r>
                      <a:endParaRPr lang="en-US" sz="1800" dirty="0"/>
                    </a:p>
                  </a:txBody>
                  <a:tcPr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800" dirty="0"/>
                        <a:t>Character class in</a:t>
                      </a:r>
                      <a:r>
                        <a:rPr lang="en-IN" sz="1800" baseline="0" dirty="0"/>
                        <a:t> an ambiguous file reference</a:t>
                      </a:r>
                      <a:endParaRPr lang="en-US" sz="1800" dirty="0"/>
                    </a:p>
                  </a:txBody>
                  <a:tcPr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1269">
                <a:tc>
                  <a:txBody>
                    <a:bodyPr/>
                    <a:lstStyle/>
                    <a:p>
                      <a:pPr algn="ctr"/>
                      <a:r>
                        <a:rPr lang="en-IN" sz="1800" dirty="0"/>
                        <a:t>$</a:t>
                      </a:r>
                      <a:endParaRPr lang="en-US" sz="1800" dirty="0"/>
                    </a:p>
                  </a:txBody>
                  <a:tcPr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800" dirty="0"/>
                        <a:t>Reference a variable</a:t>
                      </a:r>
                      <a:endParaRPr lang="en-US" sz="1800" dirty="0"/>
                    </a:p>
                  </a:txBody>
                  <a:tcPr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1269">
                <a:tc>
                  <a:txBody>
                    <a:bodyPr/>
                    <a:lstStyle/>
                    <a:p>
                      <a:pPr algn="ctr"/>
                      <a:r>
                        <a:rPr lang="en-IN" sz="1800" dirty="0"/>
                        <a:t>.</a:t>
                      </a:r>
                      <a:endParaRPr lang="en-US" sz="1800" dirty="0"/>
                    </a:p>
                  </a:txBody>
                  <a:tcPr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800" dirty="0"/>
                        <a:t>Executes</a:t>
                      </a:r>
                      <a:r>
                        <a:rPr lang="en-IN" sz="1800" baseline="0" dirty="0"/>
                        <a:t> a command</a:t>
                      </a:r>
                      <a:endParaRPr lang="en-US" sz="1800" dirty="0"/>
                    </a:p>
                  </a:txBody>
                  <a:tcPr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1269">
                <a:tc>
                  <a:txBody>
                    <a:bodyPr/>
                    <a:lstStyle/>
                    <a:p>
                      <a:pPr algn="ctr"/>
                      <a:r>
                        <a:rPr lang="en-IN" sz="1800" dirty="0"/>
                        <a:t>#</a:t>
                      </a:r>
                      <a:endParaRPr lang="en-US" sz="1800" dirty="0"/>
                    </a:p>
                  </a:txBody>
                  <a:tcPr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800" dirty="0"/>
                        <a:t>Begins a comment</a:t>
                      </a:r>
                      <a:endParaRPr lang="en-US" sz="1800" dirty="0"/>
                    </a:p>
                  </a:txBody>
                  <a:tcPr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71269">
                <a:tc>
                  <a:txBody>
                    <a:bodyPr/>
                    <a:lstStyle/>
                    <a:p>
                      <a:pPr algn="ctr"/>
                      <a:r>
                        <a:rPr lang="en-IN" sz="1800" dirty="0"/>
                        <a:t>{ }</a:t>
                      </a:r>
                      <a:endParaRPr lang="en-US" sz="1800" dirty="0"/>
                    </a:p>
                  </a:txBody>
                  <a:tcPr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800" dirty="0"/>
                        <a:t>Surround</a:t>
                      </a:r>
                      <a:r>
                        <a:rPr lang="en-IN" sz="1800" baseline="0" dirty="0"/>
                        <a:t>s the contents of a function</a:t>
                      </a:r>
                      <a:endParaRPr lang="en-US" sz="1800" dirty="0"/>
                    </a:p>
                  </a:txBody>
                  <a:tcPr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1269">
                <a:tc>
                  <a:txBody>
                    <a:bodyPr/>
                    <a:lstStyle/>
                    <a:p>
                      <a:pPr algn="ctr"/>
                      <a:r>
                        <a:rPr lang="en-IN" sz="1800" dirty="0"/>
                        <a:t>:</a:t>
                      </a:r>
                      <a:endParaRPr lang="en-US" sz="1800" dirty="0"/>
                    </a:p>
                  </a:txBody>
                  <a:tcPr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800" dirty="0"/>
                        <a:t>Returns true</a:t>
                      </a:r>
                      <a:endParaRPr lang="en-US" sz="1800" dirty="0"/>
                    </a:p>
                  </a:txBody>
                  <a:tcPr marT="45773" marB="457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89EE-1E57-452A-ABD8-0524CA23AE6C}"/>
              </a:ext>
            </a:extLst>
          </p:cNvPr>
          <p:cNvSpPr>
            <a:spLocks noGrp="1"/>
          </p:cNvSpPr>
          <p:nvPr>
            <p:ph type="title"/>
          </p:nvPr>
        </p:nvSpPr>
        <p:spPr/>
        <p:txBody>
          <a:bodyPr rtlCol="0"/>
          <a:lstStyle/>
          <a:p>
            <a:pPr eaLnBrk="1" fontAlgn="auto" hangingPunct="1">
              <a:defRPr/>
            </a:pPr>
            <a:r>
              <a:rPr lang="en-IN" dirty="0"/>
              <a:t>Special Characters</a:t>
            </a:r>
            <a:endParaRPr lang="en-US" dirty="0"/>
          </a:p>
        </p:txBody>
      </p:sp>
      <p:graphicFrame>
        <p:nvGraphicFramePr>
          <p:cNvPr id="4" name="Content Placeholder 3">
            <a:extLst>
              <a:ext uri="{FF2B5EF4-FFF2-40B4-BE49-F238E27FC236}">
                <a16:creationId xmlns:a16="http://schemas.microsoft.com/office/drawing/2014/main" id="{5D5699A0-A4D3-4ECB-A8A1-CD9793287F48}"/>
              </a:ext>
            </a:extLst>
          </p:cNvPr>
          <p:cNvGraphicFramePr>
            <a:graphicFrameLocks noGrp="1"/>
          </p:cNvGraphicFramePr>
          <p:nvPr>
            <p:ph idx="1"/>
            <p:extLst>
              <p:ext uri="{D42A27DB-BD31-4B8C-83A1-F6EECF244321}">
                <p14:modId xmlns:p14="http://schemas.microsoft.com/office/powerpoint/2010/main" val="2234536255"/>
              </p:ext>
            </p:extLst>
          </p:nvPr>
        </p:nvGraphicFramePr>
        <p:xfrm>
          <a:off x="361950" y="2639291"/>
          <a:ext cx="8582026" cy="2225040"/>
        </p:xfrm>
        <a:graphic>
          <a:graphicData uri="http://schemas.openxmlformats.org/drawingml/2006/table">
            <a:tbl>
              <a:tblPr bandRow="1">
                <a:tableStyleId>{5C22544A-7EE6-4342-B048-85BDC9FD1C3A}</a:tableStyleId>
              </a:tblPr>
              <a:tblGrid>
                <a:gridCol w="3607522">
                  <a:extLst>
                    <a:ext uri="{9D8B030D-6E8A-4147-A177-3AD203B41FA5}">
                      <a16:colId xmlns:a16="http://schemas.microsoft.com/office/drawing/2014/main" val="20000"/>
                    </a:ext>
                  </a:extLst>
                </a:gridCol>
                <a:gridCol w="4974504">
                  <a:extLst>
                    <a:ext uri="{9D8B030D-6E8A-4147-A177-3AD203B41FA5}">
                      <a16:colId xmlns:a16="http://schemas.microsoft.com/office/drawing/2014/main" val="20001"/>
                    </a:ext>
                  </a:extLst>
                </a:gridCol>
              </a:tblGrid>
              <a:tr h="370840">
                <a:tc>
                  <a:txBody>
                    <a:bodyPr/>
                    <a:lstStyle/>
                    <a:p>
                      <a:pPr algn="ctr"/>
                      <a:r>
                        <a:rPr lang="en-IN" sz="1800" dirty="0">
                          <a:solidFill>
                            <a:schemeClr val="bg1"/>
                          </a:solidFill>
                        </a:rPr>
                        <a:t>Characters</a:t>
                      </a:r>
                      <a:endParaRPr lang="en-US" sz="1800" dirty="0">
                        <a:solidFill>
                          <a:schemeClr val="bg1"/>
                        </a:solidFill>
                      </a:endParaRP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D7FBF"/>
                    </a:solidFill>
                  </a:tcPr>
                </a:tc>
                <a:tc>
                  <a:txBody>
                    <a:bodyPr/>
                    <a:lstStyle/>
                    <a:p>
                      <a:pPr algn="ctr"/>
                      <a:r>
                        <a:rPr lang="en-IN" sz="1800" dirty="0">
                          <a:solidFill>
                            <a:schemeClr val="bg1"/>
                          </a:solidFill>
                        </a:rPr>
                        <a:t>Use</a:t>
                      </a:r>
                      <a:endParaRPr lang="en-US" sz="1800" dirty="0">
                        <a:solidFill>
                          <a:schemeClr val="bg1"/>
                        </a:solidFill>
                      </a:endParaRP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D7FBF"/>
                    </a:solidFill>
                  </a:tcPr>
                </a:tc>
                <a:extLst>
                  <a:ext uri="{0D108BD9-81ED-4DB2-BD59-A6C34878D82A}">
                    <a16:rowId xmlns:a16="http://schemas.microsoft.com/office/drawing/2014/main" val="3757927721"/>
                  </a:ext>
                </a:extLst>
              </a:tr>
              <a:tr h="370840">
                <a:tc>
                  <a:txBody>
                    <a:bodyPr/>
                    <a:lstStyle/>
                    <a:p>
                      <a:pPr algn="ctr"/>
                      <a:r>
                        <a:rPr lang="en-IN" dirty="0"/>
                        <a:t>&amp;&amp;</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Boolean</a:t>
                      </a:r>
                      <a:r>
                        <a:rPr lang="en-IN" baseline="0" dirty="0"/>
                        <a:t> AND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IN" dirty="0"/>
                        <a: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Boolean 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IN" dirty="0"/>
                        <a: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Boolean NOT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IN" dirty="0"/>
                        <a:t>$(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Performs</a:t>
                      </a:r>
                      <a:r>
                        <a:rPr lang="en-IN" baseline="0" dirty="0"/>
                        <a:t> command substitution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IN" dirty="0"/>
                        <a:t>[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Evaluates an</a:t>
                      </a:r>
                      <a:r>
                        <a:rPr lang="en-IN" baseline="0" dirty="0"/>
                        <a:t> arithmetic expression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846D6-6ED4-43DC-9662-CFEB054D7CA3}"/>
              </a:ext>
            </a:extLst>
          </p:cNvPr>
          <p:cNvSpPr>
            <a:spLocks noGrp="1"/>
          </p:cNvSpPr>
          <p:nvPr>
            <p:ph type="title"/>
          </p:nvPr>
        </p:nvSpPr>
        <p:spPr/>
        <p:txBody>
          <a:bodyPr rtlCol="0"/>
          <a:lstStyle/>
          <a:p>
            <a:pPr eaLnBrk="1" fontAlgn="auto" hangingPunct="1">
              <a:defRPr/>
            </a:pPr>
            <a:r>
              <a:rPr lang="en-US" dirty="0"/>
              <a:t>Processes</a:t>
            </a:r>
          </a:p>
        </p:txBody>
      </p:sp>
      <p:sp>
        <p:nvSpPr>
          <p:cNvPr id="3" name="Content Placeholder 2">
            <a:extLst>
              <a:ext uri="{FF2B5EF4-FFF2-40B4-BE49-F238E27FC236}">
                <a16:creationId xmlns:a16="http://schemas.microsoft.com/office/drawing/2014/main" id="{C7FE3CC3-9E8A-4BFB-A715-18EF7A858BD4}"/>
              </a:ext>
            </a:extLst>
          </p:cNvPr>
          <p:cNvSpPr>
            <a:spLocks noGrp="1"/>
          </p:cNvSpPr>
          <p:nvPr>
            <p:ph idx="1"/>
          </p:nvPr>
        </p:nvSpPr>
        <p:spPr/>
        <p:txBody>
          <a:bodyPr rtlCol="0">
            <a:normAutofit fontScale="92500"/>
          </a:bodyPr>
          <a:lstStyle/>
          <a:p>
            <a:pPr algn="just" eaLnBrk="1" fontAlgn="auto" hangingPunct="1">
              <a:lnSpc>
                <a:spcPct val="160000"/>
              </a:lnSpc>
              <a:spcAft>
                <a:spcPts val="0"/>
              </a:spcAft>
              <a:defRPr/>
            </a:pPr>
            <a:r>
              <a:rPr lang="en-US" dirty="0"/>
              <a:t>A process is the execution of a command by the Linux kernel. </a:t>
            </a:r>
          </a:p>
          <a:p>
            <a:pPr algn="just" eaLnBrk="1" fontAlgn="auto" hangingPunct="1">
              <a:lnSpc>
                <a:spcPct val="160000"/>
              </a:lnSpc>
              <a:spcAft>
                <a:spcPts val="0"/>
              </a:spcAft>
              <a:defRPr/>
            </a:pPr>
            <a:r>
              <a:rPr lang="en-US" dirty="0"/>
              <a:t>The shell that starts when you log in is a command, or a process, like any other. </a:t>
            </a:r>
          </a:p>
          <a:p>
            <a:pPr algn="just" eaLnBrk="1" fontAlgn="auto" hangingPunct="1">
              <a:lnSpc>
                <a:spcPct val="160000"/>
              </a:lnSpc>
              <a:spcAft>
                <a:spcPts val="0"/>
              </a:spcAft>
              <a:defRPr/>
            </a:pPr>
            <a:r>
              <a:rPr lang="en-US" dirty="0"/>
              <a:t>When you give the name of a Linux utility on the command line, you initiate a process. When you run a shell script, another shell process is started and additional processes are created for each command in the script.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44EB2-5C75-43FF-B650-D529D0903262}"/>
              </a:ext>
            </a:extLst>
          </p:cNvPr>
          <p:cNvSpPr>
            <a:spLocks noGrp="1"/>
          </p:cNvSpPr>
          <p:nvPr>
            <p:ph type="title"/>
          </p:nvPr>
        </p:nvSpPr>
        <p:spPr/>
        <p:txBody>
          <a:bodyPr rtlCol="0"/>
          <a:lstStyle/>
          <a:p>
            <a:pPr eaLnBrk="1" fontAlgn="auto" hangingPunct="1">
              <a:defRPr/>
            </a:pPr>
            <a:r>
              <a:rPr lang="en-IN" dirty="0"/>
              <a:t>Processes</a:t>
            </a:r>
            <a:endParaRPr lang="en-US" dirty="0"/>
          </a:p>
        </p:txBody>
      </p:sp>
      <p:sp>
        <p:nvSpPr>
          <p:cNvPr id="16387" name="Content Placeholder 2">
            <a:extLst>
              <a:ext uri="{FF2B5EF4-FFF2-40B4-BE49-F238E27FC236}">
                <a16:creationId xmlns:a16="http://schemas.microsoft.com/office/drawing/2014/main" id="{D136DB48-E639-4235-B6F7-86056C8757F9}"/>
              </a:ext>
            </a:extLst>
          </p:cNvPr>
          <p:cNvSpPr>
            <a:spLocks noGrp="1"/>
          </p:cNvSpPr>
          <p:nvPr>
            <p:ph idx="1"/>
          </p:nvPr>
        </p:nvSpPr>
        <p:spPr/>
        <p:txBody>
          <a:bodyPr/>
          <a:lstStyle/>
          <a:p>
            <a:pPr algn="just" eaLnBrk="1" hangingPunct="1">
              <a:lnSpc>
                <a:spcPct val="150000"/>
              </a:lnSpc>
            </a:pPr>
            <a:r>
              <a:rPr lang="en-US" altLang="en-US" dirty="0"/>
              <a:t>Depending on how you invoke the shell script, the script is run either by the current shell or, more typically, by a subshell (child) of the current shell. </a:t>
            </a:r>
          </a:p>
          <a:p>
            <a:pPr algn="just" eaLnBrk="1" hangingPunct="1">
              <a:lnSpc>
                <a:spcPct val="150000"/>
              </a:lnSpc>
            </a:pPr>
            <a:r>
              <a:rPr lang="en-US" altLang="en-US" dirty="0"/>
              <a:t>A process is not started when you run a shell </a:t>
            </a:r>
            <a:r>
              <a:rPr lang="en-US" altLang="en-US" dirty="0" err="1"/>
              <a:t>builtin</a:t>
            </a:r>
            <a:r>
              <a:rPr lang="en-US" altLang="en-US" dirty="0"/>
              <a:t>, such as cd.</a:t>
            </a:r>
          </a:p>
          <a:p>
            <a:pPr algn="just" eaLnBrk="1" hangingPunct="1">
              <a:lnSpc>
                <a:spcPct val="150000"/>
              </a:lnSpc>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AB343-3275-4102-B198-4C3DDFE823D8}"/>
              </a:ext>
            </a:extLst>
          </p:cNvPr>
          <p:cNvSpPr>
            <a:spLocks noGrp="1"/>
          </p:cNvSpPr>
          <p:nvPr>
            <p:ph type="title"/>
          </p:nvPr>
        </p:nvSpPr>
        <p:spPr/>
        <p:txBody>
          <a:bodyPr rtlCol="0"/>
          <a:lstStyle/>
          <a:p>
            <a:pPr eaLnBrk="1" fontAlgn="auto" hangingPunct="1">
              <a:defRPr/>
            </a:pPr>
            <a:r>
              <a:rPr lang="en-US" dirty="0"/>
              <a:t>Process Structure</a:t>
            </a:r>
          </a:p>
        </p:txBody>
      </p:sp>
      <p:sp>
        <p:nvSpPr>
          <p:cNvPr id="17411" name="Content Placeholder 2">
            <a:extLst>
              <a:ext uri="{FF2B5EF4-FFF2-40B4-BE49-F238E27FC236}">
                <a16:creationId xmlns:a16="http://schemas.microsoft.com/office/drawing/2014/main" id="{63C5B4A3-818D-4F19-91D1-6135EC203CDA}"/>
              </a:ext>
            </a:extLst>
          </p:cNvPr>
          <p:cNvSpPr>
            <a:spLocks noGrp="1"/>
          </p:cNvSpPr>
          <p:nvPr>
            <p:ph idx="1"/>
          </p:nvPr>
        </p:nvSpPr>
        <p:spPr/>
        <p:txBody>
          <a:bodyPr/>
          <a:lstStyle/>
          <a:p>
            <a:pPr algn="just" eaLnBrk="1" hangingPunct="1">
              <a:lnSpc>
                <a:spcPct val="150000"/>
              </a:lnSpc>
            </a:pPr>
            <a:r>
              <a:rPr lang="en-US" altLang="en-US" dirty="0"/>
              <a:t>Like the file structure, the process structure is hierarchical, with parents, children, and even a root. </a:t>
            </a:r>
          </a:p>
          <a:p>
            <a:pPr algn="just" eaLnBrk="1" hangingPunct="1">
              <a:lnSpc>
                <a:spcPct val="150000"/>
              </a:lnSpc>
            </a:pPr>
            <a:r>
              <a:rPr lang="en-US" altLang="en-US" dirty="0"/>
              <a:t>A parent process forks a child process, which in turn can fork other processes.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5620-7368-47FC-A6D2-A9B1CF36D8BB}"/>
              </a:ext>
            </a:extLst>
          </p:cNvPr>
          <p:cNvSpPr>
            <a:spLocks noGrp="1"/>
          </p:cNvSpPr>
          <p:nvPr>
            <p:ph type="title"/>
          </p:nvPr>
        </p:nvSpPr>
        <p:spPr/>
        <p:txBody>
          <a:bodyPr rtlCol="0"/>
          <a:lstStyle/>
          <a:p>
            <a:pPr eaLnBrk="1" fontAlgn="auto" hangingPunct="1">
              <a:defRPr/>
            </a:pPr>
            <a:r>
              <a:rPr lang="en-US" dirty="0"/>
              <a:t>Process Structure</a:t>
            </a:r>
          </a:p>
        </p:txBody>
      </p:sp>
      <p:sp>
        <p:nvSpPr>
          <p:cNvPr id="18435" name="Content Placeholder 2">
            <a:extLst>
              <a:ext uri="{FF2B5EF4-FFF2-40B4-BE49-F238E27FC236}">
                <a16:creationId xmlns:a16="http://schemas.microsoft.com/office/drawing/2014/main" id="{F5008588-B48E-4F53-BF22-3C5AB987D491}"/>
              </a:ext>
            </a:extLst>
          </p:cNvPr>
          <p:cNvSpPr>
            <a:spLocks noGrp="1"/>
          </p:cNvSpPr>
          <p:nvPr>
            <p:ph idx="1"/>
          </p:nvPr>
        </p:nvSpPr>
        <p:spPr/>
        <p:txBody>
          <a:bodyPr/>
          <a:lstStyle/>
          <a:p>
            <a:pPr algn="just" eaLnBrk="1" hangingPunct="1">
              <a:lnSpc>
                <a:spcPct val="150000"/>
              </a:lnSpc>
            </a:pPr>
            <a:r>
              <a:rPr lang="en-US" altLang="en-US" dirty="0"/>
              <a:t>The term fork indicates that, as with a fork in the road, one process turns into two. Initially the two forks are identical except that one is identified as the parent and one as the child. You can also use the term spawn; the words are interchangeable. </a:t>
            </a:r>
          </a:p>
          <a:p>
            <a:pPr algn="just" eaLnBrk="1" hangingPunct="1">
              <a:lnSpc>
                <a:spcPct val="150000"/>
              </a:lnSpc>
            </a:pPr>
            <a:r>
              <a:rPr lang="en-US" altLang="en-US" dirty="0"/>
              <a:t>The operating system routine, or system call, that creates a new process is named fork().</a:t>
            </a:r>
          </a:p>
          <a:p>
            <a:pPr eaLnBrk="1" hangingPunct="1">
              <a:lnSpc>
                <a:spcPct val="150000"/>
              </a:lnSpc>
            </a:pPr>
            <a:endParaRPr lang="en-US" alt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TotalTime>
  <Words>1369</Words>
  <Application>Microsoft Office PowerPoint</Application>
  <PresentationFormat>On-screen Show (4:3)</PresentationFormat>
  <Paragraphs>142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Bahnschrift SemiBold</vt:lpstr>
      <vt:lpstr>Bahnschrift</vt:lpstr>
      <vt:lpstr>Calibri</vt:lpstr>
      <vt:lpstr>Office Theme</vt:lpstr>
      <vt:lpstr>PowerPoint Presentation</vt:lpstr>
      <vt:lpstr>Learning Outcomes</vt:lpstr>
      <vt:lpstr>Special Characters</vt:lpstr>
      <vt:lpstr>Special Characters</vt:lpstr>
      <vt:lpstr>Special Characters</vt:lpstr>
      <vt:lpstr>Processes</vt:lpstr>
      <vt:lpstr>Processes</vt:lpstr>
      <vt:lpstr>Process Structure</vt:lpstr>
      <vt:lpstr>Process Structure</vt:lpstr>
      <vt:lpstr>Process Structure</vt:lpstr>
      <vt:lpstr>Process Structure</vt:lpstr>
      <vt:lpstr>Process Identification</vt:lpstr>
      <vt:lpstr>Process Identification</vt:lpstr>
      <vt:lpstr>Process Identification</vt:lpstr>
      <vt:lpstr>Process Identification</vt:lpstr>
      <vt:lpstr>Process Identification</vt:lpstr>
      <vt:lpstr>Process Identification</vt:lpstr>
      <vt:lpstr>Process Identification</vt:lpstr>
      <vt:lpstr>Process Identification</vt:lpstr>
      <vt:lpstr>Process Identification</vt:lpstr>
      <vt:lpstr>Process Identification</vt:lpstr>
      <vt:lpstr>Executing a Command</vt:lpstr>
      <vt:lpstr>Executing a Command</vt:lpstr>
      <vt:lpstr>Executing a Command</vt:lpstr>
      <vt:lpstr>Executing a Command</vt:lpstr>
      <vt:lpstr>Executing a Command</vt:lpstr>
      <vt:lpstr>Executing a Command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video recording 1</cp:lastModifiedBy>
  <cp:revision>21</cp:revision>
  <dcterms:created xsi:type="dcterms:W3CDTF">2020-12-18T18:59:12Z</dcterms:created>
  <dcterms:modified xsi:type="dcterms:W3CDTF">2021-04-06T09:15:54Z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212564</vt:lpwstr>
  </property>
  <property fmtid="{D5CDD505-2E9C-101B-9397-08002B2CF9AE}" name="NXPowerLiteSettings" pid="3">
    <vt:lpwstr>C6200358026400</vt:lpwstr>
  </property>
  <property fmtid="{D5CDD505-2E9C-101B-9397-08002B2CF9AE}" name="NXPowerLiteVersion" pid="4">
    <vt:lpwstr>D8.0.4</vt:lpwstr>
  </property>
</Properties>
</file>