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9" r:id="rId32"/>
    <p:sldId id="298" r:id="rId33"/>
    <p:sldId id="293" r:id="rId34"/>
    <p:sldId id="294" r:id="rId35"/>
    <p:sldId id="295" r:id="rId36"/>
    <p:sldId id="296" r:id="rId37"/>
    <p:sldId id="297" r:id="rId38"/>
    <p:sldId id="262" r:id="rId3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3F"/>
    <a:srgbClr val="ABF1CF"/>
    <a:srgbClr val="A82B2B"/>
    <a:srgbClr val="2A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886" y="43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26E8DBD8-FEAB-412C-BDC4-600FA7E17D7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639" b="10741"/>
          <a:stretch>
            <a:fillRect/>
          </a:stretch>
        </p:blipFill>
        <p:spPr bwMode="auto">
          <a:xfrm>
            <a:off x="0" y="736600"/>
            <a:ext cx="83200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4353612-BD73-4E85-8A86-5969A4BFDEBC}"/>
              </a:ext>
            </a:extLst>
          </p:cNvPr>
          <p:cNvSpPr/>
          <p:nvPr userDrawn="1"/>
        </p:nvSpPr>
        <p:spPr>
          <a:xfrm>
            <a:off x="0" y="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Parallelogram 4">
            <a:extLst>
              <a:ext uri="{FF2B5EF4-FFF2-40B4-BE49-F238E27FC236}">
                <a16:creationId xmlns:a16="http://schemas.microsoft.com/office/drawing/2014/main" id="{CF4C7F21-75EC-4EB9-BEF1-9E5D525436A7}"/>
              </a:ext>
            </a:extLst>
          </p:cNvPr>
          <p:cNvSpPr/>
          <p:nvPr userDrawn="1"/>
        </p:nvSpPr>
        <p:spPr>
          <a:xfrm>
            <a:off x="4078288" y="5299075"/>
            <a:ext cx="4864100" cy="822325"/>
          </a:xfrm>
          <a:prstGeom prst="parallelogram">
            <a:avLst/>
          </a:prstGeom>
          <a:solidFill>
            <a:srgbClr val="01141A"/>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Parallelogram 5">
            <a:extLst>
              <a:ext uri="{FF2B5EF4-FFF2-40B4-BE49-F238E27FC236}">
                <a16:creationId xmlns:a16="http://schemas.microsoft.com/office/drawing/2014/main" id="{A6A64DDE-9F78-4C72-8B70-3346DC06CFCC}"/>
              </a:ext>
            </a:extLst>
          </p:cNvPr>
          <p:cNvSpPr/>
          <p:nvPr userDrawn="1"/>
        </p:nvSpPr>
        <p:spPr>
          <a:xfrm>
            <a:off x="5692775"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arallelogram 6">
            <a:extLst>
              <a:ext uri="{FF2B5EF4-FFF2-40B4-BE49-F238E27FC236}">
                <a16:creationId xmlns:a16="http://schemas.microsoft.com/office/drawing/2014/main" id="{21A206D2-09D8-4508-AD21-4EEDEAB465A2}"/>
              </a:ext>
            </a:extLst>
          </p:cNvPr>
          <p:cNvSpPr/>
          <p:nvPr userDrawn="1"/>
        </p:nvSpPr>
        <p:spPr>
          <a:xfrm>
            <a:off x="5480050"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arallelogram 7">
            <a:extLst>
              <a:ext uri="{FF2B5EF4-FFF2-40B4-BE49-F238E27FC236}">
                <a16:creationId xmlns:a16="http://schemas.microsoft.com/office/drawing/2014/main" id="{F0503633-9661-4FBA-A4F3-AF49169CED3C}"/>
              </a:ext>
            </a:extLst>
          </p:cNvPr>
          <p:cNvSpPr/>
          <p:nvPr userDrawn="1"/>
        </p:nvSpPr>
        <p:spPr>
          <a:xfrm>
            <a:off x="5275263"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arallelogram 8">
            <a:extLst>
              <a:ext uri="{FF2B5EF4-FFF2-40B4-BE49-F238E27FC236}">
                <a16:creationId xmlns:a16="http://schemas.microsoft.com/office/drawing/2014/main" id="{C88EE997-25C0-4142-915F-168B98EF70C4}"/>
              </a:ext>
            </a:extLst>
          </p:cNvPr>
          <p:cNvSpPr/>
          <p:nvPr userDrawn="1"/>
        </p:nvSpPr>
        <p:spPr>
          <a:xfrm>
            <a:off x="5888038" y="5929313"/>
            <a:ext cx="2790825" cy="501650"/>
          </a:xfrm>
          <a:prstGeom prst="parallelogram">
            <a:avLst/>
          </a:prstGeom>
          <a:solidFill>
            <a:srgbClr val="00D4A2"/>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41371ADC-3C51-4B90-BF34-ABD28D940185}"/>
              </a:ext>
            </a:extLst>
          </p:cNvPr>
          <p:cNvSpPr txBox="1"/>
          <p:nvPr userDrawn="1"/>
        </p:nvSpPr>
        <p:spPr>
          <a:xfrm>
            <a:off x="4535488" y="5308600"/>
            <a:ext cx="2703512" cy="620713"/>
          </a:xfrm>
          <a:prstGeom prst="rect">
            <a:avLst/>
          </a:prstGeom>
          <a:noFill/>
        </p:spPr>
        <p:txBody>
          <a:bodyPr wrap="none"/>
          <a:lstStyle/>
          <a:p>
            <a:pPr eaLnBrk="1" fontAlgn="auto" hangingPunct="1">
              <a:spcBef>
                <a:spcPts val="0"/>
              </a:spcBef>
              <a:spcAft>
                <a:spcPts val="0"/>
              </a:spcAft>
              <a:defRPr/>
            </a:pPr>
            <a:r>
              <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rPr>
              <a:t>Dr. </a:t>
            </a:r>
            <a:r>
              <a:rPr lang="en-US" sz="3200" b="1" dirty="0" err="1">
                <a:solidFill>
                  <a:srgbClr val="00D4A2"/>
                </a:solidFill>
                <a:effectLst>
                  <a:outerShdw blurRad="38100" dist="38100" dir="2700000" algn="tl">
                    <a:srgbClr val="000000">
                      <a:alpha val="43137"/>
                    </a:srgbClr>
                  </a:outerShdw>
                </a:effectLst>
                <a:latin typeface="Bahnschrift" panose="020B0502040204020203" pitchFamily="34" charset="0"/>
                <a:cs typeface="+mn-cs"/>
              </a:rPr>
              <a:t>Divya</a:t>
            </a:r>
            <a:endPar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endParaRPr>
          </a:p>
        </p:txBody>
      </p:sp>
      <p:sp>
        <p:nvSpPr>
          <p:cNvPr id="11" name="TextBox 10">
            <a:extLst>
              <a:ext uri="{FF2B5EF4-FFF2-40B4-BE49-F238E27FC236}">
                <a16:creationId xmlns:a16="http://schemas.microsoft.com/office/drawing/2014/main" id="{B84A777B-102C-4BE4-A28E-3D8BC63D49BF}"/>
              </a:ext>
            </a:extLst>
          </p:cNvPr>
          <p:cNvSpPr txBox="1">
            <a:spLocks noChangeArrowheads="1"/>
          </p:cNvSpPr>
          <p:nvPr userDrawn="1"/>
        </p:nvSpPr>
        <p:spPr bwMode="auto">
          <a:xfrm>
            <a:off x="6011863" y="5929313"/>
            <a:ext cx="2667000" cy="501650"/>
          </a:xfrm>
          <a:prstGeom prst="rect">
            <a:avLst/>
          </a:prstGeom>
          <a:no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altLang="en-US" sz="2000">
                <a:solidFill>
                  <a:srgbClr val="00203F"/>
                </a:solidFill>
                <a:latin typeface="Bahnschrift" panose="020B0502040204020203" pitchFamily="34" charset="0"/>
              </a:rPr>
              <a:t>Assistant Professor</a:t>
            </a:r>
          </a:p>
        </p:txBody>
      </p:sp>
      <p:sp>
        <p:nvSpPr>
          <p:cNvPr id="12" name="Arrow: Pentagon 5">
            <a:extLst>
              <a:ext uri="{FF2B5EF4-FFF2-40B4-BE49-F238E27FC236}">
                <a16:creationId xmlns:a16="http://schemas.microsoft.com/office/drawing/2014/main" id="{6FD3CB40-2454-484D-8E33-675034E55FC5}"/>
              </a:ext>
            </a:extLst>
          </p:cNvPr>
          <p:cNvSpPr/>
          <p:nvPr userDrawn="1"/>
        </p:nvSpPr>
        <p:spPr>
          <a:xfrm>
            <a:off x="382588" y="411163"/>
            <a:ext cx="2662237" cy="1322387"/>
          </a:xfrm>
          <a:prstGeom prst="homePlate">
            <a:avLst/>
          </a:prstGeom>
          <a:solidFill>
            <a:srgbClr val="ABF1CF"/>
          </a:solidFill>
          <a:ln>
            <a:solidFill>
              <a:srgbClr val="00203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eaLnBrk="1" fontAlgn="auto" hangingPunct="1">
              <a:spcBef>
                <a:spcPts val="0"/>
              </a:spcBef>
              <a:spcAft>
                <a:spcPts val="0"/>
              </a:spcAft>
              <a:defRPr/>
            </a:pPr>
            <a:r>
              <a:rPr lang="en-US" sz="4000" b="1" dirty="0">
                <a:solidFill>
                  <a:srgbClr val="00203F"/>
                </a:solidFill>
              </a:rPr>
              <a:t>ECAP448</a:t>
            </a:r>
          </a:p>
        </p:txBody>
      </p:sp>
      <p:sp>
        <p:nvSpPr>
          <p:cNvPr id="23" name="Text Placeholder 22"/>
          <p:cNvSpPr>
            <a:spLocks noGrp="1"/>
          </p:cNvSpPr>
          <p:nvPr>
            <p:ph type="body" sz="quarter" idx="12"/>
          </p:nvPr>
        </p:nvSpPr>
        <p:spPr>
          <a:xfrm>
            <a:off x="2359044" y="426286"/>
            <a:ext cx="6084514" cy="1292661"/>
          </a:xfrm>
          <a:custGeom>
            <a:avLst/>
            <a:gdLst>
              <a:gd name="connsiteX0" fmla="*/ 0 w 6084514"/>
              <a:gd name="connsiteY0" fmla="*/ 0 h 1292661"/>
              <a:gd name="connsiteX1" fmla="*/ 5915641 w 6084514"/>
              <a:gd name="connsiteY1" fmla="*/ 0 h 1292661"/>
              <a:gd name="connsiteX2" fmla="*/ 6084514 w 6084514"/>
              <a:gd name="connsiteY2" fmla="*/ 168873 h 1292661"/>
              <a:gd name="connsiteX3" fmla="*/ 6084514 w 6084514"/>
              <a:gd name="connsiteY3" fmla="*/ 1292661 h 1292661"/>
              <a:gd name="connsiteX4" fmla="*/ 9051 w 6084514"/>
              <a:gd name="connsiteY4" fmla="*/ 1292661 h 1292661"/>
              <a:gd name="connsiteX5" fmla="*/ 650856 w 6084514"/>
              <a:gd name="connsiteY5" fmla="*/ 650856 h 129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4514" h="1292661">
                <a:moveTo>
                  <a:pt x="0" y="0"/>
                </a:moveTo>
                <a:lnTo>
                  <a:pt x="5915641" y="0"/>
                </a:lnTo>
                <a:cubicBezTo>
                  <a:pt x="6008907" y="0"/>
                  <a:pt x="6084514" y="75607"/>
                  <a:pt x="6084514" y="168873"/>
                </a:cubicBezTo>
                <a:lnTo>
                  <a:pt x="6084514" y="1292661"/>
                </a:lnTo>
                <a:lnTo>
                  <a:pt x="9051" y="1292661"/>
                </a:lnTo>
                <a:lnTo>
                  <a:pt x="650856" y="650856"/>
                </a:lnTo>
                <a:close/>
              </a:path>
            </a:pathLst>
          </a:custGeom>
          <a:solidFill>
            <a:srgbClr val="00203F"/>
          </a:solidFill>
          <a:ln>
            <a:solidFill>
              <a:srgbClr val="ABF1CF"/>
            </a:solidFill>
          </a:ln>
          <a:effectLst>
            <a:outerShdw blurRad="63500" sx="102000" sy="102000" algn="ctr" rotWithShape="0">
              <a:prstClr val="black">
                <a:alpha val="40000"/>
              </a:prstClr>
            </a:outerShdw>
          </a:effectLst>
        </p:spPr>
        <p:txBody>
          <a:bodyPr anchor="ctr">
            <a:noAutofit/>
          </a:bodyPr>
          <a:lstStyle>
            <a:lvl1pPr marL="800100" indent="0" algn="l">
              <a:buNone/>
              <a:defRPr sz="3400" cap="small" baseline="0">
                <a:ln>
                  <a:noFill/>
                </a:ln>
                <a:solidFill>
                  <a:srgbClr val="ABF1CF"/>
                </a:solidFill>
                <a:effectLst>
                  <a:outerShdw blurRad="38100" dist="38100" dir="2700000" algn="tl">
                    <a:srgbClr val="000000">
                      <a:alpha val="43137"/>
                    </a:srgbClr>
                  </a:outerShdw>
                </a:effectLst>
                <a:latin typeface="Bahnschrift SemiBold" panose="020B0502040204020203" pitchFamily="34" charset="0"/>
              </a:defRPr>
            </a:lvl1pPr>
            <a:lvl5pPr>
              <a:defRPr/>
            </a:lvl5pPr>
          </a:lstStyle>
          <a:p>
            <a:pPr lvl="0"/>
            <a:r>
              <a:rPr lang="en-US"/>
              <a:t>Click to edit Master text styles</a:t>
            </a:r>
          </a:p>
        </p:txBody>
      </p:sp>
    </p:spTree>
    <p:extLst>
      <p:ext uri="{BB962C8B-B14F-4D97-AF65-F5344CB8AC3E}">
        <p14:creationId xmlns:p14="http://schemas.microsoft.com/office/powerpoint/2010/main" val="66929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88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79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55F1751-7B6F-4EBB-8FED-2D1A3E59C9B9}"/>
              </a:ext>
            </a:extLst>
          </p:cNvPr>
          <p:cNvSpPr>
            <a:spLocks noGrp="1"/>
          </p:cNvSpPr>
          <p:nvPr>
            <p:ph type="dt" sz="half" idx="10"/>
          </p:nvPr>
        </p:nvSpPr>
        <p:spPr/>
        <p:txBody>
          <a:bodyPr/>
          <a:lstStyle>
            <a:lvl1pPr>
              <a:defRPr/>
            </a:lvl1pPr>
          </a:lstStyle>
          <a:p>
            <a:pPr>
              <a:defRPr/>
            </a:pPr>
            <a:fld id="{042A4489-8E8A-40A1-801E-8122DB7A2982}" type="datetimeFigureOut">
              <a:rPr lang="en-US"/>
              <a:pPr>
                <a:defRPr/>
              </a:pPr>
              <a:t>4/3/2021</a:t>
            </a:fld>
            <a:endParaRPr lang="en-US"/>
          </a:p>
        </p:txBody>
      </p:sp>
      <p:sp>
        <p:nvSpPr>
          <p:cNvPr id="6" name="Footer Placeholder 4">
            <a:extLst>
              <a:ext uri="{FF2B5EF4-FFF2-40B4-BE49-F238E27FC236}">
                <a16:creationId xmlns:a16="http://schemas.microsoft.com/office/drawing/2014/main" id="{576FD0EA-6625-4E14-9B5F-98D3E642915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38D4478-47F1-481B-BB94-B8F45090F03C}"/>
              </a:ext>
            </a:extLst>
          </p:cNvPr>
          <p:cNvSpPr>
            <a:spLocks noGrp="1"/>
          </p:cNvSpPr>
          <p:nvPr>
            <p:ph type="sldNum" sz="quarter" idx="12"/>
          </p:nvPr>
        </p:nvSpPr>
        <p:spPr/>
        <p:txBody>
          <a:bodyPr/>
          <a:lstStyle>
            <a:lvl1pPr>
              <a:defRPr/>
            </a:lvl1pPr>
          </a:lstStyle>
          <a:p>
            <a:pPr>
              <a:defRPr/>
            </a:pPr>
            <a:fld id="{93EEB497-445E-4C03-B0E9-6A86EBFF1F2F}" type="slidenum">
              <a:rPr lang="en-US" altLang="en-US"/>
              <a:pPr>
                <a:defRPr/>
              </a:pPr>
              <a:t>‹#›</a:t>
            </a:fld>
            <a:endParaRPr lang="en-US" altLang="en-US"/>
          </a:p>
        </p:txBody>
      </p:sp>
    </p:spTree>
    <p:extLst>
      <p:ext uri="{BB962C8B-B14F-4D97-AF65-F5344CB8AC3E}">
        <p14:creationId xmlns:p14="http://schemas.microsoft.com/office/powerpoint/2010/main" val="854300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A6F55A6-8313-4A7E-8B3B-5A0344C6EF2F}"/>
              </a:ext>
            </a:extLst>
          </p:cNvPr>
          <p:cNvSpPr>
            <a:spLocks noGrp="1"/>
          </p:cNvSpPr>
          <p:nvPr>
            <p:ph type="dt" sz="half" idx="10"/>
          </p:nvPr>
        </p:nvSpPr>
        <p:spPr/>
        <p:txBody>
          <a:bodyPr/>
          <a:lstStyle>
            <a:lvl1pPr>
              <a:defRPr/>
            </a:lvl1pPr>
          </a:lstStyle>
          <a:p>
            <a:pPr>
              <a:defRPr/>
            </a:pPr>
            <a:fld id="{A260522F-99C1-41B8-A722-21186175248B}" type="datetimeFigureOut">
              <a:rPr lang="en-US"/>
              <a:pPr>
                <a:defRPr/>
              </a:pPr>
              <a:t>4/3/2021</a:t>
            </a:fld>
            <a:endParaRPr lang="en-US"/>
          </a:p>
        </p:txBody>
      </p:sp>
      <p:sp>
        <p:nvSpPr>
          <p:cNvPr id="6" name="Footer Placeholder 4">
            <a:extLst>
              <a:ext uri="{FF2B5EF4-FFF2-40B4-BE49-F238E27FC236}">
                <a16:creationId xmlns:a16="http://schemas.microsoft.com/office/drawing/2014/main" id="{778D4425-1458-461F-8780-DDAA7EE7D8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F038ABE-0606-457F-B3E9-E01B95CBCC47}"/>
              </a:ext>
            </a:extLst>
          </p:cNvPr>
          <p:cNvSpPr>
            <a:spLocks noGrp="1"/>
          </p:cNvSpPr>
          <p:nvPr>
            <p:ph type="sldNum" sz="quarter" idx="12"/>
          </p:nvPr>
        </p:nvSpPr>
        <p:spPr/>
        <p:txBody>
          <a:bodyPr/>
          <a:lstStyle>
            <a:lvl1pPr>
              <a:defRPr/>
            </a:lvl1pPr>
          </a:lstStyle>
          <a:p>
            <a:pPr>
              <a:defRPr/>
            </a:pPr>
            <a:fld id="{603C54A7-690D-419D-8A6A-5717106F35FB}" type="slidenum">
              <a:rPr lang="en-US" altLang="en-US"/>
              <a:pPr>
                <a:defRPr/>
              </a:pPr>
              <a:t>‹#›</a:t>
            </a:fld>
            <a:endParaRPr lang="en-US" altLang="en-US"/>
          </a:p>
        </p:txBody>
      </p:sp>
    </p:spTree>
    <p:extLst>
      <p:ext uri="{BB962C8B-B14F-4D97-AF65-F5344CB8AC3E}">
        <p14:creationId xmlns:p14="http://schemas.microsoft.com/office/powerpoint/2010/main" val="2984534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1F1D2F-0631-40D3-BA9F-C2B910FEEABA}"/>
              </a:ext>
            </a:extLst>
          </p:cNvPr>
          <p:cNvSpPr>
            <a:spLocks noGrp="1"/>
          </p:cNvSpPr>
          <p:nvPr>
            <p:ph type="dt" sz="half" idx="10"/>
          </p:nvPr>
        </p:nvSpPr>
        <p:spPr/>
        <p:txBody>
          <a:bodyPr/>
          <a:lstStyle>
            <a:lvl1pPr>
              <a:defRPr/>
            </a:lvl1pPr>
          </a:lstStyle>
          <a:p>
            <a:pPr>
              <a:defRPr/>
            </a:pPr>
            <a:fld id="{C3B239D6-CB88-4CE6-B2E1-D9508B6C8C09}" type="datetimeFigureOut">
              <a:rPr lang="en-US"/>
              <a:pPr>
                <a:defRPr/>
              </a:pPr>
              <a:t>4/3/2021</a:t>
            </a:fld>
            <a:endParaRPr lang="en-US"/>
          </a:p>
        </p:txBody>
      </p:sp>
      <p:sp>
        <p:nvSpPr>
          <p:cNvPr id="5" name="Footer Placeholder 4">
            <a:extLst>
              <a:ext uri="{FF2B5EF4-FFF2-40B4-BE49-F238E27FC236}">
                <a16:creationId xmlns:a16="http://schemas.microsoft.com/office/drawing/2014/main" id="{3BC69025-B21E-4244-B01A-0CF0B489A0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9FBEEFC-B845-4D11-9EED-EF01C4D1B1A8}"/>
              </a:ext>
            </a:extLst>
          </p:cNvPr>
          <p:cNvSpPr>
            <a:spLocks noGrp="1"/>
          </p:cNvSpPr>
          <p:nvPr>
            <p:ph type="sldNum" sz="quarter" idx="12"/>
          </p:nvPr>
        </p:nvSpPr>
        <p:spPr/>
        <p:txBody>
          <a:bodyPr/>
          <a:lstStyle>
            <a:lvl1pPr>
              <a:defRPr/>
            </a:lvl1pPr>
          </a:lstStyle>
          <a:p>
            <a:pPr>
              <a:defRPr/>
            </a:pPr>
            <a:fld id="{228B15FB-6450-433B-95DB-A40A7F08A433}" type="slidenum">
              <a:rPr lang="en-US" altLang="en-US"/>
              <a:pPr>
                <a:defRPr/>
              </a:pPr>
              <a:t>‹#›</a:t>
            </a:fld>
            <a:endParaRPr lang="en-US" altLang="en-US"/>
          </a:p>
        </p:txBody>
      </p:sp>
    </p:spTree>
    <p:extLst>
      <p:ext uri="{BB962C8B-B14F-4D97-AF65-F5344CB8AC3E}">
        <p14:creationId xmlns:p14="http://schemas.microsoft.com/office/powerpoint/2010/main" val="1110773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91AE3E-57F5-4037-80AF-A8F8BABC7EB4}"/>
              </a:ext>
            </a:extLst>
          </p:cNvPr>
          <p:cNvSpPr>
            <a:spLocks noGrp="1"/>
          </p:cNvSpPr>
          <p:nvPr>
            <p:ph type="dt" sz="half" idx="10"/>
          </p:nvPr>
        </p:nvSpPr>
        <p:spPr/>
        <p:txBody>
          <a:bodyPr/>
          <a:lstStyle>
            <a:lvl1pPr>
              <a:defRPr/>
            </a:lvl1pPr>
          </a:lstStyle>
          <a:p>
            <a:pPr>
              <a:defRPr/>
            </a:pPr>
            <a:fld id="{EB2EA336-23AE-4B31-AAA0-6C7C8C1A5536}" type="datetimeFigureOut">
              <a:rPr lang="en-US"/>
              <a:pPr>
                <a:defRPr/>
              </a:pPr>
              <a:t>4/3/2021</a:t>
            </a:fld>
            <a:endParaRPr lang="en-US"/>
          </a:p>
        </p:txBody>
      </p:sp>
      <p:sp>
        <p:nvSpPr>
          <p:cNvPr id="5" name="Footer Placeholder 4">
            <a:extLst>
              <a:ext uri="{FF2B5EF4-FFF2-40B4-BE49-F238E27FC236}">
                <a16:creationId xmlns:a16="http://schemas.microsoft.com/office/drawing/2014/main" id="{D84F4611-7030-4384-A93C-FE7B0A7B69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649478-CD2B-4D9A-A0A3-0668DD15CA2A}"/>
              </a:ext>
            </a:extLst>
          </p:cNvPr>
          <p:cNvSpPr>
            <a:spLocks noGrp="1"/>
          </p:cNvSpPr>
          <p:nvPr>
            <p:ph type="sldNum" sz="quarter" idx="12"/>
          </p:nvPr>
        </p:nvSpPr>
        <p:spPr/>
        <p:txBody>
          <a:bodyPr/>
          <a:lstStyle>
            <a:lvl1pPr>
              <a:defRPr/>
            </a:lvl1pPr>
          </a:lstStyle>
          <a:p>
            <a:pPr>
              <a:defRPr/>
            </a:pPr>
            <a:fld id="{55C18A1C-5BF5-442D-B1B9-385235AE7441}" type="slidenum">
              <a:rPr lang="en-US" altLang="en-US"/>
              <a:pPr>
                <a:defRPr/>
              </a:pPr>
              <a:t>‹#›</a:t>
            </a:fld>
            <a:endParaRPr lang="en-US" altLang="en-US"/>
          </a:p>
        </p:txBody>
      </p:sp>
    </p:spTree>
    <p:extLst>
      <p:ext uri="{BB962C8B-B14F-4D97-AF65-F5344CB8AC3E}">
        <p14:creationId xmlns:p14="http://schemas.microsoft.com/office/powerpoint/2010/main" val="743186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151F0B94-6999-4858-9EFD-91313BB522B5}"/>
              </a:ext>
            </a:extLst>
          </p:cNvPr>
          <p:cNvSpPr/>
          <p:nvPr userDrawn="1"/>
        </p:nvSpPr>
        <p:spPr>
          <a:xfrm>
            <a:off x="1608138" y="2662238"/>
            <a:ext cx="5927725" cy="1574800"/>
          </a:xfrm>
          <a:prstGeom prst="roundRect">
            <a:avLst>
              <a:gd name="adj" fmla="val 10858"/>
            </a:avLst>
          </a:prstGeom>
          <a:solidFill>
            <a:srgbClr val="ABF1CF"/>
          </a:solidFill>
          <a:ln>
            <a:solidFill>
              <a:schemeClr val="bg1"/>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7">
            <a:extLst>
              <a:ext uri="{FF2B5EF4-FFF2-40B4-BE49-F238E27FC236}">
                <a16:creationId xmlns:a16="http://schemas.microsoft.com/office/drawing/2014/main" id="{1C2E9572-74A0-4359-BEE9-D9D20DEDFBCD}"/>
              </a:ext>
            </a:extLst>
          </p:cNvPr>
          <p:cNvSpPr txBox="1">
            <a:spLocks noChangeArrowheads="1"/>
          </p:cNvSpPr>
          <p:nvPr userDrawn="1"/>
        </p:nvSpPr>
        <p:spPr bwMode="auto">
          <a:xfrm>
            <a:off x="2147888" y="3044825"/>
            <a:ext cx="484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400">
                <a:solidFill>
                  <a:srgbClr val="00203F"/>
                </a:solidFill>
                <a:latin typeface="Bahnschrift SemiBold" panose="020B0502040204020203" pitchFamily="34" charset="0"/>
              </a:rPr>
              <a:t>That’s all for now…</a:t>
            </a:r>
          </a:p>
        </p:txBody>
      </p:sp>
    </p:spTree>
    <p:extLst>
      <p:ext uri="{BB962C8B-B14F-4D97-AF65-F5344CB8AC3E}">
        <p14:creationId xmlns:p14="http://schemas.microsoft.com/office/powerpoint/2010/main" val="77876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5B2D36-ADCF-4482-9C97-ED1FA4248E5B}"/>
              </a:ext>
            </a:extLst>
          </p:cNvPr>
          <p:cNvSpPr/>
          <p:nvPr userDrawn="1"/>
        </p:nvSpPr>
        <p:spPr>
          <a:xfrm>
            <a:off x="0" y="0"/>
            <a:ext cx="9144000" cy="2171700"/>
          </a:xfrm>
          <a:prstGeom prst="rect">
            <a:avLst/>
          </a:prstGeom>
          <a:gradFill flip="none" rotWithShape="1">
            <a:gsLst>
              <a:gs pos="0">
                <a:srgbClr val="ABF1CF"/>
              </a:gs>
              <a:gs pos="46000">
                <a:srgbClr val="00203F">
                  <a:alpha val="95000"/>
                </a:srgbClr>
              </a:gs>
              <a:gs pos="100000">
                <a:srgbClr val="00203F"/>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Graphic 12" descr="Bullseye outline">
            <a:extLst>
              <a:ext uri="{FF2B5EF4-FFF2-40B4-BE49-F238E27FC236}">
                <a16:creationId xmlns:a16="http://schemas.microsoft.com/office/drawing/2014/main" id="{D68E5B8A-8776-4EC1-9FA8-01E96C4A9A1C}"/>
              </a:ext>
            </a:extLst>
          </p:cNvPr>
          <p:cNvPicPr>
            <a:picLocks noChangeAspect="1"/>
          </p:cNvPicPr>
          <p:nvPr userDrawn="1"/>
        </p:nvPicPr>
        <p:blipFill>
          <a:blip r:embed="rId2"/>
          <a:stretch>
            <a:fillRect/>
          </a:stretch>
        </p:blipFill>
        <p:spPr>
          <a:xfrm>
            <a:off x="7486650" y="333375"/>
            <a:ext cx="1504950" cy="1504950"/>
          </a:xfrm>
          <a:prstGeom prst="rect">
            <a:avLst/>
          </a:prstGeom>
          <a:effectLst>
            <a:outerShdw blurRad="50800" dist="38100" dir="2700000" algn="tl" rotWithShape="0">
              <a:prstClr val="black">
                <a:alpha val="40000"/>
              </a:prstClr>
            </a:outerShdw>
          </a:effectLst>
        </p:spPr>
      </p:pic>
      <p:sp>
        <p:nvSpPr>
          <p:cNvPr id="6" name="TextBox 8">
            <a:extLst>
              <a:ext uri="{FF2B5EF4-FFF2-40B4-BE49-F238E27FC236}">
                <a16:creationId xmlns:a16="http://schemas.microsoft.com/office/drawing/2014/main" id="{2C2E110E-6C8C-466A-AAE0-3440438033A2}"/>
              </a:ext>
            </a:extLst>
          </p:cNvPr>
          <p:cNvSpPr txBox="1">
            <a:spLocks noChangeArrowheads="1"/>
          </p:cNvSpPr>
          <p:nvPr userDrawn="1"/>
        </p:nvSpPr>
        <p:spPr bwMode="auto">
          <a:xfrm>
            <a:off x="628650" y="2243138"/>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203F"/>
                </a:solidFill>
                <a:latin typeface="Bahnschrift" panose="020B0502040204020203" pitchFamily="34" charset="0"/>
              </a:rPr>
              <a:t>After this lecture, you will be able to</a:t>
            </a:r>
          </a:p>
        </p:txBody>
      </p:sp>
      <p:sp>
        <p:nvSpPr>
          <p:cNvPr id="2" name="Title 1"/>
          <p:cNvSpPr>
            <a:spLocks noGrp="1"/>
          </p:cNvSpPr>
          <p:nvPr>
            <p:ph type="title"/>
          </p:nvPr>
        </p:nvSpPr>
        <p:spPr>
          <a:xfrm>
            <a:off x="628650" y="0"/>
            <a:ext cx="3600450" cy="2171700"/>
          </a:xfrm>
        </p:spPr>
        <p:txBody>
          <a:bodyPr/>
          <a:lstStyle>
            <a:lvl1pPr>
              <a:spcAft>
                <a:spcPts val="600"/>
              </a:spcAft>
              <a:defRPr>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00148" y="2809874"/>
            <a:ext cx="7315201" cy="3819525"/>
          </a:xfrm>
        </p:spPr>
        <p:txBody>
          <a:bodyPr/>
          <a:lstStyle>
            <a:lvl1pPr>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9204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A98390-C7F7-42C9-A151-AC84E33C566B}"/>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167573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A01614-D9F1-4669-ABBC-D260B5618BFC}"/>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92824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F5D77-BDFC-4FDF-A527-D4D21E7991DB}"/>
              </a:ext>
            </a:extLst>
          </p:cNvPr>
          <p:cNvSpPr>
            <a:spLocks noGrp="1"/>
          </p:cNvSpPr>
          <p:nvPr>
            <p:ph type="dt" sz="half" idx="10"/>
          </p:nvPr>
        </p:nvSpPr>
        <p:spPr/>
        <p:txBody>
          <a:bodyPr/>
          <a:lstStyle>
            <a:lvl1pPr>
              <a:defRPr/>
            </a:lvl1pPr>
          </a:lstStyle>
          <a:p>
            <a:pPr>
              <a:defRPr/>
            </a:pPr>
            <a:fld id="{FAEDDAFC-F9EC-48A8-BBA0-D06B329A184E}" type="datetimeFigureOut">
              <a:rPr lang="en-US"/>
              <a:pPr>
                <a:defRPr/>
              </a:pPr>
              <a:t>4/3/2021</a:t>
            </a:fld>
            <a:endParaRPr lang="en-US"/>
          </a:p>
        </p:txBody>
      </p:sp>
      <p:sp>
        <p:nvSpPr>
          <p:cNvPr id="5" name="Footer Placeholder 4">
            <a:extLst>
              <a:ext uri="{FF2B5EF4-FFF2-40B4-BE49-F238E27FC236}">
                <a16:creationId xmlns:a16="http://schemas.microsoft.com/office/drawing/2014/main" id="{D94C86E5-198E-47BA-B03E-5A481FDB1F7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5D720B-BEC9-4F8B-952E-F8C5DA875D4B}"/>
              </a:ext>
            </a:extLst>
          </p:cNvPr>
          <p:cNvSpPr>
            <a:spLocks noGrp="1"/>
          </p:cNvSpPr>
          <p:nvPr>
            <p:ph type="sldNum" sz="quarter" idx="12"/>
          </p:nvPr>
        </p:nvSpPr>
        <p:spPr/>
        <p:txBody>
          <a:bodyPr/>
          <a:lstStyle>
            <a:lvl1pPr>
              <a:defRPr/>
            </a:lvl1pPr>
          </a:lstStyle>
          <a:p>
            <a:pPr>
              <a:defRPr/>
            </a:pPr>
            <a:fld id="{E478BA32-0F20-4A8F-A0C8-B160CFF5D0F0}" type="slidenum">
              <a:rPr lang="en-US" altLang="en-US"/>
              <a:pPr>
                <a:defRPr/>
              </a:pPr>
              <a:t>‹#›</a:t>
            </a:fld>
            <a:endParaRPr lang="en-US" altLang="en-US"/>
          </a:p>
        </p:txBody>
      </p:sp>
    </p:spTree>
    <p:extLst>
      <p:ext uri="{BB962C8B-B14F-4D97-AF65-F5344CB8AC3E}">
        <p14:creationId xmlns:p14="http://schemas.microsoft.com/office/powerpoint/2010/main" val="2297200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91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7A27BED-0702-4DEA-9902-376EBCD71433}"/>
              </a:ext>
            </a:extLst>
          </p:cNvPr>
          <p:cNvSpPr>
            <a:spLocks noGrp="1"/>
          </p:cNvSpPr>
          <p:nvPr>
            <p:ph type="dt" sz="half" idx="10"/>
          </p:nvPr>
        </p:nvSpPr>
        <p:spPr/>
        <p:txBody>
          <a:bodyPr/>
          <a:lstStyle>
            <a:lvl1pPr>
              <a:defRPr/>
            </a:lvl1pPr>
          </a:lstStyle>
          <a:p>
            <a:pPr>
              <a:defRPr/>
            </a:pPr>
            <a:fld id="{2FD71838-8D0A-4106-A7FA-A69225944949}" type="datetimeFigureOut">
              <a:rPr lang="en-US"/>
              <a:pPr>
                <a:defRPr/>
              </a:pPr>
              <a:t>4/3/2021</a:t>
            </a:fld>
            <a:endParaRPr lang="en-US"/>
          </a:p>
        </p:txBody>
      </p:sp>
      <p:sp>
        <p:nvSpPr>
          <p:cNvPr id="6" name="Footer Placeholder 4">
            <a:extLst>
              <a:ext uri="{FF2B5EF4-FFF2-40B4-BE49-F238E27FC236}">
                <a16:creationId xmlns:a16="http://schemas.microsoft.com/office/drawing/2014/main" id="{53C700B1-5E14-483C-8617-B6FBE235DA4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2B2D430-917A-47AF-BA22-ACC3838839F1}"/>
              </a:ext>
            </a:extLst>
          </p:cNvPr>
          <p:cNvSpPr>
            <a:spLocks noGrp="1"/>
          </p:cNvSpPr>
          <p:nvPr>
            <p:ph type="sldNum" sz="quarter" idx="12"/>
          </p:nvPr>
        </p:nvSpPr>
        <p:spPr/>
        <p:txBody>
          <a:bodyPr/>
          <a:lstStyle>
            <a:lvl1pPr>
              <a:defRPr/>
            </a:lvl1pPr>
          </a:lstStyle>
          <a:p>
            <a:pPr>
              <a:defRPr/>
            </a:pPr>
            <a:fld id="{292712D6-F302-4FAF-91DA-FB96A41E8351}" type="slidenum">
              <a:rPr lang="en-US" altLang="en-US"/>
              <a:pPr>
                <a:defRPr/>
              </a:pPr>
              <a:t>‹#›</a:t>
            </a:fld>
            <a:endParaRPr lang="en-US" altLang="en-US"/>
          </a:p>
        </p:txBody>
      </p:sp>
    </p:spTree>
    <p:extLst>
      <p:ext uri="{BB962C8B-B14F-4D97-AF65-F5344CB8AC3E}">
        <p14:creationId xmlns:p14="http://schemas.microsoft.com/office/powerpoint/2010/main" val="92553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25AC53F1-C807-49E1-BBDC-E03C2589CBAD}"/>
              </a:ext>
            </a:extLst>
          </p:cNvPr>
          <p:cNvSpPr>
            <a:spLocks noGrp="1"/>
          </p:cNvSpPr>
          <p:nvPr>
            <p:ph type="dt" sz="half" idx="10"/>
          </p:nvPr>
        </p:nvSpPr>
        <p:spPr/>
        <p:txBody>
          <a:bodyPr/>
          <a:lstStyle>
            <a:lvl1pPr>
              <a:defRPr/>
            </a:lvl1pPr>
          </a:lstStyle>
          <a:p>
            <a:pPr>
              <a:defRPr/>
            </a:pPr>
            <a:fld id="{82FEFA3C-1BB6-47BE-A244-5053FDA9602E}" type="datetimeFigureOut">
              <a:rPr lang="en-US"/>
              <a:pPr>
                <a:defRPr/>
              </a:pPr>
              <a:t>4/3/2021</a:t>
            </a:fld>
            <a:endParaRPr lang="en-US"/>
          </a:p>
        </p:txBody>
      </p:sp>
      <p:sp>
        <p:nvSpPr>
          <p:cNvPr id="8" name="Footer Placeholder 4">
            <a:extLst>
              <a:ext uri="{FF2B5EF4-FFF2-40B4-BE49-F238E27FC236}">
                <a16:creationId xmlns:a16="http://schemas.microsoft.com/office/drawing/2014/main" id="{4A68D861-F043-4B62-A3A3-D3FE4838711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5AC7CC1-B248-46C4-973C-A0FFA37B33F1}"/>
              </a:ext>
            </a:extLst>
          </p:cNvPr>
          <p:cNvSpPr>
            <a:spLocks noGrp="1"/>
          </p:cNvSpPr>
          <p:nvPr>
            <p:ph type="sldNum" sz="quarter" idx="12"/>
          </p:nvPr>
        </p:nvSpPr>
        <p:spPr/>
        <p:txBody>
          <a:bodyPr/>
          <a:lstStyle>
            <a:lvl1pPr>
              <a:defRPr/>
            </a:lvl1pPr>
          </a:lstStyle>
          <a:p>
            <a:pPr>
              <a:defRPr/>
            </a:pPr>
            <a:fld id="{DEE01E3F-557E-4622-8359-9735EAF156B9}" type="slidenum">
              <a:rPr lang="en-US" altLang="en-US"/>
              <a:pPr>
                <a:defRPr/>
              </a:pPr>
              <a:t>‹#›</a:t>
            </a:fld>
            <a:endParaRPr lang="en-US" altLang="en-US"/>
          </a:p>
        </p:txBody>
      </p:sp>
    </p:spTree>
    <p:extLst>
      <p:ext uri="{BB962C8B-B14F-4D97-AF65-F5344CB8AC3E}">
        <p14:creationId xmlns:p14="http://schemas.microsoft.com/office/powerpoint/2010/main" val="370949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A5A4CFE-F204-42E1-91AB-9BC3EDC96AC0}"/>
              </a:ext>
            </a:extLst>
          </p:cNvPr>
          <p:cNvSpPr>
            <a:spLocks noGrp="1"/>
          </p:cNvSpPr>
          <p:nvPr>
            <p:ph type="dt" sz="half" idx="10"/>
          </p:nvPr>
        </p:nvSpPr>
        <p:spPr/>
        <p:txBody>
          <a:bodyPr/>
          <a:lstStyle>
            <a:lvl1pPr>
              <a:defRPr/>
            </a:lvl1pPr>
          </a:lstStyle>
          <a:p>
            <a:pPr>
              <a:defRPr/>
            </a:pPr>
            <a:fld id="{7EBFA0AA-63E2-474F-B8B9-3749B0526E7C}" type="datetimeFigureOut">
              <a:rPr lang="en-US"/>
              <a:pPr>
                <a:defRPr/>
              </a:pPr>
              <a:t>4/3/2021</a:t>
            </a:fld>
            <a:endParaRPr lang="en-US"/>
          </a:p>
        </p:txBody>
      </p:sp>
      <p:sp>
        <p:nvSpPr>
          <p:cNvPr id="4" name="Footer Placeholder 4">
            <a:extLst>
              <a:ext uri="{FF2B5EF4-FFF2-40B4-BE49-F238E27FC236}">
                <a16:creationId xmlns:a16="http://schemas.microsoft.com/office/drawing/2014/main" id="{AAC3C513-B6EF-4D42-9A44-BDEFE27F69F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78266E8-742D-4F98-BEF8-156870114C68}"/>
              </a:ext>
            </a:extLst>
          </p:cNvPr>
          <p:cNvSpPr>
            <a:spLocks noGrp="1"/>
          </p:cNvSpPr>
          <p:nvPr>
            <p:ph type="sldNum" sz="quarter" idx="12"/>
          </p:nvPr>
        </p:nvSpPr>
        <p:spPr/>
        <p:txBody>
          <a:bodyPr/>
          <a:lstStyle>
            <a:lvl1pPr>
              <a:defRPr/>
            </a:lvl1pPr>
          </a:lstStyle>
          <a:p>
            <a:pPr>
              <a:defRPr/>
            </a:pPr>
            <a:fld id="{3EFF7B40-05A3-4AEC-8254-B1668C626F64}" type="slidenum">
              <a:rPr lang="en-US" altLang="en-US"/>
              <a:pPr>
                <a:defRPr/>
              </a:pPr>
              <a:t>‹#›</a:t>
            </a:fld>
            <a:endParaRPr lang="en-US" altLang="en-US"/>
          </a:p>
        </p:txBody>
      </p:sp>
    </p:spTree>
    <p:extLst>
      <p:ext uri="{BB962C8B-B14F-4D97-AF65-F5344CB8AC3E}">
        <p14:creationId xmlns:p14="http://schemas.microsoft.com/office/powerpoint/2010/main" val="14364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alphaModFix amt="10000"/>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C2A889A-E78C-41BA-A011-C3F83AED78D8}"/>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F8B45B6-4F74-44D3-825E-5BDC8D0431A0}"/>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D12917B-04F0-4AE7-B541-1B522E9F66A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A38C151-A820-430B-8E75-E10994E9B93E}" type="datetimeFigureOut">
              <a:rPr lang="en-US"/>
              <a:pPr>
                <a:defRPr/>
              </a:pPr>
              <a:t>4/3/2021</a:t>
            </a:fld>
            <a:endParaRPr lang="en-US"/>
          </a:p>
        </p:txBody>
      </p:sp>
      <p:sp>
        <p:nvSpPr>
          <p:cNvPr id="5" name="Footer Placeholder 4">
            <a:extLst>
              <a:ext uri="{FF2B5EF4-FFF2-40B4-BE49-F238E27FC236}">
                <a16:creationId xmlns:a16="http://schemas.microsoft.com/office/drawing/2014/main" id="{35AAFD62-1674-4207-A2CA-99395E28E11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3AE316EB-CEF5-4042-AAA9-C1CDA550AAA9}"/>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Bahnschrift" pitchFamily="34" charset="0"/>
              </a:defRPr>
            </a:lvl1pPr>
          </a:lstStyle>
          <a:p>
            <a:pPr>
              <a:defRPr/>
            </a:pPr>
            <a:fld id="{30026ED2-E846-483B-A1CF-09672325431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09" r:id="rId5"/>
    <p:sldLayoutId id="2147483721" r:id="rId6"/>
    <p:sldLayoutId id="2147483710" r:id="rId7"/>
    <p:sldLayoutId id="2147483711" r:id="rId8"/>
    <p:sldLayoutId id="2147483712" r:id="rId9"/>
    <p:sldLayoutId id="2147483722" r:id="rId10"/>
    <p:sldLayoutId id="2147483723" r:id="rId11"/>
    <p:sldLayoutId id="2147483713" r:id="rId12"/>
    <p:sldLayoutId id="2147483714" r:id="rId13"/>
    <p:sldLayoutId id="2147483715" r:id="rId14"/>
    <p:sldLayoutId id="2147483716" r:id="rId15"/>
    <p:sldLayoutId id="2147483724" r:id="rId1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ahnschrift SemiBold" pitchFamily="34" charset="0"/>
        </a:defRPr>
      </a:lvl2pPr>
      <a:lvl3pPr algn="l" rtl="0" eaLnBrk="0" fontAlgn="base" hangingPunct="0">
        <a:lnSpc>
          <a:spcPct val="90000"/>
        </a:lnSpc>
        <a:spcBef>
          <a:spcPct val="0"/>
        </a:spcBef>
        <a:spcAft>
          <a:spcPct val="0"/>
        </a:spcAft>
        <a:defRPr sz="4400">
          <a:solidFill>
            <a:schemeClr val="tx1"/>
          </a:solidFill>
          <a:latin typeface="Bahnschrift SemiBold" pitchFamily="34" charset="0"/>
        </a:defRPr>
      </a:lvl3pPr>
      <a:lvl4pPr algn="l" rtl="0" eaLnBrk="0" fontAlgn="base" hangingPunct="0">
        <a:lnSpc>
          <a:spcPct val="90000"/>
        </a:lnSpc>
        <a:spcBef>
          <a:spcPct val="0"/>
        </a:spcBef>
        <a:spcAft>
          <a:spcPct val="0"/>
        </a:spcAft>
        <a:defRPr sz="4400">
          <a:solidFill>
            <a:schemeClr val="tx1"/>
          </a:solidFill>
          <a:latin typeface="Bahnschrift SemiBold" pitchFamily="34" charset="0"/>
        </a:defRPr>
      </a:lvl4pPr>
      <a:lvl5pPr algn="l" rtl="0" eaLnBrk="0" fontAlgn="base" hangingPunct="0">
        <a:lnSpc>
          <a:spcPct val="90000"/>
        </a:lnSpc>
        <a:spcBef>
          <a:spcPct val="0"/>
        </a:spcBef>
        <a:spcAft>
          <a:spcPct val="0"/>
        </a:spcAft>
        <a:defRPr sz="4400">
          <a:solidFill>
            <a:schemeClr val="tx1"/>
          </a:solidFill>
          <a:latin typeface="Bahnschrift SemiBold" pitchFamily="34" charset="0"/>
        </a:defRPr>
      </a:lvl5pPr>
      <a:lvl6pPr marL="457200" algn="l" rtl="0" fontAlgn="base">
        <a:lnSpc>
          <a:spcPct val="90000"/>
        </a:lnSpc>
        <a:spcBef>
          <a:spcPct val="0"/>
        </a:spcBef>
        <a:spcAft>
          <a:spcPct val="0"/>
        </a:spcAft>
        <a:defRPr sz="4400">
          <a:solidFill>
            <a:schemeClr val="tx1"/>
          </a:solidFill>
          <a:latin typeface="Bahnschrift SemiBold" pitchFamily="34" charset="0"/>
        </a:defRPr>
      </a:lvl6pPr>
      <a:lvl7pPr marL="914400" algn="l" rtl="0" fontAlgn="base">
        <a:lnSpc>
          <a:spcPct val="90000"/>
        </a:lnSpc>
        <a:spcBef>
          <a:spcPct val="0"/>
        </a:spcBef>
        <a:spcAft>
          <a:spcPct val="0"/>
        </a:spcAft>
        <a:defRPr sz="4400">
          <a:solidFill>
            <a:schemeClr val="tx1"/>
          </a:solidFill>
          <a:latin typeface="Bahnschrift SemiBold" pitchFamily="34" charset="0"/>
        </a:defRPr>
      </a:lvl7pPr>
      <a:lvl8pPr marL="1371600" algn="l" rtl="0" fontAlgn="base">
        <a:lnSpc>
          <a:spcPct val="90000"/>
        </a:lnSpc>
        <a:spcBef>
          <a:spcPct val="0"/>
        </a:spcBef>
        <a:spcAft>
          <a:spcPct val="0"/>
        </a:spcAft>
        <a:defRPr sz="4400">
          <a:solidFill>
            <a:schemeClr val="tx1"/>
          </a:solidFill>
          <a:latin typeface="Bahnschrift SemiBold" pitchFamily="34" charset="0"/>
        </a:defRPr>
      </a:lvl8pPr>
      <a:lvl9pPr marL="1828800" algn="l" rtl="0" fontAlgn="base">
        <a:lnSpc>
          <a:spcPct val="90000"/>
        </a:lnSpc>
        <a:spcBef>
          <a:spcPct val="0"/>
        </a:spcBef>
        <a:spcAft>
          <a:spcPct val="0"/>
        </a:spcAft>
        <a:defRPr sz="4400">
          <a:solidFill>
            <a:schemeClr val="tx1"/>
          </a:solidFill>
          <a:latin typeface="Bahnschrift SemiBold"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12F6B4-11A5-4624-A130-5E1990E32A08}"/>
              </a:ext>
            </a:extLst>
          </p:cNvPr>
          <p:cNvSpPr>
            <a:spLocks noGrp="1"/>
          </p:cNvSpPr>
          <p:nvPr>
            <p:ph type="body" sz="quarter" idx="12"/>
          </p:nvPr>
        </p:nvSpPr>
        <p:spPr>
          <a:xfrm>
            <a:off x="2359025" y="427038"/>
            <a:ext cx="6084888" cy="1292225"/>
          </a:xfrm>
        </p:spPr>
        <p:txBody>
          <a:bodyPr rtlCol="0"/>
          <a:lstStyle/>
          <a:p>
            <a:pPr eaLnBrk="1" fontAlgn="auto" hangingPunct="1">
              <a:spcAft>
                <a:spcPts val="0"/>
              </a:spcAft>
              <a:defRPr/>
            </a:pPr>
            <a:r>
              <a:rPr lang="en-IN" dirty="0"/>
              <a:t>Linux and Shell Scripting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C686-CDA3-42B2-BD4A-2AF324C84643}"/>
              </a:ext>
            </a:extLst>
          </p:cNvPr>
          <p:cNvSpPr>
            <a:spLocks noGrp="1"/>
          </p:cNvSpPr>
          <p:nvPr>
            <p:ph type="title"/>
          </p:nvPr>
        </p:nvSpPr>
        <p:spPr/>
        <p:txBody>
          <a:bodyPr rtlCol="0"/>
          <a:lstStyle/>
          <a:p>
            <a:pPr eaLnBrk="1" fontAlgn="auto" hangingPunct="1">
              <a:defRPr/>
            </a:pPr>
            <a:r>
              <a:rPr lang="en-IN" dirty="0"/>
              <a:t>if...then...else</a:t>
            </a:r>
            <a:endParaRPr lang="en-US" dirty="0"/>
          </a:p>
        </p:txBody>
      </p:sp>
      <p:pic>
        <p:nvPicPr>
          <p:cNvPr id="19459" name="Content Placeholder 3" descr="cs4.JPG">
            <a:extLst>
              <a:ext uri="{FF2B5EF4-FFF2-40B4-BE49-F238E27FC236}">
                <a16:creationId xmlns:a16="http://schemas.microsoft.com/office/drawing/2014/main" id="{F13E699E-4DA2-4AA9-A3A0-DDCA8EC643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2990" y="1962150"/>
            <a:ext cx="3705225" cy="406717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0097-E042-46C3-980A-E2F99F89BA86}"/>
              </a:ext>
            </a:extLst>
          </p:cNvPr>
          <p:cNvSpPr>
            <a:spLocks noGrp="1"/>
          </p:cNvSpPr>
          <p:nvPr>
            <p:ph type="title"/>
          </p:nvPr>
        </p:nvSpPr>
        <p:spPr/>
        <p:txBody>
          <a:bodyPr rtlCol="0"/>
          <a:lstStyle/>
          <a:p>
            <a:pPr eaLnBrk="1" fontAlgn="auto" hangingPunct="1">
              <a:defRPr/>
            </a:pPr>
            <a:r>
              <a:rPr lang="en-IN" dirty="0"/>
              <a:t>if...then...else</a:t>
            </a:r>
            <a:endParaRPr lang="en-US" dirty="0"/>
          </a:p>
        </p:txBody>
      </p:sp>
      <p:pic>
        <p:nvPicPr>
          <p:cNvPr id="20483" name="Content Placeholder 3" descr="cs5.JPG">
            <a:extLst>
              <a:ext uri="{FF2B5EF4-FFF2-40B4-BE49-F238E27FC236}">
                <a16:creationId xmlns:a16="http://schemas.microsoft.com/office/drawing/2014/main" id="{4FF82520-AD20-4959-8051-D894831036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42963" y="1504950"/>
            <a:ext cx="7620000" cy="4981575"/>
          </a:xfrm>
          <a:effectLst>
            <a:outerShdw blurRad="63500" sx="102000" sy="102000" algn="ct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F3B8-3B2A-4496-97EC-184B758DCB5C}"/>
              </a:ext>
            </a:extLst>
          </p:cNvPr>
          <p:cNvSpPr>
            <a:spLocks noGrp="1"/>
          </p:cNvSpPr>
          <p:nvPr>
            <p:ph type="title"/>
          </p:nvPr>
        </p:nvSpPr>
        <p:spPr/>
        <p:txBody>
          <a:bodyPr rtlCol="0"/>
          <a:lstStyle/>
          <a:p>
            <a:pPr eaLnBrk="1" fontAlgn="auto" hangingPunct="1">
              <a:defRPr/>
            </a:pPr>
            <a:r>
              <a:rPr lang="en-IN" dirty="0"/>
              <a:t>if...then...else</a:t>
            </a:r>
            <a:endParaRPr lang="en-US" dirty="0"/>
          </a:p>
        </p:txBody>
      </p:sp>
      <p:pic>
        <p:nvPicPr>
          <p:cNvPr id="21507" name="Content Placeholder 3" descr="cs6.JPG">
            <a:extLst>
              <a:ext uri="{FF2B5EF4-FFF2-40B4-BE49-F238E27FC236}">
                <a16:creationId xmlns:a16="http://schemas.microsoft.com/office/drawing/2014/main" id="{C157296B-0A6C-45DB-88F7-2B49AF208F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95425" y="1562100"/>
            <a:ext cx="6315075" cy="4867275"/>
          </a:xfrm>
          <a:effectLst>
            <a:outerShdw blurRad="63500" sx="102000" sy="102000" algn="ctr" rotWithShape="0">
              <a:prstClr val="black">
                <a:alpha val="40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6A27-7093-40B8-B438-12772DFA59E8}"/>
              </a:ext>
            </a:extLst>
          </p:cNvPr>
          <p:cNvSpPr>
            <a:spLocks noGrp="1"/>
          </p:cNvSpPr>
          <p:nvPr>
            <p:ph type="title"/>
          </p:nvPr>
        </p:nvSpPr>
        <p:spPr/>
        <p:txBody>
          <a:bodyPr rtlCol="0"/>
          <a:lstStyle/>
          <a:p>
            <a:pPr eaLnBrk="1" fontAlgn="auto" hangingPunct="1">
              <a:defRPr/>
            </a:pPr>
            <a:r>
              <a:rPr lang="en-IN" dirty="0"/>
              <a:t>if...then...</a:t>
            </a:r>
            <a:r>
              <a:rPr lang="en-IN" dirty="0" err="1"/>
              <a:t>elif</a:t>
            </a:r>
            <a:endParaRPr lang="en-US" dirty="0"/>
          </a:p>
        </p:txBody>
      </p:sp>
      <p:sp>
        <p:nvSpPr>
          <p:cNvPr id="22531" name="Content Placeholder 2">
            <a:extLst>
              <a:ext uri="{FF2B5EF4-FFF2-40B4-BE49-F238E27FC236}">
                <a16:creationId xmlns:a16="http://schemas.microsoft.com/office/drawing/2014/main" id="{B95AF49A-7B26-4680-BF49-9FCF327CD9CB}"/>
              </a:ext>
            </a:extLst>
          </p:cNvPr>
          <p:cNvSpPr>
            <a:spLocks noGrp="1"/>
          </p:cNvSpPr>
          <p:nvPr>
            <p:ph idx="1"/>
          </p:nvPr>
        </p:nvSpPr>
        <p:spPr>
          <a:xfrm>
            <a:off x="361950" y="1171575"/>
            <a:ext cx="8582025" cy="5400675"/>
          </a:xfrm>
        </p:spPr>
        <p:txBody>
          <a:bodyPr/>
          <a:lstStyle/>
          <a:p>
            <a:pPr marL="0" indent="0" eaLnBrk="1" hangingPunct="1">
              <a:lnSpc>
                <a:spcPct val="150000"/>
              </a:lnSpc>
              <a:buNone/>
            </a:pPr>
            <a:r>
              <a:rPr lang="en-US" altLang="en-US" dirty="0"/>
              <a:t>The </a:t>
            </a:r>
            <a:r>
              <a:rPr lang="en-US" altLang="en-US" b="1" dirty="0"/>
              <a:t>if...then...</a:t>
            </a:r>
            <a:r>
              <a:rPr lang="en-US" altLang="en-US" b="1" dirty="0" err="1"/>
              <a:t>elif</a:t>
            </a:r>
            <a:r>
              <a:rPr lang="en-US" altLang="en-US" b="1" dirty="0"/>
              <a:t> control structure </a:t>
            </a:r>
            <a:r>
              <a:rPr lang="en-US" altLang="en-US" b="1" i="1" dirty="0"/>
              <a:t>has the following </a:t>
            </a:r>
            <a:r>
              <a:rPr lang="en-US" altLang="en-US" dirty="0"/>
              <a:t>syntax:</a:t>
            </a:r>
          </a:p>
          <a:p>
            <a:pPr lvl="1" eaLnBrk="1" hangingPunct="1">
              <a:lnSpc>
                <a:spcPct val="100000"/>
              </a:lnSpc>
              <a:buFont typeface="Arial" panose="020B0604020202020204" pitchFamily="34" charset="0"/>
              <a:buNone/>
            </a:pPr>
            <a:r>
              <a:rPr lang="en-US" altLang="en-US" i="1" dirty="0"/>
              <a:t>if </a:t>
            </a:r>
            <a:r>
              <a:rPr lang="en-US" altLang="en-US" b="1" i="1" dirty="0"/>
              <a:t>test-command</a:t>
            </a:r>
          </a:p>
          <a:p>
            <a:pPr lvl="1" eaLnBrk="1" hangingPunct="1">
              <a:lnSpc>
                <a:spcPct val="100000"/>
              </a:lnSpc>
              <a:buFont typeface="Arial" panose="020B0604020202020204" pitchFamily="34" charset="0"/>
              <a:buNone/>
            </a:pPr>
            <a:r>
              <a:rPr lang="en-US" altLang="en-US" i="1" dirty="0"/>
              <a:t>then</a:t>
            </a:r>
          </a:p>
          <a:p>
            <a:pPr lvl="1" eaLnBrk="1" hangingPunct="1">
              <a:lnSpc>
                <a:spcPct val="100000"/>
              </a:lnSpc>
              <a:buFont typeface="Arial" panose="020B0604020202020204" pitchFamily="34" charset="0"/>
              <a:buNone/>
            </a:pPr>
            <a:r>
              <a:rPr lang="en-US" altLang="en-US" b="1" i="1" dirty="0"/>
              <a:t>commands</a:t>
            </a:r>
          </a:p>
          <a:p>
            <a:pPr lvl="1" eaLnBrk="1" hangingPunct="1">
              <a:lnSpc>
                <a:spcPct val="100000"/>
              </a:lnSpc>
              <a:buFont typeface="Arial" panose="020B0604020202020204" pitchFamily="34" charset="0"/>
              <a:buNone/>
            </a:pPr>
            <a:r>
              <a:rPr lang="en-US" altLang="en-US" i="1" dirty="0" err="1"/>
              <a:t>elif</a:t>
            </a:r>
            <a:r>
              <a:rPr lang="en-US" altLang="en-US" i="1" dirty="0"/>
              <a:t> </a:t>
            </a:r>
            <a:r>
              <a:rPr lang="en-US" altLang="en-US" b="1" i="1" dirty="0"/>
              <a:t>test-command</a:t>
            </a:r>
          </a:p>
          <a:p>
            <a:pPr lvl="1" eaLnBrk="1" hangingPunct="1">
              <a:lnSpc>
                <a:spcPct val="100000"/>
              </a:lnSpc>
              <a:buFont typeface="Arial" panose="020B0604020202020204" pitchFamily="34" charset="0"/>
              <a:buNone/>
            </a:pPr>
            <a:r>
              <a:rPr lang="en-US" altLang="en-US" i="1" dirty="0"/>
              <a:t>then</a:t>
            </a:r>
          </a:p>
          <a:p>
            <a:pPr lvl="1" eaLnBrk="1" hangingPunct="1">
              <a:lnSpc>
                <a:spcPct val="100000"/>
              </a:lnSpc>
              <a:buFont typeface="Arial" panose="020B0604020202020204" pitchFamily="34" charset="0"/>
              <a:buNone/>
            </a:pPr>
            <a:r>
              <a:rPr lang="en-US" altLang="en-US" b="1" i="1" dirty="0"/>
              <a:t>commands</a:t>
            </a:r>
          </a:p>
          <a:p>
            <a:pPr lvl="1" eaLnBrk="1" hangingPunct="1">
              <a:lnSpc>
                <a:spcPct val="100000"/>
              </a:lnSpc>
              <a:buFont typeface="Arial" panose="020B0604020202020204" pitchFamily="34" charset="0"/>
              <a:buNone/>
            </a:pPr>
            <a:r>
              <a:rPr lang="en-US" altLang="en-US" i="1" dirty="0"/>
              <a:t>. . .</a:t>
            </a:r>
          </a:p>
          <a:p>
            <a:pPr lvl="1" eaLnBrk="1" hangingPunct="1">
              <a:lnSpc>
                <a:spcPct val="100000"/>
              </a:lnSpc>
              <a:buFont typeface="Arial" panose="020B0604020202020204" pitchFamily="34" charset="0"/>
              <a:buNone/>
            </a:pPr>
            <a:r>
              <a:rPr lang="en-US" altLang="en-US" i="1" dirty="0"/>
              <a:t>else</a:t>
            </a:r>
          </a:p>
          <a:p>
            <a:pPr lvl="1" eaLnBrk="1" hangingPunct="1">
              <a:lnSpc>
                <a:spcPct val="100000"/>
              </a:lnSpc>
              <a:buFont typeface="Arial" panose="020B0604020202020204" pitchFamily="34" charset="0"/>
              <a:buNone/>
            </a:pPr>
            <a:r>
              <a:rPr lang="en-US" altLang="en-US" b="1" i="1" dirty="0"/>
              <a:t>commands</a:t>
            </a:r>
          </a:p>
          <a:p>
            <a:pPr lvl="1" eaLnBrk="1" hangingPunct="1">
              <a:lnSpc>
                <a:spcPct val="100000"/>
              </a:lnSpc>
              <a:buFont typeface="Arial" panose="020B0604020202020204" pitchFamily="34" charset="0"/>
              <a:buNone/>
            </a:pPr>
            <a:r>
              <a:rPr lang="en-US" altLang="en-US" i="1" dirty="0"/>
              <a:t>fi</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5414-9FD7-47E3-A7F8-B4927B622A9A}"/>
              </a:ext>
            </a:extLst>
          </p:cNvPr>
          <p:cNvSpPr>
            <a:spLocks noGrp="1"/>
          </p:cNvSpPr>
          <p:nvPr>
            <p:ph type="title"/>
          </p:nvPr>
        </p:nvSpPr>
        <p:spPr/>
        <p:txBody>
          <a:bodyPr rtlCol="0"/>
          <a:lstStyle/>
          <a:p>
            <a:pPr eaLnBrk="1" fontAlgn="auto" hangingPunct="1">
              <a:defRPr/>
            </a:pPr>
            <a:r>
              <a:rPr lang="en-IN" dirty="0"/>
              <a:t>if...then...</a:t>
            </a:r>
            <a:r>
              <a:rPr lang="en-IN" dirty="0" err="1"/>
              <a:t>elif</a:t>
            </a:r>
            <a:endParaRPr lang="en-US" dirty="0"/>
          </a:p>
        </p:txBody>
      </p:sp>
      <p:pic>
        <p:nvPicPr>
          <p:cNvPr id="23555" name="Content Placeholder 3" descr="cs7.JPG">
            <a:extLst>
              <a:ext uri="{FF2B5EF4-FFF2-40B4-BE49-F238E27FC236}">
                <a16:creationId xmlns:a16="http://schemas.microsoft.com/office/drawing/2014/main" id="{D62181CF-A8C8-448B-955D-C5D97744BD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8675" y="1576388"/>
            <a:ext cx="7648575" cy="4838700"/>
          </a:xfrm>
          <a:effectLst>
            <a:outerShdw blurRad="63500" sx="102000" sy="102000" algn="ctr" rotWithShape="0">
              <a:prstClr val="black">
                <a:alpha val="4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745C-07DB-4852-A769-AE4D208766C2}"/>
              </a:ext>
            </a:extLst>
          </p:cNvPr>
          <p:cNvSpPr>
            <a:spLocks noGrp="1"/>
          </p:cNvSpPr>
          <p:nvPr>
            <p:ph type="title"/>
          </p:nvPr>
        </p:nvSpPr>
        <p:spPr/>
        <p:txBody>
          <a:bodyPr rtlCol="0"/>
          <a:lstStyle/>
          <a:p>
            <a:pPr eaLnBrk="1" fontAlgn="auto" hangingPunct="1">
              <a:defRPr/>
            </a:pPr>
            <a:r>
              <a:rPr lang="en-IN" dirty="0"/>
              <a:t>if...then...</a:t>
            </a:r>
            <a:r>
              <a:rPr lang="en-IN" dirty="0" err="1"/>
              <a:t>elif</a:t>
            </a:r>
            <a:endParaRPr lang="en-US" dirty="0"/>
          </a:p>
        </p:txBody>
      </p:sp>
      <p:pic>
        <p:nvPicPr>
          <p:cNvPr id="24579" name="Content Placeholder 3" descr="cs8.JPG">
            <a:extLst>
              <a:ext uri="{FF2B5EF4-FFF2-40B4-BE49-F238E27FC236}">
                <a16:creationId xmlns:a16="http://schemas.microsoft.com/office/drawing/2014/main" id="{D540AAF1-DD5B-45E4-B611-636927DEB8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5900" y="1557338"/>
            <a:ext cx="6334125" cy="4876800"/>
          </a:xfrm>
          <a:effectLst>
            <a:outerShdw blurRad="63500" sx="102000" sy="102000" algn="ctr" rotWithShape="0">
              <a:prstClr val="black">
                <a:alpha val="40000"/>
              </a:prst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6F47-A2DF-4B46-B357-C924855E0EEE}"/>
              </a:ext>
            </a:extLst>
          </p:cNvPr>
          <p:cNvSpPr>
            <a:spLocks noGrp="1"/>
          </p:cNvSpPr>
          <p:nvPr>
            <p:ph type="title"/>
          </p:nvPr>
        </p:nvSpPr>
        <p:spPr/>
        <p:txBody>
          <a:bodyPr rtlCol="0"/>
          <a:lstStyle/>
          <a:p>
            <a:pPr eaLnBrk="1" fontAlgn="auto" hangingPunct="1">
              <a:defRPr/>
            </a:pPr>
            <a:r>
              <a:rPr lang="en-IN" dirty="0"/>
              <a:t>for...in</a:t>
            </a:r>
            <a:endParaRPr lang="en-US" dirty="0"/>
          </a:p>
        </p:txBody>
      </p:sp>
      <p:sp>
        <p:nvSpPr>
          <p:cNvPr id="25603" name="Content Placeholder 2">
            <a:extLst>
              <a:ext uri="{FF2B5EF4-FFF2-40B4-BE49-F238E27FC236}">
                <a16:creationId xmlns:a16="http://schemas.microsoft.com/office/drawing/2014/main" id="{C6D8BF77-9CF0-4306-8D12-FCECB6E8F699}"/>
              </a:ext>
            </a:extLst>
          </p:cNvPr>
          <p:cNvSpPr>
            <a:spLocks noGrp="1"/>
          </p:cNvSpPr>
          <p:nvPr>
            <p:ph idx="1"/>
          </p:nvPr>
        </p:nvSpPr>
        <p:spPr/>
        <p:txBody>
          <a:bodyPr/>
          <a:lstStyle/>
          <a:p>
            <a:pPr marL="0" indent="0" eaLnBrk="1" hangingPunct="1">
              <a:lnSpc>
                <a:spcPct val="150000"/>
              </a:lnSpc>
              <a:buNone/>
            </a:pPr>
            <a:r>
              <a:rPr lang="en-US" altLang="en-US" sz="2800" dirty="0"/>
              <a:t>The for...in control structure </a:t>
            </a:r>
            <a:r>
              <a:rPr lang="en-US" altLang="en-US" sz="2800" i="1" dirty="0"/>
              <a:t>has the following syntax:</a:t>
            </a:r>
          </a:p>
          <a:p>
            <a:pPr lvl="1" eaLnBrk="1" hangingPunct="1">
              <a:lnSpc>
                <a:spcPct val="150000"/>
              </a:lnSpc>
              <a:buFont typeface="Arial" panose="020B0604020202020204" pitchFamily="34" charset="0"/>
              <a:buNone/>
            </a:pPr>
            <a:r>
              <a:rPr lang="en-US" altLang="en-US" sz="2800" i="1" dirty="0"/>
              <a:t>for </a:t>
            </a:r>
            <a:r>
              <a:rPr lang="en-US" altLang="en-US" sz="2800" b="1" i="1" dirty="0"/>
              <a:t>loop-index in argument-list</a:t>
            </a:r>
          </a:p>
          <a:p>
            <a:pPr lvl="1" eaLnBrk="1" hangingPunct="1">
              <a:lnSpc>
                <a:spcPct val="150000"/>
              </a:lnSpc>
              <a:buFont typeface="Arial" panose="020B0604020202020204" pitchFamily="34" charset="0"/>
              <a:buNone/>
            </a:pPr>
            <a:r>
              <a:rPr lang="en-US" altLang="en-US" sz="2800" i="1" dirty="0"/>
              <a:t>do</a:t>
            </a:r>
          </a:p>
          <a:p>
            <a:pPr lvl="1" eaLnBrk="1" hangingPunct="1">
              <a:lnSpc>
                <a:spcPct val="150000"/>
              </a:lnSpc>
              <a:buFont typeface="Arial" panose="020B0604020202020204" pitchFamily="34" charset="0"/>
              <a:buNone/>
            </a:pPr>
            <a:r>
              <a:rPr lang="en-US" altLang="en-US" sz="2800" b="1" i="1" dirty="0"/>
              <a:t>commands</a:t>
            </a:r>
          </a:p>
          <a:p>
            <a:pPr lvl="1" eaLnBrk="1" hangingPunct="1">
              <a:lnSpc>
                <a:spcPct val="150000"/>
              </a:lnSpc>
              <a:buFont typeface="Arial" panose="020B0604020202020204" pitchFamily="34" charset="0"/>
              <a:buNone/>
            </a:pPr>
            <a:r>
              <a:rPr lang="en-US" altLang="en-US" sz="2800" i="1" dirty="0"/>
              <a:t>done</a:t>
            </a:r>
            <a:endParaRPr lang="en-US"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E610-1E8E-42C9-B092-A9222537399E}"/>
              </a:ext>
            </a:extLst>
          </p:cNvPr>
          <p:cNvSpPr>
            <a:spLocks noGrp="1"/>
          </p:cNvSpPr>
          <p:nvPr>
            <p:ph type="title"/>
          </p:nvPr>
        </p:nvSpPr>
        <p:spPr/>
        <p:txBody>
          <a:bodyPr rtlCol="0"/>
          <a:lstStyle/>
          <a:p>
            <a:pPr eaLnBrk="1" fontAlgn="auto" hangingPunct="1">
              <a:defRPr/>
            </a:pPr>
            <a:r>
              <a:rPr lang="en-IN" dirty="0"/>
              <a:t>for...in</a:t>
            </a:r>
            <a:endParaRPr lang="en-US" dirty="0"/>
          </a:p>
        </p:txBody>
      </p:sp>
      <p:pic>
        <p:nvPicPr>
          <p:cNvPr id="26627" name="Content Placeholder 3" descr="cs9.JPG">
            <a:extLst>
              <a:ext uri="{FF2B5EF4-FFF2-40B4-BE49-F238E27FC236}">
                <a16:creationId xmlns:a16="http://schemas.microsoft.com/office/drawing/2014/main" id="{81442704-02B3-48B1-A788-1210CD35CD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57550" y="1471613"/>
            <a:ext cx="2790825" cy="50482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98B8-450D-477C-A303-CD4A1CFA23B8}"/>
              </a:ext>
            </a:extLst>
          </p:cNvPr>
          <p:cNvSpPr>
            <a:spLocks noGrp="1"/>
          </p:cNvSpPr>
          <p:nvPr>
            <p:ph type="title"/>
          </p:nvPr>
        </p:nvSpPr>
        <p:spPr/>
        <p:txBody>
          <a:bodyPr rtlCol="0"/>
          <a:lstStyle/>
          <a:p>
            <a:pPr eaLnBrk="1" fontAlgn="auto" hangingPunct="1">
              <a:defRPr/>
            </a:pPr>
            <a:r>
              <a:rPr lang="en-IN" dirty="0"/>
              <a:t>for...in</a:t>
            </a:r>
            <a:endParaRPr lang="en-US" dirty="0"/>
          </a:p>
        </p:txBody>
      </p:sp>
      <p:pic>
        <p:nvPicPr>
          <p:cNvPr id="27651" name="Content Placeholder 3" descr="cs11.JPG">
            <a:extLst>
              <a:ext uri="{FF2B5EF4-FFF2-40B4-BE49-F238E27FC236}">
                <a16:creationId xmlns:a16="http://schemas.microsoft.com/office/drawing/2014/main" id="{8DD0A7B8-530F-4EF9-AA13-D33EBF4B41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671638"/>
            <a:ext cx="7629525" cy="4648200"/>
          </a:xfrm>
          <a:effectLst>
            <a:outerShdw blurRad="63500" sx="102000" sy="102000" algn="ctr" rotWithShape="0">
              <a:prstClr val="black">
                <a:alpha val="40000"/>
              </a:prst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0736-45D2-46E7-8AE4-E954CE118908}"/>
              </a:ext>
            </a:extLst>
          </p:cNvPr>
          <p:cNvSpPr>
            <a:spLocks noGrp="1"/>
          </p:cNvSpPr>
          <p:nvPr>
            <p:ph type="title"/>
          </p:nvPr>
        </p:nvSpPr>
        <p:spPr/>
        <p:txBody>
          <a:bodyPr rtlCol="0"/>
          <a:lstStyle/>
          <a:p>
            <a:pPr eaLnBrk="1" fontAlgn="auto" hangingPunct="1">
              <a:defRPr/>
            </a:pPr>
            <a:r>
              <a:rPr lang="en-IN" dirty="0"/>
              <a:t>for...in</a:t>
            </a:r>
            <a:endParaRPr lang="en-US" dirty="0"/>
          </a:p>
        </p:txBody>
      </p:sp>
      <p:pic>
        <p:nvPicPr>
          <p:cNvPr id="28675" name="Content Placeholder 3" descr="cs10.JPG">
            <a:extLst>
              <a:ext uri="{FF2B5EF4-FFF2-40B4-BE49-F238E27FC236}">
                <a16:creationId xmlns:a16="http://schemas.microsoft.com/office/drawing/2014/main" id="{988C64BC-6055-4EEA-AF15-B2C90585AC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57325" y="1571625"/>
            <a:ext cx="6391275" cy="4848225"/>
          </a:xfrm>
          <a:effectLst>
            <a:outerShdw blurRad="63500" sx="102000" sy="102000" algn="ctr"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4493-E661-4CFD-BA6A-98EB6E5A4CFD}"/>
              </a:ext>
            </a:extLst>
          </p:cNvPr>
          <p:cNvSpPr>
            <a:spLocks noGrp="1"/>
          </p:cNvSpPr>
          <p:nvPr>
            <p:ph type="title"/>
          </p:nvPr>
        </p:nvSpPr>
        <p:spPr/>
        <p:txBody>
          <a:bodyPr rtlCol="0">
            <a:normAutofit/>
          </a:bodyPr>
          <a:lstStyle/>
          <a:p>
            <a:pPr eaLnBrk="1" fontAlgn="auto" hangingPunct="1">
              <a:defRPr/>
            </a:pPr>
            <a:r>
              <a:rPr lang="en-US" dirty="0"/>
              <a:t>Learning Outcomes</a:t>
            </a:r>
          </a:p>
        </p:txBody>
      </p:sp>
      <p:sp>
        <p:nvSpPr>
          <p:cNvPr id="11267" name="Content Placeholder 2">
            <a:extLst>
              <a:ext uri="{FF2B5EF4-FFF2-40B4-BE49-F238E27FC236}">
                <a16:creationId xmlns:a16="http://schemas.microsoft.com/office/drawing/2014/main" id="{9EA95006-92D3-4600-8094-D07EF18F6003}"/>
              </a:ext>
            </a:extLst>
          </p:cNvPr>
          <p:cNvSpPr>
            <a:spLocks noGrp="1"/>
          </p:cNvSpPr>
          <p:nvPr>
            <p:ph idx="1"/>
          </p:nvPr>
        </p:nvSpPr>
        <p:spPr>
          <a:xfrm>
            <a:off x="1200150" y="2809875"/>
            <a:ext cx="7315200" cy="3819525"/>
          </a:xfrm>
        </p:spPr>
        <p:txBody>
          <a:bodyPr/>
          <a:lstStyle/>
          <a:p>
            <a:pPr algn="just" eaLnBrk="1" hangingPunct="1"/>
            <a:r>
              <a:rPr lang="en-IN" altLang="en-US" dirty="0"/>
              <a:t>Understand the Control Structures </a:t>
            </a:r>
          </a:p>
          <a:p>
            <a:pPr eaLnBrk="1" hangingPunct="1">
              <a:buFont typeface="Arial" panose="020B0604020202020204" pitchFamily="34" charset="0"/>
              <a:buNone/>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EF8C-368A-4901-82F5-E509B2E787EE}"/>
              </a:ext>
            </a:extLst>
          </p:cNvPr>
          <p:cNvSpPr>
            <a:spLocks noGrp="1"/>
          </p:cNvSpPr>
          <p:nvPr>
            <p:ph type="title"/>
          </p:nvPr>
        </p:nvSpPr>
        <p:spPr/>
        <p:txBody>
          <a:bodyPr rtlCol="0"/>
          <a:lstStyle/>
          <a:p>
            <a:pPr eaLnBrk="1" fontAlgn="auto" hangingPunct="1">
              <a:defRPr/>
            </a:pPr>
            <a:r>
              <a:rPr lang="en-IN" dirty="0"/>
              <a:t>while</a:t>
            </a:r>
            <a:endParaRPr lang="en-US" dirty="0"/>
          </a:p>
        </p:txBody>
      </p:sp>
      <p:sp>
        <p:nvSpPr>
          <p:cNvPr id="29699" name="Content Placeholder 2">
            <a:extLst>
              <a:ext uri="{FF2B5EF4-FFF2-40B4-BE49-F238E27FC236}">
                <a16:creationId xmlns:a16="http://schemas.microsoft.com/office/drawing/2014/main" id="{2157AC5A-EFEB-4ED4-9DF4-97ECBAE76FEA}"/>
              </a:ext>
            </a:extLst>
          </p:cNvPr>
          <p:cNvSpPr>
            <a:spLocks noGrp="1"/>
          </p:cNvSpPr>
          <p:nvPr>
            <p:ph idx="1"/>
          </p:nvPr>
        </p:nvSpPr>
        <p:spPr/>
        <p:txBody>
          <a:bodyPr/>
          <a:lstStyle/>
          <a:p>
            <a:pPr marL="0" indent="0" algn="just" eaLnBrk="1" hangingPunct="1">
              <a:lnSpc>
                <a:spcPct val="150000"/>
              </a:lnSpc>
              <a:buNone/>
            </a:pPr>
            <a:r>
              <a:rPr lang="en-US" altLang="en-US" sz="2800" dirty="0"/>
              <a:t>The while control structure (not available in </a:t>
            </a:r>
            <a:r>
              <a:rPr lang="en-US" altLang="en-US" sz="2800" dirty="0" err="1"/>
              <a:t>tcsh</a:t>
            </a:r>
            <a:r>
              <a:rPr lang="en-US" altLang="en-US" sz="2800" dirty="0"/>
              <a:t>) has the following syntax:</a:t>
            </a:r>
          </a:p>
          <a:p>
            <a:pPr lvl="1" algn="just" eaLnBrk="1" hangingPunct="1">
              <a:lnSpc>
                <a:spcPct val="150000"/>
              </a:lnSpc>
              <a:buFont typeface="Arial" panose="020B0604020202020204" pitchFamily="34" charset="0"/>
              <a:buNone/>
            </a:pPr>
            <a:r>
              <a:rPr lang="en-US" altLang="en-US" sz="2800" i="1" dirty="0"/>
              <a:t>while </a:t>
            </a:r>
            <a:r>
              <a:rPr lang="en-US" altLang="en-US" sz="2800" b="1" i="1" dirty="0"/>
              <a:t>test-command</a:t>
            </a:r>
          </a:p>
          <a:p>
            <a:pPr lvl="1" algn="just" eaLnBrk="1" hangingPunct="1">
              <a:lnSpc>
                <a:spcPct val="150000"/>
              </a:lnSpc>
              <a:buFont typeface="Arial" panose="020B0604020202020204" pitchFamily="34" charset="0"/>
              <a:buNone/>
            </a:pPr>
            <a:r>
              <a:rPr lang="en-US" altLang="en-US" sz="2800" i="1" dirty="0"/>
              <a:t>do</a:t>
            </a:r>
          </a:p>
          <a:p>
            <a:pPr lvl="1" algn="just" eaLnBrk="1" hangingPunct="1">
              <a:lnSpc>
                <a:spcPct val="150000"/>
              </a:lnSpc>
              <a:buFont typeface="Arial" panose="020B0604020202020204" pitchFamily="34" charset="0"/>
              <a:buNone/>
            </a:pPr>
            <a:r>
              <a:rPr lang="en-US" altLang="en-US" sz="2800" b="1" i="1" dirty="0"/>
              <a:t>commands</a:t>
            </a:r>
          </a:p>
          <a:p>
            <a:pPr lvl="1" algn="just" eaLnBrk="1" hangingPunct="1">
              <a:lnSpc>
                <a:spcPct val="150000"/>
              </a:lnSpc>
              <a:buFont typeface="Arial" panose="020B0604020202020204" pitchFamily="34" charset="0"/>
              <a:buNone/>
            </a:pPr>
            <a:r>
              <a:rPr lang="en-US" altLang="en-US" sz="2800" i="1" dirty="0"/>
              <a:t>done</a:t>
            </a:r>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0E8D-CA28-4F5D-8BB4-8D57A4F3B656}"/>
              </a:ext>
            </a:extLst>
          </p:cNvPr>
          <p:cNvSpPr>
            <a:spLocks noGrp="1"/>
          </p:cNvSpPr>
          <p:nvPr>
            <p:ph type="title"/>
          </p:nvPr>
        </p:nvSpPr>
        <p:spPr/>
        <p:txBody>
          <a:bodyPr rtlCol="0"/>
          <a:lstStyle/>
          <a:p>
            <a:pPr eaLnBrk="1" fontAlgn="auto" hangingPunct="1">
              <a:defRPr/>
            </a:pPr>
            <a:r>
              <a:rPr lang="en-IN" dirty="0"/>
              <a:t>while</a:t>
            </a:r>
            <a:endParaRPr lang="en-US" dirty="0"/>
          </a:p>
        </p:txBody>
      </p:sp>
      <p:pic>
        <p:nvPicPr>
          <p:cNvPr id="30723" name="Content Placeholder 3" descr="cs12.JPG">
            <a:extLst>
              <a:ext uri="{FF2B5EF4-FFF2-40B4-BE49-F238E27FC236}">
                <a16:creationId xmlns:a16="http://schemas.microsoft.com/office/drawing/2014/main" id="{1121E637-9480-434E-B789-786FAF48B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2650" y="2614613"/>
            <a:ext cx="5000625" cy="276225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AE73-7A09-4783-9BA3-13256F37BE63}"/>
              </a:ext>
            </a:extLst>
          </p:cNvPr>
          <p:cNvSpPr>
            <a:spLocks noGrp="1"/>
          </p:cNvSpPr>
          <p:nvPr>
            <p:ph type="title"/>
          </p:nvPr>
        </p:nvSpPr>
        <p:spPr/>
        <p:txBody>
          <a:bodyPr rtlCol="0"/>
          <a:lstStyle/>
          <a:p>
            <a:pPr eaLnBrk="1" fontAlgn="auto" hangingPunct="1">
              <a:defRPr/>
            </a:pPr>
            <a:r>
              <a:rPr lang="en-IN" dirty="0"/>
              <a:t>while</a:t>
            </a:r>
            <a:endParaRPr lang="en-US" dirty="0"/>
          </a:p>
        </p:txBody>
      </p:sp>
      <p:pic>
        <p:nvPicPr>
          <p:cNvPr id="31747" name="Content Placeholder 3" descr="cs13.JPG">
            <a:extLst>
              <a:ext uri="{FF2B5EF4-FFF2-40B4-BE49-F238E27FC236}">
                <a16:creationId xmlns:a16="http://schemas.microsoft.com/office/drawing/2014/main" id="{FBF90553-321A-451D-830E-71176492EC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8675" y="1495425"/>
            <a:ext cx="7648575" cy="5000625"/>
          </a:xfrm>
          <a:effectLst>
            <a:outerShdw blurRad="63500" sx="102000" sy="102000" algn="ctr" rotWithShape="0">
              <a:prstClr val="black">
                <a:alpha val="40000"/>
              </a:prst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0590-B60B-4DAE-820A-49563FEDD763}"/>
              </a:ext>
            </a:extLst>
          </p:cNvPr>
          <p:cNvSpPr>
            <a:spLocks noGrp="1"/>
          </p:cNvSpPr>
          <p:nvPr>
            <p:ph type="title"/>
          </p:nvPr>
        </p:nvSpPr>
        <p:spPr/>
        <p:txBody>
          <a:bodyPr rtlCol="0"/>
          <a:lstStyle/>
          <a:p>
            <a:pPr eaLnBrk="1" fontAlgn="auto" hangingPunct="1">
              <a:defRPr/>
            </a:pPr>
            <a:r>
              <a:rPr lang="en-IN" dirty="0"/>
              <a:t>while</a:t>
            </a:r>
            <a:endParaRPr lang="en-US" dirty="0"/>
          </a:p>
        </p:txBody>
      </p:sp>
      <p:pic>
        <p:nvPicPr>
          <p:cNvPr id="32771" name="Content Placeholder 3" descr="cs14.JPG">
            <a:extLst>
              <a:ext uri="{FF2B5EF4-FFF2-40B4-BE49-F238E27FC236}">
                <a16:creationId xmlns:a16="http://schemas.microsoft.com/office/drawing/2014/main" id="{6C3E41CD-038E-41F5-A3DF-399D837552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566863"/>
            <a:ext cx="6353175" cy="4857750"/>
          </a:xfrm>
          <a:effectLst>
            <a:outerShdw blurRad="63500" sx="102000" sy="102000" algn="ctr" rotWithShape="0">
              <a:prstClr val="black">
                <a:alpha val="40000"/>
              </a:prst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1342-F9A7-4B37-BCFF-D3B93893F71C}"/>
              </a:ext>
            </a:extLst>
          </p:cNvPr>
          <p:cNvSpPr>
            <a:spLocks noGrp="1"/>
          </p:cNvSpPr>
          <p:nvPr>
            <p:ph type="title"/>
          </p:nvPr>
        </p:nvSpPr>
        <p:spPr/>
        <p:txBody>
          <a:bodyPr rtlCol="0"/>
          <a:lstStyle/>
          <a:p>
            <a:pPr eaLnBrk="1" fontAlgn="auto" hangingPunct="1">
              <a:defRPr/>
            </a:pPr>
            <a:r>
              <a:rPr lang="en-IN" dirty="0"/>
              <a:t>until</a:t>
            </a:r>
            <a:endParaRPr lang="en-US" dirty="0"/>
          </a:p>
        </p:txBody>
      </p:sp>
      <p:sp>
        <p:nvSpPr>
          <p:cNvPr id="3" name="Content Placeholder 2">
            <a:extLst>
              <a:ext uri="{FF2B5EF4-FFF2-40B4-BE49-F238E27FC236}">
                <a16:creationId xmlns:a16="http://schemas.microsoft.com/office/drawing/2014/main" id="{CFCB5403-BF50-4DC5-B18A-E116334759D9}"/>
              </a:ext>
            </a:extLst>
          </p:cNvPr>
          <p:cNvSpPr>
            <a:spLocks noGrp="1"/>
          </p:cNvSpPr>
          <p:nvPr>
            <p:ph idx="1"/>
          </p:nvPr>
        </p:nvSpPr>
        <p:spPr/>
        <p:txBody>
          <a:bodyPr rtlCol="0">
            <a:normAutofit/>
          </a:bodyPr>
          <a:lstStyle/>
          <a:p>
            <a:pPr marL="0" indent="0" algn="just" eaLnBrk="1" fontAlgn="auto" hangingPunct="1">
              <a:lnSpc>
                <a:spcPct val="150000"/>
              </a:lnSpc>
              <a:spcAft>
                <a:spcPts val="0"/>
              </a:spcAft>
              <a:buNone/>
              <a:defRPr/>
            </a:pPr>
            <a:r>
              <a:rPr lang="en-US" dirty="0"/>
              <a:t>The while loop is perfect for a situation where you need to execute a set of commands while some condition is true. Sometimes you need to execute a set of commands until a condition is true.</a:t>
            </a:r>
          </a:p>
          <a:p>
            <a:pPr lvl="1" algn="just" eaLnBrk="1" fontAlgn="auto" hangingPunct="1">
              <a:lnSpc>
                <a:spcPct val="150000"/>
              </a:lnSpc>
              <a:spcAft>
                <a:spcPts val="0"/>
              </a:spcAft>
              <a:buFont typeface="Arial" panose="020B0604020202020204" pitchFamily="34" charset="0"/>
              <a:buNone/>
              <a:defRPr/>
            </a:pPr>
            <a:r>
              <a:rPr lang="en-US" dirty="0"/>
              <a:t>until command</a:t>
            </a:r>
          </a:p>
          <a:p>
            <a:pPr lvl="1" algn="just" eaLnBrk="1" fontAlgn="auto" hangingPunct="1">
              <a:lnSpc>
                <a:spcPct val="150000"/>
              </a:lnSpc>
              <a:spcAft>
                <a:spcPts val="0"/>
              </a:spcAft>
              <a:buFont typeface="Arial" panose="020B0604020202020204" pitchFamily="34" charset="0"/>
              <a:buNone/>
              <a:defRPr/>
            </a:pPr>
            <a:r>
              <a:rPr lang="en-US" dirty="0"/>
              <a:t>do   </a:t>
            </a:r>
          </a:p>
          <a:p>
            <a:pPr lvl="1" algn="just" eaLnBrk="1" fontAlgn="auto" hangingPunct="1">
              <a:lnSpc>
                <a:spcPct val="150000"/>
              </a:lnSpc>
              <a:spcAft>
                <a:spcPts val="0"/>
              </a:spcAft>
              <a:buFont typeface="Arial" panose="020B0604020202020204" pitchFamily="34" charset="0"/>
              <a:buNone/>
              <a:defRPr/>
            </a:pPr>
            <a:r>
              <a:rPr lang="en-US" dirty="0"/>
              <a:t>Statement(s) to be executed until command is true</a:t>
            </a:r>
          </a:p>
          <a:p>
            <a:pPr lvl="1" algn="just" eaLnBrk="1" fontAlgn="auto" hangingPunct="1">
              <a:lnSpc>
                <a:spcPct val="150000"/>
              </a:lnSpc>
              <a:spcAft>
                <a:spcPts val="0"/>
              </a:spcAft>
              <a:buFont typeface="Arial" panose="020B0604020202020204" pitchFamily="34" charset="0"/>
              <a:buNone/>
              <a:defRPr/>
            </a:pPr>
            <a:r>
              <a:rPr lang="en-US" dirty="0"/>
              <a:t>done</a:t>
            </a:r>
          </a:p>
          <a:p>
            <a:pPr algn="just" eaLnBrk="1" fontAlgn="auto" hangingPunct="1">
              <a:lnSpc>
                <a:spcPct val="150000"/>
              </a:lnSpc>
              <a:spcAft>
                <a:spcPts val="0"/>
              </a:spcAft>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FDE8-DA5F-42A0-95E2-81A8BD3EF257}"/>
              </a:ext>
            </a:extLst>
          </p:cNvPr>
          <p:cNvSpPr>
            <a:spLocks noGrp="1"/>
          </p:cNvSpPr>
          <p:nvPr>
            <p:ph type="title"/>
          </p:nvPr>
        </p:nvSpPr>
        <p:spPr/>
        <p:txBody>
          <a:bodyPr rtlCol="0"/>
          <a:lstStyle/>
          <a:p>
            <a:pPr eaLnBrk="1" fontAlgn="auto" hangingPunct="1">
              <a:defRPr/>
            </a:pPr>
            <a:r>
              <a:rPr lang="en-IN" dirty="0"/>
              <a:t>until</a:t>
            </a:r>
            <a:endParaRPr lang="en-US" dirty="0"/>
          </a:p>
        </p:txBody>
      </p:sp>
      <p:pic>
        <p:nvPicPr>
          <p:cNvPr id="34819" name="Content Placeholder 3" descr="cs15.JPG">
            <a:extLst>
              <a:ext uri="{FF2B5EF4-FFF2-40B4-BE49-F238E27FC236}">
                <a16:creationId xmlns:a16="http://schemas.microsoft.com/office/drawing/2014/main" id="{9FE8D05F-F42E-4B69-896F-2759C68E7E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91908" y="2517072"/>
            <a:ext cx="4143375" cy="2286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9B89-DCB6-403F-8297-E594A2914073}"/>
              </a:ext>
            </a:extLst>
          </p:cNvPr>
          <p:cNvSpPr>
            <a:spLocks noGrp="1"/>
          </p:cNvSpPr>
          <p:nvPr>
            <p:ph type="title"/>
          </p:nvPr>
        </p:nvSpPr>
        <p:spPr/>
        <p:txBody>
          <a:bodyPr rtlCol="0"/>
          <a:lstStyle/>
          <a:p>
            <a:pPr eaLnBrk="1" fontAlgn="auto" hangingPunct="1">
              <a:defRPr/>
            </a:pPr>
            <a:r>
              <a:rPr lang="en-IN" dirty="0"/>
              <a:t>break and continue</a:t>
            </a:r>
            <a:endParaRPr lang="en-US" dirty="0"/>
          </a:p>
        </p:txBody>
      </p:sp>
      <p:sp>
        <p:nvSpPr>
          <p:cNvPr id="35843" name="Content Placeholder 2">
            <a:extLst>
              <a:ext uri="{FF2B5EF4-FFF2-40B4-BE49-F238E27FC236}">
                <a16:creationId xmlns:a16="http://schemas.microsoft.com/office/drawing/2014/main" id="{25454541-4A21-4646-ABA7-EB0A9453C1B9}"/>
              </a:ext>
            </a:extLst>
          </p:cNvPr>
          <p:cNvSpPr>
            <a:spLocks noGrp="1"/>
          </p:cNvSpPr>
          <p:nvPr>
            <p:ph idx="1"/>
          </p:nvPr>
        </p:nvSpPr>
        <p:spPr/>
        <p:txBody>
          <a:bodyPr/>
          <a:lstStyle/>
          <a:p>
            <a:pPr algn="just" eaLnBrk="1" hangingPunct="1">
              <a:lnSpc>
                <a:spcPct val="150000"/>
              </a:lnSpc>
            </a:pPr>
            <a:r>
              <a:rPr lang="en-US" altLang="en-US" dirty="0"/>
              <a:t>You can interrupt a for, while, or until loop by using a break or continue statement.</a:t>
            </a:r>
          </a:p>
          <a:p>
            <a:pPr algn="just" eaLnBrk="1" hangingPunct="1">
              <a:lnSpc>
                <a:spcPct val="150000"/>
              </a:lnSpc>
            </a:pPr>
            <a:r>
              <a:rPr lang="en-US" altLang="en-US" dirty="0"/>
              <a:t>The break statement transfers control to the statement after the done statement, thereby terminating execution of the loop. </a:t>
            </a:r>
          </a:p>
          <a:p>
            <a:pPr algn="just" eaLnBrk="1" hangingPunct="1">
              <a:lnSpc>
                <a:spcPct val="150000"/>
              </a:lnSpc>
            </a:pPr>
            <a:r>
              <a:rPr lang="en-US" altLang="en-US" dirty="0"/>
              <a:t>The continue command transfers control to the done statement, continuing execution of the loop.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CB12-39DD-4AAA-9F91-7B0471D0E278}"/>
              </a:ext>
            </a:extLst>
          </p:cNvPr>
          <p:cNvSpPr>
            <a:spLocks noGrp="1"/>
          </p:cNvSpPr>
          <p:nvPr>
            <p:ph type="title"/>
          </p:nvPr>
        </p:nvSpPr>
        <p:spPr/>
        <p:txBody>
          <a:bodyPr rtlCol="0"/>
          <a:lstStyle/>
          <a:p>
            <a:pPr eaLnBrk="1" fontAlgn="auto" hangingPunct="1">
              <a:defRPr/>
            </a:pPr>
            <a:r>
              <a:rPr lang="en-IN" dirty="0"/>
              <a:t>break and continue</a:t>
            </a:r>
            <a:endParaRPr lang="en-US" dirty="0"/>
          </a:p>
        </p:txBody>
      </p:sp>
      <p:pic>
        <p:nvPicPr>
          <p:cNvPr id="36867" name="Content Placeholder 3" descr="cs16.JPG">
            <a:extLst>
              <a:ext uri="{FF2B5EF4-FFF2-40B4-BE49-F238E27FC236}">
                <a16:creationId xmlns:a16="http://schemas.microsoft.com/office/drawing/2014/main" id="{78357A77-6319-4015-9E81-C6C4431C91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57250" y="1495425"/>
            <a:ext cx="7591425" cy="5000625"/>
          </a:xfrm>
          <a:effectLst>
            <a:outerShdw blurRad="63500" sx="102000" sy="102000" algn="ctr" rotWithShape="0">
              <a:prstClr val="black">
                <a:alpha val="40000"/>
              </a:prst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38D7-11BD-4552-9F04-700F2750CBE4}"/>
              </a:ext>
            </a:extLst>
          </p:cNvPr>
          <p:cNvSpPr>
            <a:spLocks noGrp="1"/>
          </p:cNvSpPr>
          <p:nvPr>
            <p:ph type="title"/>
          </p:nvPr>
        </p:nvSpPr>
        <p:spPr/>
        <p:txBody>
          <a:bodyPr rtlCol="0"/>
          <a:lstStyle/>
          <a:p>
            <a:pPr eaLnBrk="1" fontAlgn="auto" hangingPunct="1">
              <a:defRPr/>
            </a:pPr>
            <a:r>
              <a:rPr lang="en-IN" dirty="0"/>
              <a:t>break and continue</a:t>
            </a:r>
            <a:endParaRPr lang="en-US" dirty="0"/>
          </a:p>
        </p:txBody>
      </p:sp>
      <p:pic>
        <p:nvPicPr>
          <p:cNvPr id="37891" name="Content Placeholder 3" descr="cs17.JPG">
            <a:extLst>
              <a:ext uri="{FF2B5EF4-FFF2-40B4-BE49-F238E27FC236}">
                <a16:creationId xmlns:a16="http://schemas.microsoft.com/office/drawing/2014/main" id="{6D39132B-68A2-41B7-A8E2-0771C7B8CF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52563" y="1562100"/>
            <a:ext cx="6400800" cy="4867275"/>
          </a:xfrm>
          <a:effectLst>
            <a:outerShdw blurRad="63500" sx="102000" sy="102000" algn="ctr" rotWithShape="0">
              <a:prstClr val="black">
                <a:alpha val="40000"/>
              </a:prst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8E12-37E5-4957-8E2F-98BBBF07B13F}"/>
              </a:ext>
            </a:extLst>
          </p:cNvPr>
          <p:cNvSpPr>
            <a:spLocks noGrp="1"/>
          </p:cNvSpPr>
          <p:nvPr>
            <p:ph type="title"/>
          </p:nvPr>
        </p:nvSpPr>
        <p:spPr/>
        <p:txBody>
          <a:bodyPr rtlCol="0"/>
          <a:lstStyle/>
          <a:p>
            <a:pPr eaLnBrk="1" fontAlgn="auto" hangingPunct="1">
              <a:defRPr/>
            </a:pPr>
            <a:r>
              <a:rPr lang="en-IN" dirty="0"/>
              <a:t>case</a:t>
            </a:r>
            <a:endParaRPr lang="en-US" dirty="0"/>
          </a:p>
        </p:txBody>
      </p:sp>
      <p:sp>
        <p:nvSpPr>
          <p:cNvPr id="38915" name="Content Placeholder 2">
            <a:extLst>
              <a:ext uri="{FF2B5EF4-FFF2-40B4-BE49-F238E27FC236}">
                <a16:creationId xmlns:a16="http://schemas.microsoft.com/office/drawing/2014/main" id="{FC9AA661-0129-49BD-B0B7-42DFABEFA73F}"/>
              </a:ext>
            </a:extLst>
          </p:cNvPr>
          <p:cNvSpPr>
            <a:spLocks noGrp="1"/>
          </p:cNvSpPr>
          <p:nvPr>
            <p:ph idx="1"/>
          </p:nvPr>
        </p:nvSpPr>
        <p:spPr/>
        <p:txBody>
          <a:bodyPr/>
          <a:lstStyle/>
          <a:p>
            <a:pPr algn="just" eaLnBrk="1" hangingPunct="1">
              <a:lnSpc>
                <a:spcPct val="150000"/>
              </a:lnSpc>
            </a:pPr>
            <a:r>
              <a:rPr lang="en-US" altLang="en-US"/>
              <a:t>You can use multiple </a:t>
            </a:r>
            <a:r>
              <a:rPr lang="en-US" altLang="en-US" b="1"/>
              <a:t>if...elif</a:t>
            </a:r>
            <a:r>
              <a:rPr lang="en-US" altLang="en-US"/>
              <a:t> statements to perform a multiway branch. However, this is not always the best solution, especially when all of the branches depend on the value of a single variable.</a:t>
            </a:r>
          </a:p>
          <a:p>
            <a:pPr algn="just" eaLnBrk="1" hangingPunct="1">
              <a:lnSpc>
                <a:spcPct val="150000"/>
              </a:lnSpc>
            </a:pPr>
            <a:r>
              <a:rPr lang="en-US" altLang="en-US"/>
              <a:t>It supports </a:t>
            </a:r>
            <a:r>
              <a:rPr lang="en-US" altLang="en-US" b="1"/>
              <a:t>case...esac</a:t>
            </a:r>
            <a:r>
              <a:rPr lang="en-US" altLang="en-US"/>
              <a:t> statement which handles exactly this situation, and it does so more efficiently than repeated </a:t>
            </a:r>
            <a:r>
              <a:rPr lang="en-US" altLang="en-US" b="1"/>
              <a:t>if...elif</a:t>
            </a:r>
            <a:r>
              <a:rPr lang="en-US" altLang="en-US"/>
              <a:t> statements.</a:t>
            </a:r>
          </a:p>
          <a:p>
            <a:pPr algn="just" eaLnBrk="1" hangingPunct="1">
              <a:lnSpc>
                <a:spcPct val="150000"/>
              </a:lnSpc>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DD7-8157-4148-812F-F0283658D2EB}"/>
              </a:ext>
            </a:extLst>
          </p:cNvPr>
          <p:cNvSpPr>
            <a:spLocks noGrp="1"/>
          </p:cNvSpPr>
          <p:nvPr>
            <p:ph type="title"/>
          </p:nvPr>
        </p:nvSpPr>
        <p:spPr/>
        <p:txBody>
          <a:bodyPr rtlCol="0"/>
          <a:lstStyle/>
          <a:p>
            <a:pPr eaLnBrk="1" fontAlgn="auto" hangingPunct="1">
              <a:defRPr/>
            </a:pPr>
            <a:r>
              <a:rPr lang="en-IN" dirty="0"/>
              <a:t>Control Structures</a:t>
            </a:r>
            <a:endParaRPr lang="en-US" dirty="0"/>
          </a:p>
        </p:txBody>
      </p:sp>
      <p:sp>
        <p:nvSpPr>
          <p:cNvPr id="12291" name="Content Placeholder 2">
            <a:extLst>
              <a:ext uri="{FF2B5EF4-FFF2-40B4-BE49-F238E27FC236}">
                <a16:creationId xmlns:a16="http://schemas.microsoft.com/office/drawing/2014/main" id="{E99D18C8-5E8C-491B-8FEB-8082E38872A3}"/>
              </a:ext>
            </a:extLst>
          </p:cNvPr>
          <p:cNvSpPr>
            <a:spLocks noGrp="1"/>
          </p:cNvSpPr>
          <p:nvPr>
            <p:ph idx="1"/>
          </p:nvPr>
        </p:nvSpPr>
        <p:spPr/>
        <p:txBody>
          <a:bodyPr/>
          <a:lstStyle/>
          <a:p>
            <a:pPr marL="0" indent="0" algn="just" eaLnBrk="1" hangingPunct="1">
              <a:lnSpc>
                <a:spcPct val="150000"/>
              </a:lnSpc>
              <a:buNone/>
            </a:pPr>
            <a:r>
              <a:rPr lang="en-US" altLang="en-US" sz="2800" dirty="0"/>
              <a:t>The control flow commands alter the order of execution of commands within a shell script.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CD70-7DCD-47DE-80D4-7881E52BB44E}"/>
              </a:ext>
            </a:extLst>
          </p:cNvPr>
          <p:cNvSpPr>
            <a:spLocks noGrp="1"/>
          </p:cNvSpPr>
          <p:nvPr>
            <p:ph type="title"/>
          </p:nvPr>
        </p:nvSpPr>
        <p:spPr/>
        <p:txBody>
          <a:bodyPr rtlCol="0"/>
          <a:lstStyle/>
          <a:p>
            <a:pPr eaLnBrk="1" fontAlgn="auto" hangingPunct="1">
              <a:defRPr/>
            </a:pPr>
            <a:r>
              <a:rPr lang="en-IN" dirty="0"/>
              <a:t>case</a:t>
            </a:r>
            <a:endParaRPr lang="en-US" dirty="0"/>
          </a:p>
        </p:txBody>
      </p:sp>
      <p:sp>
        <p:nvSpPr>
          <p:cNvPr id="3" name="Content Placeholder 2">
            <a:extLst>
              <a:ext uri="{FF2B5EF4-FFF2-40B4-BE49-F238E27FC236}">
                <a16:creationId xmlns:a16="http://schemas.microsoft.com/office/drawing/2014/main" id="{F47B687E-2C27-4974-B19B-735E2D1DEE13}"/>
              </a:ext>
            </a:extLst>
          </p:cNvPr>
          <p:cNvSpPr>
            <a:spLocks noGrp="1"/>
          </p:cNvSpPr>
          <p:nvPr>
            <p:ph idx="1"/>
          </p:nvPr>
        </p:nvSpPr>
        <p:spPr/>
        <p:txBody>
          <a:bodyPr rtlCol="0">
            <a:normAutofit/>
          </a:bodyPr>
          <a:lstStyle/>
          <a:p>
            <a:pPr algn="just" eaLnBrk="1" fontAlgn="auto" hangingPunct="1">
              <a:lnSpc>
                <a:spcPct val="150000"/>
              </a:lnSpc>
              <a:spcAft>
                <a:spcPts val="0"/>
              </a:spcAft>
              <a:defRPr/>
            </a:pPr>
            <a:r>
              <a:rPr lang="en-US" dirty="0"/>
              <a:t>The case structure is a multiple-branch decision mechanism.</a:t>
            </a:r>
          </a:p>
          <a:p>
            <a:pPr algn="just" eaLnBrk="1" fontAlgn="auto" hangingPunct="1">
              <a:lnSpc>
                <a:spcPct val="150000"/>
              </a:lnSpc>
              <a:spcAft>
                <a:spcPts val="0"/>
              </a:spcAft>
              <a:defRPr/>
            </a:pPr>
            <a:r>
              <a:rPr lang="en-US" sz="2800" dirty="0">
                <a:latin typeface="+mn-lt"/>
              </a:rPr>
              <a:t>The path taken through the structure depends on a match or lack of a match between the test-string and one of the patterns.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CD70-7DCD-47DE-80D4-7881E52BB44E}"/>
              </a:ext>
            </a:extLst>
          </p:cNvPr>
          <p:cNvSpPr>
            <a:spLocks noGrp="1"/>
          </p:cNvSpPr>
          <p:nvPr>
            <p:ph type="title"/>
          </p:nvPr>
        </p:nvSpPr>
        <p:spPr/>
        <p:txBody>
          <a:bodyPr rtlCol="0"/>
          <a:lstStyle/>
          <a:p>
            <a:pPr eaLnBrk="1" fontAlgn="auto" hangingPunct="1">
              <a:defRPr/>
            </a:pPr>
            <a:r>
              <a:rPr lang="en-IN" dirty="0"/>
              <a:t>case</a:t>
            </a:r>
            <a:endParaRPr lang="en-US" dirty="0"/>
          </a:p>
        </p:txBody>
      </p:sp>
      <p:sp>
        <p:nvSpPr>
          <p:cNvPr id="3" name="Content Placeholder 2">
            <a:extLst>
              <a:ext uri="{FF2B5EF4-FFF2-40B4-BE49-F238E27FC236}">
                <a16:creationId xmlns:a16="http://schemas.microsoft.com/office/drawing/2014/main" id="{F47B687E-2C27-4974-B19B-735E2D1DEE13}"/>
              </a:ext>
            </a:extLst>
          </p:cNvPr>
          <p:cNvSpPr>
            <a:spLocks noGrp="1"/>
          </p:cNvSpPr>
          <p:nvPr>
            <p:ph idx="1"/>
          </p:nvPr>
        </p:nvSpPr>
        <p:spPr>
          <a:xfrm>
            <a:off x="361950" y="1330743"/>
            <a:ext cx="8582025" cy="4977518"/>
          </a:xfrm>
        </p:spPr>
        <p:txBody>
          <a:bodyPr numCol="1" rtlCol="0">
            <a:noAutofit/>
          </a:bodyPr>
          <a:lstStyle/>
          <a:p>
            <a:pPr lvl="1" algn="just" eaLnBrk="1" fontAlgn="auto" hangingPunct="1">
              <a:lnSpc>
                <a:spcPct val="100000"/>
              </a:lnSpc>
              <a:spcAft>
                <a:spcPts val="0"/>
              </a:spcAft>
              <a:buFont typeface="Arial" panose="020B0604020202020204" pitchFamily="34" charset="0"/>
              <a:buNone/>
              <a:defRPr/>
            </a:pPr>
            <a:r>
              <a:rPr lang="en-US" i="1" dirty="0"/>
              <a:t>case </a:t>
            </a:r>
            <a:r>
              <a:rPr lang="en-US" b="1" i="1" dirty="0"/>
              <a:t>test-string in</a:t>
            </a:r>
          </a:p>
          <a:p>
            <a:pPr lvl="1" algn="just" eaLnBrk="1" fontAlgn="auto" hangingPunct="1">
              <a:lnSpc>
                <a:spcPct val="100000"/>
              </a:lnSpc>
              <a:spcAft>
                <a:spcPts val="0"/>
              </a:spcAft>
              <a:buFont typeface="Arial" panose="020B0604020202020204" pitchFamily="34" charset="0"/>
              <a:buNone/>
              <a:defRPr/>
            </a:pPr>
            <a:r>
              <a:rPr lang="en-US" b="1" i="1" dirty="0"/>
              <a:t>pattern-1)</a:t>
            </a:r>
          </a:p>
          <a:p>
            <a:pPr lvl="1" algn="just" eaLnBrk="1" fontAlgn="auto" hangingPunct="1">
              <a:lnSpc>
                <a:spcPct val="100000"/>
              </a:lnSpc>
              <a:spcAft>
                <a:spcPts val="0"/>
              </a:spcAft>
              <a:buFont typeface="Arial" panose="020B0604020202020204" pitchFamily="34" charset="0"/>
              <a:buNone/>
              <a:defRPr/>
            </a:pPr>
            <a:r>
              <a:rPr lang="en-US" b="1" i="1" dirty="0"/>
              <a:t>commands-1</a:t>
            </a:r>
          </a:p>
          <a:p>
            <a:pPr lvl="1" algn="just" eaLnBrk="1" fontAlgn="auto" hangingPunct="1">
              <a:lnSpc>
                <a:spcPct val="100000"/>
              </a:lnSpc>
              <a:spcAft>
                <a:spcPts val="0"/>
              </a:spcAft>
              <a:buFont typeface="Arial" panose="020B0604020202020204" pitchFamily="34" charset="0"/>
              <a:buNone/>
              <a:defRPr/>
            </a:pPr>
            <a:r>
              <a:rPr lang="en-US" i="1" dirty="0"/>
              <a:t>;;</a:t>
            </a:r>
          </a:p>
          <a:p>
            <a:pPr lvl="1" algn="just" eaLnBrk="1" fontAlgn="auto" hangingPunct="1">
              <a:lnSpc>
                <a:spcPct val="100000"/>
              </a:lnSpc>
              <a:spcAft>
                <a:spcPts val="0"/>
              </a:spcAft>
              <a:buFont typeface="Arial" panose="020B0604020202020204" pitchFamily="34" charset="0"/>
              <a:buNone/>
              <a:defRPr/>
            </a:pPr>
            <a:r>
              <a:rPr lang="en-US" b="1" i="1" dirty="0"/>
              <a:t>pattern-2)</a:t>
            </a:r>
          </a:p>
          <a:p>
            <a:pPr lvl="1" algn="just" eaLnBrk="1" fontAlgn="auto" hangingPunct="1">
              <a:lnSpc>
                <a:spcPct val="100000"/>
              </a:lnSpc>
              <a:spcAft>
                <a:spcPts val="0"/>
              </a:spcAft>
              <a:buFont typeface="Arial" panose="020B0604020202020204" pitchFamily="34" charset="0"/>
              <a:buNone/>
              <a:defRPr/>
            </a:pPr>
            <a:r>
              <a:rPr lang="en-US" b="1" i="1" dirty="0"/>
              <a:t>commands-2</a:t>
            </a:r>
          </a:p>
          <a:p>
            <a:pPr lvl="1" algn="just" eaLnBrk="1" fontAlgn="auto" hangingPunct="1">
              <a:lnSpc>
                <a:spcPct val="100000"/>
              </a:lnSpc>
              <a:spcAft>
                <a:spcPts val="0"/>
              </a:spcAft>
              <a:buFont typeface="Arial" panose="020B0604020202020204" pitchFamily="34" charset="0"/>
              <a:buNone/>
              <a:defRPr/>
            </a:pPr>
            <a:r>
              <a:rPr lang="en-US" i="1" dirty="0"/>
              <a:t>;;</a:t>
            </a:r>
          </a:p>
          <a:p>
            <a:pPr lvl="1" algn="just" eaLnBrk="1" fontAlgn="auto" hangingPunct="1">
              <a:lnSpc>
                <a:spcPct val="100000"/>
              </a:lnSpc>
              <a:spcAft>
                <a:spcPts val="0"/>
              </a:spcAft>
              <a:buFont typeface="Arial" panose="020B0604020202020204" pitchFamily="34" charset="0"/>
              <a:buNone/>
              <a:defRPr/>
            </a:pPr>
            <a:r>
              <a:rPr lang="en-US" b="1" i="1" dirty="0"/>
              <a:t>pattern-3)</a:t>
            </a:r>
          </a:p>
          <a:p>
            <a:pPr lvl="1" algn="just" eaLnBrk="1" fontAlgn="auto" hangingPunct="1">
              <a:lnSpc>
                <a:spcPct val="100000"/>
              </a:lnSpc>
              <a:spcAft>
                <a:spcPts val="0"/>
              </a:spcAft>
              <a:buFont typeface="Arial" panose="020B0604020202020204" pitchFamily="34" charset="0"/>
              <a:buNone/>
              <a:defRPr/>
            </a:pPr>
            <a:r>
              <a:rPr lang="en-US" b="1" i="1" dirty="0"/>
              <a:t>commands-3</a:t>
            </a:r>
          </a:p>
          <a:p>
            <a:pPr lvl="1" algn="just" eaLnBrk="1" fontAlgn="auto" hangingPunct="1">
              <a:lnSpc>
                <a:spcPct val="100000"/>
              </a:lnSpc>
              <a:spcAft>
                <a:spcPts val="0"/>
              </a:spcAft>
              <a:buFont typeface="Arial" panose="020B0604020202020204" pitchFamily="34" charset="0"/>
              <a:buNone/>
              <a:defRPr/>
            </a:pPr>
            <a:r>
              <a:rPr lang="en-US" i="1" dirty="0"/>
              <a:t>;;</a:t>
            </a:r>
          </a:p>
          <a:p>
            <a:pPr lvl="1" algn="just" eaLnBrk="1" fontAlgn="auto" hangingPunct="1">
              <a:lnSpc>
                <a:spcPct val="100000"/>
              </a:lnSpc>
              <a:spcAft>
                <a:spcPts val="0"/>
              </a:spcAft>
              <a:buFont typeface="Arial" panose="020B0604020202020204" pitchFamily="34" charset="0"/>
              <a:buNone/>
              <a:defRPr/>
            </a:pPr>
            <a:r>
              <a:rPr lang="en-US" i="1" dirty="0"/>
              <a:t>. . .</a:t>
            </a:r>
          </a:p>
          <a:p>
            <a:pPr lvl="1" algn="just" eaLnBrk="1" fontAlgn="auto" hangingPunct="1">
              <a:lnSpc>
                <a:spcPct val="100000"/>
              </a:lnSpc>
              <a:spcAft>
                <a:spcPts val="0"/>
              </a:spcAft>
              <a:buFont typeface="Arial" panose="020B0604020202020204" pitchFamily="34" charset="0"/>
              <a:buNone/>
              <a:defRPr/>
            </a:pPr>
            <a:r>
              <a:rPr lang="en-US" i="1" dirty="0" err="1"/>
              <a:t>esac</a:t>
            </a:r>
            <a:endParaRPr lang="en-US" dirty="0"/>
          </a:p>
        </p:txBody>
      </p:sp>
    </p:spTree>
    <p:extLst>
      <p:ext uri="{BB962C8B-B14F-4D97-AF65-F5344CB8AC3E}">
        <p14:creationId xmlns:p14="http://schemas.microsoft.com/office/powerpoint/2010/main" val="2245169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38DF-6EE1-4CDC-AD13-A852702277BA}"/>
              </a:ext>
            </a:extLst>
          </p:cNvPr>
          <p:cNvSpPr>
            <a:spLocks noGrp="1"/>
          </p:cNvSpPr>
          <p:nvPr>
            <p:ph type="title"/>
          </p:nvPr>
        </p:nvSpPr>
        <p:spPr/>
        <p:txBody>
          <a:bodyPr rtlCol="0"/>
          <a:lstStyle/>
          <a:p>
            <a:pPr eaLnBrk="1" fontAlgn="auto" hangingPunct="1">
              <a:defRPr/>
            </a:pPr>
            <a:r>
              <a:rPr lang="en-IN" dirty="0"/>
              <a:t>case</a:t>
            </a:r>
            <a:endParaRPr lang="en-US" dirty="0"/>
          </a:p>
        </p:txBody>
      </p:sp>
      <p:pic>
        <p:nvPicPr>
          <p:cNvPr id="40963" name="Content Placeholder 3" descr="cs20.JPG">
            <a:extLst>
              <a:ext uri="{FF2B5EF4-FFF2-40B4-BE49-F238E27FC236}">
                <a16:creationId xmlns:a16="http://schemas.microsoft.com/office/drawing/2014/main" id="{DE254CCF-EB12-4D82-9919-BC3ADA6AAA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4362" y="1380159"/>
            <a:ext cx="4196908" cy="5139295"/>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4E4F-3738-48C0-A25F-F81D6B0BB864}"/>
              </a:ext>
            </a:extLst>
          </p:cNvPr>
          <p:cNvSpPr>
            <a:spLocks noGrp="1"/>
          </p:cNvSpPr>
          <p:nvPr>
            <p:ph type="title"/>
          </p:nvPr>
        </p:nvSpPr>
        <p:spPr/>
        <p:txBody>
          <a:bodyPr rtlCol="0"/>
          <a:lstStyle/>
          <a:p>
            <a:pPr eaLnBrk="1" fontAlgn="auto" hangingPunct="1">
              <a:defRPr/>
            </a:pPr>
            <a:r>
              <a:rPr lang="en-IN" dirty="0"/>
              <a:t>case</a:t>
            </a:r>
            <a:endParaRPr lang="en-US" dirty="0"/>
          </a:p>
        </p:txBody>
      </p:sp>
      <p:pic>
        <p:nvPicPr>
          <p:cNvPr id="41987" name="Content Placeholder 3" descr="cs18.JPG">
            <a:extLst>
              <a:ext uri="{FF2B5EF4-FFF2-40B4-BE49-F238E27FC236}">
                <a16:creationId xmlns:a16="http://schemas.microsoft.com/office/drawing/2014/main" id="{A78BF987-BCD5-485C-AA06-836728D77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3438" y="1647825"/>
            <a:ext cx="7639050" cy="4695825"/>
          </a:xfrm>
          <a:effectLst>
            <a:outerShdw blurRad="63500" sx="102000" sy="102000" algn="ctr" rotWithShape="0">
              <a:prstClr val="black">
                <a:alpha val="40000"/>
              </a:prst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1972-F57D-4DDE-9EA8-C402C6CB483D}"/>
              </a:ext>
            </a:extLst>
          </p:cNvPr>
          <p:cNvSpPr>
            <a:spLocks noGrp="1"/>
          </p:cNvSpPr>
          <p:nvPr>
            <p:ph type="title"/>
          </p:nvPr>
        </p:nvSpPr>
        <p:spPr/>
        <p:txBody>
          <a:bodyPr rtlCol="0"/>
          <a:lstStyle/>
          <a:p>
            <a:pPr eaLnBrk="1" fontAlgn="auto" hangingPunct="1">
              <a:defRPr/>
            </a:pPr>
            <a:r>
              <a:rPr lang="en-IN" dirty="0"/>
              <a:t>case</a:t>
            </a:r>
            <a:endParaRPr lang="en-US" dirty="0"/>
          </a:p>
        </p:txBody>
      </p:sp>
      <p:pic>
        <p:nvPicPr>
          <p:cNvPr id="43011" name="Content Placeholder 3" descr="cs19.JPG">
            <a:extLst>
              <a:ext uri="{FF2B5EF4-FFF2-40B4-BE49-F238E27FC236}">
                <a16:creationId xmlns:a16="http://schemas.microsoft.com/office/drawing/2014/main" id="{23D350C7-FEB4-488F-9767-5FA9E20B15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57325" y="1557338"/>
            <a:ext cx="6391275" cy="4876800"/>
          </a:xfrm>
          <a:effectLst>
            <a:outerShdw blurRad="63500" sx="102000" sy="102000" algn="ctr" rotWithShape="0">
              <a:prstClr val="black">
                <a:alpha val="40000"/>
              </a:prst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9058-587B-4B6F-8216-4A6FD1CC825D}"/>
              </a:ext>
            </a:extLst>
          </p:cNvPr>
          <p:cNvSpPr>
            <a:spLocks noGrp="1"/>
          </p:cNvSpPr>
          <p:nvPr>
            <p:ph type="title"/>
          </p:nvPr>
        </p:nvSpPr>
        <p:spPr/>
        <p:txBody>
          <a:bodyPr rtlCol="0"/>
          <a:lstStyle/>
          <a:p>
            <a:pPr eaLnBrk="1" fontAlgn="auto" hangingPunct="1">
              <a:defRPr/>
            </a:pPr>
            <a:r>
              <a:rPr lang="en-IN" dirty="0"/>
              <a:t>select</a:t>
            </a:r>
            <a:endParaRPr lang="en-US" dirty="0"/>
          </a:p>
        </p:txBody>
      </p:sp>
      <p:sp>
        <p:nvSpPr>
          <p:cNvPr id="3" name="Content Placeholder 2">
            <a:extLst>
              <a:ext uri="{FF2B5EF4-FFF2-40B4-BE49-F238E27FC236}">
                <a16:creationId xmlns:a16="http://schemas.microsoft.com/office/drawing/2014/main" id="{8A547406-E8A0-4D4D-B363-0B7E99C11E54}"/>
              </a:ext>
            </a:extLst>
          </p:cNvPr>
          <p:cNvSpPr>
            <a:spLocks noGrp="1"/>
          </p:cNvSpPr>
          <p:nvPr>
            <p:ph idx="1"/>
          </p:nvPr>
        </p:nvSpPr>
        <p:spPr/>
        <p:txBody>
          <a:bodyPr rtlCol="0">
            <a:normAutofit fontScale="92500" lnSpcReduction="10000"/>
          </a:bodyPr>
          <a:lstStyle/>
          <a:p>
            <a:pPr algn="just" eaLnBrk="1" fontAlgn="auto" hangingPunct="1">
              <a:lnSpc>
                <a:spcPct val="160000"/>
              </a:lnSpc>
              <a:spcAft>
                <a:spcPts val="0"/>
              </a:spcAft>
              <a:defRPr/>
            </a:pPr>
            <a:r>
              <a:rPr lang="en-US" dirty="0"/>
              <a:t>The select control structure is based on the one found in the </a:t>
            </a:r>
            <a:r>
              <a:rPr lang="en-US" dirty="0" err="1"/>
              <a:t>Korn</a:t>
            </a:r>
            <a:r>
              <a:rPr lang="en-US" dirty="0"/>
              <a:t> Shell. It displays a menu, assigns a value to a variable based on the user’s choice of items, and executes a series of commands. </a:t>
            </a:r>
          </a:p>
          <a:p>
            <a:pPr algn="just" eaLnBrk="1" fontAlgn="auto" hangingPunct="1">
              <a:lnSpc>
                <a:spcPct val="160000"/>
              </a:lnSpc>
              <a:spcAft>
                <a:spcPts val="0"/>
              </a:spcAft>
              <a:defRPr/>
            </a:pPr>
            <a:r>
              <a:rPr lang="en-US" dirty="0"/>
              <a:t>The select control structure has the following syntax:</a:t>
            </a:r>
          </a:p>
          <a:p>
            <a:pPr lvl="1" algn="just" eaLnBrk="1" fontAlgn="auto" hangingPunct="1">
              <a:lnSpc>
                <a:spcPct val="160000"/>
              </a:lnSpc>
              <a:spcAft>
                <a:spcPts val="0"/>
              </a:spcAft>
              <a:buFont typeface="Arial" panose="020B0604020202020204" pitchFamily="34" charset="0"/>
              <a:buNone/>
              <a:defRPr/>
            </a:pPr>
            <a:r>
              <a:rPr lang="en-US" i="1" dirty="0"/>
              <a:t>select </a:t>
            </a:r>
            <a:r>
              <a:rPr lang="en-US" b="1" i="1" dirty="0" err="1"/>
              <a:t>varname</a:t>
            </a:r>
            <a:r>
              <a:rPr lang="en-US" b="1" i="1" dirty="0"/>
              <a:t> [in </a:t>
            </a:r>
            <a:r>
              <a:rPr lang="en-US" b="1" i="1" dirty="0" err="1"/>
              <a:t>arg</a:t>
            </a:r>
            <a:r>
              <a:rPr lang="en-US" b="1" i="1" dirty="0"/>
              <a:t> . . . ]</a:t>
            </a:r>
          </a:p>
          <a:p>
            <a:pPr lvl="1" algn="just" eaLnBrk="1" fontAlgn="auto" hangingPunct="1">
              <a:lnSpc>
                <a:spcPct val="160000"/>
              </a:lnSpc>
              <a:spcAft>
                <a:spcPts val="0"/>
              </a:spcAft>
              <a:buFont typeface="Arial" panose="020B0604020202020204" pitchFamily="34" charset="0"/>
              <a:buNone/>
              <a:defRPr/>
            </a:pPr>
            <a:r>
              <a:rPr lang="en-US" i="1" dirty="0"/>
              <a:t>do</a:t>
            </a:r>
          </a:p>
          <a:p>
            <a:pPr lvl="1" algn="just" eaLnBrk="1" fontAlgn="auto" hangingPunct="1">
              <a:lnSpc>
                <a:spcPct val="160000"/>
              </a:lnSpc>
              <a:spcAft>
                <a:spcPts val="0"/>
              </a:spcAft>
              <a:buFont typeface="Arial" panose="020B0604020202020204" pitchFamily="34" charset="0"/>
              <a:buNone/>
              <a:defRPr/>
            </a:pPr>
            <a:r>
              <a:rPr lang="en-US" b="1" i="1" dirty="0"/>
              <a:t>commands</a:t>
            </a:r>
          </a:p>
          <a:p>
            <a:pPr lvl="1" algn="just" eaLnBrk="1" fontAlgn="auto" hangingPunct="1">
              <a:lnSpc>
                <a:spcPct val="160000"/>
              </a:lnSpc>
              <a:spcAft>
                <a:spcPts val="0"/>
              </a:spcAft>
              <a:buFont typeface="Arial" panose="020B0604020202020204" pitchFamily="34" charset="0"/>
              <a:buNone/>
              <a:defRPr/>
            </a:pPr>
            <a:r>
              <a:rPr lang="en-US" i="1" dirty="0"/>
              <a:t>done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AE49-739C-408D-A056-6D3549422663}"/>
              </a:ext>
            </a:extLst>
          </p:cNvPr>
          <p:cNvSpPr>
            <a:spLocks noGrp="1"/>
          </p:cNvSpPr>
          <p:nvPr>
            <p:ph type="title"/>
          </p:nvPr>
        </p:nvSpPr>
        <p:spPr/>
        <p:txBody>
          <a:bodyPr rtlCol="0"/>
          <a:lstStyle/>
          <a:p>
            <a:pPr eaLnBrk="1" fontAlgn="auto" hangingPunct="1">
              <a:defRPr/>
            </a:pPr>
            <a:r>
              <a:rPr lang="en-IN" dirty="0"/>
              <a:t>select</a:t>
            </a:r>
            <a:endParaRPr lang="en-US" dirty="0"/>
          </a:p>
        </p:txBody>
      </p:sp>
      <p:pic>
        <p:nvPicPr>
          <p:cNvPr id="45059" name="Content Placeholder 3" descr="cs23.JPG">
            <a:extLst>
              <a:ext uri="{FF2B5EF4-FFF2-40B4-BE49-F238E27FC236}">
                <a16:creationId xmlns:a16="http://schemas.microsoft.com/office/drawing/2014/main" id="{FBCB12B9-5824-4468-83C0-7FACE1240D2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659"/>
          <a:stretch/>
        </p:blipFill>
        <p:spPr>
          <a:xfrm>
            <a:off x="742950" y="1481559"/>
            <a:ext cx="7658100" cy="4978260"/>
          </a:xfrm>
          <a:effectLst>
            <a:outerShdw blurRad="63500" sx="102000" sy="102000" algn="ctr" rotWithShape="0">
              <a:prstClr val="black">
                <a:alpha val="40000"/>
              </a:prst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4A3D-B02B-41CF-B40E-45A0B1449434}"/>
              </a:ext>
            </a:extLst>
          </p:cNvPr>
          <p:cNvSpPr>
            <a:spLocks noGrp="1"/>
          </p:cNvSpPr>
          <p:nvPr>
            <p:ph type="title"/>
          </p:nvPr>
        </p:nvSpPr>
        <p:spPr/>
        <p:txBody>
          <a:bodyPr rtlCol="0"/>
          <a:lstStyle/>
          <a:p>
            <a:pPr eaLnBrk="1" fontAlgn="auto" hangingPunct="1">
              <a:defRPr/>
            </a:pPr>
            <a:r>
              <a:rPr lang="en-IN" dirty="0"/>
              <a:t>select</a:t>
            </a:r>
            <a:endParaRPr lang="en-US" dirty="0"/>
          </a:p>
        </p:txBody>
      </p:sp>
      <p:pic>
        <p:nvPicPr>
          <p:cNvPr id="46083" name="Content Placeholder 3" descr="cs21.JPG">
            <a:extLst>
              <a:ext uri="{FF2B5EF4-FFF2-40B4-BE49-F238E27FC236}">
                <a16:creationId xmlns:a16="http://schemas.microsoft.com/office/drawing/2014/main" id="{8622220B-B00A-4AAC-8A86-B2B9112904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1613" y="1576388"/>
            <a:ext cx="6362700" cy="4838700"/>
          </a:xfrm>
          <a:effectLst>
            <a:outerShdw blurRad="63500" sx="102000" sy="102000" algn="ctr" rotWithShape="0">
              <a:prstClr val="black">
                <a:alpha val="40000"/>
              </a:prst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1E1B-6505-431D-A392-595236D645AB}"/>
              </a:ext>
            </a:extLst>
          </p:cNvPr>
          <p:cNvSpPr>
            <a:spLocks noGrp="1"/>
          </p:cNvSpPr>
          <p:nvPr>
            <p:ph type="title"/>
          </p:nvPr>
        </p:nvSpPr>
        <p:spPr/>
        <p:txBody>
          <a:bodyPr rtlCol="0"/>
          <a:lstStyle/>
          <a:p>
            <a:pPr eaLnBrk="1" fontAlgn="auto" hangingPunct="1">
              <a:defRPr/>
            </a:pPr>
            <a:r>
              <a:rPr lang="en-US" dirty="0"/>
              <a:t>Control structures</a:t>
            </a:r>
          </a:p>
        </p:txBody>
      </p:sp>
      <p:sp>
        <p:nvSpPr>
          <p:cNvPr id="13315" name="Content Placeholder 2">
            <a:extLst>
              <a:ext uri="{FF2B5EF4-FFF2-40B4-BE49-F238E27FC236}">
                <a16:creationId xmlns:a16="http://schemas.microsoft.com/office/drawing/2014/main" id="{0D0487AE-0669-4D28-A432-832F76D2897D}"/>
              </a:ext>
            </a:extLst>
          </p:cNvPr>
          <p:cNvSpPr>
            <a:spLocks noGrp="1"/>
          </p:cNvSpPr>
          <p:nvPr>
            <p:ph idx="1"/>
          </p:nvPr>
        </p:nvSpPr>
        <p:spPr/>
        <p:txBody>
          <a:bodyPr/>
          <a:lstStyle/>
          <a:p>
            <a:pPr algn="just" eaLnBrk="1" hangingPunct="1">
              <a:lnSpc>
                <a:spcPct val="150000"/>
              </a:lnSpc>
            </a:pPr>
            <a:r>
              <a:rPr lang="en-US" altLang="en-US" dirty="0"/>
              <a:t>if...then, </a:t>
            </a:r>
          </a:p>
          <a:p>
            <a:pPr algn="just" eaLnBrk="1" hangingPunct="1">
              <a:lnSpc>
                <a:spcPct val="150000"/>
              </a:lnSpc>
            </a:pPr>
            <a:r>
              <a:rPr lang="en-US" altLang="en-US" dirty="0"/>
              <a:t>for...in,</a:t>
            </a:r>
          </a:p>
          <a:p>
            <a:pPr algn="just" eaLnBrk="1" hangingPunct="1">
              <a:lnSpc>
                <a:spcPct val="150000"/>
              </a:lnSpc>
            </a:pPr>
            <a:r>
              <a:rPr lang="en-US" altLang="en-US" dirty="0"/>
              <a:t>while, </a:t>
            </a:r>
          </a:p>
          <a:p>
            <a:pPr algn="just" eaLnBrk="1" hangingPunct="1">
              <a:lnSpc>
                <a:spcPct val="150000"/>
              </a:lnSpc>
            </a:pPr>
            <a:r>
              <a:rPr lang="en-US" altLang="en-US" dirty="0"/>
              <a:t>until, </a:t>
            </a:r>
          </a:p>
          <a:p>
            <a:pPr algn="just" eaLnBrk="1" hangingPunct="1">
              <a:lnSpc>
                <a:spcPct val="150000"/>
              </a:lnSpc>
            </a:pPr>
            <a:r>
              <a:rPr lang="en-US" altLang="en-US" dirty="0"/>
              <a:t>break,</a:t>
            </a:r>
          </a:p>
          <a:p>
            <a:pPr algn="just" eaLnBrk="1" hangingPunct="1">
              <a:lnSpc>
                <a:spcPct val="150000"/>
              </a:lnSpc>
            </a:pPr>
            <a:r>
              <a:rPr lang="en-US" altLang="en-US" dirty="0"/>
              <a:t>Continue</a:t>
            </a:r>
          </a:p>
          <a:p>
            <a:pPr algn="just" eaLnBrk="1" hangingPunct="1">
              <a:lnSpc>
                <a:spcPct val="150000"/>
              </a:lnSpc>
            </a:pPr>
            <a:r>
              <a:rPr lang="en-US" altLang="en-US" dirty="0"/>
              <a:t>case statements,</a:t>
            </a:r>
          </a:p>
          <a:p>
            <a:pPr algn="just" eaLnBrk="1" hangingPunct="1">
              <a:lnSpc>
                <a:spcPct val="150000"/>
              </a:lnSpc>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4C66-036D-44BA-8CC7-711493BEE059}"/>
              </a:ext>
            </a:extLst>
          </p:cNvPr>
          <p:cNvSpPr>
            <a:spLocks noGrp="1"/>
          </p:cNvSpPr>
          <p:nvPr>
            <p:ph type="title"/>
          </p:nvPr>
        </p:nvSpPr>
        <p:spPr/>
        <p:txBody>
          <a:bodyPr rtlCol="0"/>
          <a:lstStyle/>
          <a:p>
            <a:pPr eaLnBrk="1" fontAlgn="auto" hangingPunct="1">
              <a:defRPr/>
            </a:pPr>
            <a:r>
              <a:rPr lang="en-IN" dirty="0"/>
              <a:t>if...then</a:t>
            </a:r>
            <a:endParaRPr lang="en-US" dirty="0"/>
          </a:p>
        </p:txBody>
      </p:sp>
      <p:sp>
        <p:nvSpPr>
          <p:cNvPr id="14339" name="Content Placeholder 2">
            <a:extLst>
              <a:ext uri="{FF2B5EF4-FFF2-40B4-BE49-F238E27FC236}">
                <a16:creationId xmlns:a16="http://schemas.microsoft.com/office/drawing/2014/main" id="{89FCFCCB-FEF0-46DB-9BE3-8DB93917AB93}"/>
              </a:ext>
            </a:extLst>
          </p:cNvPr>
          <p:cNvSpPr>
            <a:spLocks noGrp="1"/>
          </p:cNvSpPr>
          <p:nvPr>
            <p:ph idx="1"/>
          </p:nvPr>
        </p:nvSpPr>
        <p:spPr>
          <a:xfrm>
            <a:off x="361950" y="1244600"/>
            <a:ext cx="8582025" cy="5400675"/>
          </a:xfrm>
        </p:spPr>
        <p:txBody>
          <a:bodyPr/>
          <a:lstStyle/>
          <a:p>
            <a:pPr eaLnBrk="1" hangingPunct="1">
              <a:lnSpc>
                <a:spcPct val="150000"/>
              </a:lnSpc>
            </a:pPr>
            <a:r>
              <a:rPr lang="en-US" altLang="en-US" dirty="0"/>
              <a:t>The if...then control structure has the following syntax:</a:t>
            </a:r>
          </a:p>
          <a:p>
            <a:pPr lvl="1" eaLnBrk="1" hangingPunct="1">
              <a:lnSpc>
                <a:spcPct val="150000"/>
              </a:lnSpc>
              <a:buFont typeface="Arial" panose="020B0604020202020204" pitchFamily="34" charset="0"/>
              <a:buNone/>
            </a:pPr>
            <a:r>
              <a:rPr lang="en-US" altLang="en-US" i="1" dirty="0"/>
              <a:t>if </a:t>
            </a:r>
            <a:r>
              <a:rPr lang="en-US" altLang="en-US" b="1" i="1" dirty="0"/>
              <a:t>test-command</a:t>
            </a:r>
          </a:p>
          <a:p>
            <a:pPr lvl="1" eaLnBrk="1" hangingPunct="1">
              <a:lnSpc>
                <a:spcPct val="150000"/>
              </a:lnSpc>
              <a:buFont typeface="Arial" panose="020B0604020202020204" pitchFamily="34" charset="0"/>
              <a:buNone/>
            </a:pPr>
            <a:r>
              <a:rPr lang="en-US" altLang="en-US" i="1" dirty="0"/>
              <a:t>then</a:t>
            </a:r>
          </a:p>
          <a:p>
            <a:pPr lvl="1" eaLnBrk="1" hangingPunct="1">
              <a:lnSpc>
                <a:spcPct val="150000"/>
              </a:lnSpc>
              <a:buFont typeface="Arial" panose="020B0604020202020204" pitchFamily="34" charset="0"/>
              <a:buNone/>
            </a:pPr>
            <a:r>
              <a:rPr lang="en-US" altLang="en-US" b="1" i="1" dirty="0"/>
              <a:t>commands</a:t>
            </a:r>
          </a:p>
          <a:p>
            <a:pPr lvl="1" eaLnBrk="1" hangingPunct="1">
              <a:lnSpc>
                <a:spcPct val="150000"/>
              </a:lnSpc>
              <a:buFont typeface="Arial" panose="020B0604020202020204" pitchFamily="34" charset="0"/>
              <a:buNone/>
            </a:pPr>
            <a:r>
              <a:rPr lang="en-US" altLang="en-US" i="1" dirty="0"/>
              <a:t>fi</a:t>
            </a:r>
          </a:p>
          <a:p>
            <a:pPr algn="just" eaLnBrk="1" hangingPunct="1">
              <a:lnSpc>
                <a:spcPct val="150000"/>
              </a:lnSpc>
            </a:pPr>
            <a:r>
              <a:rPr lang="en-US" altLang="en-US" dirty="0"/>
              <a:t>The bold words in the syntax description are the items you supply to cause the structure to have the desired effect. The nonbold words are the keywords the shell uses to identify the control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CF2F-DA7B-4C43-9EAD-E59FCAE8A060}"/>
              </a:ext>
            </a:extLst>
          </p:cNvPr>
          <p:cNvSpPr>
            <a:spLocks noGrp="1"/>
          </p:cNvSpPr>
          <p:nvPr>
            <p:ph type="title"/>
          </p:nvPr>
        </p:nvSpPr>
        <p:spPr/>
        <p:txBody>
          <a:bodyPr rtlCol="0"/>
          <a:lstStyle/>
          <a:p>
            <a:pPr eaLnBrk="1" fontAlgn="auto" hangingPunct="1">
              <a:defRPr/>
            </a:pPr>
            <a:r>
              <a:rPr lang="en-IN" dirty="0"/>
              <a:t>if...then</a:t>
            </a:r>
            <a:endParaRPr lang="en-US" dirty="0"/>
          </a:p>
        </p:txBody>
      </p:sp>
      <p:pic>
        <p:nvPicPr>
          <p:cNvPr id="15363" name="Content Placeholder 3" descr="cs1.JPG">
            <a:extLst>
              <a:ext uri="{FF2B5EF4-FFF2-40B4-BE49-F238E27FC236}">
                <a16:creationId xmlns:a16="http://schemas.microsoft.com/office/drawing/2014/main" id="{70ED2FB9-F800-48E4-8A15-1A4146E85B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8715" y="1767840"/>
            <a:ext cx="6401072" cy="401383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7BA2-BD88-420E-AF5B-D294D23E3B94}"/>
              </a:ext>
            </a:extLst>
          </p:cNvPr>
          <p:cNvSpPr>
            <a:spLocks noGrp="1"/>
          </p:cNvSpPr>
          <p:nvPr>
            <p:ph type="title"/>
          </p:nvPr>
        </p:nvSpPr>
        <p:spPr/>
        <p:txBody>
          <a:bodyPr rtlCol="0"/>
          <a:lstStyle/>
          <a:p>
            <a:pPr eaLnBrk="1" fontAlgn="auto" hangingPunct="1">
              <a:defRPr/>
            </a:pPr>
            <a:r>
              <a:rPr lang="en-IN" dirty="0"/>
              <a:t>if...then</a:t>
            </a:r>
            <a:endParaRPr lang="en-US" dirty="0"/>
          </a:p>
        </p:txBody>
      </p:sp>
      <p:pic>
        <p:nvPicPr>
          <p:cNvPr id="16387" name="Content Placeholder 3" descr="cs2.JPG">
            <a:extLst>
              <a:ext uri="{FF2B5EF4-FFF2-40B4-BE49-F238E27FC236}">
                <a16:creationId xmlns:a16="http://schemas.microsoft.com/office/drawing/2014/main" id="{6E9E93AA-576D-471E-B95D-48C1E13CC1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47725" y="1495425"/>
            <a:ext cx="7610475" cy="5000625"/>
          </a:xfrm>
          <a:effectLst>
            <a:outerShdw blurRad="63500" sx="102000" sy="102000" algn="ct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C23B-D869-4197-94B8-E26F6512D432}"/>
              </a:ext>
            </a:extLst>
          </p:cNvPr>
          <p:cNvSpPr>
            <a:spLocks noGrp="1"/>
          </p:cNvSpPr>
          <p:nvPr>
            <p:ph type="title"/>
          </p:nvPr>
        </p:nvSpPr>
        <p:spPr/>
        <p:txBody>
          <a:bodyPr rtlCol="0"/>
          <a:lstStyle/>
          <a:p>
            <a:pPr eaLnBrk="1" fontAlgn="auto" hangingPunct="1">
              <a:defRPr/>
            </a:pPr>
            <a:r>
              <a:rPr lang="en-IN" dirty="0"/>
              <a:t>if...then</a:t>
            </a:r>
            <a:endParaRPr lang="en-US" dirty="0"/>
          </a:p>
        </p:txBody>
      </p:sp>
      <p:pic>
        <p:nvPicPr>
          <p:cNvPr id="17411" name="Content Placeholder 3" descr="cs3.JPG">
            <a:extLst>
              <a:ext uri="{FF2B5EF4-FFF2-40B4-BE49-F238E27FC236}">
                <a16:creationId xmlns:a16="http://schemas.microsoft.com/office/drawing/2014/main" id="{8D7CCA1A-4103-42B6-B7F4-623E2FFF23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571625"/>
            <a:ext cx="6410325" cy="4848225"/>
          </a:xfrm>
          <a:effectLst>
            <a:outerShdw blurRad="63500" sx="102000" sy="102000" algn="ctr" rotWithShape="0">
              <a:prstClr val="black">
                <a:alpha val="40000"/>
              </a:prst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A4EF-267C-4168-B45A-8A8109C81F41}"/>
              </a:ext>
            </a:extLst>
          </p:cNvPr>
          <p:cNvSpPr>
            <a:spLocks noGrp="1"/>
          </p:cNvSpPr>
          <p:nvPr>
            <p:ph type="title"/>
          </p:nvPr>
        </p:nvSpPr>
        <p:spPr/>
        <p:txBody>
          <a:bodyPr rtlCol="0"/>
          <a:lstStyle/>
          <a:p>
            <a:pPr eaLnBrk="1" fontAlgn="auto" hangingPunct="1">
              <a:defRPr/>
            </a:pPr>
            <a:r>
              <a:rPr lang="en-IN" dirty="0"/>
              <a:t>if...then...else</a:t>
            </a:r>
            <a:endParaRPr lang="en-US" dirty="0"/>
          </a:p>
        </p:txBody>
      </p:sp>
      <p:sp>
        <p:nvSpPr>
          <p:cNvPr id="18435" name="Content Placeholder 2">
            <a:extLst>
              <a:ext uri="{FF2B5EF4-FFF2-40B4-BE49-F238E27FC236}">
                <a16:creationId xmlns:a16="http://schemas.microsoft.com/office/drawing/2014/main" id="{A23C40EA-F23D-4396-811F-CA54A528CD58}"/>
              </a:ext>
            </a:extLst>
          </p:cNvPr>
          <p:cNvSpPr>
            <a:spLocks noGrp="1"/>
          </p:cNvSpPr>
          <p:nvPr>
            <p:ph idx="1"/>
          </p:nvPr>
        </p:nvSpPr>
        <p:spPr/>
        <p:txBody>
          <a:bodyPr/>
          <a:lstStyle/>
          <a:p>
            <a:pPr marL="0" indent="0" algn="just" eaLnBrk="1" hangingPunct="1">
              <a:lnSpc>
                <a:spcPct val="150000"/>
              </a:lnSpc>
              <a:buNone/>
            </a:pPr>
            <a:r>
              <a:rPr lang="en-US" altLang="en-US" dirty="0"/>
              <a:t>The </a:t>
            </a:r>
            <a:r>
              <a:rPr lang="en-US" altLang="en-US" b="1" dirty="0"/>
              <a:t>if...then...else control structure </a:t>
            </a:r>
            <a:r>
              <a:rPr lang="en-US" altLang="en-US" dirty="0"/>
              <a:t>has the following syntax:</a:t>
            </a:r>
          </a:p>
          <a:p>
            <a:pPr lvl="1" algn="just" eaLnBrk="1" hangingPunct="1">
              <a:lnSpc>
                <a:spcPct val="150000"/>
              </a:lnSpc>
              <a:buFont typeface="Arial" panose="020B0604020202020204" pitchFamily="34" charset="0"/>
              <a:buNone/>
            </a:pPr>
            <a:r>
              <a:rPr lang="en-US" altLang="en-US" i="1" dirty="0"/>
              <a:t>if </a:t>
            </a:r>
            <a:r>
              <a:rPr lang="en-US" altLang="en-US" b="1" i="1" dirty="0"/>
              <a:t>test-command</a:t>
            </a:r>
          </a:p>
          <a:p>
            <a:pPr lvl="1" algn="just" eaLnBrk="1" hangingPunct="1">
              <a:lnSpc>
                <a:spcPct val="150000"/>
              </a:lnSpc>
              <a:buFont typeface="Arial" panose="020B0604020202020204" pitchFamily="34" charset="0"/>
              <a:buNone/>
            </a:pPr>
            <a:r>
              <a:rPr lang="en-US" altLang="en-US" i="1" dirty="0"/>
              <a:t>then</a:t>
            </a:r>
          </a:p>
          <a:p>
            <a:pPr lvl="1" algn="just" eaLnBrk="1" hangingPunct="1">
              <a:lnSpc>
                <a:spcPct val="150000"/>
              </a:lnSpc>
              <a:buFont typeface="Arial" panose="020B0604020202020204" pitchFamily="34" charset="0"/>
              <a:buNone/>
            </a:pPr>
            <a:r>
              <a:rPr lang="en-US" altLang="en-US" b="1" i="1" dirty="0"/>
              <a:t>commands</a:t>
            </a:r>
          </a:p>
          <a:p>
            <a:pPr lvl="1" algn="just" eaLnBrk="1" hangingPunct="1">
              <a:lnSpc>
                <a:spcPct val="150000"/>
              </a:lnSpc>
              <a:buFont typeface="Arial" panose="020B0604020202020204" pitchFamily="34" charset="0"/>
              <a:buNone/>
            </a:pPr>
            <a:r>
              <a:rPr lang="en-US" altLang="en-US" i="1" dirty="0"/>
              <a:t>else</a:t>
            </a:r>
          </a:p>
          <a:p>
            <a:pPr lvl="1" algn="just" eaLnBrk="1" hangingPunct="1">
              <a:lnSpc>
                <a:spcPct val="150000"/>
              </a:lnSpc>
              <a:buFont typeface="Arial" panose="020B0604020202020204" pitchFamily="34" charset="0"/>
              <a:buNone/>
            </a:pPr>
            <a:r>
              <a:rPr lang="en-US" altLang="en-US" b="1" i="1" dirty="0"/>
              <a:t>commands</a:t>
            </a:r>
          </a:p>
          <a:p>
            <a:pPr lvl="1" algn="just" eaLnBrk="1" hangingPunct="1">
              <a:lnSpc>
                <a:spcPct val="150000"/>
              </a:lnSpc>
              <a:buFont typeface="Arial" panose="020B0604020202020204" pitchFamily="34" charset="0"/>
              <a:buNone/>
            </a:pPr>
            <a:r>
              <a:rPr lang="en-US" altLang="en-US" i="1" dirty="0"/>
              <a:t>fi</a:t>
            </a: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TotalTime>
  <Words>555</Words>
  <Application>Microsoft Office PowerPoint</Application>
  <PresentationFormat>On-screen Show (4:3)</PresentationFormat>
  <Paragraphs>110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Bahnschrift SemiBold</vt:lpstr>
      <vt:lpstr>Bahnschrift</vt:lpstr>
      <vt:lpstr>Calibri</vt:lpstr>
      <vt:lpstr>Office Theme</vt:lpstr>
      <vt:lpstr>PowerPoint Presentation</vt:lpstr>
      <vt:lpstr>Learning Outcomes</vt:lpstr>
      <vt:lpstr>Control Structures</vt:lpstr>
      <vt:lpstr>Control structures</vt:lpstr>
      <vt:lpstr>if...then</vt:lpstr>
      <vt:lpstr>if...then</vt:lpstr>
      <vt:lpstr>if...then</vt:lpstr>
      <vt:lpstr>if...then</vt:lpstr>
      <vt:lpstr>if...then...else</vt:lpstr>
      <vt:lpstr>if...then...else</vt:lpstr>
      <vt:lpstr>if...then...else</vt:lpstr>
      <vt:lpstr>if...then...else</vt:lpstr>
      <vt:lpstr>if...then...elif</vt:lpstr>
      <vt:lpstr>if...then...elif</vt:lpstr>
      <vt:lpstr>if...then...elif</vt:lpstr>
      <vt:lpstr>for...in</vt:lpstr>
      <vt:lpstr>for...in</vt:lpstr>
      <vt:lpstr>for...in</vt:lpstr>
      <vt:lpstr>for...in</vt:lpstr>
      <vt:lpstr>while</vt:lpstr>
      <vt:lpstr>while</vt:lpstr>
      <vt:lpstr>while</vt:lpstr>
      <vt:lpstr>while</vt:lpstr>
      <vt:lpstr>until</vt:lpstr>
      <vt:lpstr>until</vt:lpstr>
      <vt:lpstr>break and continue</vt:lpstr>
      <vt:lpstr>break and continue</vt:lpstr>
      <vt:lpstr>break and continue</vt:lpstr>
      <vt:lpstr>case</vt:lpstr>
      <vt:lpstr>case</vt:lpstr>
      <vt:lpstr>case</vt:lpstr>
      <vt:lpstr>case</vt:lpstr>
      <vt:lpstr>case</vt:lpstr>
      <vt:lpstr>case</vt:lpstr>
      <vt:lpstr>select</vt:lpstr>
      <vt:lpstr>select</vt:lpstr>
      <vt:lpstr>select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24</cp:revision>
  <dcterms:created xsi:type="dcterms:W3CDTF">2020-12-18T18:59:12Z</dcterms:created>
  <dcterms:modified xsi:type="dcterms:W3CDTF">2021-04-03T08:59:19Z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448173</vt:lpwstr>
  </property>
  <property fmtid="{D5CDD505-2E9C-101B-9397-08002B2CF9AE}" name="NXPowerLiteSettings" pid="3">
    <vt:lpwstr>C6200358026400</vt:lpwstr>
  </property>
  <property fmtid="{D5CDD505-2E9C-101B-9397-08002B2CF9AE}" name="NXPowerLiteVersion" pid="4">
    <vt:lpwstr>D8.0.4</vt:lpwstr>
  </property>
</Properties>
</file>