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73" r:id="rId5"/>
    <p:sldId id="276" r:id="rId6"/>
    <p:sldId id="344" r:id="rId7"/>
    <p:sldId id="345" r:id="rId8"/>
    <p:sldId id="338" r:id="rId9"/>
    <p:sldId id="262" r:id="rId10"/>
    <p:sldId id="270" r:id="rId11"/>
    <p:sldId id="271" r:id="rId12"/>
    <p:sldId id="272" r:id="rId13"/>
    <p:sldId id="264" r:id="rId14"/>
    <p:sldId id="265" r:id="rId15"/>
    <p:sldId id="277" r:id="rId16"/>
    <p:sldId id="268" r:id="rId17"/>
    <p:sldId id="278" r:id="rId18"/>
    <p:sldId id="279" r:id="rId19"/>
    <p:sldId id="280" r:id="rId20"/>
    <p:sldId id="281" r:id="rId21"/>
    <p:sldId id="282" r:id="rId22"/>
    <p:sldId id="284" r:id="rId23"/>
    <p:sldId id="326" r:id="rId24"/>
    <p:sldId id="327" r:id="rId25"/>
    <p:sldId id="328" r:id="rId26"/>
    <p:sldId id="285" r:id="rId27"/>
    <p:sldId id="286" r:id="rId28"/>
    <p:sldId id="329" r:id="rId29"/>
    <p:sldId id="330" r:id="rId30"/>
    <p:sldId id="331" r:id="rId31"/>
    <p:sldId id="287" r:id="rId32"/>
    <p:sldId id="295" r:id="rId33"/>
    <p:sldId id="296" r:id="rId34"/>
    <p:sldId id="297" r:id="rId35"/>
    <p:sldId id="288" r:id="rId36"/>
    <p:sldId id="298" r:id="rId37"/>
    <p:sldId id="290" r:id="rId38"/>
    <p:sldId id="291" r:id="rId39"/>
    <p:sldId id="299" r:id="rId40"/>
    <p:sldId id="310" r:id="rId41"/>
    <p:sldId id="301" r:id="rId42"/>
    <p:sldId id="306" r:id="rId43"/>
    <p:sldId id="307" r:id="rId44"/>
    <p:sldId id="300" r:id="rId45"/>
    <p:sldId id="304" r:id="rId46"/>
    <p:sldId id="308" r:id="rId47"/>
    <p:sldId id="302" r:id="rId48"/>
    <p:sldId id="293" r:id="rId49"/>
    <p:sldId id="311" r:id="rId50"/>
    <p:sldId id="312" r:id="rId51"/>
    <p:sldId id="313" r:id="rId52"/>
    <p:sldId id="314" r:id="rId53"/>
    <p:sldId id="332" r:id="rId54"/>
    <p:sldId id="294" r:id="rId55"/>
    <p:sldId id="315" r:id="rId56"/>
    <p:sldId id="316" r:id="rId57"/>
    <p:sldId id="317" r:id="rId58"/>
    <p:sldId id="318" r:id="rId59"/>
    <p:sldId id="319" r:id="rId60"/>
    <p:sldId id="320" r:id="rId61"/>
    <p:sldId id="321" r:id="rId62"/>
    <p:sldId id="323" r:id="rId63"/>
    <p:sldId id="324" r:id="rId64"/>
    <p:sldId id="333" r:id="rId65"/>
    <p:sldId id="334" r:id="rId66"/>
    <p:sldId id="335" r:id="rId67"/>
    <p:sldId id="336" r:id="rId68"/>
    <p:sldId id="337" r:id="rId69"/>
    <p:sldId id="325" r:id="rId70"/>
    <p:sldId id="339" r:id="rId71"/>
    <p:sldId id="340" r:id="rId72"/>
    <p:sldId id="341" r:id="rId73"/>
    <p:sldId id="342" r:id="rId74"/>
    <p:sldId id="343" r:id="rId75"/>
    <p:sldId id="257"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49" autoAdjust="0"/>
  </p:normalViewPr>
  <p:slideViewPr>
    <p:cSldViewPr snapToGrid="0">
      <p:cViewPr varScale="1">
        <p:scale>
          <a:sx n="64" d="100"/>
          <a:sy n="64" d="100"/>
        </p:scale>
        <p:origin x="1482" y="72"/>
      </p:cViewPr>
      <p:guideLst/>
    </p:cSldViewPr>
  </p:slideViewPr>
  <p:notesTextViewPr>
    <p:cViewPr>
      <p:scale>
        <a:sx n="1" d="1"/>
        <a:sy n="1" d="1"/>
      </p:scale>
      <p:origin x="0" y="0"/>
    </p:cViewPr>
  </p:notesTextViewPr>
  <p:sorterViewPr>
    <p:cViewPr>
      <p:scale>
        <a:sx n="100" d="100"/>
        <a:sy n="100" d="100"/>
      </p:scale>
      <p:origin x="0" y="-234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80C12-E700-44E8-9AA7-A8833081798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DC0FB020-F00C-4FF3-A4E3-96ABB393AF05}">
      <dgm:prSet phldrT="[Tex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r>
            <a:rPr lang="en-IN" sz="2000" b="1" dirty="0">
              <a:solidFill>
                <a:schemeClr val="tx1"/>
              </a:solidFill>
              <a:latin typeface="Bahnschrift" panose="020B0502040204020203" pitchFamily="34" charset="0"/>
            </a:rPr>
            <a:t>Shared Resources</a:t>
          </a:r>
          <a:endParaRPr lang="en-US" sz="2000" b="1" dirty="0">
            <a:solidFill>
              <a:schemeClr val="tx1"/>
            </a:solidFill>
            <a:latin typeface="Bahnschrift" panose="020B0502040204020203" pitchFamily="34" charset="0"/>
          </a:endParaRPr>
        </a:p>
      </dgm:t>
    </dgm:pt>
    <dgm:pt modelId="{26AECA9F-2381-46CA-B0AF-E4E7904240B6}" type="parTrans" cxnId="{EC592256-2754-4F8C-AB62-F2AFDE974199}">
      <dgm:prSet/>
      <dgm:spPr/>
      <dgm:t>
        <a:bodyPr/>
        <a:lstStyle/>
        <a:p>
          <a:endParaRPr lang="en-US"/>
        </a:p>
      </dgm:t>
    </dgm:pt>
    <dgm:pt modelId="{7C64F575-E5CA-41E7-9DF8-3CA0BE938F40}" type="sibTrans" cxnId="{EC592256-2754-4F8C-AB62-F2AFDE974199}">
      <dgm:prSet/>
      <dgm:spPr/>
      <dgm:t>
        <a:bodyPr/>
        <a:lstStyle/>
        <a:p>
          <a:endParaRPr lang="en-US"/>
        </a:p>
      </dgm:t>
    </dgm:pt>
    <dgm:pt modelId="{DD4E8FB6-C1B0-4794-8946-CDB46B3A1815}">
      <dgm:prSet phldrT="[Tex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Hardware</a:t>
          </a:r>
          <a:endParaRPr lang="en-US" sz="2000" b="1" kern="1200" dirty="0">
            <a:solidFill>
              <a:prstClr val="black"/>
            </a:solidFill>
            <a:latin typeface="Bahnschrift" panose="020B0502040204020203" pitchFamily="34" charset="0"/>
            <a:ea typeface="+mn-ea"/>
            <a:cs typeface="+mn-cs"/>
          </a:endParaRPr>
        </a:p>
      </dgm:t>
    </dgm:pt>
    <dgm:pt modelId="{D5735898-9EA5-4BEF-8243-9C345862A1CC}" type="parTrans" cxnId="{E30F25D3-4940-4584-A523-C5939B92FAA8}">
      <dgm:prSet/>
      <dgm:spPr/>
      <dgm:t>
        <a:bodyPr/>
        <a:lstStyle/>
        <a:p>
          <a:endParaRPr lang="en-US"/>
        </a:p>
      </dgm:t>
    </dgm:pt>
    <dgm:pt modelId="{A9AC3B5E-D066-4D39-840E-FA6ABB900316}" type="sibTrans" cxnId="{E30F25D3-4940-4584-A523-C5939B92FAA8}">
      <dgm:prSet/>
      <dgm:spPr/>
      <dgm:t>
        <a:bodyPr/>
        <a:lstStyle/>
        <a:p>
          <a:endParaRPr lang="en-US"/>
        </a:p>
      </dgm:t>
    </dgm:pt>
    <dgm:pt modelId="{7C262153-3382-41B9-95ED-EA5C4F680AD7}">
      <dgm:prSet phldrT="[Tex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Software</a:t>
          </a:r>
          <a:endParaRPr lang="en-US" sz="2000" b="1" kern="1200" dirty="0">
            <a:solidFill>
              <a:prstClr val="black"/>
            </a:solidFill>
            <a:latin typeface="Bahnschrift" panose="020B0502040204020203" pitchFamily="34" charset="0"/>
            <a:ea typeface="+mn-ea"/>
            <a:cs typeface="+mn-cs"/>
          </a:endParaRPr>
        </a:p>
      </dgm:t>
    </dgm:pt>
    <dgm:pt modelId="{AC3DC0E7-9EB6-4BFD-A8DD-542B7CBA4C78}" type="parTrans" cxnId="{51894281-9956-4ECA-AA0E-D8B849B054AC}">
      <dgm:prSet/>
      <dgm:spPr/>
      <dgm:t>
        <a:bodyPr/>
        <a:lstStyle/>
        <a:p>
          <a:endParaRPr lang="en-US"/>
        </a:p>
      </dgm:t>
    </dgm:pt>
    <dgm:pt modelId="{D957FB3A-3C50-4F0E-A38B-5378B756ED5A}" type="sibTrans" cxnId="{51894281-9956-4ECA-AA0E-D8B849B054AC}">
      <dgm:prSet/>
      <dgm:spPr/>
      <dgm:t>
        <a:bodyPr/>
        <a:lstStyle/>
        <a:p>
          <a:endParaRPr lang="en-US"/>
        </a:p>
      </dgm:t>
    </dgm:pt>
    <dgm:pt modelId="{E3397E5C-E52B-4D80-BCB1-B5E36A68A30F}">
      <dgm:prSet phldrT="[Tex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Disks</a:t>
          </a:r>
          <a:endParaRPr lang="en-US" sz="2000" b="1" kern="1200" dirty="0">
            <a:solidFill>
              <a:prstClr val="black"/>
            </a:solidFill>
            <a:latin typeface="Bahnschrift" panose="020B0502040204020203" pitchFamily="34" charset="0"/>
            <a:ea typeface="+mn-ea"/>
            <a:cs typeface="+mn-cs"/>
          </a:endParaRPr>
        </a:p>
      </dgm:t>
    </dgm:pt>
    <dgm:pt modelId="{4D2DA66B-08D2-4DAB-8304-A12224BACDCE}" type="parTrans" cxnId="{8E572082-8EA7-4C50-9A3A-86F17D8B36BF}">
      <dgm:prSet/>
      <dgm:spPr/>
      <dgm:t>
        <a:bodyPr/>
        <a:lstStyle/>
        <a:p>
          <a:endParaRPr lang="en-US"/>
        </a:p>
      </dgm:t>
    </dgm:pt>
    <dgm:pt modelId="{00A70F11-F88D-4C75-8236-5FD0734BEF4A}" type="sibTrans" cxnId="{8E572082-8EA7-4C50-9A3A-86F17D8B36BF}">
      <dgm:prSet/>
      <dgm:spPr/>
      <dgm:t>
        <a:bodyPr/>
        <a:lstStyle/>
        <a:p>
          <a:endParaRPr lang="en-US"/>
        </a:p>
      </dgm:t>
    </dgm:pt>
    <dgm:pt modelId="{0DAE3B4E-94A6-47E4-87DD-B98F0A16541A}">
      <dgm:prSet phldrT="[Tex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Scanners</a:t>
          </a:r>
          <a:endParaRPr lang="en-US" sz="2000" b="1" kern="1200" dirty="0">
            <a:solidFill>
              <a:prstClr val="black"/>
            </a:solidFill>
            <a:latin typeface="Bahnschrift" panose="020B0502040204020203" pitchFamily="34" charset="0"/>
            <a:ea typeface="+mn-ea"/>
            <a:cs typeface="+mn-cs"/>
          </a:endParaRPr>
        </a:p>
      </dgm:t>
    </dgm:pt>
    <dgm:pt modelId="{3642D6BA-6F1E-45B9-A44D-DC11ECBD5E7B}" type="parTrans" cxnId="{843238EA-5DFE-4E9E-8331-0CC586308B65}">
      <dgm:prSet/>
      <dgm:spPr/>
      <dgm:t>
        <a:bodyPr/>
        <a:lstStyle/>
        <a:p>
          <a:endParaRPr lang="en-US"/>
        </a:p>
      </dgm:t>
    </dgm:pt>
    <dgm:pt modelId="{42450CF9-BDD9-4683-8554-D961A1AACB7B}" type="sibTrans" cxnId="{843238EA-5DFE-4E9E-8331-0CC586308B65}">
      <dgm:prSet/>
      <dgm:spPr/>
      <dgm:t>
        <a:bodyPr/>
        <a:lstStyle/>
        <a:p>
          <a:endParaRPr lang="en-US"/>
        </a:p>
      </dgm:t>
    </dgm:pt>
    <dgm:pt modelId="{B32E448B-960C-4546-A205-87DE695B1FA2}">
      <dgm:prSet phldrT="[Tex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Printers</a:t>
          </a:r>
          <a:endParaRPr lang="en-US" sz="2000" b="1" kern="1200" dirty="0">
            <a:solidFill>
              <a:prstClr val="black"/>
            </a:solidFill>
            <a:latin typeface="Bahnschrift" panose="020B0502040204020203" pitchFamily="34" charset="0"/>
            <a:ea typeface="+mn-ea"/>
            <a:cs typeface="+mn-cs"/>
          </a:endParaRPr>
        </a:p>
      </dgm:t>
    </dgm:pt>
    <dgm:pt modelId="{1CA57082-9370-41E2-B64D-26ECB682071D}" type="parTrans" cxnId="{EC47E53D-7500-4DF0-8F81-9DD9913DCFFD}">
      <dgm:prSet/>
      <dgm:spPr/>
      <dgm:t>
        <a:bodyPr/>
        <a:lstStyle/>
        <a:p>
          <a:endParaRPr lang="en-US"/>
        </a:p>
      </dgm:t>
    </dgm:pt>
    <dgm:pt modelId="{1D915CF5-EF48-436F-BFB3-17EAB95CFBA4}" type="sibTrans" cxnId="{EC47E53D-7500-4DF0-8F81-9DD9913DCFFD}">
      <dgm:prSet/>
      <dgm:spPr/>
      <dgm:t>
        <a:bodyPr/>
        <a:lstStyle/>
        <a:p>
          <a:endParaRPr lang="en-US"/>
        </a:p>
      </dgm:t>
    </dgm:pt>
    <dgm:pt modelId="{8DAD3777-A256-4425-8D1C-434A360D5F0C}">
      <dgm:prSe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b="1" kern="1200" dirty="0">
              <a:solidFill>
                <a:prstClr val="black"/>
              </a:solidFill>
              <a:latin typeface="Bahnschrift" panose="020B0502040204020203" pitchFamily="34" charset="0"/>
              <a:ea typeface="+mn-ea"/>
              <a:cs typeface="+mn-cs"/>
            </a:rPr>
            <a:t>Files</a:t>
          </a:r>
        </a:p>
      </dgm:t>
    </dgm:pt>
    <dgm:pt modelId="{E6245102-4B90-4B89-BE0B-115DF4080629}" type="parTrans" cxnId="{A93E0315-6553-45ED-867A-EBC630509673}">
      <dgm:prSet/>
      <dgm:spPr/>
      <dgm:t>
        <a:bodyPr/>
        <a:lstStyle/>
        <a:p>
          <a:endParaRPr lang="en-US"/>
        </a:p>
      </dgm:t>
    </dgm:pt>
    <dgm:pt modelId="{563EA086-84EA-4F67-9D56-8E806602C1D5}" type="sibTrans" cxnId="{A93E0315-6553-45ED-867A-EBC630509673}">
      <dgm:prSet/>
      <dgm:spPr/>
      <dgm:t>
        <a:bodyPr/>
        <a:lstStyle/>
        <a:p>
          <a:endParaRPr lang="en-US"/>
        </a:p>
      </dgm:t>
    </dgm:pt>
    <dgm:pt modelId="{64932A9D-A23F-46B1-AD11-36913B3DF74A}">
      <dgm:prSe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b="1" kern="1200" dirty="0">
              <a:solidFill>
                <a:prstClr val="black"/>
              </a:solidFill>
              <a:latin typeface="Bahnschrift" panose="020B0502040204020203" pitchFamily="34" charset="0"/>
              <a:ea typeface="+mn-ea"/>
              <a:cs typeface="+mn-cs"/>
            </a:rPr>
            <a:t>Applications</a:t>
          </a:r>
        </a:p>
      </dgm:t>
    </dgm:pt>
    <dgm:pt modelId="{380CCDA1-1D9D-42BE-951C-49065A122828}" type="parTrans" cxnId="{DCE73355-312E-4F25-AACC-C00D9F386C6C}">
      <dgm:prSet/>
      <dgm:spPr/>
      <dgm:t>
        <a:bodyPr/>
        <a:lstStyle/>
        <a:p>
          <a:endParaRPr lang="en-US"/>
        </a:p>
      </dgm:t>
    </dgm:pt>
    <dgm:pt modelId="{6460944C-FDED-4C6E-99C6-F0119E33B58F}" type="sibTrans" cxnId="{DCE73355-312E-4F25-AACC-C00D9F386C6C}">
      <dgm:prSet/>
      <dgm:spPr/>
      <dgm:t>
        <a:bodyPr/>
        <a:lstStyle/>
        <a:p>
          <a:endParaRPr lang="en-US"/>
        </a:p>
      </dgm:t>
    </dgm:pt>
    <dgm:pt modelId="{B90514E3-E2B8-472E-9988-4F20331944C4}">
      <dgm:prSet custT="1"/>
      <dgm:spPr>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gm:spPr>
      <dgm:t>
        <a:bodyPr spcFirstLastPara="0" vert="horz" wrap="square" lIns="76200" tIns="76200" rIns="76200" bIns="76200" numCol="1" spcCol="1270" anchor="ctr" anchorCtr="0"/>
        <a:lstStyle/>
        <a:p>
          <a:r>
            <a:rPr lang="en-US" sz="2000" b="1" kern="1200" dirty="0" err="1">
              <a:solidFill>
                <a:prstClr val="black"/>
              </a:solidFill>
              <a:latin typeface="Bahnschrift" panose="020B0502040204020203" pitchFamily="34" charset="0"/>
              <a:ea typeface="+mn-ea"/>
              <a:cs typeface="+mn-cs"/>
            </a:rPr>
            <a:t>Softwares</a:t>
          </a:r>
          <a:endParaRPr lang="en-US" sz="2000" b="1" kern="1200" dirty="0">
            <a:solidFill>
              <a:prstClr val="black"/>
            </a:solidFill>
            <a:latin typeface="Bahnschrift" panose="020B0502040204020203" pitchFamily="34" charset="0"/>
            <a:ea typeface="+mn-ea"/>
            <a:cs typeface="+mn-cs"/>
          </a:endParaRPr>
        </a:p>
      </dgm:t>
    </dgm:pt>
    <dgm:pt modelId="{30F7E24A-3872-4227-A747-9F790FA752CE}" type="parTrans" cxnId="{91841966-0DC4-45E6-8959-16778770077C}">
      <dgm:prSet/>
      <dgm:spPr/>
      <dgm:t>
        <a:bodyPr/>
        <a:lstStyle/>
        <a:p>
          <a:endParaRPr lang="en-US"/>
        </a:p>
      </dgm:t>
    </dgm:pt>
    <dgm:pt modelId="{A6FDDBD7-5F6A-43ED-8BE1-45DFA737BFF8}" type="sibTrans" cxnId="{91841966-0DC4-45E6-8959-16778770077C}">
      <dgm:prSet/>
      <dgm:spPr/>
      <dgm:t>
        <a:bodyPr/>
        <a:lstStyle/>
        <a:p>
          <a:endParaRPr lang="en-US"/>
        </a:p>
      </dgm:t>
    </dgm:pt>
    <dgm:pt modelId="{D6349820-869B-49F3-8281-F40AB04C7317}" type="pres">
      <dgm:prSet presAssocID="{91580C12-E700-44E8-9AA7-A8833081798E}" presName="mainComposite" presStyleCnt="0">
        <dgm:presLayoutVars>
          <dgm:chPref val="1"/>
          <dgm:dir/>
          <dgm:animOne val="branch"/>
          <dgm:animLvl val="lvl"/>
          <dgm:resizeHandles val="exact"/>
        </dgm:presLayoutVars>
      </dgm:prSet>
      <dgm:spPr/>
    </dgm:pt>
    <dgm:pt modelId="{AB677356-CD1E-492A-AF96-AAC339D26C19}" type="pres">
      <dgm:prSet presAssocID="{91580C12-E700-44E8-9AA7-A8833081798E}" presName="hierFlow" presStyleCnt="0"/>
      <dgm:spPr/>
    </dgm:pt>
    <dgm:pt modelId="{77D7FEBC-59DB-4B7B-AAC9-BA3F1DFE43F9}" type="pres">
      <dgm:prSet presAssocID="{91580C12-E700-44E8-9AA7-A8833081798E}" presName="hierChild1" presStyleCnt="0">
        <dgm:presLayoutVars>
          <dgm:chPref val="1"/>
          <dgm:animOne val="branch"/>
          <dgm:animLvl val="lvl"/>
        </dgm:presLayoutVars>
      </dgm:prSet>
      <dgm:spPr/>
    </dgm:pt>
    <dgm:pt modelId="{2BCFB801-520F-4E82-B2A4-AA6521C49466}" type="pres">
      <dgm:prSet presAssocID="{DC0FB020-F00C-4FF3-A4E3-96ABB393AF05}" presName="Name14" presStyleCnt="0"/>
      <dgm:spPr/>
    </dgm:pt>
    <dgm:pt modelId="{F0E4DCB1-3D62-4D41-9205-3DB702715BBC}" type="pres">
      <dgm:prSet presAssocID="{DC0FB020-F00C-4FF3-A4E3-96ABB393AF05}" presName="level1Shape" presStyleLbl="node0" presStyleIdx="0" presStyleCnt="1" custScaleX="180936" custLinFactNeighborX="4169" custLinFactNeighborY="-75035">
        <dgm:presLayoutVars>
          <dgm:chPref val="3"/>
        </dgm:presLayoutVars>
      </dgm:prSet>
      <dgm:spPr>
        <a:xfrm>
          <a:off x="3742729" y="1529765"/>
          <a:ext cx="1419956" cy="674935"/>
        </a:xfrm>
        <a:prstGeom prst="roundRect">
          <a:avLst>
            <a:gd name="adj" fmla="val 10000"/>
          </a:avLst>
        </a:prstGeom>
      </dgm:spPr>
    </dgm:pt>
    <dgm:pt modelId="{515F9B0C-1989-470C-AB2E-AD0826A504FF}" type="pres">
      <dgm:prSet presAssocID="{DC0FB020-F00C-4FF3-A4E3-96ABB393AF05}" presName="hierChild2" presStyleCnt="0"/>
      <dgm:spPr/>
    </dgm:pt>
    <dgm:pt modelId="{C8F86567-32BF-438B-8DA6-EDC51A4A914D}" type="pres">
      <dgm:prSet presAssocID="{D5735898-9EA5-4BEF-8243-9C345862A1CC}" presName="Name19" presStyleLbl="parChTrans1D2" presStyleIdx="0" presStyleCnt="2"/>
      <dgm:spPr/>
    </dgm:pt>
    <dgm:pt modelId="{82925ECF-95F5-4C6D-8C20-C96760755AF0}" type="pres">
      <dgm:prSet presAssocID="{DD4E8FB6-C1B0-4794-8946-CDB46B3A1815}" presName="Name21" presStyleCnt="0"/>
      <dgm:spPr/>
    </dgm:pt>
    <dgm:pt modelId="{459ED657-1314-4411-BF2A-A6C25EDBE905}" type="pres">
      <dgm:prSet presAssocID="{DD4E8FB6-C1B0-4794-8946-CDB46B3A1815}" presName="level2Shape" presStyleLbl="node2" presStyleIdx="0" presStyleCnt="2" custScaleX="142919" custLinFactNeighborX="-1389" custLinFactNeighborY="-27096"/>
      <dgm:spPr>
        <a:xfrm>
          <a:off x="1455681" y="1858416"/>
          <a:ext cx="1336842" cy="623589"/>
        </a:xfrm>
        <a:prstGeom prst="roundRect">
          <a:avLst>
            <a:gd name="adj" fmla="val 10000"/>
          </a:avLst>
        </a:prstGeom>
      </dgm:spPr>
    </dgm:pt>
    <dgm:pt modelId="{C9E5233D-21D8-42A6-BF4A-6C48778A1A8C}" type="pres">
      <dgm:prSet presAssocID="{DD4E8FB6-C1B0-4794-8946-CDB46B3A1815}" presName="hierChild3" presStyleCnt="0"/>
      <dgm:spPr/>
    </dgm:pt>
    <dgm:pt modelId="{59D0A1F7-306F-479A-9AFD-6B58835A8001}" type="pres">
      <dgm:prSet presAssocID="{4D2DA66B-08D2-4DAB-8304-A12224BACDCE}" presName="Name19" presStyleLbl="parChTrans1D3" presStyleIdx="0" presStyleCnt="6"/>
      <dgm:spPr/>
    </dgm:pt>
    <dgm:pt modelId="{C6FB8E59-7602-447C-9A39-A01C7BAED46B}" type="pres">
      <dgm:prSet presAssocID="{E3397E5C-E52B-4D80-BCB1-B5E36A68A30F}" presName="Name21" presStyleCnt="0"/>
      <dgm:spPr/>
    </dgm:pt>
    <dgm:pt modelId="{F2F01AF5-441C-4905-A3E1-BCDEEAFD5334}" type="pres">
      <dgm:prSet presAssocID="{E3397E5C-E52B-4D80-BCB1-B5E36A68A30F}" presName="level2Shape" presStyleLbl="node3" presStyleIdx="0" presStyleCnt="6" custLinFactNeighborX="-349" custLinFactNeighborY="37672"/>
      <dgm:spPr>
        <a:xfrm>
          <a:off x="0" y="3135329"/>
          <a:ext cx="935384" cy="623589"/>
        </a:xfrm>
        <a:prstGeom prst="roundRect">
          <a:avLst>
            <a:gd name="adj" fmla="val 10000"/>
          </a:avLst>
        </a:prstGeom>
      </dgm:spPr>
    </dgm:pt>
    <dgm:pt modelId="{98BE6DA7-C1E5-4AF4-967F-DDCDC148FAA7}" type="pres">
      <dgm:prSet presAssocID="{E3397E5C-E52B-4D80-BCB1-B5E36A68A30F}" presName="hierChild3" presStyleCnt="0"/>
      <dgm:spPr/>
    </dgm:pt>
    <dgm:pt modelId="{869E8C64-D5E3-49F0-8704-D100D73779BE}" type="pres">
      <dgm:prSet presAssocID="{1CA57082-9370-41E2-B64D-26ECB682071D}" presName="Name19" presStyleLbl="parChTrans1D3" presStyleIdx="1" presStyleCnt="6"/>
      <dgm:spPr/>
    </dgm:pt>
    <dgm:pt modelId="{1E768FEA-A620-4621-9719-4793CA725134}" type="pres">
      <dgm:prSet presAssocID="{B32E448B-960C-4546-A205-87DE695B1FA2}" presName="Name21" presStyleCnt="0"/>
      <dgm:spPr/>
    </dgm:pt>
    <dgm:pt modelId="{28A96E2D-37AD-4217-979E-EC54723E485C}" type="pres">
      <dgm:prSet presAssocID="{B32E448B-960C-4546-A205-87DE695B1FA2}" presName="level2Shape" presStyleLbl="node3" presStyleIdx="1" presStyleCnt="6" custScaleX="134977" custLinFactNeighborX="-349" custLinFactNeighborY="37672"/>
      <dgm:spPr>
        <a:xfrm>
          <a:off x="1215362" y="3135329"/>
          <a:ext cx="1262554" cy="623589"/>
        </a:xfrm>
        <a:prstGeom prst="roundRect">
          <a:avLst>
            <a:gd name="adj" fmla="val 10000"/>
          </a:avLst>
        </a:prstGeom>
      </dgm:spPr>
    </dgm:pt>
    <dgm:pt modelId="{6C74931E-5D89-4DA1-BEB7-73478B91D1CA}" type="pres">
      <dgm:prSet presAssocID="{B32E448B-960C-4546-A205-87DE695B1FA2}" presName="hierChild3" presStyleCnt="0"/>
      <dgm:spPr/>
    </dgm:pt>
    <dgm:pt modelId="{B6FFD8E0-A42D-473E-97DC-694C7358B95A}" type="pres">
      <dgm:prSet presAssocID="{3642D6BA-6F1E-45B9-A44D-DC11ECBD5E7B}" presName="Name19" presStyleLbl="parChTrans1D3" presStyleIdx="2" presStyleCnt="6"/>
      <dgm:spPr/>
    </dgm:pt>
    <dgm:pt modelId="{0EECA6AB-9AD7-4BF2-859B-F7E375266363}" type="pres">
      <dgm:prSet presAssocID="{0DAE3B4E-94A6-47E4-87DD-B98F0A16541A}" presName="Name21" presStyleCnt="0"/>
      <dgm:spPr/>
    </dgm:pt>
    <dgm:pt modelId="{E0EF8316-B056-4CDD-8A00-445B7A6C11F5}" type="pres">
      <dgm:prSet presAssocID="{0DAE3B4E-94A6-47E4-87DD-B98F0A16541A}" presName="level2Shape" presStyleLbl="node3" presStyleIdx="2" presStyleCnt="6" custScaleX="161406" custLinFactNeighborX="-349" custLinFactNeighborY="37672"/>
      <dgm:spPr>
        <a:xfrm>
          <a:off x="2758531" y="3135329"/>
          <a:ext cx="1509766" cy="623589"/>
        </a:xfrm>
        <a:prstGeom prst="roundRect">
          <a:avLst>
            <a:gd name="adj" fmla="val 10000"/>
          </a:avLst>
        </a:prstGeom>
      </dgm:spPr>
    </dgm:pt>
    <dgm:pt modelId="{1720597A-C279-437A-9CCC-069040518720}" type="pres">
      <dgm:prSet presAssocID="{0DAE3B4E-94A6-47E4-87DD-B98F0A16541A}" presName="hierChild3" presStyleCnt="0"/>
      <dgm:spPr/>
    </dgm:pt>
    <dgm:pt modelId="{DC709DC4-7FD2-47D8-B58A-2858FC224A6C}" type="pres">
      <dgm:prSet presAssocID="{AC3DC0E7-9EB6-4BFD-A8DD-542B7CBA4C78}" presName="Name19" presStyleLbl="parChTrans1D2" presStyleIdx="1" presStyleCnt="2"/>
      <dgm:spPr/>
    </dgm:pt>
    <dgm:pt modelId="{ABA0C32B-E189-491E-9E75-63A2E1FBE8FF}" type="pres">
      <dgm:prSet presAssocID="{7C262153-3382-41B9-95ED-EA5C4F680AD7}" presName="Name21" presStyleCnt="0"/>
      <dgm:spPr/>
    </dgm:pt>
    <dgm:pt modelId="{CB57B270-9358-4963-B9C1-0B112E9A7532}" type="pres">
      <dgm:prSet presAssocID="{7C262153-3382-41B9-95ED-EA5C4F680AD7}" presName="level2Shape" presStyleLbl="node2" presStyleIdx="1" presStyleCnt="2" custScaleX="158496" custLinFactNeighborX="-1389" custLinFactNeighborY="-27096"/>
      <dgm:spPr>
        <a:xfrm>
          <a:off x="6226208" y="1858416"/>
          <a:ext cx="1215148" cy="623589"/>
        </a:xfrm>
        <a:prstGeom prst="roundRect">
          <a:avLst>
            <a:gd name="adj" fmla="val 10000"/>
          </a:avLst>
        </a:prstGeom>
      </dgm:spPr>
    </dgm:pt>
    <dgm:pt modelId="{F7D5E295-FFFF-408E-A9F4-D3D9D3DFD876}" type="pres">
      <dgm:prSet presAssocID="{7C262153-3382-41B9-95ED-EA5C4F680AD7}" presName="hierChild3" presStyleCnt="0"/>
      <dgm:spPr/>
    </dgm:pt>
    <dgm:pt modelId="{71CDA8A8-D3B1-4620-92A0-E80F8E8235F5}" type="pres">
      <dgm:prSet presAssocID="{E6245102-4B90-4B89-BE0B-115DF4080629}" presName="Name19" presStyleLbl="parChTrans1D3" presStyleIdx="3" presStyleCnt="6"/>
      <dgm:spPr/>
    </dgm:pt>
    <dgm:pt modelId="{72A2B7FE-C5E6-4E2A-A254-C7B17F319EDD}" type="pres">
      <dgm:prSet presAssocID="{8DAD3777-A256-4425-8D1C-434A360D5F0C}" presName="Name21" presStyleCnt="0"/>
      <dgm:spPr/>
    </dgm:pt>
    <dgm:pt modelId="{CF90CE02-CFB8-43A0-9C1A-67185E09BFDC}" type="pres">
      <dgm:prSet presAssocID="{8DAD3777-A256-4425-8D1C-434A360D5F0C}" presName="level2Shape" presStyleLbl="node3" presStyleIdx="3" presStyleCnt="6" custLinFactNeighborX="-349" custLinFactNeighborY="37672"/>
      <dgm:spPr>
        <a:xfrm>
          <a:off x="4548914" y="3135329"/>
          <a:ext cx="935384" cy="623589"/>
        </a:xfrm>
        <a:prstGeom prst="roundRect">
          <a:avLst>
            <a:gd name="adj" fmla="val 10000"/>
          </a:avLst>
        </a:prstGeom>
      </dgm:spPr>
    </dgm:pt>
    <dgm:pt modelId="{4AD4D9F2-FED3-407F-8E10-73CA17682CE0}" type="pres">
      <dgm:prSet presAssocID="{8DAD3777-A256-4425-8D1C-434A360D5F0C}" presName="hierChild3" presStyleCnt="0"/>
      <dgm:spPr/>
    </dgm:pt>
    <dgm:pt modelId="{CF8501C8-C870-45AD-ADD3-9CF4B8CF0925}" type="pres">
      <dgm:prSet presAssocID="{380CCDA1-1D9D-42BE-951C-49065A122828}" presName="Name19" presStyleLbl="parChTrans1D3" presStyleIdx="4" presStyleCnt="6"/>
      <dgm:spPr/>
    </dgm:pt>
    <dgm:pt modelId="{2C81787A-ACE0-49C7-B823-60BF0B81D1FE}" type="pres">
      <dgm:prSet presAssocID="{64932A9D-A23F-46B1-AD11-36913B3DF74A}" presName="Name21" presStyleCnt="0"/>
      <dgm:spPr/>
    </dgm:pt>
    <dgm:pt modelId="{5C368CA9-0B2E-4636-B26F-B19B673A1CE0}" type="pres">
      <dgm:prSet presAssocID="{64932A9D-A23F-46B1-AD11-36913B3DF74A}" presName="level2Shape" presStyleLbl="node3" presStyleIdx="4" presStyleCnt="6" custScaleX="170246" custLinFactNeighborX="-349" custLinFactNeighborY="37672"/>
      <dgm:spPr>
        <a:xfrm>
          <a:off x="5764914" y="3135329"/>
          <a:ext cx="1592454" cy="623589"/>
        </a:xfrm>
        <a:prstGeom prst="roundRect">
          <a:avLst>
            <a:gd name="adj" fmla="val 10000"/>
          </a:avLst>
        </a:prstGeom>
      </dgm:spPr>
    </dgm:pt>
    <dgm:pt modelId="{CF483D55-4D83-4CA1-9308-CB3AC121DAC7}" type="pres">
      <dgm:prSet presAssocID="{64932A9D-A23F-46B1-AD11-36913B3DF74A}" presName="hierChild3" presStyleCnt="0"/>
      <dgm:spPr/>
    </dgm:pt>
    <dgm:pt modelId="{27FC4665-CC40-426A-BA4E-698D45D10D33}" type="pres">
      <dgm:prSet presAssocID="{30F7E24A-3872-4227-A747-9F790FA752CE}" presName="Name19" presStyleLbl="parChTrans1D3" presStyleIdx="5" presStyleCnt="6"/>
      <dgm:spPr/>
    </dgm:pt>
    <dgm:pt modelId="{8CA0C893-4C2E-402C-ABC3-FE1D9A964079}" type="pres">
      <dgm:prSet presAssocID="{B90514E3-E2B8-472E-9988-4F20331944C4}" presName="Name21" presStyleCnt="0"/>
      <dgm:spPr/>
    </dgm:pt>
    <dgm:pt modelId="{8F9FCC44-478F-4263-841C-3CEA9E627051}" type="pres">
      <dgm:prSet presAssocID="{B90514E3-E2B8-472E-9988-4F20331944C4}" presName="level2Shape" presStyleLbl="node3" presStyleIdx="5" presStyleCnt="6" custScaleX="160375" custLinFactNeighborX="-4518" custLinFactNeighborY="37672"/>
      <dgm:spPr>
        <a:xfrm>
          <a:off x="7598988" y="3135329"/>
          <a:ext cx="1500123" cy="623589"/>
        </a:xfrm>
        <a:prstGeom prst="roundRect">
          <a:avLst>
            <a:gd name="adj" fmla="val 10000"/>
          </a:avLst>
        </a:prstGeom>
      </dgm:spPr>
    </dgm:pt>
    <dgm:pt modelId="{BD9C56B3-00DD-4E96-B904-48F5484A8F9D}" type="pres">
      <dgm:prSet presAssocID="{B90514E3-E2B8-472E-9988-4F20331944C4}" presName="hierChild3" presStyleCnt="0"/>
      <dgm:spPr/>
    </dgm:pt>
    <dgm:pt modelId="{5EFF73F9-90FF-42B5-9683-39209ECA1838}" type="pres">
      <dgm:prSet presAssocID="{91580C12-E700-44E8-9AA7-A8833081798E}" presName="bgShapesFlow" presStyleCnt="0"/>
      <dgm:spPr/>
    </dgm:pt>
  </dgm:ptLst>
  <dgm:cxnLst>
    <dgm:cxn modelId="{A93E0315-6553-45ED-867A-EBC630509673}" srcId="{7C262153-3382-41B9-95ED-EA5C4F680AD7}" destId="{8DAD3777-A256-4425-8D1C-434A360D5F0C}" srcOrd="0" destOrd="0" parTransId="{E6245102-4B90-4B89-BE0B-115DF4080629}" sibTransId="{563EA086-84EA-4F67-9D56-8E806602C1D5}"/>
    <dgm:cxn modelId="{64FE471E-668C-4C6D-84D0-568D9AC34589}" type="presOf" srcId="{1CA57082-9370-41E2-B64D-26ECB682071D}" destId="{869E8C64-D5E3-49F0-8704-D100D73779BE}" srcOrd="0" destOrd="0" presId="urn:microsoft.com/office/officeart/2005/8/layout/hierarchy6"/>
    <dgm:cxn modelId="{A1278525-52F8-4A28-A464-5CF4B8E941E6}" type="presOf" srcId="{30F7E24A-3872-4227-A747-9F790FA752CE}" destId="{27FC4665-CC40-426A-BA4E-698D45D10D33}" srcOrd="0" destOrd="0" presId="urn:microsoft.com/office/officeart/2005/8/layout/hierarchy6"/>
    <dgm:cxn modelId="{3EEAB627-1423-4A01-88CC-4FD5185CCD24}" type="presOf" srcId="{B32E448B-960C-4546-A205-87DE695B1FA2}" destId="{28A96E2D-37AD-4217-979E-EC54723E485C}" srcOrd="0" destOrd="0" presId="urn:microsoft.com/office/officeart/2005/8/layout/hierarchy6"/>
    <dgm:cxn modelId="{1227B02D-B2AB-48E1-A29D-456B6C63E725}" type="presOf" srcId="{0DAE3B4E-94A6-47E4-87DD-B98F0A16541A}" destId="{E0EF8316-B056-4CDD-8A00-445B7A6C11F5}" srcOrd="0" destOrd="0" presId="urn:microsoft.com/office/officeart/2005/8/layout/hierarchy6"/>
    <dgm:cxn modelId="{7A021C36-2E20-40AD-8E6B-D9CB8660188B}" type="presOf" srcId="{AC3DC0E7-9EB6-4BFD-A8DD-542B7CBA4C78}" destId="{DC709DC4-7FD2-47D8-B58A-2858FC224A6C}" srcOrd="0" destOrd="0" presId="urn:microsoft.com/office/officeart/2005/8/layout/hierarchy6"/>
    <dgm:cxn modelId="{EC47E53D-7500-4DF0-8F81-9DD9913DCFFD}" srcId="{DD4E8FB6-C1B0-4794-8946-CDB46B3A1815}" destId="{B32E448B-960C-4546-A205-87DE695B1FA2}" srcOrd="1" destOrd="0" parTransId="{1CA57082-9370-41E2-B64D-26ECB682071D}" sibTransId="{1D915CF5-EF48-436F-BFB3-17EAB95CFBA4}"/>
    <dgm:cxn modelId="{6F55EC3F-EE68-4A05-8434-9ADA28D9F1EC}" type="presOf" srcId="{91580C12-E700-44E8-9AA7-A8833081798E}" destId="{D6349820-869B-49F3-8281-F40AB04C7317}" srcOrd="0" destOrd="0" presId="urn:microsoft.com/office/officeart/2005/8/layout/hierarchy6"/>
    <dgm:cxn modelId="{C9B3845E-DBDD-4C0A-8715-5C25F050A90F}" type="presOf" srcId="{4D2DA66B-08D2-4DAB-8304-A12224BACDCE}" destId="{59D0A1F7-306F-479A-9AFD-6B58835A8001}" srcOrd="0" destOrd="0" presId="urn:microsoft.com/office/officeart/2005/8/layout/hierarchy6"/>
    <dgm:cxn modelId="{46D8F05E-A333-4FF4-9605-6B9010200304}" type="presOf" srcId="{380CCDA1-1D9D-42BE-951C-49065A122828}" destId="{CF8501C8-C870-45AD-ADD3-9CF4B8CF0925}" srcOrd="0" destOrd="0" presId="urn:microsoft.com/office/officeart/2005/8/layout/hierarchy6"/>
    <dgm:cxn modelId="{68BE9344-1A78-474E-9740-711BB6003E3B}" type="presOf" srcId="{DD4E8FB6-C1B0-4794-8946-CDB46B3A1815}" destId="{459ED657-1314-4411-BF2A-A6C25EDBE905}" srcOrd="0" destOrd="0" presId="urn:microsoft.com/office/officeart/2005/8/layout/hierarchy6"/>
    <dgm:cxn modelId="{91841966-0DC4-45E6-8959-16778770077C}" srcId="{7C262153-3382-41B9-95ED-EA5C4F680AD7}" destId="{B90514E3-E2B8-472E-9988-4F20331944C4}" srcOrd="2" destOrd="0" parTransId="{30F7E24A-3872-4227-A747-9F790FA752CE}" sibTransId="{A6FDDBD7-5F6A-43ED-8BE1-45DFA737BFF8}"/>
    <dgm:cxn modelId="{DCE73355-312E-4F25-AACC-C00D9F386C6C}" srcId="{7C262153-3382-41B9-95ED-EA5C4F680AD7}" destId="{64932A9D-A23F-46B1-AD11-36913B3DF74A}" srcOrd="1" destOrd="0" parTransId="{380CCDA1-1D9D-42BE-951C-49065A122828}" sibTransId="{6460944C-FDED-4C6E-99C6-F0119E33B58F}"/>
    <dgm:cxn modelId="{EC592256-2754-4F8C-AB62-F2AFDE974199}" srcId="{91580C12-E700-44E8-9AA7-A8833081798E}" destId="{DC0FB020-F00C-4FF3-A4E3-96ABB393AF05}" srcOrd="0" destOrd="0" parTransId="{26AECA9F-2381-46CA-B0AF-E4E7904240B6}" sibTransId="{7C64F575-E5CA-41E7-9DF8-3CA0BE938F40}"/>
    <dgm:cxn modelId="{51894281-9956-4ECA-AA0E-D8B849B054AC}" srcId="{DC0FB020-F00C-4FF3-A4E3-96ABB393AF05}" destId="{7C262153-3382-41B9-95ED-EA5C4F680AD7}" srcOrd="1" destOrd="0" parTransId="{AC3DC0E7-9EB6-4BFD-A8DD-542B7CBA4C78}" sibTransId="{D957FB3A-3C50-4F0E-A38B-5378B756ED5A}"/>
    <dgm:cxn modelId="{8E572082-8EA7-4C50-9A3A-86F17D8B36BF}" srcId="{DD4E8FB6-C1B0-4794-8946-CDB46B3A1815}" destId="{E3397E5C-E52B-4D80-BCB1-B5E36A68A30F}" srcOrd="0" destOrd="0" parTransId="{4D2DA66B-08D2-4DAB-8304-A12224BACDCE}" sibTransId="{00A70F11-F88D-4C75-8236-5FD0734BEF4A}"/>
    <dgm:cxn modelId="{9D091288-7619-4547-B399-6D1658566401}" type="presOf" srcId="{8DAD3777-A256-4425-8D1C-434A360D5F0C}" destId="{CF90CE02-CFB8-43A0-9C1A-67185E09BFDC}" srcOrd="0" destOrd="0" presId="urn:microsoft.com/office/officeart/2005/8/layout/hierarchy6"/>
    <dgm:cxn modelId="{6DFFB590-410C-4960-96F1-8091CA25AFB0}" type="presOf" srcId="{D5735898-9EA5-4BEF-8243-9C345862A1CC}" destId="{C8F86567-32BF-438B-8DA6-EDC51A4A914D}" srcOrd="0" destOrd="0" presId="urn:microsoft.com/office/officeart/2005/8/layout/hierarchy6"/>
    <dgm:cxn modelId="{E0CCDAA1-32ED-4102-B8AC-CAB3FAF3CFAB}" type="presOf" srcId="{DC0FB020-F00C-4FF3-A4E3-96ABB393AF05}" destId="{F0E4DCB1-3D62-4D41-9205-3DB702715BBC}" srcOrd="0" destOrd="0" presId="urn:microsoft.com/office/officeart/2005/8/layout/hierarchy6"/>
    <dgm:cxn modelId="{E30F25D3-4940-4584-A523-C5939B92FAA8}" srcId="{DC0FB020-F00C-4FF3-A4E3-96ABB393AF05}" destId="{DD4E8FB6-C1B0-4794-8946-CDB46B3A1815}" srcOrd="0" destOrd="0" parTransId="{D5735898-9EA5-4BEF-8243-9C345862A1CC}" sibTransId="{A9AC3B5E-D066-4D39-840E-FA6ABB900316}"/>
    <dgm:cxn modelId="{318F77DA-6871-4C9D-B7CA-743D55CA626E}" type="presOf" srcId="{7C262153-3382-41B9-95ED-EA5C4F680AD7}" destId="{CB57B270-9358-4963-B9C1-0B112E9A7532}" srcOrd="0" destOrd="0" presId="urn:microsoft.com/office/officeart/2005/8/layout/hierarchy6"/>
    <dgm:cxn modelId="{C57C4ADD-CFF6-4424-8546-B7A7B239B449}" type="presOf" srcId="{64932A9D-A23F-46B1-AD11-36913B3DF74A}" destId="{5C368CA9-0B2E-4636-B26F-B19B673A1CE0}" srcOrd="0" destOrd="0" presId="urn:microsoft.com/office/officeart/2005/8/layout/hierarchy6"/>
    <dgm:cxn modelId="{C47EFAE3-569C-4F76-8C31-ACF429D144DA}" type="presOf" srcId="{E3397E5C-E52B-4D80-BCB1-B5E36A68A30F}" destId="{F2F01AF5-441C-4905-A3E1-BCDEEAFD5334}" srcOrd="0" destOrd="0" presId="urn:microsoft.com/office/officeart/2005/8/layout/hierarchy6"/>
    <dgm:cxn modelId="{B76089E4-4AF7-47DC-9E1C-2ABBA902FA74}" type="presOf" srcId="{B90514E3-E2B8-472E-9988-4F20331944C4}" destId="{8F9FCC44-478F-4263-841C-3CEA9E627051}" srcOrd="0" destOrd="0" presId="urn:microsoft.com/office/officeart/2005/8/layout/hierarchy6"/>
    <dgm:cxn modelId="{843238EA-5DFE-4E9E-8331-0CC586308B65}" srcId="{DD4E8FB6-C1B0-4794-8946-CDB46B3A1815}" destId="{0DAE3B4E-94A6-47E4-87DD-B98F0A16541A}" srcOrd="2" destOrd="0" parTransId="{3642D6BA-6F1E-45B9-A44D-DC11ECBD5E7B}" sibTransId="{42450CF9-BDD9-4683-8554-D961A1AACB7B}"/>
    <dgm:cxn modelId="{FEB6FBF3-3221-4926-BBB7-CFE7E187CDD1}" type="presOf" srcId="{E6245102-4B90-4B89-BE0B-115DF4080629}" destId="{71CDA8A8-D3B1-4620-92A0-E80F8E8235F5}" srcOrd="0" destOrd="0" presId="urn:microsoft.com/office/officeart/2005/8/layout/hierarchy6"/>
    <dgm:cxn modelId="{B67F67FD-F5E4-4330-9B0F-2C9066F31812}" type="presOf" srcId="{3642D6BA-6F1E-45B9-A44D-DC11ECBD5E7B}" destId="{B6FFD8E0-A42D-473E-97DC-694C7358B95A}" srcOrd="0" destOrd="0" presId="urn:microsoft.com/office/officeart/2005/8/layout/hierarchy6"/>
    <dgm:cxn modelId="{06DB246E-A771-4D47-8D0B-D848BAE627E6}" type="presParOf" srcId="{D6349820-869B-49F3-8281-F40AB04C7317}" destId="{AB677356-CD1E-492A-AF96-AAC339D26C19}" srcOrd="0" destOrd="0" presId="urn:microsoft.com/office/officeart/2005/8/layout/hierarchy6"/>
    <dgm:cxn modelId="{4858CDC1-7910-4FB3-A404-55F7010BA5DB}" type="presParOf" srcId="{AB677356-CD1E-492A-AF96-AAC339D26C19}" destId="{77D7FEBC-59DB-4B7B-AAC9-BA3F1DFE43F9}" srcOrd="0" destOrd="0" presId="urn:microsoft.com/office/officeart/2005/8/layout/hierarchy6"/>
    <dgm:cxn modelId="{319970DF-9B01-472D-A249-EB6237A028BA}" type="presParOf" srcId="{77D7FEBC-59DB-4B7B-AAC9-BA3F1DFE43F9}" destId="{2BCFB801-520F-4E82-B2A4-AA6521C49466}" srcOrd="0" destOrd="0" presId="urn:microsoft.com/office/officeart/2005/8/layout/hierarchy6"/>
    <dgm:cxn modelId="{03B8E71D-9804-4B86-81E7-3936505CABD4}" type="presParOf" srcId="{2BCFB801-520F-4E82-B2A4-AA6521C49466}" destId="{F0E4DCB1-3D62-4D41-9205-3DB702715BBC}" srcOrd="0" destOrd="0" presId="urn:microsoft.com/office/officeart/2005/8/layout/hierarchy6"/>
    <dgm:cxn modelId="{B248E9D1-EFD1-4065-AF69-DCEAE144D947}" type="presParOf" srcId="{2BCFB801-520F-4E82-B2A4-AA6521C49466}" destId="{515F9B0C-1989-470C-AB2E-AD0826A504FF}" srcOrd="1" destOrd="0" presId="urn:microsoft.com/office/officeart/2005/8/layout/hierarchy6"/>
    <dgm:cxn modelId="{D44BC9FC-6F05-401B-B90B-F789A3AF04B4}" type="presParOf" srcId="{515F9B0C-1989-470C-AB2E-AD0826A504FF}" destId="{C8F86567-32BF-438B-8DA6-EDC51A4A914D}" srcOrd="0" destOrd="0" presId="urn:microsoft.com/office/officeart/2005/8/layout/hierarchy6"/>
    <dgm:cxn modelId="{0A22D2D6-1813-4C3C-B2B1-5E88F98B0D06}" type="presParOf" srcId="{515F9B0C-1989-470C-AB2E-AD0826A504FF}" destId="{82925ECF-95F5-4C6D-8C20-C96760755AF0}" srcOrd="1" destOrd="0" presId="urn:microsoft.com/office/officeart/2005/8/layout/hierarchy6"/>
    <dgm:cxn modelId="{E800088E-C86A-4BB0-A25C-AC980C567C17}" type="presParOf" srcId="{82925ECF-95F5-4C6D-8C20-C96760755AF0}" destId="{459ED657-1314-4411-BF2A-A6C25EDBE905}" srcOrd="0" destOrd="0" presId="urn:microsoft.com/office/officeart/2005/8/layout/hierarchy6"/>
    <dgm:cxn modelId="{D9F350B2-B70B-4BBB-BF19-87FDA455D511}" type="presParOf" srcId="{82925ECF-95F5-4C6D-8C20-C96760755AF0}" destId="{C9E5233D-21D8-42A6-BF4A-6C48778A1A8C}" srcOrd="1" destOrd="0" presId="urn:microsoft.com/office/officeart/2005/8/layout/hierarchy6"/>
    <dgm:cxn modelId="{005A4088-6A37-4F8C-9EF6-98CF730BFEBC}" type="presParOf" srcId="{C9E5233D-21D8-42A6-BF4A-6C48778A1A8C}" destId="{59D0A1F7-306F-479A-9AFD-6B58835A8001}" srcOrd="0" destOrd="0" presId="urn:microsoft.com/office/officeart/2005/8/layout/hierarchy6"/>
    <dgm:cxn modelId="{6E589CAA-AD3A-4CFF-91B1-24AAE830B9C3}" type="presParOf" srcId="{C9E5233D-21D8-42A6-BF4A-6C48778A1A8C}" destId="{C6FB8E59-7602-447C-9A39-A01C7BAED46B}" srcOrd="1" destOrd="0" presId="urn:microsoft.com/office/officeart/2005/8/layout/hierarchy6"/>
    <dgm:cxn modelId="{C4048AB1-8D51-4BD9-A897-E8C1308FC343}" type="presParOf" srcId="{C6FB8E59-7602-447C-9A39-A01C7BAED46B}" destId="{F2F01AF5-441C-4905-A3E1-BCDEEAFD5334}" srcOrd="0" destOrd="0" presId="urn:microsoft.com/office/officeart/2005/8/layout/hierarchy6"/>
    <dgm:cxn modelId="{9D588BFF-96FF-4AB4-86FA-65739575FDF1}" type="presParOf" srcId="{C6FB8E59-7602-447C-9A39-A01C7BAED46B}" destId="{98BE6DA7-C1E5-4AF4-967F-DDCDC148FAA7}" srcOrd="1" destOrd="0" presId="urn:microsoft.com/office/officeart/2005/8/layout/hierarchy6"/>
    <dgm:cxn modelId="{CD69CAD5-0903-4262-88AA-6B7A32DDE599}" type="presParOf" srcId="{C9E5233D-21D8-42A6-BF4A-6C48778A1A8C}" destId="{869E8C64-D5E3-49F0-8704-D100D73779BE}" srcOrd="2" destOrd="0" presId="urn:microsoft.com/office/officeart/2005/8/layout/hierarchy6"/>
    <dgm:cxn modelId="{0CA34F87-8CE5-4974-A5EC-6B84DB0EDEA2}" type="presParOf" srcId="{C9E5233D-21D8-42A6-BF4A-6C48778A1A8C}" destId="{1E768FEA-A620-4621-9719-4793CA725134}" srcOrd="3" destOrd="0" presId="urn:microsoft.com/office/officeart/2005/8/layout/hierarchy6"/>
    <dgm:cxn modelId="{E413ECC5-514B-4CDB-AA59-1B1262C75B80}" type="presParOf" srcId="{1E768FEA-A620-4621-9719-4793CA725134}" destId="{28A96E2D-37AD-4217-979E-EC54723E485C}" srcOrd="0" destOrd="0" presId="urn:microsoft.com/office/officeart/2005/8/layout/hierarchy6"/>
    <dgm:cxn modelId="{BFC4DE52-A7B3-45D4-A1E1-7A2C6F568B0F}" type="presParOf" srcId="{1E768FEA-A620-4621-9719-4793CA725134}" destId="{6C74931E-5D89-4DA1-BEB7-73478B91D1CA}" srcOrd="1" destOrd="0" presId="urn:microsoft.com/office/officeart/2005/8/layout/hierarchy6"/>
    <dgm:cxn modelId="{1D2CDFA7-4643-434C-BF25-966F8CC63BA0}" type="presParOf" srcId="{C9E5233D-21D8-42A6-BF4A-6C48778A1A8C}" destId="{B6FFD8E0-A42D-473E-97DC-694C7358B95A}" srcOrd="4" destOrd="0" presId="urn:microsoft.com/office/officeart/2005/8/layout/hierarchy6"/>
    <dgm:cxn modelId="{4A5543B0-B748-484B-8B2B-C64C708A437C}" type="presParOf" srcId="{C9E5233D-21D8-42A6-BF4A-6C48778A1A8C}" destId="{0EECA6AB-9AD7-4BF2-859B-F7E375266363}" srcOrd="5" destOrd="0" presId="urn:microsoft.com/office/officeart/2005/8/layout/hierarchy6"/>
    <dgm:cxn modelId="{7E666E74-DAE3-4E1A-AF9A-235918CD37F2}" type="presParOf" srcId="{0EECA6AB-9AD7-4BF2-859B-F7E375266363}" destId="{E0EF8316-B056-4CDD-8A00-445B7A6C11F5}" srcOrd="0" destOrd="0" presId="urn:microsoft.com/office/officeart/2005/8/layout/hierarchy6"/>
    <dgm:cxn modelId="{EFB765A0-1CB5-4596-ABF4-1B1D375CFE46}" type="presParOf" srcId="{0EECA6AB-9AD7-4BF2-859B-F7E375266363}" destId="{1720597A-C279-437A-9CCC-069040518720}" srcOrd="1" destOrd="0" presId="urn:microsoft.com/office/officeart/2005/8/layout/hierarchy6"/>
    <dgm:cxn modelId="{38EF3A5D-A4C7-4148-A175-E52080761EF5}" type="presParOf" srcId="{515F9B0C-1989-470C-AB2E-AD0826A504FF}" destId="{DC709DC4-7FD2-47D8-B58A-2858FC224A6C}" srcOrd="2" destOrd="0" presId="urn:microsoft.com/office/officeart/2005/8/layout/hierarchy6"/>
    <dgm:cxn modelId="{1AAB4CC6-5A9B-4970-8407-D1EE5D6A92AE}" type="presParOf" srcId="{515F9B0C-1989-470C-AB2E-AD0826A504FF}" destId="{ABA0C32B-E189-491E-9E75-63A2E1FBE8FF}" srcOrd="3" destOrd="0" presId="urn:microsoft.com/office/officeart/2005/8/layout/hierarchy6"/>
    <dgm:cxn modelId="{85727383-8ED1-44D8-AE48-087DA2C262B2}" type="presParOf" srcId="{ABA0C32B-E189-491E-9E75-63A2E1FBE8FF}" destId="{CB57B270-9358-4963-B9C1-0B112E9A7532}" srcOrd="0" destOrd="0" presId="urn:microsoft.com/office/officeart/2005/8/layout/hierarchy6"/>
    <dgm:cxn modelId="{ED35FBDE-537E-4FF2-BB26-3210692D71E0}" type="presParOf" srcId="{ABA0C32B-E189-491E-9E75-63A2E1FBE8FF}" destId="{F7D5E295-FFFF-408E-A9F4-D3D9D3DFD876}" srcOrd="1" destOrd="0" presId="urn:microsoft.com/office/officeart/2005/8/layout/hierarchy6"/>
    <dgm:cxn modelId="{3AC38C54-8BCD-421E-AFA9-3C683EE6D97C}" type="presParOf" srcId="{F7D5E295-FFFF-408E-A9F4-D3D9D3DFD876}" destId="{71CDA8A8-D3B1-4620-92A0-E80F8E8235F5}" srcOrd="0" destOrd="0" presId="urn:microsoft.com/office/officeart/2005/8/layout/hierarchy6"/>
    <dgm:cxn modelId="{F03B0524-1DB8-4A80-B566-B7F588CD76B0}" type="presParOf" srcId="{F7D5E295-FFFF-408E-A9F4-D3D9D3DFD876}" destId="{72A2B7FE-C5E6-4E2A-A254-C7B17F319EDD}" srcOrd="1" destOrd="0" presId="urn:microsoft.com/office/officeart/2005/8/layout/hierarchy6"/>
    <dgm:cxn modelId="{55799C52-7FA8-438D-85E9-86F6E6C4BE6F}" type="presParOf" srcId="{72A2B7FE-C5E6-4E2A-A254-C7B17F319EDD}" destId="{CF90CE02-CFB8-43A0-9C1A-67185E09BFDC}" srcOrd="0" destOrd="0" presId="urn:microsoft.com/office/officeart/2005/8/layout/hierarchy6"/>
    <dgm:cxn modelId="{1E9BCCE5-3F7C-4E52-A0AC-0B4CB32EB195}" type="presParOf" srcId="{72A2B7FE-C5E6-4E2A-A254-C7B17F319EDD}" destId="{4AD4D9F2-FED3-407F-8E10-73CA17682CE0}" srcOrd="1" destOrd="0" presId="urn:microsoft.com/office/officeart/2005/8/layout/hierarchy6"/>
    <dgm:cxn modelId="{A48D1A24-7C71-487B-AB96-03053045E318}" type="presParOf" srcId="{F7D5E295-FFFF-408E-A9F4-D3D9D3DFD876}" destId="{CF8501C8-C870-45AD-ADD3-9CF4B8CF0925}" srcOrd="2" destOrd="0" presId="urn:microsoft.com/office/officeart/2005/8/layout/hierarchy6"/>
    <dgm:cxn modelId="{D2F99028-2BEA-4E58-B1C7-9361AAC88C40}" type="presParOf" srcId="{F7D5E295-FFFF-408E-A9F4-D3D9D3DFD876}" destId="{2C81787A-ACE0-49C7-B823-60BF0B81D1FE}" srcOrd="3" destOrd="0" presId="urn:microsoft.com/office/officeart/2005/8/layout/hierarchy6"/>
    <dgm:cxn modelId="{C178F97E-C152-46A7-AE84-3DDA87DE5FF0}" type="presParOf" srcId="{2C81787A-ACE0-49C7-B823-60BF0B81D1FE}" destId="{5C368CA9-0B2E-4636-B26F-B19B673A1CE0}" srcOrd="0" destOrd="0" presId="urn:microsoft.com/office/officeart/2005/8/layout/hierarchy6"/>
    <dgm:cxn modelId="{9607C0C7-BA14-409A-9D1B-1546DC690B17}" type="presParOf" srcId="{2C81787A-ACE0-49C7-B823-60BF0B81D1FE}" destId="{CF483D55-4D83-4CA1-9308-CB3AC121DAC7}" srcOrd="1" destOrd="0" presId="urn:microsoft.com/office/officeart/2005/8/layout/hierarchy6"/>
    <dgm:cxn modelId="{4F01A8DD-4C02-4B8D-8545-569E14A559E5}" type="presParOf" srcId="{F7D5E295-FFFF-408E-A9F4-D3D9D3DFD876}" destId="{27FC4665-CC40-426A-BA4E-698D45D10D33}" srcOrd="4" destOrd="0" presId="urn:microsoft.com/office/officeart/2005/8/layout/hierarchy6"/>
    <dgm:cxn modelId="{CB6B0A87-DB48-48D4-AB39-ED56FD61D169}" type="presParOf" srcId="{F7D5E295-FFFF-408E-A9F4-D3D9D3DFD876}" destId="{8CA0C893-4C2E-402C-ABC3-FE1D9A964079}" srcOrd="5" destOrd="0" presId="urn:microsoft.com/office/officeart/2005/8/layout/hierarchy6"/>
    <dgm:cxn modelId="{033FC2FF-995E-4125-89B1-08BB5DF796B6}" type="presParOf" srcId="{8CA0C893-4C2E-402C-ABC3-FE1D9A964079}" destId="{8F9FCC44-478F-4263-841C-3CEA9E627051}" srcOrd="0" destOrd="0" presId="urn:microsoft.com/office/officeart/2005/8/layout/hierarchy6"/>
    <dgm:cxn modelId="{35ABA756-C7C8-49E4-9911-E76F02A45C17}" type="presParOf" srcId="{8CA0C893-4C2E-402C-ABC3-FE1D9A964079}" destId="{BD9C56B3-00DD-4E96-B904-48F5484A8F9D}" srcOrd="1" destOrd="0" presId="urn:microsoft.com/office/officeart/2005/8/layout/hierarchy6"/>
    <dgm:cxn modelId="{3AF281F1-B103-48F6-B79D-3C393706623B}" type="presParOf" srcId="{D6349820-869B-49F3-8281-F40AB04C7317}" destId="{5EFF73F9-90FF-42B5-9683-39209ECA183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4DCB1-3D62-4D41-9205-3DB702715BBC}">
      <dsp:nvSpPr>
        <dsp:cNvPr id="0" name=""/>
        <dsp:cNvSpPr/>
      </dsp:nvSpPr>
      <dsp:spPr>
        <a:xfrm>
          <a:off x="3721133" y="686448"/>
          <a:ext cx="1692447"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Bahnschrift" panose="020B0502040204020203" pitchFamily="34" charset="0"/>
            </a:rPr>
            <a:t>Shared Resources</a:t>
          </a:r>
          <a:endParaRPr lang="en-US" sz="2000" b="1" kern="1200" dirty="0">
            <a:solidFill>
              <a:schemeClr val="tx1"/>
            </a:solidFill>
            <a:latin typeface="Bahnschrift" panose="020B0502040204020203" pitchFamily="34" charset="0"/>
          </a:endParaRPr>
        </a:p>
      </dsp:txBody>
      <dsp:txXfrm>
        <a:off x="3739397" y="704712"/>
        <a:ext cx="1655919" cy="587061"/>
      </dsp:txXfrm>
    </dsp:sp>
    <dsp:sp modelId="{C8F86567-32BF-438B-8DA6-EDC51A4A914D}">
      <dsp:nvSpPr>
        <dsp:cNvPr id="0" name=""/>
        <dsp:cNvSpPr/>
      </dsp:nvSpPr>
      <dsp:spPr>
        <a:xfrm>
          <a:off x="2124102" y="1310038"/>
          <a:ext cx="2443255" cy="548378"/>
        </a:xfrm>
        <a:custGeom>
          <a:avLst/>
          <a:gdLst/>
          <a:ahLst/>
          <a:cxnLst/>
          <a:rect l="0" t="0" r="0" b="0"/>
          <a:pathLst>
            <a:path>
              <a:moveTo>
                <a:pt x="2443255" y="0"/>
              </a:moveTo>
              <a:lnTo>
                <a:pt x="2443255" y="274189"/>
              </a:lnTo>
              <a:lnTo>
                <a:pt x="0" y="274189"/>
              </a:lnTo>
              <a:lnTo>
                <a:pt x="0" y="5483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9ED657-1314-4411-BF2A-A6C25EDBE905}">
      <dsp:nvSpPr>
        <dsp:cNvPr id="0" name=""/>
        <dsp:cNvSpPr/>
      </dsp:nvSpPr>
      <dsp:spPr>
        <a:xfrm>
          <a:off x="1455681" y="1858416"/>
          <a:ext cx="1336842"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Hardware</a:t>
          </a:r>
          <a:endParaRPr lang="en-US" sz="2000" b="1" kern="1200" dirty="0">
            <a:solidFill>
              <a:prstClr val="black"/>
            </a:solidFill>
            <a:latin typeface="Bahnschrift" panose="020B0502040204020203" pitchFamily="34" charset="0"/>
            <a:ea typeface="+mn-ea"/>
            <a:cs typeface="+mn-cs"/>
          </a:endParaRPr>
        </a:p>
      </dsp:txBody>
      <dsp:txXfrm>
        <a:off x="1473945" y="1876680"/>
        <a:ext cx="1300314" cy="587061"/>
      </dsp:txXfrm>
    </dsp:sp>
    <dsp:sp modelId="{59D0A1F7-306F-479A-9AFD-6B58835A8001}">
      <dsp:nvSpPr>
        <dsp:cNvPr id="0" name=""/>
        <dsp:cNvSpPr/>
      </dsp:nvSpPr>
      <dsp:spPr>
        <a:xfrm>
          <a:off x="467692" y="2482006"/>
          <a:ext cx="1656410" cy="653322"/>
        </a:xfrm>
        <a:custGeom>
          <a:avLst/>
          <a:gdLst/>
          <a:ahLst/>
          <a:cxnLst/>
          <a:rect l="0" t="0" r="0" b="0"/>
          <a:pathLst>
            <a:path>
              <a:moveTo>
                <a:pt x="1656410" y="0"/>
              </a:moveTo>
              <a:lnTo>
                <a:pt x="1656410" y="326661"/>
              </a:lnTo>
              <a:lnTo>
                <a:pt x="0" y="326661"/>
              </a:lnTo>
              <a:lnTo>
                <a:pt x="0" y="653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01AF5-441C-4905-A3E1-BCDEEAFD5334}">
      <dsp:nvSpPr>
        <dsp:cNvPr id="0" name=""/>
        <dsp:cNvSpPr/>
      </dsp:nvSpPr>
      <dsp:spPr>
        <a:xfrm>
          <a:off x="0" y="3135329"/>
          <a:ext cx="935384"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Disks</a:t>
          </a:r>
          <a:endParaRPr lang="en-US" sz="2000" b="1" kern="1200" dirty="0">
            <a:solidFill>
              <a:prstClr val="black"/>
            </a:solidFill>
            <a:latin typeface="Bahnschrift" panose="020B0502040204020203" pitchFamily="34" charset="0"/>
            <a:ea typeface="+mn-ea"/>
            <a:cs typeface="+mn-cs"/>
          </a:endParaRPr>
        </a:p>
      </dsp:txBody>
      <dsp:txXfrm>
        <a:off x="18264" y="3153593"/>
        <a:ext cx="898856" cy="587061"/>
      </dsp:txXfrm>
    </dsp:sp>
    <dsp:sp modelId="{869E8C64-D5E3-49F0-8704-D100D73779BE}">
      <dsp:nvSpPr>
        <dsp:cNvPr id="0" name=""/>
        <dsp:cNvSpPr/>
      </dsp:nvSpPr>
      <dsp:spPr>
        <a:xfrm>
          <a:off x="1846639" y="2482006"/>
          <a:ext cx="277463" cy="653322"/>
        </a:xfrm>
        <a:custGeom>
          <a:avLst/>
          <a:gdLst/>
          <a:ahLst/>
          <a:cxnLst/>
          <a:rect l="0" t="0" r="0" b="0"/>
          <a:pathLst>
            <a:path>
              <a:moveTo>
                <a:pt x="277463" y="0"/>
              </a:moveTo>
              <a:lnTo>
                <a:pt x="277463" y="326661"/>
              </a:lnTo>
              <a:lnTo>
                <a:pt x="0" y="326661"/>
              </a:lnTo>
              <a:lnTo>
                <a:pt x="0" y="653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96E2D-37AD-4217-979E-EC54723E485C}">
      <dsp:nvSpPr>
        <dsp:cNvPr id="0" name=""/>
        <dsp:cNvSpPr/>
      </dsp:nvSpPr>
      <dsp:spPr>
        <a:xfrm>
          <a:off x="1215362" y="3135329"/>
          <a:ext cx="1262554"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Printers</a:t>
          </a:r>
          <a:endParaRPr lang="en-US" sz="2000" b="1" kern="1200" dirty="0">
            <a:solidFill>
              <a:prstClr val="black"/>
            </a:solidFill>
            <a:latin typeface="Bahnschrift" panose="020B0502040204020203" pitchFamily="34" charset="0"/>
            <a:ea typeface="+mn-ea"/>
            <a:cs typeface="+mn-cs"/>
          </a:endParaRPr>
        </a:p>
      </dsp:txBody>
      <dsp:txXfrm>
        <a:off x="1233626" y="3153593"/>
        <a:ext cx="1226026" cy="587061"/>
      </dsp:txXfrm>
    </dsp:sp>
    <dsp:sp modelId="{B6FFD8E0-A42D-473E-97DC-694C7358B95A}">
      <dsp:nvSpPr>
        <dsp:cNvPr id="0" name=""/>
        <dsp:cNvSpPr/>
      </dsp:nvSpPr>
      <dsp:spPr>
        <a:xfrm>
          <a:off x="2124102" y="2482006"/>
          <a:ext cx="1389312" cy="653322"/>
        </a:xfrm>
        <a:custGeom>
          <a:avLst/>
          <a:gdLst/>
          <a:ahLst/>
          <a:cxnLst/>
          <a:rect l="0" t="0" r="0" b="0"/>
          <a:pathLst>
            <a:path>
              <a:moveTo>
                <a:pt x="0" y="0"/>
              </a:moveTo>
              <a:lnTo>
                <a:pt x="0" y="326661"/>
              </a:lnTo>
              <a:lnTo>
                <a:pt x="1389312" y="326661"/>
              </a:lnTo>
              <a:lnTo>
                <a:pt x="1389312" y="653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EF8316-B056-4CDD-8A00-445B7A6C11F5}">
      <dsp:nvSpPr>
        <dsp:cNvPr id="0" name=""/>
        <dsp:cNvSpPr/>
      </dsp:nvSpPr>
      <dsp:spPr>
        <a:xfrm>
          <a:off x="2758531" y="3135329"/>
          <a:ext cx="1509766"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Scanners</a:t>
          </a:r>
          <a:endParaRPr lang="en-US" sz="2000" b="1" kern="1200" dirty="0">
            <a:solidFill>
              <a:prstClr val="black"/>
            </a:solidFill>
            <a:latin typeface="Bahnschrift" panose="020B0502040204020203" pitchFamily="34" charset="0"/>
            <a:ea typeface="+mn-ea"/>
            <a:cs typeface="+mn-cs"/>
          </a:endParaRPr>
        </a:p>
      </dsp:txBody>
      <dsp:txXfrm>
        <a:off x="2776795" y="3153593"/>
        <a:ext cx="1473238" cy="587061"/>
      </dsp:txXfrm>
    </dsp:sp>
    <dsp:sp modelId="{DC709DC4-7FD2-47D8-B58A-2858FC224A6C}">
      <dsp:nvSpPr>
        <dsp:cNvPr id="0" name=""/>
        <dsp:cNvSpPr/>
      </dsp:nvSpPr>
      <dsp:spPr>
        <a:xfrm>
          <a:off x="4567357" y="1310038"/>
          <a:ext cx="2266425" cy="548378"/>
        </a:xfrm>
        <a:custGeom>
          <a:avLst/>
          <a:gdLst/>
          <a:ahLst/>
          <a:cxnLst/>
          <a:rect l="0" t="0" r="0" b="0"/>
          <a:pathLst>
            <a:path>
              <a:moveTo>
                <a:pt x="0" y="0"/>
              </a:moveTo>
              <a:lnTo>
                <a:pt x="0" y="274189"/>
              </a:lnTo>
              <a:lnTo>
                <a:pt x="2266425" y="274189"/>
              </a:lnTo>
              <a:lnTo>
                <a:pt x="2266425" y="5483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7B270-9358-4963-B9C1-0B112E9A7532}">
      <dsp:nvSpPr>
        <dsp:cNvPr id="0" name=""/>
        <dsp:cNvSpPr/>
      </dsp:nvSpPr>
      <dsp:spPr>
        <a:xfrm>
          <a:off x="6092509" y="1858416"/>
          <a:ext cx="1482547"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prstClr val="black"/>
              </a:solidFill>
              <a:latin typeface="Bahnschrift" panose="020B0502040204020203" pitchFamily="34" charset="0"/>
              <a:ea typeface="+mn-ea"/>
              <a:cs typeface="+mn-cs"/>
            </a:rPr>
            <a:t>Software</a:t>
          </a:r>
          <a:endParaRPr lang="en-US" sz="2000" b="1" kern="1200" dirty="0">
            <a:solidFill>
              <a:prstClr val="black"/>
            </a:solidFill>
            <a:latin typeface="Bahnschrift" panose="020B0502040204020203" pitchFamily="34" charset="0"/>
            <a:ea typeface="+mn-ea"/>
            <a:cs typeface="+mn-cs"/>
          </a:endParaRPr>
        </a:p>
      </dsp:txBody>
      <dsp:txXfrm>
        <a:off x="6110773" y="1876680"/>
        <a:ext cx="1446019" cy="587061"/>
      </dsp:txXfrm>
    </dsp:sp>
    <dsp:sp modelId="{71CDA8A8-D3B1-4620-92A0-E80F8E8235F5}">
      <dsp:nvSpPr>
        <dsp:cNvPr id="0" name=""/>
        <dsp:cNvSpPr/>
      </dsp:nvSpPr>
      <dsp:spPr>
        <a:xfrm>
          <a:off x="5016606" y="2482006"/>
          <a:ext cx="1817176" cy="653322"/>
        </a:xfrm>
        <a:custGeom>
          <a:avLst/>
          <a:gdLst/>
          <a:ahLst/>
          <a:cxnLst/>
          <a:rect l="0" t="0" r="0" b="0"/>
          <a:pathLst>
            <a:path>
              <a:moveTo>
                <a:pt x="1817176" y="0"/>
              </a:moveTo>
              <a:lnTo>
                <a:pt x="1817176" y="326661"/>
              </a:lnTo>
              <a:lnTo>
                <a:pt x="0" y="326661"/>
              </a:lnTo>
              <a:lnTo>
                <a:pt x="0" y="653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90CE02-CFB8-43A0-9C1A-67185E09BFDC}">
      <dsp:nvSpPr>
        <dsp:cNvPr id="0" name=""/>
        <dsp:cNvSpPr/>
      </dsp:nvSpPr>
      <dsp:spPr>
        <a:xfrm>
          <a:off x="4548914" y="3135329"/>
          <a:ext cx="935384"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solidFill>
              <a:latin typeface="Bahnschrift" panose="020B0502040204020203" pitchFamily="34" charset="0"/>
              <a:ea typeface="+mn-ea"/>
              <a:cs typeface="+mn-cs"/>
            </a:rPr>
            <a:t>Files</a:t>
          </a:r>
        </a:p>
      </dsp:txBody>
      <dsp:txXfrm>
        <a:off x="4567178" y="3153593"/>
        <a:ext cx="898856" cy="587061"/>
      </dsp:txXfrm>
    </dsp:sp>
    <dsp:sp modelId="{CF8501C8-C870-45AD-ADD3-9CF4B8CF0925}">
      <dsp:nvSpPr>
        <dsp:cNvPr id="0" name=""/>
        <dsp:cNvSpPr/>
      </dsp:nvSpPr>
      <dsp:spPr>
        <a:xfrm>
          <a:off x="6561141" y="2482006"/>
          <a:ext cx="272641" cy="653322"/>
        </a:xfrm>
        <a:custGeom>
          <a:avLst/>
          <a:gdLst/>
          <a:ahLst/>
          <a:cxnLst/>
          <a:rect l="0" t="0" r="0" b="0"/>
          <a:pathLst>
            <a:path>
              <a:moveTo>
                <a:pt x="272641" y="0"/>
              </a:moveTo>
              <a:lnTo>
                <a:pt x="272641" y="326661"/>
              </a:lnTo>
              <a:lnTo>
                <a:pt x="0" y="326661"/>
              </a:lnTo>
              <a:lnTo>
                <a:pt x="0" y="653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368CA9-0B2E-4636-B26F-B19B673A1CE0}">
      <dsp:nvSpPr>
        <dsp:cNvPr id="0" name=""/>
        <dsp:cNvSpPr/>
      </dsp:nvSpPr>
      <dsp:spPr>
        <a:xfrm>
          <a:off x="5764914" y="3135329"/>
          <a:ext cx="1592454"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solidFill>
              <a:latin typeface="Bahnschrift" panose="020B0502040204020203" pitchFamily="34" charset="0"/>
              <a:ea typeface="+mn-ea"/>
              <a:cs typeface="+mn-cs"/>
            </a:rPr>
            <a:t>Applications</a:t>
          </a:r>
        </a:p>
      </dsp:txBody>
      <dsp:txXfrm>
        <a:off x="5783178" y="3153593"/>
        <a:ext cx="1555926" cy="587061"/>
      </dsp:txXfrm>
    </dsp:sp>
    <dsp:sp modelId="{27FC4665-CC40-426A-BA4E-698D45D10D33}">
      <dsp:nvSpPr>
        <dsp:cNvPr id="0" name=""/>
        <dsp:cNvSpPr/>
      </dsp:nvSpPr>
      <dsp:spPr>
        <a:xfrm>
          <a:off x="6833783" y="2482006"/>
          <a:ext cx="1515267" cy="653322"/>
        </a:xfrm>
        <a:custGeom>
          <a:avLst/>
          <a:gdLst/>
          <a:ahLst/>
          <a:cxnLst/>
          <a:rect l="0" t="0" r="0" b="0"/>
          <a:pathLst>
            <a:path>
              <a:moveTo>
                <a:pt x="0" y="0"/>
              </a:moveTo>
              <a:lnTo>
                <a:pt x="0" y="326661"/>
              </a:lnTo>
              <a:lnTo>
                <a:pt x="1515267" y="326661"/>
              </a:lnTo>
              <a:lnTo>
                <a:pt x="1515267" y="6533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9FCC44-478F-4263-841C-3CEA9E627051}">
      <dsp:nvSpPr>
        <dsp:cNvPr id="0" name=""/>
        <dsp:cNvSpPr/>
      </dsp:nvSpPr>
      <dsp:spPr>
        <a:xfrm>
          <a:off x="7598988" y="3135329"/>
          <a:ext cx="1500123" cy="623589"/>
        </a:xfrm>
        <a:prstGeom prst="roundRect">
          <a:avLst>
            <a:gd name="adj" fmla="val 10000"/>
          </a:avLst>
        </a:prstGeom>
        <a:gradFill flip="none" rotWithShape="1">
          <a:gsLst>
            <a:gs pos="0">
              <a:srgbClr val="7030A0"/>
            </a:gs>
            <a:gs pos="100000">
              <a:srgbClr val="44546A">
                <a:lumMod val="60000"/>
                <a:lumOff val="40000"/>
              </a:srgbClr>
            </a:gs>
          </a:gsLst>
          <a:path path="circle">
            <a:fillToRect l="50000" t="50000" r="50000" b="50000"/>
          </a:path>
          <a:tileRect/>
        </a:gra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prstClr val="black"/>
              </a:solidFill>
              <a:latin typeface="Bahnschrift" panose="020B0502040204020203" pitchFamily="34" charset="0"/>
              <a:ea typeface="+mn-ea"/>
              <a:cs typeface="+mn-cs"/>
            </a:rPr>
            <a:t>Softwares</a:t>
          </a:r>
          <a:endParaRPr lang="en-US" sz="2000" b="1" kern="1200" dirty="0">
            <a:solidFill>
              <a:prstClr val="black"/>
            </a:solidFill>
            <a:latin typeface="Bahnschrift" panose="020B0502040204020203" pitchFamily="34" charset="0"/>
            <a:ea typeface="+mn-ea"/>
            <a:cs typeface="+mn-cs"/>
          </a:endParaRPr>
        </a:p>
      </dsp:txBody>
      <dsp:txXfrm>
        <a:off x="7617252" y="3153593"/>
        <a:ext cx="1463595" cy="5870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1827264" y="2628736"/>
            <a:ext cx="5489472" cy="10427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8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12/7/2020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arget="../media/image11.png" Type="http://schemas.openxmlformats.org/officeDocument/2006/relationships/image"/><Relationship Id="rId2" Target="../media/image10.jpeg" Type="http://schemas.openxmlformats.org/officeDocument/2006/relationships/image"/><Relationship Id="rId1" Target="../slideLayouts/slideLayout6.xml" Type="http://schemas.openxmlformats.org/officeDocument/2006/relationships/slideLayout"/><Relationship Id="rId4" Target="../media/hdphoto2.wdp" Type="http://schemas.microsoft.com/office/2007/relationships/hdphoto"/></Relationships>
</file>

<file path=ppt/slides/_rels/slide11.xml.rels><?xml version="1.0" encoding="UTF-8" standalone="yes" ?><Relationships xmlns="http://schemas.openxmlformats.org/package/2006/relationships"><Relationship Id="rId3" Target="../media/image11.png" Type="http://schemas.openxmlformats.org/officeDocument/2006/relationships/image"/><Relationship Id="rId2" Target="../media/image10.jpeg" Type="http://schemas.openxmlformats.org/officeDocument/2006/relationships/image"/><Relationship Id="rId1" Target="../slideLayouts/slideLayout6.xml" Type="http://schemas.openxmlformats.org/officeDocument/2006/relationships/slideLayout"/><Relationship Id="rId6" Target="../media/hdphoto3.wdp" Type="http://schemas.microsoft.com/office/2007/relationships/hdphoto"/><Relationship Id="rId5" Target="../media/image12.png" Type="http://schemas.openxmlformats.org/officeDocument/2006/relationships/image"/><Relationship Id="rId4" Target="../media/hdphoto2.wdp" Type="http://schemas.microsoft.com/office/2007/relationships/hdphoto"/></Relationships>
</file>

<file path=ppt/slides/_rels/slide12.xml.rels><?xml version="1.0" encoding="UTF-8" standalone="yes" ?><Relationships xmlns="http://schemas.openxmlformats.org/package/2006/relationships"><Relationship Id="rId3" Target="../media/image11.png" Type="http://schemas.openxmlformats.org/officeDocument/2006/relationships/image"/><Relationship Id="rId7" Target="../media/image13.jpeg" Type="http://schemas.openxmlformats.org/officeDocument/2006/relationships/image"/><Relationship Id="rId2" Target="../media/image10.jpeg" Type="http://schemas.openxmlformats.org/officeDocument/2006/relationships/image"/><Relationship Id="rId1" Target="../slideLayouts/slideLayout6.xml" Type="http://schemas.openxmlformats.org/officeDocument/2006/relationships/slideLayout"/><Relationship Id="rId6" Target="../media/hdphoto3.wdp" Type="http://schemas.microsoft.com/office/2007/relationships/hdphoto"/><Relationship Id="rId5" Target="../media/image12.png" Type="http://schemas.openxmlformats.org/officeDocument/2006/relationships/image"/><Relationship Id="rId4" Target="../media/hdphoto2.wdp" Type="http://schemas.microsoft.com/office/2007/relationships/hdphoto"/></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arget="../media/image16.jpeg" Type="http://schemas.openxmlformats.org/officeDocument/2006/relationships/image"/><Relationship Id="rId2" Target="../media/image15.jpeg" Type="http://schemas.openxmlformats.org/officeDocument/2006/relationships/image"/><Relationship Id="rId1" Target="../slideLayouts/slideLayout6.xml" Type="http://schemas.openxmlformats.org/officeDocument/2006/relationships/slideLayout"/><Relationship Id="rId6" Target="../media/hdphoto4.wdp" Type="http://schemas.microsoft.com/office/2007/relationships/hdphoto"/><Relationship Id="rId5" Target="../media/image14.png" Type="http://schemas.openxmlformats.org/officeDocument/2006/relationships/image"/><Relationship Id="rId4" Target="../media/image17.jpeg" Type="http://schemas.openxmlformats.org/officeDocument/2006/relationships/image"/></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arget="../media/image5.jpeg" Type="http://schemas.openxmlformats.org/officeDocument/2006/relationships/image"/><Relationship Id="rId1" Target="../slideLayouts/slideLayout7.xml" Type="http://schemas.openxmlformats.org/officeDocument/2006/relationships/slideLayout"/></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arget="../media/image6.jpeg" Type="http://schemas.openxmlformats.org/officeDocument/2006/relationships/image"/><Relationship Id="rId1" Target="../slideLayouts/slideLayout7.xml" Type="http://schemas.openxmlformats.org/officeDocument/2006/relationships/slideLayout"/></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arget="../media/image7.jpeg" Type="http://schemas.openxmlformats.org/officeDocument/2006/relationships/image"/><Relationship Id="rId2" Target="../media/image6.jpeg" Type="http://schemas.openxmlformats.org/officeDocument/2006/relationships/image"/><Relationship Id="rId1" Target="../slideLayouts/slideLayout7.xml" Type="http://schemas.openxmlformats.org/officeDocument/2006/relationships/slideLayout"/></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arget="../media/image6.jpeg" Type="http://schemas.openxmlformats.org/officeDocument/2006/relationships/image"/><Relationship Id="rId2" Target="../media/image8.jpeg" Type="http://schemas.openxmlformats.org/officeDocument/2006/relationships/image"/><Relationship Id="rId1" Target="../slideLayouts/slideLayout7.xml" Type="http://schemas.openxmlformats.org/officeDocument/2006/relationships/slideLayout"/><Relationship Id="rId4" Target="../media/image7.jpeg" Type="http://schemas.openxmlformats.org/officeDocument/2006/relationships/image"/></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arget="../media/image10.jpeg" Type="http://schemas.openxmlformats.org/officeDocument/2006/relationships/image"/><Relationship Id="rId1" Target="../slideLayouts/slideLayout6.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79FA1-7E1D-42F0-942A-28CF46257466}"/>
              </a:ext>
            </a:extLst>
          </p:cNvPr>
          <p:cNvSpPr>
            <a:spLocks noGrp="1"/>
          </p:cNvSpPr>
          <p:nvPr>
            <p:ph type="title"/>
          </p:nvPr>
        </p:nvSpPr>
        <p:spPr/>
        <p:txBody>
          <a:bodyPr/>
          <a:lstStyle/>
          <a:p>
            <a:r>
              <a:rPr lang="en-US" dirty="0">
                <a:latin typeface="Bahnschrift SemiBold" panose="020B0502040204020203" pitchFamily="34" charset="0"/>
              </a:rPr>
              <a:t>Examples</a:t>
            </a:r>
          </a:p>
        </p:txBody>
      </p:sp>
      <p:pic>
        <p:nvPicPr>
          <p:cNvPr id="13" name="Picture 12">
            <a:extLst>
              <a:ext uri="{FF2B5EF4-FFF2-40B4-BE49-F238E27FC236}">
                <a16:creationId xmlns:a16="http://schemas.microsoft.com/office/drawing/2014/main" id="{C86B5DE3-4D3C-4EDB-813A-70AEDC803A2C}"/>
              </a:ext>
            </a:extLst>
          </p:cNvPr>
          <p:cNvPicPr>
            <a:picLocks noChangeAspect="1"/>
          </p:cNvPicPr>
          <p:nvPr/>
        </p:nvPicPr>
        <p:blipFill>
          <a:blip r:embed="rId2"/>
          <a:stretch>
            <a:fillRect/>
          </a:stretch>
        </p:blipFill>
        <p:spPr>
          <a:xfrm>
            <a:off x="560707" y="1428057"/>
            <a:ext cx="3078374" cy="2000943"/>
          </a:xfrm>
          <a:prstGeom prst="rect">
            <a:avLst/>
          </a:prstGeom>
          <a:ln>
            <a:noFill/>
          </a:ln>
          <a:effectLst>
            <a:outerShdw blurRad="63500" sx="102000" sy="102000" algn="ctr" rotWithShape="0">
              <a:prstClr val="black">
                <a:alpha val="40000"/>
              </a:prstClr>
            </a:outerShdw>
            <a:softEdge rad="112500"/>
          </a:effectLst>
        </p:spPr>
      </p:pic>
      <p:sp>
        <p:nvSpPr>
          <p:cNvPr id="15" name="AutoShape 2">
            <a:extLst>
              <a:ext uri="{FF2B5EF4-FFF2-40B4-BE49-F238E27FC236}">
                <a16:creationId xmlns:a16="http://schemas.microsoft.com/office/drawing/2014/main" id="{EF5ACED3-36F4-463B-83AA-30A6EFB570DC}"/>
              </a:ext>
            </a:extLst>
          </p:cNvPr>
          <p:cNvSpPr>
            <a:spLocks noChangeAspect="1" noChangeArrowheads="1"/>
          </p:cNvSpPr>
          <p:nvPr/>
        </p:nvSpPr>
        <p:spPr bwMode="auto">
          <a:xfrm>
            <a:off x="4419599" y="3276599"/>
            <a:ext cx="3532909" cy="3532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86E06F6B-031A-41C0-B351-D90F053EB9F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74" b="93711" l="4403" r="94969">
                        <a14:foregroundMark x1="6289" y1="38994" x2="6289" y2="38994"/>
                        <a14:foregroundMark x1="6918" y1="40881" x2="29560" y2="52830"/>
                        <a14:foregroundMark x1="29560" y1="52830" x2="41509" y2="53459"/>
                        <a14:foregroundMark x1="22013" y1="65409" x2="61635" y2="62264"/>
                        <a14:foregroundMark x1="64780" y1="52201" x2="80503" y2="57233"/>
                        <a14:foregroundMark x1="80503" y1="57233" x2="85535" y2="57233"/>
                        <a14:foregroundMark x1="91195" y1="44654" x2="89308" y2="74843"/>
                        <a14:foregroundMark x1="96226" y1="45912" x2="96226" y2="68553"/>
                        <a14:foregroundMark x1="75472" y1="88679" x2="44025" y2="85535"/>
                        <a14:foregroundMark x1="44025" y1="85535" x2="38365" y2="87421"/>
                        <a14:foregroundMark x1="15094" y1="93711" x2="50314" y2="93711"/>
                        <a14:foregroundMark x1="94969" y1="35849" x2="94969" y2="35849"/>
                        <a14:foregroundMark x1="37107" y1="15094" x2="37107" y2="15094"/>
                        <a14:foregroundMark x1="46541" y1="19497" x2="50314" y2="20755"/>
                        <a14:foregroundMark x1="66667" y1="39623" x2="66667" y2="39623"/>
                        <a14:foregroundMark x1="53459" y1="21384" x2="52201" y2="20126"/>
                        <a14:foregroundMark x1="45912" y1="17610" x2="44025" y2="17610"/>
                        <a14:foregroundMark x1="38994" y1="14465" x2="40881" y2="16981"/>
                        <a14:foregroundMark x1="35220" y1="13836" x2="30189" y2="11950"/>
                        <a14:foregroundMark x1="29560" y1="10692" x2="27044" y2="9434"/>
                        <a14:foregroundMark x1="23899" y1="8176" x2="23899" y2="8176"/>
                        <a14:foregroundMark x1="18868" y1="6289" x2="18868" y2="6289"/>
                        <a14:foregroundMark x1="15094" y1="3774" x2="15094" y2="3774"/>
                        <a14:foregroundMark x1="61635" y1="24528" x2="61635" y2="24528"/>
                        <a14:foregroundMark x1="55975" y1="23899" x2="59748" y2="25786"/>
                        <a14:foregroundMark x1="63522" y1="26415" x2="66667" y2="27673"/>
                        <a14:foregroundMark x1="67925" y1="27673" x2="72956" y2="30818"/>
                      </a14:backgroundRemoval>
                    </a14:imgEffect>
                  </a14:imgLayer>
                </a14:imgProps>
              </a:ext>
              <a:ext uri="{28A0092B-C50C-407E-A947-70E740481C1C}">
                <a14:useLocalDpi xmlns:a14="http://schemas.microsoft.com/office/drawing/2010/main" val="0"/>
              </a:ext>
            </a:extLst>
          </a:blip>
          <a:srcRect/>
          <a:stretch>
            <a:fillRect/>
          </a:stretch>
        </p:blipFill>
        <p:spPr bwMode="auto">
          <a:xfrm>
            <a:off x="5504921" y="1258718"/>
            <a:ext cx="2171701" cy="2170282"/>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09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79FA1-7E1D-42F0-942A-28CF46257466}"/>
              </a:ext>
            </a:extLst>
          </p:cNvPr>
          <p:cNvSpPr>
            <a:spLocks noGrp="1"/>
          </p:cNvSpPr>
          <p:nvPr>
            <p:ph type="title"/>
          </p:nvPr>
        </p:nvSpPr>
        <p:spPr/>
        <p:txBody>
          <a:bodyPr/>
          <a:lstStyle/>
          <a:p>
            <a:r>
              <a:rPr lang="en-US" dirty="0">
                <a:latin typeface="Bahnschrift SemiBold" panose="020B0502040204020203" pitchFamily="34" charset="0"/>
              </a:rPr>
              <a:t>Examples</a:t>
            </a:r>
          </a:p>
        </p:txBody>
      </p:sp>
      <p:pic>
        <p:nvPicPr>
          <p:cNvPr id="13" name="Picture 12">
            <a:extLst>
              <a:ext uri="{FF2B5EF4-FFF2-40B4-BE49-F238E27FC236}">
                <a16:creationId xmlns:a16="http://schemas.microsoft.com/office/drawing/2014/main" id="{C86B5DE3-4D3C-4EDB-813A-70AEDC803A2C}"/>
              </a:ext>
            </a:extLst>
          </p:cNvPr>
          <p:cNvPicPr>
            <a:picLocks noChangeAspect="1"/>
          </p:cNvPicPr>
          <p:nvPr/>
        </p:nvPicPr>
        <p:blipFill>
          <a:blip r:embed="rId2"/>
          <a:stretch>
            <a:fillRect/>
          </a:stretch>
        </p:blipFill>
        <p:spPr>
          <a:xfrm>
            <a:off x="560707" y="1428057"/>
            <a:ext cx="3078374" cy="2000943"/>
          </a:xfrm>
          <a:prstGeom prst="rect">
            <a:avLst/>
          </a:prstGeom>
          <a:ln>
            <a:noFill/>
          </a:ln>
          <a:effectLst>
            <a:outerShdw blurRad="63500" sx="102000" sy="102000" algn="ctr" rotWithShape="0">
              <a:prstClr val="black">
                <a:alpha val="40000"/>
              </a:prstClr>
            </a:outerShdw>
            <a:softEdge rad="112500"/>
          </a:effectLst>
        </p:spPr>
      </p:pic>
      <p:sp>
        <p:nvSpPr>
          <p:cNvPr id="15" name="AutoShape 2">
            <a:extLst>
              <a:ext uri="{FF2B5EF4-FFF2-40B4-BE49-F238E27FC236}">
                <a16:creationId xmlns:a16="http://schemas.microsoft.com/office/drawing/2014/main" id="{EF5ACED3-36F4-463B-83AA-30A6EFB570DC}"/>
              </a:ext>
            </a:extLst>
          </p:cNvPr>
          <p:cNvSpPr>
            <a:spLocks noChangeAspect="1" noChangeArrowheads="1"/>
          </p:cNvSpPr>
          <p:nvPr/>
        </p:nvSpPr>
        <p:spPr bwMode="auto">
          <a:xfrm>
            <a:off x="4419599" y="3276599"/>
            <a:ext cx="3532909" cy="3532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86E06F6B-031A-41C0-B351-D90F053EB9F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74" b="93711" l="4403" r="94969">
                        <a14:foregroundMark x1="6289" y1="38994" x2="6289" y2="38994"/>
                        <a14:foregroundMark x1="6918" y1="40881" x2="29560" y2="52830"/>
                        <a14:foregroundMark x1="29560" y1="52830" x2="41509" y2="53459"/>
                        <a14:foregroundMark x1="22013" y1="65409" x2="61635" y2="62264"/>
                        <a14:foregroundMark x1="64780" y1="52201" x2="80503" y2="57233"/>
                        <a14:foregroundMark x1="80503" y1="57233" x2="85535" y2="57233"/>
                        <a14:foregroundMark x1="91195" y1="44654" x2="89308" y2="74843"/>
                        <a14:foregroundMark x1="96226" y1="45912" x2="96226" y2="68553"/>
                        <a14:foregroundMark x1="75472" y1="88679" x2="44025" y2="85535"/>
                        <a14:foregroundMark x1="44025" y1="85535" x2="38365" y2="87421"/>
                        <a14:foregroundMark x1="15094" y1="93711" x2="50314" y2="93711"/>
                        <a14:foregroundMark x1="94969" y1="35849" x2="94969" y2="35849"/>
                        <a14:foregroundMark x1="37107" y1="15094" x2="37107" y2="15094"/>
                        <a14:foregroundMark x1="46541" y1="19497" x2="50314" y2="20755"/>
                        <a14:foregroundMark x1="66667" y1="39623" x2="66667" y2="39623"/>
                        <a14:foregroundMark x1="53459" y1="21384" x2="52201" y2="20126"/>
                        <a14:foregroundMark x1="45912" y1="17610" x2="44025" y2="17610"/>
                        <a14:foregroundMark x1="38994" y1="14465" x2="40881" y2="16981"/>
                        <a14:foregroundMark x1="35220" y1="13836" x2="30189" y2="11950"/>
                        <a14:foregroundMark x1="29560" y1="10692" x2="27044" y2="9434"/>
                        <a14:foregroundMark x1="23899" y1="8176" x2="23899" y2="8176"/>
                        <a14:foregroundMark x1="18868" y1="6289" x2="18868" y2="6289"/>
                        <a14:foregroundMark x1="15094" y1="3774" x2="15094" y2="3774"/>
                        <a14:foregroundMark x1="61635" y1="24528" x2="61635" y2="24528"/>
                        <a14:foregroundMark x1="55975" y1="23899" x2="59748" y2="25786"/>
                        <a14:foregroundMark x1="63522" y1="26415" x2="66667" y2="27673"/>
                        <a14:foregroundMark x1="67925" y1="27673" x2="72956" y2="30818"/>
                      </a14:backgroundRemoval>
                    </a14:imgEffect>
                  </a14:imgLayer>
                </a14:imgProps>
              </a:ext>
              <a:ext uri="{28A0092B-C50C-407E-A947-70E740481C1C}">
                <a14:useLocalDpi xmlns:a14="http://schemas.microsoft.com/office/drawing/2010/main" val="0"/>
              </a:ext>
            </a:extLst>
          </a:blip>
          <a:srcRect/>
          <a:stretch>
            <a:fillRect/>
          </a:stretch>
        </p:blipFill>
        <p:spPr bwMode="auto">
          <a:xfrm>
            <a:off x="5504921" y="1258718"/>
            <a:ext cx="2171701" cy="2170282"/>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33BA860E-7AE8-4257-B6FC-D2D5DE8CE24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876" b="89941" l="1531" r="97449">
                        <a14:foregroundMark x1="81122" y1="25444" x2="81122" y2="25444"/>
                        <a14:foregroundMark x1="70408" y1="10059" x2="70408" y2="10059"/>
                        <a14:foregroundMark x1="92857" y1="83432" x2="92857" y2="83432"/>
                        <a14:foregroundMark x1="94388" y1="78107" x2="94388" y2="78107"/>
                        <a14:foregroundMark x1="95918" y1="82249" x2="95918" y2="82249"/>
                        <a14:foregroundMark x1="97959" y1="87574" x2="97959" y2="87574"/>
                        <a14:foregroundMark x1="96429" y1="88757" x2="96429" y2="88757"/>
                        <a14:foregroundMark x1="8163" y1="53254" x2="8163" y2="53254"/>
                        <a14:foregroundMark x1="3571" y1="55030" x2="3571" y2="55030"/>
                        <a14:foregroundMark x1="1531" y1="46154" x2="1531" y2="46154"/>
                        <a14:foregroundMark x1="5612" y1="39645" x2="5612" y2="39645"/>
                        <a14:foregroundMark x1="3061" y1="52071" x2="3061" y2="52071"/>
                        <a14:foregroundMark x1="4082" y1="57988" x2="4082" y2="57988"/>
                        <a14:foregroundMark x1="4082" y1="60355" x2="4082" y2="60355"/>
                        <a14:foregroundMark x1="4082" y1="60355" x2="4082" y2="60355"/>
                        <a14:backgroundMark x1="0" y1="49704" x2="0" y2="49704"/>
                        <a14:backgroundMark x1="0" y1="56213" x2="0" y2="56213"/>
                        <a14:backgroundMark x1="2041" y1="48521" x2="2041" y2="48521"/>
                        <a14:backgroundMark x1="1531" y1="47337" x2="1531" y2="47337"/>
                      </a14:backgroundRemoval>
                    </a14:imgEffect>
                  </a14:imgLayer>
                </a14:imgProps>
              </a:ext>
              <a:ext uri="{28A0092B-C50C-407E-A947-70E740481C1C}">
                <a14:useLocalDpi xmlns:a14="http://schemas.microsoft.com/office/drawing/2010/main" val="0"/>
              </a:ext>
            </a:extLst>
          </a:blip>
          <a:srcRect/>
          <a:stretch>
            <a:fillRect/>
          </a:stretch>
        </p:blipFill>
        <p:spPr bwMode="auto">
          <a:xfrm>
            <a:off x="1124481" y="4079206"/>
            <a:ext cx="2514600" cy="21685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6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79FA1-7E1D-42F0-942A-28CF46257466}"/>
              </a:ext>
            </a:extLst>
          </p:cNvPr>
          <p:cNvSpPr>
            <a:spLocks noGrp="1"/>
          </p:cNvSpPr>
          <p:nvPr>
            <p:ph type="title"/>
          </p:nvPr>
        </p:nvSpPr>
        <p:spPr/>
        <p:txBody>
          <a:bodyPr>
            <a:normAutofit/>
          </a:bodyPr>
          <a:lstStyle/>
          <a:p>
            <a:r>
              <a:rPr lang="en-US" dirty="0">
                <a:latin typeface="Bahnschrift SemiBold" panose="020B0502040204020203" pitchFamily="34" charset="0"/>
              </a:rPr>
              <a:t>Examples</a:t>
            </a:r>
          </a:p>
        </p:txBody>
      </p:sp>
      <p:pic>
        <p:nvPicPr>
          <p:cNvPr id="13" name="Picture 12">
            <a:extLst>
              <a:ext uri="{FF2B5EF4-FFF2-40B4-BE49-F238E27FC236}">
                <a16:creationId xmlns:a16="http://schemas.microsoft.com/office/drawing/2014/main" id="{C86B5DE3-4D3C-4EDB-813A-70AEDC803A2C}"/>
              </a:ext>
            </a:extLst>
          </p:cNvPr>
          <p:cNvPicPr>
            <a:picLocks noChangeAspect="1"/>
          </p:cNvPicPr>
          <p:nvPr/>
        </p:nvPicPr>
        <p:blipFill>
          <a:blip r:embed="rId2"/>
          <a:stretch>
            <a:fillRect/>
          </a:stretch>
        </p:blipFill>
        <p:spPr>
          <a:xfrm>
            <a:off x="560707" y="1428057"/>
            <a:ext cx="3078374" cy="2000943"/>
          </a:xfrm>
          <a:prstGeom prst="rect">
            <a:avLst/>
          </a:prstGeom>
          <a:ln>
            <a:noFill/>
          </a:ln>
          <a:effectLst>
            <a:outerShdw blurRad="63500" sx="102000" sy="102000" algn="ctr" rotWithShape="0">
              <a:prstClr val="black">
                <a:alpha val="40000"/>
              </a:prstClr>
            </a:outerShdw>
            <a:softEdge rad="112500"/>
          </a:effectLst>
        </p:spPr>
      </p:pic>
      <p:sp>
        <p:nvSpPr>
          <p:cNvPr id="15" name="AutoShape 2">
            <a:extLst>
              <a:ext uri="{FF2B5EF4-FFF2-40B4-BE49-F238E27FC236}">
                <a16:creationId xmlns:a16="http://schemas.microsoft.com/office/drawing/2014/main" id="{EF5ACED3-36F4-463B-83AA-30A6EFB570DC}"/>
              </a:ext>
            </a:extLst>
          </p:cNvPr>
          <p:cNvSpPr>
            <a:spLocks noChangeAspect="1" noChangeArrowheads="1"/>
          </p:cNvSpPr>
          <p:nvPr/>
        </p:nvSpPr>
        <p:spPr bwMode="auto">
          <a:xfrm>
            <a:off x="4419599" y="3276599"/>
            <a:ext cx="3532909" cy="3532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86E06F6B-031A-41C0-B351-D90F053EB9F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74" b="93711" l="4403" r="94969">
                        <a14:foregroundMark x1="6289" y1="38994" x2="6289" y2="38994"/>
                        <a14:foregroundMark x1="6918" y1="40881" x2="29560" y2="52830"/>
                        <a14:foregroundMark x1="29560" y1="52830" x2="41509" y2="53459"/>
                        <a14:foregroundMark x1="22013" y1="65409" x2="61635" y2="62264"/>
                        <a14:foregroundMark x1="64780" y1="52201" x2="80503" y2="57233"/>
                        <a14:foregroundMark x1="80503" y1="57233" x2="85535" y2="57233"/>
                        <a14:foregroundMark x1="91195" y1="44654" x2="89308" y2="74843"/>
                        <a14:foregroundMark x1="96226" y1="45912" x2="96226" y2="68553"/>
                        <a14:foregroundMark x1="75472" y1="88679" x2="44025" y2="85535"/>
                        <a14:foregroundMark x1="44025" y1="85535" x2="38365" y2="87421"/>
                        <a14:foregroundMark x1="15094" y1="93711" x2="50314" y2="93711"/>
                        <a14:foregroundMark x1="94969" y1="35849" x2="94969" y2="35849"/>
                        <a14:foregroundMark x1="37107" y1="15094" x2="37107" y2="15094"/>
                        <a14:foregroundMark x1="46541" y1="19497" x2="50314" y2="20755"/>
                        <a14:foregroundMark x1="66667" y1="39623" x2="66667" y2="39623"/>
                        <a14:foregroundMark x1="53459" y1="21384" x2="52201" y2="20126"/>
                        <a14:foregroundMark x1="45912" y1="17610" x2="44025" y2="17610"/>
                        <a14:foregroundMark x1="38994" y1="14465" x2="40881" y2="16981"/>
                        <a14:foregroundMark x1="35220" y1="13836" x2="30189" y2="11950"/>
                        <a14:foregroundMark x1="29560" y1="10692" x2="27044" y2="9434"/>
                        <a14:foregroundMark x1="23899" y1="8176" x2="23899" y2="8176"/>
                        <a14:foregroundMark x1="18868" y1="6289" x2="18868" y2="6289"/>
                        <a14:foregroundMark x1="15094" y1="3774" x2="15094" y2="3774"/>
                        <a14:foregroundMark x1="61635" y1="24528" x2="61635" y2="24528"/>
                        <a14:foregroundMark x1="55975" y1="23899" x2="59748" y2="25786"/>
                        <a14:foregroundMark x1="63522" y1="26415" x2="66667" y2="27673"/>
                        <a14:foregroundMark x1="67925" y1="27673" x2="72956" y2="30818"/>
                      </a14:backgroundRemoval>
                    </a14:imgEffect>
                  </a14:imgLayer>
                </a14:imgProps>
              </a:ext>
              <a:ext uri="{28A0092B-C50C-407E-A947-70E740481C1C}">
                <a14:useLocalDpi xmlns:a14="http://schemas.microsoft.com/office/drawing/2010/main" val="0"/>
              </a:ext>
            </a:extLst>
          </a:blip>
          <a:srcRect/>
          <a:stretch>
            <a:fillRect/>
          </a:stretch>
        </p:blipFill>
        <p:spPr bwMode="auto">
          <a:xfrm>
            <a:off x="5501982" y="1258718"/>
            <a:ext cx="2171701" cy="2170282"/>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33BA860E-7AE8-4257-B6FC-D2D5DE8CE24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876" b="89941" l="1531" r="97449">
                        <a14:foregroundMark x1="81122" y1="25444" x2="81122" y2="25444"/>
                        <a14:foregroundMark x1="70408" y1="10059" x2="70408" y2="10059"/>
                        <a14:foregroundMark x1="92857" y1="83432" x2="92857" y2="83432"/>
                        <a14:foregroundMark x1="94388" y1="78107" x2="94388" y2="78107"/>
                        <a14:foregroundMark x1="95918" y1="82249" x2="95918" y2="82249"/>
                        <a14:foregroundMark x1="97959" y1="87574" x2="97959" y2="87574"/>
                        <a14:foregroundMark x1="96429" y1="88757" x2="96429" y2="88757"/>
                        <a14:foregroundMark x1="8163" y1="53254" x2="8163" y2="53254"/>
                        <a14:foregroundMark x1="3571" y1="55030" x2="3571" y2="55030"/>
                        <a14:foregroundMark x1="1531" y1="46154" x2="1531" y2="46154"/>
                        <a14:foregroundMark x1="5612" y1="39645" x2="5612" y2="39645"/>
                        <a14:foregroundMark x1="3061" y1="52071" x2="3061" y2="52071"/>
                        <a14:foregroundMark x1="4082" y1="57988" x2="4082" y2="57988"/>
                        <a14:foregroundMark x1="4082" y1="60355" x2="4082" y2="60355"/>
                        <a14:foregroundMark x1="4082" y1="60355" x2="4082" y2="60355"/>
                        <a14:backgroundMark x1="0" y1="49704" x2="0" y2="49704"/>
                        <a14:backgroundMark x1="0" y1="56213" x2="0" y2="56213"/>
                        <a14:backgroundMark x1="2041" y1="48521" x2="2041" y2="48521"/>
                        <a14:backgroundMark x1="1531" y1="47337" x2="1531" y2="47337"/>
                      </a14:backgroundRemoval>
                    </a14:imgEffect>
                  </a14:imgLayer>
                </a14:imgProps>
              </a:ext>
              <a:ext uri="{28A0092B-C50C-407E-A947-70E740481C1C}">
                <a14:useLocalDpi xmlns:a14="http://schemas.microsoft.com/office/drawing/2010/main" val="0"/>
              </a:ext>
            </a:extLst>
          </a:blip>
          <a:srcRect/>
          <a:stretch>
            <a:fillRect/>
          </a:stretch>
        </p:blipFill>
        <p:spPr bwMode="auto">
          <a:xfrm>
            <a:off x="1124481" y="4079206"/>
            <a:ext cx="2514600" cy="21685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0F5093DB-6E09-45EA-9523-2049E1D44A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2874" y="3714691"/>
            <a:ext cx="1769919" cy="2656723"/>
          </a:xfrm>
          <a:prstGeom prst="rect">
            <a:avLst/>
          </a:prstGeom>
          <a:ln>
            <a:noFill/>
          </a:ln>
          <a:effectLst>
            <a:outerShdw blurRad="63500" sx="102000" sy="102000" algn="c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2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FB3A-9CF4-48B2-9222-CFBB318A692E}"/>
              </a:ext>
            </a:extLst>
          </p:cNvPr>
          <p:cNvSpPr>
            <a:spLocks noGrp="1"/>
          </p:cNvSpPr>
          <p:nvPr>
            <p:ph idx="1"/>
          </p:nvPr>
        </p:nvSpPr>
        <p:spPr>
          <a:xfrm>
            <a:off x="269834" y="1361440"/>
            <a:ext cx="8654246" cy="2715885"/>
          </a:xfrm>
        </p:spPr>
        <p:txBody>
          <a:bodyPr>
            <a:normAutofit/>
          </a:bodyPr>
          <a:lstStyle/>
          <a:p>
            <a:pPr marL="0" indent="0" algn="just">
              <a:lnSpc>
                <a:spcPct val="150000"/>
              </a:lnSpc>
              <a:buNone/>
            </a:pPr>
            <a:r>
              <a:rPr lang="en-US" altLang="en-US" dirty="0"/>
              <a:t>A network is a group of </a:t>
            </a:r>
            <a:r>
              <a:rPr lang="en-US" altLang="en-US" dirty="0">
                <a:solidFill>
                  <a:srgbClr val="FF0000"/>
                </a:solidFill>
              </a:rPr>
              <a:t>inter-connected computers </a:t>
            </a:r>
            <a:r>
              <a:rPr lang="en-US" altLang="en-US" dirty="0"/>
              <a:t>to share </a:t>
            </a:r>
            <a:r>
              <a:rPr lang="en-US" altLang="en-US" dirty="0">
                <a:solidFill>
                  <a:srgbClr val="FF0000"/>
                </a:solidFill>
              </a:rPr>
              <a:t>resources</a:t>
            </a:r>
            <a:r>
              <a:rPr lang="en-US" altLang="en-US" dirty="0"/>
              <a:t>, exchange files or allow communication.</a:t>
            </a:r>
          </a:p>
          <a:p>
            <a:endParaRPr lang="en-US" dirty="0"/>
          </a:p>
        </p:txBody>
      </p:sp>
      <p:sp>
        <p:nvSpPr>
          <p:cNvPr id="3" name="Title 2">
            <a:extLst>
              <a:ext uri="{FF2B5EF4-FFF2-40B4-BE49-F238E27FC236}">
                <a16:creationId xmlns:a16="http://schemas.microsoft.com/office/drawing/2014/main" id="{E0024965-A73A-41F4-B00C-6E35FA889D63}"/>
              </a:ext>
            </a:extLst>
          </p:cNvPr>
          <p:cNvSpPr>
            <a:spLocks noGrp="1"/>
          </p:cNvSpPr>
          <p:nvPr>
            <p:ph type="title"/>
          </p:nvPr>
        </p:nvSpPr>
        <p:spPr/>
        <p:txBody>
          <a:bodyPr>
            <a:normAutofit/>
          </a:bodyPr>
          <a:lstStyle/>
          <a:p>
            <a:r>
              <a:rPr lang="en-US" dirty="0">
                <a:latin typeface="Bahnschrift SemiBold" panose="020B0502040204020203" pitchFamily="34" charset="0"/>
              </a:rPr>
              <a:t>Definition</a:t>
            </a:r>
          </a:p>
        </p:txBody>
      </p:sp>
    </p:spTree>
    <p:extLst>
      <p:ext uri="{BB962C8B-B14F-4D97-AF65-F5344CB8AC3E}">
        <p14:creationId xmlns:p14="http://schemas.microsoft.com/office/powerpoint/2010/main" val="32212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24965-A73A-41F4-B00C-6E35FA889D63}"/>
              </a:ext>
            </a:extLst>
          </p:cNvPr>
          <p:cNvSpPr>
            <a:spLocks noGrp="1"/>
          </p:cNvSpPr>
          <p:nvPr>
            <p:ph type="title"/>
          </p:nvPr>
        </p:nvSpPr>
        <p:spPr/>
        <p:txBody>
          <a:bodyPr>
            <a:normAutofit/>
          </a:bodyPr>
          <a:lstStyle/>
          <a:p>
            <a:r>
              <a:rPr lang="en-US" dirty="0">
                <a:latin typeface="Bahnschrift SemiBold" panose="020B0502040204020203" pitchFamily="34" charset="0"/>
              </a:rPr>
              <a:t>Definition</a:t>
            </a:r>
          </a:p>
        </p:txBody>
      </p:sp>
      <p:grpSp>
        <p:nvGrpSpPr>
          <p:cNvPr id="15" name="Group 14">
            <a:extLst>
              <a:ext uri="{FF2B5EF4-FFF2-40B4-BE49-F238E27FC236}">
                <a16:creationId xmlns:a16="http://schemas.microsoft.com/office/drawing/2014/main" id="{ED44E06A-AA57-4F3E-AC36-9437293224F3}"/>
              </a:ext>
            </a:extLst>
          </p:cNvPr>
          <p:cNvGrpSpPr/>
          <p:nvPr/>
        </p:nvGrpSpPr>
        <p:grpSpPr>
          <a:xfrm>
            <a:off x="305682" y="2132592"/>
            <a:ext cx="3318100" cy="3949177"/>
            <a:chOff x="31991" y="1397472"/>
            <a:chExt cx="3318100" cy="3949177"/>
          </a:xfrm>
        </p:grpSpPr>
        <p:pic>
          <p:nvPicPr>
            <p:cNvPr id="4" name="Picture 3">
              <a:extLst>
                <a:ext uri="{FF2B5EF4-FFF2-40B4-BE49-F238E27FC236}">
                  <a16:creationId xmlns:a16="http://schemas.microsoft.com/office/drawing/2014/main" id="{614AF545-821D-4693-9B8F-6525F532B25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1000" b="68375" l="9375" r="37344">
                          <a14:foregroundMark x1="15313" y1="52750" x2="15313" y2="52750"/>
                          <a14:foregroundMark x1="14297" y1="59000" x2="14297" y2="59000"/>
                          <a14:foregroundMark x1="15781" y1="57500" x2="15781" y2="57500"/>
                          <a14:foregroundMark x1="23203" y1="41375" x2="23203" y2="41375"/>
                          <a14:foregroundMark x1="24297" y1="37125" x2="24297" y2="37125"/>
                          <a14:foregroundMark x1="14219" y1="52000" x2="15859" y2="52750"/>
                          <a14:foregroundMark x1="16719" y1="51125" x2="16641" y2="53625"/>
                          <a14:foregroundMark x1="23594" y1="36625" x2="23594" y2="37875"/>
                          <a14:foregroundMark x1="25078" y1="36125" x2="25078" y2="38375"/>
                          <a14:foregroundMark x1="30781" y1="53875" x2="30781" y2="53875"/>
                          <a14:foregroundMark x1="31172" y1="54500" x2="31484" y2="53125"/>
                          <a14:foregroundMark x1="32109" y1="54125" x2="30469" y2="53000"/>
                          <a14:foregroundMark x1="13750" y1="65625" x2="13750" y2="65625"/>
                          <a14:foregroundMark x1="18438" y1="32375" x2="18438" y2="32375"/>
                          <a14:foregroundMark x1="28906" y1="67625" x2="28906" y2="67625"/>
                          <a14:foregroundMark x1="9922" y1="43750" x2="9922" y2="43750"/>
                          <a14:foregroundMark x1="12734" y1="37750" x2="12734" y2="37750"/>
                          <a14:foregroundMark x1="9375" y1="46250" x2="9375" y2="46250"/>
                          <a14:foregroundMark x1="18203" y1="68375" x2="18203" y2="68375"/>
                          <a14:foregroundMark x1="23750" y1="31000" x2="23750" y2="31000"/>
                          <a14:foregroundMark x1="37344" y1="48500" x2="37344" y2="48500"/>
                          <a14:backgroundMark x1="10703" y1="31375" x2="12188" y2="34000"/>
                          <a14:backgroundMark x1="10000" y1="33625" x2="10313" y2="34000"/>
                          <a14:backgroundMark x1="34453" y1="32000" x2="35469" y2="33250"/>
                          <a14:backgroundMark x1="35703" y1="33875" x2="36484" y2="34875"/>
                          <a14:backgroundMark x1="36797" y1="33250" x2="36797" y2="37375"/>
                          <a14:backgroundMark x1="16406" y1="43875" x2="16406" y2="43875"/>
                          <a14:backgroundMark x1="16328" y1="41375" x2="19844" y2="50250"/>
                          <a14:backgroundMark x1="19844" y1="50250" x2="19844" y2="50250"/>
                        </a14:backgroundRemoval>
                      </a14:imgEffect>
                    </a14:imgLayer>
                  </a14:imgProps>
                </a:ext>
                <a:ext uri="{28A0092B-C50C-407E-A947-70E740481C1C}">
                  <a14:useLocalDpi xmlns:a14="http://schemas.microsoft.com/office/drawing/2010/main" val="0"/>
                </a:ext>
              </a:extLst>
            </a:blip>
            <a:srcRect l="8664" t="28586" r="62370" b="30656"/>
            <a:stretch>
              <a:fillRect/>
            </a:stretch>
          </p:blipFill>
          <p:spPr bwMode="auto">
            <a:xfrm>
              <a:off x="31991" y="2428524"/>
              <a:ext cx="3318100" cy="29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5">
              <a:extLst>
                <a:ext uri="{FF2B5EF4-FFF2-40B4-BE49-F238E27FC236}">
                  <a16:creationId xmlns:a16="http://schemas.microsoft.com/office/drawing/2014/main" id="{EE589432-6E01-4072-9D15-D887134D86CA}"/>
                </a:ext>
              </a:extLst>
            </p:cNvPr>
            <p:cNvSpPr txBox="1">
              <a:spLocks noChangeArrowheads="1"/>
            </p:cNvSpPr>
            <p:nvPr/>
          </p:nvSpPr>
          <p:spPr bwMode="auto">
            <a:xfrm>
              <a:off x="189322" y="1397472"/>
              <a:ext cx="300343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dirty="0">
                  <a:solidFill>
                    <a:srgbClr val="FF0000"/>
                  </a:solidFill>
                  <a:latin typeface="Times New Roman" panose="02020603050405020304" pitchFamily="18" charset="0"/>
                  <a:cs typeface="Times New Roman" panose="02020603050405020304" pitchFamily="18" charset="0"/>
                </a:rPr>
                <a:t>Interconnected Computers</a:t>
              </a:r>
            </a:p>
            <a:p>
              <a:pPr eaLnBrk="1" hangingPunct="1">
                <a:lnSpc>
                  <a:spcPct val="100000"/>
                </a:lnSpc>
                <a:spcBef>
                  <a:spcPct val="0"/>
                </a:spcBef>
                <a:buFontTx/>
                <a:buNone/>
              </a:pPr>
              <a:endParaRPr lang="en-US" altLang="en-US" sz="3200" dirty="0">
                <a:solidFill>
                  <a:srgbClr val="FF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3200"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7832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24965-A73A-41F4-B00C-6E35FA889D63}"/>
              </a:ext>
            </a:extLst>
          </p:cNvPr>
          <p:cNvSpPr>
            <a:spLocks noGrp="1"/>
          </p:cNvSpPr>
          <p:nvPr>
            <p:ph type="title"/>
          </p:nvPr>
        </p:nvSpPr>
        <p:spPr/>
        <p:txBody>
          <a:bodyPr>
            <a:normAutofit/>
          </a:bodyPr>
          <a:lstStyle/>
          <a:p>
            <a:r>
              <a:rPr lang="en-US" dirty="0">
                <a:latin typeface="Bahnschrift SemiBold" panose="020B0502040204020203" pitchFamily="34" charset="0"/>
              </a:rPr>
              <a:t>Definition</a:t>
            </a:r>
          </a:p>
        </p:txBody>
      </p:sp>
      <p:grpSp>
        <p:nvGrpSpPr>
          <p:cNvPr id="13" name="Group 12">
            <a:extLst>
              <a:ext uri="{FF2B5EF4-FFF2-40B4-BE49-F238E27FC236}">
                <a16:creationId xmlns:a16="http://schemas.microsoft.com/office/drawing/2014/main" id="{CBDE5F67-38A0-477A-9747-61AEBDA05EC5}"/>
              </a:ext>
            </a:extLst>
          </p:cNvPr>
          <p:cNvGrpSpPr/>
          <p:nvPr/>
        </p:nvGrpSpPr>
        <p:grpSpPr>
          <a:xfrm>
            <a:off x="4724203" y="2238718"/>
            <a:ext cx="4114115" cy="3736924"/>
            <a:chOff x="4694875" y="2900255"/>
            <a:chExt cx="4114115" cy="3736924"/>
          </a:xfrm>
        </p:grpSpPr>
        <p:grpSp>
          <p:nvGrpSpPr>
            <p:cNvPr id="12" name="Group 11">
              <a:extLst>
                <a:ext uri="{FF2B5EF4-FFF2-40B4-BE49-F238E27FC236}">
                  <a16:creationId xmlns:a16="http://schemas.microsoft.com/office/drawing/2014/main" id="{814967E0-8FC3-459E-A177-C62F6678454F}"/>
                </a:ext>
              </a:extLst>
            </p:cNvPr>
            <p:cNvGrpSpPr/>
            <p:nvPr/>
          </p:nvGrpSpPr>
          <p:grpSpPr>
            <a:xfrm>
              <a:off x="4694875" y="3429000"/>
              <a:ext cx="4114115" cy="3208179"/>
              <a:chOff x="4958111" y="2143017"/>
              <a:chExt cx="4114115" cy="3208179"/>
            </a:xfrm>
          </p:grpSpPr>
          <p:pic>
            <p:nvPicPr>
              <p:cNvPr id="7" name="Picture 8">
                <a:extLst>
                  <a:ext uri="{FF2B5EF4-FFF2-40B4-BE49-F238E27FC236}">
                    <a16:creationId xmlns:a16="http://schemas.microsoft.com/office/drawing/2014/main" id="{81B40042-3427-4B36-99BF-6BB3CFC8EE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5481" y="3608121"/>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0A47C93C-0D46-4FE7-8211-7BC6790C48C3}"/>
                  </a:ext>
                </a:extLst>
              </p:cNvPr>
              <p:cNvGrpSpPr/>
              <p:nvPr/>
            </p:nvGrpSpPr>
            <p:grpSpPr>
              <a:xfrm>
                <a:off x="4958111" y="2143017"/>
                <a:ext cx="4114115" cy="1514475"/>
                <a:chOff x="4958111" y="2143017"/>
                <a:chExt cx="4114115" cy="1514475"/>
              </a:xfrm>
            </p:grpSpPr>
            <p:pic>
              <p:nvPicPr>
                <p:cNvPr id="5" name="Picture 4">
                  <a:extLst>
                    <a:ext uri="{FF2B5EF4-FFF2-40B4-BE49-F238E27FC236}">
                      <a16:creationId xmlns:a16="http://schemas.microsoft.com/office/drawing/2014/main" id="{C0269746-28FC-4170-A2A7-0AC1AD8BA1CD}"/>
                    </a:ext>
                  </a:extLst>
                </p:cNvPr>
                <p:cNvPicPr>
                  <a:picLocks noChangeAspect="1"/>
                </p:cNvPicPr>
                <p:nvPr/>
              </p:nvPicPr>
              <p:blipFill>
                <a:blip r:embed="rId3">
                  <a:extLst>
                    <a:ext uri="{28A0092B-C50C-407E-A947-70E740481C1C}">
                      <a14:useLocalDpi xmlns:a14="http://schemas.microsoft.com/office/drawing/2010/main" val="0"/>
                    </a:ext>
                  </a:extLst>
                </a:blip>
                <a:srcRect l="40604" t="29887" r="48923" b="52386"/>
                <a:stretch>
                  <a:fillRect/>
                </a:stretch>
              </p:blipFill>
              <p:spPr bwMode="auto">
                <a:xfrm>
                  <a:off x="4958111" y="2222392"/>
                  <a:ext cx="12779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021C06F-88BF-4AFE-BBD1-7430704035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57751" y="2143017"/>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 name="TextBox 5">
              <a:extLst>
                <a:ext uri="{FF2B5EF4-FFF2-40B4-BE49-F238E27FC236}">
                  <a16:creationId xmlns:a16="http://schemas.microsoft.com/office/drawing/2014/main" id="{EAF9A183-16C3-4251-B64C-DF430C649155}"/>
                </a:ext>
              </a:extLst>
            </p:cNvPr>
            <p:cNvSpPr txBox="1">
              <a:spLocks noChangeArrowheads="1"/>
            </p:cNvSpPr>
            <p:nvPr/>
          </p:nvSpPr>
          <p:spPr bwMode="auto">
            <a:xfrm>
              <a:off x="5812133" y="2900255"/>
              <a:ext cx="20129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dirty="0">
                  <a:solidFill>
                    <a:srgbClr val="FF0000"/>
                  </a:solidFill>
                  <a:latin typeface="Times New Roman" panose="02020603050405020304" pitchFamily="18" charset="0"/>
                  <a:cs typeface="Times New Roman" panose="02020603050405020304" pitchFamily="18" charset="0"/>
                </a:rPr>
                <a:t>Resources</a:t>
              </a:r>
            </a:p>
            <a:p>
              <a:pPr eaLnBrk="1" hangingPunct="1">
                <a:lnSpc>
                  <a:spcPct val="100000"/>
                </a:lnSpc>
                <a:spcBef>
                  <a:spcPct val="0"/>
                </a:spcBef>
                <a:buFontTx/>
                <a:buNone/>
              </a:pPr>
              <a:endParaRPr lang="en-US" altLang="en-US" sz="3200" dirty="0">
                <a:solidFill>
                  <a:srgbClr val="FF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3200" dirty="0">
                <a:solidFill>
                  <a:srgbClr val="FF0000"/>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ED44E06A-AA57-4F3E-AC36-9437293224F3}"/>
              </a:ext>
            </a:extLst>
          </p:cNvPr>
          <p:cNvGrpSpPr/>
          <p:nvPr/>
        </p:nvGrpSpPr>
        <p:grpSpPr>
          <a:xfrm>
            <a:off x="305682" y="2132592"/>
            <a:ext cx="3318100" cy="3949177"/>
            <a:chOff x="31991" y="1397472"/>
            <a:chExt cx="3318100" cy="3949177"/>
          </a:xfrm>
        </p:grpSpPr>
        <p:pic>
          <p:nvPicPr>
            <p:cNvPr id="4" name="Picture 3">
              <a:extLst>
                <a:ext uri="{FF2B5EF4-FFF2-40B4-BE49-F238E27FC236}">
                  <a16:creationId xmlns:a16="http://schemas.microsoft.com/office/drawing/2014/main" id="{614AF545-821D-4693-9B8F-6525F532B25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1000" b="68375" l="9375" r="37344">
                          <a14:foregroundMark x1="15313" y1="52750" x2="15313" y2="52750"/>
                          <a14:foregroundMark x1="14297" y1="59000" x2="14297" y2="59000"/>
                          <a14:foregroundMark x1="15781" y1="57500" x2="15781" y2="57500"/>
                          <a14:foregroundMark x1="23203" y1="41375" x2="23203" y2="41375"/>
                          <a14:foregroundMark x1="24297" y1="37125" x2="24297" y2="37125"/>
                          <a14:foregroundMark x1="14219" y1="52000" x2="15859" y2="52750"/>
                          <a14:foregroundMark x1="16719" y1="51125" x2="16641" y2="53625"/>
                          <a14:foregroundMark x1="23594" y1="36625" x2="23594" y2="37875"/>
                          <a14:foregroundMark x1="25078" y1="36125" x2="25078" y2="38375"/>
                          <a14:foregroundMark x1="30781" y1="53875" x2="30781" y2="53875"/>
                          <a14:foregroundMark x1="31172" y1="54500" x2="31484" y2="53125"/>
                          <a14:foregroundMark x1="32109" y1="54125" x2="30469" y2="53000"/>
                          <a14:foregroundMark x1="13750" y1="65625" x2="13750" y2="65625"/>
                          <a14:foregroundMark x1="18438" y1="32375" x2="18438" y2="32375"/>
                          <a14:foregroundMark x1="28906" y1="67625" x2="28906" y2="67625"/>
                          <a14:foregroundMark x1="9922" y1="43750" x2="9922" y2="43750"/>
                          <a14:foregroundMark x1="12734" y1="37750" x2="12734" y2="37750"/>
                          <a14:foregroundMark x1="9375" y1="46250" x2="9375" y2="46250"/>
                          <a14:foregroundMark x1="18203" y1="68375" x2="18203" y2="68375"/>
                          <a14:foregroundMark x1="23750" y1="31000" x2="23750" y2="31000"/>
                          <a14:foregroundMark x1="37344" y1="48500" x2="37344" y2="48500"/>
                          <a14:backgroundMark x1="10703" y1="31375" x2="12188" y2="34000"/>
                          <a14:backgroundMark x1="10000" y1="33625" x2="10313" y2="34000"/>
                          <a14:backgroundMark x1="34453" y1="32000" x2="35469" y2="33250"/>
                          <a14:backgroundMark x1="35703" y1="33875" x2="36484" y2="34875"/>
                          <a14:backgroundMark x1="36797" y1="33250" x2="36797" y2="37375"/>
                          <a14:backgroundMark x1="16406" y1="43875" x2="16406" y2="43875"/>
                          <a14:backgroundMark x1="16328" y1="41375" x2="19844" y2="50250"/>
                          <a14:backgroundMark x1="19844" y1="50250" x2="19844" y2="50250"/>
                        </a14:backgroundRemoval>
                      </a14:imgEffect>
                    </a14:imgLayer>
                  </a14:imgProps>
                </a:ext>
                <a:ext uri="{28A0092B-C50C-407E-A947-70E740481C1C}">
                  <a14:useLocalDpi xmlns:a14="http://schemas.microsoft.com/office/drawing/2010/main" val="0"/>
                </a:ext>
              </a:extLst>
            </a:blip>
            <a:srcRect l="8664" t="28586" r="62370" b="30656"/>
            <a:stretch>
              <a:fillRect/>
            </a:stretch>
          </p:blipFill>
          <p:spPr bwMode="auto">
            <a:xfrm>
              <a:off x="31991" y="2428524"/>
              <a:ext cx="3318100" cy="29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5">
              <a:extLst>
                <a:ext uri="{FF2B5EF4-FFF2-40B4-BE49-F238E27FC236}">
                  <a16:creationId xmlns:a16="http://schemas.microsoft.com/office/drawing/2014/main" id="{EE589432-6E01-4072-9D15-D887134D86CA}"/>
                </a:ext>
              </a:extLst>
            </p:cNvPr>
            <p:cNvSpPr txBox="1">
              <a:spLocks noChangeArrowheads="1"/>
            </p:cNvSpPr>
            <p:nvPr/>
          </p:nvSpPr>
          <p:spPr bwMode="auto">
            <a:xfrm>
              <a:off x="189322" y="1397472"/>
              <a:ext cx="300343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dirty="0">
                  <a:solidFill>
                    <a:srgbClr val="FF0000"/>
                  </a:solidFill>
                  <a:latin typeface="Times New Roman" panose="02020603050405020304" pitchFamily="18" charset="0"/>
                  <a:cs typeface="Times New Roman" panose="02020603050405020304" pitchFamily="18" charset="0"/>
                </a:rPr>
                <a:t>Interconnected Computers</a:t>
              </a:r>
            </a:p>
            <a:p>
              <a:pPr eaLnBrk="1" hangingPunct="1">
                <a:lnSpc>
                  <a:spcPct val="100000"/>
                </a:lnSpc>
                <a:spcBef>
                  <a:spcPct val="0"/>
                </a:spcBef>
                <a:buFontTx/>
                <a:buNone/>
              </a:pPr>
              <a:endParaRPr lang="en-US" altLang="en-US" sz="3200" dirty="0">
                <a:solidFill>
                  <a:srgbClr val="FF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3200"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8468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EC851-F9DA-4745-B508-F8E8CF925FD0}"/>
              </a:ext>
            </a:extLst>
          </p:cNvPr>
          <p:cNvSpPr>
            <a:spLocks noGrp="1"/>
          </p:cNvSpPr>
          <p:nvPr>
            <p:ph idx="1"/>
          </p:nvPr>
        </p:nvSpPr>
        <p:spPr>
          <a:xfrm>
            <a:off x="269834" y="1361440"/>
            <a:ext cx="8654246" cy="510903"/>
          </a:xfrm>
        </p:spPr>
        <p:txBody>
          <a:bodyPr/>
          <a:lstStyle/>
          <a:p>
            <a:r>
              <a:rPr lang="en-US" altLang="en-US" dirty="0"/>
              <a:t>Can be in the form of </a:t>
            </a:r>
            <a:r>
              <a:rPr lang="en-US" altLang="en-US" dirty="0">
                <a:solidFill>
                  <a:srgbClr val="FF0000"/>
                </a:solidFill>
              </a:rPr>
              <a:t>hardware</a:t>
            </a:r>
            <a:r>
              <a:rPr lang="en-US" altLang="en-US" dirty="0"/>
              <a:t> and </a:t>
            </a:r>
            <a:r>
              <a:rPr lang="en-US" altLang="en-US" dirty="0">
                <a:solidFill>
                  <a:srgbClr val="FF0000"/>
                </a:solidFill>
              </a:rPr>
              <a:t>software</a:t>
            </a:r>
          </a:p>
          <a:p>
            <a:pPr marL="0" indent="0">
              <a:buNone/>
            </a:pPr>
            <a:endParaRPr lang="en-US" dirty="0"/>
          </a:p>
        </p:txBody>
      </p:sp>
      <p:sp>
        <p:nvSpPr>
          <p:cNvPr id="3" name="Title 2">
            <a:extLst>
              <a:ext uri="{FF2B5EF4-FFF2-40B4-BE49-F238E27FC236}">
                <a16:creationId xmlns:a16="http://schemas.microsoft.com/office/drawing/2014/main" id="{E28FE04D-4836-40A6-8059-AC5C49008F9F}"/>
              </a:ext>
            </a:extLst>
          </p:cNvPr>
          <p:cNvSpPr>
            <a:spLocks noGrp="1"/>
          </p:cNvSpPr>
          <p:nvPr>
            <p:ph type="title"/>
          </p:nvPr>
        </p:nvSpPr>
        <p:spPr/>
        <p:txBody>
          <a:bodyPr/>
          <a:lstStyle/>
          <a:p>
            <a:r>
              <a:rPr lang="en-US" altLang="en-US" dirty="0">
                <a:latin typeface="Bahnschrift SemiBold" panose="020B0502040204020203" pitchFamily="34" charset="0"/>
              </a:rPr>
              <a:t>What type of shared resources?</a:t>
            </a:r>
            <a:endParaRPr lang="en-US" dirty="0">
              <a:latin typeface="Bahnschrift SemiBold" panose="020B0502040204020203" pitchFamily="34" charset="0"/>
            </a:endParaRPr>
          </a:p>
        </p:txBody>
      </p:sp>
      <p:graphicFrame>
        <p:nvGraphicFramePr>
          <p:cNvPr id="22" name="Diagram 21">
            <a:extLst>
              <a:ext uri="{FF2B5EF4-FFF2-40B4-BE49-F238E27FC236}">
                <a16:creationId xmlns:a16="http://schemas.microsoft.com/office/drawing/2014/main" id="{4CF44C2B-6780-4BE5-AC3C-D689B06531EE}"/>
              </a:ext>
            </a:extLst>
          </p:cNvPr>
          <p:cNvGraphicFramePr/>
          <p:nvPr>
            <p:extLst>
              <p:ext uri="{D42A27DB-BD31-4B8C-83A1-F6EECF244321}">
                <p14:modId xmlns:p14="http://schemas.microsoft.com/office/powerpoint/2010/main" val="2327262427"/>
              </p:ext>
            </p:extLst>
          </p:nvPr>
        </p:nvGraphicFramePr>
        <p:xfrm>
          <a:off x="24956" y="1872343"/>
          <a:ext cx="9143999" cy="4678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12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2700-4DF7-4C12-AEA4-D95DDC956B07}"/>
              </a:ext>
            </a:extLst>
          </p:cNvPr>
          <p:cNvSpPr>
            <a:spLocks noGrp="1"/>
          </p:cNvSpPr>
          <p:nvPr>
            <p:ph idx="1"/>
          </p:nvPr>
        </p:nvSpPr>
        <p:spPr/>
        <p:txBody>
          <a:bodyPr/>
          <a:lstStyle/>
          <a:p>
            <a:pPr>
              <a:lnSpc>
                <a:spcPct val="150000"/>
              </a:lnSpc>
            </a:pPr>
            <a:r>
              <a:rPr lang="en-US" altLang="en-US" dirty="0"/>
              <a:t>File Sharing</a:t>
            </a:r>
          </a:p>
          <a:p>
            <a:pPr>
              <a:lnSpc>
                <a:spcPct val="150000"/>
              </a:lnSpc>
              <a:buClr>
                <a:schemeClr val="bg1">
                  <a:lumMod val="50000"/>
                </a:schemeClr>
              </a:buClr>
            </a:pPr>
            <a:r>
              <a:rPr lang="en-US" altLang="en-US" sz="2400" dirty="0">
                <a:solidFill>
                  <a:schemeClr val="bg1">
                    <a:lumMod val="50000"/>
                  </a:schemeClr>
                </a:solidFill>
              </a:rPr>
              <a:t>Hardware Sharing</a:t>
            </a:r>
          </a:p>
          <a:p>
            <a:pPr>
              <a:lnSpc>
                <a:spcPct val="150000"/>
              </a:lnSpc>
              <a:buClr>
                <a:schemeClr val="bg1">
                  <a:lumMod val="50000"/>
                </a:schemeClr>
              </a:buClr>
            </a:pPr>
            <a:r>
              <a:rPr lang="en-US" altLang="en-US" sz="2400" dirty="0">
                <a:solidFill>
                  <a:schemeClr val="bg1">
                    <a:lumMod val="50000"/>
                  </a:schemeClr>
                </a:solidFill>
              </a:rPr>
              <a:t>Application sharing</a:t>
            </a:r>
          </a:p>
          <a:p>
            <a:pPr>
              <a:lnSpc>
                <a:spcPct val="150000"/>
              </a:lnSpc>
              <a:buClr>
                <a:schemeClr val="bg1">
                  <a:lumMod val="50000"/>
                </a:schemeClr>
              </a:buClr>
            </a:pPr>
            <a:r>
              <a:rPr lang="en-US" altLang="en-US" sz="2400" dirty="0">
                <a:solidFill>
                  <a:schemeClr val="bg1">
                    <a:lumMod val="50000"/>
                  </a:schemeClr>
                </a:solidFill>
              </a:rPr>
              <a:t>User Communication</a:t>
            </a:r>
          </a:p>
          <a:p>
            <a:pPr>
              <a:lnSpc>
                <a:spcPct val="150000"/>
              </a:lnSpc>
              <a:buClr>
                <a:schemeClr val="bg1">
                  <a:lumMod val="50000"/>
                </a:schemeClr>
              </a:buClr>
            </a:pPr>
            <a:r>
              <a:rPr lang="en-US" altLang="en-US" sz="2400" dirty="0">
                <a:solidFill>
                  <a:schemeClr val="bg1">
                    <a:lumMod val="50000"/>
                  </a:schemeClr>
                </a:solidFill>
              </a:rPr>
              <a:t>Network Gaming</a:t>
            </a:r>
          </a:p>
          <a:p>
            <a:pPr marL="0" indent="0">
              <a:buNone/>
            </a:pPr>
            <a:endParaRPr lang="en-US" dirty="0"/>
          </a:p>
        </p:txBody>
      </p:sp>
      <p:sp>
        <p:nvSpPr>
          <p:cNvPr id="3" name="Title 2">
            <a:extLst>
              <a:ext uri="{FF2B5EF4-FFF2-40B4-BE49-F238E27FC236}">
                <a16:creationId xmlns:a16="http://schemas.microsoft.com/office/drawing/2014/main" id="{B95E7E48-C58A-4901-AD0C-E94BF50B7409}"/>
              </a:ext>
            </a:extLst>
          </p:cNvPr>
          <p:cNvSpPr>
            <a:spLocks noGrp="1"/>
          </p:cNvSpPr>
          <p:nvPr>
            <p:ph type="title"/>
          </p:nvPr>
        </p:nvSpPr>
        <p:spPr/>
        <p:txBody>
          <a:bodyPr/>
          <a:lstStyle/>
          <a:p>
            <a:r>
              <a:rPr lang="en-US" altLang="en-US" dirty="0">
                <a:latin typeface="Bahnschrift SemiBold" panose="020B0502040204020203" pitchFamily="34" charset="0"/>
              </a:rPr>
              <a:t>Benefits of Computer Network</a:t>
            </a:r>
            <a:endParaRPr lang="en-US" dirty="0">
              <a:latin typeface="Bahnschrift SemiBold" panose="020B0502040204020203" pitchFamily="34" charset="0"/>
            </a:endParaRPr>
          </a:p>
        </p:txBody>
      </p:sp>
    </p:spTree>
    <p:extLst>
      <p:ext uri="{BB962C8B-B14F-4D97-AF65-F5344CB8AC3E}">
        <p14:creationId xmlns:p14="http://schemas.microsoft.com/office/powerpoint/2010/main" val="207187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2700-4DF7-4C12-AEA4-D95DDC956B07}"/>
              </a:ext>
            </a:extLst>
          </p:cNvPr>
          <p:cNvSpPr>
            <a:spLocks noGrp="1"/>
          </p:cNvSpPr>
          <p:nvPr>
            <p:ph idx="1"/>
          </p:nvPr>
        </p:nvSpPr>
        <p:spPr/>
        <p:txBody>
          <a:bodyPr/>
          <a:lstStyle/>
          <a:p>
            <a:pPr>
              <a:lnSpc>
                <a:spcPct val="150000"/>
              </a:lnSpc>
              <a:buClr>
                <a:schemeClr val="bg1">
                  <a:lumMod val="50000"/>
                </a:schemeClr>
              </a:buClr>
            </a:pPr>
            <a:r>
              <a:rPr lang="en-US" altLang="en-US" sz="2400" dirty="0">
                <a:solidFill>
                  <a:schemeClr val="bg1">
                    <a:lumMod val="50000"/>
                  </a:schemeClr>
                </a:solidFill>
              </a:rPr>
              <a:t>File Sharing</a:t>
            </a:r>
          </a:p>
          <a:p>
            <a:pPr>
              <a:lnSpc>
                <a:spcPct val="150000"/>
              </a:lnSpc>
            </a:pPr>
            <a:r>
              <a:rPr lang="en-US" altLang="en-US" dirty="0"/>
              <a:t>Hardware Sharing</a:t>
            </a:r>
          </a:p>
          <a:p>
            <a:pPr>
              <a:lnSpc>
                <a:spcPct val="150000"/>
              </a:lnSpc>
              <a:buClr>
                <a:schemeClr val="bg1">
                  <a:lumMod val="50000"/>
                </a:schemeClr>
              </a:buClr>
            </a:pPr>
            <a:r>
              <a:rPr lang="en-US" altLang="en-US" sz="2400" dirty="0">
                <a:solidFill>
                  <a:schemeClr val="bg1">
                    <a:lumMod val="50000"/>
                  </a:schemeClr>
                </a:solidFill>
              </a:rPr>
              <a:t>Application sharing</a:t>
            </a:r>
          </a:p>
          <a:p>
            <a:pPr>
              <a:lnSpc>
                <a:spcPct val="150000"/>
              </a:lnSpc>
              <a:buClr>
                <a:schemeClr val="bg1">
                  <a:lumMod val="50000"/>
                </a:schemeClr>
              </a:buClr>
            </a:pPr>
            <a:r>
              <a:rPr lang="en-US" altLang="en-US" sz="2400" dirty="0">
                <a:solidFill>
                  <a:schemeClr val="bg1">
                    <a:lumMod val="50000"/>
                  </a:schemeClr>
                </a:solidFill>
              </a:rPr>
              <a:t>User Communication</a:t>
            </a:r>
          </a:p>
          <a:p>
            <a:pPr>
              <a:lnSpc>
                <a:spcPct val="150000"/>
              </a:lnSpc>
              <a:buClr>
                <a:schemeClr val="bg1">
                  <a:lumMod val="50000"/>
                </a:schemeClr>
              </a:buClr>
            </a:pPr>
            <a:r>
              <a:rPr lang="en-US" altLang="en-US" sz="2400" dirty="0">
                <a:solidFill>
                  <a:schemeClr val="bg1">
                    <a:lumMod val="50000"/>
                  </a:schemeClr>
                </a:solidFill>
              </a:rPr>
              <a:t>Network Gaming</a:t>
            </a:r>
          </a:p>
          <a:p>
            <a:pPr marL="0" indent="0">
              <a:buNone/>
            </a:pPr>
            <a:endParaRPr lang="en-US" dirty="0"/>
          </a:p>
        </p:txBody>
      </p:sp>
      <p:sp>
        <p:nvSpPr>
          <p:cNvPr id="3" name="Title 2">
            <a:extLst>
              <a:ext uri="{FF2B5EF4-FFF2-40B4-BE49-F238E27FC236}">
                <a16:creationId xmlns:a16="http://schemas.microsoft.com/office/drawing/2014/main" id="{B95E7E48-C58A-4901-AD0C-E94BF50B7409}"/>
              </a:ext>
            </a:extLst>
          </p:cNvPr>
          <p:cNvSpPr>
            <a:spLocks noGrp="1"/>
          </p:cNvSpPr>
          <p:nvPr>
            <p:ph type="title"/>
          </p:nvPr>
        </p:nvSpPr>
        <p:spPr/>
        <p:txBody>
          <a:bodyPr/>
          <a:lstStyle/>
          <a:p>
            <a:r>
              <a:rPr lang="en-US" altLang="en-US" dirty="0">
                <a:latin typeface="Bahnschrift SemiBold" panose="020B0502040204020203" pitchFamily="34" charset="0"/>
              </a:rPr>
              <a:t>Benefits of Computer Network</a:t>
            </a:r>
            <a:endParaRPr lang="en-US" dirty="0">
              <a:latin typeface="Bahnschrift SemiBold" panose="020B0502040204020203" pitchFamily="34" charset="0"/>
            </a:endParaRPr>
          </a:p>
        </p:txBody>
      </p:sp>
    </p:spTree>
    <p:extLst>
      <p:ext uri="{BB962C8B-B14F-4D97-AF65-F5344CB8AC3E}">
        <p14:creationId xmlns:p14="http://schemas.microsoft.com/office/powerpoint/2010/main" val="7599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2700-4DF7-4C12-AEA4-D95DDC956B07}"/>
              </a:ext>
            </a:extLst>
          </p:cNvPr>
          <p:cNvSpPr>
            <a:spLocks noGrp="1"/>
          </p:cNvSpPr>
          <p:nvPr>
            <p:ph idx="1"/>
          </p:nvPr>
        </p:nvSpPr>
        <p:spPr/>
        <p:txBody>
          <a:bodyPr/>
          <a:lstStyle/>
          <a:p>
            <a:pPr>
              <a:lnSpc>
                <a:spcPct val="150000"/>
              </a:lnSpc>
              <a:buClr>
                <a:schemeClr val="bg1">
                  <a:lumMod val="50000"/>
                </a:schemeClr>
              </a:buClr>
            </a:pPr>
            <a:r>
              <a:rPr lang="en-US" altLang="en-US" sz="2400" dirty="0">
                <a:solidFill>
                  <a:schemeClr val="bg1">
                    <a:lumMod val="50000"/>
                  </a:schemeClr>
                </a:solidFill>
              </a:rPr>
              <a:t>File Sharing</a:t>
            </a:r>
          </a:p>
          <a:p>
            <a:pPr>
              <a:lnSpc>
                <a:spcPct val="150000"/>
              </a:lnSpc>
              <a:buClr>
                <a:schemeClr val="bg1">
                  <a:lumMod val="50000"/>
                </a:schemeClr>
              </a:buClr>
            </a:pPr>
            <a:r>
              <a:rPr lang="en-US" altLang="en-US" sz="2400" dirty="0">
                <a:solidFill>
                  <a:schemeClr val="bg1">
                    <a:lumMod val="50000"/>
                  </a:schemeClr>
                </a:solidFill>
              </a:rPr>
              <a:t>Hardware Sharing</a:t>
            </a:r>
          </a:p>
          <a:p>
            <a:pPr>
              <a:lnSpc>
                <a:spcPct val="150000"/>
              </a:lnSpc>
            </a:pPr>
            <a:r>
              <a:rPr lang="en-US" altLang="en-US" dirty="0"/>
              <a:t>Application sharing</a:t>
            </a:r>
          </a:p>
          <a:p>
            <a:pPr>
              <a:lnSpc>
                <a:spcPct val="150000"/>
              </a:lnSpc>
              <a:buClr>
                <a:schemeClr val="bg1">
                  <a:lumMod val="50000"/>
                </a:schemeClr>
              </a:buClr>
            </a:pPr>
            <a:r>
              <a:rPr lang="en-US" altLang="en-US" sz="2400" dirty="0">
                <a:solidFill>
                  <a:schemeClr val="bg1">
                    <a:lumMod val="50000"/>
                  </a:schemeClr>
                </a:solidFill>
              </a:rPr>
              <a:t>User Communication</a:t>
            </a:r>
          </a:p>
          <a:p>
            <a:pPr>
              <a:lnSpc>
                <a:spcPct val="150000"/>
              </a:lnSpc>
              <a:buClr>
                <a:schemeClr val="bg1">
                  <a:lumMod val="50000"/>
                </a:schemeClr>
              </a:buClr>
            </a:pPr>
            <a:r>
              <a:rPr lang="en-US" altLang="en-US" sz="2400" dirty="0">
                <a:solidFill>
                  <a:schemeClr val="bg1">
                    <a:lumMod val="50000"/>
                  </a:schemeClr>
                </a:solidFill>
              </a:rPr>
              <a:t>Network Gaming</a:t>
            </a:r>
          </a:p>
          <a:p>
            <a:pPr marL="0" indent="0">
              <a:buNone/>
            </a:pPr>
            <a:endParaRPr lang="en-US" dirty="0"/>
          </a:p>
        </p:txBody>
      </p:sp>
      <p:sp>
        <p:nvSpPr>
          <p:cNvPr id="3" name="Title 2">
            <a:extLst>
              <a:ext uri="{FF2B5EF4-FFF2-40B4-BE49-F238E27FC236}">
                <a16:creationId xmlns:a16="http://schemas.microsoft.com/office/drawing/2014/main" id="{B95E7E48-C58A-4901-AD0C-E94BF50B7409}"/>
              </a:ext>
            </a:extLst>
          </p:cNvPr>
          <p:cNvSpPr>
            <a:spLocks noGrp="1"/>
          </p:cNvSpPr>
          <p:nvPr>
            <p:ph type="title"/>
          </p:nvPr>
        </p:nvSpPr>
        <p:spPr/>
        <p:txBody>
          <a:bodyPr/>
          <a:lstStyle/>
          <a:p>
            <a:r>
              <a:rPr lang="en-US" altLang="en-US" dirty="0">
                <a:latin typeface="Bahnschrift SemiBold" panose="020B0502040204020203" pitchFamily="34" charset="0"/>
              </a:rPr>
              <a:t>Benefits of Computer Network</a:t>
            </a:r>
            <a:endParaRPr lang="en-US" dirty="0">
              <a:latin typeface="Bahnschrift SemiBold" panose="020B0502040204020203" pitchFamily="34" charset="0"/>
            </a:endParaRPr>
          </a:p>
        </p:txBody>
      </p:sp>
    </p:spTree>
    <p:extLst>
      <p:ext uri="{BB962C8B-B14F-4D97-AF65-F5344CB8AC3E}">
        <p14:creationId xmlns:p14="http://schemas.microsoft.com/office/powerpoint/2010/main" val="377167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8FD03-B601-427B-B49E-307451A5E4FC}"/>
              </a:ext>
            </a:extLst>
          </p:cNvPr>
          <p:cNvSpPr>
            <a:spLocks noGrp="1"/>
          </p:cNvSpPr>
          <p:nvPr>
            <p:ph idx="1"/>
          </p:nvPr>
        </p:nvSpPr>
        <p:spPr/>
        <p:txBody>
          <a:bodyPr/>
          <a:lstStyle/>
          <a:p>
            <a:pPr marL="0" indent="0">
              <a:buNone/>
            </a:pPr>
            <a:r>
              <a:rPr lang="en-IN" dirty="0"/>
              <a:t>After this lecture, you will be able to</a:t>
            </a:r>
          </a:p>
          <a:p>
            <a:pPr lvl="1"/>
            <a:r>
              <a:rPr lang="en-IN" dirty="0"/>
              <a:t>understand the basics of network.</a:t>
            </a:r>
          </a:p>
          <a:p>
            <a:pPr lvl="1"/>
            <a:r>
              <a:rPr lang="en-IN" dirty="0"/>
              <a:t>learn characteristics of effective communication.</a:t>
            </a:r>
          </a:p>
          <a:p>
            <a:pPr lvl="1"/>
            <a:r>
              <a:rPr lang="en-IN" dirty="0"/>
              <a:t>analyse the components required for communication.</a:t>
            </a:r>
          </a:p>
          <a:p>
            <a:pPr lvl="1"/>
            <a:r>
              <a:rPr lang="en-IN" dirty="0"/>
              <a:t>identify the different ways of representing the information.</a:t>
            </a:r>
          </a:p>
          <a:p>
            <a:pPr lvl="1"/>
            <a:endParaRPr lang="en-IN" dirty="0"/>
          </a:p>
          <a:p>
            <a:pPr lvl="1"/>
            <a:endParaRPr lang="en-US" dirty="0"/>
          </a:p>
        </p:txBody>
      </p:sp>
    </p:spTree>
    <p:extLst>
      <p:ext uri="{BB962C8B-B14F-4D97-AF65-F5344CB8AC3E}">
        <p14:creationId xmlns:p14="http://schemas.microsoft.com/office/powerpoint/2010/main" val="168425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2700-4DF7-4C12-AEA4-D95DDC956B07}"/>
              </a:ext>
            </a:extLst>
          </p:cNvPr>
          <p:cNvSpPr>
            <a:spLocks noGrp="1"/>
          </p:cNvSpPr>
          <p:nvPr>
            <p:ph idx="1"/>
          </p:nvPr>
        </p:nvSpPr>
        <p:spPr/>
        <p:txBody>
          <a:bodyPr/>
          <a:lstStyle/>
          <a:p>
            <a:pPr>
              <a:lnSpc>
                <a:spcPct val="150000"/>
              </a:lnSpc>
              <a:buClr>
                <a:schemeClr val="bg1">
                  <a:lumMod val="50000"/>
                </a:schemeClr>
              </a:buClr>
            </a:pPr>
            <a:r>
              <a:rPr lang="en-US" altLang="en-US" sz="2400" dirty="0">
                <a:solidFill>
                  <a:schemeClr val="bg1">
                    <a:lumMod val="50000"/>
                  </a:schemeClr>
                </a:solidFill>
              </a:rPr>
              <a:t>File Sharing</a:t>
            </a:r>
          </a:p>
          <a:p>
            <a:pPr>
              <a:lnSpc>
                <a:spcPct val="150000"/>
              </a:lnSpc>
              <a:buClr>
                <a:schemeClr val="bg1">
                  <a:lumMod val="50000"/>
                </a:schemeClr>
              </a:buClr>
            </a:pPr>
            <a:r>
              <a:rPr lang="en-US" altLang="en-US" sz="2400" dirty="0">
                <a:solidFill>
                  <a:schemeClr val="bg1">
                    <a:lumMod val="50000"/>
                  </a:schemeClr>
                </a:solidFill>
              </a:rPr>
              <a:t>Hardware Sharing</a:t>
            </a:r>
          </a:p>
          <a:p>
            <a:pPr>
              <a:lnSpc>
                <a:spcPct val="150000"/>
              </a:lnSpc>
              <a:buClr>
                <a:schemeClr val="bg1">
                  <a:lumMod val="50000"/>
                </a:schemeClr>
              </a:buClr>
            </a:pPr>
            <a:r>
              <a:rPr lang="en-US" altLang="en-US" sz="2400" dirty="0">
                <a:solidFill>
                  <a:schemeClr val="bg1">
                    <a:lumMod val="50000"/>
                  </a:schemeClr>
                </a:solidFill>
              </a:rPr>
              <a:t>Application sharing</a:t>
            </a:r>
          </a:p>
          <a:p>
            <a:pPr>
              <a:lnSpc>
                <a:spcPct val="150000"/>
              </a:lnSpc>
            </a:pPr>
            <a:r>
              <a:rPr lang="en-US" altLang="en-US" dirty="0"/>
              <a:t>User Communication</a:t>
            </a:r>
          </a:p>
          <a:p>
            <a:pPr>
              <a:lnSpc>
                <a:spcPct val="150000"/>
              </a:lnSpc>
              <a:buClr>
                <a:schemeClr val="bg1">
                  <a:lumMod val="50000"/>
                </a:schemeClr>
              </a:buClr>
            </a:pPr>
            <a:r>
              <a:rPr lang="en-US" altLang="en-US" sz="2400" dirty="0">
                <a:solidFill>
                  <a:schemeClr val="bg1">
                    <a:lumMod val="50000"/>
                  </a:schemeClr>
                </a:solidFill>
              </a:rPr>
              <a:t>Network Gaming</a:t>
            </a:r>
          </a:p>
          <a:p>
            <a:pPr marL="0" indent="0">
              <a:buNone/>
            </a:pPr>
            <a:endParaRPr lang="en-US" dirty="0"/>
          </a:p>
        </p:txBody>
      </p:sp>
      <p:sp>
        <p:nvSpPr>
          <p:cNvPr id="3" name="Title 2">
            <a:extLst>
              <a:ext uri="{FF2B5EF4-FFF2-40B4-BE49-F238E27FC236}">
                <a16:creationId xmlns:a16="http://schemas.microsoft.com/office/drawing/2014/main" id="{B95E7E48-C58A-4901-AD0C-E94BF50B7409}"/>
              </a:ext>
            </a:extLst>
          </p:cNvPr>
          <p:cNvSpPr>
            <a:spLocks noGrp="1"/>
          </p:cNvSpPr>
          <p:nvPr>
            <p:ph type="title"/>
          </p:nvPr>
        </p:nvSpPr>
        <p:spPr/>
        <p:txBody>
          <a:bodyPr/>
          <a:lstStyle/>
          <a:p>
            <a:r>
              <a:rPr lang="en-US" altLang="en-US" dirty="0">
                <a:latin typeface="Bahnschrift SemiBold" panose="020B0502040204020203" pitchFamily="34" charset="0"/>
              </a:rPr>
              <a:t>Benefits of Computer Network</a:t>
            </a:r>
            <a:endParaRPr lang="en-US" dirty="0">
              <a:latin typeface="Bahnschrift SemiBold" panose="020B0502040204020203" pitchFamily="34" charset="0"/>
            </a:endParaRPr>
          </a:p>
        </p:txBody>
      </p:sp>
    </p:spTree>
    <p:extLst>
      <p:ext uri="{BB962C8B-B14F-4D97-AF65-F5344CB8AC3E}">
        <p14:creationId xmlns:p14="http://schemas.microsoft.com/office/powerpoint/2010/main" val="217745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2700-4DF7-4C12-AEA4-D95DDC956B07}"/>
              </a:ext>
            </a:extLst>
          </p:cNvPr>
          <p:cNvSpPr>
            <a:spLocks noGrp="1"/>
          </p:cNvSpPr>
          <p:nvPr>
            <p:ph idx="1"/>
          </p:nvPr>
        </p:nvSpPr>
        <p:spPr/>
        <p:txBody>
          <a:bodyPr/>
          <a:lstStyle/>
          <a:p>
            <a:pPr>
              <a:lnSpc>
                <a:spcPct val="150000"/>
              </a:lnSpc>
              <a:buClr>
                <a:schemeClr val="bg1">
                  <a:lumMod val="50000"/>
                </a:schemeClr>
              </a:buClr>
            </a:pPr>
            <a:r>
              <a:rPr lang="en-US" altLang="en-US" sz="2400" dirty="0">
                <a:solidFill>
                  <a:schemeClr val="bg1">
                    <a:lumMod val="50000"/>
                  </a:schemeClr>
                </a:solidFill>
              </a:rPr>
              <a:t>File Sharing</a:t>
            </a:r>
          </a:p>
          <a:p>
            <a:pPr>
              <a:lnSpc>
                <a:spcPct val="150000"/>
              </a:lnSpc>
              <a:buClr>
                <a:schemeClr val="bg1">
                  <a:lumMod val="50000"/>
                </a:schemeClr>
              </a:buClr>
            </a:pPr>
            <a:r>
              <a:rPr lang="en-US" altLang="en-US" sz="2400" dirty="0">
                <a:solidFill>
                  <a:schemeClr val="bg1">
                    <a:lumMod val="50000"/>
                  </a:schemeClr>
                </a:solidFill>
              </a:rPr>
              <a:t>Hardware Sharing</a:t>
            </a:r>
          </a:p>
          <a:p>
            <a:pPr>
              <a:lnSpc>
                <a:spcPct val="150000"/>
              </a:lnSpc>
              <a:buClr>
                <a:schemeClr val="bg1">
                  <a:lumMod val="50000"/>
                </a:schemeClr>
              </a:buClr>
            </a:pPr>
            <a:r>
              <a:rPr lang="en-US" altLang="en-US" sz="2400" dirty="0">
                <a:solidFill>
                  <a:schemeClr val="bg1">
                    <a:lumMod val="50000"/>
                  </a:schemeClr>
                </a:solidFill>
              </a:rPr>
              <a:t>Application sharing</a:t>
            </a:r>
          </a:p>
          <a:p>
            <a:pPr>
              <a:lnSpc>
                <a:spcPct val="150000"/>
              </a:lnSpc>
              <a:buClr>
                <a:schemeClr val="bg1">
                  <a:lumMod val="50000"/>
                </a:schemeClr>
              </a:buClr>
            </a:pPr>
            <a:r>
              <a:rPr lang="en-US" altLang="en-US" sz="2400" dirty="0">
                <a:solidFill>
                  <a:schemeClr val="bg1">
                    <a:lumMod val="50000"/>
                  </a:schemeClr>
                </a:solidFill>
              </a:rPr>
              <a:t>User Communication</a:t>
            </a:r>
          </a:p>
          <a:p>
            <a:pPr>
              <a:lnSpc>
                <a:spcPct val="150000"/>
              </a:lnSpc>
            </a:pPr>
            <a:r>
              <a:rPr lang="en-US" altLang="en-US" dirty="0"/>
              <a:t>Network Gaming</a:t>
            </a:r>
          </a:p>
          <a:p>
            <a:pPr marL="0" indent="0">
              <a:buNone/>
            </a:pPr>
            <a:endParaRPr lang="en-US" dirty="0"/>
          </a:p>
        </p:txBody>
      </p:sp>
      <p:sp>
        <p:nvSpPr>
          <p:cNvPr id="3" name="Title 2">
            <a:extLst>
              <a:ext uri="{FF2B5EF4-FFF2-40B4-BE49-F238E27FC236}">
                <a16:creationId xmlns:a16="http://schemas.microsoft.com/office/drawing/2014/main" id="{B95E7E48-C58A-4901-AD0C-E94BF50B7409}"/>
              </a:ext>
            </a:extLst>
          </p:cNvPr>
          <p:cNvSpPr>
            <a:spLocks noGrp="1"/>
          </p:cNvSpPr>
          <p:nvPr>
            <p:ph type="title"/>
          </p:nvPr>
        </p:nvSpPr>
        <p:spPr/>
        <p:txBody>
          <a:bodyPr/>
          <a:lstStyle/>
          <a:p>
            <a:r>
              <a:rPr lang="en-US" altLang="en-US" dirty="0">
                <a:latin typeface="Bahnschrift SemiBold" panose="020B0502040204020203" pitchFamily="34" charset="0"/>
              </a:rPr>
              <a:t>Benefits of Computer Network</a:t>
            </a:r>
            <a:endParaRPr lang="en-US" dirty="0">
              <a:latin typeface="Bahnschrift SemiBold" panose="020B0502040204020203" pitchFamily="34" charset="0"/>
            </a:endParaRPr>
          </a:p>
        </p:txBody>
      </p:sp>
    </p:spTree>
    <p:extLst>
      <p:ext uri="{BB962C8B-B14F-4D97-AF65-F5344CB8AC3E}">
        <p14:creationId xmlns:p14="http://schemas.microsoft.com/office/powerpoint/2010/main" val="130519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fontAlgn="auto" hangingPunct="1">
              <a:lnSpc>
                <a:spcPct val="150000"/>
              </a:lnSpc>
              <a:spcAft>
                <a:spcPts val="0"/>
              </a:spcAft>
              <a:buNone/>
              <a:defRPr/>
            </a:pPr>
            <a:r>
              <a:rPr lang="en-US" dirty="0"/>
              <a:t>Data Communication and Networking</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Changing the way, we do business and the way we live.</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Business decision have to made more quickly.</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Decision makers require immediate access to accurate information.</a:t>
            </a:r>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2242437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fontAlgn="auto" hangingPunct="1">
              <a:lnSpc>
                <a:spcPct val="150000"/>
              </a:lnSpc>
              <a:spcAft>
                <a:spcPts val="0"/>
              </a:spcAft>
              <a:buNone/>
              <a:defRPr/>
            </a:pPr>
            <a:r>
              <a:rPr lang="en-US" dirty="0"/>
              <a:t>Data Communication and Networking</a:t>
            </a:r>
          </a:p>
          <a:p>
            <a:pPr lvl="1" eaLnBrk="1" fontAlgn="auto" hangingPunct="1">
              <a:lnSpc>
                <a:spcPct val="150000"/>
              </a:lnSpc>
              <a:spcAft>
                <a:spcPts val="0"/>
              </a:spcAft>
              <a:defRPr/>
            </a:pPr>
            <a:r>
              <a:rPr lang="en-US" dirty="0"/>
              <a:t>Changing the way, we do business and the way we live.</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Business decision have to made more quickly.</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Decision makers require immediate access to accurate information.</a:t>
            </a:r>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5300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fontAlgn="auto" hangingPunct="1">
              <a:lnSpc>
                <a:spcPct val="150000"/>
              </a:lnSpc>
              <a:spcAft>
                <a:spcPts val="0"/>
              </a:spcAft>
              <a:buNone/>
              <a:defRPr/>
            </a:pPr>
            <a:r>
              <a:rPr lang="en-US" dirty="0"/>
              <a:t>Data Communication and Networking</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Changing the way, we do business and the way we live.</a:t>
            </a:r>
          </a:p>
          <a:p>
            <a:pPr lvl="1">
              <a:lnSpc>
                <a:spcPct val="150000"/>
              </a:lnSpc>
              <a:defRPr/>
            </a:pPr>
            <a:r>
              <a:rPr lang="en-US" dirty="0"/>
              <a:t>Business decision have to made more quickly.</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Decision makers require immediate access to accurate information.</a:t>
            </a:r>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121337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fontAlgn="auto" hangingPunct="1">
              <a:lnSpc>
                <a:spcPct val="150000"/>
              </a:lnSpc>
              <a:spcAft>
                <a:spcPts val="0"/>
              </a:spcAft>
              <a:buNone/>
              <a:defRPr/>
            </a:pPr>
            <a:r>
              <a:rPr lang="en-US" dirty="0"/>
              <a:t>Data Communication and Networking</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Changing the way, we do business and the way we live.</a:t>
            </a:r>
          </a:p>
          <a:p>
            <a:pPr lvl="1" eaLnBrk="1" fontAlgn="auto" hangingPunct="1">
              <a:lnSpc>
                <a:spcPct val="150000"/>
              </a:lnSpc>
              <a:spcAft>
                <a:spcPts val="0"/>
              </a:spcAft>
              <a:buClr>
                <a:schemeClr val="bg1">
                  <a:lumMod val="50000"/>
                </a:schemeClr>
              </a:buClr>
              <a:defRPr/>
            </a:pPr>
            <a:r>
              <a:rPr lang="en-US" dirty="0">
                <a:solidFill>
                  <a:schemeClr val="bg1">
                    <a:lumMod val="50000"/>
                  </a:schemeClr>
                </a:solidFill>
              </a:rPr>
              <a:t>Business decision have to made more quickly.</a:t>
            </a:r>
          </a:p>
          <a:p>
            <a:pPr lvl="1">
              <a:lnSpc>
                <a:spcPct val="150000"/>
              </a:lnSpc>
              <a:defRPr/>
            </a:pPr>
            <a:r>
              <a:rPr lang="en-US" dirty="0"/>
              <a:t>Decision makers require immediate access to accurate information.</a:t>
            </a:r>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01674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hangingPunct="1">
              <a:lnSpc>
                <a:spcPct val="150000"/>
              </a:lnSpc>
              <a:buNone/>
            </a:pPr>
            <a:r>
              <a:rPr lang="en-US" altLang="en-US" dirty="0"/>
              <a:t>Example</a:t>
            </a:r>
          </a:p>
          <a:p>
            <a:pPr lvl="1" eaLnBrk="1" hangingPunct="1">
              <a:lnSpc>
                <a:spcPct val="150000"/>
              </a:lnSpc>
            </a:pPr>
            <a:r>
              <a:rPr lang="en-US" altLang="en-US" dirty="0"/>
              <a:t>Why wait a week for that report from Germany to arrive by mail when it could appear instantaneously through computer networks.</a:t>
            </a:r>
          </a:p>
          <a:p>
            <a:pPr lvl="1" eaLnBrk="1" hangingPunct="1">
              <a:lnSpc>
                <a:spcPct val="150000"/>
              </a:lnSpc>
            </a:pPr>
            <a:r>
              <a:rPr lang="en-US" altLang="en-US" dirty="0"/>
              <a:t>Business today rely on computer networks and internetworks.</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05724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hangingPunct="1">
              <a:lnSpc>
                <a:spcPct val="150000"/>
              </a:lnSpc>
              <a:buNone/>
            </a:pPr>
            <a:r>
              <a:rPr lang="en-US" altLang="en-US" dirty="0"/>
              <a:t>Before we get hooked up, we need to know:-</a:t>
            </a:r>
          </a:p>
          <a:p>
            <a:pPr lvl="1" eaLnBrk="1" hangingPunct="1">
              <a:lnSpc>
                <a:spcPct val="150000"/>
              </a:lnSpc>
              <a:buClr>
                <a:schemeClr val="bg1">
                  <a:lumMod val="50000"/>
                </a:schemeClr>
              </a:buClr>
            </a:pPr>
            <a:r>
              <a:rPr lang="en-US" altLang="en-US" dirty="0">
                <a:solidFill>
                  <a:schemeClr val="bg1">
                    <a:lumMod val="50000"/>
                  </a:schemeClr>
                </a:solidFill>
              </a:rPr>
              <a:t>How network operate?</a:t>
            </a:r>
          </a:p>
          <a:p>
            <a:pPr lvl="1" eaLnBrk="1" hangingPunct="1">
              <a:lnSpc>
                <a:spcPct val="150000"/>
              </a:lnSpc>
              <a:buClr>
                <a:schemeClr val="bg1">
                  <a:lumMod val="50000"/>
                </a:schemeClr>
              </a:buClr>
            </a:pPr>
            <a:r>
              <a:rPr lang="en-US" altLang="en-US" dirty="0">
                <a:solidFill>
                  <a:schemeClr val="bg1">
                    <a:lumMod val="50000"/>
                  </a:schemeClr>
                </a:solidFill>
              </a:rPr>
              <a:t>What type of technologies are available?</a:t>
            </a:r>
          </a:p>
          <a:p>
            <a:pPr lvl="1" eaLnBrk="1" hangingPunct="1">
              <a:lnSpc>
                <a:spcPct val="150000"/>
              </a:lnSpc>
              <a:buClr>
                <a:schemeClr val="bg1">
                  <a:lumMod val="50000"/>
                </a:schemeClr>
              </a:buClr>
            </a:pPr>
            <a:r>
              <a:rPr lang="en-US" altLang="en-US" dirty="0">
                <a:solidFill>
                  <a:schemeClr val="bg1">
                    <a:lumMod val="50000"/>
                  </a:schemeClr>
                </a:solidFill>
              </a:rPr>
              <a:t>Which design best fills which set of needs?</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415682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hangingPunct="1">
              <a:lnSpc>
                <a:spcPct val="150000"/>
              </a:lnSpc>
              <a:buNone/>
            </a:pPr>
            <a:r>
              <a:rPr lang="en-US" altLang="en-US" dirty="0"/>
              <a:t>Before we get hooked up, we need to know:-</a:t>
            </a:r>
          </a:p>
          <a:p>
            <a:pPr lvl="1" eaLnBrk="1" hangingPunct="1">
              <a:lnSpc>
                <a:spcPct val="150000"/>
              </a:lnSpc>
            </a:pPr>
            <a:r>
              <a:rPr lang="en-US" altLang="en-US" dirty="0"/>
              <a:t>How network operate?</a:t>
            </a:r>
          </a:p>
          <a:p>
            <a:pPr lvl="1" eaLnBrk="1" hangingPunct="1">
              <a:lnSpc>
                <a:spcPct val="150000"/>
              </a:lnSpc>
              <a:buClr>
                <a:schemeClr val="bg1">
                  <a:lumMod val="50000"/>
                </a:schemeClr>
              </a:buClr>
            </a:pPr>
            <a:r>
              <a:rPr lang="en-US" altLang="en-US" dirty="0">
                <a:solidFill>
                  <a:schemeClr val="bg1">
                    <a:lumMod val="50000"/>
                  </a:schemeClr>
                </a:solidFill>
              </a:rPr>
              <a:t>What type of technologies are available?</a:t>
            </a:r>
          </a:p>
          <a:p>
            <a:pPr lvl="1" eaLnBrk="1" hangingPunct="1">
              <a:lnSpc>
                <a:spcPct val="150000"/>
              </a:lnSpc>
              <a:buClr>
                <a:schemeClr val="bg1">
                  <a:lumMod val="50000"/>
                </a:schemeClr>
              </a:buClr>
            </a:pPr>
            <a:r>
              <a:rPr lang="en-US" altLang="en-US" dirty="0">
                <a:solidFill>
                  <a:schemeClr val="bg1">
                    <a:lumMod val="50000"/>
                  </a:schemeClr>
                </a:solidFill>
              </a:rPr>
              <a:t>Which design best fills which set of needs?</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2983287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hangingPunct="1">
              <a:lnSpc>
                <a:spcPct val="150000"/>
              </a:lnSpc>
              <a:buNone/>
            </a:pPr>
            <a:r>
              <a:rPr lang="en-US" altLang="en-US" dirty="0"/>
              <a:t>Before we get hooked up, we need to know:-</a:t>
            </a:r>
          </a:p>
          <a:p>
            <a:pPr lvl="1" eaLnBrk="1" hangingPunct="1">
              <a:lnSpc>
                <a:spcPct val="150000"/>
              </a:lnSpc>
              <a:buClr>
                <a:schemeClr val="bg1">
                  <a:lumMod val="50000"/>
                </a:schemeClr>
              </a:buClr>
            </a:pPr>
            <a:r>
              <a:rPr lang="en-US" altLang="en-US" dirty="0">
                <a:solidFill>
                  <a:schemeClr val="bg1">
                    <a:lumMod val="50000"/>
                  </a:schemeClr>
                </a:solidFill>
              </a:rPr>
              <a:t>How network operate?</a:t>
            </a:r>
          </a:p>
          <a:p>
            <a:pPr lvl="1">
              <a:lnSpc>
                <a:spcPct val="150000"/>
              </a:lnSpc>
            </a:pPr>
            <a:r>
              <a:rPr lang="en-US" altLang="en-US" dirty="0"/>
              <a:t>What type of technologies are available?</a:t>
            </a:r>
          </a:p>
          <a:p>
            <a:pPr lvl="1" eaLnBrk="1" hangingPunct="1">
              <a:lnSpc>
                <a:spcPct val="150000"/>
              </a:lnSpc>
              <a:buClr>
                <a:schemeClr val="bg1">
                  <a:lumMod val="50000"/>
                </a:schemeClr>
              </a:buClr>
            </a:pPr>
            <a:r>
              <a:rPr lang="en-US" altLang="en-US" dirty="0">
                <a:solidFill>
                  <a:schemeClr val="bg1">
                    <a:lumMod val="50000"/>
                  </a:schemeClr>
                </a:solidFill>
              </a:rPr>
              <a:t>Which design best fills which set of needs?</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6967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1899B-396A-493E-A9F3-DDA29ECF3C37}"/>
              </a:ext>
            </a:extLst>
          </p:cNvPr>
          <p:cNvSpPr>
            <a:spLocks noGrp="1"/>
          </p:cNvSpPr>
          <p:nvPr>
            <p:ph type="title"/>
          </p:nvPr>
        </p:nvSpPr>
        <p:spPr/>
        <p:txBody>
          <a:bodyPr/>
          <a:lstStyle/>
          <a:p>
            <a:r>
              <a:rPr lang="en-US" dirty="0">
                <a:latin typeface="Bahnschrift SemiBold" panose="020B0502040204020203" pitchFamily="34" charset="0"/>
              </a:rPr>
              <a:t>What is Communication?</a:t>
            </a:r>
          </a:p>
        </p:txBody>
      </p:sp>
      <p:pic>
        <p:nvPicPr>
          <p:cNvPr id="1026" name="Picture 2">
            <a:extLst>
              <a:ext uri="{FF2B5EF4-FFF2-40B4-BE49-F238E27FC236}">
                <a16:creationId xmlns:a16="http://schemas.microsoft.com/office/drawing/2014/main" id="{0F0666AA-6D1F-4641-99D2-E956405DAF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456" y="1575583"/>
            <a:ext cx="8679089" cy="4783014"/>
          </a:xfrm>
          <a:prstGeom prst="rect">
            <a:avLst/>
          </a:prstGeom>
          <a:noFill/>
          <a:ln>
            <a:solidFill>
              <a:srgbClr val="7030A0"/>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687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lstStyle/>
          <a:p>
            <a:pPr marL="0" indent="0" eaLnBrk="1" hangingPunct="1">
              <a:lnSpc>
                <a:spcPct val="150000"/>
              </a:lnSpc>
              <a:buNone/>
            </a:pPr>
            <a:r>
              <a:rPr lang="en-US" altLang="en-US" dirty="0"/>
              <a:t>Before we get hooked up, we need to know:-</a:t>
            </a:r>
          </a:p>
          <a:p>
            <a:pPr lvl="1" eaLnBrk="1" hangingPunct="1">
              <a:lnSpc>
                <a:spcPct val="150000"/>
              </a:lnSpc>
              <a:buClr>
                <a:schemeClr val="bg1">
                  <a:lumMod val="50000"/>
                </a:schemeClr>
              </a:buClr>
            </a:pPr>
            <a:r>
              <a:rPr lang="en-US" altLang="en-US" dirty="0">
                <a:solidFill>
                  <a:schemeClr val="bg1">
                    <a:lumMod val="50000"/>
                  </a:schemeClr>
                </a:solidFill>
              </a:rPr>
              <a:t>How network operate?</a:t>
            </a:r>
          </a:p>
          <a:p>
            <a:pPr lvl="1" eaLnBrk="1" hangingPunct="1">
              <a:lnSpc>
                <a:spcPct val="150000"/>
              </a:lnSpc>
              <a:buClr>
                <a:schemeClr val="bg1">
                  <a:lumMod val="50000"/>
                </a:schemeClr>
              </a:buClr>
            </a:pPr>
            <a:r>
              <a:rPr lang="en-US" altLang="en-US" dirty="0">
                <a:solidFill>
                  <a:schemeClr val="bg1">
                    <a:lumMod val="50000"/>
                  </a:schemeClr>
                </a:solidFill>
              </a:rPr>
              <a:t>What type of technologies are available?</a:t>
            </a:r>
          </a:p>
          <a:p>
            <a:pPr lvl="1">
              <a:lnSpc>
                <a:spcPct val="150000"/>
              </a:lnSpc>
            </a:pPr>
            <a:r>
              <a:rPr lang="en-US" altLang="en-US" dirty="0"/>
              <a:t>Which design best fills which set of needs?</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918557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algn="just" eaLnBrk="1" fontAlgn="auto" hangingPunct="1">
              <a:lnSpc>
                <a:spcPct val="150000"/>
              </a:lnSpc>
              <a:spcAft>
                <a:spcPts val="0"/>
              </a:spcAft>
              <a:buNone/>
              <a:defRPr/>
            </a:pPr>
            <a:r>
              <a:rPr lang="en-US" dirty="0"/>
              <a:t>Development of personal computer brought tremendous changes for</a:t>
            </a:r>
          </a:p>
          <a:p>
            <a:pPr lvl="1" algn="just" eaLnBrk="1" fontAlgn="auto" hangingPunct="1">
              <a:lnSpc>
                <a:spcPct val="150000"/>
              </a:lnSpc>
              <a:spcAft>
                <a:spcPts val="0"/>
              </a:spcAft>
              <a:defRPr/>
            </a:pPr>
            <a:r>
              <a:rPr lang="en-US" dirty="0"/>
              <a:t>Business</a:t>
            </a:r>
          </a:p>
          <a:p>
            <a:pPr lvl="1" algn="just" eaLnBrk="1" fontAlgn="auto" hangingPunct="1">
              <a:lnSpc>
                <a:spcPct val="150000"/>
              </a:lnSpc>
              <a:spcAft>
                <a:spcPts val="0"/>
              </a:spcAft>
              <a:defRPr/>
            </a:pPr>
            <a:r>
              <a:rPr lang="en-US" dirty="0"/>
              <a:t>Industry</a:t>
            </a:r>
          </a:p>
          <a:p>
            <a:pPr lvl="1" algn="just" eaLnBrk="1" fontAlgn="auto" hangingPunct="1">
              <a:lnSpc>
                <a:spcPct val="150000"/>
              </a:lnSpc>
              <a:spcAft>
                <a:spcPts val="0"/>
              </a:spcAft>
              <a:defRPr/>
            </a:pPr>
            <a:r>
              <a:rPr lang="en-US" dirty="0"/>
              <a:t>Science </a:t>
            </a:r>
          </a:p>
          <a:p>
            <a:pPr lvl="1" algn="just" eaLnBrk="1" fontAlgn="auto" hangingPunct="1">
              <a:lnSpc>
                <a:spcPct val="150000"/>
              </a:lnSpc>
              <a:spcAft>
                <a:spcPts val="0"/>
              </a:spcAft>
              <a:defRPr/>
            </a:pPr>
            <a:r>
              <a:rPr lang="en-US" dirty="0"/>
              <a:t>Education</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88117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algn="just" eaLnBrk="1" fontAlgn="auto" hangingPunct="1">
              <a:lnSpc>
                <a:spcPct val="150000"/>
              </a:lnSpc>
              <a:spcAft>
                <a:spcPts val="0"/>
              </a:spcAft>
              <a:defRPr/>
            </a:pPr>
            <a:r>
              <a:rPr lang="en-US" dirty="0"/>
              <a:t>Similar </a:t>
            </a:r>
            <a:r>
              <a:rPr lang="en-US" altLang="en-US" dirty="0"/>
              <a:t> revolution is occurring in data communication and networking.</a:t>
            </a:r>
          </a:p>
          <a:p>
            <a:pPr algn="just" eaLnBrk="1" fontAlgn="auto" hangingPunct="1">
              <a:lnSpc>
                <a:spcPct val="150000"/>
              </a:lnSpc>
              <a:spcAft>
                <a:spcPts val="0"/>
              </a:spcAft>
              <a:buClr>
                <a:schemeClr val="bg1">
                  <a:lumMod val="50000"/>
                </a:schemeClr>
              </a:buClr>
              <a:defRPr/>
            </a:pPr>
            <a:r>
              <a:rPr lang="en-US" altLang="en-US" sz="2400" dirty="0">
                <a:solidFill>
                  <a:schemeClr val="bg1">
                    <a:lumMod val="50000"/>
                  </a:schemeClr>
                </a:solidFill>
              </a:rPr>
              <a:t>Technology advances are making it possible for communications links to carry more and faster signals.</a:t>
            </a:r>
          </a:p>
          <a:p>
            <a:pPr algn="just" eaLnBrk="1" fontAlgn="auto" hangingPunct="1">
              <a:lnSpc>
                <a:spcPct val="150000"/>
              </a:lnSpc>
              <a:spcAft>
                <a:spcPts val="0"/>
              </a:spcAft>
              <a:buClr>
                <a:schemeClr val="bg1">
                  <a:lumMod val="50000"/>
                </a:schemeClr>
              </a:buClr>
              <a:defRPr/>
            </a:pPr>
            <a:r>
              <a:rPr lang="en-US" altLang="en-US" sz="2400" dirty="0">
                <a:solidFill>
                  <a:schemeClr val="bg1">
                    <a:lumMod val="50000"/>
                  </a:schemeClr>
                </a:solidFill>
              </a:rPr>
              <a:t>Services are evolving to allow the use of this expanded capacity.</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47217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algn="just">
              <a:lnSpc>
                <a:spcPct val="150000"/>
              </a:lnSpc>
              <a:defRPr/>
            </a:pPr>
            <a:r>
              <a:rPr lang="en-US" sz="2400" dirty="0">
                <a:solidFill>
                  <a:schemeClr val="bg1">
                    <a:lumMod val="50000"/>
                  </a:schemeClr>
                </a:solidFill>
              </a:rPr>
              <a:t>Similar </a:t>
            </a:r>
            <a:r>
              <a:rPr lang="en-US" altLang="en-US" sz="2400" dirty="0">
                <a:solidFill>
                  <a:schemeClr val="bg1">
                    <a:lumMod val="50000"/>
                  </a:schemeClr>
                </a:solidFill>
              </a:rPr>
              <a:t> revolution is occurring in data communication and networking.</a:t>
            </a:r>
            <a:endParaRPr lang="en-US" altLang="en-US" dirty="0"/>
          </a:p>
          <a:p>
            <a:pPr algn="just">
              <a:lnSpc>
                <a:spcPct val="150000"/>
              </a:lnSpc>
              <a:defRPr/>
            </a:pPr>
            <a:r>
              <a:rPr lang="en-US" altLang="en-US" dirty="0"/>
              <a:t>Technology advances are making it possible for communications links to carry more and faster signals.</a:t>
            </a:r>
          </a:p>
          <a:p>
            <a:pPr algn="just" eaLnBrk="1" fontAlgn="auto" hangingPunct="1">
              <a:lnSpc>
                <a:spcPct val="150000"/>
              </a:lnSpc>
              <a:spcAft>
                <a:spcPts val="0"/>
              </a:spcAft>
              <a:buClr>
                <a:schemeClr val="bg1">
                  <a:lumMod val="50000"/>
                </a:schemeClr>
              </a:buClr>
              <a:defRPr/>
            </a:pPr>
            <a:r>
              <a:rPr lang="en-US" altLang="en-US" sz="2400" dirty="0">
                <a:solidFill>
                  <a:schemeClr val="bg1">
                    <a:lumMod val="50000"/>
                  </a:schemeClr>
                </a:solidFill>
              </a:rPr>
              <a:t>Services are evolving to allow the use of this expanded capacity.</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366632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algn="just" eaLnBrk="1" fontAlgn="auto" hangingPunct="1">
              <a:lnSpc>
                <a:spcPct val="150000"/>
              </a:lnSpc>
              <a:spcAft>
                <a:spcPts val="0"/>
              </a:spcAft>
              <a:buClr>
                <a:schemeClr val="bg1">
                  <a:lumMod val="50000"/>
                </a:schemeClr>
              </a:buClr>
              <a:defRPr/>
            </a:pPr>
            <a:r>
              <a:rPr lang="en-US" sz="2400" dirty="0">
                <a:solidFill>
                  <a:schemeClr val="bg1">
                    <a:lumMod val="50000"/>
                  </a:schemeClr>
                </a:solidFill>
              </a:rPr>
              <a:t>Similar </a:t>
            </a:r>
            <a:r>
              <a:rPr lang="en-US" altLang="en-US" sz="2400" dirty="0">
                <a:solidFill>
                  <a:schemeClr val="bg1">
                    <a:lumMod val="50000"/>
                  </a:schemeClr>
                </a:solidFill>
              </a:rPr>
              <a:t> revolution is occurring in data communication and networking.</a:t>
            </a:r>
          </a:p>
          <a:p>
            <a:pPr algn="just" eaLnBrk="1" fontAlgn="auto" hangingPunct="1">
              <a:lnSpc>
                <a:spcPct val="150000"/>
              </a:lnSpc>
              <a:spcAft>
                <a:spcPts val="0"/>
              </a:spcAft>
              <a:buClr>
                <a:schemeClr val="bg1">
                  <a:lumMod val="50000"/>
                </a:schemeClr>
              </a:buClr>
              <a:defRPr/>
            </a:pPr>
            <a:r>
              <a:rPr lang="en-US" altLang="en-US" sz="2400" dirty="0">
                <a:solidFill>
                  <a:schemeClr val="bg1">
                    <a:lumMod val="50000"/>
                  </a:schemeClr>
                </a:solidFill>
              </a:rPr>
              <a:t>Technology advances are making it possible for communications links to carry more and faster signals.</a:t>
            </a:r>
          </a:p>
          <a:p>
            <a:pPr algn="just">
              <a:lnSpc>
                <a:spcPct val="150000"/>
              </a:lnSpc>
              <a:defRPr/>
            </a:pPr>
            <a:r>
              <a:rPr lang="en-US" altLang="en-US" dirty="0"/>
              <a:t>Services are evolving to allow the use of this expanded capacity.</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890353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eaLnBrk="1" hangingPunct="1">
              <a:lnSpc>
                <a:spcPct val="150000"/>
              </a:lnSpc>
              <a:buNone/>
            </a:pPr>
            <a:r>
              <a:rPr lang="en-US" altLang="en-US" dirty="0"/>
              <a:t>Example</a:t>
            </a:r>
          </a:p>
          <a:p>
            <a:pPr marL="457200" lvl="1" indent="0" eaLnBrk="1" hangingPunct="1">
              <a:lnSpc>
                <a:spcPct val="150000"/>
              </a:lnSpc>
              <a:buNone/>
            </a:pPr>
            <a:r>
              <a:rPr lang="en-US" altLang="en-US" dirty="0"/>
              <a:t>Telephone services extended to have:</a:t>
            </a:r>
          </a:p>
          <a:p>
            <a:pPr lvl="2" eaLnBrk="1" hangingPunct="1">
              <a:lnSpc>
                <a:spcPct val="150000"/>
              </a:lnSpc>
            </a:pPr>
            <a:r>
              <a:rPr lang="en-US" altLang="en-US" sz="2200" dirty="0"/>
              <a:t>Conference calling</a:t>
            </a:r>
          </a:p>
          <a:p>
            <a:pPr lvl="2" eaLnBrk="1" hangingPunct="1">
              <a:lnSpc>
                <a:spcPct val="150000"/>
              </a:lnSpc>
            </a:pPr>
            <a:r>
              <a:rPr lang="en-US" altLang="en-US" sz="2200" dirty="0"/>
              <a:t>Call waiting</a:t>
            </a:r>
          </a:p>
          <a:p>
            <a:pPr lvl="2" eaLnBrk="1" hangingPunct="1">
              <a:lnSpc>
                <a:spcPct val="150000"/>
              </a:lnSpc>
            </a:pPr>
            <a:r>
              <a:rPr lang="en-US" altLang="en-US" sz="2200" dirty="0"/>
              <a:t>Voice mail and</a:t>
            </a:r>
          </a:p>
          <a:p>
            <a:pPr lvl="2" eaLnBrk="1" hangingPunct="1">
              <a:lnSpc>
                <a:spcPct val="150000"/>
              </a:lnSpc>
            </a:pPr>
            <a:r>
              <a:rPr lang="en-US" altLang="en-US" sz="2200" dirty="0"/>
              <a:t>Caller ID</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2895380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eaLnBrk="1" hangingPunct="1">
              <a:lnSpc>
                <a:spcPct val="150000"/>
              </a:lnSpc>
            </a:pPr>
            <a:r>
              <a:rPr lang="en-US" altLang="en-US" dirty="0"/>
              <a:t>Research in data communications and networking has resulted in </a:t>
            </a:r>
            <a:r>
              <a:rPr lang="en-US" altLang="en-US" dirty="0">
                <a:solidFill>
                  <a:srgbClr val="FF0000"/>
                </a:solidFill>
              </a:rPr>
              <a:t>new technologies</a:t>
            </a:r>
            <a:r>
              <a:rPr lang="en-US" altLang="en-US" dirty="0"/>
              <a:t>.</a:t>
            </a:r>
          </a:p>
          <a:p>
            <a:pPr eaLnBrk="1" hangingPunct="1">
              <a:lnSpc>
                <a:spcPct val="150000"/>
              </a:lnSpc>
              <a:buClr>
                <a:schemeClr val="bg1">
                  <a:lumMod val="50000"/>
                </a:schemeClr>
              </a:buClr>
            </a:pPr>
            <a:r>
              <a:rPr lang="en-US" altLang="en-US" dirty="0">
                <a:solidFill>
                  <a:schemeClr val="bg1">
                    <a:lumMod val="50000"/>
                  </a:schemeClr>
                </a:solidFill>
              </a:rPr>
              <a:t>One goal is to be able to exchange data such as</a:t>
            </a:r>
          </a:p>
          <a:p>
            <a:pPr lvl="1" eaLnBrk="1" hangingPunct="1">
              <a:lnSpc>
                <a:spcPct val="150000"/>
              </a:lnSpc>
              <a:buClr>
                <a:schemeClr val="bg1">
                  <a:lumMod val="50000"/>
                </a:schemeClr>
              </a:buClr>
              <a:buFont typeface="Wingdings" panose="05000000000000000000" pitchFamily="2" charset="2"/>
              <a:buChar char="§"/>
            </a:pPr>
            <a:r>
              <a:rPr lang="en-US" altLang="en-US" dirty="0">
                <a:solidFill>
                  <a:schemeClr val="bg1">
                    <a:lumMod val="50000"/>
                  </a:schemeClr>
                </a:solidFill>
              </a:rPr>
              <a:t> text, audio, and video from all points in the world.</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68079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a:lnSpc>
                <a:spcPct val="150000"/>
              </a:lnSpc>
              <a:buClr>
                <a:schemeClr val="bg1">
                  <a:lumMod val="50000"/>
                </a:schemeClr>
              </a:buClr>
            </a:pPr>
            <a:r>
              <a:rPr lang="en-US" altLang="en-US" dirty="0">
                <a:solidFill>
                  <a:schemeClr val="bg1">
                    <a:lumMod val="50000"/>
                  </a:schemeClr>
                </a:solidFill>
              </a:rPr>
              <a:t>Research in data communications and networking has resulted in new technologies.</a:t>
            </a:r>
          </a:p>
          <a:p>
            <a:pPr eaLnBrk="1" hangingPunct="1">
              <a:lnSpc>
                <a:spcPct val="150000"/>
              </a:lnSpc>
            </a:pPr>
            <a:r>
              <a:rPr lang="en-US" altLang="en-US" dirty="0"/>
              <a:t>One goal is to be able to exchange data such as</a:t>
            </a:r>
          </a:p>
          <a:p>
            <a:pPr lvl="1">
              <a:lnSpc>
                <a:spcPct val="150000"/>
              </a:lnSpc>
              <a:buFont typeface="Wingdings" panose="05000000000000000000" pitchFamily="2" charset="2"/>
              <a:buChar char="§"/>
            </a:pPr>
            <a:r>
              <a:rPr lang="en-US" altLang="en-US" dirty="0"/>
              <a:t>text, audio, and video from all points in the world.</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81813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eaLnBrk="1" hangingPunct="1">
              <a:lnSpc>
                <a:spcPct val="150000"/>
              </a:lnSpc>
              <a:buNone/>
            </a:pPr>
            <a:r>
              <a:rPr lang="en-US" altLang="en-US" dirty="0"/>
              <a:t>Why we want to access Internet?</a:t>
            </a:r>
          </a:p>
          <a:p>
            <a:pPr marL="0" indent="0">
              <a:buNone/>
            </a:pPr>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910518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algn="just" eaLnBrk="1" hangingPunct="1">
              <a:lnSpc>
                <a:spcPct val="150000"/>
              </a:lnSpc>
              <a:buNone/>
            </a:pPr>
            <a:r>
              <a:rPr lang="en-US" altLang="en-US" dirty="0"/>
              <a:t>Why we want to access Internet?</a:t>
            </a:r>
          </a:p>
          <a:p>
            <a:pPr marL="457200" lvl="1" indent="0" algn="just" eaLnBrk="1" hangingPunct="1">
              <a:lnSpc>
                <a:spcPct val="150000"/>
              </a:lnSpc>
              <a:buNone/>
            </a:pPr>
            <a:r>
              <a:rPr lang="en-US" altLang="en-US" dirty="0"/>
              <a:t>We want to access the Internet to download and upload information quickly and accurately and at any time.</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Introduction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82575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46586-37A0-4D59-9B7D-93E6FADA13A2}"/>
              </a:ext>
            </a:extLst>
          </p:cNvPr>
          <p:cNvSpPr>
            <a:spLocks noGrp="1"/>
          </p:cNvSpPr>
          <p:nvPr>
            <p:ph type="title"/>
          </p:nvPr>
        </p:nvSpPr>
        <p:spPr/>
        <p:txBody>
          <a:bodyPr/>
          <a:lstStyle/>
          <a:p>
            <a:r>
              <a:rPr lang="en-US" dirty="0">
                <a:latin typeface="Bahnschrift SemiBold" panose="020B0502040204020203" pitchFamily="34" charset="0"/>
              </a:rPr>
              <a:t>What is Data communication?</a:t>
            </a:r>
          </a:p>
        </p:txBody>
      </p:sp>
      <p:pic>
        <p:nvPicPr>
          <p:cNvPr id="10" name="Picture 9">
            <a:extLst>
              <a:ext uri="{FF2B5EF4-FFF2-40B4-BE49-F238E27FC236}">
                <a16:creationId xmlns:a16="http://schemas.microsoft.com/office/drawing/2014/main" id="{129CBB78-5370-41C4-85AE-E8325EA4FDD3}"/>
              </a:ext>
            </a:extLst>
          </p:cNvPr>
          <p:cNvPicPr>
            <a:picLocks noChangeAspect="1"/>
          </p:cNvPicPr>
          <p:nvPr/>
        </p:nvPicPr>
        <p:blipFill>
          <a:blip r:embed="rId2"/>
          <a:stretch>
            <a:fillRect/>
          </a:stretch>
        </p:blipFill>
        <p:spPr>
          <a:xfrm>
            <a:off x="1009607" y="1588048"/>
            <a:ext cx="7124786" cy="4911226"/>
          </a:xfrm>
          <a:prstGeom prst="rect">
            <a:avLst/>
          </a:prstGeom>
          <a:ln>
            <a:solidFill>
              <a:srgbClr val="7030A0"/>
            </a:solidFill>
          </a:ln>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46CC4FDB-B569-47AC-B7A5-C0915A0C2E20}"/>
              </a:ext>
            </a:extLst>
          </p:cNvPr>
          <p:cNvSpPr/>
          <p:nvPr/>
        </p:nvSpPr>
        <p:spPr>
          <a:xfrm>
            <a:off x="1618938" y="5456420"/>
            <a:ext cx="3612629" cy="70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552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algn="just">
              <a:lnSpc>
                <a:spcPct val="150000"/>
              </a:lnSpc>
              <a:buNone/>
              <a:defRPr/>
            </a:pPr>
            <a:r>
              <a:rPr lang="en-US" dirty="0"/>
              <a:t>What is Communication?</a:t>
            </a:r>
          </a:p>
          <a:p>
            <a:pPr marL="457200" lvl="1" indent="0" algn="just">
              <a:lnSpc>
                <a:spcPct val="150000"/>
              </a:lnSpc>
              <a:buNone/>
              <a:defRPr/>
            </a:pPr>
            <a:endParaRPr lang="en-US" dirty="0"/>
          </a:p>
          <a:p>
            <a:pPr marL="457200" lvl="1" indent="0" eaLnBrk="1" fontAlgn="auto" hangingPunct="1">
              <a:spcAft>
                <a:spcPts val="0"/>
              </a:spcAft>
              <a:buNone/>
              <a:defRPr/>
            </a:pPr>
            <a:endParaRPr lang="en-US" dirty="0"/>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027215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algn="just">
              <a:lnSpc>
                <a:spcPct val="150000"/>
              </a:lnSpc>
              <a:buNone/>
              <a:defRPr/>
            </a:pPr>
            <a:r>
              <a:rPr lang="en-US" dirty="0"/>
              <a:t>What is Communication?</a:t>
            </a:r>
          </a:p>
          <a:p>
            <a:pPr lvl="1" algn="just">
              <a:lnSpc>
                <a:spcPct val="150000"/>
              </a:lnSpc>
              <a:defRPr/>
            </a:pPr>
            <a:r>
              <a:rPr lang="en-US" dirty="0"/>
              <a:t>When we communicate, we are sharing information.</a:t>
            </a:r>
          </a:p>
          <a:p>
            <a:pPr marL="457200" lvl="1" indent="0" algn="just">
              <a:lnSpc>
                <a:spcPct val="150000"/>
              </a:lnSpc>
              <a:buNone/>
              <a:defRPr/>
            </a:pPr>
            <a:endParaRPr lang="en-US" dirty="0"/>
          </a:p>
          <a:p>
            <a:pPr marL="457200" lvl="1" indent="0" eaLnBrk="1" fontAlgn="auto" hangingPunct="1">
              <a:spcAft>
                <a:spcPts val="0"/>
              </a:spcAft>
              <a:buNone/>
              <a:defRPr/>
            </a:pPr>
            <a:endParaRPr lang="en-US" dirty="0"/>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223051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algn="just">
              <a:lnSpc>
                <a:spcPct val="150000"/>
              </a:lnSpc>
              <a:buNone/>
              <a:defRPr/>
            </a:pPr>
            <a:r>
              <a:rPr lang="en-US" dirty="0"/>
              <a:t>What is Communication?</a:t>
            </a:r>
          </a:p>
          <a:p>
            <a:pPr lvl="1" algn="just">
              <a:lnSpc>
                <a:spcPct val="150000"/>
              </a:lnSpc>
              <a:defRPr/>
            </a:pPr>
            <a:r>
              <a:rPr lang="en-US" dirty="0"/>
              <a:t>When we communicate, we are sharing information.</a:t>
            </a:r>
          </a:p>
          <a:p>
            <a:pPr lvl="1" algn="just">
              <a:lnSpc>
                <a:spcPct val="150000"/>
              </a:lnSpc>
              <a:defRPr/>
            </a:pPr>
            <a:r>
              <a:rPr lang="en-US" dirty="0"/>
              <a:t>This sharing can be </a:t>
            </a:r>
            <a:r>
              <a:rPr lang="en-US" dirty="0">
                <a:solidFill>
                  <a:srgbClr val="FF0000"/>
                </a:solidFill>
              </a:rPr>
              <a:t>local</a:t>
            </a:r>
            <a:r>
              <a:rPr lang="en-US" dirty="0"/>
              <a:t> or </a:t>
            </a:r>
            <a:r>
              <a:rPr lang="en-US" dirty="0">
                <a:solidFill>
                  <a:srgbClr val="FF0000"/>
                </a:solidFill>
              </a:rPr>
              <a:t>remote</a:t>
            </a:r>
            <a:r>
              <a:rPr lang="en-US" dirty="0"/>
              <a:t>.</a:t>
            </a:r>
          </a:p>
          <a:p>
            <a:pPr marL="457200" lvl="1" indent="0" algn="just">
              <a:lnSpc>
                <a:spcPct val="150000"/>
              </a:lnSpc>
              <a:buNone/>
              <a:defRPr/>
            </a:pPr>
            <a:endParaRPr lang="en-US" dirty="0"/>
          </a:p>
          <a:p>
            <a:pPr marL="457200" lvl="1" indent="0" eaLnBrk="1" fontAlgn="auto" hangingPunct="1">
              <a:spcAft>
                <a:spcPts val="0"/>
              </a:spcAft>
              <a:buNone/>
              <a:defRPr/>
            </a:pPr>
            <a:endParaRPr lang="en-US" dirty="0"/>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375535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
        <p:nvSpPr>
          <p:cNvPr id="4" name="Content Placeholder 3">
            <a:extLst>
              <a:ext uri="{FF2B5EF4-FFF2-40B4-BE49-F238E27FC236}">
                <a16:creationId xmlns:a16="http://schemas.microsoft.com/office/drawing/2014/main" id="{CD568C17-13B7-4C66-B47E-825ADADB4D34}"/>
              </a:ext>
            </a:extLst>
          </p:cNvPr>
          <p:cNvSpPr>
            <a:spLocks noGrp="1"/>
          </p:cNvSpPr>
          <p:nvPr>
            <p:ph idx="1"/>
          </p:nvPr>
        </p:nvSpPr>
        <p:spPr/>
        <p:txBody>
          <a:bodyPr/>
          <a:lstStyle/>
          <a:p>
            <a:pPr marL="0" indent="0">
              <a:buNone/>
            </a:pPr>
            <a:r>
              <a:rPr lang="en-IN" dirty="0"/>
              <a:t>Local sharing</a:t>
            </a:r>
          </a:p>
          <a:p>
            <a:endParaRPr lang="en-US" dirty="0"/>
          </a:p>
        </p:txBody>
      </p:sp>
    </p:spTree>
    <p:extLst>
      <p:ext uri="{BB962C8B-B14F-4D97-AF65-F5344CB8AC3E}">
        <p14:creationId xmlns:p14="http://schemas.microsoft.com/office/powerpoint/2010/main" val="3593446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
        <p:nvSpPr>
          <p:cNvPr id="4" name="Content Placeholder 3">
            <a:extLst>
              <a:ext uri="{FF2B5EF4-FFF2-40B4-BE49-F238E27FC236}">
                <a16:creationId xmlns:a16="http://schemas.microsoft.com/office/drawing/2014/main" id="{CD568C17-13B7-4C66-B47E-825ADADB4D34}"/>
              </a:ext>
            </a:extLst>
          </p:cNvPr>
          <p:cNvSpPr>
            <a:spLocks noGrp="1"/>
          </p:cNvSpPr>
          <p:nvPr>
            <p:ph idx="1"/>
          </p:nvPr>
        </p:nvSpPr>
        <p:spPr/>
        <p:txBody>
          <a:bodyPr/>
          <a:lstStyle/>
          <a:p>
            <a:pPr marL="0" indent="0">
              <a:buNone/>
            </a:pPr>
            <a:r>
              <a:rPr lang="en-IN" dirty="0"/>
              <a:t>Local sharing</a:t>
            </a:r>
          </a:p>
          <a:p>
            <a:endParaRPr lang="en-US" sz="3200" dirty="0">
              <a:solidFill>
                <a:schemeClr val="bg1"/>
              </a:solidFill>
              <a:effectLst>
                <a:outerShdw blurRad="38100" dist="38100" dir="2700000" algn="tl">
                  <a:srgbClr val="000000">
                    <a:alpha val="43137"/>
                  </a:srgbClr>
                </a:outerShdw>
              </a:effectLst>
              <a:latin typeface="Bahnschrift SemiBold" panose="020B0502040204020203" pitchFamily="34" charset="0"/>
              <a:ea typeface="+mj-ea"/>
              <a:cs typeface="+mj-cs"/>
            </a:endParaRPr>
          </a:p>
        </p:txBody>
      </p:sp>
      <p:pic>
        <p:nvPicPr>
          <p:cNvPr id="1030" name="Picture 6">
            <a:extLst>
              <a:ext uri="{FF2B5EF4-FFF2-40B4-BE49-F238E27FC236}">
                <a16:creationId xmlns:a16="http://schemas.microsoft.com/office/drawing/2014/main" id="{A4A9AD83-634B-462E-B0AC-37B47C25D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38" y="2045209"/>
            <a:ext cx="5917435" cy="4311142"/>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28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568C17-13B7-4C66-B47E-825ADADB4D34}"/>
              </a:ext>
            </a:extLst>
          </p:cNvPr>
          <p:cNvSpPr>
            <a:spLocks noGrp="1"/>
          </p:cNvSpPr>
          <p:nvPr>
            <p:ph idx="1"/>
          </p:nvPr>
        </p:nvSpPr>
        <p:spPr/>
        <p:txBody>
          <a:bodyPr/>
          <a:lstStyle/>
          <a:p>
            <a:pPr marL="0" indent="0">
              <a:buNone/>
            </a:pPr>
            <a:r>
              <a:rPr lang="en-IN" dirty="0"/>
              <a:t>Remote sharing</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046548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568C17-13B7-4C66-B47E-825ADADB4D34}"/>
              </a:ext>
            </a:extLst>
          </p:cNvPr>
          <p:cNvSpPr>
            <a:spLocks noGrp="1"/>
          </p:cNvSpPr>
          <p:nvPr>
            <p:ph idx="1"/>
          </p:nvPr>
        </p:nvSpPr>
        <p:spPr/>
        <p:txBody>
          <a:bodyPr/>
          <a:lstStyle/>
          <a:p>
            <a:pPr marL="0" indent="0">
              <a:buNone/>
            </a:pPr>
            <a:r>
              <a:rPr lang="en-IN" dirty="0"/>
              <a:t>Remote sharing</a:t>
            </a:r>
          </a:p>
          <a:p>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pic>
        <p:nvPicPr>
          <p:cNvPr id="5" name="Picture 6">
            <a:extLst>
              <a:ext uri="{FF2B5EF4-FFF2-40B4-BE49-F238E27FC236}">
                <a16:creationId xmlns:a16="http://schemas.microsoft.com/office/drawing/2014/main" id="{BFC83C8C-5CA0-46B2-BE8B-70165F20F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39" y="2045209"/>
            <a:ext cx="5917434" cy="4311142"/>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259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7DE88-A754-4422-AB23-64616D5F24C5}"/>
              </a:ext>
            </a:extLst>
          </p:cNvPr>
          <p:cNvSpPr>
            <a:spLocks noGrp="1"/>
          </p:cNvSpPr>
          <p:nvPr>
            <p:ph idx="1"/>
          </p:nvPr>
        </p:nvSpPr>
        <p:spPr/>
        <p:txBody>
          <a:bodyPr>
            <a:normAutofit/>
          </a:bodyPr>
          <a:lstStyle/>
          <a:p>
            <a:pPr marL="0" indent="0">
              <a:lnSpc>
                <a:spcPct val="150000"/>
              </a:lnSpc>
              <a:buNone/>
            </a:pPr>
            <a:r>
              <a:rPr lang="en-US" dirty="0"/>
              <a:t>Telecommunication</a:t>
            </a:r>
          </a:p>
          <a:p>
            <a:pPr lvl="2" eaLnBrk="1" fontAlgn="auto" hangingPunct="1">
              <a:lnSpc>
                <a:spcPct val="150000"/>
              </a:lnSpc>
              <a:spcAft>
                <a:spcPts val="0"/>
              </a:spcAft>
              <a:defRPr/>
            </a:pPr>
            <a:r>
              <a:rPr lang="en-US" sz="2400" dirty="0"/>
              <a:t>Telephony, telegraphy, and television, means communication at a distance</a:t>
            </a:r>
          </a:p>
          <a:p>
            <a:pPr lvl="2" eaLnBrk="1" fontAlgn="auto" hangingPunct="1">
              <a:lnSpc>
                <a:spcPct val="150000"/>
              </a:lnSpc>
              <a:spcAft>
                <a:spcPts val="0"/>
              </a:spcAft>
              <a:defRPr/>
            </a:pPr>
            <a:r>
              <a:rPr lang="en-US" sz="2400" i="1" dirty="0"/>
              <a:t>Tele </a:t>
            </a:r>
            <a:r>
              <a:rPr lang="en-US" sz="2400" dirty="0"/>
              <a:t>is Greek for "far"</a:t>
            </a:r>
          </a:p>
          <a:p>
            <a:pPr lvl="1"/>
            <a:endParaRPr lang="en-US" dirty="0"/>
          </a:p>
        </p:txBody>
      </p:sp>
      <p:sp>
        <p:nvSpPr>
          <p:cNvPr id="3" name="Title 2">
            <a:extLst>
              <a:ext uri="{FF2B5EF4-FFF2-40B4-BE49-F238E27FC236}">
                <a16:creationId xmlns:a16="http://schemas.microsoft.com/office/drawing/2014/main" id="{1123B1D2-B648-4974-B3EF-D3C8C3ECB868}"/>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2764341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C6A70A-E3A1-4610-AFAD-630CB0664BFB}"/>
              </a:ext>
            </a:extLst>
          </p:cNvPr>
          <p:cNvSpPr>
            <a:spLocks noGrp="1"/>
          </p:cNvSpPr>
          <p:nvPr>
            <p:ph idx="1"/>
          </p:nvPr>
        </p:nvSpPr>
        <p:spPr/>
        <p:txBody>
          <a:bodyPr/>
          <a:lstStyle/>
          <a:p>
            <a:pPr algn="just" eaLnBrk="1" hangingPunct="1">
              <a:lnSpc>
                <a:spcPct val="150000"/>
              </a:lnSpc>
            </a:pPr>
            <a:r>
              <a:rPr lang="en-US" altLang="en-US" dirty="0"/>
              <a:t>Data refers to information</a:t>
            </a:r>
          </a:p>
          <a:p>
            <a:pPr lvl="2" algn="just" eaLnBrk="1" hangingPunct="1">
              <a:lnSpc>
                <a:spcPct val="150000"/>
              </a:lnSpc>
              <a:buClr>
                <a:schemeClr val="bg1">
                  <a:lumMod val="50000"/>
                </a:schemeClr>
              </a:buClr>
              <a:buFont typeface="Wingdings" panose="05000000000000000000" pitchFamily="2" charset="2"/>
              <a:buChar char="§"/>
            </a:pPr>
            <a:r>
              <a:rPr lang="en-US" altLang="en-US" sz="2400" dirty="0">
                <a:solidFill>
                  <a:schemeClr val="bg1">
                    <a:lumMod val="50000"/>
                  </a:schemeClr>
                </a:solidFill>
              </a:rPr>
              <a:t>presented in whatever form</a:t>
            </a:r>
          </a:p>
          <a:p>
            <a:pPr lvl="2" algn="just" eaLnBrk="1" hangingPunct="1">
              <a:lnSpc>
                <a:spcPct val="150000"/>
              </a:lnSpc>
              <a:buClr>
                <a:schemeClr val="bg1">
                  <a:lumMod val="50000"/>
                </a:schemeClr>
              </a:buClr>
              <a:buFont typeface="Wingdings" panose="05000000000000000000" pitchFamily="2" charset="2"/>
              <a:buChar char="§"/>
            </a:pPr>
            <a:r>
              <a:rPr lang="en-US" altLang="en-US" sz="2400" dirty="0">
                <a:solidFill>
                  <a:schemeClr val="bg1">
                    <a:lumMod val="50000"/>
                  </a:schemeClr>
                </a:solidFill>
              </a:rPr>
              <a:t>is agreed upon by the parties creating and using the data.</a:t>
            </a:r>
          </a:p>
          <a:p>
            <a:pPr algn="just" eaLnBrk="1" hangingPunct="1">
              <a:lnSpc>
                <a:spcPct val="150000"/>
              </a:lnSpc>
              <a:buClr>
                <a:schemeClr val="bg1">
                  <a:lumMod val="50000"/>
                </a:schemeClr>
              </a:buClr>
            </a:pPr>
            <a:r>
              <a:rPr lang="en-US" altLang="en-US" dirty="0">
                <a:solidFill>
                  <a:schemeClr val="bg1">
                    <a:lumMod val="50000"/>
                  </a:schemeClr>
                </a:solidFill>
              </a:rPr>
              <a:t>Data communications are the exchange of data between two devices via some form of transmission medium such as a wire cable.</a:t>
            </a:r>
          </a:p>
          <a:p>
            <a:endParaRPr lang="en-US" dirty="0"/>
          </a:p>
        </p:txBody>
      </p:sp>
      <p:sp>
        <p:nvSpPr>
          <p:cNvPr id="3" name="Title 2">
            <a:extLst>
              <a:ext uri="{FF2B5EF4-FFF2-40B4-BE49-F238E27FC236}">
                <a16:creationId xmlns:a16="http://schemas.microsoft.com/office/drawing/2014/main" id="{52CFDA46-FDF3-4901-90C1-64A45173F9BF}"/>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742931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C6A70A-E3A1-4610-AFAD-630CB0664BFB}"/>
              </a:ext>
            </a:extLst>
          </p:cNvPr>
          <p:cNvSpPr>
            <a:spLocks noGrp="1"/>
          </p:cNvSpPr>
          <p:nvPr>
            <p:ph idx="1"/>
          </p:nvPr>
        </p:nvSpPr>
        <p:spPr/>
        <p:txBody>
          <a:bodyPr/>
          <a:lstStyle/>
          <a:p>
            <a:pPr algn="just">
              <a:lnSpc>
                <a:spcPct val="150000"/>
              </a:lnSpc>
            </a:pPr>
            <a:r>
              <a:rPr lang="en-US" altLang="en-US" dirty="0"/>
              <a:t>Data refers to information</a:t>
            </a:r>
          </a:p>
          <a:p>
            <a:pPr lvl="2" algn="just" eaLnBrk="1" hangingPunct="1">
              <a:lnSpc>
                <a:spcPct val="150000"/>
              </a:lnSpc>
              <a:buFont typeface="Wingdings" panose="05000000000000000000" pitchFamily="2" charset="2"/>
              <a:buChar char="§"/>
            </a:pPr>
            <a:r>
              <a:rPr lang="en-US" altLang="en-US" sz="2400" dirty="0"/>
              <a:t>presented in whatever form</a:t>
            </a:r>
          </a:p>
          <a:p>
            <a:pPr lvl="2" algn="just" eaLnBrk="1" hangingPunct="1">
              <a:lnSpc>
                <a:spcPct val="150000"/>
              </a:lnSpc>
              <a:buClr>
                <a:schemeClr val="bg1">
                  <a:lumMod val="50000"/>
                </a:schemeClr>
              </a:buClr>
              <a:buFont typeface="Wingdings" panose="05000000000000000000" pitchFamily="2" charset="2"/>
              <a:buChar char="§"/>
            </a:pPr>
            <a:r>
              <a:rPr lang="en-US" altLang="en-US" sz="2400" dirty="0">
                <a:solidFill>
                  <a:schemeClr val="bg1">
                    <a:lumMod val="50000"/>
                  </a:schemeClr>
                </a:solidFill>
              </a:rPr>
              <a:t>is agreed upon by the parties creating and using the data.</a:t>
            </a:r>
          </a:p>
          <a:p>
            <a:pPr algn="just" eaLnBrk="1" hangingPunct="1">
              <a:lnSpc>
                <a:spcPct val="150000"/>
              </a:lnSpc>
              <a:buClr>
                <a:schemeClr val="bg1">
                  <a:lumMod val="50000"/>
                </a:schemeClr>
              </a:buClr>
            </a:pPr>
            <a:r>
              <a:rPr lang="en-US" altLang="en-US" dirty="0">
                <a:solidFill>
                  <a:schemeClr val="bg1">
                    <a:lumMod val="50000"/>
                  </a:schemeClr>
                </a:solidFill>
              </a:rPr>
              <a:t>Data communications are the exchange of data between two devices via some form of transmission medium such as a wire cable.</a:t>
            </a:r>
          </a:p>
          <a:p>
            <a:endParaRPr lang="en-US" dirty="0"/>
          </a:p>
        </p:txBody>
      </p:sp>
      <p:sp>
        <p:nvSpPr>
          <p:cNvPr id="3" name="Title 2">
            <a:extLst>
              <a:ext uri="{FF2B5EF4-FFF2-40B4-BE49-F238E27FC236}">
                <a16:creationId xmlns:a16="http://schemas.microsoft.com/office/drawing/2014/main" id="{52CFDA46-FDF3-4901-90C1-64A45173F9BF}"/>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234647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46586-37A0-4D59-9B7D-93E6FADA13A2}"/>
              </a:ext>
            </a:extLst>
          </p:cNvPr>
          <p:cNvSpPr>
            <a:spLocks noGrp="1"/>
          </p:cNvSpPr>
          <p:nvPr>
            <p:ph type="title"/>
          </p:nvPr>
        </p:nvSpPr>
        <p:spPr/>
        <p:txBody>
          <a:bodyPr/>
          <a:lstStyle/>
          <a:p>
            <a:r>
              <a:rPr lang="en-US" dirty="0">
                <a:latin typeface="Bahnschrift SemiBold" panose="020B0502040204020203" pitchFamily="34" charset="0"/>
              </a:rPr>
              <a:t>What is Data communication?</a:t>
            </a:r>
          </a:p>
        </p:txBody>
      </p:sp>
      <p:pic>
        <p:nvPicPr>
          <p:cNvPr id="4" name="Picture 3">
            <a:extLst>
              <a:ext uri="{FF2B5EF4-FFF2-40B4-BE49-F238E27FC236}">
                <a16:creationId xmlns:a16="http://schemas.microsoft.com/office/drawing/2014/main" id="{53B665D8-EB10-4017-B654-73E2A9D131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631" y="1366860"/>
            <a:ext cx="2538241" cy="222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80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C6A70A-E3A1-4610-AFAD-630CB0664BFB}"/>
              </a:ext>
            </a:extLst>
          </p:cNvPr>
          <p:cNvSpPr>
            <a:spLocks noGrp="1"/>
          </p:cNvSpPr>
          <p:nvPr>
            <p:ph idx="1"/>
          </p:nvPr>
        </p:nvSpPr>
        <p:spPr/>
        <p:txBody>
          <a:bodyPr/>
          <a:lstStyle/>
          <a:p>
            <a:pPr algn="just">
              <a:lnSpc>
                <a:spcPct val="150000"/>
              </a:lnSpc>
            </a:pPr>
            <a:r>
              <a:rPr lang="en-US" altLang="en-US" dirty="0"/>
              <a:t>Data refers to information</a:t>
            </a:r>
          </a:p>
          <a:p>
            <a:pPr lvl="2" algn="just">
              <a:lnSpc>
                <a:spcPct val="150000"/>
              </a:lnSpc>
              <a:buFont typeface="Wingdings" panose="05000000000000000000" pitchFamily="2" charset="2"/>
              <a:buChar char="§"/>
            </a:pPr>
            <a:r>
              <a:rPr lang="en-US" altLang="en-US" sz="2400" dirty="0"/>
              <a:t>presented in whatever form</a:t>
            </a:r>
          </a:p>
          <a:p>
            <a:pPr lvl="2" algn="just">
              <a:lnSpc>
                <a:spcPct val="150000"/>
              </a:lnSpc>
              <a:buFont typeface="Wingdings" panose="05000000000000000000" pitchFamily="2" charset="2"/>
              <a:buChar char="§"/>
            </a:pPr>
            <a:r>
              <a:rPr lang="en-US" altLang="en-US" sz="2400" dirty="0"/>
              <a:t>is agreed upon by the parties creating and using the data.</a:t>
            </a:r>
          </a:p>
          <a:p>
            <a:pPr algn="just" eaLnBrk="1" hangingPunct="1">
              <a:lnSpc>
                <a:spcPct val="150000"/>
              </a:lnSpc>
              <a:buClr>
                <a:schemeClr val="bg1">
                  <a:lumMod val="50000"/>
                </a:schemeClr>
              </a:buClr>
            </a:pPr>
            <a:r>
              <a:rPr lang="en-US" altLang="en-US" dirty="0">
                <a:solidFill>
                  <a:schemeClr val="bg1">
                    <a:lumMod val="50000"/>
                  </a:schemeClr>
                </a:solidFill>
              </a:rPr>
              <a:t>Data communications are the exchange of data between two devices via some form of transmission medium such as a wire cable.</a:t>
            </a:r>
          </a:p>
          <a:p>
            <a:endParaRPr lang="en-US" dirty="0"/>
          </a:p>
        </p:txBody>
      </p:sp>
      <p:sp>
        <p:nvSpPr>
          <p:cNvPr id="3" name="Title 2">
            <a:extLst>
              <a:ext uri="{FF2B5EF4-FFF2-40B4-BE49-F238E27FC236}">
                <a16:creationId xmlns:a16="http://schemas.microsoft.com/office/drawing/2014/main" id="{52CFDA46-FDF3-4901-90C1-64A45173F9BF}"/>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479415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C6A70A-E3A1-4610-AFAD-630CB0664BFB}"/>
              </a:ext>
            </a:extLst>
          </p:cNvPr>
          <p:cNvSpPr>
            <a:spLocks noGrp="1"/>
          </p:cNvSpPr>
          <p:nvPr>
            <p:ph idx="1"/>
          </p:nvPr>
        </p:nvSpPr>
        <p:spPr/>
        <p:txBody>
          <a:bodyPr/>
          <a:lstStyle/>
          <a:p>
            <a:pPr algn="just" eaLnBrk="1" hangingPunct="1">
              <a:lnSpc>
                <a:spcPct val="150000"/>
              </a:lnSpc>
              <a:buClr>
                <a:schemeClr val="bg1">
                  <a:lumMod val="50000"/>
                </a:schemeClr>
              </a:buClr>
            </a:pPr>
            <a:r>
              <a:rPr lang="en-US" altLang="en-US" dirty="0">
                <a:solidFill>
                  <a:schemeClr val="bg1">
                    <a:lumMod val="50000"/>
                  </a:schemeClr>
                </a:solidFill>
              </a:rPr>
              <a:t>Data refers to information</a:t>
            </a:r>
          </a:p>
          <a:p>
            <a:pPr lvl="2" algn="just" eaLnBrk="1" hangingPunct="1">
              <a:lnSpc>
                <a:spcPct val="150000"/>
              </a:lnSpc>
              <a:buClr>
                <a:schemeClr val="bg1">
                  <a:lumMod val="50000"/>
                </a:schemeClr>
              </a:buClr>
              <a:buFont typeface="Wingdings" panose="05000000000000000000" pitchFamily="2" charset="2"/>
              <a:buChar char="§"/>
            </a:pPr>
            <a:r>
              <a:rPr lang="en-US" altLang="en-US" sz="2400" dirty="0">
                <a:solidFill>
                  <a:schemeClr val="bg1">
                    <a:lumMod val="50000"/>
                  </a:schemeClr>
                </a:solidFill>
              </a:rPr>
              <a:t>presented in whatever form</a:t>
            </a:r>
          </a:p>
          <a:p>
            <a:pPr lvl="2" algn="just" eaLnBrk="1" hangingPunct="1">
              <a:lnSpc>
                <a:spcPct val="150000"/>
              </a:lnSpc>
              <a:buClr>
                <a:schemeClr val="bg1">
                  <a:lumMod val="50000"/>
                </a:schemeClr>
              </a:buClr>
              <a:buFont typeface="Wingdings" panose="05000000000000000000" pitchFamily="2" charset="2"/>
              <a:buChar char="§"/>
            </a:pPr>
            <a:r>
              <a:rPr lang="en-US" altLang="en-US" sz="2400" dirty="0">
                <a:solidFill>
                  <a:schemeClr val="bg1">
                    <a:lumMod val="50000"/>
                  </a:schemeClr>
                </a:solidFill>
              </a:rPr>
              <a:t>is agreed upon by the parties creating and using the data.</a:t>
            </a:r>
          </a:p>
          <a:p>
            <a:pPr algn="just">
              <a:lnSpc>
                <a:spcPct val="150000"/>
              </a:lnSpc>
            </a:pPr>
            <a:r>
              <a:rPr lang="en-US" altLang="en-US" dirty="0">
                <a:solidFill>
                  <a:srgbClr val="FF0000"/>
                </a:solidFill>
              </a:rPr>
              <a:t>Data communications </a:t>
            </a:r>
            <a:r>
              <a:rPr lang="en-US" altLang="en-US" dirty="0"/>
              <a:t>are the exchange of data between two devices via some form of transmission medium such as a wire cable.</a:t>
            </a:r>
          </a:p>
          <a:p>
            <a:endParaRPr lang="en-US" dirty="0"/>
          </a:p>
        </p:txBody>
      </p:sp>
      <p:sp>
        <p:nvSpPr>
          <p:cNvPr id="3" name="Title 2">
            <a:extLst>
              <a:ext uri="{FF2B5EF4-FFF2-40B4-BE49-F238E27FC236}">
                <a16:creationId xmlns:a16="http://schemas.microsoft.com/office/drawing/2014/main" id="{52CFDA46-FDF3-4901-90C1-64A45173F9BF}"/>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600582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C6A70A-E3A1-4610-AFAD-630CB0664BFB}"/>
              </a:ext>
            </a:extLst>
          </p:cNvPr>
          <p:cNvSpPr>
            <a:spLocks noGrp="1"/>
          </p:cNvSpPr>
          <p:nvPr>
            <p:ph idx="1"/>
          </p:nvPr>
        </p:nvSpPr>
        <p:spPr/>
        <p:txBody>
          <a:bodyPr/>
          <a:lstStyle/>
          <a:p>
            <a:pPr marL="0" indent="0" algn="just">
              <a:lnSpc>
                <a:spcPct val="150000"/>
              </a:lnSpc>
              <a:buNone/>
            </a:pPr>
            <a:r>
              <a:rPr lang="en-US" altLang="en-US" dirty="0"/>
              <a:t>For data communications to occur the communicating devices must be part of a communication system made up of a combination of </a:t>
            </a:r>
            <a:r>
              <a:rPr lang="en-US" altLang="en-US" dirty="0">
                <a:solidFill>
                  <a:srgbClr val="FF0000"/>
                </a:solidFill>
              </a:rPr>
              <a:t>hardware</a:t>
            </a:r>
            <a:r>
              <a:rPr lang="en-US" altLang="en-US" dirty="0"/>
              <a:t> </a:t>
            </a:r>
            <a:r>
              <a:rPr lang="en-US" altLang="en-US" dirty="0">
                <a:solidFill>
                  <a:srgbClr val="FF0000"/>
                </a:solidFill>
              </a:rPr>
              <a:t>(physical equipment) </a:t>
            </a:r>
            <a:r>
              <a:rPr lang="en-US" altLang="en-US" dirty="0"/>
              <a:t>and </a:t>
            </a:r>
            <a:r>
              <a:rPr lang="en-US" altLang="en-US" dirty="0">
                <a:solidFill>
                  <a:srgbClr val="FF0000"/>
                </a:solidFill>
              </a:rPr>
              <a:t>software</a:t>
            </a:r>
            <a:r>
              <a:rPr lang="en-US" altLang="en-US" dirty="0"/>
              <a:t> </a:t>
            </a:r>
            <a:r>
              <a:rPr lang="en-US" altLang="en-US" dirty="0">
                <a:solidFill>
                  <a:srgbClr val="FF0000"/>
                </a:solidFill>
              </a:rPr>
              <a:t>(programs).</a:t>
            </a:r>
          </a:p>
          <a:p>
            <a:pPr lvl="1"/>
            <a:endParaRPr lang="en-US" dirty="0"/>
          </a:p>
        </p:txBody>
      </p:sp>
      <p:sp>
        <p:nvSpPr>
          <p:cNvPr id="3" name="Title 2">
            <a:extLst>
              <a:ext uri="{FF2B5EF4-FFF2-40B4-BE49-F238E27FC236}">
                <a16:creationId xmlns:a16="http://schemas.microsoft.com/office/drawing/2014/main" id="{52CFDA46-FDF3-4901-90C1-64A45173F9BF}"/>
              </a:ext>
            </a:extLst>
          </p:cNvPr>
          <p:cNvSpPr>
            <a:spLocks noGrp="1"/>
          </p:cNvSpPr>
          <p:nvPr>
            <p:ph type="title"/>
          </p:nvPr>
        </p:nvSpPr>
        <p:spPr/>
        <p:txBody>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316300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D96B2-20AD-45C8-987A-FBE467B2E7E8}"/>
              </a:ext>
            </a:extLst>
          </p:cNvPr>
          <p:cNvSpPr>
            <a:spLocks noGrp="1"/>
          </p:cNvSpPr>
          <p:nvPr>
            <p:ph idx="1"/>
          </p:nvPr>
        </p:nvSpPr>
        <p:spPr/>
        <p:txBody>
          <a:bodyPr/>
          <a:lstStyle/>
          <a:p>
            <a:pPr marL="0" indent="0">
              <a:lnSpc>
                <a:spcPct val="150000"/>
              </a:lnSpc>
              <a:buNone/>
            </a:pPr>
            <a:r>
              <a:rPr lang="en-US" dirty="0">
                <a:solidFill>
                  <a:srgbClr val="FF0000"/>
                </a:solidFill>
              </a:rPr>
              <a:t>Four fundamental characteristics </a:t>
            </a:r>
            <a:r>
              <a:rPr lang="en-US" dirty="0"/>
              <a:t>governing the effectiveness of Data Communication: -</a:t>
            </a:r>
          </a:p>
          <a:p>
            <a:pPr lvl="1">
              <a:lnSpc>
                <a:spcPct val="150000"/>
              </a:lnSpc>
              <a:buClr>
                <a:schemeClr val="bg1">
                  <a:lumMod val="50000"/>
                </a:schemeClr>
              </a:buClr>
            </a:pPr>
            <a:r>
              <a:rPr lang="en-US" altLang="en-US" dirty="0">
                <a:solidFill>
                  <a:schemeClr val="bg1">
                    <a:lumMod val="50000"/>
                  </a:schemeClr>
                </a:solidFill>
              </a:rPr>
              <a:t>Delivery</a:t>
            </a:r>
          </a:p>
          <a:p>
            <a:pPr lvl="1">
              <a:lnSpc>
                <a:spcPct val="150000"/>
              </a:lnSpc>
              <a:buClr>
                <a:schemeClr val="bg1">
                  <a:lumMod val="50000"/>
                </a:schemeClr>
              </a:buClr>
            </a:pPr>
            <a:r>
              <a:rPr lang="en-US" altLang="en-US" dirty="0">
                <a:solidFill>
                  <a:schemeClr val="bg1">
                    <a:lumMod val="50000"/>
                  </a:schemeClr>
                </a:solidFill>
              </a:rPr>
              <a:t>Accuracy</a:t>
            </a:r>
          </a:p>
          <a:p>
            <a:pPr lvl="1">
              <a:lnSpc>
                <a:spcPct val="150000"/>
              </a:lnSpc>
              <a:buClr>
                <a:schemeClr val="bg1">
                  <a:lumMod val="50000"/>
                </a:schemeClr>
              </a:buClr>
            </a:pPr>
            <a:r>
              <a:rPr lang="en-US" altLang="en-US" dirty="0">
                <a:solidFill>
                  <a:schemeClr val="bg1">
                    <a:lumMod val="50000"/>
                  </a:schemeClr>
                </a:solidFill>
              </a:rPr>
              <a:t>Timeliness</a:t>
            </a:r>
          </a:p>
          <a:p>
            <a:pPr lvl="1">
              <a:lnSpc>
                <a:spcPct val="150000"/>
              </a:lnSpc>
              <a:buClr>
                <a:schemeClr val="bg1">
                  <a:lumMod val="50000"/>
                </a:schemeClr>
              </a:buClr>
            </a:pPr>
            <a:r>
              <a:rPr lang="en-US" altLang="en-US" dirty="0">
                <a:solidFill>
                  <a:schemeClr val="bg1">
                    <a:lumMod val="50000"/>
                  </a:schemeClr>
                </a:solidFill>
              </a:rPr>
              <a:t>Jitter</a:t>
            </a:r>
          </a:p>
          <a:p>
            <a:pPr lvl="1"/>
            <a:endParaRPr lang="en-US" dirty="0"/>
          </a:p>
        </p:txBody>
      </p:sp>
      <p:sp>
        <p:nvSpPr>
          <p:cNvPr id="3" name="Title 2">
            <a:extLst>
              <a:ext uri="{FF2B5EF4-FFF2-40B4-BE49-F238E27FC236}">
                <a16:creationId xmlns:a16="http://schemas.microsoft.com/office/drawing/2014/main" id="{78AAFCC3-E463-449C-B623-E2D7E6C43507}"/>
              </a:ext>
            </a:extLst>
          </p:cNvPr>
          <p:cNvSpPr>
            <a:spLocks noGrp="1"/>
          </p:cNvSpPr>
          <p:nvPr>
            <p:ph type="title"/>
          </p:nvPr>
        </p:nvSpPr>
        <p:spPr/>
        <p:txBody>
          <a:bodyPr>
            <a:normAutofit/>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153270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D96B2-20AD-45C8-987A-FBE467B2E7E8}"/>
              </a:ext>
            </a:extLst>
          </p:cNvPr>
          <p:cNvSpPr>
            <a:spLocks noGrp="1"/>
          </p:cNvSpPr>
          <p:nvPr>
            <p:ph idx="1"/>
          </p:nvPr>
        </p:nvSpPr>
        <p:spPr/>
        <p:txBody>
          <a:bodyPr/>
          <a:lstStyle/>
          <a:p>
            <a:pPr marL="0" indent="0">
              <a:lnSpc>
                <a:spcPct val="150000"/>
              </a:lnSpc>
              <a:buNone/>
            </a:pPr>
            <a:r>
              <a:rPr lang="en-US" dirty="0">
                <a:solidFill>
                  <a:srgbClr val="FF0000"/>
                </a:solidFill>
              </a:rPr>
              <a:t>Four fundamental characteristics </a:t>
            </a:r>
            <a:r>
              <a:rPr lang="en-US" dirty="0"/>
              <a:t>governing the effectiveness of Data Communication: -</a:t>
            </a:r>
          </a:p>
          <a:p>
            <a:pPr lvl="1">
              <a:lnSpc>
                <a:spcPct val="150000"/>
              </a:lnSpc>
            </a:pPr>
            <a:r>
              <a:rPr lang="en-US" altLang="en-US" dirty="0"/>
              <a:t>Delivery</a:t>
            </a:r>
          </a:p>
          <a:p>
            <a:pPr lvl="1">
              <a:lnSpc>
                <a:spcPct val="150000"/>
              </a:lnSpc>
              <a:buClr>
                <a:schemeClr val="bg1">
                  <a:lumMod val="50000"/>
                </a:schemeClr>
              </a:buClr>
            </a:pPr>
            <a:r>
              <a:rPr lang="en-US" altLang="en-US" dirty="0">
                <a:solidFill>
                  <a:schemeClr val="bg1">
                    <a:lumMod val="50000"/>
                  </a:schemeClr>
                </a:solidFill>
              </a:rPr>
              <a:t>Accuracy</a:t>
            </a:r>
          </a:p>
          <a:p>
            <a:pPr lvl="1">
              <a:lnSpc>
                <a:spcPct val="150000"/>
              </a:lnSpc>
              <a:buClr>
                <a:schemeClr val="bg1">
                  <a:lumMod val="50000"/>
                </a:schemeClr>
              </a:buClr>
            </a:pPr>
            <a:r>
              <a:rPr lang="en-US" altLang="en-US" dirty="0">
                <a:solidFill>
                  <a:schemeClr val="bg1">
                    <a:lumMod val="50000"/>
                  </a:schemeClr>
                </a:solidFill>
              </a:rPr>
              <a:t>Timeliness</a:t>
            </a:r>
          </a:p>
          <a:p>
            <a:pPr lvl="1">
              <a:lnSpc>
                <a:spcPct val="150000"/>
              </a:lnSpc>
              <a:buClr>
                <a:schemeClr val="bg1">
                  <a:lumMod val="50000"/>
                </a:schemeClr>
              </a:buClr>
            </a:pPr>
            <a:r>
              <a:rPr lang="en-US" altLang="en-US" dirty="0">
                <a:solidFill>
                  <a:schemeClr val="bg1">
                    <a:lumMod val="50000"/>
                  </a:schemeClr>
                </a:solidFill>
              </a:rPr>
              <a:t>Jitter</a:t>
            </a:r>
          </a:p>
          <a:p>
            <a:pPr lvl="1"/>
            <a:endParaRPr lang="en-US" dirty="0"/>
          </a:p>
        </p:txBody>
      </p:sp>
      <p:sp>
        <p:nvSpPr>
          <p:cNvPr id="3" name="Title 2">
            <a:extLst>
              <a:ext uri="{FF2B5EF4-FFF2-40B4-BE49-F238E27FC236}">
                <a16:creationId xmlns:a16="http://schemas.microsoft.com/office/drawing/2014/main" id="{78AAFCC3-E463-449C-B623-E2D7E6C43507}"/>
              </a:ext>
            </a:extLst>
          </p:cNvPr>
          <p:cNvSpPr>
            <a:spLocks noGrp="1"/>
          </p:cNvSpPr>
          <p:nvPr>
            <p:ph type="title"/>
          </p:nvPr>
        </p:nvSpPr>
        <p:spPr/>
        <p:txBody>
          <a:bodyPr>
            <a:normAutofit/>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878188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D96B2-20AD-45C8-987A-FBE467B2E7E8}"/>
              </a:ext>
            </a:extLst>
          </p:cNvPr>
          <p:cNvSpPr>
            <a:spLocks noGrp="1"/>
          </p:cNvSpPr>
          <p:nvPr>
            <p:ph idx="1"/>
          </p:nvPr>
        </p:nvSpPr>
        <p:spPr/>
        <p:txBody>
          <a:bodyPr/>
          <a:lstStyle/>
          <a:p>
            <a:pPr marL="0" indent="0">
              <a:lnSpc>
                <a:spcPct val="150000"/>
              </a:lnSpc>
              <a:buNone/>
            </a:pPr>
            <a:r>
              <a:rPr lang="en-US" dirty="0">
                <a:solidFill>
                  <a:srgbClr val="FF0000"/>
                </a:solidFill>
              </a:rPr>
              <a:t>Four fundamental characteristics </a:t>
            </a:r>
            <a:r>
              <a:rPr lang="en-US" dirty="0"/>
              <a:t>governing the effectiveness of Data Communication: -</a:t>
            </a:r>
          </a:p>
          <a:p>
            <a:pPr lvl="1">
              <a:lnSpc>
                <a:spcPct val="150000"/>
              </a:lnSpc>
              <a:buClr>
                <a:schemeClr val="bg1">
                  <a:lumMod val="50000"/>
                </a:schemeClr>
              </a:buClr>
            </a:pPr>
            <a:r>
              <a:rPr lang="en-US" altLang="en-US" dirty="0">
                <a:solidFill>
                  <a:schemeClr val="bg1">
                    <a:lumMod val="50000"/>
                  </a:schemeClr>
                </a:solidFill>
              </a:rPr>
              <a:t>Delivery</a:t>
            </a:r>
          </a:p>
          <a:p>
            <a:pPr lvl="1">
              <a:lnSpc>
                <a:spcPct val="150000"/>
              </a:lnSpc>
            </a:pPr>
            <a:r>
              <a:rPr lang="en-US" altLang="en-US" dirty="0"/>
              <a:t>Accuracy</a:t>
            </a:r>
          </a:p>
          <a:p>
            <a:pPr lvl="1">
              <a:lnSpc>
                <a:spcPct val="150000"/>
              </a:lnSpc>
              <a:buClr>
                <a:schemeClr val="bg1">
                  <a:lumMod val="50000"/>
                </a:schemeClr>
              </a:buClr>
            </a:pPr>
            <a:r>
              <a:rPr lang="en-US" altLang="en-US" dirty="0">
                <a:solidFill>
                  <a:schemeClr val="bg1">
                    <a:lumMod val="50000"/>
                  </a:schemeClr>
                </a:solidFill>
              </a:rPr>
              <a:t>Timeliness</a:t>
            </a:r>
          </a:p>
          <a:p>
            <a:pPr lvl="1">
              <a:lnSpc>
                <a:spcPct val="150000"/>
              </a:lnSpc>
              <a:buClr>
                <a:schemeClr val="bg1">
                  <a:lumMod val="50000"/>
                </a:schemeClr>
              </a:buClr>
            </a:pPr>
            <a:r>
              <a:rPr lang="en-US" altLang="en-US" dirty="0">
                <a:solidFill>
                  <a:schemeClr val="bg1">
                    <a:lumMod val="50000"/>
                  </a:schemeClr>
                </a:solidFill>
              </a:rPr>
              <a:t>Jitter</a:t>
            </a:r>
          </a:p>
          <a:p>
            <a:pPr lvl="1"/>
            <a:endParaRPr lang="en-US" dirty="0"/>
          </a:p>
        </p:txBody>
      </p:sp>
      <p:sp>
        <p:nvSpPr>
          <p:cNvPr id="3" name="Title 2">
            <a:extLst>
              <a:ext uri="{FF2B5EF4-FFF2-40B4-BE49-F238E27FC236}">
                <a16:creationId xmlns:a16="http://schemas.microsoft.com/office/drawing/2014/main" id="{78AAFCC3-E463-449C-B623-E2D7E6C43507}"/>
              </a:ext>
            </a:extLst>
          </p:cNvPr>
          <p:cNvSpPr>
            <a:spLocks noGrp="1"/>
          </p:cNvSpPr>
          <p:nvPr>
            <p:ph type="title"/>
          </p:nvPr>
        </p:nvSpPr>
        <p:spPr/>
        <p:txBody>
          <a:bodyPr>
            <a:normAutofit/>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4144783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D96B2-20AD-45C8-987A-FBE467B2E7E8}"/>
              </a:ext>
            </a:extLst>
          </p:cNvPr>
          <p:cNvSpPr>
            <a:spLocks noGrp="1"/>
          </p:cNvSpPr>
          <p:nvPr>
            <p:ph idx="1"/>
          </p:nvPr>
        </p:nvSpPr>
        <p:spPr/>
        <p:txBody>
          <a:bodyPr/>
          <a:lstStyle/>
          <a:p>
            <a:pPr marL="0" indent="0">
              <a:lnSpc>
                <a:spcPct val="150000"/>
              </a:lnSpc>
              <a:buNone/>
            </a:pPr>
            <a:r>
              <a:rPr lang="en-US" dirty="0">
                <a:solidFill>
                  <a:srgbClr val="FF0000"/>
                </a:solidFill>
              </a:rPr>
              <a:t>Four fundamental characteristics </a:t>
            </a:r>
            <a:r>
              <a:rPr lang="en-US" dirty="0"/>
              <a:t>governing the effectiveness of Data Communication: -</a:t>
            </a:r>
          </a:p>
          <a:p>
            <a:pPr lvl="1">
              <a:lnSpc>
                <a:spcPct val="150000"/>
              </a:lnSpc>
              <a:buClr>
                <a:schemeClr val="bg1">
                  <a:lumMod val="50000"/>
                </a:schemeClr>
              </a:buClr>
            </a:pPr>
            <a:r>
              <a:rPr lang="en-US" altLang="en-US" dirty="0">
                <a:solidFill>
                  <a:schemeClr val="bg1">
                    <a:lumMod val="50000"/>
                  </a:schemeClr>
                </a:solidFill>
              </a:rPr>
              <a:t>Delivery</a:t>
            </a:r>
          </a:p>
          <a:p>
            <a:pPr lvl="1">
              <a:lnSpc>
                <a:spcPct val="150000"/>
              </a:lnSpc>
              <a:buClr>
                <a:schemeClr val="bg1">
                  <a:lumMod val="50000"/>
                </a:schemeClr>
              </a:buClr>
            </a:pPr>
            <a:r>
              <a:rPr lang="en-US" altLang="en-US" dirty="0">
                <a:solidFill>
                  <a:schemeClr val="bg1">
                    <a:lumMod val="50000"/>
                  </a:schemeClr>
                </a:solidFill>
              </a:rPr>
              <a:t>Accuracy</a:t>
            </a:r>
          </a:p>
          <a:p>
            <a:pPr lvl="1">
              <a:lnSpc>
                <a:spcPct val="150000"/>
              </a:lnSpc>
            </a:pPr>
            <a:r>
              <a:rPr lang="en-US" altLang="en-US" dirty="0"/>
              <a:t>Timeliness</a:t>
            </a:r>
          </a:p>
          <a:p>
            <a:pPr lvl="1">
              <a:lnSpc>
                <a:spcPct val="150000"/>
              </a:lnSpc>
              <a:buClr>
                <a:schemeClr val="bg1">
                  <a:lumMod val="50000"/>
                </a:schemeClr>
              </a:buClr>
            </a:pPr>
            <a:r>
              <a:rPr lang="en-US" altLang="en-US" dirty="0">
                <a:solidFill>
                  <a:schemeClr val="bg1">
                    <a:lumMod val="50000"/>
                  </a:schemeClr>
                </a:solidFill>
              </a:rPr>
              <a:t>Jitter</a:t>
            </a:r>
          </a:p>
          <a:p>
            <a:pPr lvl="1"/>
            <a:endParaRPr lang="en-US" dirty="0"/>
          </a:p>
        </p:txBody>
      </p:sp>
      <p:sp>
        <p:nvSpPr>
          <p:cNvPr id="3" name="Title 2">
            <a:extLst>
              <a:ext uri="{FF2B5EF4-FFF2-40B4-BE49-F238E27FC236}">
                <a16:creationId xmlns:a16="http://schemas.microsoft.com/office/drawing/2014/main" id="{78AAFCC3-E463-449C-B623-E2D7E6C43507}"/>
              </a:ext>
            </a:extLst>
          </p:cNvPr>
          <p:cNvSpPr>
            <a:spLocks noGrp="1"/>
          </p:cNvSpPr>
          <p:nvPr>
            <p:ph type="title"/>
          </p:nvPr>
        </p:nvSpPr>
        <p:spPr/>
        <p:txBody>
          <a:bodyPr>
            <a:normAutofit/>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420555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D96B2-20AD-45C8-987A-FBE467B2E7E8}"/>
              </a:ext>
            </a:extLst>
          </p:cNvPr>
          <p:cNvSpPr>
            <a:spLocks noGrp="1"/>
          </p:cNvSpPr>
          <p:nvPr>
            <p:ph idx="1"/>
          </p:nvPr>
        </p:nvSpPr>
        <p:spPr/>
        <p:txBody>
          <a:bodyPr/>
          <a:lstStyle/>
          <a:p>
            <a:pPr marL="0" indent="0">
              <a:lnSpc>
                <a:spcPct val="150000"/>
              </a:lnSpc>
              <a:buNone/>
            </a:pPr>
            <a:r>
              <a:rPr lang="en-US" dirty="0">
                <a:solidFill>
                  <a:srgbClr val="FF0000"/>
                </a:solidFill>
              </a:rPr>
              <a:t>Four fundamental characteristics </a:t>
            </a:r>
            <a:r>
              <a:rPr lang="en-US" dirty="0"/>
              <a:t>governing the effectiveness of Data Communication: -</a:t>
            </a:r>
          </a:p>
          <a:p>
            <a:pPr lvl="1">
              <a:lnSpc>
                <a:spcPct val="150000"/>
              </a:lnSpc>
              <a:buClr>
                <a:schemeClr val="bg1">
                  <a:lumMod val="50000"/>
                </a:schemeClr>
              </a:buClr>
            </a:pPr>
            <a:r>
              <a:rPr lang="en-US" altLang="en-US" dirty="0">
                <a:solidFill>
                  <a:schemeClr val="bg1">
                    <a:lumMod val="50000"/>
                  </a:schemeClr>
                </a:solidFill>
              </a:rPr>
              <a:t>Delivery</a:t>
            </a:r>
          </a:p>
          <a:p>
            <a:pPr lvl="1">
              <a:lnSpc>
                <a:spcPct val="150000"/>
              </a:lnSpc>
              <a:buClr>
                <a:schemeClr val="bg1">
                  <a:lumMod val="50000"/>
                </a:schemeClr>
              </a:buClr>
            </a:pPr>
            <a:r>
              <a:rPr lang="en-US" altLang="en-US" dirty="0">
                <a:solidFill>
                  <a:schemeClr val="bg1">
                    <a:lumMod val="50000"/>
                  </a:schemeClr>
                </a:solidFill>
              </a:rPr>
              <a:t>Accuracy</a:t>
            </a:r>
          </a:p>
          <a:p>
            <a:pPr lvl="1">
              <a:lnSpc>
                <a:spcPct val="150000"/>
              </a:lnSpc>
              <a:buClr>
                <a:schemeClr val="bg1">
                  <a:lumMod val="50000"/>
                </a:schemeClr>
              </a:buClr>
            </a:pPr>
            <a:r>
              <a:rPr lang="en-US" altLang="en-US" dirty="0">
                <a:solidFill>
                  <a:schemeClr val="bg1">
                    <a:lumMod val="50000"/>
                  </a:schemeClr>
                </a:solidFill>
              </a:rPr>
              <a:t>Timeliness</a:t>
            </a:r>
          </a:p>
          <a:p>
            <a:pPr lvl="1">
              <a:lnSpc>
                <a:spcPct val="150000"/>
              </a:lnSpc>
            </a:pPr>
            <a:r>
              <a:rPr lang="en-US" altLang="en-US" dirty="0"/>
              <a:t>Jitter</a:t>
            </a:r>
          </a:p>
          <a:p>
            <a:pPr lvl="1"/>
            <a:endParaRPr lang="en-US" dirty="0"/>
          </a:p>
        </p:txBody>
      </p:sp>
      <p:sp>
        <p:nvSpPr>
          <p:cNvPr id="3" name="Title 2">
            <a:extLst>
              <a:ext uri="{FF2B5EF4-FFF2-40B4-BE49-F238E27FC236}">
                <a16:creationId xmlns:a16="http://schemas.microsoft.com/office/drawing/2014/main" id="{78AAFCC3-E463-449C-B623-E2D7E6C43507}"/>
              </a:ext>
            </a:extLst>
          </p:cNvPr>
          <p:cNvSpPr>
            <a:spLocks noGrp="1"/>
          </p:cNvSpPr>
          <p:nvPr>
            <p:ph type="title"/>
          </p:nvPr>
        </p:nvSpPr>
        <p:spPr/>
        <p:txBody>
          <a:bodyPr>
            <a:normAutofit/>
          </a:bodyPr>
          <a:lstStyle/>
          <a:p>
            <a:r>
              <a:rPr lang="en-US" altLang="en-US"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615118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7E17C-2C4A-4D1C-8B66-9C20C1312F65}"/>
              </a:ext>
            </a:extLst>
          </p:cNvPr>
          <p:cNvSpPr>
            <a:spLocks noGrp="1"/>
          </p:cNvSpPr>
          <p:nvPr>
            <p:ph idx="1"/>
          </p:nvPr>
        </p:nvSpPr>
        <p:spPr/>
        <p:txBody>
          <a:bodyPr/>
          <a:lstStyle/>
          <a:p>
            <a:pPr marL="0" indent="0" eaLnBrk="1" fontAlgn="auto" hangingPunct="1">
              <a:lnSpc>
                <a:spcPct val="150000"/>
              </a:lnSpc>
              <a:spcAft>
                <a:spcPts val="0"/>
              </a:spcAft>
              <a:buNone/>
              <a:defRPr/>
            </a:pPr>
            <a:r>
              <a:rPr lang="en-US" b="1" dirty="0"/>
              <a:t>Delivery</a:t>
            </a:r>
            <a:endParaRPr lang="en-US" dirty="0"/>
          </a:p>
          <a:p>
            <a:pPr marL="457200" lvl="1" indent="0" eaLnBrk="1" fontAlgn="auto" hangingPunct="1">
              <a:lnSpc>
                <a:spcPct val="150000"/>
              </a:lnSpc>
              <a:spcAft>
                <a:spcPts val="0"/>
              </a:spcAft>
              <a:buNone/>
              <a:defRPr/>
            </a:pPr>
            <a:r>
              <a:rPr lang="en-US" dirty="0"/>
              <a:t>The system must deliver data to the correct destination. Data must be received by the intended device or user and only by that device or user</a:t>
            </a:r>
          </a:p>
          <a:p>
            <a:endParaRPr lang="en-US" dirty="0"/>
          </a:p>
        </p:txBody>
      </p:sp>
      <p:sp>
        <p:nvSpPr>
          <p:cNvPr id="3" name="Title 2">
            <a:extLst>
              <a:ext uri="{FF2B5EF4-FFF2-40B4-BE49-F238E27FC236}">
                <a16:creationId xmlns:a16="http://schemas.microsoft.com/office/drawing/2014/main" id="{E67EE7AE-5847-4524-ADDF-675DC5F5CB66}"/>
              </a:ext>
            </a:extLst>
          </p:cNvPr>
          <p:cNvSpPr>
            <a:spLocks noGrp="1"/>
          </p:cNvSpPr>
          <p:nvPr>
            <p:ph type="title"/>
          </p:nvPr>
        </p:nvSpPr>
        <p:spPr/>
        <p:txBody>
          <a:bodyPr/>
          <a:lstStyle/>
          <a:p>
            <a:r>
              <a:rPr lang="en-IN"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967177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7E17C-2C4A-4D1C-8B66-9C20C1312F65}"/>
              </a:ext>
            </a:extLst>
          </p:cNvPr>
          <p:cNvSpPr>
            <a:spLocks noGrp="1"/>
          </p:cNvSpPr>
          <p:nvPr>
            <p:ph idx="1"/>
          </p:nvPr>
        </p:nvSpPr>
        <p:spPr/>
        <p:txBody>
          <a:bodyPr/>
          <a:lstStyle/>
          <a:p>
            <a:pPr marL="0" indent="0" eaLnBrk="1" fontAlgn="auto" hangingPunct="1">
              <a:lnSpc>
                <a:spcPct val="150000"/>
              </a:lnSpc>
              <a:spcAft>
                <a:spcPts val="0"/>
              </a:spcAft>
              <a:buNone/>
              <a:defRPr/>
            </a:pPr>
            <a:r>
              <a:rPr lang="en-US" b="1" dirty="0"/>
              <a:t>Accuracy</a:t>
            </a:r>
            <a:endParaRPr lang="en-US" dirty="0"/>
          </a:p>
          <a:p>
            <a:pPr marL="457200" lvl="1" indent="0" eaLnBrk="1" fontAlgn="auto" hangingPunct="1">
              <a:lnSpc>
                <a:spcPct val="150000"/>
              </a:lnSpc>
              <a:spcAft>
                <a:spcPts val="0"/>
              </a:spcAft>
              <a:buNone/>
              <a:defRPr/>
            </a:pPr>
            <a:r>
              <a:rPr lang="en-US" dirty="0"/>
              <a:t>The system must deliver the data accurately. Data that have been altered in transmission and left uncorrected are unusable.</a:t>
            </a:r>
          </a:p>
          <a:p>
            <a:endParaRPr lang="en-US" dirty="0"/>
          </a:p>
        </p:txBody>
      </p:sp>
      <p:sp>
        <p:nvSpPr>
          <p:cNvPr id="3" name="Title 2">
            <a:extLst>
              <a:ext uri="{FF2B5EF4-FFF2-40B4-BE49-F238E27FC236}">
                <a16:creationId xmlns:a16="http://schemas.microsoft.com/office/drawing/2014/main" id="{E67EE7AE-5847-4524-ADDF-675DC5F5CB66}"/>
              </a:ext>
            </a:extLst>
          </p:cNvPr>
          <p:cNvSpPr>
            <a:spLocks noGrp="1"/>
          </p:cNvSpPr>
          <p:nvPr>
            <p:ph type="title"/>
          </p:nvPr>
        </p:nvSpPr>
        <p:spPr/>
        <p:txBody>
          <a:bodyPr/>
          <a:lstStyle/>
          <a:p>
            <a:r>
              <a:rPr lang="en-IN"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8255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46586-37A0-4D59-9B7D-93E6FADA13A2}"/>
              </a:ext>
            </a:extLst>
          </p:cNvPr>
          <p:cNvSpPr>
            <a:spLocks noGrp="1"/>
          </p:cNvSpPr>
          <p:nvPr>
            <p:ph type="title"/>
          </p:nvPr>
        </p:nvSpPr>
        <p:spPr/>
        <p:txBody>
          <a:bodyPr/>
          <a:lstStyle/>
          <a:p>
            <a:r>
              <a:rPr lang="en-US" dirty="0">
                <a:latin typeface="Bahnschrift SemiBold" panose="020B0502040204020203" pitchFamily="34" charset="0"/>
              </a:rPr>
              <a:t>What is Data communication?</a:t>
            </a:r>
          </a:p>
        </p:txBody>
      </p:sp>
      <p:pic>
        <p:nvPicPr>
          <p:cNvPr id="4" name="Picture 3">
            <a:extLst>
              <a:ext uri="{FF2B5EF4-FFF2-40B4-BE49-F238E27FC236}">
                <a16:creationId xmlns:a16="http://schemas.microsoft.com/office/drawing/2014/main" id="{53B665D8-EB10-4017-B654-73E2A9D131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631" y="1366860"/>
            <a:ext cx="2538241" cy="222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38A26F4-79B4-4050-9969-E976F8BFB716}"/>
              </a:ext>
            </a:extLst>
          </p:cNvPr>
          <p:cNvPicPr>
            <a:picLocks noChangeAspect="1"/>
          </p:cNvPicPr>
          <p:nvPr/>
        </p:nvPicPr>
        <p:blipFill rotWithShape="1">
          <a:blip r:embed="rId3">
            <a:extLst>
              <a:ext uri="{28A0092B-C50C-407E-A947-70E740481C1C}">
                <a14:useLocalDpi xmlns:a14="http://schemas.microsoft.com/office/drawing/2010/main" val="0"/>
              </a:ext>
            </a:extLst>
          </a:blip>
          <a:srcRect b="13048"/>
          <a:stretch/>
        </p:blipFill>
        <p:spPr bwMode="auto">
          <a:xfrm>
            <a:off x="2609366" y="3429000"/>
            <a:ext cx="3768764" cy="198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672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7E17C-2C4A-4D1C-8B66-9C20C1312F65}"/>
              </a:ext>
            </a:extLst>
          </p:cNvPr>
          <p:cNvSpPr>
            <a:spLocks noGrp="1"/>
          </p:cNvSpPr>
          <p:nvPr>
            <p:ph idx="1"/>
          </p:nvPr>
        </p:nvSpPr>
        <p:spPr/>
        <p:txBody>
          <a:bodyPr/>
          <a:lstStyle/>
          <a:p>
            <a:pPr marL="0" indent="0" eaLnBrk="1" fontAlgn="auto" hangingPunct="1">
              <a:lnSpc>
                <a:spcPct val="150000"/>
              </a:lnSpc>
              <a:spcAft>
                <a:spcPts val="0"/>
              </a:spcAft>
              <a:buNone/>
              <a:defRPr/>
            </a:pPr>
            <a:r>
              <a:rPr lang="en-US" b="1" dirty="0"/>
              <a:t>Timeliness</a:t>
            </a:r>
            <a:endParaRPr lang="en-US" dirty="0"/>
          </a:p>
          <a:p>
            <a:pPr marL="457200" lvl="1" indent="0" eaLnBrk="1" fontAlgn="auto" hangingPunct="1">
              <a:lnSpc>
                <a:spcPct val="150000"/>
              </a:lnSpc>
              <a:spcAft>
                <a:spcPts val="0"/>
              </a:spcAft>
              <a:buNone/>
              <a:defRPr/>
            </a:pPr>
            <a:r>
              <a:rPr lang="en-US" dirty="0"/>
              <a:t>The system must deliver data in a timely manner. </a:t>
            </a:r>
          </a:p>
          <a:p>
            <a:pPr marL="914400" lvl="2" indent="0" eaLnBrk="1" fontAlgn="auto" hangingPunct="1">
              <a:lnSpc>
                <a:spcPct val="150000"/>
              </a:lnSpc>
              <a:spcAft>
                <a:spcPts val="0"/>
              </a:spcAft>
              <a:buNone/>
              <a:defRPr/>
            </a:pPr>
            <a:r>
              <a:rPr lang="en-US" dirty="0"/>
              <a:t>Data delivered late are useless. In the case of video and audio, timely delivery means delivering data as they are produced, in the same order that they are produced, and without significant delay. This kind of delivery is called </a:t>
            </a:r>
            <a:r>
              <a:rPr lang="en-US" b="1" i="1" dirty="0"/>
              <a:t>real-time </a:t>
            </a:r>
            <a:r>
              <a:rPr lang="en-US" b="1" dirty="0"/>
              <a:t>transmission.</a:t>
            </a:r>
          </a:p>
          <a:p>
            <a:endParaRPr lang="en-US" dirty="0"/>
          </a:p>
        </p:txBody>
      </p:sp>
      <p:sp>
        <p:nvSpPr>
          <p:cNvPr id="3" name="Title 2">
            <a:extLst>
              <a:ext uri="{FF2B5EF4-FFF2-40B4-BE49-F238E27FC236}">
                <a16:creationId xmlns:a16="http://schemas.microsoft.com/office/drawing/2014/main" id="{E67EE7AE-5847-4524-ADDF-675DC5F5CB66}"/>
              </a:ext>
            </a:extLst>
          </p:cNvPr>
          <p:cNvSpPr>
            <a:spLocks noGrp="1"/>
          </p:cNvSpPr>
          <p:nvPr>
            <p:ph type="title"/>
          </p:nvPr>
        </p:nvSpPr>
        <p:spPr/>
        <p:txBody>
          <a:bodyPr/>
          <a:lstStyle/>
          <a:p>
            <a:r>
              <a:rPr lang="en-IN"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634682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7E17C-2C4A-4D1C-8B66-9C20C1312F65}"/>
              </a:ext>
            </a:extLst>
          </p:cNvPr>
          <p:cNvSpPr>
            <a:spLocks noGrp="1"/>
          </p:cNvSpPr>
          <p:nvPr>
            <p:ph idx="1"/>
          </p:nvPr>
        </p:nvSpPr>
        <p:spPr/>
        <p:txBody>
          <a:bodyPr/>
          <a:lstStyle/>
          <a:p>
            <a:pPr marL="0" indent="0" eaLnBrk="1" fontAlgn="auto" hangingPunct="1">
              <a:lnSpc>
                <a:spcPct val="150000"/>
              </a:lnSpc>
              <a:spcAft>
                <a:spcPts val="0"/>
              </a:spcAft>
              <a:buNone/>
              <a:defRPr/>
            </a:pPr>
            <a:r>
              <a:rPr lang="en-US" b="1" dirty="0"/>
              <a:t>Jitter</a:t>
            </a:r>
            <a:endParaRPr lang="en-US" dirty="0"/>
          </a:p>
          <a:p>
            <a:pPr marL="457200" lvl="1" indent="0" eaLnBrk="1" fontAlgn="auto" hangingPunct="1">
              <a:lnSpc>
                <a:spcPct val="150000"/>
              </a:lnSpc>
              <a:spcAft>
                <a:spcPts val="0"/>
              </a:spcAft>
              <a:buNone/>
              <a:defRPr/>
            </a:pPr>
            <a:r>
              <a:rPr lang="en-US" dirty="0"/>
              <a:t>Jitter refers to the variation in the packet arrival time. It is the uneven delay in the delivery of audio or video packets.</a:t>
            </a:r>
          </a:p>
        </p:txBody>
      </p:sp>
      <p:sp>
        <p:nvSpPr>
          <p:cNvPr id="3" name="Title 2">
            <a:extLst>
              <a:ext uri="{FF2B5EF4-FFF2-40B4-BE49-F238E27FC236}">
                <a16:creationId xmlns:a16="http://schemas.microsoft.com/office/drawing/2014/main" id="{E67EE7AE-5847-4524-ADDF-675DC5F5CB66}"/>
              </a:ext>
            </a:extLst>
          </p:cNvPr>
          <p:cNvSpPr>
            <a:spLocks noGrp="1"/>
          </p:cNvSpPr>
          <p:nvPr>
            <p:ph type="title"/>
          </p:nvPr>
        </p:nvSpPr>
        <p:spPr/>
        <p:txBody>
          <a:bodyPr/>
          <a:lstStyle/>
          <a:p>
            <a:r>
              <a:rPr lang="en-IN"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029392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E050F6-9105-4C8A-866F-C079736B0A51}"/>
              </a:ext>
            </a:extLst>
          </p:cNvPr>
          <p:cNvPicPr>
            <a:picLocks noChangeAspect="1"/>
          </p:cNvPicPr>
          <p:nvPr/>
        </p:nvPicPr>
        <p:blipFill rotWithShape="1">
          <a:blip r:embed="rId2"/>
          <a:srcRect t="4036" b="6366"/>
          <a:stretch/>
        </p:blipFill>
        <p:spPr>
          <a:xfrm>
            <a:off x="1090163" y="3348364"/>
            <a:ext cx="6963673" cy="3509636"/>
          </a:xfrm>
          <a:prstGeom prst="rect">
            <a:avLst/>
          </a:prstGeom>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2" name="Content Placeholder 1">
            <a:extLst>
              <a:ext uri="{FF2B5EF4-FFF2-40B4-BE49-F238E27FC236}">
                <a16:creationId xmlns:a16="http://schemas.microsoft.com/office/drawing/2014/main" id="{4A27E17C-2C4A-4D1C-8B66-9C20C1312F65}"/>
              </a:ext>
            </a:extLst>
          </p:cNvPr>
          <p:cNvSpPr>
            <a:spLocks noGrp="1"/>
          </p:cNvSpPr>
          <p:nvPr>
            <p:ph idx="1"/>
          </p:nvPr>
        </p:nvSpPr>
        <p:spPr/>
        <p:txBody>
          <a:bodyPr/>
          <a:lstStyle/>
          <a:p>
            <a:pPr marL="0" indent="0" eaLnBrk="1" fontAlgn="auto" hangingPunct="1">
              <a:lnSpc>
                <a:spcPct val="150000"/>
              </a:lnSpc>
              <a:spcAft>
                <a:spcPts val="0"/>
              </a:spcAft>
              <a:buNone/>
              <a:defRPr/>
            </a:pPr>
            <a:r>
              <a:rPr lang="en-US" b="1" dirty="0"/>
              <a:t>Jitter</a:t>
            </a:r>
            <a:endParaRPr lang="en-US" dirty="0"/>
          </a:p>
          <a:p>
            <a:pPr marL="457200" lvl="1" indent="0" eaLnBrk="1" fontAlgn="auto" hangingPunct="1">
              <a:lnSpc>
                <a:spcPct val="150000"/>
              </a:lnSpc>
              <a:spcAft>
                <a:spcPts val="0"/>
              </a:spcAft>
              <a:buNone/>
              <a:defRPr/>
            </a:pPr>
            <a:r>
              <a:rPr lang="en-US" dirty="0"/>
              <a:t>Jitter refers to the variation in the packet arrival time. It is the uneven delay in the delivery of audio or video packets.</a:t>
            </a:r>
          </a:p>
        </p:txBody>
      </p:sp>
      <p:sp>
        <p:nvSpPr>
          <p:cNvPr id="3" name="Title 2">
            <a:extLst>
              <a:ext uri="{FF2B5EF4-FFF2-40B4-BE49-F238E27FC236}">
                <a16:creationId xmlns:a16="http://schemas.microsoft.com/office/drawing/2014/main" id="{E67EE7AE-5847-4524-ADDF-675DC5F5CB66}"/>
              </a:ext>
            </a:extLst>
          </p:cNvPr>
          <p:cNvSpPr>
            <a:spLocks noGrp="1"/>
          </p:cNvSpPr>
          <p:nvPr>
            <p:ph type="title"/>
          </p:nvPr>
        </p:nvSpPr>
        <p:spPr/>
        <p:txBody>
          <a:bodyPr/>
          <a:lstStyle/>
          <a:p>
            <a:r>
              <a:rPr lang="en-IN" dirty="0">
                <a:latin typeface="Bahnschrift SemiBold" panose="020B0502040204020203" pitchFamily="34" charset="0"/>
              </a:rPr>
              <a:t>Data Communication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628071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2D35C-5940-40A3-A55E-573B7FAD9497}"/>
              </a:ext>
            </a:extLst>
          </p:cNvPr>
          <p:cNvSpPr>
            <a:spLocks noGrp="1"/>
          </p:cNvSpPr>
          <p:nvPr>
            <p:ph idx="1"/>
          </p:nvPr>
        </p:nvSpPr>
        <p:spPr/>
        <p:txBody>
          <a:bodyPr/>
          <a:lstStyle/>
          <a:p>
            <a:pPr marL="0" indent="0">
              <a:lnSpc>
                <a:spcPct val="150000"/>
              </a:lnSpc>
              <a:buNone/>
            </a:pPr>
            <a:r>
              <a:rPr lang="en-US" altLang="en-US" dirty="0"/>
              <a:t>A data communications system has five components</a:t>
            </a:r>
          </a:p>
          <a:p>
            <a:pPr lvl="1">
              <a:lnSpc>
                <a:spcPct val="150000"/>
              </a:lnSpc>
              <a:buClr>
                <a:schemeClr val="bg1">
                  <a:lumMod val="50000"/>
                </a:schemeClr>
              </a:buClr>
            </a:pPr>
            <a:r>
              <a:rPr lang="en-US" altLang="en-US" dirty="0">
                <a:solidFill>
                  <a:schemeClr val="bg1">
                    <a:lumMod val="50000"/>
                  </a:schemeClr>
                </a:solidFill>
              </a:rPr>
              <a:t>Message</a:t>
            </a:r>
          </a:p>
          <a:p>
            <a:pPr lvl="1">
              <a:lnSpc>
                <a:spcPct val="150000"/>
              </a:lnSpc>
              <a:buClr>
                <a:schemeClr val="bg1">
                  <a:lumMod val="50000"/>
                </a:schemeClr>
              </a:buClr>
            </a:pPr>
            <a:r>
              <a:rPr lang="en-US" altLang="en-US" dirty="0">
                <a:solidFill>
                  <a:schemeClr val="bg1">
                    <a:lumMod val="50000"/>
                  </a:schemeClr>
                </a:solidFill>
              </a:rPr>
              <a:t>Sender</a:t>
            </a:r>
          </a:p>
          <a:p>
            <a:pPr lvl="1">
              <a:lnSpc>
                <a:spcPct val="150000"/>
              </a:lnSpc>
              <a:buClr>
                <a:schemeClr val="bg1">
                  <a:lumMod val="50000"/>
                </a:schemeClr>
              </a:buClr>
            </a:pPr>
            <a:r>
              <a:rPr lang="en-US" altLang="en-US" dirty="0">
                <a:solidFill>
                  <a:schemeClr val="bg1">
                    <a:lumMod val="50000"/>
                  </a:schemeClr>
                </a:solidFill>
              </a:rPr>
              <a:t>Receiver</a:t>
            </a:r>
          </a:p>
          <a:p>
            <a:pPr lvl="1">
              <a:lnSpc>
                <a:spcPct val="150000"/>
              </a:lnSpc>
              <a:buClr>
                <a:schemeClr val="bg1">
                  <a:lumMod val="50000"/>
                </a:schemeClr>
              </a:buClr>
            </a:pPr>
            <a:r>
              <a:rPr lang="en-US" altLang="en-US" dirty="0">
                <a:solidFill>
                  <a:schemeClr val="bg1">
                    <a:lumMod val="50000"/>
                  </a:schemeClr>
                </a:solidFill>
              </a:rPr>
              <a:t>Transmission medium</a:t>
            </a:r>
          </a:p>
          <a:p>
            <a:pPr lvl="1">
              <a:lnSpc>
                <a:spcPct val="150000"/>
              </a:lnSpc>
              <a:buClr>
                <a:schemeClr val="bg1">
                  <a:lumMod val="50000"/>
                </a:schemeClr>
              </a:buClr>
            </a:pPr>
            <a:r>
              <a:rPr lang="en-US" altLang="en-US" dirty="0">
                <a:solidFill>
                  <a:schemeClr val="bg1">
                    <a:lumMod val="50000"/>
                  </a:schemeClr>
                </a:solidFill>
              </a:rPr>
              <a:t>Protocol</a:t>
            </a:r>
          </a:p>
          <a:p>
            <a:endParaRPr lang="en-US" dirty="0"/>
          </a:p>
        </p:txBody>
      </p:sp>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spTree>
    <p:extLst>
      <p:ext uri="{BB962C8B-B14F-4D97-AF65-F5344CB8AC3E}">
        <p14:creationId xmlns:p14="http://schemas.microsoft.com/office/powerpoint/2010/main" val="2606935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2D35C-5940-40A3-A55E-573B7FAD9497}"/>
              </a:ext>
            </a:extLst>
          </p:cNvPr>
          <p:cNvSpPr>
            <a:spLocks noGrp="1"/>
          </p:cNvSpPr>
          <p:nvPr>
            <p:ph idx="1"/>
          </p:nvPr>
        </p:nvSpPr>
        <p:spPr/>
        <p:txBody>
          <a:bodyPr/>
          <a:lstStyle/>
          <a:p>
            <a:pPr marL="0" indent="0">
              <a:lnSpc>
                <a:spcPct val="150000"/>
              </a:lnSpc>
              <a:buNone/>
            </a:pPr>
            <a:r>
              <a:rPr lang="en-US" altLang="en-US" dirty="0"/>
              <a:t>A data communications system has five components</a:t>
            </a:r>
          </a:p>
          <a:p>
            <a:pPr lvl="1">
              <a:lnSpc>
                <a:spcPct val="150000"/>
              </a:lnSpc>
            </a:pPr>
            <a:r>
              <a:rPr lang="en-US" altLang="en-US" dirty="0"/>
              <a:t>Message</a:t>
            </a:r>
          </a:p>
          <a:p>
            <a:pPr lvl="1">
              <a:lnSpc>
                <a:spcPct val="150000"/>
              </a:lnSpc>
              <a:buClr>
                <a:schemeClr val="bg1">
                  <a:lumMod val="50000"/>
                </a:schemeClr>
              </a:buClr>
            </a:pPr>
            <a:r>
              <a:rPr lang="en-US" altLang="en-US" dirty="0">
                <a:solidFill>
                  <a:schemeClr val="bg1">
                    <a:lumMod val="50000"/>
                  </a:schemeClr>
                </a:solidFill>
              </a:rPr>
              <a:t>Sender</a:t>
            </a:r>
          </a:p>
          <a:p>
            <a:pPr lvl="1">
              <a:lnSpc>
                <a:spcPct val="150000"/>
              </a:lnSpc>
              <a:buClr>
                <a:schemeClr val="bg1">
                  <a:lumMod val="50000"/>
                </a:schemeClr>
              </a:buClr>
            </a:pPr>
            <a:r>
              <a:rPr lang="en-US" altLang="en-US" dirty="0">
                <a:solidFill>
                  <a:schemeClr val="bg1">
                    <a:lumMod val="50000"/>
                  </a:schemeClr>
                </a:solidFill>
              </a:rPr>
              <a:t>Receiver</a:t>
            </a:r>
          </a:p>
          <a:p>
            <a:pPr lvl="1">
              <a:lnSpc>
                <a:spcPct val="150000"/>
              </a:lnSpc>
              <a:buClr>
                <a:schemeClr val="bg1">
                  <a:lumMod val="50000"/>
                </a:schemeClr>
              </a:buClr>
            </a:pPr>
            <a:r>
              <a:rPr lang="en-US" altLang="en-US" dirty="0">
                <a:solidFill>
                  <a:schemeClr val="bg1">
                    <a:lumMod val="50000"/>
                  </a:schemeClr>
                </a:solidFill>
              </a:rPr>
              <a:t>Transmission medium</a:t>
            </a:r>
          </a:p>
          <a:p>
            <a:pPr lvl="1">
              <a:lnSpc>
                <a:spcPct val="150000"/>
              </a:lnSpc>
              <a:buClr>
                <a:schemeClr val="bg1">
                  <a:lumMod val="50000"/>
                </a:schemeClr>
              </a:buClr>
            </a:pPr>
            <a:r>
              <a:rPr lang="en-US" altLang="en-US" dirty="0">
                <a:solidFill>
                  <a:schemeClr val="bg1">
                    <a:lumMod val="50000"/>
                  </a:schemeClr>
                </a:solidFill>
              </a:rPr>
              <a:t>Protocol</a:t>
            </a:r>
          </a:p>
          <a:p>
            <a:endParaRPr lang="en-US" dirty="0"/>
          </a:p>
        </p:txBody>
      </p:sp>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spTree>
    <p:extLst>
      <p:ext uri="{BB962C8B-B14F-4D97-AF65-F5344CB8AC3E}">
        <p14:creationId xmlns:p14="http://schemas.microsoft.com/office/powerpoint/2010/main" val="17503543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2D35C-5940-40A3-A55E-573B7FAD9497}"/>
              </a:ext>
            </a:extLst>
          </p:cNvPr>
          <p:cNvSpPr>
            <a:spLocks noGrp="1"/>
          </p:cNvSpPr>
          <p:nvPr>
            <p:ph idx="1"/>
          </p:nvPr>
        </p:nvSpPr>
        <p:spPr/>
        <p:txBody>
          <a:bodyPr/>
          <a:lstStyle/>
          <a:p>
            <a:pPr marL="0" indent="0">
              <a:lnSpc>
                <a:spcPct val="150000"/>
              </a:lnSpc>
              <a:buNone/>
            </a:pPr>
            <a:r>
              <a:rPr lang="en-US" altLang="en-US" dirty="0"/>
              <a:t>A data communications system has five components</a:t>
            </a:r>
          </a:p>
          <a:p>
            <a:pPr lvl="1">
              <a:lnSpc>
                <a:spcPct val="150000"/>
              </a:lnSpc>
              <a:buClr>
                <a:schemeClr val="bg1">
                  <a:lumMod val="50000"/>
                </a:schemeClr>
              </a:buClr>
            </a:pPr>
            <a:r>
              <a:rPr lang="en-US" altLang="en-US" dirty="0">
                <a:solidFill>
                  <a:schemeClr val="bg1">
                    <a:lumMod val="50000"/>
                  </a:schemeClr>
                </a:solidFill>
              </a:rPr>
              <a:t>Message</a:t>
            </a:r>
          </a:p>
          <a:p>
            <a:pPr lvl="1">
              <a:lnSpc>
                <a:spcPct val="150000"/>
              </a:lnSpc>
            </a:pPr>
            <a:r>
              <a:rPr lang="en-US" altLang="en-US" dirty="0"/>
              <a:t>Sender</a:t>
            </a:r>
          </a:p>
          <a:p>
            <a:pPr lvl="1">
              <a:lnSpc>
                <a:spcPct val="150000"/>
              </a:lnSpc>
              <a:buClr>
                <a:schemeClr val="bg1">
                  <a:lumMod val="50000"/>
                </a:schemeClr>
              </a:buClr>
            </a:pPr>
            <a:r>
              <a:rPr lang="en-US" altLang="en-US" dirty="0">
                <a:solidFill>
                  <a:schemeClr val="bg1">
                    <a:lumMod val="50000"/>
                  </a:schemeClr>
                </a:solidFill>
              </a:rPr>
              <a:t>Receiver</a:t>
            </a:r>
          </a:p>
          <a:p>
            <a:pPr lvl="1">
              <a:lnSpc>
                <a:spcPct val="150000"/>
              </a:lnSpc>
              <a:buClr>
                <a:schemeClr val="bg1">
                  <a:lumMod val="50000"/>
                </a:schemeClr>
              </a:buClr>
            </a:pPr>
            <a:r>
              <a:rPr lang="en-US" altLang="en-US" dirty="0">
                <a:solidFill>
                  <a:schemeClr val="bg1">
                    <a:lumMod val="50000"/>
                  </a:schemeClr>
                </a:solidFill>
              </a:rPr>
              <a:t>Transmission medium</a:t>
            </a:r>
          </a:p>
          <a:p>
            <a:pPr lvl="1">
              <a:lnSpc>
                <a:spcPct val="150000"/>
              </a:lnSpc>
              <a:buClr>
                <a:schemeClr val="bg1">
                  <a:lumMod val="50000"/>
                </a:schemeClr>
              </a:buClr>
            </a:pPr>
            <a:r>
              <a:rPr lang="en-US" altLang="en-US" dirty="0">
                <a:solidFill>
                  <a:schemeClr val="bg1">
                    <a:lumMod val="50000"/>
                  </a:schemeClr>
                </a:solidFill>
              </a:rPr>
              <a:t>Protocol</a:t>
            </a:r>
          </a:p>
          <a:p>
            <a:endParaRPr lang="en-US" dirty="0"/>
          </a:p>
        </p:txBody>
      </p:sp>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spTree>
    <p:extLst>
      <p:ext uri="{BB962C8B-B14F-4D97-AF65-F5344CB8AC3E}">
        <p14:creationId xmlns:p14="http://schemas.microsoft.com/office/powerpoint/2010/main" val="2037903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2D35C-5940-40A3-A55E-573B7FAD9497}"/>
              </a:ext>
            </a:extLst>
          </p:cNvPr>
          <p:cNvSpPr>
            <a:spLocks noGrp="1"/>
          </p:cNvSpPr>
          <p:nvPr>
            <p:ph idx="1"/>
          </p:nvPr>
        </p:nvSpPr>
        <p:spPr/>
        <p:txBody>
          <a:bodyPr/>
          <a:lstStyle/>
          <a:p>
            <a:pPr marL="0" indent="0">
              <a:lnSpc>
                <a:spcPct val="150000"/>
              </a:lnSpc>
              <a:buNone/>
            </a:pPr>
            <a:r>
              <a:rPr lang="en-US" altLang="en-US" dirty="0"/>
              <a:t>A data communications system has five components</a:t>
            </a:r>
          </a:p>
          <a:p>
            <a:pPr lvl="1">
              <a:lnSpc>
                <a:spcPct val="150000"/>
              </a:lnSpc>
              <a:buClr>
                <a:schemeClr val="bg1">
                  <a:lumMod val="50000"/>
                </a:schemeClr>
              </a:buClr>
            </a:pPr>
            <a:r>
              <a:rPr lang="en-US" altLang="en-US" dirty="0">
                <a:solidFill>
                  <a:schemeClr val="bg1">
                    <a:lumMod val="50000"/>
                  </a:schemeClr>
                </a:solidFill>
              </a:rPr>
              <a:t>Message</a:t>
            </a:r>
          </a:p>
          <a:p>
            <a:pPr lvl="1">
              <a:lnSpc>
                <a:spcPct val="150000"/>
              </a:lnSpc>
              <a:buClr>
                <a:schemeClr val="bg1">
                  <a:lumMod val="50000"/>
                </a:schemeClr>
              </a:buClr>
            </a:pPr>
            <a:r>
              <a:rPr lang="en-US" altLang="en-US" dirty="0">
                <a:solidFill>
                  <a:schemeClr val="bg1">
                    <a:lumMod val="50000"/>
                  </a:schemeClr>
                </a:solidFill>
              </a:rPr>
              <a:t>Sender</a:t>
            </a:r>
          </a:p>
          <a:p>
            <a:pPr lvl="1">
              <a:lnSpc>
                <a:spcPct val="150000"/>
              </a:lnSpc>
            </a:pPr>
            <a:r>
              <a:rPr lang="en-US" altLang="en-US" dirty="0"/>
              <a:t>Receiver</a:t>
            </a:r>
          </a:p>
          <a:p>
            <a:pPr lvl="1">
              <a:lnSpc>
                <a:spcPct val="150000"/>
              </a:lnSpc>
              <a:buClr>
                <a:schemeClr val="bg1">
                  <a:lumMod val="50000"/>
                </a:schemeClr>
              </a:buClr>
            </a:pPr>
            <a:r>
              <a:rPr lang="en-US" altLang="en-US" dirty="0">
                <a:solidFill>
                  <a:schemeClr val="bg1">
                    <a:lumMod val="50000"/>
                  </a:schemeClr>
                </a:solidFill>
              </a:rPr>
              <a:t>Transmission medium</a:t>
            </a:r>
          </a:p>
          <a:p>
            <a:pPr lvl="1">
              <a:lnSpc>
                <a:spcPct val="150000"/>
              </a:lnSpc>
              <a:buClr>
                <a:schemeClr val="bg1">
                  <a:lumMod val="50000"/>
                </a:schemeClr>
              </a:buClr>
            </a:pPr>
            <a:r>
              <a:rPr lang="en-US" altLang="en-US" dirty="0">
                <a:solidFill>
                  <a:schemeClr val="bg1">
                    <a:lumMod val="50000"/>
                  </a:schemeClr>
                </a:solidFill>
              </a:rPr>
              <a:t>Protocol</a:t>
            </a:r>
          </a:p>
          <a:p>
            <a:endParaRPr lang="en-US" dirty="0"/>
          </a:p>
        </p:txBody>
      </p:sp>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spTree>
    <p:extLst>
      <p:ext uri="{BB962C8B-B14F-4D97-AF65-F5344CB8AC3E}">
        <p14:creationId xmlns:p14="http://schemas.microsoft.com/office/powerpoint/2010/main" val="1108397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2D35C-5940-40A3-A55E-573B7FAD9497}"/>
              </a:ext>
            </a:extLst>
          </p:cNvPr>
          <p:cNvSpPr>
            <a:spLocks noGrp="1"/>
          </p:cNvSpPr>
          <p:nvPr>
            <p:ph idx="1"/>
          </p:nvPr>
        </p:nvSpPr>
        <p:spPr/>
        <p:txBody>
          <a:bodyPr/>
          <a:lstStyle/>
          <a:p>
            <a:pPr marL="0" indent="0">
              <a:lnSpc>
                <a:spcPct val="150000"/>
              </a:lnSpc>
              <a:buNone/>
            </a:pPr>
            <a:r>
              <a:rPr lang="en-US" altLang="en-US" dirty="0"/>
              <a:t>A data communications system has five components</a:t>
            </a:r>
          </a:p>
          <a:p>
            <a:pPr lvl="1">
              <a:lnSpc>
                <a:spcPct val="150000"/>
              </a:lnSpc>
              <a:buClr>
                <a:schemeClr val="bg1">
                  <a:lumMod val="50000"/>
                </a:schemeClr>
              </a:buClr>
            </a:pPr>
            <a:r>
              <a:rPr lang="en-US" altLang="en-US" dirty="0">
                <a:solidFill>
                  <a:schemeClr val="bg1">
                    <a:lumMod val="50000"/>
                  </a:schemeClr>
                </a:solidFill>
              </a:rPr>
              <a:t>Message</a:t>
            </a:r>
          </a:p>
          <a:p>
            <a:pPr lvl="1">
              <a:lnSpc>
                <a:spcPct val="150000"/>
              </a:lnSpc>
              <a:buClr>
                <a:schemeClr val="bg1">
                  <a:lumMod val="50000"/>
                </a:schemeClr>
              </a:buClr>
            </a:pPr>
            <a:r>
              <a:rPr lang="en-US" altLang="en-US" dirty="0">
                <a:solidFill>
                  <a:schemeClr val="bg1">
                    <a:lumMod val="50000"/>
                  </a:schemeClr>
                </a:solidFill>
              </a:rPr>
              <a:t>Sender</a:t>
            </a:r>
          </a:p>
          <a:p>
            <a:pPr lvl="1">
              <a:lnSpc>
                <a:spcPct val="150000"/>
              </a:lnSpc>
              <a:buClr>
                <a:schemeClr val="bg1">
                  <a:lumMod val="50000"/>
                </a:schemeClr>
              </a:buClr>
            </a:pPr>
            <a:r>
              <a:rPr lang="en-US" altLang="en-US" dirty="0">
                <a:solidFill>
                  <a:schemeClr val="bg1">
                    <a:lumMod val="50000"/>
                  </a:schemeClr>
                </a:solidFill>
              </a:rPr>
              <a:t>Receiver</a:t>
            </a:r>
          </a:p>
          <a:p>
            <a:pPr lvl="1">
              <a:lnSpc>
                <a:spcPct val="150000"/>
              </a:lnSpc>
            </a:pPr>
            <a:r>
              <a:rPr lang="en-US" altLang="en-US" dirty="0"/>
              <a:t>Transmission medium</a:t>
            </a:r>
          </a:p>
          <a:p>
            <a:pPr lvl="1">
              <a:lnSpc>
                <a:spcPct val="150000"/>
              </a:lnSpc>
              <a:buClr>
                <a:schemeClr val="bg1">
                  <a:lumMod val="50000"/>
                </a:schemeClr>
              </a:buClr>
            </a:pPr>
            <a:r>
              <a:rPr lang="en-US" altLang="en-US" dirty="0">
                <a:solidFill>
                  <a:schemeClr val="bg1">
                    <a:lumMod val="50000"/>
                  </a:schemeClr>
                </a:solidFill>
              </a:rPr>
              <a:t>Protocol</a:t>
            </a:r>
          </a:p>
          <a:p>
            <a:endParaRPr lang="en-US" dirty="0"/>
          </a:p>
        </p:txBody>
      </p:sp>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spTree>
    <p:extLst>
      <p:ext uri="{BB962C8B-B14F-4D97-AF65-F5344CB8AC3E}">
        <p14:creationId xmlns:p14="http://schemas.microsoft.com/office/powerpoint/2010/main" val="2872566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2D35C-5940-40A3-A55E-573B7FAD9497}"/>
              </a:ext>
            </a:extLst>
          </p:cNvPr>
          <p:cNvSpPr>
            <a:spLocks noGrp="1"/>
          </p:cNvSpPr>
          <p:nvPr>
            <p:ph idx="1"/>
          </p:nvPr>
        </p:nvSpPr>
        <p:spPr/>
        <p:txBody>
          <a:bodyPr/>
          <a:lstStyle/>
          <a:p>
            <a:pPr marL="0" indent="0">
              <a:lnSpc>
                <a:spcPct val="150000"/>
              </a:lnSpc>
              <a:buNone/>
            </a:pPr>
            <a:r>
              <a:rPr lang="en-US" altLang="en-US" dirty="0"/>
              <a:t>A data communications system has five components</a:t>
            </a:r>
          </a:p>
          <a:p>
            <a:pPr lvl="1">
              <a:lnSpc>
                <a:spcPct val="150000"/>
              </a:lnSpc>
              <a:buClr>
                <a:schemeClr val="bg1">
                  <a:lumMod val="50000"/>
                </a:schemeClr>
              </a:buClr>
            </a:pPr>
            <a:r>
              <a:rPr lang="en-US" altLang="en-US" dirty="0">
                <a:solidFill>
                  <a:schemeClr val="bg1">
                    <a:lumMod val="50000"/>
                  </a:schemeClr>
                </a:solidFill>
              </a:rPr>
              <a:t>Message</a:t>
            </a:r>
          </a:p>
          <a:p>
            <a:pPr lvl="1">
              <a:lnSpc>
                <a:spcPct val="150000"/>
              </a:lnSpc>
              <a:buClr>
                <a:schemeClr val="bg1">
                  <a:lumMod val="50000"/>
                </a:schemeClr>
              </a:buClr>
            </a:pPr>
            <a:r>
              <a:rPr lang="en-US" altLang="en-US" dirty="0">
                <a:solidFill>
                  <a:schemeClr val="bg1">
                    <a:lumMod val="50000"/>
                  </a:schemeClr>
                </a:solidFill>
              </a:rPr>
              <a:t>Sender</a:t>
            </a:r>
          </a:p>
          <a:p>
            <a:pPr lvl="1">
              <a:lnSpc>
                <a:spcPct val="150000"/>
              </a:lnSpc>
              <a:buClr>
                <a:schemeClr val="bg1">
                  <a:lumMod val="50000"/>
                </a:schemeClr>
              </a:buClr>
            </a:pPr>
            <a:r>
              <a:rPr lang="en-US" altLang="en-US" dirty="0">
                <a:solidFill>
                  <a:schemeClr val="bg1">
                    <a:lumMod val="50000"/>
                  </a:schemeClr>
                </a:solidFill>
              </a:rPr>
              <a:t>Receiver</a:t>
            </a:r>
          </a:p>
          <a:p>
            <a:pPr lvl="1">
              <a:lnSpc>
                <a:spcPct val="150000"/>
              </a:lnSpc>
              <a:buClr>
                <a:schemeClr val="bg1">
                  <a:lumMod val="50000"/>
                </a:schemeClr>
              </a:buClr>
            </a:pPr>
            <a:r>
              <a:rPr lang="en-US" altLang="en-US" dirty="0">
                <a:solidFill>
                  <a:schemeClr val="bg1">
                    <a:lumMod val="50000"/>
                  </a:schemeClr>
                </a:solidFill>
              </a:rPr>
              <a:t>Transmission medium</a:t>
            </a:r>
          </a:p>
          <a:p>
            <a:pPr lvl="1">
              <a:lnSpc>
                <a:spcPct val="150000"/>
              </a:lnSpc>
            </a:pPr>
            <a:r>
              <a:rPr lang="en-US" altLang="en-US" dirty="0"/>
              <a:t>Protocol</a:t>
            </a:r>
          </a:p>
          <a:p>
            <a:endParaRPr lang="en-US" dirty="0"/>
          </a:p>
        </p:txBody>
      </p:sp>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spTree>
    <p:extLst>
      <p:ext uri="{BB962C8B-B14F-4D97-AF65-F5344CB8AC3E}">
        <p14:creationId xmlns:p14="http://schemas.microsoft.com/office/powerpoint/2010/main" val="2163413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037D9A-3D25-423A-AFD1-E83C621E922C}"/>
              </a:ext>
            </a:extLst>
          </p:cNvPr>
          <p:cNvSpPr>
            <a:spLocks noGrp="1"/>
          </p:cNvSpPr>
          <p:nvPr>
            <p:ph type="title"/>
          </p:nvPr>
        </p:nvSpPr>
        <p:spPr/>
        <p:txBody>
          <a:bodyPr/>
          <a:lstStyle/>
          <a:p>
            <a:r>
              <a:rPr lang="en-IN" dirty="0">
                <a:latin typeface="Bahnschrift SemiBold" panose="020B0502040204020203" pitchFamily="34" charset="0"/>
              </a:rPr>
              <a:t>Components of Data Communication </a:t>
            </a:r>
            <a:endParaRPr lang="en-US" dirty="0">
              <a:latin typeface="Bahnschrift SemiBold" panose="020B0502040204020203" pitchFamily="34" charset="0"/>
            </a:endParaRPr>
          </a:p>
        </p:txBody>
      </p:sp>
      <p:pic>
        <p:nvPicPr>
          <p:cNvPr id="4" name="Picture 4">
            <a:extLst>
              <a:ext uri="{FF2B5EF4-FFF2-40B4-BE49-F238E27FC236}">
                <a16:creationId xmlns:a16="http://schemas.microsoft.com/office/drawing/2014/main" id="{DF3BD9B4-543D-4DFC-9C0C-C61D27CF7F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871" y="1603104"/>
            <a:ext cx="8564170" cy="4925112"/>
          </a:xfrm>
          <a:prstGeom prst="rect">
            <a:avLst/>
          </a:prstGeom>
          <a:noFill/>
          <a:ln>
            <a:solidFill>
              <a:schemeClr val="bg1">
                <a:lumMod val="50000"/>
              </a:schemeClr>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0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DA6406-ADEF-4DE3-B639-FA4D554A8E05}"/>
              </a:ext>
            </a:extLst>
          </p:cNvPr>
          <p:cNvPicPr>
            <a:picLocks noChangeAspect="1"/>
          </p:cNvPicPr>
          <p:nvPr/>
        </p:nvPicPr>
        <p:blipFill>
          <a:blip r:embed="rId2">
            <a:extLst>
              <a:ext uri="{28A0092B-C50C-407E-A947-70E740481C1C}">
                <a14:useLocalDpi xmlns:a14="http://schemas.microsoft.com/office/drawing/2010/main" val="0"/>
              </a:ext>
            </a:extLst>
          </a:blip>
          <a:srcRect l="14317" t="24817" b="24686"/>
          <a:stretch>
            <a:fillRect/>
          </a:stretch>
        </p:blipFill>
        <p:spPr bwMode="auto">
          <a:xfrm>
            <a:off x="5189815" y="4527030"/>
            <a:ext cx="3954185" cy="233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37146586-37A0-4D59-9B7D-93E6FADA13A2}"/>
              </a:ext>
            </a:extLst>
          </p:cNvPr>
          <p:cNvSpPr>
            <a:spLocks noGrp="1"/>
          </p:cNvSpPr>
          <p:nvPr>
            <p:ph type="title"/>
          </p:nvPr>
        </p:nvSpPr>
        <p:spPr/>
        <p:txBody>
          <a:bodyPr/>
          <a:lstStyle/>
          <a:p>
            <a:r>
              <a:rPr lang="en-US" dirty="0">
                <a:latin typeface="Bahnschrift SemiBold" panose="020B0502040204020203" pitchFamily="34" charset="0"/>
              </a:rPr>
              <a:t>What is Data communication?</a:t>
            </a:r>
          </a:p>
        </p:txBody>
      </p:sp>
      <p:pic>
        <p:nvPicPr>
          <p:cNvPr id="4" name="Picture 3">
            <a:extLst>
              <a:ext uri="{FF2B5EF4-FFF2-40B4-BE49-F238E27FC236}">
                <a16:creationId xmlns:a16="http://schemas.microsoft.com/office/drawing/2014/main" id="{53B665D8-EB10-4017-B654-73E2A9D13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631" y="1366860"/>
            <a:ext cx="2538241" cy="222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38A26F4-79B4-4050-9969-E976F8BFB716}"/>
              </a:ext>
            </a:extLst>
          </p:cNvPr>
          <p:cNvPicPr>
            <a:picLocks noChangeAspect="1"/>
          </p:cNvPicPr>
          <p:nvPr/>
        </p:nvPicPr>
        <p:blipFill rotWithShape="1">
          <a:blip r:embed="rId4">
            <a:extLst>
              <a:ext uri="{28A0092B-C50C-407E-A947-70E740481C1C}">
                <a14:useLocalDpi xmlns:a14="http://schemas.microsoft.com/office/drawing/2010/main" val="0"/>
              </a:ext>
            </a:extLst>
          </a:blip>
          <a:srcRect b="13048"/>
          <a:stretch/>
        </p:blipFill>
        <p:spPr bwMode="auto">
          <a:xfrm>
            <a:off x="2609366" y="3429000"/>
            <a:ext cx="3768764" cy="198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7190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EF06-C70E-4682-99DF-12B5A1AC76EC}"/>
              </a:ext>
            </a:extLst>
          </p:cNvPr>
          <p:cNvSpPr>
            <a:spLocks noGrp="1"/>
          </p:cNvSpPr>
          <p:nvPr>
            <p:ph idx="1"/>
          </p:nvPr>
        </p:nvSpPr>
        <p:spPr/>
        <p:txBody>
          <a:bodyPr/>
          <a:lstStyle/>
          <a:p>
            <a:pPr>
              <a:lnSpc>
                <a:spcPct val="150000"/>
              </a:lnSpc>
            </a:pPr>
            <a:r>
              <a:rPr lang="en-IN" dirty="0"/>
              <a:t>Text </a:t>
            </a:r>
          </a:p>
          <a:p>
            <a:pPr>
              <a:lnSpc>
                <a:spcPct val="150000"/>
              </a:lnSpc>
              <a:buClr>
                <a:schemeClr val="bg1">
                  <a:lumMod val="50000"/>
                </a:schemeClr>
              </a:buClr>
            </a:pPr>
            <a:r>
              <a:rPr lang="en-IN" dirty="0">
                <a:solidFill>
                  <a:schemeClr val="bg1">
                    <a:lumMod val="50000"/>
                  </a:schemeClr>
                </a:solidFill>
              </a:rPr>
              <a:t>Images</a:t>
            </a:r>
          </a:p>
          <a:p>
            <a:pPr>
              <a:lnSpc>
                <a:spcPct val="150000"/>
              </a:lnSpc>
              <a:buClr>
                <a:schemeClr val="bg1">
                  <a:lumMod val="50000"/>
                </a:schemeClr>
              </a:buClr>
            </a:pPr>
            <a:r>
              <a:rPr lang="en-IN" dirty="0">
                <a:solidFill>
                  <a:schemeClr val="bg1">
                    <a:lumMod val="50000"/>
                  </a:schemeClr>
                </a:solidFill>
              </a:rPr>
              <a:t>Numbers </a:t>
            </a:r>
          </a:p>
          <a:p>
            <a:pPr>
              <a:lnSpc>
                <a:spcPct val="150000"/>
              </a:lnSpc>
              <a:buClr>
                <a:schemeClr val="bg1">
                  <a:lumMod val="50000"/>
                </a:schemeClr>
              </a:buClr>
            </a:pPr>
            <a:r>
              <a:rPr lang="en-IN" dirty="0">
                <a:solidFill>
                  <a:schemeClr val="bg1">
                    <a:lumMod val="50000"/>
                  </a:schemeClr>
                </a:solidFill>
              </a:rPr>
              <a:t>Audios </a:t>
            </a:r>
          </a:p>
          <a:p>
            <a:pPr>
              <a:lnSpc>
                <a:spcPct val="150000"/>
              </a:lnSpc>
              <a:buClr>
                <a:schemeClr val="bg1">
                  <a:lumMod val="50000"/>
                </a:schemeClr>
              </a:buClr>
            </a:pPr>
            <a:r>
              <a:rPr lang="en-IN" dirty="0">
                <a:solidFill>
                  <a:schemeClr val="bg1">
                    <a:lumMod val="50000"/>
                  </a:schemeClr>
                </a:solidFill>
              </a:rPr>
              <a:t>Videos</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9A9B98F6-AECF-4B6D-91AF-1B0F08093C9C}"/>
              </a:ext>
            </a:extLst>
          </p:cNvPr>
          <p:cNvSpPr>
            <a:spLocks noGrp="1"/>
          </p:cNvSpPr>
          <p:nvPr>
            <p:ph type="title"/>
          </p:nvPr>
        </p:nvSpPr>
        <p:spPr/>
        <p:txBody>
          <a:bodyPr/>
          <a:lstStyle/>
          <a:p>
            <a:r>
              <a:rPr lang="en-IN" dirty="0">
                <a:latin typeface="Bahnschrift SemiBold" panose="020B0502040204020203" pitchFamily="34" charset="0"/>
              </a:rPr>
              <a:t>Data Representation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7034014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EF06-C70E-4682-99DF-12B5A1AC76EC}"/>
              </a:ext>
            </a:extLst>
          </p:cNvPr>
          <p:cNvSpPr>
            <a:spLocks noGrp="1"/>
          </p:cNvSpPr>
          <p:nvPr>
            <p:ph idx="1"/>
          </p:nvPr>
        </p:nvSpPr>
        <p:spPr/>
        <p:txBody>
          <a:bodyPr/>
          <a:lstStyle/>
          <a:p>
            <a:pPr>
              <a:lnSpc>
                <a:spcPct val="150000"/>
              </a:lnSpc>
              <a:buClr>
                <a:schemeClr val="bg1">
                  <a:lumMod val="50000"/>
                </a:schemeClr>
              </a:buClr>
            </a:pPr>
            <a:r>
              <a:rPr lang="en-IN" dirty="0">
                <a:solidFill>
                  <a:schemeClr val="bg1">
                    <a:lumMod val="50000"/>
                  </a:schemeClr>
                </a:solidFill>
              </a:rPr>
              <a:t>Text </a:t>
            </a:r>
          </a:p>
          <a:p>
            <a:pPr>
              <a:lnSpc>
                <a:spcPct val="150000"/>
              </a:lnSpc>
            </a:pPr>
            <a:r>
              <a:rPr lang="en-IN" dirty="0"/>
              <a:t>Images</a:t>
            </a:r>
          </a:p>
          <a:p>
            <a:pPr>
              <a:lnSpc>
                <a:spcPct val="150000"/>
              </a:lnSpc>
              <a:buClr>
                <a:schemeClr val="bg1">
                  <a:lumMod val="50000"/>
                </a:schemeClr>
              </a:buClr>
            </a:pPr>
            <a:r>
              <a:rPr lang="en-IN" dirty="0">
                <a:solidFill>
                  <a:schemeClr val="bg1">
                    <a:lumMod val="50000"/>
                  </a:schemeClr>
                </a:solidFill>
              </a:rPr>
              <a:t>Numbers </a:t>
            </a:r>
          </a:p>
          <a:p>
            <a:pPr>
              <a:lnSpc>
                <a:spcPct val="150000"/>
              </a:lnSpc>
              <a:buClr>
                <a:schemeClr val="bg1">
                  <a:lumMod val="50000"/>
                </a:schemeClr>
              </a:buClr>
            </a:pPr>
            <a:r>
              <a:rPr lang="en-IN" dirty="0">
                <a:solidFill>
                  <a:schemeClr val="bg1">
                    <a:lumMod val="50000"/>
                  </a:schemeClr>
                </a:solidFill>
              </a:rPr>
              <a:t>Audios </a:t>
            </a:r>
          </a:p>
          <a:p>
            <a:pPr>
              <a:lnSpc>
                <a:spcPct val="150000"/>
              </a:lnSpc>
              <a:buClr>
                <a:schemeClr val="bg1">
                  <a:lumMod val="50000"/>
                </a:schemeClr>
              </a:buClr>
            </a:pPr>
            <a:r>
              <a:rPr lang="en-IN" dirty="0">
                <a:solidFill>
                  <a:schemeClr val="bg1">
                    <a:lumMod val="50000"/>
                  </a:schemeClr>
                </a:solidFill>
              </a:rPr>
              <a:t>Videos</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9A9B98F6-AECF-4B6D-91AF-1B0F08093C9C}"/>
              </a:ext>
            </a:extLst>
          </p:cNvPr>
          <p:cNvSpPr>
            <a:spLocks noGrp="1"/>
          </p:cNvSpPr>
          <p:nvPr>
            <p:ph type="title"/>
          </p:nvPr>
        </p:nvSpPr>
        <p:spPr/>
        <p:txBody>
          <a:bodyPr/>
          <a:lstStyle/>
          <a:p>
            <a:r>
              <a:rPr lang="en-IN" dirty="0">
                <a:latin typeface="Bahnschrift SemiBold" panose="020B0502040204020203" pitchFamily="34" charset="0"/>
              </a:rPr>
              <a:t>Data Representation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1431862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EF06-C70E-4682-99DF-12B5A1AC76EC}"/>
              </a:ext>
            </a:extLst>
          </p:cNvPr>
          <p:cNvSpPr>
            <a:spLocks noGrp="1"/>
          </p:cNvSpPr>
          <p:nvPr>
            <p:ph idx="1"/>
          </p:nvPr>
        </p:nvSpPr>
        <p:spPr/>
        <p:txBody>
          <a:bodyPr/>
          <a:lstStyle/>
          <a:p>
            <a:pPr>
              <a:lnSpc>
                <a:spcPct val="150000"/>
              </a:lnSpc>
              <a:buClr>
                <a:schemeClr val="bg1">
                  <a:lumMod val="50000"/>
                </a:schemeClr>
              </a:buClr>
            </a:pPr>
            <a:r>
              <a:rPr lang="en-IN" dirty="0">
                <a:solidFill>
                  <a:schemeClr val="bg1">
                    <a:lumMod val="50000"/>
                  </a:schemeClr>
                </a:solidFill>
              </a:rPr>
              <a:t>Text </a:t>
            </a:r>
          </a:p>
          <a:p>
            <a:pPr>
              <a:lnSpc>
                <a:spcPct val="150000"/>
              </a:lnSpc>
              <a:buClr>
                <a:schemeClr val="bg1">
                  <a:lumMod val="50000"/>
                </a:schemeClr>
              </a:buClr>
            </a:pPr>
            <a:r>
              <a:rPr lang="en-IN" dirty="0">
                <a:solidFill>
                  <a:schemeClr val="bg1">
                    <a:lumMod val="50000"/>
                  </a:schemeClr>
                </a:solidFill>
              </a:rPr>
              <a:t>Images</a:t>
            </a:r>
          </a:p>
          <a:p>
            <a:pPr>
              <a:lnSpc>
                <a:spcPct val="150000"/>
              </a:lnSpc>
            </a:pPr>
            <a:r>
              <a:rPr lang="en-IN" dirty="0"/>
              <a:t>Numbers </a:t>
            </a:r>
          </a:p>
          <a:p>
            <a:pPr>
              <a:lnSpc>
                <a:spcPct val="150000"/>
              </a:lnSpc>
              <a:buClr>
                <a:schemeClr val="bg1">
                  <a:lumMod val="50000"/>
                </a:schemeClr>
              </a:buClr>
            </a:pPr>
            <a:r>
              <a:rPr lang="en-IN" dirty="0">
                <a:solidFill>
                  <a:schemeClr val="bg1">
                    <a:lumMod val="50000"/>
                  </a:schemeClr>
                </a:solidFill>
              </a:rPr>
              <a:t>Audios </a:t>
            </a:r>
          </a:p>
          <a:p>
            <a:pPr>
              <a:lnSpc>
                <a:spcPct val="150000"/>
              </a:lnSpc>
              <a:buClr>
                <a:schemeClr val="bg1">
                  <a:lumMod val="50000"/>
                </a:schemeClr>
              </a:buClr>
            </a:pPr>
            <a:r>
              <a:rPr lang="en-IN" dirty="0">
                <a:solidFill>
                  <a:schemeClr val="bg1">
                    <a:lumMod val="50000"/>
                  </a:schemeClr>
                </a:solidFill>
              </a:rPr>
              <a:t>Videos</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9A9B98F6-AECF-4B6D-91AF-1B0F08093C9C}"/>
              </a:ext>
            </a:extLst>
          </p:cNvPr>
          <p:cNvSpPr>
            <a:spLocks noGrp="1"/>
          </p:cNvSpPr>
          <p:nvPr>
            <p:ph type="title"/>
          </p:nvPr>
        </p:nvSpPr>
        <p:spPr/>
        <p:txBody>
          <a:bodyPr/>
          <a:lstStyle/>
          <a:p>
            <a:r>
              <a:rPr lang="en-IN" dirty="0">
                <a:latin typeface="Bahnschrift SemiBold" panose="020B0502040204020203" pitchFamily="34" charset="0"/>
              </a:rPr>
              <a:t>Data Representation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70661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EF06-C70E-4682-99DF-12B5A1AC76EC}"/>
              </a:ext>
            </a:extLst>
          </p:cNvPr>
          <p:cNvSpPr>
            <a:spLocks noGrp="1"/>
          </p:cNvSpPr>
          <p:nvPr>
            <p:ph idx="1"/>
          </p:nvPr>
        </p:nvSpPr>
        <p:spPr/>
        <p:txBody>
          <a:bodyPr/>
          <a:lstStyle/>
          <a:p>
            <a:pPr>
              <a:lnSpc>
                <a:spcPct val="150000"/>
              </a:lnSpc>
              <a:buClr>
                <a:schemeClr val="bg1">
                  <a:lumMod val="50000"/>
                </a:schemeClr>
              </a:buClr>
            </a:pPr>
            <a:r>
              <a:rPr lang="en-IN" dirty="0">
                <a:solidFill>
                  <a:schemeClr val="bg1">
                    <a:lumMod val="50000"/>
                  </a:schemeClr>
                </a:solidFill>
              </a:rPr>
              <a:t>Text </a:t>
            </a:r>
          </a:p>
          <a:p>
            <a:pPr>
              <a:lnSpc>
                <a:spcPct val="150000"/>
              </a:lnSpc>
              <a:buClr>
                <a:schemeClr val="bg1">
                  <a:lumMod val="50000"/>
                </a:schemeClr>
              </a:buClr>
            </a:pPr>
            <a:r>
              <a:rPr lang="en-IN" dirty="0">
                <a:solidFill>
                  <a:schemeClr val="bg1">
                    <a:lumMod val="50000"/>
                  </a:schemeClr>
                </a:solidFill>
              </a:rPr>
              <a:t>Images</a:t>
            </a:r>
          </a:p>
          <a:p>
            <a:pPr>
              <a:lnSpc>
                <a:spcPct val="150000"/>
              </a:lnSpc>
              <a:buClr>
                <a:schemeClr val="bg1">
                  <a:lumMod val="50000"/>
                </a:schemeClr>
              </a:buClr>
            </a:pPr>
            <a:r>
              <a:rPr lang="en-IN" dirty="0">
                <a:solidFill>
                  <a:schemeClr val="bg1">
                    <a:lumMod val="50000"/>
                  </a:schemeClr>
                </a:solidFill>
              </a:rPr>
              <a:t>Numbers </a:t>
            </a:r>
          </a:p>
          <a:p>
            <a:pPr>
              <a:lnSpc>
                <a:spcPct val="150000"/>
              </a:lnSpc>
              <a:buClr>
                <a:schemeClr val="bg1">
                  <a:lumMod val="50000"/>
                </a:schemeClr>
              </a:buClr>
            </a:pPr>
            <a:r>
              <a:rPr lang="en-IN" dirty="0"/>
              <a:t>Audios</a:t>
            </a:r>
            <a:r>
              <a:rPr lang="en-IN" dirty="0">
                <a:solidFill>
                  <a:schemeClr val="bg1">
                    <a:lumMod val="50000"/>
                  </a:schemeClr>
                </a:solidFill>
              </a:rPr>
              <a:t> </a:t>
            </a:r>
          </a:p>
          <a:p>
            <a:pPr>
              <a:lnSpc>
                <a:spcPct val="150000"/>
              </a:lnSpc>
              <a:buClr>
                <a:schemeClr val="bg1">
                  <a:lumMod val="50000"/>
                </a:schemeClr>
              </a:buClr>
            </a:pPr>
            <a:r>
              <a:rPr lang="en-IN" dirty="0">
                <a:solidFill>
                  <a:schemeClr val="bg1">
                    <a:lumMod val="50000"/>
                  </a:schemeClr>
                </a:solidFill>
              </a:rPr>
              <a:t>Videos</a:t>
            </a:r>
            <a:endParaRPr lang="en-US" dirty="0">
              <a:solidFill>
                <a:schemeClr val="bg1">
                  <a:lumMod val="50000"/>
                </a:schemeClr>
              </a:solidFill>
            </a:endParaRPr>
          </a:p>
        </p:txBody>
      </p:sp>
      <p:sp>
        <p:nvSpPr>
          <p:cNvPr id="3" name="Title 2">
            <a:extLst>
              <a:ext uri="{FF2B5EF4-FFF2-40B4-BE49-F238E27FC236}">
                <a16:creationId xmlns:a16="http://schemas.microsoft.com/office/drawing/2014/main" id="{9A9B98F6-AECF-4B6D-91AF-1B0F08093C9C}"/>
              </a:ext>
            </a:extLst>
          </p:cNvPr>
          <p:cNvSpPr>
            <a:spLocks noGrp="1"/>
          </p:cNvSpPr>
          <p:nvPr>
            <p:ph type="title"/>
          </p:nvPr>
        </p:nvSpPr>
        <p:spPr/>
        <p:txBody>
          <a:bodyPr/>
          <a:lstStyle/>
          <a:p>
            <a:r>
              <a:rPr lang="en-IN" dirty="0">
                <a:latin typeface="Bahnschrift SemiBold" panose="020B0502040204020203" pitchFamily="34" charset="0"/>
              </a:rPr>
              <a:t>Data Representation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0346918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EF06-C70E-4682-99DF-12B5A1AC76EC}"/>
              </a:ext>
            </a:extLst>
          </p:cNvPr>
          <p:cNvSpPr>
            <a:spLocks noGrp="1"/>
          </p:cNvSpPr>
          <p:nvPr>
            <p:ph idx="1"/>
          </p:nvPr>
        </p:nvSpPr>
        <p:spPr/>
        <p:txBody>
          <a:bodyPr/>
          <a:lstStyle/>
          <a:p>
            <a:pPr>
              <a:lnSpc>
                <a:spcPct val="150000"/>
              </a:lnSpc>
              <a:buClr>
                <a:schemeClr val="bg1">
                  <a:lumMod val="50000"/>
                </a:schemeClr>
              </a:buClr>
            </a:pPr>
            <a:r>
              <a:rPr lang="en-IN" dirty="0">
                <a:solidFill>
                  <a:schemeClr val="bg1">
                    <a:lumMod val="50000"/>
                  </a:schemeClr>
                </a:solidFill>
              </a:rPr>
              <a:t>Text </a:t>
            </a:r>
          </a:p>
          <a:p>
            <a:pPr>
              <a:lnSpc>
                <a:spcPct val="150000"/>
              </a:lnSpc>
              <a:buClr>
                <a:schemeClr val="bg1">
                  <a:lumMod val="50000"/>
                </a:schemeClr>
              </a:buClr>
            </a:pPr>
            <a:r>
              <a:rPr lang="en-IN" dirty="0">
                <a:solidFill>
                  <a:schemeClr val="bg1">
                    <a:lumMod val="50000"/>
                  </a:schemeClr>
                </a:solidFill>
              </a:rPr>
              <a:t>Images</a:t>
            </a:r>
          </a:p>
          <a:p>
            <a:pPr>
              <a:lnSpc>
                <a:spcPct val="150000"/>
              </a:lnSpc>
              <a:buClr>
                <a:schemeClr val="bg1">
                  <a:lumMod val="50000"/>
                </a:schemeClr>
              </a:buClr>
            </a:pPr>
            <a:r>
              <a:rPr lang="en-IN" dirty="0">
                <a:solidFill>
                  <a:schemeClr val="bg1">
                    <a:lumMod val="50000"/>
                  </a:schemeClr>
                </a:solidFill>
              </a:rPr>
              <a:t>Numbers </a:t>
            </a:r>
          </a:p>
          <a:p>
            <a:pPr>
              <a:lnSpc>
                <a:spcPct val="150000"/>
              </a:lnSpc>
              <a:buClr>
                <a:schemeClr val="bg1">
                  <a:lumMod val="50000"/>
                </a:schemeClr>
              </a:buClr>
            </a:pPr>
            <a:r>
              <a:rPr lang="en-IN" dirty="0">
                <a:solidFill>
                  <a:schemeClr val="bg1">
                    <a:lumMod val="50000"/>
                  </a:schemeClr>
                </a:solidFill>
              </a:rPr>
              <a:t>Audios </a:t>
            </a:r>
          </a:p>
          <a:p>
            <a:pPr>
              <a:lnSpc>
                <a:spcPct val="150000"/>
              </a:lnSpc>
            </a:pPr>
            <a:r>
              <a:rPr lang="en-IN" dirty="0"/>
              <a:t>Videos</a:t>
            </a:r>
            <a:endParaRPr lang="en-US" dirty="0"/>
          </a:p>
        </p:txBody>
      </p:sp>
      <p:sp>
        <p:nvSpPr>
          <p:cNvPr id="3" name="Title 2">
            <a:extLst>
              <a:ext uri="{FF2B5EF4-FFF2-40B4-BE49-F238E27FC236}">
                <a16:creationId xmlns:a16="http://schemas.microsoft.com/office/drawing/2014/main" id="{9A9B98F6-AECF-4B6D-91AF-1B0F08093C9C}"/>
              </a:ext>
            </a:extLst>
          </p:cNvPr>
          <p:cNvSpPr>
            <a:spLocks noGrp="1"/>
          </p:cNvSpPr>
          <p:nvPr>
            <p:ph type="title"/>
          </p:nvPr>
        </p:nvSpPr>
        <p:spPr/>
        <p:txBody>
          <a:bodyPr/>
          <a:lstStyle/>
          <a:p>
            <a:r>
              <a:rPr lang="en-IN" dirty="0">
                <a:latin typeface="Bahnschrift SemiBold" panose="020B0502040204020203" pitchFamily="34" charset="0"/>
              </a:rPr>
              <a:t>Data Representation</a:t>
            </a:r>
            <a:endParaRPr lang="en-US" dirty="0">
              <a:latin typeface="Bahnschrift SemiBold" panose="020B0502040204020203" pitchFamily="34" charset="0"/>
            </a:endParaRPr>
          </a:p>
        </p:txBody>
      </p:sp>
    </p:spTree>
    <p:extLst>
      <p:ext uri="{BB962C8B-B14F-4D97-AF65-F5344CB8AC3E}">
        <p14:creationId xmlns:p14="http://schemas.microsoft.com/office/powerpoint/2010/main" val="3465928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ABAD897-B942-4A32-B75F-C8E9C454C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03956" y="1362075"/>
            <a:ext cx="5736088" cy="5329011"/>
          </a:xfrm>
          <a:prstGeom prst="rect">
            <a:avLst/>
          </a:prstGeom>
          <a:noFill/>
          <a:ln>
            <a:solidFill>
              <a:srgbClr val="7030A0"/>
            </a:solid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674D83A-D7EF-4A18-9F30-68B239FED9EB}"/>
              </a:ext>
            </a:extLst>
          </p:cNvPr>
          <p:cNvSpPr>
            <a:spLocks noGrp="1"/>
          </p:cNvSpPr>
          <p:nvPr>
            <p:ph type="title"/>
          </p:nvPr>
        </p:nvSpPr>
        <p:spPr/>
        <p:txBody>
          <a:bodyPr/>
          <a:lstStyle/>
          <a:p>
            <a:r>
              <a:rPr lang="en-IN" dirty="0">
                <a:latin typeface="Bahnschrift SemiBold" panose="020B0502040204020203" pitchFamily="34" charset="0"/>
              </a:rPr>
              <a:t>What is a Network?</a:t>
            </a:r>
            <a:endParaRPr lang="en-US" dirty="0">
              <a:latin typeface="Bahnschrift SemiBold" panose="020B0502040204020203" pitchFamily="34" charset="0"/>
            </a:endParaRPr>
          </a:p>
        </p:txBody>
      </p:sp>
    </p:spTree>
    <p:extLst>
      <p:ext uri="{BB962C8B-B14F-4D97-AF65-F5344CB8AC3E}">
        <p14:creationId xmlns:p14="http://schemas.microsoft.com/office/powerpoint/2010/main" val="33777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79FA1-7E1D-42F0-942A-28CF46257466}"/>
              </a:ext>
            </a:extLst>
          </p:cNvPr>
          <p:cNvSpPr>
            <a:spLocks noGrp="1"/>
          </p:cNvSpPr>
          <p:nvPr>
            <p:ph type="title"/>
          </p:nvPr>
        </p:nvSpPr>
        <p:spPr/>
        <p:txBody>
          <a:bodyPr>
            <a:normAutofit/>
          </a:bodyPr>
          <a:lstStyle/>
          <a:p>
            <a:r>
              <a:rPr lang="en-US" dirty="0">
                <a:latin typeface="Bahnschrift SemiBold" panose="020B0502040204020203" pitchFamily="34" charset="0"/>
              </a:rPr>
              <a:t>Examples</a:t>
            </a:r>
          </a:p>
        </p:txBody>
      </p:sp>
      <p:pic>
        <p:nvPicPr>
          <p:cNvPr id="13" name="Picture 12">
            <a:extLst>
              <a:ext uri="{FF2B5EF4-FFF2-40B4-BE49-F238E27FC236}">
                <a16:creationId xmlns:a16="http://schemas.microsoft.com/office/drawing/2014/main" id="{C86B5DE3-4D3C-4EDB-813A-70AEDC803A2C}"/>
              </a:ext>
            </a:extLst>
          </p:cNvPr>
          <p:cNvPicPr>
            <a:picLocks noChangeAspect="1"/>
          </p:cNvPicPr>
          <p:nvPr/>
        </p:nvPicPr>
        <p:blipFill>
          <a:blip r:embed="rId2"/>
          <a:stretch>
            <a:fillRect/>
          </a:stretch>
        </p:blipFill>
        <p:spPr>
          <a:xfrm>
            <a:off x="560707" y="1428057"/>
            <a:ext cx="3078374" cy="2000943"/>
          </a:xfrm>
          <a:prstGeom prst="rect">
            <a:avLst/>
          </a:prstGeom>
          <a:ln>
            <a:noFill/>
          </a:ln>
          <a:effectLst>
            <a:outerShdw blurRad="63500" sx="102000" sy="102000" algn="ctr" rotWithShape="0">
              <a:prstClr val="black">
                <a:alpha val="40000"/>
              </a:prstClr>
            </a:outerShdw>
            <a:softEdge rad="112500"/>
          </a:effectLst>
        </p:spPr>
      </p:pic>
      <p:sp>
        <p:nvSpPr>
          <p:cNvPr id="15" name="AutoShape 2">
            <a:extLst>
              <a:ext uri="{FF2B5EF4-FFF2-40B4-BE49-F238E27FC236}">
                <a16:creationId xmlns:a16="http://schemas.microsoft.com/office/drawing/2014/main" id="{EF5ACED3-36F4-463B-83AA-30A6EFB570DC}"/>
              </a:ext>
            </a:extLst>
          </p:cNvPr>
          <p:cNvSpPr>
            <a:spLocks noChangeAspect="1" noChangeArrowheads="1"/>
          </p:cNvSpPr>
          <p:nvPr/>
        </p:nvSpPr>
        <p:spPr bwMode="auto">
          <a:xfrm>
            <a:off x="4419599" y="3276599"/>
            <a:ext cx="3532909" cy="3532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97873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1352</TotalTime>
  <Words>1436</Words>
  <Application>Microsoft Office PowerPoint</Application>
  <PresentationFormat>On-screen Show (4:3)</PresentationFormat>
  <Paragraphs>310</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Bahnschrift</vt:lpstr>
      <vt:lpstr>Bahnschrift SemiBold</vt:lpstr>
      <vt:lpstr>Calibri</vt:lpstr>
      <vt:lpstr>Calibri Light</vt:lpstr>
      <vt:lpstr>Times New Roman</vt:lpstr>
      <vt:lpstr>Wingdings</vt:lpstr>
      <vt:lpstr>Office Theme</vt:lpstr>
      <vt:lpstr>PowerPoint Presentation</vt:lpstr>
      <vt:lpstr>PowerPoint Presentation</vt:lpstr>
      <vt:lpstr>What is Communication?</vt:lpstr>
      <vt:lpstr>What is Data communication?</vt:lpstr>
      <vt:lpstr>What is Data communication?</vt:lpstr>
      <vt:lpstr>What is Data communication?</vt:lpstr>
      <vt:lpstr>What is Data communication?</vt:lpstr>
      <vt:lpstr>What is a Network?</vt:lpstr>
      <vt:lpstr>Examples</vt:lpstr>
      <vt:lpstr>Examples</vt:lpstr>
      <vt:lpstr>Examples</vt:lpstr>
      <vt:lpstr>Examples</vt:lpstr>
      <vt:lpstr>Definition</vt:lpstr>
      <vt:lpstr>Definition</vt:lpstr>
      <vt:lpstr>Definition</vt:lpstr>
      <vt:lpstr>What type of shared resources?</vt:lpstr>
      <vt:lpstr>Benefits of Computer Network</vt:lpstr>
      <vt:lpstr>Benefits of Computer Network</vt:lpstr>
      <vt:lpstr>Benefits of Computer Network</vt:lpstr>
      <vt:lpstr>Benefits of Computer Network</vt:lpstr>
      <vt:lpstr>Benefits of Computer Network</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Components of Data Communication </vt:lpstr>
      <vt:lpstr>Components of Data Communication </vt:lpstr>
      <vt:lpstr>Components of Data Communication </vt:lpstr>
      <vt:lpstr>Components of Data Communication </vt:lpstr>
      <vt:lpstr>Components of Data Communication </vt:lpstr>
      <vt:lpstr>Components of Data Communication </vt:lpstr>
      <vt:lpstr>Components of Data Communication </vt:lpstr>
      <vt:lpstr>Data Representation</vt:lpstr>
      <vt:lpstr>Data Representation</vt:lpstr>
      <vt:lpstr>Data Representation</vt:lpstr>
      <vt:lpstr>Data Representation</vt:lpstr>
      <vt:lpstr>Data Representation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42</cp:revision>
  <dcterms:created xsi:type="dcterms:W3CDTF">2020-12-01T08:07:04Z</dcterms:created>
  <dcterms:modified xsi:type="dcterms:W3CDTF">2020-12-07T05:36:52Z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970105</vt:lpwstr>
  </property>
  <property fmtid="{D5CDD505-2E9C-101B-9397-08002B2CF9AE}" name="NXPowerLiteSettings" pid="3">
    <vt:lpwstr>C6200358026400</vt:lpwstr>
  </property>
  <property fmtid="{D5CDD505-2E9C-101B-9397-08002B2CF9AE}" name="NXPowerLiteVersion" pid="4">
    <vt:lpwstr>D8.0.4</vt:lpwstr>
  </property>
</Properties>
</file>