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2" r:id="rId5"/>
    <p:sldId id="268" r:id="rId6"/>
    <p:sldId id="259" r:id="rId7"/>
    <p:sldId id="261" r:id="rId8"/>
    <p:sldId id="260" r:id="rId9"/>
    <p:sldId id="269" r:id="rId10"/>
    <p:sldId id="282" r:id="rId11"/>
    <p:sldId id="263" r:id="rId12"/>
    <p:sldId id="264" r:id="rId13"/>
    <p:sldId id="266" r:id="rId14"/>
    <p:sldId id="283" r:id="rId15"/>
    <p:sldId id="270" r:id="rId16"/>
    <p:sldId id="279" r:id="rId17"/>
    <p:sldId id="271" r:id="rId18"/>
    <p:sldId id="272" r:id="rId19"/>
    <p:sldId id="273" r:id="rId20"/>
    <p:sldId id="274" r:id="rId21"/>
    <p:sldId id="284" r:id="rId22"/>
    <p:sldId id="275" r:id="rId23"/>
    <p:sldId id="276" r:id="rId24"/>
    <p:sldId id="277" r:id="rId25"/>
    <p:sldId id="278" r:id="rId26"/>
    <p:sldId id="257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CCCCFF"/>
    <a:srgbClr val="000000"/>
    <a:srgbClr val="800080"/>
    <a:srgbClr val="9933FF"/>
    <a:srgbClr val="9966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A2BBF-7098-4594-9499-E32989362760}" type="doc">
      <dgm:prSet loTypeId="urn:microsoft.com/office/officeart/2005/8/layout/hierarchy1" loCatId="hierarchy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511EB-0D3E-4F15-BB58-86D6001E2B61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800" dirty="0">
              <a:latin typeface="Bahnschrift"/>
            </a:rPr>
            <a:t>Transmission Mode</a:t>
          </a:r>
        </a:p>
      </dgm:t>
    </dgm:pt>
    <dgm:pt modelId="{67318DD9-8571-4A44-86AB-DDCDC98108D0}" type="parTrans" cxnId="{351ACB69-4C86-4F3E-8897-B52C2F442407}">
      <dgm:prSet/>
      <dgm:spPr/>
      <dgm:t>
        <a:bodyPr/>
        <a:lstStyle/>
        <a:p>
          <a:endParaRPr lang="en-US"/>
        </a:p>
      </dgm:t>
    </dgm:pt>
    <dgm:pt modelId="{F97422CC-302B-4896-9095-C7A69E20594F}" type="sibTrans" cxnId="{351ACB69-4C86-4F3E-8897-B52C2F442407}">
      <dgm:prSet/>
      <dgm:spPr/>
      <dgm:t>
        <a:bodyPr/>
        <a:lstStyle/>
        <a:p>
          <a:endParaRPr lang="en-US"/>
        </a:p>
      </dgm:t>
    </dgm:pt>
    <dgm:pt modelId="{9E980AAF-1B13-4697-B1A3-D552CEFE7E49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400" dirty="0">
              <a:latin typeface="Bahnschrift"/>
            </a:rPr>
            <a:t>Simplex Mode</a:t>
          </a:r>
        </a:p>
      </dgm:t>
    </dgm:pt>
    <dgm:pt modelId="{83EA3B92-382F-4F6D-8690-F9FEF8B36742}" type="parTrans" cxnId="{1C6CBB30-1A05-450C-898E-D507587CB97F}">
      <dgm:prSet/>
      <dgm:spPr>
        <a:solidFill>
          <a:srgbClr val="CCCCFF"/>
        </a:solidFill>
      </dgm:spPr>
      <dgm:t>
        <a:bodyPr/>
        <a:lstStyle/>
        <a:p>
          <a:endParaRPr lang="en-US"/>
        </a:p>
      </dgm:t>
    </dgm:pt>
    <dgm:pt modelId="{4CC8F09C-78F2-4711-A3D9-767FA62E179D}" type="sibTrans" cxnId="{1C6CBB30-1A05-450C-898E-D507587CB97F}">
      <dgm:prSet/>
      <dgm:spPr/>
      <dgm:t>
        <a:bodyPr/>
        <a:lstStyle/>
        <a:p>
          <a:endParaRPr lang="en-US"/>
        </a:p>
      </dgm:t>
    </dgm:pt>
    <dgm:pt modelId="{203D5338-80EA-4B1C-8088-3666F79484FB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400" dirty="0">
              <a:latin typeface="Bahnschrift"/>
            </a:rPr>
            <a:t>Half- Duplex Mode</a:t>
          </a:r>
        </a:p>
      </dgm:t>
    </dgm:pt>
    <dgm:pt modelId="{692C5441-D0F3-4822-A381-D30EF48C296C}" type="parTrans" cxnId="{27D062A9-B9F6-4981-852B-7A90971EB974}">
      <dgm:prSet/>
      <dgm:spPr>
        <a:solidFill>
          <a:srgbClr val="CCCCFF"/>
        </a:solidFill>
      </dgm:spPr>
      <dgm:t>
        <a:bodyPr/>
        <a:lstStyle/>
        <a:p>
          <a:endParaRPr lang="en-US"/>
        </a:p>
      </dgm:t>
    </dgm:pt>
    <dgm:pt modelId="{88E2D7CF-A372-40B8-BA31-199490D13626}" type="sibTrans" cxnId="{27D062A9-B9F6-4981-852B-7A90971EB974}">
      <dgm:prSet/>
      <dgm:spPr/>
      <dgm:t>
        <a:bodyPr/>
        <a:lstStyle/>
        <a:p>
          <a:endParaRPr lang="en-US"/>
        </a:p>
      </dgm:t>
    </dgm:pt>
    <dgm:pt modelId="{F73A0843-2042-4214-9E8F-F200C4037BFB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400" dirty="0">
              <a:latin typeface="Bahnschrift"/>
            </a:rPr>
            <a:t>Full-Duplex Mode</a:t>
          </a:r>
        </a:p>
      </dgm:t>
    </dgm:pt>
    <dgm:pt modelId="{B635E964-1DC8-4392-8974-09F9E8372814}" type="parTrans" cxnId="{ED005AA6-0CFF-4A43-A011-7A88C4B168E0}">
      <dgm:prSet/>
      <dgm:spPr>
        <a:solidFill>
          <a:srgbClr val="CCCCFF"/>
        </a:solidFill>
      </dgm:spPr>
      <dgm:t>
        <a:bodyPr/>
        <a:lstStyle/>
        <a:p>
          <a:endParaRPr lang="en-US"/>
        </a:p>
      </dgm:t>
    </dgm:pt>
    <dgm:pt modelId="{5ED883A7-8E7F-404B-8B8A-CAA4FEBDCB86}" type="sibTrans" cxnId="{ED005AA6-0CFF-4A43-A011-7A88C4B168E0}">
      <dgm:prSet/>
      <dgm:spPr/>
      <dgm:t>
        <a:bodyPr/>
        <a:lstStyle/>
        <a:p>
          <a:endParaRPr lang="en-US"/>
        </a:p>
      </dgm:t>
    </dgm:pt>
    <dgm:pt modelId="{3122FA3C-4729-4AE2-B5A0-93A2E2662762}" type="pres">
      <dgm:prSet presAssocID="{AC5A2BBF-7098-4594-9499-E329893627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6E183A-1D51-4832-88A5-14D813D6A05D}" type="pres">
      <dgm:prSet presAssocID="{F80511EB-0D3E-4F15-BB58-86D6001E2B61}" presName="hierRoot1" presStyleCnt="0"/>
      <dgm:spPr/>
    </dgm:pt>
    <dgm:pt modelId="{84C9C094-73A4-47F8-A8F2-F51C0585BEF0}" type="pres">
      <dgm:prSet presAssocID="{F80511EB-0D3E-4F15-BB58-86D6001E2B61}" presName="composite" presStyleCnt="0"/>
      <dgm:spPr/>
    </dgm:pt>
    <dgm:pt modelId="{A6F39035-0C8F-4D15-A03C-C7F938DCA004}" type="pres">
      <dgm:prSet presAssocID="{F80511EB-0D3E-4F15-BB58-86D6001E2B61}" presName="background" presStyleLbl="node0" presStyleIdx="0" presStyleCnt="1"/>
      <dgm:spPr>
        <a:solidFill>
          <a:srgbClr val="9966FF"/>
        </a:solidFill>
      </dgm:spPr>
    </dgm:pt>
    <dgm:pt modelId="{5C618703-182B-403A-9B79-62C9BC1AED53}" type="pres">
      <dgm:prSet presAssocID="{F80511EB-0D3E-4F15-BB58-86D6001E2B61}" presName="text" presStyleLbl="fgAcc0" presStyleIdx="0" presStyleCnt="1" custScaleX="188241" custLinFactNeighborY="-55680">
        <dgm:presLayoutVars>
          <dgm:chPref val="3"/>
        </dgm:presLayoutVars>
      </dgm:prSet>
      <dgm:spPr/>
    </dgm:pt>
    <dgm:pt modelId="{6D9B7BE5-5F0C-48C4-BD75-F8D519D46C5F}" type="pres">
      <dgm:prSet presAssocID="{F80511EB-0D3E-4F15-BB58-86D6001E2B61}" presName="hierChild2" presStyleCnt="0"/>
      <dgm:spPr/>
    </dgm:pt>
    <dgm:pt modelId="{21DC6F5A-FAEF-4382-901F-2B9879627674}" type="pres">
      <dgm:prSet presAssocID="{83EA3B92-382F-4F6D-8690-F9FEF8B36742}" presName="Name10" presStyleLbl="parChTrans1D2" presStyleIdx="0" presStyleCnt="3"/>
      <dgm:spPr/>
    </dgm:pt>
    <dgm:pt modelId="{22A81E9C-90FA-4A5A-99AB-84CF1A429CF2}" type="pres">
      <dgm:prSet presAssocID="{9E980AAF-1B13-4697-B1A3-D552CEFE7E49}" presName="hierRoot2" presStyleCnt="0"/>
      <dgm:spPr/>
    </dgm:pt>
    <dgm:pt modelId="{C41F5068-A832-4C38-BCD4-002DF1495D9D}" type="pres">
      <dgm:prSet presAssocID="{9E980AAF-1B13-4697-B1A3-D552CEFE7E49}" presName="composite2" presStyleCnt="0"/>
      <dgm:spPr/>
    </dgm:pt>
    <dgm:pt modelId="{A3F15DBB-5924-46AA-8517-8485D43EE029}" type="pres">
      <dgm:prSet presAssocID="{9E980AAF-1B13-4697-B1A3-D552CEFE7E49}" presName="background2" presStyleLbl="node2" presStyleIdx="0" presStyleCnt="3"/>
      <dgm:spPr>
        <a:solidFill>
          <a:srgbClr val="9966FF"/>
        </a:solidFill>
      </dgm:spPr>
    </dgm:pt>
    <dgm:pt modelId="{48ED6403-C4BC-4861-AAB7-84B8CFCBC599}" type="pres">
      <dgm:prSet presAssocID="{9E980AAF-1B13-4697-B1A3-D552CEFE7E49}" presName="text2" presStyleLbl="fgAcc2" presStyleIdx="0" presStyleCnt="3" custScaleX="154540">
        <dgm:presLayoutVars>
          <dgm:chPref val="3"/>
        </dgm:presLayoutVars>
      </dgm:prSet>
      <dgm:spPr/>
    </dgm:pt>
    <dgm:pt modelId="{EAAC0D99-0562-43A0-8C32-C1848987F2D5}" type="pres">
      <dgm:prSet presAssocID="{9E980AAF-1B13-4697-B1A3-D552CEFE7E49}" presName="hierChild3" presStyleCnt="0"/>
      <dgm:spPr/>
    </dgm:pt>
    <dgm:pt modelId="{82F1496D-D2A7-4A0D-84B9-334C13153E8C}" type="pres">
      <dgm:prSet presAssocID="{692C5441-D0F3-4822-A381-D30EF48C296C}" presName="Name10" presStyleLbl="parChTrans1D2" presStyleIdx="1" presStyleCnt="3"/>
      <dgm:spPr/>
    </dgm:pt>
    <dgm:pt modelId="{484CDF83-4768-40DC-A535-F5426048F858}" type="pres">
      <dgm:prSet presAssocID="{203D5338-80EA-4B1C-8088-3666F79484FB}" presName="hierRoot2" presStyleCnt="0"/>
      <dgm:spPr/>
    </dgm:pt>
    <dgm:pt modelId="{BA977535-7F9A-48EA-A116-CCD9ADA051EA}" type="pres">
      <dgm:prSet presAssocID="{203D5338-80EA-4B1C-8088-3666F79484FB}" presName="composite2" presStyleCnt="0"/>
      <dgm:spPr/>
    </dgm:pt>
    <dgm:pt modelId="{96F22344-5E2F-442A-81B1-384D9B1BA3EF}" type="pres">
      <dgm:prSet presAssocID="{203D5338-80EA-4B1C-8088-3666F79484FB}" presName="background2" presStyleLbl="node2" presStyleIdx="1" presStyleCnt="3"/>
      <dgm:spPr>
        <a:solidFill>
          <a:srgbClr val="9966FF"/>
        </a:solidFill>
      </dgm:spPr>
    </dgm:pt>
    <dgm:pt modelId="{E884CB01-A27C-4DB1-9F20-567095F317AF}" type="pres">
      <dgm:prSet presAssocID="{203D5338-80EA-4B1C-8088-3666F79484FB}" presName="text2" presStyleLbl="fgAcc2" presStyleIdx="1" presStyleCnt="3" custScaleX="154540">
        <dgm:presLayoutVars>
          <dgm:chPref val="3"/>
        </dgm:presLayoutVars>
      </dgm:prSet>
      <dgm:spPr/>
    </dgm:pt>
    <dgm:pt modelId="{EF862D33-09EC-4481-902D-DC51D95939C9}" type="pres">
      <dgm:prSet presAssocID="{203D5338-80EA-4B1C-8088-3666F79484FB}" presName="hierChild3" presStyleCnt="0"/>
      <dgm:spPr/>
    </dgm:pt>
    <dgm:pt modelId="{5A00B497-8EA3-4446-BEE6-735C3205BB9D}" type="pres">
      <dgm:prSet presAssocID="{B635E964-1DC8-4392-8974-09F9E8372814}" presName="Name10" presStyleLbl="parChTrans1D2" presStyleIdx="2" presStyleCnt="3"/>
      <dgm:spPr/>
    </dgm:pt>
    <dgm:pt modelId="{456C0A7F-2CCC-4BFA-A579-E812E493F794}" type="pres">
      <dgm:prSet presAssocID="{F73A0843-2042-4214-9E8F-F200C4037BFB}" presName="hierRoot2" presStyleCnt="0"/>
      <dgm:spPr/>
    </dgm:pt>
    <dgm:pt modelId="{AC70541F-D633-409F-A040-CD4599EECF2C}" type="pres">
      <dgm:prSet presAssocID="{F73A0843-2042-4214-9E8F-F200C4037BFB}" presName="composite2" presStyleCnt="0"/>
      <dgm:spPr/>
    </dgm:pt>
    <dgm:pt modelId="{5BBD7BDC-761F-4A6F-809B-B7E6D2437CAB}" type="pres">
      <dgm:prSet presAssocID="{F73A0843-2042-4214-9E8F-F200C4037BFB}" presName="background2" presStyleLbl="node2" presStyleIdx="2" presStyleCnt="3"/>
      <dgm:spPr>
        <a:solidFill>
          <a:srgbClr val="9966FF"/>
        </a:solidFill>
      </dgm:spPr>
    </dgm:pt>
    <dgm:pt modelId="{88DF8EAF-269D-4AED-BEDA-3801756233C7}" type="pres">
      <dgm:prSet presAssocID="{F73A0843-2042-4214-9E8F-F200C4037BFB}" presName="text2" presStyleLbl="fgAcc2" presStyleIdx="2" presStyleCnt="3" custScaleX="154540">
        <dgm:presLayoutVars>
          <dgm:chPref val="3"/>
        </dgm:presLayoutVars>
      </dgm:prSet>
      <dgm:spPr/>
    </dgm:pt>
    <dgm:pt modelId="{3D65621A-3968-4B32-8243-CC74EF3C2A4D}" type="pres">
      <dgm:prSet presAssocID="{F73A0843-2042-4214-9E8F-F200C4037BFB}" presName="hierChild3" presStyleCnt="0"/>
      <dgm:spPr/>
    </dgm:pt>
  </dgm:ptLst>
  <dgm:cxnLst>
    <dgm:cxn modelId="{9A375703-6F8E-45C1-A8FA-640C5F085ABB}" type="presOf" srcId="{83EA3B92-382F-4F6D-8690-F9FEF8B36742}" destId="{21DC6F5A-FAEF-4382-901F-2B9879627674}" srcOrd="0" destOrd="0" presId="urn:microsoft.com/office/officeart/2005/8/layout/hierarchy1"/>
    <dgm:cxn modelId="{C007432E-78DF-487C-9191-7C66555693C5}" type="presOf" srcId="{203D5338-80EA-4B1C-8088-3666F79484FB}" destId="{E884CB01-A27C-4DB1-9F20-567095F317AF}" srcOrd="0" destOrd="0" presId="urn:microsoft.com/office/officeart/2005/8/layout/hierarchy1"/>
    <dgm:cxn modelId="{1C6CBB30-1A05-450C-898E-D507587CB97F}" srcId="{F80511EB-0D3E-4F15-BB58-86D6001E2B61}" destId="{9E980AAF-1B13-4697-B1A3-D552CEFE7E49}" srcOrd="0" destOrd="0" parTransId="{83EA3B92-382F-4F6D-8690-F9FEF8B36742}" sibTransId="{4CC8F09C-78F2-4711-A3D9-767FA62E179D}"/>
    <dgm:cxn modelId="{0339F666-9C51-4622-B1CD-C76EA79B65DB}" type="presOf" srcId="{9E980AAF-1B13-4697-B1A3-D552CEFE7E49}" destId="{48ED6403-C4BC-4861-AAB7-84B8CFCBC599}" srcOrd="0" destOrd="0" presId="urn:microsoft.com/office/officeart/2005/8/layout/hierarchy1"/>
    <dgm:cxn modelId="{351ACB69-4C86-4F3E-8897-B52C2F442407}" srcId="{AC5A2BBF-7098-4594-9499-E32989362760}" destId="{F80511EB-0D3E-4F15-BB58-86D6001E2B61}" srcOrd="0" destOrd="0" parTransId="{67318DD9-8571-4A44-86AB-DDCDC98108D0}" sibTransId="{F97422CC-302B-4896-9095-C7A69E20594F}"/>
    <dgm:cxn modelId="{20C64D4A-E1F3-45E5-9B22-DC6D38CFD4CF}" type="presOf" srcId="{F80511EB-0D3E-4F15-BB58-86D6001E2B61}" destId="{5C618703-182B-403A-9B79-62C9BC1AED53}" srcOrd="0" destOrd="0" presId="urn:microsoft.com/office/officeart/2005/8/layout/hierarchy1"/>
    <dgm:cxn modelId="{E5EE3378-459F-4096-AB1C-E5FA224EAD2B}" type="presOf" srcId="{F73A0843-2042-4214-9E8F-F200C4037BFB}" destId="{88DF8EAF-269D-4AED-BEDA-3801756233C7}" srcOrd="0" destOrd="0" presId="urn:microsoft.com/office/officeart/2005/8/layout/hierarchy1"/>
    <dgm:cxn modelId="{ED005AA6-0CFF-4A43-A011-7A88C4B168E0}" srcId="{F80511EB-0D3E-4F15-BB58-86D6001E2B61}" destId="{F73A0843-2042-4214-9E8F-F200C4037BFB}" srcOrd="2" destOrd="0" parTransId="{B635E964-1DC8-4392-8974-09F9E8372814}" sibTransId="{5ED883A7-8E7F-404B-8B8A-CAA4FEBDCB86}"/>
    <dgm:cxn modelId="{27D062A9-B9F6-4981-852B-7A90971EB974}" srcId="{F80511EB-0D3E-4F15-BB58-86D6001E2B61}" destId="{203D5338-80EA-4B1C-8088-3666F79484FB}" srcOrd="1" destOrd="0" parTransId="{692C5441-D0F3-4822-A381-D30EF48C296C}" sibTransId="{88E2D7CF-A372-40B8-BA31-199490D13626}"/>
    <dgm:cxn modelId="{D514A6CD-B4F3-44B9-8E70-F88412916A8F}" type="presOf" srcId="{AC5A2BBF-7098-4594-9499-E32989362760}" destId="{3122FA3C-4729-4AE2-B5A0-93A2E2662762}" srcOrd="0" destOrd="0" presId="urn:microsoft.com/office/officeart/2005/8/layout/hierarchy1"/>
    <dgm:cxn modelId="{49A89DDD-FB88-453E-8EFA-344E49F29374}" type="presOf" srcId="{692C5441-D0F3-4822-A381-D30EF48C296C}" destId="{82F1496D-D2A7-4A0D-84B9-334C13153E8C}" srcOrd="0" destOrd="0" presId="urn:microsoft.com/office/officeart/2005/8/layout/hierarchy1"/>
    <dgm:cxn modelId="{F73844FD-14AA-46A4-8188-D22E57258648}" type="presOf" srcId="{B635E964-1DC8-4392-8974-09F9E8372814}" destId="{5A00B497-8EA3-4446-BEE6-735C3205BB9D}" srcOrd="0" destOrd="0" presId="urn:microsoft.com/office/officeart/2005/8/layout/hierarchy1"/>
    <dgm:cxn modelId="{12B6059A-1185-462B-8001-9014CCF457E4}" type="presParOf" srcId="{3122FA3C-4729-4AE2-B5A0-93A2E2662762}" destId="{086E183A-1D51-4832-88A5-14D813D6A05D}" srcOrd="0" destOrd="0" presId="urn:microsoft.com/office/officeart/2005/8/layout/hierarchy1"/>
    <dgm:cxn modelId="{E922149C-C995-4A14-BB47-BF773B67458C}" type="presParOf" srcId="{086E183A-1D51-4832-88A5-14D813D6A05D}" destId="{84C9C094-73A4-47F8-A8F2-F51C0585BEF0}" srcOrd="0" destOrd="0" presId="urn:microsoft.com/office/officeart/2005/8/layout/hierarchy1"/>
    <dgm:cxn modelId="{9DF1DD53-F6A4-49E1-9DC5-D49EEF675495}" type="presParOf" srcId="{84C9C094-73A4-47F8-A8F2-F51C0585BEF0}" destId="{A6F39035-0C8F-4D15-A03C-C7F938DCA004}" srcOrd="0" destOrd="0" presId="urn:microsoft.com/office/officeart/2005/8/layout/hierarchy1"/>
    <dgm:cxn modelId="{C6119E92-4DDC-42BB-81C3-BC25B95A1A9B}" type="presParOf" srcId="{84C9C094-73A4-47F8-A8F2-F51C0585BEF0}" destId="{5C618703-182B-403A-9B79-62C9BC1AED53}" srcOrd="1" destOrd="0" presId="urn:microsoft.com/office/officeart/2005/8/layout/hierarchy1"/>
    <dgm:cxn modelId="{58898C97-4777-4BB2-9C28-59F80E192997}" type="presParOf" srcId="{086E183A-1D51-4832-88A5-14D813D6A05D}" destId="{6D9B7BE5-5F0C-48C4-BD75-F8D519D46C5F}" srcOrd="1" destOrd="0" presId="urn:microsoft.com/office/officeart/2005/8/layout/hierarchy1"/>
    <dgm:cxn modelId="{57E02277-E662-42B1-8E25-A0D271271B63}" type="presParOf" srcId="{6D9B7BE5-5F0C-48C4-BD75-F8D519D46C5F}" destId="{21DC6F5A-FAEF-4382-901F-2B9879627674}" srcOrd="0" destOrd="0" presId="urn:microsoft.com/office/officeart/2005/8/layout/hierarchy1"/>
    <dgm:cxn modelId="{B6CA7612-6B60-43C5-ACF9-59A535541783}" type="presParOf" srcId="{6D9B7BE5-5F0C-48C4-BD75-F8D519D46C5F}" destId="{22A81E9C-90FA-4A5A-99AB-84CF1A429CF2}" srcOrd="1" destOrd="0" presId="urn:microsoft.com/office/officeart/2005/8/layout/hierarchy1"/>
    <dgm:cxn modelId="{11D841A9-A082-4800-8D9F-DB949666AD4F}" type="presParOf" srcId="{22A81E9C-90FA-4A5A-99AB-84CF1A429CF2}" destId="{C41F5068-A832-4C38-BCD4-002DF1495D9D}" srcOrd="0" destOrd="0" presId="urn:microsoft.com/office/officeart/2005/8/layout/hierarchy1"/>
    <dgm:cxn modelId="{CD0E5F75-05A8-4789-936A-9F210E59FCD4}" type="presParOf" srcId="{C41F5068-A832-4C38-BCD4-002DF1495D9D}" destId="{A3F15DBB-5924-46AA-8517-8485D43EE029}" srcOrd="0" destOrd="0" presId="urn:microsoft.com/office/officeart/2005/8/layout/hierarchy1"/>
    <dgm:cxn modelId="{B8F7709C-1092-4828-AFFF-E31E53B7FDE3}" type="presParOf" srcId="{C41F5068-A832-4C38-BCD4-002DF1495D9D}" destId="{48ED6403-C4BC-4861-AAB7-84B8CFCBC599}" srcOrd="1" destOrd="0" presId="urn:microsoft.com/office/officeart/2005/8/layout/hierarchy1"/>
    <dgm:cxn modelId="{77147FD2-E7C5-417B-9577-4E2A017309E6}" type="presParOf" srcId="{22A81E9C-90FA-4A5A-99AB-84CF1A429CF2}" destId="{EAAC0D99-0562-43A0-8C32-C1848987F2D5}" srcOrd="1" destOrd="0" presId="urn:microsoft.com/office/officeart/2005/8/layout/hierarchy1"/>
    <dgm:cxn modelId="{300BA4AE-834E-46FE-99EC-4233F888A64F}" type="presParOf" srcId="{6D9B7BE5-5F0C-48C4-BD75-F8D519D46C5F}" destId="{82F1496D-D2A7-4A0D-84B9-334C13153E8C}" srcOrd="2" destOrd="0" presId="urn:microsoft.com/office/officeart/2005/8/layout/hierarchy1"/>
    <dgm:cxn modelId="{2E0BDCFA-115C-464C-9989-032B1442AA8A}" type="presParOf" srcId="{6D9B7BE5-5F0C-48C4-BD75-F8D519D46C5F}" destId="{484CDF83-4768-40DC-A535-F5426048F858}" srcOrd="3" destOrd="0" presId="urn:microsoft.com/office/officeart/2005/8/layout/hierarchy1"/>
    <dgm:cxn modelId="{AEE28796-9B9D-41C4-9160-AA447B799F56}" type="presParOf" srcId="{484CDF83-4768-40DC-A535-F5426048F858}" destId="{BA977535-7F9A-48EA-A116-CCD9ADA051EA}" srcOrd="0" destOrd="0" presId="urn:microsoft.com/office/officeart/2005/8/layout/hierarchy1"/>
    <dgm:cxn modelId="{5FCE255F-3601-4A1C-AD21-4E9AC105626B}" type="presParOf" srcId="{BA977535-7F9A-48EA-A116-CCD9ADA051EA}" destId="{96F22344-5E2F-442A-81B1-384D9B1BA3EF}" srcOrd="0" destOrd="0" presId="urn:microsoft.com/office/officeart/2005/8/layout/hierarchy1"/>
    <dgm:cxn modelId="{40D0A5BF-5291-49BB-A33D-61697E7A6DC9}" type="presParOf" srcId="{BA977535-7F9A-48EA-A116-CCD9ADA051EA}" destId="{E884CB01-A27C-4DB1-9F20-567095F317AF}" srcOrd="1" destOrd="0" presId="urn:microsoft.com/office/officeart/2005/8/layout/hierarchy1"/>
    <dgm:cxn modelId="{0D141794-295C-4F5F-808F-6998F44BB278}" type="presParOf" srcId="{484CDF83-4768-40DC-A535-F5426048F858}" destId="{EF862D33-09EC-4481-902D-DC51D95939C9}" srcOrd="1" destOrd="0" presId="urn:microsoft.com/office/officeart/2005/8/layout/hierarchy1"/>
    <dgm:cxn modelId="{EA59577A-0ACA-4762-B3F7-7E36A0D43503}" type="presParOf" srcId="{6D9B7BE5-5F0C-48C4-BD75-F8D519D46C5F}" destId="{5A00B497-8EA3-4446-BEE6-735C3205BB9D}" srcOrd="4" destOrd="0" presId="urn:microsoft.com/office/officeart/2005/8/layout/hierarchy1"/>
    <dgm:cxn modelId="{6F5299CA-BC07-470D-AC48-6E414323B7F4}" type="presParOf" srcId="{6D9B7BE5-5F0C-48C4-BD75-F8D519D46C5F}" destId="{456C0A7F-2CCC-4BFA-A579-E812E493F794}" srcOrd="5" destOrd="0" presId="urn:microsoft.com/office/officeart/2005/8/layout/hierarchy1"/>
    <dgm:cxn modelId="{DCE94B5A-C359-4835-BE8A-F2A6F606343D}" type="presParOf" srcId="{456C0A7F-2CCC-4BFA-A579-E812E493F794}" destId="{AC70541F-D633-409F-A040-CD4599EECF2C}" srcOrd="0" destOrd="0" presId="urn:microsoft.com/office/officeart/2005/8/layout/hierarchy1"/>
    <dgm:cxn modelId="{DD6B6923-F799-4F79-9E0B-9FE474894ABC}" type="presParOf" srcId="{AC70541F-D633-409F-A040-CD4599EECF2C}" destId="{5BBD7BDC-761F-4A6F-809B-B7E6D2437CAB}" srcOrd="0" destOrd="0" presId="urn:microsoft.com/office/officeart/2005/8/layout/hierarchy1"/>
    <dgm:cxn modelId="{3893D571-E1C2-4960-B2B3-F9FF0DDC8DB4}" type="presParOf" srcId="{AC70541F-D633-409F-A040-CD4599EECF2C}" destId="{88DF8EAF-269D-4AED-BEDA-3801756233C7}" srcOrd="1" destOrd="0" presId="urn:microsoft.com/office/officeart/2005/8/layout/hierarchy1"/>
    <dgm:cxn modelId="{8A3DB6EF-296B-4509-99A5-5EDE988FD3FE}" type="presParOf" srcId="{456C0A7F-2CCC-4BFA-A579-E812E493F794}" destId="{3D65621A-3968-4B32-8243-CC74EF3C2A4D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D1A72-B12E-4A20-A051-ACE230995845}" type="doc">
      <dgm:prSet loTypeId="urn:microsoft.com/office/officeart/2005/8/layout/pyramid2" loCatId="list" qsTypeId="urn:microsoft.com/office/officeart/2005/8/quickstyle/3d3" qsCatId="3D" csTypeId="urn:microsoft.com/office/officeart/2005/8/colors/accent1_2" csCatId="accent1" phldr="1"/>
      <dgm:spPr/>
    </dgm:pt>
    <dgm:pt modelId="{1C16AF44-6C0C-482C-9E3F-F2940453FA3F}">
      <dgm:prSet phldrT="[Text]"/>
      <dgm:spPr/>
      <dgm:t>
        <a:bodyPr/>
        <a:lstStyle/>
        <a:p>
          <a:r>
            <a:rPr lang="en-US" dirty="0">
              <a:latin typeface="Bahnschrift"/>
            </a:rPr>
            <a:t>Bandwidth usage</a:t>
          </a:r>
        </a:p>
      </dgm:t>
    </dgm:pt>
    <dgm:pt modelId="{9708F701-33FE-4353-A1AB-31952ABBCE47}" type="parTrans" cxnId="{B95061AA-B9CE-4839-8F5B-0DD3EAACACA8}">
      <dgm:prSet/>
      <dgm:spPr/>
      <dgm:t>
        <a:bodyPr/>
        <a:lstStyle/>
        <a:p>
          <a:endParaRPr lang="en-US"/>
        </a:p>
      </dgm:t>
    </dgm:pt>
    <dgm:pt modelId="{7F3E8FC6-B7FD-4395-8582-86EEDDD76DBE}" type="sibTrans" cxnId="{B95061AA-B9CE-4839-8F5B-0DD3EAACACA8}">
      <dgm:prSet/>
      <dgm:spPr/>
      <dgm:t>
        <a:bodyPr/>
        <a:lstStyle/>
        <a:p>
          <a:endParaRPr lang="en-US"/>
        </a:p>
      </dgm:t>
    </dgm:pt>
    <dgm:pt modelId="{E247B742-23F8-4A37-90BF-A73C92E7D953}">
      <dgm:prSet/>
      <dgm:spPr/>
      <dgm:t>
        <a:bodyPr/>
        <a:lstStyle/>
        <a:p>
          <a:r>
            <a:rPr lang="en-US" dirty="0">
              <a:latin typeface="Bahnschrift"/>
            </a:rPr>
            <a:t>Throughput</a:t>
          </a:r>
        </a:p>
      </dgm:t>
    </dgm:pt>
    <dgm:pt modelId="{DC3DA85C-A996-46F0-A8E5-E83389C64D3E}" type="parTrans" cxnId="{6DCC45D2-C7FD-42F0-9AA3-2FF201BF7094}">
      <dgm:prSet/>
      <dgm:spPr/>
      <dgm:t>
        <a:bodyPr/>
        <a:lstStyle/>
        <a:p>
          <a:endParaRPr lang="en-US"/>
        </a:p>
      </dgm:t>
    </dgm:pt>
    <dgm:pt modelId="{B54CC96B-0735-4276-A587-8F3F7DFE0C71}" type="sibTrans" cxnId="{6DCC45D2-C7FD-42F0-9AA3-2FF201BF7094}">
      <dgm:prSet/>
      <dgm:spPr/>
      <dgm:t>
        <a:bodyPr/>
        <a:lstStyle/>
        <a:p>
          <a:endParaRPr lang="en-US"/>
        </a:p>
      </dgm:t>
    </dgm:pt>
    <dgm:pt modelId="{9DD19FBD-1361-4035-9338-C4B8E80AE8D8}">
      <dgm:prSet/>
      <dgm:spPr/>
      <dgm:t>
        <a:bodyPr/>
        <a:lstStyle/>
        <a:p>
          <a:r>
            <a:rPr lang="en-US">
              <a:latin typeface="Bahnschrift"/>
            </a:rPr>
            <a:t>Latency</a:t>
          </a:r>
          <a:endParaRPr lang="en-US" dirty="0">
            <a:latin typeface="Bahnschrift"/>
          </a:endParaRPr>
        </a:p>
      </dgm:t>
    </dgm:pt>
    <dgm:pt modelId="{02219FD2-8251-4DC5-9C67-11BEDBDF0BB6}" type="parTrans" cxnId="{80C4D0D8-B1DC-43D2-92F9-46BADA501F14}">
      <dgm:prSet/>
      <dgm:spPr/>
      <dgm:t>
        <a:bodyPr/>
        <a:lstStyle/>
        <a:p>
          <a:endParaRPr lang="en-US"/>
        </a:p>
      </dgm:t>
    </dgm:pt>
    <dgm:pt modelId="{C73ED6AE-3D83-4601-A6B8-8AD43F4BB04D}" type="sibTrans" cxnId="{80C4D0D8-B1DC-43D2-92F9-46BADA501F14}">
      <dgm:prSet/>
      <dgm:spPr/>
      <dgm:t>
        <a:bodyPr/>
        <a:lstStyle/>
        <a:p>
          <a:endParaRPr lang="en-US"/>
        </a:p>
      </dgm:t>
    </dgm:pt>
    <dgm:pt modelId="{182B3735-5C68-43A6-B51E-9FC6B12BEE39}">
      <dgm:prSet/>
      <dgm:spPr/>
      <dgm:t>
        <a:bodyPr/>
        <a:lstStyle/>
        <a:p>
          <a:r>
            <a:rPr lang="en-US">
              <a:latin typeface="Bahnschrift"/>
            </a:rPr>
            <a:t>Packet loss</a:t>
          </a:r>
          <a:endParaRPr lang="en-US" dirty="0">
            <a:latin typeface="Bahnschrift"/>
          </a:endParaRPr>
        </a:p>
      </dgm:t>
    </dgm:pt>
    <dgm:pt modelId="{61D8F165-4B65-4EB5-970A-1ECCCBC60D7B}" type="parTrans" cxnId="{17931991-84D3-45A4-ADE6-7A22DC716A3C}">
      <dgm:prSet/>
      <dgm:spPr/>
      <dgm:t>
        <a:bodyPr/>
        <a:lstStyle/>
        <a:p>
          <a:endParaRPr lang="en-US"/>
        </a:p>
      </dgm:t>
    </dgm:pt>
    <dgm:pt modelId="{F1D3F899-78EE-488F-82CB-1CD57BA8AC3A}" type="sibTrans" cxnId="{17931991-84D3-45A4-ADE6-7A22DC716A3C}">
      <dgm:prSet/>
      <dgm:spPr/>
      <dgm:t>
        <a:bodyPr/>
        <a:lstStyle/>
        <a:p>
          <a:endParaRPr lang="en-US"/>
        </a:p>
      </dgm:t>
    </dgm:pt>
    <dgm:pt modelId="{54980119-DAD7-41BA-867D-DA36216058B2}">
      <dgm:prSet/>
      <dgm:spPr/>
      <dgm:t>
        <a:bodyPr/>
        <a:lstStyle/>
        <a:p>
          <a:r>
            <a:rPr lang="en-US">
              <a:latin typeface="Bahnschrift"/>
            </a:rPr>
            <a:t>Retransmission</a:t>
          </a:r>
          <a:endParaRPr lang="en-US" dirty="0">
            <a:latin typeface="Bahnschrift"/>
          </a:endParaRPr>
        </a:p>
      </dgm:t>
    </dgm:pt>
    <dgm:pt modelId="{08C06935-783C-4BCA-9209-BBB7ED1AE9AF}" type="parTrans" cxnId="{B773EFD9-7547-4D70-B0AD-AAA47EF656E9}">
      <dgm:prSet/>
      <dgm:spPr/>
      <dgm:t>
        <a:bodyPr/>
        <a:lstStyle/>
        <a:p>
          <a:endParaRPr lang="en-US"/>
        </a:p>
      </dgm:t>
    </dgm:pt>
    <dgm:pt modelId="{5114046D-0D68-4473-B700-9C25C0716106}" type="sibTrans" cxnId="{B773EFD9-7547-4D70-B0AD-AAA47EF656E9}">
      <dgm:prSet/>
      <dgm:spPr/>
      <dgm:t>
        <a:bodyPr/>
        <a:lstStyle/>
        <a:p>
          <a:endParaRPr lang="en-US"/>
        </a:p>
      </dgm:t>
    </dgm:pt>
    <dgm:pt modelId="{CA1B82EC-372D-45CB-B269-07491AAE6623}">
      <dgm:prSet/>
      <dgm:spPr/>
      <dgm:t>
        <a:bodyPr/>
        <a:lstStyle/>
        <a:p>
          <a:r>
            <a:rPr lang="en-US">
              <a:latin typeface="Bahnschrift"/>
            </a:rPr>
            <a:t>Availability</a:t>
          </a:r>
          <a:endParaRPr lang="en-US" dirty="0">
            <a:latin typeface="Bahnschrift"/>
          </a:endParaRPr>
        </a:p>
      </dgm:t>
    </dgm:pt>
    <dgm:pt modelId="{ED56C900-3845-403A-8AD2-A8BFAD34801C}" type="parTrans" cxnId="{619BBF0A-87BD-4DE7-B18E-437910D55136}">
      <dgm:prSet/>
      <dgm:spPr/>
      <dgm:t>
        <a:bodyPr/>
        <a:lstStyle/>
        <a:p>
          <a:endParaRPr lang="en-US"/>
        </a:p>
      </dgm:t>
    </dgm:pt>
    <dgm:pt modelId="{CE6585AC-637D-41E3-90A6-CB002D1A58B5}" type="sibTrans" cxnId="{619BBF0A-87BD-4DE7-B18E-437910D55136}">
      <dgm:prSet/>
      <dgm:spPr/>
      <dgm:t>
        <a:bodyPr/>
        <a:lstStyle/>
        <a:p>
          <a:endParaRPr lang="en-US"/>
        </a:p>
      </dgm:t>
    </dgm:pt>
    <dgm:pt modelId="{76D377AC-C029-46BF-9230-1309E3C09D9D}">
      <dgm:prSet/>
      <dgm:spPr/>
      <dgm:t>
        <a:bodyPr/>
        <a:lstStyle/>
        <a:p>
          <a:r>
            <a:rPr lang="en-US">
              <a:latin typeface="Bahnschrift"/>
            </a:rPr>
            <a:t>Connectivity</a:t>
          </a:r>
          <a:endParaRPr lang="en-US" dirty="0">
            <a:latin typeface="Bahnschrift"/>
          </a:endParaRPr>
        </a:p>
      </dgm:t>
    </dgm:pt>
    <dgm:pt modelId="{3CCBA855-422E-4FCE-BA3E-CC16285D04A5}" type="parTrans" cxnId="{FBFB2F49-0CBC-4213-8772-0C2BE570EC74}">
      <dgm:prSet/>
      <dgm:spPr/>
      <dgm:t>
        <a:bodyPr/>
        <a:lstStyle/>
        <a:p>
          <a:endParaRPr lang="en-US"/>
        </a:p>
      </dgm:t>
    </dgm:pt>
    <dgm:pt modelId="{DB3F895D-DE1F-4C4D-89C3-0903FE5D444F}" type="sibTrans" cxnId="{FBFB2F49-0CBC-4213-8772-0C2BE570EC74}">
      <dgm:prSet/>
      <dgm:spPr/>
      <dgm:t>
        <a:bodyPr/>
        <a:lstStyle/>
        <a:p>
          <a:endParaRPr lang="en-US"/>
        </a:p>
      </dgm:t>
    </dgm:pt>
    <dgm:pt modelId="{D7EF99D5-73C8-4A88-8EAF-4328FA436407}" type="pres">
      <dgm:prSet presAssocID="{351D1A72-B12E-4A20-A051-ACE230995845}" presName="compositeShape" presStyleCnt="0">
        <dgm:presLayoutVars>
          <dgm:dir/>
          <dgm:resizeHandles/>
        </dgm:presLayoutVars>
      </dgm:prSet>
      <dgm:spPr/>
    </dgm:pt>
    <dgm:pt modelId="{60FC2769-6F86-428D-8A6A-8D8780D55F5A}" type="pres">
      <dgm:prSet presAssocID="{351D1A72-B12E-4A20-A051-ACE230995845}" presName="pyramid" presStyleLbl="node1" presStyleIdx="0" presStyleCnt="1"/>
      <dgm:spPr>
        <a:solidFill>
          <a:srgbClr val="800080"/>
        </a:solidFill>
      </dgm:spPr>
    </dgm:pt>
    <dgm:pt modelId="{85F54DE3-62CB-4612-817A-83C2607A5E6E}" type="pres">
      <dgm:prSet presAssocID="{351D1A72-B12E-4A20-A051-ACE230995845}" presName="theList" presStyleCnt="0"/>
      <dgm:spPr/>
    </dgm:pt>
    <dgm:pt modelId="{7AB1E857-6049-44F4-8FC5-C730A90647E1}" type="pres">
      <dgm:prSet presAssocID="{1C16AF44-6C0C-482C-9E3F-F2940453FA3F}" presName="aNode" presStyleLbl="fgAcc1" presStyleIdx="0" presStyleCnt="7">
        <dgm:presLayoutVars>
          <dgm:bulletEnabled val="1"/>
        </dgm:presLayoutVars>
      </dgm:prSet>
      <dgm:spPr/>
    </dgm:pt>
    <dgm:pt modelId="{CF81F80C-42F2-4567-9310-76A084120678}" type="pres">
      <dgm:prSet presAssocID="{1C16AF44-6C0C-482C-9E3F-F2940453FA3F}" presName="aSpace" presStyleCnt="0"/>
      <dgm:spPr/>
    </dgm:pt>
    <dgm:pt modelId="{67E90908-C0DC-4CFC-A4CC-B2507BE329AA}" type="pres">
      <dgm:prSet presAssocID="{E247B742-23F8-4A37-90BF-A73C92E7D953}" presName="aNode" presStyleLbl="fgAcc1" presStyleIdx="1" presStyleCnt="7">
        <dgm:presLayoutVars>
          <dgm:bulletEnabled val="1"/>
        </dgm:presLayoutVars>
      </dgm:prSet>
      <dgm:spPr/>
    </dgm:pt>
    <dgm:pt modelId="{50836DB0-CB55-4BC9-BCCB-22BA0735E70D}" type="pres">
      <dgm:prSet presAssocID="{E247B742-23F8-4A37-90BF-A73C92E7D953}" presName="aSpace" presStyleCnt="0"/>
      <dgm:spPr/>
    </dgm:pt>
    <dgm:pt modelId="{01631524-B316-430F-8304-7E09B0FE64B3}" type="pres">
      <dgm:prSet presAssocID="{9DD19FBD-1361-4035-9338-C4B8E80AE8D8}" presName="aNode" presStyleLbl="fgAcc1" presStyleIdx="2" presStyleCnt="7">
        <dgm:presLayoutVars>
          <dgm:bulletEnabled val="1"/>
        </dgm:presLayoutVars>
      </dgm:prSet>
      <dgm:spPr/>
    </dgm:pt>
    <dgm:pt modelId="{DA4AC6FB-31EE-4FBA-B73D-26536B23CD7F}" type="pres">
      <dgm:prSet presAssocID="{9DD19FBD-1361-4035-9338-C4B8E80AE8D8}" presName="aSpace" presStyleCnt="0"/>
      <dgm:spPr/>
    </dgm:pt>
    <dgm:pt modelId="{421085BE-FC9E-445B-81D2-3C8243871FB1}" type="pres">
      <dgm:prSet presAssocID="{182B3735-5C68-43A6-B51E-9FC6B12BEE39}" presName="aNode" presStyleLbl="fgAcc1" presStyleIdx="3" presStyleCnt="7">
        <dgm:presLayoutVars>
          <dgm:bulletEnabled val="1"/>
        </dgm:presLayoutVars>
      </dgm:prSet>
      <dgm:spPr/>
    </dgm:pt>
    <dgm:pt modelId="{ED309F6C-0B6D-4E78-A52C-32C6EF711930}" type="pres">
      <dgm:prSet presAssocID="{182B3735-5C68-43A6-B51E-9FC6B12BEE39}" presName="aSpace" presStyleCnt="0"/>
      <dgm:spPr/>
    </dgm:pt>
    <dgm:pt modelId="{337AC028-FAD7-48E6-AF53-57609E928137}" type="pres">
      <dgm:prSet presAssocID="{54980119-DAD7-41BA-867D-DA36216058B2}" presName="aNode" presStyleLbl="fgAcc1" presStyleIdx="4" presStyleCnt="7">
        <dgm:presLayoutVars>
          <dgm:bulletEnabled val="1"/>
        </dgm:presLayoutVars>
      </dgm:prSet>
      <dgm:spPr/>
    </dgm:pt>
    <dgm:pt modelId="{0E9AA49B-68C8-43CF-9A08-10D73F702E07}" type="pres">
      <dgm:prSet presAssocID="{54980119-DAD7-41BA-867D-DA36216058B2}" presName="aSpace" presStyleCnt="0"/>
      <dgm:spPr/>
    </dgm:pt>
    <dgm:pt modelId="{948F7AB2-ABBE-457C-989B-026C52F5C1EA}" type="pres">
      <dgm:prSet presAssocID="{CA1B82EC-372D-45CB-B269-07491AAE6623}" presName="aNode" presStyleLbl="fgAcc1" presStyleIdx="5" presStyleCnt="7">
        <dgm:presLayoutVars>
          <dgm:bulletEnabled val="1"/>
        </dgm:presLayoutVars>
      </dgm:prSet>
      <dgm:spPr/>
    </dgm:pt>
    <dgm:pt modelId="{928F3FA2-6226-43D8-916B-3C0D151F77E0}" type="pres">
      <dgm:prSet presAssocID="{CA1B82EC-372D-45CB-B269-07491AAE6623}" presName="aSpace" presStyleCnt="0"/>
      <dgm:spPr/>
    </dgm:pt>
    <dgm:pt modelId="{D3303E6E-2EDD-41BE-B84B-C1929EC00E48}" type="pres">
      <dgm:prSet presAssocID="{76D377AC-C029-46BF-9230-1309E3C09D9D}" presName="aNode" presStyleLbl="fgAcc1" presStyleIdx="6" presStyleCnt="7">
        <dgm:presLayoutVars>
          <dgm:bulletEnabled val="1"/>
        </dgm:presLayoutVars>
      </dgm:prSet>
      <dgm:spPr/>
    </dgm:pt>
    <dgm:pt modelId="{7AA3BFEF-2865-4DF4-A8F4-975459088525}" type="pres">
      <dgm:prSet presAssocID="{76D377AC-C029-46BF-9230-1309E3C09D9D}" presName="aSpace" presStyleCnt="0"/>
      <dgm:spPr/>
    </dgm:pt>
  </dgm:ptLst>
  <dgm:cxnLst>
    <dgm:cxn modelId="{619BBF0A-87BD-4DE7-B18E-437910D55136}" srcId="{351D1A72-B12E-4A20-A051-ACE230995845}" destId="{CA1B82EC-372D-45CB-B269-07491AAE6623}" srcOrd="5" destOrd="0" parTransId="{ED56C900-3845-403A-8AD2-A8BFAD34801C}" sibTransId="{CE6585AC-637D-41E3-90A6-CB002D1A58B5}"/>
    <dgm:cxn modelId="{12CC8C1C-7515-4F7E-B083-AD2792A45433}" type="presOf" srcId="{1C16AF44-6C0C-482C-9E3F-F2940453FA3F}" destId="{7AB1E857-6049-44F4-8FC5-C730A90647E1}" srcOrd="0" destOrd="0" presId="urn:microsoft.com/office/officeart/2005/8/layout/pyramid2"/>
    <dgm:cxn modelId="{FBFB2F49-0CBC-4213-8772-0C2BE570EC74}" srcId="{351D1A72-B12E-4A20-A051-ACE230995845}" destId="{76D377AC-C029-46BF-9230-1309E3C09D9D}" srcOrd="6" destOrd="0" parTransId="{3CCBA855-422E-4FCE-BA3E-CC16285D04A5}" sibTransId="{DB3F895D-DE1F-4C4D-89C3-0903FE5D444F}"/>
    <dgm:cxn modelId="{FAEFC586-5A5E-40DC-80AE-92544F48919B}" type="presOf" srcId="{76D377AC-C029-46BF-9230-1309E3C09D9D}" destId="{D3303E6E-2EDD-41BE-B84B-C1929EC00E48}" srcOrd="0" destOrd="0" presId="urn:microsoft.com/office/officeart/2005/8/layout/pyramid2"/>
    <dgm:cxn modelId="{17931991-84D3-45A4-ADE6-7A22DC716A3C}" srcId="{351D1A72-B12E-4A20-A051-ACE230995845}" destId="{182B3735-5C68-43A6-B51E-9FC6B12BEE39}" srcOrd="3" destOrd="0" parTransId="{61D8F165-4B65-4EB5-970A-1ECCCBC60D7B}" sibTransId="{F1D3F899-78EE-488F-82CB-1CD57BA8AC3A}"/>
    <dgm:cxn modelId="{9DD9FDA1-16FB-450D-8F0A-D202310826E7}" type="presOf" srcId="{54980119-DAD7-41BA-867D-DA36216058B2}" destId="{337AC028-FAD7-48E6-AF53-57609E928137}" srcOrd="0" destOrd="0" presId="urn:microsoft.com/office/officeart/2005/8/layout/pyramid2"/>
    <dgm:cxn modelId="{B95061AA-B9CE-4839-8F5B-0DD3EAACACA8}" srcId="{351D1A72-B12E-4A20-A051-ACE230995845}" destId="{1C16AF44-6C0C-482C-9E3F-F2940453FA3F}" srcOrd="0" destOrd="0" parTransId="{9708F701-33FE-4353-A1AB-31952ABBCE47}" sibTransId="{7F3E8FC6-B7FD-4395-8582-86EEDDD76DBE}"/>
    <dgm:cxn modelId="{C1AC8BBB-D302-4C9E-B860-1C1D4F4AEEA9}" type="presOf" srcId="{CA1B82EC-372D-45CB-B269-07491AAE6623}" destId="{948F7AB2-ABBE-457C-989B-026C52F5C1EA}" srcOrd="0" destOrd="0" presId="urn:microsoft.com/office/officeart/2005/8/layout/pyramid2"/>
    <dgm:cxn modelId="{9E358FBC-7DBC-4EB4-A885-3B2622CE14EC}" type="presOf" srcId="{182B3735-5C68-43A6-B51E-9FC6B12BEE39}" destId="{421085BE-FC9E-445B-81D2-3C8243871FB1}" srcOrd="0" destOrd="0" presId="urn:microsoft.com/office/officeart/2005/8/layout/pyramid2"/>
    <dgm:cxn modelId="{343A31D0-DDF8-48CD-A031-49C2D8F8D757}" type="presOf" srcId="{E247B742-23F8-4A37-90BF-A73C92E7D953}" destId="{67E90908-C0DC-4CFC-A4CC-B2507BE329AA}" srcOrd="0" destOrd="0" presId="urn:microsoft.com/office/officeart/2005/8/layout/pyramid2"/>
    <dgm:cxn modelId="{6DCC45D2-C7FD-42F0-9AA3-2FF201BF7094}" srcId="{351D1A72-B12E-4A20-A051-ACE230995845}" destId="{E247B742-23F8-4A37-90BF-A73C92E7D953}" srcOrd="1" destOrd="0" parTransId="{DC3DA85C-A996-46F0-A8E5-E83389C64D3E}" sibTransId="{B54CC96B-0735-4276-A587-8F3F7DFE0C71}"/>
    <dgm:cxn modelId="{80C4D0D8-B1DC-43D2-92F9-46BADA501F14}" srcId="{351D1A72-B12E-4A20-A051-ACE230995845}" destId="{9DD19FBD-1361-4035-9338-C4B8E80AE8D8}" srcOrd="2" destOrd="0" parTransId="{02219FD2-8251-4DC5-9C67-11BEDBDF0BB6}" sibTransId="{C73ED6AE-3D83-4601-A6B8-8AD43F4BB04D}"/>
    <dgm:cxn modelId="{B773EFD9-7547-4D70-B0AD-AAA47EF656E9}" srcId="{351D1A72-B12E-4A20-A051-ACE230995845}" destId="{54980119-DAD7-41BA-867D-DA36216058B2}" srcOrd="4" destOrd="0" parTransId="{08C06935-783C-4BCA-9209-BBB7ED1AE9AF}" sibTransId="{5114046D-0D68-4473-B700-9C25C0716106}"/>
    <dgm:cxn modelId="{0B9F9DE6-DE7E-4F15-87EB-B77A7EAD4AE3}" type="presOf" srcId="{9DD19FBD-1361-4035-9338-C4B8E80AE8D8}" destId="{01631524-B316-430F-8304-7E09B0FE64B3}" srcOrd="0" destOrd="0" presId="urn:microsoft.com/office/officeart/2005/8/layout/pyramid2"/>
    <dgm:cxn modelId="{33AB54FA-1AA5-4128-B0AE-AA99188386F3}" type="presOf" srcId="{351D1A72-B12E-4A20-A051-ACE230995845}" destId="{D7EF99D5-73C8-4A88-8EAF-4328FA436407}" srcOrd="0" destOrd="0" presId="urn:microsoft.com/office/officeart/2005/8/layout/pyramid2"/>
    <dgm:cxn modelId="{C948F220-718C-448F-AD66-689BC0014BC8}" type="presParOf" srcId="{D7EF99D5-73C8-4A88-8EAF-4328FA436407}" destId="{60FC2769-6F86-428D-8A6A-8D8780D55F5A}" srcOrd="0" destOrd="0" presId="urn:microsoft.com/office/officeart/2005/8/layout/pyramid2"/>
    <dgm:cxn modelId="{EDA2F99E-4E01-41FA-9507-E0F879490251}" type="presParOf" srcId="{D7EF99D5-73C8-4A88-8EAF-4328FA436407}" destId="{85F54DE3-62CB-4612-817A-83C2607A5E6E}" srcOrd="1" destOrd="0" presId="urn:microsoft.com/office/officeart/2005/8/layout/pyramid2"/>
    <dgm:cxn modelId="{3EDE45D4-4E38-4232-8A02-25EE65669BDD}" type="presParOf" srcId="{85F54DE3-62CB-4612-817A-83C2607A5E6E}" destId="{7AB1E857-6049-44F4-8FC5-C730A90647E1}" srcOrd="0" destOrd="0" presId="urn:microsoft.com/office/officeart/2005/8/layout/pyramid2"/>
    <dgm:cxn modelId="{50752274-D5EE-4462-9C9A-6CC4799AD08D}" type="presParOf" srcId="{85F54DE3-62CB-4612-817A-83C2607A5E6E}" destId="{CF81F80C-42F2-4567-9310-76A084120678}" srcOrd="1" destOrd="0" presId="urn:microsoft.com/office/officeart/2005/8/layout/pyramid2"/>
    <dgm:cxn modelId="{FE86E89A-C24C-4CD1-B74B-0D689F66D6DC}" type="presParOf" srcId="{85F54DE3-62CB-4612-817A-83C2607A5E6E}" destId="{67E90908-C0DC-4CFC-A4CC-B2507BE329AA}" srcOrd="2" destOrd="0" presId="urn:microsoft.com/office/officeart/2005/8/layout/pyramid2"/>
    <dgm:cxn modelId="{0C606F82-5A53-4EA2-B450-ECA18A7B7D17}" type="presParOf" srcId="{85F54DE3-62CB-4612-817A-83C2607A5E6E}" destId="{50836DB0-CB55-4BC9-BCCB-22BA0735E70D}" srcOrd="3" destOrd="0" presId="urn:microsoft.com/office/officeart/2005/8/layout/pyramid2"/>
    <dgm:cxn modelId="{DA93003F-C5C2-48EA-A723-02F51AFD7318}" type="presParOf" srcId="{85F54DE3-62CB-4612-817A-83C2607A5E6E}" destId="{01631524-B316-430F-8304-7E09B0FE64B3}" srcOrd="4" destOrd="0" presId="urn:microsoft.com/office/officeart/2005/8/layout/pyramid2"/>
    <dgm:cxn modelId="{1A979F6A-50A0-46E1-882A-E7D7DEC2466B}" type="presParOf" srcId="{85F54DE3-62CB-4612-817A-83C2607A5E6E}" destId="{DA4AC6FB-31EE-4FBA-B73D-26536B23CD7F}" srcOrd="5" destOrd="0" presId="urn:microsoft.com/office/officeart/2005/8/layout/pyramid2"/>
    <dgm:cxn modelId="{F6B8234B-AF38-4BF9-BE87-D575C9458A2A}" type="presParOf" srcId="{85F54DE3-62CB-4612-817A-83C2607A5E6E}" destId="{421085BE-FC9E-445B-81D2-3C8243871FB1}" srcOrd="6" destOrd="0" presId="urn:microsoft.com/office/officeart/2005/8/layout/pyramid2"/>
    <dgm:cxn modelId="{CD6E786E-BC0D-46F8-A700-46FC640CDB0E}" type="presParOf" srcId="{85F54DE3-62CB-4612-817A-83C2607A5E6E}" destId="{ED309F6C-0B6D-4E78-A52C-32C6EF711930}" srcOrd="7" destOrd="0" presId="urn:microsoft.com/office/officeart/2005/8/layout/pyramid2"/>
    <dgm:cxn modelId="{EFAB6E04-0211-47E7-A017-0B3A14EA591D}" type="presParOf" srcId="{85F54DE3-62CB-4612-817A-83C2607A5E6E}" destId="{337AC028-FAD7-48E6-AF53-57609E928137}" srcOrd="8" destOrd="0" presId="urn:microsoft.com/office/officeart/2005/8/layout/pyramid2"/>
    <dgm:cxn modelId="{A048409E-E2DA-4CA4-8FBC-5DCEEBC2FA83}" type="presParOf" srcId="{85F54DE3-62CB-4612-817A-83C2607A5E6E}" destId="{0E9AA49B-68C8-43CF-9A08-10D73F702E07}" srcOrd="9" destOrd="0" presId="urn:microsoft.com/office/officeart/2005/8/layout/pyramid2"/>
    <dgm:cxn modelId="{8CCBC5F5-779C-44DF-9FA7-B2C9E7ADF5A5}" type="presParOf" srcId="{85F54DE3-62CB-4612-817A-83C2607A5E6E}" destId="{948F7AB2-ABBE-457C-989B-026C52F5C1EA}" srcOrd="10" destOrd="0" presId="urn:microsoft.com/office/officeart/2005/8/layout/pyramid2"/>
    <dgm:cxn modelId="{67469164-C733-4FFF-A80B-B0A839E0BE1C}" type="presParOf" srcId="{85F54DE3-62CB-4612-817A-83C2607A5E6E}" destId="{928F3FA2-6226-43D8-916B-3C0D151F77E0}" srcOrd="11" destOrd="0" presId="urn:microsoft.com/office/officeart/2005/8/layout/pyramid2"/>
    <dgm:cxn modelId="{CC0D3458-41AD-4AE3-B067-F6B345584FA1}" type="presParOf" srcId="{85F54DE3-62CB-4612-817A-83C2607A5E6E}" destId="{D3303E6E-2EDD-41BE-B84B-C1929EC00E48}" srcOrd="12" destOrd="0" presId="urn:microsoft.com/office/officeart/2005/8/layout/pyramid2"/>
    <dgm:cxn modelId="{D8457146-EAF8-414C-A08E-D1EF185623DA}" type="presParOf" srcId="{85F54DE3-62CB-4612-817A-83C2607A5E6E}" destId="{7AA3BFEF-2865-4DF4-A8F4-975459088525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0B497-8EA3-4446-BEE6-735C3205BB9D}">
      <dsp:nvSpPr>
        <dsp:cNvPr id="0" name=""/>
        <dsp:cNvSpPr/>
      </dsp:nvSpPr>
      <dsp:spPr>
        <a:xfrm>
          <a:off x="3817068" y="1507515"/>
          <a:ext cx="2654146" cy="967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490"/>
              </a:lnTo>
              <a:lnTo>
                <a:pt x="2654146" y="828490"/>
              </a:lnTo>
              <a:lnTo>
                <a:pt x="2654146" y="967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1496D-D2A7-4A0D-84B9-334C13153E8C}">
      <dsp:nvSpPr>
        <dsp:cNvPr id="0" name=""/>
        <dsp:cNvSpPr/>
      </dsp:nvSpPr>
      <dsp:spPr>
        <a:xfrm>
          <a:off x="3771348" y="1507515"/>
          <a:ext cx="91440" cy="967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7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C6F5A-FAEF-4382-901F-2B9879627674}">
      <dsp:nvSpPr>
        <dsp:cNvPr id="0" name=""/>
        <dsp:cNvSpPr/>
      </dsp:nvSpPr>
      <dsp:spPr>
        <a:xfrm>
          <a:off x="1162921" y="1507515"/>
          <a:ext cx="2654146" cy="967591"/>
        </a:xfrm>
        <a:custGeom>
          <a:avLst/>
          <a:gdLst/>
          <a:ahLst/>
          <a:cxnLst/>
          <a:rect l="0" t="0" r="0" b="0"/>
          <a:pathLst>
            <a:path>
              <a:moveTo>
                <a:pt x="2654146" y="0"/>
              </a:moveTo>
              <a:lnTo>
                <a:pt x="2654146" y="828490"/>
              </a:lnTo>
              <a:lnTo>
                <a:pt x="0" y="828490"/>
              </a:lnTo>
              <a:lnTo>
                <a:pt x="0" y="967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9035-0C8F-4D15-A03C-C7F938DCA004}">
      <dsp:nvSpPr>
        <dsp:cNvPr id="0" name=""/>
        <dsp:cNvSpPr/>
      </dsp:nvSpPr>
      <dsp:spPr>
        <a:xfrm>
          <a:off x="2403816" y="554040"/>
          <a:ext cx="2826504" cy="953474"/>
        </a:xfrm>
        <a:prstGeom prst="roundRect">
          <a:avLst>
            <a:gd name="adj" fmla="val 10000"/>
          </a:avLst>
        </a:prstGeom>
        <a:solidFill>
          <a:srgbClr val="9966F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18703-182B-403A-9B79-62C9BC1AED53}">
      <dsp:nvSpPr>
        <dsp:cNvPr id="0" name=""/>
        <dsp:cNvSpPr/>
      </dsp:nvSpPr>
      <dsp:spPr>
        <a:xfrm>
          <a:off x="2570653" y="712535"/>
          <a:ext cx="2826504" cy="953474"/>
        </a:xfrm>
        <a:prstGeom prst="roundRect">
          <a:avLst>
            <a:gd name="adj" fmla="val 10000"/>
          </a:avLst>
        </a:prstGeom>
        <a:solidFill>
          <a:srgbClr val="CCCCFF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/>
            </a:rPr>
            <a:t>Transmission Mode</a:t>
          </a:r>
        </a:p>
      </dsp:txBody>
      <dsp:txXfrm>
        <a:off x="2598579" y="740461"/>
        <a:ext cx="2770652" cy="897622"/>
      </dsp:txXfrm>
    </dsp:sp>
    <dsp:sp modelId="{A3F15DBB-5924-46AA-8517-8485D43EE029}">
      <dsp:nvSpPr>
        <dsp:cNvPr id="0" name=""/>
        <dsp:cNvSpPr/>
      </dsp:nvSpPr>
      <dsp:spPr>
        <a:xfrm>
          <a:off x="2685" y="2475106"/>
          <a:ext cx="2320472" cy="953474"/>
        </a:xfrm>
        <a:prstGeom prst="roundRect">
          <a:avLst>
            <a:gd name="adj" fmla="val 10000"/>
          </a:avLst>
        </a:prstGeom>
        <a:solidFill>
          <a:srgbClr val="9966F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D6403-C4BC-4861-AAB7-84B8CFCBC599}">
      <dsp:nvSpPr>
        <dsp:cNvPr id="0" name=""/>
        <dsp:cNvSpPr/>
      </dsp:nvSpPr>
      <dsp:spPr>
        <a:xfrm>
          <a:off x="169522" y="2633601"/>
          <a:ext cx="2320472" cy="953474"/>
        </a:xfrm>
        <a:prstGeom prst="roundRect">
          <a:avLst>
            <a:gd name="adj" fmla="val 10000"/>
          </a:avLst>
        </a:prstGeom>
        <a:solidFill>
          <a:srgbClr val="CCCCFF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/>
            </a:rPr>
            <a:t>Simplex Mode</a:t>
          </a:r>
        </a:p>
      </dsp:txBody>
      <dsp:txXfrm>
        <a:off x="197448" y="2661527"/>
        <a:ext cx="2264620" cy="897622"/>
      </dsp:txXfrm>
    </dsp:sp>
    <dsp:sp modelId="{96F22344-5E2F-442A-81B1-384D9B1BA3EF}">
      <dsp:nvSpPr>
        <dsp:cNvPr id="0" name=""/>
        <dsp:cNvSpPr/>
      </dsp:nvSpPr>
      <dsp:spPr>
        <a:xfrm>
          <a:off x="2656832" y="2475106"/>
          <a:ext cx="2320472" cy="953474"/>
        </a:xfrm>
        <a:prstGeom prst="roundRect">
          <a:avLst>
            <a:gd name="adj" fmla="val 10000"/>
          </a:avLst>
        </a:prstGeom>
        <a:solidFill>
          <a:srgbClr val="9966F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CB01-A27C-4DB1-9F20-567095F317AF}">
      <dsp:nvSpPr>
        <dsp:cNvPr id="0" name=""/>
        <dsp:cNvSpPr/>
      </dsp:nvSpPr>
      <dsp:spPr>
        <a:xfrm>
          <a:off x="2823669" y="2633601"/>
          <a:ext cx="2320472" cy="953474"/>
        </a:xfrm>
        <a:prstGeom prst="roundRect">
          <a:avLst>
            <a:gd name="adj" fmla="val 10000"/>
          </a:avLst>
        </a:prstGeom>
        <a:solidFill>
          <a:srgbClr val="CCCCFF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/>
            </a:rPr>
            <a:t>Half- Duplex Mode</a:t>
          </a:r>
        </a:p>
      </dsp:txBody>
      <dsp:txXfrm>
        <a:off x="2851595" y="2661527"/>
        <a:ext cx="2264620" cy="897622"/>
      </dsp:txXfrm>
    </dsp:sp>
    <dsp:sp modelId="{5BBD7BDC-761F-4A6F-809B-B7E6D2437CAB}">
      <dsp:nvSpPr>
        <dsp:cNvPr id="0" name=""/>
        <dsp:cNvSpPr/>
      </dsp:nvSpPr>
      <dsp:spPr>
        <a:xfrm>
          <a:off x="5310979" y="2475106"/>
          <a:ext cx="2320472" cy="953474"/>
        </a:xfrm>
        <a:prstGeom prst="roundRect">
          <a:avLst>
            <a:gd name="adj" fmla="val 10000"/>
          </a:avLst>
        </a:prstGeom>
        <a:solidFill>
          <a:srgbClr val="9966F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DF8EAF-269D-4AED-BEDA-3801756233C7}">
      <dsp:nvSpPr>
        <dsp:cNvPr id="0" name=""/>
        <dsp:cNvSpPr/>
      </dsp:nvSpPr>
      <dsp:spPr>
        <a:xfrm>
          <a:off x="5477816" y="2633601"/>
          <a:ext cx="2320472" cy="953474"/>
        </a:xfrm>
        <a:prstGeom prst="roundRect">
          <a:avLst>
            <a:gd name="adj" fmla="val 10000"/>
          </a:avLst>
        </a:prstGeom>
        <a:solidFill>
          <a:srgbClr val="CCCCFF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/>
            </a:rPr>
            <a:t>Full-Duplex Mode</a:t>
          </a:r>
        </a:p>
      </dsp:txBody>
      <dsp:txXfrm>
        <a:off x="5505742" y="2661527"/>
        <a:ext cx="2264620" cy="897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2769-6F86-428D-8A6A-8D8780D55F5A}">
      <dsp:nvSpPr>
        <dsp:cNvPr id="0" name=""/>
        <dsp:cNvSpPr/>
      </dsp:nvSpPr>
      <dsp:spPr>
        <a:xfrm>
          <a:off x="1455023" y="0"/>
          <a:ext cx="4994275" cy="4994275"/>
        </a:xfrm>
        <a:prstGeom prst="triangle">
          <a:avLst/>
        </a:prstGeom>
        <a:solidFill>
          <a:srgbClr val="80008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1E857-6049-44F4-8FC5-C730A90647E1}">
      <dsp:nvSpPr>
        <dsp:cNvPr id="0" name=""/>
        <dsp:cNvSpPr/>
      </dsp:nvSpPr>
      <dsp:spPr>
        <a:xfrm>
          <a:off x="3952160" y="499915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/>
            </a:rPr>
            <a:t>Bandwidth usage</a:t>
          </a:r>
        </a:p>
      </dsp:txBody>
      <dsp:txXfrm>
        <a:off x="3976921" y="524676"/>
        <a:ext cx="3196756" cy="457709"/>
      </dsp:txXfrm>
    </dsp:sp>
    <dsp:sp modelId="{67E90908-C0DC-4CFC-A4CC-B2507BE329AA}">
      <dsp:nvSpPr>
        <dsp:cNvPr id="0" name=""/>
        <dsp:cNvSpPr/>
      </dsp:nvSpPr>
      <dsp:spPr>
        <a:xfrm>
          <a:off x="3952160" y="1070550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/>
            </a:rPr>
            <a:t>Throughput</a:t>
          </a:r>
        </a:p>
      </dsp:txBody>
      <dsp:txXfrm>
        <a:off x="3976921" y="1095311"/>
        <a:ext cx="3196756" cy="457709"/>
      </dsp:txXfrm>
    </dsp:sp>
    <dsp:sp modelId="{01631524-B316-430F-8304-7E09B0FE64B3}">
      <dsp:nvSpPr>
        <dsp:cNvPr id="0" name=""/>
        <dsp:cNvSpPr/>
      </dsp:nvSpPr>
      <dsp:spPr>
        <a:xfrm>
          <a:off x="3952160" y="1641185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Latency</a:t>
          </a:r>
          <a:endParaRPr lang="en-US" sz="2100" kern="1200" dirty="0">
            <a:latin typeface="Bahnschrift"/>
          </a:endParaRPr>
        </a:p>
      </dsp:txBody>
      <dsp:txXfrm>
        <a:off x="3976921" y="1665946"/>
        <a:ext cx="3196756" cy="457709"/>
      </dsp:txXfrm>
    </dsp:sp>
    <dsp:sp modelId="{421085BE-FC9E-445B-81D2-3C8243871FB1}">
      <dsp:nvSpPr>
        <dsp:cNvPr id="0" name=""/>
        <dsp:cNvSpPr/>
      </dsp:nvSpPr>
      <dsp:spPr>
        <a:xfrm>
          <a:off x="3952160" y="2211820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Packet loss</a:t>
          </a:r>
          <a:endParaRPr lang="en-US" sz="2100" kern="1200" dirty="0">
            <a:latin typeface="Bahnschrift"/>
          </a:endParaRPr>
        </a:p>
      </dsp:txBody>
      <dsp:txXfrm>
        <a:off x="3976921" y="2236581"/>
        <a:ext cx="3196756" cy="457709"/>
      </dsp:txXfrm>
    </dsp:sp>
    <dsp:sp modelId="{337AC028-FAD7-48E6-AF53-57609E928137}">
      <dsp:nvSpPr>
        <dsp:cNvPr id="0" name=""/>
        <dsp:cNvSpPr/>
      </dsp:nvSpPr>
      <dsp:spPr>
        <a:xfrm>
          <a:off x="3952160" y="2782454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Retransmission</a:t>
          </a:r>
          <a:endParaRPr lang="en-US" sz="2100" kern="1200" dirty="0">
            <a:latin typeface="Bahnschrift"/>
          </a:endParaRPr>
        </a:p>
      </dsp:txBody>
      <dsp:txXfrm>
        <a:off x="3976921" y="2807215"/>
        <a:ext cx="3196756" cy="457709"/>
      </dsp:txXfrm>
    </dsp:sp>
    <dsp:sp modelId="{948F7AB2-ABBE-457C-989B-026C52F5C1EA}">
      <dsp:nvSpPr>
        <dsp:cNvPr id="0" name=""/>
        <dsp:cNvSpPr/>
      </dsp:nvSpPr>
      <dsp:spPr>
        <a:xfrm>
          <a:off x="3952160" y="3353089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Availability</a:t>
          </a:r>
          <a:endParaRPr lang="en-US" sz="2100" kern="1200" dirty="0">
            <a:latin typeface="Bahnschrift"/>
          </a:endParaRPr>
        </a:p>
      </dsp:txBody>
      <dsp:txXfrm>
        <a:off x="3976921" y="3377850"/>
        <a:ext cx="3196756" cy="457709"/>
      </dsp:txXfrm>
    </dsp:sp>
    <dsp:sp modelId="{D3303E6E-2EDD-41BE-B84B-C1929EC00E48}">
      <dsp:nvSpPr>
        <dsp:cNvPr id="0" name=""/>
        <dsp:cNvSpPr/>
      </dsp:nvSpPr>
      <dsp:spPr>
        <a:xfrm>
          <a:off x="3952160" y="3923724"/>
          <a:ext cx="3246278" cy="507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Bahnschrift"/>
            </a:rPr>
            <a:t>Connectivity</a:t>
          </a:r>
          <a:endParaRPr lang="en-US" sz="2100" kern="1200" dirty="0">
            <a:latin typeface="Bahnschrift"/>
          </a:endParaRPr>
        </a:p>
      </dsp:txBody>
      <dsp:txXfrm>
        <a:off x="3976921" y="3948485"/>
        <a:ext cx="3196756" cy="457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32BCBD-B4BE-4151-A24D-64404F81A0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AAB010-5A2D-4720-9F49-3C8D48974C7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9E356-4D27-4C18-B7C8-49F1FDBD14A3}"/>
              </a:ext>
            </a:extLst>
          </p:cNvPr>
          <p:cNvSpPr/>
          <p:nvPr userDrawn="1"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A4768-FDA0-4F4F-B34F-AACAAB855CEE}"/>
              </a:ext>
            </a:extLst>
          </p:cNvPr>
          <p:cNvSpPr/>
          <p:nvPr userDrawn="1"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8CDEB84F-2D09-4EDA-8C65-6FCE2786A646}"/>
              </a:ext>
            </a:extLst>
          </p:cNvPr>
          <p:cNvSpPr/>
          <p:nvPr userDrawn="1"/>
        </p:nvSpPr>
        <p:spPr>
          <a:xfrm>
            <a:off x="6529388" y="5630863"/>
            <a:ext cx="24860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77820-FFFC-4C2B-9E91-B83321BCA694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925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624A4B-2A4C-4C1A-A14E-BB7B1C5092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6B479-42AD-4A4B-BB3D-380AD1BF9F0F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850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F206F7-D31E-469F-9D94-6310D1A2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BA570-F7DC-4245-A1C2-B7D84CD74A65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682C78-AD88-4DA5-803D-48D5624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DF56CB-FCB6-44AF-9833-F4F5866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C48B7-B873-4C9F-A0A8-F37339704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67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A76B-E3B7-4049-A164-82F7CB87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9555-A6C6-4DBF-86EA-52B7BA999036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D416-6C7F-41B1-92E1-EE0B9C1C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5D4D-B95E-4967-B70B-F618E5B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B2C8F-468C-4CEC-989F-2B58A236B1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5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63EC-F2CB-4C3B-9850-24944FF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9194-69A9-4CC5-AB12-F3A5124749F5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DD50-9906-4567-B5CB-E11E50E7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D42D-0499-4975-9BB3-8DC043A7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6488-BE54-4793-B980-4606A77D0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9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8C10E1-1E5D-41A2-A13C-D64B1B949913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7BF52F-2ABB-4E19-B216-33702B644B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6F64A1-F298-481D-BE7F-E09C2CD47C14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0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FC25-6B53-4A6C-8CD8-431D06C6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AE210-E0FD-43D1-ADF4-4D2C067FA0E5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E95E-CBA5-463C-AC2E-A2C8D5FE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4FA8-B250-41AC-97F0-DDB1D74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D1D5C-8F5B-4F3B-A0E8-46A7E2060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39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35F238-AF7D-41B6-9B78-38396658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97E8-72F0-4598-A608-E8439E73EA75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691EDA-E27C-40CB-A2BC-086EF3A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14BEE8-7767-443A-8E5E-F046B34C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3965F-AFC8-4D3B-8585-D99245D40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6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4D482-6D03-45CB-BCD8-AA07952E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3721-B983-4EB0-A4D6-6DB48DCF9E28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F72CB2-E215-4A77-BD78-84925491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BD42E2-F028-4DA5-AE2E-6B524BBE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6998E-2AE7-4554-A27A-AF6B1A1AE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E1E81-AFB5-4180-8F40-DB2477021266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56C24-DEB2-4E47-9F09-048AAE601CF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27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2E2EF6-01E1-469D-837F-9202169E0BC0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B14E4-472D-4E25-9AC1-F6EC64E58319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90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606BBC29-929A-4406-A339-DE8209249C2D}"/>
              </a:ext>
            </a:extLst>
          </p:cNvPr>
          <p:cNvSpPr/>
          <p:nvPr userDrawn="1"/>
        </p:nvSpPr>
        <p:spPr>
          <a:xfrm>
            <a:off x="2212975" y="2892425"/>
            <a:ext cx="4718050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43E7C-AE2D-49E7-A685-CDD96E19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E98CC-C422-45AC-A65D-EE6286FA5892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21111-0F07-4DDA-8B99-A8EB94A2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785D0-543D-463C-90E1-83B66AFE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23D84-0163-485F-8C08-6F0D223106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526D0-97B9-409A-A70F-6165FB5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62898-3BF1-43D7-B647-AE38A25C13A3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ACC806-9A30-4C12-BE68-C177ABE3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5E5B13-C5E6-4205-A228-03F4B263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3D4A6-0829-4D28-81CE-3B7DA9BF1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92F263-11DA-4D70-860E-A4B16B793E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2BE6275-B9D9-49E6-93A2-843FDB8222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C8CD-0CE1-4B1D-AD75-6614745C3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E2F329-785F-4C2B-9C75-7DDD7BBCCA21}" type="datetimeFigureOut">
              <a:rPr lang="en-US"/>
              <a:pPr>
                <a:defRPr/>
              </a:pPr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4D1B-C7C0-465B-9752-EACA37F6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F3FA-41D7-410A-A502-B82F176DB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9EB8A13-2A29-400F-AA20-D9853C60CB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9" r:id="rId3"/>
    <p:sldLayoutId id="2147483730" r:id="rId4"/>
    <p:sldLayoutId id="2147483731" r:id="rId5"/>
    <p:sldLayoutId id="2147483738" r:id="rId6"/>
    <p:sldLayoutId id="2147483739" r:id="rId7"/>
    <p:sldLayoutId id="2147483740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 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F4D211-75FB-4C22-8268-6F702EB0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</a:t>
            </a:r>
          </a:p>
        </p:txBody>
      </p:sp>
      <p:sp>
        <p:nvSpPr>
          <p:cNvPr id="14340" name="TextBox 4">
            <a:extLst>
              <a:ext uri="{FF2B5EF4-FFF2-40B4-BE49-F238E27FC236}">
                <a16:creationId xmlns:a16="http://schemas.microsoft.com/office/drawing/2014/main" id="{BD22D26C-7548-4157-990A-61938316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114" y="4761592"/>
            <a:ext cx="5060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Bahnschrift "/>
              </a:rPr>
              <a:t>Changing channel using remote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955B-4691-4FBB-8A59-4E0BE684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900465"/>
            <a:ext cx="5619750" cy="271916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90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F09684FE-CE68-4B09-9A2C-6DA4C2EE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2075"/>
            <a:ext cx="8229600" cy="499427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Half-duplex data transmission means that data can be transmitted in both directions on a signal carrier, but not at the same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20A61-E447-4715-979F-F4D49120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Half-Duplex Mode</a:t>
            </a:r>
          </a:p>
        </p:txBody>
      </p:sp>
      <p:grpSp>
        <p:nvGrpSpPr>
          <p:cNvPr id="15364" name="Group 18">
            <a:extLst>
              <a:ext uri="{FF2B5EF4-FFF2-40B4-BE49-F238E27FC236}">
                <a16:creationId xmlns:a16="http://schemas.microsoft.com/office/drawing/2014/main" id="{FD441391-5020-404B-A01D-787363237A2A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3692525"/>
            <a:ext cx="8242300" cy="1712913"/>
            <a:chOff x="1009650" y="3859213"/>
            <a:chExt cx="7073610" cy="1712912"/>
          </a:xfrm>
        </p:grpSpPr>
        <p:pic>
          <p:nvPicPr>
            <p:cNvPr id="15365" name="Picture 4">
              <a:extLst>
                <a:ext uri="{FF2B5EF4-FFF2-40B4-BE49-F238E27FC236}">
                  <a16:creationId xmlns:a16="http://schemas.microsoft.com/office/drawing/2014/main" id="{68E19C3E-060B-4C2E-9283-831D68D7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68"/>
            <a:stretch>
              <a:fillRect/>
            </a:stretch>
          </p:blipFill>
          <p:spPr bwMode="auto">
            <a:xfrm>
              <a:off x="1009650" y="3859213"/>
              <a:ext cx="1553441" cy="17129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6" name="Picture 4">
              <a:extLst>
                <a:ext uri="{FF2B5EF4-FFF2-40B4-BE49-F238E27FC236}">
                  <a16:creationId xmlns:a16="http://schemas.microsoft.com/office/drawing/2014/main" id="{5C68FE8B-0FD2-4EDC-886E-06DE4E836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07"/>
            <a:stretch>
              <a:fillRect/>
            </a:stretch>
          </p:blipFill>
          <p:spPr bwMode="auto">
            <a:xfrm>
              <a:off x="6525490" y="3859213"/>
              <a:ext cx="1557770" cy="17129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6F80ADD-5B2B-4D52-9F9B-6A217DBB8DFA}"/>
                </a:ext>
              </a:extLst>
            </p:cNvPr>
            <p:cNvCxnSpPr/>
            <p:nvPr/>
          </p:nvCxnSpPr>
          <p:spPr>
            <a:xfrm>
              <a:off x="2618651" y="4683126"/>
              <a:ext cx="3809286" cy="1587"/>
            </a:xfrm>
            <a:prstGeom prst="line">
              <a:avLst/>
            </a:prstGeom>
            <a:ln w="349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D19885-7DF8-4B02-A601-C4C51A1714C1}"/>
                </a:ext>
              </a:extLst>
            </p:cNvPr>
            <p:cNvSpPr/>
            <p:nvPr/>
          </p:nvSpPr>
          <p:spPr>
            <a:xfrm>
              <a:off x="3167450" y="4032251"/>
              <a:ext cx="2359937" cy="539750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Bahnschrift"/>
                </a:rPr>
                <a:t>Direction of data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9A99E-976D-4787-AF67-9B9AC3E26B51}"/>
                </a:ext>
              </a:extLst>
            </p:cNvPr>
            <p:cNvSpPr/>
            <p:nvPr/>
          </p:nvSpPr>
          <p:spPr>
            <a:xfrm>
              <a:off x="3153826" y="4779962"/>
              <a:ext cx="2359937" cy="539750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Bahnschrift"/>
                </a:rPr>
                <a:t>Direction of data 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C4A11A-A0F0-4A72-8A8F-6306CC0563FA}"/>
                </a:ext>
              </a:extLst>
            </p:cNvPr>
            <p:cNvCxnSpPr/>
            <p:nvPr/>
          </p:nvCxnSpPr>
          <p:spPr>
            <a:xfrm>
              <a:off x="5652728" y="4308476"/>
              <a:ext cx="720712" cy="158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92D4CA-F9FA-48FB-8E77-7E81E31DD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276" y="5099050"/>
              <a:ext cx="510651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ull-Duplex vs Half-Duplex Network Traffic - Technipages">
            <a:extLst>
              <a:ext uri="{FF2B5EF4-FFF2-40B4-BE49-F238E27FC236}">
                <a16:creationId xmlns:a16="http://schemas.microsoft.com/office/drawing/2014/main" id="{61E8388E-6182-4FF2-8C34-E26BD5BCF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663" y="1674813"/>
            <a:ext cx="3494087" cy="1965325"/>
          </a:xfrm>
          <a:noFill/>
          <a:ln>
            <a:solidFill>
              <a:srgbClr val="00206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3B988-F01E-4366-963A-2208ECE3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Examples</a:t>
            </a:r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B7DA3F52-7156-44D2-9701-8BBCA1EB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3748088"/>
            <a:ext cx="351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Bahnschrift" panose="020B0502040204020203" pitchFamily="34" charset="0"/>
              </a:rPr>
              <a:t>Walkie-Talkie</a:t>
            </a: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576D4780-EEC7-418F-9F36-4EA8510BA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1689100"/>
            <a:ext cx="3494087" cy="19145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TextBox 5">
            <a:extLst>
              <a:ext uri="{FF2B5EF4-FFF2-40B4-BE49-F238E27FC236}">
                <a16:creationId xmlns:a16="http://schemas.microsoft.com/office/drawing/2014/main" id="{C96B9514-4A6B-4EA4-BEFE-5BBDD4097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748088"/>
            <a:ext cx="3560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latin typeface="Bahnschrift" panose="020B0502040204020203" pitchFamily="34" charset="0"/>
              </a:rPr>
              <a:t>Internet Browser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D305FF59-6CA9-4884-9CDD-C2B4097F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1362076"/>
            <a:ext cx="8229600" cy="157093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In full duplex system we can send data in both the directions as it is bidirectional at the same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F6159-296F-475C-8DDC-1EADA190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Full-Duplex Mode</a:t>
            </a:r>
          </a:p>
        </p:txBody>
      </p:sp>
      <p:grpSp>
        <p:nvGrpSpPr>
          <p:cNvPr id="17412" name="Group 21">
            <a:extLst>
              <a:ext uri="{FF2B5EF4-FFF2-40B4-BE49-F238E27FC236}">
                <a16:creationId xmlns:a16="http://schemas.microsoft.com/office/drawing/2014/main" id="{DF66830F-9011-471D-AEC1-04A7E3F381BF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429000"/>
            <a:ext cx="8215312" cy="1912938"/>
            <a:chOff x="377825" y="2784474"/>
            <a:chExt cx="8439150" cy="1544830"/>
          </a:xfrm>
        </p:grpSpPr>
        <p:pic>
          <p:nvPicPr>
            <p:cNvPr id="17413" name="Picture 3">
              <a:extLst>
                <a:ext uri="{FF2B5EF4-FFF2-40B4-BE49-F238E27FC236}">
                  <a16:creationId xmlns:a16="http://schemas.microsoft.com/office/drawing/2014/main" id="{4D61586A-9406-4D32-92B3-27C9E5E3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225"/>
            <a:stretch>
              <a:fillRect/>
            </a:stretch>
          </p:blipFill>
          <p:spPr bwMode="auto">
            <a:xfrm>
              <a:off x="377825" y="2784474"/>
              <a:ext cx="2002536" cy="15448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4" name="Picture 3">
              <a:extLst>
                <a:ext uri="{FF2B5EF4-FFF2-40B4-BE49-F238E27FC236}">
                  <a16:creationId xmlns:a16="http://schemas.microsoft.com/office/drawing/2014/main" id="{BC11B611-CE11-4B80-A2E5-551ECEB1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95"/>
            <a:stretch>
              <a:fillRect/>
            </a:stretch>
          </p:blipFill>
          <p:spPr bwMode="auto">
            <a:xfrm>
              <a:off x="6816436" y="2784475"/>
              <a:ext cx="2000539" cy="1482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B1C12A-3757-4919-9BF2-FBA6D5B84203}"/>
                </a:ext>
              </a:extLst>
            </p:cNvPr>
            <p:cNvCxnSpPr/>
            <p:nvPr/>
          </p:nvCxnSpPr>
          <p:spPr>
            <a:xfrm>
              <a:off x="2507589" y="3547274"/>
              <a:ext cx="4073623" cy="128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41B22CD-163D-4664-ACD3-679C61B52F6C}"/>
                </a:ext>
              </a:extLst>
            </p:cNvPr>
            <p:cNvSpPr/>
            <p:nvPr/>
          </p:nvSpPr>
          <p:spPr>
            <a:xfrm>
              <a:off x="2897339" y="2853703"/>
              <a:ext cx="3131047" cy="582035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Bahnschrift"/>
                </a:rPr>
                <a:t>Direction of data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49AC77-1C4C-41C1-8188-EF4CBE328EAE}"/>
                </a:ext>
              </a:extLst>
            </p:cNvPr>
            <p:cNvCxnSpPr>
              <a:cxnSpLocks/>
            </p:cNvCxnSpPr>
            <p:nvPr/>
          </p:nvCxnSpPr>
          <p:spPr>
            <a:xfrm>
              <a:off x="4990329" y="3151771"/>
              <a:ext cx="87451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DF6159-296F-475C-8DDC-1EADA190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2018A2-06D2-49BD-8183-1922D4875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90"/>
          <a:stretch/>
        </p:blipFill>
        <p:spPr>
          <a:xfrm>
            <a:off x="1517797" y="1648912"/>
            <a:ext cx="6108406" cy="2731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B5118-5E4F-46CC-BE46-42745659917D}"/>
              </a:ext>
            </a:extLst>
          </p:cNvPr>
          <p:cNvSpPr txBox="1"/>
          <p:nvPr/>
        </p:nvSpPr>
        <p:spPr>
          <a:xfrm>
            <a:off x="2906486" y="4897552"/>
            <a:ext cx="33310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latin typeface="Bahnschrift" panose="020B0502040204020203" pitchFamily="34" charset="0"/>
              </a:rPr>
              <a:t>Telephone Network</a:t>
            </a:r>
          </a:p>
        </p:txBody>
      </p:sp>
    </p:spTree>
    <p:extLst>
      <p:ext uri="{BB962C8B-B14F-4D97-AF65-F5344CB8AC3E}">
        <p14:creationId xmlns:p14="http://schemas.microsoft.com/office/powerpoint/2010/main" val="81451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DEE88654-F023-43C9-99F9-F1C84BB4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2075"/>
            <a:ext cx="8215312" cy="35290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Network performance can be affected by a number of different factors.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It’s important for companies to know which network performance metrics are important to examine.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ACF45-5581-4823-A610-4C1BFDCB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Performance Metrics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A21BBF24-B709-4E3C-80AD-D9C7FF6B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362075"/>
            <a:ext cx="8229600" cy="47609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However, depending on the specific issues that plague your network, not every metric is going to be important for you to look at.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Despite this, there are some metrics that are essential for any businesses to consider.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51B563-2266-473A-8C5A-A61D28BB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Performance Metrics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CC9532-AA7E-41F2-9B64-ACC5DC978A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9875" y="1362075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86EFC8-323D-4F89-ABBD-DA0E6003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/>
                <a:latin typeface="Bahnschrift SemiBold"/>
              </a:rPr>
              <a:t>Seven essential network performance metrics</a:t>
            </a:r>
            <a:endParaRPr lang="en-US" dirty="0">
              <a:latin typeface="Bahnschrif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A4E27-B3E3-4065-A7D5-1DF4057F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Bandwidth usage</a:t>
            </a:r>
          </a:p>
        </p:txBody>
      </p:sp>
      <p:grpSp>
        <p:nvGrpSpPr>
          <p:cNvPr id="22531" name="Group 15">
            <a:extLst>
              <a:ext uri="{FF2B5EF4-FFF2-40B4-BE49-F238E27FC236}">
                <a16:creationId xmlns:a16="http://schemas.microsoft.com/office/drawing/2014/main" id="{C2A2AC2E-376D-482C-A43B-14CFEFABA16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006"/>
            <a:ext cx="7010400" cy="1715294"/>
            <a:chOff x="581891" y="2582781"/>
            <a:chExt cx="7010397" cy="1715742"/>
          </a:xfrm>
        </p:grpSpPr>
        <p:pic>
          <p:nvPicPr>
            <p:cNvPr id="22533" name="Picture 1">
              <a:extLst>
                <a:ext uri="{FF2B5EF4-FFF2-40B4-BE49-F238E27FC236}">
                  <a16:creationId xmlns:a16="http://schemas.microsoft.com/office/drawing/2014/main" id="{89FA39A7-E35C-4223-A29C-C8E275DA8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07" t="34192" r="64449" b="39873"/>
            <a:stretch>
              <a:fillRect/>
            </a:stretch>
          </p:blipFill>
          <p:spPr bwMode="auto">
            <a:xfrm>
              <a:off x="581891" y="2618509"/>
              <a:ext cx="1704109" cy="166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1">
              <a:extLst>
                <a:ext uri="{FF2B5EF4-FFF2-40B4-BE49-F238E27FC236}">
                  <a16:creationId xmlns:a16="http://schemas.microsoft.com/office/drawing/2014/main" id="{DB776C91-D628-49AE-9201-1F8094941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76" t="34865" r="20483" b="40546"/>
            <a:stretch>
              <a:fillRect/>
            </a:stretch>
          </p:blipFill>
          <p:spPr bwMode="auto">
            <a:xfrm>
              <a:off x="5514106" y="2618510"/>
              <a:ext cx="2078182" cy="166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C1D9BDC-A974-4AD9-B97E-5AF5BB36FF4B}"/>
                </a:ext>
              </a:extLst>
            </p:cNvPr>
            <p:cNvCxnSpPr/>
            <p:nvPr/>
          </p:nvCxnSpPr>
          <p:spPr>
            <a:xfrm>
              <a:off x="2383703" y="3352126"/>
              <a:ext cx="2881311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B2D4351-A622-495A-B307-1D23363CB67C}"/>
                </a:ext>
              </a:extLst>
            </p:cNvPr>
            <p:cNvCxnSpPr/>
            <p:nvPr/>
          </p:nvCxnSpPr>
          <p:spPr>
            <a:xfrm rot="10800000">
              <a:off x="2383703" y="3533148"/>
              <a:ext cx="288131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68345A1-ACE8-482B-AE99-E557EDB9D792}"/>
                </a:ext>
              </a:extLst>
            </p:cNvPr>
            <p:cNvSpPr/>
            <p:nvPr/>
          </p:nvSpPr>
          <p:spPr>
            <a:xfrm>
              <a:off x="2396402" y="3712583"/>
              <a:ext cx="2716212" cy="585940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Bahnschrift"/>
                </a:rPr>
                <a:t>Outbound Bandwidth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D9DA7FB-9405-4E70-A14A-ED126BDEF6B6}"/>
                </a:ext>
              </a:extLst>
            </p:cNvPr>
            <p:cNvSpPr/>
            <p:nvPr/>
          </p:nvSpPr>
          <p:spPr>
            <a:xfrm>
              <a:off x="2396403" y="2582781"/>
              <a:ext cx="2716211" cy="582765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Bahnschrift"/>
                </a:rPr>
                <a:t>Inbound Bandwidth</a:t>
              </a:r>
            </a:p>
          </p:txBody>
        </p:sp>
      </p:grpSp>
      <p:sp>
        <p:nvSpPr>
          <p:cNvPr id="22532" name="TextBox 16">
            <a:extLst>
              <a:ext uri="{FF2B5EF4-FFF2-40B4-BE49-F238E27FC236}">
                <a16:creationId xmlns:a16="http://schemas.microsoft.com/office/drawing/2014/main" id="{5CCD582E-8FEE-4998-87C6-CD6F37845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24" y="4242593"/>
            <a:ext cx="665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Bahnschrift" panose="020B0502040204020203" pitchFamily="34" charset="0"/>
              </a:rPr>
              <a:t>How to Identify Bandwidth Usage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4">
            <a:extLst>
              <a:ext uri="{FF2B5EF4-FFF2-40B4-BE49-F238E27FC236}">
                <a16:creationId xmlns:a16="http://schemas.microsoft.com/office/drawing/2014/main" id="{5FE0526C-D2ED-4882-8ACB-61615536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362075"/>
            <a:ext cx="8216900" cy="24066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/>
              <a:t>How much data can be transferred from source to destination within a given timeframe.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solidFill>
                  <a:srgbClr val="7030A0"/>
                </a:solidFill>
              </a:rPr>
              <a:t>Throughput</a:t>
            </a:r>
            <a:r>
              <a:rPr lang="en-US" altLang="en-US" sz="2400"/>
              <a:t> measures how many packets arrive at their destinations successfully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50B0B6-6BFC-495E-B789-911768A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Throughput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6C5FD5CF-8F4D-45D1-A89A-74D21EBB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9513" y="3917949"/>
            <a:ext cx="40481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>
            <a:extLst>
              <a:ext uri="{FF2B5EF4-FFF2-40B4-BE49-F238E27FC236}">
                <a16:creationId xmlns:a16="http://schemas.microsoft.com/office/drawing/2014/main" id="{207E4C0F-8528-45AD-8F47-C98AA83F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995456"/>
            <a:ext cx="8216900" cy="40814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After this lecture you will be able to</a:t>
            </a:r>
          </a:p>
          <a:p>
            <a:pPr lvl="1" algn="just" eaLnBrk="1" hangingPunct="1"/>
            <a:r>
              <a:rPr lang="en-US" altLang="en-US" dirty="0"/>
              <a:t>learn what is transmission mode.</a:t>
            </a:r>
          </a:p>
          <a:p>
            <a:pPr lvl="1" algn="just" eaLnBrk="1" hangingPunct="1"/>
            <a:r>
              <a:rPr lang="en-US" altLang="en-US" dirty="0"/>
              <a:t>understand different modes of transmission</a:t>
            </a:r>
          </a:p>
          <a:p>
            <a:pPr lvl="1" algn="just" eaLnBrk="1" hangingPunct="1"/>
            <a:r>
              <a:rPr lang="en-US" altLang="en-US" dirty="0"/>
              <a:t>understand what is performance metrics.</a:t>
            </a:r>
          </a:p>
          <a:p>
            <a:pPr lvl="1" algn="just" eaLnBrk="1" hangingPunct="1"/>
            <a:r>
              <a:rPr lang="en-US" altLang="en-US" dirty="0"/>
              <a:t>learn 7 essential network metrics to monitor.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4FB47-0EC6-4610-97E7-5CD913A1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Latency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6970FACC-1DFE-4681-917E-7A7F2684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362075"/>
            <a:ext cx="8202612" cy="41941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Technically speaking, a </a:t>
            </a:r>
            <a:r>
              <a:rPr lang="en-US" altLang="en-US" dirty="0">
                <a:solidFill>
                  <a:srgbClr val="7030A0"/>
                </a:solidFill>
              </a:rPr>
              <a:t>network's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rgbClr val="7030A0"/>
                </a:solidFill>
              </a:rPr>
              <a:t>latency</a:t>
            </a:r>
            <a:r>
              <a:rPr lang="en-US" altLang="en-US" dirty="0"/>
              <a:t> is how long it takes to send data from one point on it to another.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So, the lower a </a:t>
            </a:r>
            <a:r>
              <a:rPr lang="en-US" altLang="en-US" dirty="0">
                <a:solidFill>
                  <a:srgbClr val="7030A0"/>
                </a:solidFill>
              </a:rPr>
              <a:t>network's latency, </a:t>
            </a:r>
            <a:r>
              <a:rPr lang="en-US" altLang="en-US" dirty="0"/>
              <a:t>the faster it is. Latency in networks is measured in milliseconds.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ABBB007B-9F03-40C6-83E3-2FED3E92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68" y="1371406"/>
            <a:ext cx="8270875" cy="4994275"/>
          </a:xfrm>
        </p:spPr>
        <p:txBody>
          <a:bodyPr/>
          <a:lstStyle/>
          <a:p>
            <a:pPr indent="635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And therefore, if you need a high-speed connection you should ensure that your </a:t>
            </a:r>
            <a:r>
              <a:rPr lang="en-US" altLang="en-US">
                <a:solidFill>
                  <a:srgbClr val="7030A0"/>
                </a:solidFill>
              </a:rPr>
              <a:t>network</a:t>
            </a:r>
            <a:r>
              <a:rPr lang="en-US" altLang="en-US"/>
              <a:t> has the lowest possible </a:t>
            </a:r>
            <a:r>
              <a:rPr lang="en-US" altLang="en-US">
                <a:solidFill>
                  <a:srgbClr val="7030A0"/>
                </a:solidFill>
              </a:rPr>
              <a:t>latency.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E8CC7-0A1C-48AB-A501-69B93571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Latency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87315E-AE37-41DF-86A3-36C2D75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9391" r="8696" b="27645"/>
          <a:stretch/>
        </p:blipFill>
        <p:spPr>
          <a:xfrm>
            <a:off x="1345098" y="3697986"/>
            <a:ext cx="6453804" cy="253972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01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7D47C746-7EB8-4F58-9149-7597A73D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075"/>
            <a:ext cx="4114800" cy="43762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600" dirty="0"/>
              <a:t>Fail to reach their destination. </a:t>
            </a:r>
          </a:p>
          <a:p>
            <a:pPr algn="just">
              <a:lnSpc>
                <a:spcPct val="150000"/>
              </a:lnSpc>
            </a:pPr>
            <a:r>
              <a:rPr lang="en-US" altLang="en-US" sz="2600" dirty="0">
                <a:solidFill>
                  <a:srgbClr val="7030A0"/>
                </a:solidFill>
              </a:rPr>
              <a:t>Packet loss</a:t>
            </a:r>
            <a:r>
              <a:rPr lang="en-US" altLang="en-US" sz="2600" dirty="0"/>
              <a:t> is either caused by errors in data transmission, typically across wireless networks, or network congestion.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7755F5-7A94-44B5-8081-98F40F30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Packet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AC393-766C-48BD-8B8B-16DD54FF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68" y="2278909"/>
            <a:ext cx="4129925" cy="275543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>
            <a:extLst>
              <a:ext uri="{FF2B5EF4-FFF2-40B4-BE49-F238E27FC236}">
                <a16:creationId xmlns:a16="http://schemas.microsoft.com/office/drawing/2014/main" id="{CCDAB89A-E61A-48C9-874F-CD9E4F6F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3983" y="1878143"/>
            <a:ext cx="3665246" cy="4003675"/>
          </a:xfrm>
          <a:ln>
            <a:solidFill>
              <a:srgbClr val="00206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714F31-34BC-4EAC-AB09-5B7CFC32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8" y="52257"/>
            <a:ext cx="8653463" cy="923925"/>
          </a:xfrm>
          <a:ln>
            <a:noFill/>
          </a:ln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Retransmission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30118-38EA-4504-A764-B27B0B1A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Availability</a:t>
            </a:r>
          </a:p>
        </p:txBody>
      </p:sp>
      <p:pic>
        <p:nvPicPr>
          <p:cNvPr id="5" name="Picture 4" descr="A picture containing text, computer, electronics&#10;&#10;Description automatically generated">
            <a:extLst>
              <a:ext uri="{FF2B5EF4-FFF2-40B4-BE49-F238E27FC236}">
                <a16:creationId xmlns:a16="http://schemas.microsoft.com/office/drawing/2014/main" id="{50F60CB1-9C26-435D-8C19-0E73EB2D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05" y="1792073"/>
            <a:ext cx="5993590" cy="399290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Content Placeholder 3">
            <a:extLst>
              <a:ext uri="{FF2B5EF4-FFF2-40B4-BE49-F238E27FC236}">
                <a16:creationId xmlns:a16="http://schemas.microsoft.com/office/drawing/2014/main" id="{6D393D8C-0B6E-4684-947D-AE04DE7E2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5125" y="2103438"/>
            <a:ext cx="5902325" cy="3956050"/>
          </a:xfrm>
          <a:ln>
            <a:solidFill>
              <a:srgbClr val="00206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13572-A066-4BBE-B21F-146C8DCF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Connectivity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>
            <a:extLst>
              <a:ext uri="{FF2B5EF4-FFF2-40B4-BE49-F238E27FC236}">
                <a16:creationId xmlns:a16="http://schemas.microsoft.com/office/drawing/2014/main" id="{521A2304-37F1-4B9A-9E26-1EA5DE0F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075"/>
            <a:ext cx="8243888" cy="447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Transmission mode refers to the mechanism of transferring of data between two devices connected over a network.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 is also called </a:t>
            </a:r>
            <a:r>
              <a:rPr lang="en-US" altLang="en-US" dirty="0">
                <a:solidFill>
                  <a:srgbClr val="7030A0"/>
                </a:solidFill>
              </a:rPr>
              <a:t>Communication Mode.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These modes direct the direction of flow of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CCFA3-07CE-44F4-863D-D173DC13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Transmission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ADF11-6B4A-4C75-B393-759FB005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Modes of Transmission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CE7989-D53C-4071-900D-A9DE02AE0DFA}"/>
              </a:ext>
            </a:extLst>
          </p:cNvPr>
          <p:cNvGraphicFramePr/>
          <p:nvPr/>
        </p:nvGraphicFramePr>
        <p:xfrm>
          <a:off x="714376" y="1714496"/>
          <a:ext cx="7800974" cy="467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>
            <a:extLst>
              <a:ext uri="{FF2B5EF4-FFF2-40B4-BE49-F238E27FC236}">
                <a16:creationId xmlns:a16="http://schemas.microsoft.com/office/drawing/2014/main" id="{B1C55FE7-220B-4598-A682-500C5115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7" y="1347788"/>
            <a:ext cx="8183951" cy="32242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In this type of transmission mode, data can be sent only in one direction.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communication is </a:t>
            </a:r>
            <a:r>
              <a:rPr lang="en-US" altLang="en-US" dirty="0">
                <a:solidFill>
                  <a:srgbClr val="6600CC"/>
                </a:solidFill>
              </a:rPr>
              <a:t>unidirectional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we cannot send a message back to the sender.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2B4F3-F006-49DE-BA31-AC7C0730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Simplex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3">
            <a:extLst>
              <a:ext uri="{FF2B5EF4-FFF2-40B4-BE49-F238E27FC236}">
                <a16:creationId xmlns:a16="http://schemas.microsoft.com/office/drawing/2014/main" id="{42372836-A1D0-4E78-AA05-0CF677AF0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r="8157"/>
          <a:stretch>
            <a:fillRect/>
          </a:stretch>
        </p:blipFill>
        <p:spPr>
          <a:xfrm>
            <a:off x="2528094" y="1596183"/>
            <a:ext cx="4087812" cy="3848100"/>
          </a:xfrm>
          <a:ln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8DAD24-CB1C-4EF9-AF6A-557FE812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</a:t>
            </a:r>
          </a:p>
        </p:txBody>
      </p:sp>
      <p:sp>
        <p:nvSpPr>
          <p:cNvPr id="11268" name="TextBox 5">
            <a:extLst>
              <a:ext uri="{FF2B5EF4-FFF2-40B4-BE49-F238E27FC236}">
                <a16:creationId xmlns:a16="http://schemas.microsoft.com/office/drawing/2014/main" id="{7466643B-F9CC-4142-A41E-67548E6C3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6" y="5584015"/>
            <a:ext cx="518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Bahnschrift" panose="020B0502040204020203" pitchFamily="34" charset="0"/>
              </a:rPr>
              <a:t>Keyboard or mouse input to CPU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B1410-ED0C-4581-9355-32407003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</a:t>
            </a:r>
          </a:p>
        </p:txBody>
      </p:sp>
      <p:sp>
        <p:nvSpPr>
          <p:cNvPr id="12291" name="TextBox 4">
            <a:extLst>
              <a:ext uri="{FF2B5EF4-FFF2-40B4-BE49-F238E27FC236}">
                <a16:creationId xmlns:a16="http://schemas.microsoft.com/office/drawing/2014/main" id="{6AD5EE4F-2036-4EF8-9436-A4A66D69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991" y="5278146"/>
            <a:ext cx="430183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Bahnschrift" panose="020B0502040204020203" pitchFamily="34" charset="0"/>
              </a:rPr>
              <a:t>CPU Outputs to Monitor</a:t>
            </a:r>
          </a:p>
        </p:txBody>
      </p:sp>
      <p:grpSp>
        <p:nvGrpSpPr>
          <p:cNvPr id="12292" name="Group 28">
            <a:extLst>
              <a:ext uri="{FF2B5EF4-FFF2-40B4-BE49-F238E27FC236}">
                <a16:creationId xmlns:a16="http://schemas.microsoft.com/office/drawing/2014/main" id="{3E0C04BD-3499-44E2-8E7E-73C8C77C3A45}"/>
              </a:ext>
            </a:extLst>
          </p:cNvPr>
          <p:cNvGrpSpPr>
            <a:grpSpLocks/>
          </p:cNvGrpSpPr>
          <p:nvPr/>
        </p:nvGrpSpPr>
        <p:grpSpPr bwMode="auto">
          <a:xfrm>
            <a:off x="1275780" y="1456742"/>
            <a:ext cx="6638795" cy="4216693"/>
            <a:chOff x="1551032" y="1700213"/>
            <a:chExt cx="6267816" cy="4216692"/>
          </a:xfrm>
        </p:grpSpPr>
        <p:pic>
          <p:nvPicPr>
            <p:cNvPr id="12293" name="Picture 6" descr="Lecture 10">
              <a:extLst>
                <a:ext uri="{FF2B5EF4-FFF2-40B4-BE49-F238E27FC236}">
                  <a16:creationId xmlns:a16="http://schemas.microsoft.com/office/drawing/2014/main" id="{911A0740-9876-4429-BB05-7336682F9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46" t="64928" r="22757" b="22160"/>
            <a:stretch>
              <a:fillRect/>
            </a:stretch>
          </p:blipFill>
          <p:spPr bwMode="auto">
            <a:xfrm>
              <a:off x="6372226" y="2385998"/>
              <a:ext cx="1385863" cy="13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8" descr="Lecture 10">
              <a:extLst>
                <a:ext uri="{FF2B5EF4-FFF2-40B4-BE49-F238E27FC236}">
                  <a16:creationId xmlns:a16="http://schemas.microsoft.com/office/drawing/2014/main" id="{21FB1B31-B230-453C-8388-8CB6CFCD3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07" t="58607" r="68086" b="18588"/>
            <a:stretch>
              <a:fillRect/>
            </a:stretch>
          </p:blipFill>
          <p:spPr bwMode="auto">
            <a:xfrm>
              <a:off x="1943100" y="2171695"/>
              <a:ext cx="1057275" cy="1720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10" descr="Computer Terminology - Input and Output">
              <a:extLst>
                <a:ext uri="{FF2B5EF4-FFF2-40B4-BE49-F238E27FC236}">
                  <a16:creationId xmlns:a16="http://schemas.microsoft.com/office/drawing/2014/main" id="{05355E25-4A44-496D-9D09-2C39BF5EF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086" y="4529141"/>
              <a:ext cx="1721302" cy="98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67A04-2CE6-4F17-9124-6CA9FD4076A5}"/>
                </a:ext>
              </a:extLst>
            </p:cNvPr>
            <p:cNvCxnSpPr>
              <a:stCxn id="12296" idx="3"/>
              <a:endCxn id="12294" idx="1"/>
            </p:cNvCxnSpPr>
            <p:nvPr/>
          </p:nvCxnSpPr>
          <p:spPr>
            <a:xfrm>
              <a:off x="3000370" y="3032126"/>
              <a:ext cx="3371837" cy="47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16602A-9E8A-4DA3-8027-009E74BFB439}"/>
                </a:ext>
              </a:extLst>
            </p:cNvPr>
            <p:cNvCxnSpPr>
              <a:cxnSpLocks/>
              <a:stCxn id="12294" idx="2"/>
              <a:endCxn id="12295" idx="0"/>
            </p:cNvCxnSpPr>
            <p:nvPr/>
          </p:nvCxnSpPr>
          <p:spPr>
            <a:xfrm flipH="1">
              <a:off x="2471736" y="3892355"/>
              <a:ext cx="2" cy="6367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03B10B-4957-4B3A-AB3A-4A78A099F139}"/>
                </a:ext>
              </a:extLst>
            </p:cNvPr>
            <p:cNvCxnSpPr/>
            <p:nvPr/>
          </p:nvCxnSpPr>
          <p:spPr>
            <a:xfrm>
              <a:off x="3514718" y="2743201"/>
              <a:ext cx="2486015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971A78-9CD0-475B-97A3-55944F4AD400}"/>
                </a:ext>
              </a:extLst>
            </p:cNvPr>
            <p:cNvCxnSpPr/>
            <p:nvPr/>
          </p:nvCxnSpPr>
          <p:spPr>
            <a:xfrm rot="16200000" flipV="1">
              <a:off x="2528884" y="4186237"/>
              <a:ext cx="500062" cy="142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A95204B-826B-4EA6-9D45-9A2CA54B7707}"/>
                </a:ext>
              </a:extLst>
            </p:cNvPr>
            <p:cNvSpPr/>
            <p:nvPr/>
          </p:nvSpPr>
          <p:spPr>
            <a:xfrm>
              <a:off x="3614730" y="2214563"/>
              <a:ext cx="2306308" cy="442913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Direction of flow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F9599AD-A713-4A9F-88BD-628859E6A3B3}"/>
                </a:ext>
              </a:extLst>
            </p:cNvPr>
            <p:cNvSpPr/>
            <p:nvPr/>
          </p:nvSpPr>
          <p:spPr>
            <a:xfrm>
              <a:off x="2957508" y="4000500"/>
              <a:ext cx="2304576" cy="438150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Direction of flow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A15B2C-2758-48A8-AD66-F3EDBDBCEA6D}"/>
                </a:ext>
              </a:extLst>
            </p:cNvPr>
            <p:cNvSpPr/>
            <p:nvPr/>
          </p:nvSpPr>
          <p:spPr>
            <a:xfrm>
              <a:off x="2000248" y="1700213"/>
              <a:ext cx="1044072" cy="371475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041A1C-7835-48C0-B8A0-AD77D4D772F0}"/>
                </a:ext>
              </a:extLst>
            </p:cNvPr>
            <p:cNvSpPr/>
            <p:nvPr/>
          </p:nvSpPr>
          <p:spPr>
            <a:xfrm>
              <a:off x="6400780" y="2000251"/>
              <a:ext cx="1418068" cy="357187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Monitor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13745E-EA4B-438A-AA54-6D8850FB3956}"/>
                </a:ext>
              </a:extLst>
            </p:cNvPr>
            <p:cNvSpPr/>
            <p:nvPr/>
          </p:nvSpPr>
          <p:spPr>
            <a:xfrm>
              <a:off x="1551032" y="5588292"/>
              <a:ext cx="1869979" cy="328613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Keyboard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6614F9EB-4D65-4D31-B55B-3EE4F6C6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362074"/>
            <a:ext cx="8216900" cy="2066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 dirty="0"/>
              <a:t>Computer to printer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/>
              <a:t>Scanner to computer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/>
              <a:t>Radio and TV transmission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B2919-166D-4042-81D9-22346DEE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</a:t>
            </a:r>
          </a:p>
        </p:txBody>
      </p:sp>
      <p:grpSp>
        <p:nvGrpSpPr>
          <p:cNvPr id="13316" name="Group 13">
            <a:extLst>
              <a:ext uri="{FF2B5EF4-FFF2-40B4-BE49-F238E27FC236}">
                <a16:creationId xmlns:a16="http://schemas.microsoft.com/office/drawing/2014/main" id="{4A1CEBC8-2D8F-490F-9C2A-DC654A04BE0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36988"/>
            <a:ext cx="8256588" cy="1641475"/>
            <a:chOff x="249380" y="4322617"/>
            <a:chExt cx="8482857" cy="1641187"/>
          </a:xfrm>
        </p:grpSpPr>
        <p:pic>
          <p:nvPicPr>
            <p:cNvPr id="13318" name="Picture 3">
              <a:extLst>
                <a:ext uri="{FF2B5EF4-FFF2-40B4-BE49-F238E27FC236}">
                  <a16:creationId xmlns:a16="http://schemas.microsoft.com/office/drawing/2014/main" id="{1F889441-D996-45DF-AC93-66086B7F3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0" t="12973" r="34277" b="56934"/>
            <a:stretch>
              <a:fillRect/>
            </a:stretch>
          </p:blipFill>
          <p:spPr bwMode="auto">
            <a:xfrm>
              <a:off x="5056851" y="4336472"/>
              <a:ext cx="1620982" cy="1627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3">
              <a:extLst>
                <a:ext uri="{FF2B5EF4-FFF2-40B4-BE49-F238E27FC236}">
                  <a16:creationId xmlns:a16="http://schemas.microsoft.com/office/drawing/2014/main" id="{D67B3943-EFCB-44CD-81F1-6A178234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47" t="1244" r="67075" b="56934"/>
            <a:stretch>
              <a:fillRect/>
            </a:stretch>
          </p:blipFill>
          <p:spPr bwMode="auto">
            <a:xfrm>
              <a:off x="2050476" y="4322617"/>
              <a:ext cx="568037" cy="164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FE75D28-DA0E-4901-A6DF-A632E724A75C}"/>
                </a:ext>
              </a:extLst>
            </p:cNvPr>
            <p:cNvCxnSpPr/>
            <p:nvPr/>
          </p:nvCxnSpPr>
          <p:spPr>
            <a:xfrm>
              <a:off x="2811689" y="5444782"/>
              <a:ext cx="2245893" cy="158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EACED4-A31F-4782-8EAE-EF5B1CBF907C}"/>
                </a:ext>
              </a:extLst>
            </p:cNvPr>
            <p:cNvSpPr/>
            <p:nvPr/>
          </p:nvSpPr>
          <p:spPr>
            <a:xfrm>
              <a:off x="6830485" y="4654346"/>
              <a:ext cx="1901752" cy="1042805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Home Television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A7C469-0280-42E7-9FB1-9E17B7FD71B6}"/>
                </a:ext>
              </a:extLst>
            </p:cNvPr>
            <p:cNvSpPr/>
            <p:nvPr/>
          </p:nvSpPr>
          <p:spPr>
            <a:xfrm>
              <a:off x="2881822" y="4821005"/>
              <a:ext cx="2037126" cy="471404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One direction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EEFC26-95AD-4ADC-B0BC-70EA3B2F5AA3}"/>
                </a:ext>
              </a:extLst>
            </p:cNvPr>
            <p:cNvSpPr/>
            <p:nvPr/>
          </p:nvSpPr>
          <p:spPr>
            <a:xfrm>
              <a:off x="249380" y="4571810"/>
              <a:ext cx="1901752" cy="1042805"/>
            </a:xfrm>
            <a:prstGeom prst="round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TV Station Transmitter</a:t>
              </a:r>
            </a:p>
          </p:txBody>
        </p:sp>
      </p:grpSp>
      <p:sp>
        <p:nvSpPr>
          <p:cNvPr id="13317" name="TextBox 14">
            <a:extLst>
              <a:ext uri="{FF2B5EF4-FFF2-40B4-BE49-F238E27FC236}">
                <a16:creationId xmlns:a16="http://schemas.microsoft.com/office/drawing/2014/main" id="{8FAE492C-F50F-4F4E-B516-A4C16DA1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603382"/>
            <a:ext cx="282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Bahnschrift" panose="020B0502040204020203" pitchFamily="34" charset="0"/>
              </a:rPr>
              <a:t>Simplex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3">
            <a:extLst>
              <a:ext uri="{FF2B5EF4-FFF2-40B4-BE49-F238E27FC236}">
                <a16:creationId xmlns:a16="http://schemas.microsoft.com/office/drawing/2014/main" id="{DEF0A7F7-E8A1-41ED-B423-BE1B009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>
            <a:fillRect/>
          </a:stretch>
        </p:blipFill>
        <p:spPr>
          <a:xfrm>
            <a:off x="2586635" y="1322032"/>
            <a:ext cx="4298256" cy="3110010"/>
          </a:xfrm>
          <a:ln>
            <a:noFill/>
            <a:miter lim="800000"/>
            <a:headEnd/>
            <a:tailEnd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F4D211-75FB-4C22-8268-6F702EB0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/>
              </a:rPr>
              <a:t>Example</a:t>
            </a:r>
          </a:p>
        </p:txBody>
      </p:sp>
      <p:sp>
        <p:nvSpPr>
          <p:cNvPr id="14340" name="TextBox 4">
            <a:extLst>
              <a:ext uri="{FF2B5EF4-FFF2-40B4-BE49-F238E27FC236}">
                <a16:creationId xmlns:a16="http://schemas.microsoft.com/office/drawing/2014/main" id="{BD22D26C-7548-4157-990A-61938316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2" y="4957535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Bahnschrift "/>
              </a:rPr>
              <a:t>Loudspeaker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448</Words>
  <Application>Microsoft Office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Arial</vt:lpstr>
      <vt:lpstr>Calibri Light</vt:lpstr>
      <vt:lpstr>Bahnschrift SemiBold</vt:lpstr>
      <vt:lpstr>Times New Roman</vt:lpstr>
      <vt:lpstr>Bahnschrift</vt:lpstr>
      <vt:lpstr>Bahnschrift </vt:lpstr>
      <vt:lpstr>Office Theme</vt:lpstr>
      <vt:lpstr>PowerPoint Presentation</vt:lpstr>
      <vt:lpstr>PowerPoint Presentation</vt:lpstr>
      <vt:lpstr>Transmission Mode</vt:lpstr>
      <vt:lpstr>Modes of Transmission</vt:lpstr>
      <vt:lpstr>Simplex Mode</vt:lpstr>
      <vt:lpstr>Example</vt:lpstr>
      <vt:lpstr>Example</vt:lpstr>
      <vt:lpstr>Example</vt:lpstr>
      <vt:lpstr>Example</vt:lpstr>
      <vt:lpstr>Example</vt:lpstr>
      <vt:lpstr>Half-Duplex Mode</vt:lpstr>
      <vt:lpstr>Examples</vt:lpstr>
      <vt:lpstr>Full-Duplex Mode</vt:lpstr>
      <vt:lpstr>Example</vt:lpstr>
      <vt:lpstr>Performance Metrics</vt:lpstr>
      <vt:lpstr>Performance Metrics</vt:lpstr>
      <vt:lpstr>Seven essential network performance metrics</vt:lpstr>
      <vt:lpstr>Bandwidth usage</vt:lpstr>
      <vt:lpstr>Throughput</vt:lpstr>
      <vt:lpstr>Latency</vt:lpstr>
      <vt:lpstr>Latency</vt:lpstr>
      <vt:lpstr>Packet Loss</vt:lpstr>
      <vt:lpstr>Retransmission</vt:lpstr>
      <vt:lpstr>Availability</vt:lpstr>
      <vt:lpstr>Connectivity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73</cp:revision>
  <dcterms:created xsi:type="dcterms:W3CDTF">2020-12-01T08:07:04Z</dcterms:created>
  <dcterms:modified xsi:type="dcterms:W3CDTF">2020-12-12T09:20:38Z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765933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