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93" r:id="rId8"/>
    <p:sldId id="294" r:id="rId9"/>
    <p:sldId id="295" r:id="rId10"/>
    <p:sldId id="296" r:id="rId11"/>
    <p:sldId id="263" r:id="rId12"/>
    <p:sldId id="264" r:id="rId13"/>
    <p:sldId id="265" r:id="rId14"/>
    <p:sldId id="275" r:id="rId15"/>
    <p:sldId id="335" r:id="rId16"/>
    <p:sldId id="336" r:id="rId17"/>
    <p:sldId id="337" r:id="rId18"/>
    <p:sldId id="267" r:id="rId19"/>
    <p:sldId id="276" r:id="rId20"/>
    <p:sldId id="268" r:id="rId21"/>
    <p:sldId id="302" r:id="rId22"/>
    <p:sldId id="303" r:id="rId23"/>
    <p:sldId id="306" r:id="rId24"/>
    <p:sldId id="304" r:id="rId25"/>
    <p:sldId id="305" r:id="rId26"/>
    <p:sldId id="338" r:id="rId27"/>
    <p:sldId id="333" r:id="rId28"/>
    <p:sldId id="310" r:id="rId29"/>
    <p:sldId id="343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5" r:id="rId45"/>
    <p:sldId id="366" r:id="rId46"/>
    <p:sldId id="329" r:id="rId47"/>
    <p:sldId id="271" r:id="rId48"/>
    <p:sldId id="272" r:id="rId49"/>
    <p:sldId id="279" r:id="rId50"/>
    <p:sldId id="280" r:id="rId51"/>
    <p:sldId id="281" r:id="rId52"/>
    <p:sldId id="278" r:id="rId53"/>
    <p:sldId id="282" r:id="rId54"/>
    <p:sldId id="331" r:id="rId55"/>
    <p:sldId id="332" r:id="rId56"/>
    <p:sldId id="273" r:id="rId57"/>
    <p:sldId id="346" r:id="rId58"/>
    <p:sldId id="285" r:id="rId59"/>
    <p:sldId id="286" r:id="rId60"/>
    <p:sldId id="287" r:id="rId61"/>
    <p:sldId id="288" r:id="rId62"/>
    <p:sldId id="289" r:id="rId63"/>
    <p:sldId id="290" r:id="rId64"/>
    <p:sldId id="348" r:id="rId65"/>
    <p:sldId id="349" r:id="rId66"/>
    <p:sldId id="257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gin" initials="l" lastIdx="1" clrIdx="0">
    <p:extLst>
      <p:ext uri="{19B8F6BF-5375-455C-9EA6-DF929625EA0E}">
        <p15:presenceInfo xmlns:p15="http://schemas.microsoft.com/office/powerpoint/2012/main" userId="log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4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15D018-A06C-4F25-9992-4657BA3814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759DA7-AB0C-480D-8EF0-04AF322DD8C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9000">
                <a:schemeClr val="accent1">
                  <a:lumMod val="45000"/>
                  <a:lumOff val="55000"/>
                  <a:alpha val="11000"/>
                </a:scheme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4EAE0-E4AA-44C1-8693-321328EE8989}"/>
              </a:ext>
            </a:extLst>
          </p:cNvPr>
          <p:cNvSpPr/>
          <p:nvPr userDrawn="1"/>
        </p:nvSpPr>
        <p:spPr>
          <a:xfrm>
            <a:off x="0" y="4043375"/>
            <a:ext cx="2514600" cy="828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ECAP453</a:t>
            </a:r>
            <a:endParaRPr lang="en-US" sz="4400" b="1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CCF02B-1417-4DC5-8BAD-485667C840BA}"/>
              </a:ext>
            </a:extLst>
          </p:cNvPr>
          <p:cNvSpPr/>
          <p:nvPr userDrawn="1"/>
        </p:nvSpPr>
        <p:spPr>
          <a:xfrm>
            <a:off x="0" y="4872050"/>
            <a:ext cx="7029452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DATA COMMUNICATION AND NETWORKING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894B1A-622A-44CC-AE12-81B13D7B4CD2}"/>
              </a:ext>
            </a:extLst>
          </p:cNvPr>
          <p:cNvSpPr/>
          <p:nvPr userDrawn="1"/>
        </p:nvSpPr>
        <p:spPr>
          <a:xfrm>
            <a:off x="6529388" y="5630459"/>
            <a:ext cx="2486024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Dr. Rajni Bhalla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08A9A3-B3FC-41EB-84F4-C5FAF148F0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13027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62F2D8-735A-4D19-8675-71F30164B703}"/>
              </a:ext>
            </a:extLst>
          </p:cNvPr>
          <p:cNvSpPr txBox="1"/>
          <p:nvPr userDrawn="1"/>
        </p:nvSpPr>
        <p:spPr>
          <a:xfrm>
            <a:off x="6400801" y="6145469"/>
            <a:ext cx="2614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0" dirty="0">
                <a:solidFill>
                  <a:schemeClr val="bg1"/>
                </a:solidFill>
                <a:latin typeface="Bahnschrift" panose="020B0502040204020203" pitchFamily="34" charset="0"/>
              </a:rPr>
              <a:t>Associate Professor</a:t>
            </a:r>
            <a:endParaRPr lang="en-US" sz="2000" b="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3BB2C2-8BFC-4320-BC1D-9175D97C106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54650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0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A19ED5-793D-48B4-AF84-08BFCFF7C032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258770-16A1-4730-BE8B-FF20DF2E6F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4143" y1="55600" x2="74143" y2="55600"/>
                        <a14:foregroundMark x1="57143" y1="36600" x2="57143" y2="36600"/>
                        <a14:foregroundMark x1="63857" y1="38800" x2="63857" y2="38800"/>
                        <a14:foregroundMark x1="65000" y1="32600" x2="65000" y2="32600"/>
                        <a14:foregroundMark x1="64286" y1="26600" x2="64286" y2="26600"/>
                        <a14:foregroundMark x1="39143" y1="26600" x2="39143" y2="26600"/>
                        <a14:foregroundMark x1="39000" y1="33400" x2="39000" y2="33400"/>
                        <a14:foregroundMark x1="39429" y1="38800" x2="39429" y2="38800"/>
                        <a14:backgroundMark x1="51571" y1="55000" x2="51571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6" r="22245" b="5171"/>
          <a:stretch/>
        </p:blipFill>
        <p:spPr bwMode="auto">
          <a:xfrm>
            <a:off x="7486650" y="136524"/>
            <a:ext cx="1530748" cy="17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49A0B1"/>
              </a:buClr>
              <a:defRPr/>
            </a:lvl3pPr>
            <a:lvl4pPr>
              <a:buClr>
                <a:srgbClr val="49A0B1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A2F7D-4116-4588-8A00-A615E67BDBC2}"/>
              </a:ext>
            </a:extLst>
          </p:cNvPr>
          <p:cNvSpPr/>
          <p:nvPr userDrawn="1"/>
        </p:nvSpPr>
        <p:spPr>
          <a:xfrm>
            <a:off x="628650" y="136524"/>
            <a:ext cx="3220019" cy="171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2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1">
          <a:blip r:embed="rId2">
            <a:alphaModFix amt="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86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6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 flip="none" rotWithShape="1">
          <a:gsLst>
            <a:gs pos="11000">
              <a:schemeClr val="accent6">
                <a:lumMod val="5000"/>
                <a:lumOff val="95000"/>
                <a:alpha val="0"/>
              </a:schemeClr>
            </a:gs>
            <a:gs pos="55000">
              <a:schemeClr val="accent1">
                <a:lumMod val="60000"/>
                <a:lumOff val="40000"/>
              </a:schemeClr>
            </a:gs>
            <a:gs pos="92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CD418-F8D3-403C-9658-74F8F9EA6A76}"/>
              </a:ext>
            </a:extLst>
          </p:cNvPr>
          <p:cNvSpPr/>
          <p:nvPr userDrawn="1"/>
        </p:nvSpPr>
        <p:spPr>
          <a:xfrm>
            <a:off x="2213655" y="2891971"/>
            <a:ext cx="4716689" cy="10740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8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B86E7-B855-48D8-AF59-BE3BA3BF557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7" r:id="rId7"/>
    <p:sldLayoutId id="2147483666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 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 ?><Relationships xmlns="http://schemas.openxmlformats.org/package/2006/relationships"><Relationship Id="rId2" Target="../media/image8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49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/>
              </a:rPr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38872" y="4612041"/>
            <a:ext cx="2711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" panose="020B0502040204020203"/>
              </a:rPr>
              <a:t>Modulated Signal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13DF69-5AA6-4867-AEEA-5FD14C9A1489}"/>
              </a:ext>
            </a:extLst>
          </p:cNvPr>
          <p:cNvGrpSpPr/>
          <p:nvPr/>
        </p:nvGrpSpPr>
        <p:grpSpPr>
          <a:xfrm>
            <a:off x="885826" y="1465428"/>
            <a:ext cx="7025037" cy="4973472"/>
            <a:chOff x="-462707" y="1652034"/>
            <a:chExt cx="9180403" cy="813699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B01484-479F-41C5-A8BF-C38D55A0AD29}"/>
                </a:ext>
              </a:extLst>
            </p:cNvPr>
            <p:cNvCxnSpPr>
              <a:cxnSpLocks/>
            </p:cNvCxnSpPr>
            <p:nvPr/>
          </p:nvCxnSpPr>
          <p:spPr>
            <a:xfrm>
              <a:off x="2680138" y="1652034"/>
              <a:ext cx="0" cy="802479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74CFC4-2E87-46E9-A2FA-D12692DEC2D4}"/>
                </a:ext>
              </a:extLst>
            </p:cNvPr>
            <p:cNvSpPr txBox="1"/>
            <p:nvPr/>
          </p:nvSpPr>
          <p:spPr>
            <a:xfrm>
              <a:off x="-185540" y="2327291"/>
              <a:ext cx="1547400" cy="115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Bahnschrift" panose="020B0502040204020203" pitchFamily="34" charset="0"/>
                </a:rPr>
                <a:t>Unipolar NRZ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7000FEB-A797-4C44-B76A-9132868F57B3}"/>
                </a:ext>
              </a:extLst>
            </p:cNvPr>
            <p:cNvCxnSpPr>
              <a:cxnSpLocks/>
            </p:cNvCxnSpPr>
            <p:nvPr/>
          </p:nvCxnSpPr>
          <p:spPr>
            <a:xfrm>
              <a:off x="4023661" y="1652034"/>
              <a:ext cx="0" cy="81369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922E2C-6979-4010-81F3-D3C43F8C4935}"/>
                </a:ext>
              </a:extLst>
            </p:cNvPr>
            <p:cNvCxnSpPr>
              <a:cxnSpLocks/>
            </p:cNvCxnSpPr>
            <p:nvPr/>
          </p:nvCxnSpPr>
          <p:spPr>
            <a:xfrm>
              <a:off x="5354735" y="1652034"/>
              <a:ext cx="0" cy="81369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E3A2B5-7155-401A-BBDD-1A5C147C3C18}"/>
                </a:ext>
              </a:extLst>
            </p:cNvPr>
            <p:cNvCxnSpPr>
              <a:cxnSpLocks/>
            </p:cNvCxnSpPr>
            <p:nvPr/>
          </p:nvCxnSpPr>
          <p:spPr>
            <a:xfrm>
              <a:off x="6673364" y="1652034"/>
              <a:ext cx="0" cy="81369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7BC863-2C28-4442-B681-EAC93D4B8BE7}"/>
                </a:ext>
              </a:extLst>
            </p:cNvPr>
            <p:cNvCxnSpPr>
              <a:cxnSpLocks/>
            </p:cNvCxnSpPr>
            <p:nvPr/>
          </p:nvCxnSpPr>
          <p:spPr>
            <a:xfrm>
              <a:off x="8004442" y="1652034"/>
              <a:ext cx="0" cy="81369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C9FDC-6051-4D55-A03E-A984FD300FCC}"/>
                </a:ext>
              </a:extLst>
            </p:cNvPr>
            <p:cNvCxnSpPr>
              <a:cxnSpLocks/>
            </p:cNvCxnSpPr>
            <p:nvPr/>
          </p:nvCxnSpPr>
          <p:spPr>
            <a:xfrm>
              <a:off x="1329068" y="3288042"/>
              <a:ext cx="136237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8BC1C2-0C2D-4041-B110-1773579A48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0616" y="3261946"/>
              <a:ext cx="0" cy="6490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8B514A-C7CC-448C-85FE-3B96E9408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1126" y="3261946"/>
              <a:ext cx="0" cy="6490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1D87CAC-76F4-4985-8BCB-B4A662B2593D}"/>
                </a:ext>
              </a:extLst>
            </p:cNvPr>
            <p:cNvCxnSpPr>
              <a:cxnSpLocks/>
            </p:cNvCxnSpPr>
            <p:nvPr/>
          </p:nvCxnSpPr>
          <p:spPr>
            <a:xfrm>
              <a:off x="3967463" y="3288042"/>
              <a:ext cx="136237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32BD26-B412-422A-B08E-90B433EC3323}"/>
                </a:ext>
              </a:extLst>
            </p:cNvPr>
            <p:cNvCxnSpPr>
              <a:cxnSpLocks/>
            </p:cNvCxnSpPr>
            <p:nvPr/>
          </p:nvCxnSpPr>
          <p:spPr>
            <a:xfrm>
              <a:off x="5298538" y="3288042"/>
              <a:ext cx="136237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B54B226-16A2-4B04-B362-13CCA6D68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1484" y="3253732"/>
              <a:ext cx="0" cy="6490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03DAC0F-C02D-4CEE-B347-8264D46B61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1994" y="3261946"/>
              <a:ext cx="0" cy="6490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BD221D-9418-4FCF-889B-8C3353FA94B1}"/>
                </a:ext>
              </a:extLst>
            </p:cNvPr>
            <p:cNvSpPr txBox="1"/>
            <p:nvPr/>
          </p:nvSpPr>
          <p:spPr>
            <a:xfrm>
              <a:off x="3185340" y="2504943"/>
              <a:ext cx="354585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Bahnschrift" panose="020B0502040204020203" pitchFamily="34" charset="0"/>
                </a:rPr>
                <a:t>0</a:t>
              </a:r>
              <a:endParaRPr lang="en-IN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4FA927-C66E-4D6A-AF47-B3080CBD4822}"/>
                </a:ext>
              </a:extLst>
            </p:cNvPr>
            <p:cNvSpPr txBox="1"/>
            <p:nvPr/>
          </p:nvSpPr>
          <p:spPr>
            <a:xfrm>
              <a:off x="1739635" y="2495566"/>
              <a:ext cx="28725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Bahnschrift" panose="020B0502040204020203" pitchFamily="34" charset="0"/>
                </a:rPr>
                <a:t>1</a:t>
              </a:r>
              <a:endParaRPr lang="en-IN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E27C2F-F35D-4EF1-86CA-8A4471545D4E}"/>
                </a:ext>
              </a:extLst>
            </p:cNvPr>
            <p:cNvSpPr txBox="1"/>
            <p:nvPr/>
          </p:nvSpPr>
          <p:spPr>
            <a:xfrm>
              <a:off x="4471277" y="2495728"/>
              <a:ext cx="267217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Bahnschrift" panose="020B0502040204020203" pitchFamily="34" charset="0"/>
                </a:rPr>
                <a:t>1</a:t>
              </a:r>
              <a:endParaRPr lang="en-IN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80BB23-9427-48F5-825B-88433C38A640}"/>
                </a:ext>
              </a:extLst>
            </p:cNvPr>
            <p:cNvSpPr txBox="1"/>
            <p:nvPr/>
          </p:nvSpPr>
          <p:spPr>
            <a:xfrm>
              <a:off x="5882210" y="2495728"/>
              <a:ext cx="267217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Bahnschrift" panose="020B0502040204020203" pitchFamily="34" charset="0"/>
                </a:rPr>
                <a:t>1</a:t>
              </a:r>
              <a:endParaRPr lang="en-IN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E8ED604-11A3-4DC5-9E39-056B2A9630FE}"/>
                </a:ext>
              </a:extLst>
            </p:cNvPr>
            <p:cNvSpPr txBox="1"/>
            <p:nvPr/>
          </p:nvSpPr>
          <p:spPr>
            <a:xfrm>
              <a:off x="7155967" y="2504943"/>
              <a:ext cx="354585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Bahnschrift" panose="020B0502040204020203" pitchFamily="34" charset="0"/>
                </a:rPr>
                <a:t>0</a:t>
              </a:r>
              <a:endParaRPr lang="en-IN" sz="2400" dirty="0">
                <a:latin typeface="Bahnschrift" panose="020B0502040204020203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6D94A24-868F-47A7-BD99-7C5F8CB6FDD1}"/>
                </a:ext>
              </a:extLst>
            </p:cNvPr>
            <p:cNvGrpSpPr/>
            <p:nvPr/>
          </p:nvGrpSpPr>
          <p:grpSpPr>
            <a:xfrm>
              <a:off x="-206241" y="3910957"/>
              <a:ext cx="8923937" cy="2403451"/>
              <a:chOff x="-206241" y="3910957"/>
              <a:chExt cx="8923937" cy="2403451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6D5CA96-8839-4E78-BE62-8D32FE7989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4822" y="3910957"/>
                <a:ext cx="7371647" cy="51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EFEFE26-7FC8-4711-B1DD-1B89555C80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594" y="3910957"/>
                <a:ext cx="1406444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6771F6E-8119-471A-83B0-BCC7F9DEB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8462" y="3910957"/>
                <a:ext cx="1406444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0C15DB-DA0C-481D-9034-BCBFAFBCF78B}"/>
                  </a:ext>
                </a:extLst>
              </p:cNvPr>
              <p:cNvSpPr txBox="1"/>
              <p:nvPr/>
            </p:nvSpPr>
            <p:spPr>
              <a:xfrm>
                <a:off x="-206241" y="4818374"/>
                <a:ext cx="1564903" cy="6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latin typeface="Bahnschrift" panose="020B0502040204020203"/>
                  </a:rPr>
                  <a:t>Cosw</a:t>
                </a:r>
                <a:r>
                  <a:rPr lang="en-US" sz="2000" baseline="-25000" dirty="0" err="1">
                    <a:latin typeface="Bahnschrift" panose="020B0502040204020203"/>
                  </a:rPr>
                  <a:t>c</a:t>
                </a:r>
                <a:r>
                  <a:rPr lang="en-US" sz="2000" dirty="0" err="1">
                    <a:latin typeface="Bahnschrift" panose="020B0502040204020203"/>
                  </a:rPr>
                  <a:t>t</a:t>
                </a:r>
                <a:endParaRPr lang="en-US" sz="2000" dirty="0">
                  <a:latin typeface="Bahnschrift" panose="020B0502040204020203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E2397D91-812E-4384-85C1-B1C5604F2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46049" y="5756415"/>
                <a:ext cx="7371647" cy="51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E73DD0C-8A34-4121-BB6D-6B39B081A8FA}"/>
                  </a:ext>
                </a:extLst>
              </p:cNvPr>
              <p:cNvGrpSpPr/>
              <p:nvPr/>
            </p:nvGrpSpPr>
            <p:grpSpPr>
              <a:xfrm>
                <a:off x="1339337" y="5205505"/>
                <a:ext cx="1328353" cy="1108903"/>
                <a:chOff x="1339337" y="5643061"/>
                <a:chExt cx="1328353" cy="1108903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22006EF-3C99-41A8-AE5E-BEE92827066F}"/>
                    </a:ext>
                  </a:extLst>
                </p:cNvPr>
                <p:cNvGrpSpPr/>
                <p:nvPr/>
              </p:nvGrpSpPr>
              <p:grpSpPr>
                <a:xfrm>
                  <a:off x="1339337" y="5643061"/>
                  <a:ext cx="444916" cy="1108903"/>
                  <a:chOff x="1339337" y="5643061"/>
                  <a:chExt cx="444916" cy="1108903"/>
                </a:xfrm>
              </p:grpSpPr>
              <p:sp>
                <p:nvSpPr>
                  <p:cNvPr id="86" name="Freeform: Shape 85">
                    <a:extLst>
                      <a:ext uri="{FF2B5EF4-FFF2-40B4-BE49-F238E27FC236}">
                        <a16:creationId xmlns:a16="http://schemas.microsoft.com/office/drawing/2014/main" id="{98F5463C-EAD6-4FDA-B491-03811CF4F404}"/>
                      </a:ext>
                    </a:extLst>
                  </p:cNvPr>
                  <p:cNvSpPr/>
                  <p:nvPr/>
                </p:nvSpPr>
                <p:spPr>
                  <a:xfrm>
                    <a:off x="1339337" y="5643061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7" name="Freeform: Shape 86">
                    <a:extLst>
                      <a:ext uri="{FF2B5EF4-FFF2-40B4-BE49-F238E27FC236}">
                        <a16:creationId xmlns:a16="http://schemas.microsoft.com/office/drawing/2014/main" id="{D9E32F67-CC34-4BEB-A4E5-956F3AF259F4}"/>
                      </a:ext>
                    </a:extLst>
                  </p:cNvPr>
                  <p:cNvSpPr/>
                  <p:nvPr/>
                </p:nvSpPr>
                <p:spPr>
                  <a:xfrm flipV="1">
                    <a:off x="1561831" y="6195288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FC498FC0-CA46-436A-913B-CCC73574BB5E}"/>
                    </a:ext>
                  </a:extLst>
                </p:cNvPr>
                <p:cNvGrpSpPr/>
                <p:nvPr/>
              </p:nvGrpSpPr>
              <p:grpSpPr>
                <a:xfrm>
                  <a:off x="1783416" y="5643061"/>
                  <a:ext cx="444916" cy="1108903"/>
                  <a:chOff x="1339337" y="5643061"/>
                  <a:chExt cx="444916" cy="1108903"/>
                </a:xfrm>
              </p:grpSpPr>
              <p:sp>
                <p:nvSpPr>
                  <p:cNvPr id="84" name="Freeform: Shape 83">
                    <a:extLst>
                      <a:ext uri="{FF2B5EF4-FFF2-40B4-BE49-F238E27FC236}">
                        <a16:creationId xmlns:a16="http://schemas.microsoft.com/office/drawing/2014/main" id="{F9E850B6-86CE-4B33-A704-825C60A9FC68}"/>
                      </a:ext>
                    </a:extLst>
                  </p:cNvPr>
                  <p:cNvSpPr/>
                  <p:nvPr/>
                </p:nvSpPr>
                <p:spPr>
                  <a:xfrm>
                    <a:off x="1339337" y="5643061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5" name="Freeform: Shape 84">
                    <a:extLst>
                      <a:ext uri="{FF2B5EF4-FFF2-40B4-BE49-F238E27FC236}">
                        <a16:creationId xmlns:a16="http://schemas.microsoft.com/office/drawing/2014/main" id="{C72C111A-1074-43AD-BB18-8AD1C2808AF2}"/>
                      </a:ext>
                    </a:extLst>
                  </p:cNvPr>
                  <p:cNvSpPr/>
                  <p:nvPr/>
                </p:nvSpPr>
                <p:spPr>
                  <a:xfrm flipV="1">
                    <a:off x="1561831" y="6195288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25DC1C48-E6D7-4B95-8EB1-57998E247000}"/>
                    </a:ext>
                  </a:extLst>
                </p:cNvPr>
                <p:cNvGrpSpPr/>
                <p:nvPr/>
              </p:nvGrpSpPr>
              <p:grpSpPr>
                <a:xfrm>
                  <a:off x="2227855" y="5643061"/>
                  <a:ext cx="439835" cy="1108903"/>
                  <a:chOff x="1339337" y="5643061"/>
                  <a:chExt cx="444916" cy="1108903"/>
                </a:xfrm>
              </p:grpSpPr>
              <p:sp>
                <p:nvSpPr>
                  <p:cNvPr id="82" name="Freeform: Shape 81">
                    <a:extLst>
                      <a:ext uri="{FF2B5EF4-FFF2-40B4-BE49-F238E27FC236}">
                        <a16:creationId xmlns:a16="http://schemas.microsoft.com/office/drawing/2014/main" id="{5AF06032-F457-4177-9A7B-31F3058801FD}"/>
                      </a:ext>
                    </a:extLst>
                  </p:cNvPr>
                  <p:cNvSpPr/>
                  <p:nvPr/>
                </p:nvSpPr>
                <p:spPr>
                  <a:xfrm>
                    <a:off x="1339337" y="5643061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45342F3D-3450-42CA-BBCF-6C9E6EB971D3}"/>
                      </a:ext>
                    </a:extLst>
                  </p:cNvPr>
                  <p:cNvSpPr/>
                  <p:nvPr/>
                </p:nvSpPr>
                <p:spPr>
                  <a:xfrm flipV="1">
                    <a:off x="1561831" y="6195288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6F7B6A63-6C85-4125-83F0-C44E94EF7C8C}"/>
                  </a:ext>
                </a:extLst>
              </p:cNvPr>
              <p:cNvGrpSpPr/>
              <p:nvPr/>
            </p:nvGrpSpPr>
            <p:grpSpPr>
              <a:xfrm>
                <a:off x="2666639" y="5205505"/>
                <a:ext cx="1354723" cy="1108903"/>
                <a:chOff x="1339337" y="5643061"/>
                <a:chExt cx="1354723" cy="1108903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2964AF6B-7620-4FC9-8CF1-A21B4AB068F8}"/>
                    </a:ext>
                  </a:extLst>
                </p:cNvPr>
                <p:cNvGrpSpPr/>
                <p:nvPr/>
              </p:nvGrpSpPr>
              <p:grpSpPr>
                <a:xfrm>
                  <a:off x="1339337" y="5643061"/>
                  <a:ext cx="444916" cy="1108903"/>
                  <a:chOff x="1339337" y="5643061"/>
                  <a:chExt cx="444916" cy="1108903"/>
                </a:xfrm>
              </p:grpSpPr>
              <p:sp>
                <p:nvSpPr>
                  <p:cNvPr id="77" name="Freeform: Shape 76">
                    <a:extLst>
                      <a:ext uri="{FF2B5EF4-FFF2-40B4-BE49-F238E27FC236}">
                        <a16:creationId xmlns:a16="http://schemas.microsoft.com/office/drawing/2014/main" id="{589CA1E0-A4C6-4AEF-A003-12128BAAFEB3}"/>
                      </a:ext>
                    </a:extLst>
                  </p:cNvPr>
                  <p:cNvSpPr/>
                  <p:nvPr/>
                </p:nvSpPr>
                <p:spPr>
                  <a:xfrm>
                    <a:off x="1339337" y="5643061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8" name="Freeform: Shape 77">
                    <a:extLst>
                      <a:ext uri="{FF2B5EF4-FFF2-40B4-BE49-F238E27FC236}">
                        <a16:creationId xmlns:a16="http://schemas.microsoft.com/office/drawing/2014/main" id="{12C309AF-A288-4E4E-B02E-D6F20DDCC92C}"/>
                      </a:ext>
                    </a:extLst>
                  </p:cNvPr>
                  <p:cNvSpPr/>
                  <p:nvPr/>
                </p:nvSpPr>
                <p:spPr>
                  <a:xfrm flipV="1">
                    <a:off x="1561831" y="6195288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8B093F04-AD22-46FB-824B-B8153DA40DA2}"/>
                    </a:ext>
                  </a:extLst>
                </p:cNvPr>
                <p:cNvGrpSpPr/>
                <p:nvPr/>
              </p:nvGrpSpPr>
              <p:grpSpPr>
                <a:xfrm>
                  <a:off x="1783416" y="5643061"/>
                  <a:ext cx="444916" cy="1108903"/>
                  <a:chOff x="1339337" y="5643061"/>
                  <a:chExt cx="444916" cy="1108903"/>
                </a:xfrm>
              </p:grpSpPr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B8221B7D-478C-4AFA-A736-71F29F8278B6}"/>
                      </a:ext>
                    </a:extLst>
                  </p:cNvPr>
                  <p:cNvSpPr/>
                  <p:nvPr/>
                </p:nvSpPr>
                <p:spPr>
                  <a:xfrm>
                    <a:off x="1339337" y="5643061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FC18C5DD-901D-459E-92B2-F737D911BA14}"/>
                      </a:ext>
                    </a:extLst>
                  </p:cNvPr>
                  <p:cNvSpPr/>
                  <p:nvPr/>
                </p:nvSpPr>
                <p:spPr>
                  <a:xfrm flipV="1">
                    <a:off x="1561831" y="6195288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27EE326C-8D46-46C6-9269-B98BF73F6A3E}"/>
                    </a:ext>
                  </a:extLst>
                </p:cNvPr>
                <p:cNvGrpSpPr/>
                <p:nvPr/>
              </p:nvGrpSpPr>
              <p:grpSpPr>
                <a:xfrm>
                  <a:off x="2227854" y="5643061"/>
                  <a:ext cx="466206" cy="1108903"/>
                  <a:chOff x="1339337" y="5643061"/>
                  <a:chExt cx="471592" cy="1108903"/>
                </a:xfrm>
              </p:grpSpPr>
              <p:sp>
                <p:nvSpPr>
                  <p:cNvPr id="73" name="Freeform: Shape 72">
                    <a:extLst>
                      <a:ext uri="{FF2B5EF4-FFF2-40B4-BE49-F238E27FC236}">
                        <a16:creationId xmlns:a16="http://schemas.microsoft.com/office/drawing/2014/main" id="{A725D717-8941-46BE-804D-E4C3C59119B1}"/>
                      </a:ext>
                    </a:extLst>
                  </p:cNvPr>
                  <p:cNvSpPr/>
                  <p:nvPr/>
                </p:nvSpPr>
                <p:spPr>
                  <a:xfrm>
                    <a:off x="1339337" y="5643061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81D05E5E-A9CF-4A9E-9C3B-9795E3F13CF7}"/>
                      </a:ext>
                    </a:extLst>
                  </p:cNvPr>
                  <p:cNvSpPr/>
                  <p:nvPr/>
                </p:nvSpPr>
                <p:spPr>
                  <a:xfrm flipV="1">
                    <a:off x="1561830" y="6188638"/>
                    <a:ext cx="249099" cy="56332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A0F3AD8-BCCD-4155-8A5C-8D4F085DAAC8}"/>
                  </a:ext>
                </a:extLst>
              </p:cNvPr>
              <p:cNvGrpSpPr/>
              <p:nvPr/>
            </p:nvGrpSpPr>
            <p:grpSpPr>
              <a:xfrm>
                <a:off x="4021441" y="5205505"/>
                <a:ext cx="1318556" cy="1108903"/>
                <a:chOff x="1366229" y="5643061"/>
                <a:chExt cx="1318556" cy="1108903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819351D5-B607-4680-819A-C098E939801A}"/>
                    </a:ext>
                  </a:extLst>
                </p:cNvPr>
                <p:cNvGrpSpPr/>
                <p:nvPr/>
              </p:nvGrpSpPr>
              <p:grpSpPr>
                <a:xfrm>
                  <a:off x="1366229" y="5643061"/>
                  <a:ext cx="418024" cy="1108903"/>
                  <a:chOff x="1366229" y="5643061"/>
                  <a:chExt cx="418024" cy="1108903"/>
                </a:xfrm>
              </p:grpSpPr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id="{DAC66EC0-62E5-4DFF-9F63-6B12AD60459E}"/>
                      </a:ext>
                    </a:extLst>
                  </p:cNvPr>
                  <p:cNvSpPr/>
                  <p:nvPr/>
                </p:nvSpPr>
                <p:spPr>
                  <a:xfrm>
                    <a:off x="1366229" y="5643061"/>
                    <a:ext cx="195530" cy="545577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DD242667-18C5-455B-BE2C-9F82E79338C4}"/>
                      </a:ext>
                    </a:extLst>
                  </p:cNvPr>
                  <p:cNvSpPr/>
                  <p:nvPr/>
                </p:nvSpPr>
                <p:spPr>
                  <a:xfrm flipV="1">
                    <a:off x="1561831" y="6195288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DF8111E8-F2A8-4DD6-A331-D4A89CAAA978}"/>
                    </a:ext>
                  </a:extLst>
                </p:cNvPr>
                <p:cNvGrpSpPr/>
                <p:nvPr/>
              </p:nvGrpSpPr>
              <p:grpSpPr>
                <a:xfrm>
                  <a:off x="1783416" y="5643061"/>
                  <a:ext cx="444916" cy="1108903"/>
                  <a:chOff x="1339337" y="5643061"/>
                  <a:chExt cx="444916" cy="1108903"/>
                </a:xfrm>
              </p:grpSpPr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66EFA4E4-DD60-4A97-8483-0B5600DF4121}"/>
                      </a:ext>
                    </a:extLst>
                  </p:cNvPr>
                  <p:cNvSpPr/>
                  <p:nvPr/>
                </p:nvSpPr>
                <p:spPr>
                  <a:xfrm>
                    <a:off x="1339337" y="5643061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DD22F14A-7C98-442C-97E0-43EB993CE223}"/>
                      </a:ext>
                    </a:extLst>
                  </p:cNvPr>
                  <p:cNvSpPr/>
                  <p:nvPr/>
                </p:nvSpPr>
                <p:spPr>
                  <a:xfrm flipV="1">
                    <a:off x="1561831" y="6195288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BF793A54-A7EE-4A84-931F-7EF32755F0DC}"/>
                    </a:ext>
                  </a:extLst>
                </p:cNvPr>
                <p:cNvGrpSpPr/>
                <p:nvPr/>
              </p:nvGrpSpPr>
              <p:grpSpPr>
                <a:xfrm>
                  <a:off x="2227856" y="5643061"/>
                  <a:ext cx="456929" cy="1108903"/>
                  <a:chOff x="1339337" y="5643061"/>
                  <a:chExt cx="462207" cy="1108903"/>
                </a:xfrm>
              </p:grpSpPr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id="{CC39687B-21EC-4AAB-A516-69AE972ED2D3}"/>
                      </a:ext>
                    </a:extLst>
                  </p:cNvPr>
                  <p:cNvSpPr/>
                  <p:nvPr/>
                </p:nvSpPr>
                <p:spPr>
                  <a:xfrm>
                    <a:off x="1339337" y="5643061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984E9F63-3ED9-41A5-83F5-F05A52A42E2F}"/>
                      </a:ext>
                    </a:extLst>
                  </p:cNvPr>
                  <p:cNvSpPr/>
                  <p:nvPr/>
                </p:nvSpPr>
                <p:spPr>
                  <a:xfrm flipV="1">
                    <a:off x="1561830" y="6188850"/>
                    <a:ext cx="239714" cy="563114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4D686BE-3125-4F09-82C2-6B4CA4998B09}"/>
                  </a:ext>
                </a:extLst>
              </p:cNvPr>
              <p:cNvGrpSpPr/>
              <p:nvPr/>
            </p:nvGrpSpPr>
            <p:grpSpPr>
              <a:xfrm>
                <a:off x="5340071" y="5205503"/>
                <a:ext cx="1340004" cy="1108905"/>
                <a:chOff x="1357557" y="5643059"/>
                <a:chExt cx="1340004" cy="1108905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F8ECD99-6BF8-4227-83D1-1FF30B9636AE}"/>
                    </a:ext>
                  </a:extLst>
                </p:cNvPr>
                <p:cNvGrpSpPr/>
                <p:nvPr/>
              </p:nvGrpSpPr>
              <p:grpSpPr>
                <a:xfrm>
                  <a:off x="1357557" y="5643059"/>
                  <a:ext cx="426696" cy="1108905"/>
                  <a:chOff x="1357557" y="5643059"/>
                  <a:chExt cx="426696" cy="1108905"/>
                </a:xfrm>
              </p:grpSpPr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E5F33C63-FE8D-4240-9ECD-252D3B02B84F}"/>
                      </a:ext>
                    </a:extLst>
                  </p:cNvPr>
                  <p:cNvSpPr/>
                  <p:nvPr/>
                </p:nvSpPr>
                <p:spPr>
                  <a:xfrm>
                    <a:off x="1357557" y="5643059"/>
                    <a:ext cx="204201" cy="57901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9265C015-9D4D-4EE6-8BE8-757AB04674FF}"/>
                      </a:ext>
                    </a:extLst>
                  </p:cNvPr>
                  <p:cNvSpPr/>
                  <p:nvPr/>
                </p:nvSpPr>
                <p:spPr>
                  <a:xfrm flipV="1">
                    <a:off x="1561831" y="6195288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18035BBC-F460-450F-9AD6-60CB45DE67D3}"/>
                    </a:ext>
                  </a:extLst>
                </p:cNvPr>
                <p:cNvGrpSpPr/>
                <p:nvPr/>
              </p:nvGrpSpPr>
              <p:grpSpPr>
                <a:xfrm>
                  <a:off x="1783416" y="5643061"/>
                  <a:ext cx="444916" cy="1108903"/>
                  <a:chOff x="1339337" y="5643061"/>
                  <a:chExt cx="444916" cy="1108903"/>
                </a:xfrm>
              </p:grpSpPr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63B9F37C-ED8E-47EA-960E-119620F39B8E}"/>
                      </a:ext>
                    </a:extLst>
                  </p:cNvPr>
                  <p:cNvSpPr/>
                  <p:nvPr/>
                </p:nvSpPr>
                <p:spPr>
                  <a:xfrm>
                    <a:off x="1339337" y="5643061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D85A5473-918F-4652-9646-228AD681C392}"/>
                      </a:ext>
                    </a:extLst>
                  </p:cNvPr>
                  <p:cNvSpPr/>
                  <p:nvPr/>
                </p:nvSpPr>
                <p:spPr>
                  <a:xfrm flipV="1">
                    <a:off x="1561831" y="6195288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75455B87-3578-474F-A2E6-4464A6D22214}"/>
                    </a:ext>
                  </a:extLst>
                </p:cNvPr>
                <p:cNvGrpSpPr/>
                <p:nvPr/>
              </p:nvGrpSpPr>
              <p:grpSpPr>
                <a:xfrm>
                  <a:off x="2227855" y="5643061"/>
                  <a:ext cx="469706" cy="1108903"/>
                  <a:chOff x="1339337" y="5643061"/>
                  <a:chExt cx="475132" cy="1108903"/>
                </a:xfrm>
              </p:grpSpPr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97C0E1B7-C121-47E9-8858-8DFA8C8F7C54}"/>
                      </a:ext>
                    </a:extLst>
                  </p:cNvPr>
                  <p:cNvSpPr/>
                  <p:nvPr/>
                </p:nvSpPr>
                <p:spPr>
                  <a:xfrm>
                    <a:off x="1339337" y="5643061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AB39A69B-8BE7-4B99-BAAB-BCB626AB8EED}"/>
                      </a:ext>
                    </a:extLst>
                  </p:cNvPr>
                  <p:cNvSpPr/>
                  <p:nvPr/>
                </p:nvSpPr>
                <p:spPr>
                  <a:xfrm flipV="1">
                    <a:off x="1561831" y="6191538"/>
                    <a:ext cx="252638" cy="56042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71E0FA8-594E-4037-951E-3A97F9353846}"/>
                  </a:ext>
                </a:extLst>
              </p:cNvPr>
              <p:cNvGrpSpPr/>
              <p:nvPr/>
            </p:nvGrpSpPr>
            <p:grpSpPr>
              <a:xfrm>
                <a:off x="6680076" y="5205505"/>
                <a:ext cx="1324366" cy="1108903"/>
                <a:chOff x="1368808" y="5643061"/>
                <a:chExt cx="1324366" cy="1108903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2D73D037-57BB-4916-8C96-44438974004E}"/>
                    </a:ext>
                  </a:extLst>
                </p:cNvPr>
                <p:cNvGrpSpPr/>
                <p:nvPr/>
              </p:nvGrpSpPr>
              <p:grpSpPr>
                <a:xfrm>
                  <a:off x="1368808" y="5643061"/>
                  <a:ext cx="415445" cy="1108903"/>
                  <a:chOff x="1368808" y="5643061"/>
                  <a:chExt cx="415445" cy="1108903"/>
                </a:xfrm>
              </p:grpSpPr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CB746980-E527-4B16-9BBA-47AD545239DC}"/>
                      </a:ext>
                    </a:extLst>
                  </p:cNvPr>
                  <p:cNvSpPr/>
                  <p:nvPr/>
                </p:nvSpPr>
                <p:spPr>
                  <a:xfrm>
                    <a:off x="1368808" y="5643061"/>
                    <a:ext cx="192950" cy="534998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66880C10-3B5B-42AB-B06A-220A516D0856}"/>
                      </a:ext>
                    </a:extLst>
                  </p:cNvPr>
                  <p:cNvSpPr/>
                  <p:nvPr/>
                </p:nvSpPr>
                <p:spPr>
                  <a:xfrm flipV="1">
                    <a:off x="1561831" y="6195288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3A250D3-36AE-4152-ADDB-3DEEE336B2B3}"/>
                    </a:ext>
                  </a:extLst>
                </p:cNvPr>
                <p:cNvGrpSpPr/>
                <p:nvPr/>
              </p:nvGrpSpPr>
              <p:grpSpPr>
                <a:xfrm>
                  <a:off x="1783416" y="5643061"/>
                  <a:ext cx="444916" cy="1108903"/>
                  <a:chOff x="1339337" y="5643061"/>
                  <a:chExt cx="444916" cy="1108903"/>
                </a:xfrm>
              </p:grpSpPr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69D096C7-C7AA-486F-A8D3-CAFB76332C16}"/>
                      </a:ext>
                    </a:extLst>
                  </p:cNvPr>
                  <p:cNvSpPr/>
                  <p:nvPr/>
                </p:nvSpPr>
                <p:spPr>
                  <a:xfrm>
                    <a:off x="1339337" y="5643061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217FD4CE-806D-46DB-9ABD-567ED925F7C4}"/>
                      </a:ext>
                    </a:extLst>
                  </p:cNvPr>
                  <p:cNvSpPr/>
                  <p:nvPr/>
                </p:nvSpPr>
                <p:spPr>
                  <a:xfrm flipV="1">
                    <a:off x="1561831" y="6195288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597CE078-D254-42E6-9F42-53F40667A3C3}"/>
                    </a:ext>
                  </a:extLst>
                </p:cNvPr>
                <p:cNvGrpSpPr/>
                <p:nvPr/>
              </p:nvGrpSpPr>
              <p:grpSpPr>
                <a:xfrm>
                  <a:off x="2227856" y="5643061"/>
                  <a:ext cx="465318" cy="1108903"/>
                  <a:chOff x="1339337" y="5643061"/>
                  <a:chExt cx="470693" cy="1108903"/>
                </a:xfrm>
              </p:grpSpPr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B412AB64-C979-4008-82B4-C5FAD32BD791}"/>
                      </a:ext>
                    </a:extLst>
                  </p:cNvPr>
                  <p:cNvSpPr/>
                  <p:nvPr/>
                </p:nvSpPr>
                <p:spPr>
                  <a:xfrm>
                    <a:off x="1339337" y="5643061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60446E59-C7B8-45B7-A09A-738572F8C943}"/>
                      </a:ext>
                    </a:extLst>
                  </p:cNvPr>
                  <p:cNvSpPr/>
                  <p:nvPr/>
                </p:nvSpPr>
                <p:spPr>
                  <a:xfrm flipV="1">
                    <a:off x="1561830" y="6188850"/>
                    <a:ext cx="248200" cy="563114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247AAB2-3C99-4EE7-95E0-CF7F08C30D17}"/>
                  </a:ext>
                </a:extLst>
              </p:cNvPr>
              <p:cNvSpPr txBox="1"/>
              <p:nvPr/>
            </p:nvSpPr>
            <p:spPr>
              <a:xfrm>
                <a:off x="3896631" y="4250787"/>
                <a:ext cx="2817096" cy="6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Bahnschrift" panose="020B0502040204020203"/>
                  </a:rPr>
                  <a:t>Carrier Signal</a:t>
                </a:r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37796B57-F67B-471D-895E-2C83257633B0}"/>
                </a:ext>
              </a:extLst>
            </p:cNvPr>
            <p:cNvSpPr txBox="1"/>
            <p:nvPr/>
          </p:nvSpPr>
          <p:spPr>
            <a:xfrm>
              <a:off x="-462707" y="7590286"/>
              <a:ext cx="1824568" cy="115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Bahnschrift" panose="020B0502040204020203" pitchFamily="34" charset="0"/>
                </a:rPr>
                <a:t>Modulated</a:t>
              </a:r>
              <a:br>
                <a:rPr lang="en-US" sz="2000" dirty="0">
                  <a:latin typeface="Bahnschrift" panose="020B0502040204020203" pitchFamily="34" charset="0"/>
                </a:rPr>
              </a:br>
              <a:r>
                <a:rPr lang="en-US" sz="2000" dirty="0">
                  <a:latin typeface="Bahnschrift" panose="020B0502040204020203" pitchFamily="34" charset="0"/>
                </a:rPr>
                <a:t>Signal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399E020-76D8-4936-8212-D3BDA537AF1D}"/>
              </a:ext>
            </a:extLst>
          </p:cNvPr>
          <p:cNvGrpSpPr/>
          <p:nvPr/>
        </p:nvGrpSpPr>
        <p:grpSpPr>
          <a:xfrm>
            <a:off x="2273651" y="1353301"/>
            <a:ext cx="5750676" cy="4943327"/>
            <a:chOff x="2147468" y="1999105"/>
            <a:chExt cx="5830096" cy="4943327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59F7963-9058-46B1-B53E-B170259B71B1}"/>
                </a:ext>
              </a:extLst>
            </p:cNvPr>
            <p:cNvGrpSpPr/>
            <p:nvPr/>
          </p:nvGrpSpPr>
          <p:grpSpPr>
            <a:xfrm>
              <a:off x="4221684" y="5714959"/>
              <a:ext cx="1033060" cy="965353"/>
              <a:chOff x="2090058" y="4665304"/>
              <a:chExt cx="2006066" cy="1131675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5044BA6C-DA94-4617-A004-69C38E890512}"/>
                  </a:ext>
                </a:extLst>
              </p:cNvPr>
              <p:cNvGrpSpPr/>
              <p:nvPr/>
            </p:nvGrpSpPr>
            <p:grpSpPr>
              <a:xfrm>
                <a:off x="2090058" y="4665305"/>
                <a:ext cx="669487" cy="1102861"/>
                <a:chOff x="2090058" y="4665305"/>
                <a:chExt cx="669487" cy="1102861"/>
              </a:xfrm>
            </p:grpSpPr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FC9F1999-6DC7-47D2-BF53-B71DD773F099}"/>
                    </a:ext>
                  </a:extLst>
                </p:cNvPr>
                <p:cNvSpPr/>
                <p:nvPr/>
              </p:nvSpPr>
              <p:spPr>
                <a:xfrm>
                  <a:off x="2090058" y="4665305"/>
                  <a:ext cx="310563" cy="562517"/>
                </a:xfrm>
                <a:custGeom>
                  <a:avLst/>
                  <a:gdLst>
                    <a:gd name="connsiteX0" fmla="*/ 0 w 333375"/>
                    <a:gd name="connsiteY0" fmla="*/ 571500 h 571500"/>
                    <a:gd name="connsiteX1" fmla="*/ 167640 w 333375"/>
                    <a:gd name="connsiteY1" fmla="*/ 0 h 571500"/>
                    <a:gd name="connsiteX2" fmla="*/ 333375 w 333375"/>
                    <a:gd name="connsiteY2" fmla="*/ 569595 h 57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375" h="571500">
                      <a:moveTo>
                        <a:pt x="0" y="571500"/>
                      </a:moveTo>
                      <a:cubicBezTo>
                        <a:pt x="56039" y="285908"/>
                        <a:pt x="112078" y="317"/>
                        <a:pt x="167640" y="0"/>
                      </a:cubicBezTo>
                      <a:cubicBezTo>
                        <a:pt x="223202" y="-317"/>
                        <a:pt x="287973" y="400685"/>
                        <a:pt x="333375" y="569595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DDB22543-61C5-401D-AE1B-D046548E84CC}"/>
                    </a:ext>
                  </a:extLst>
                </p:cNvPr>
                <p:cNvSpPr/>
                <p:nvPr/>
              </p:nvSpPr>
              <p:spPr>
                <a:xfrm rot="10800000">
                  <a:off x="2402505" y="5245687"/>
                  <a:ext cx="357040" cy="522479"/>
                </a:xfrm>
                <a:custGeom>
                  <a:avLst/>
                  <a:gdLst>
                    <a:gd name="connsiteX0" fmla="*/ 0 w 333375"/>
                    <a:gd name="connsiteY0" fmla="*/ 571500 h 571500"/>
                    <a:gd name="connsiteX1" fmla="*/ 167640 w 333375"/>
                    <a:gd name="connsiteY1" fmla="*/ 0 h 571500"/>
                    <a:gd name="connsiteX2" fmla="*/ 333375 w 333375"/>
                    <a:gd name="connsiteY2" fmla="*/ 569595 h 57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375" h="571500">
                      <a:moveTo>
                        <a:pt x="0" y="571500"/>
                      </a:moveTo>
                      <a:cubicBezTo>
                        <a:pt x="56039" y="285908"/>
                        <a:pt x="112078" y="317"/>
                        <a:pt x="167640" y="0"/>
                      </a:cubicBezTo>
                      <a:cubicBezTo>
                        <a:pt x="223202" y="-317"/>
                        <a:pt x="287973" y="400685"/>
                        <a:pt x="333375" y="569595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D32A6930-6422-4C06-976B-0A4F9290DC0C}"/>
                  </a:ext>
                </a:extLst>
              </p:cNvPr>
              <p:cNvGrpSpPr/>
              <p:nvPr/>
            </p:nvGrpSpPr>
            <p:grpSpPr>
              <a:xfrm>
                <a:off x="2752529" y="4673314"/>
                <a:ext cx="671791" cy="1123665"/>
                <a:chOff x="2090056" y="4665304"/>
                <a:chExt cx="671791" cy="1123665"/>
              </a:xfrm>
            </p:grpSpPr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6D4D42B0-953C-4F1D-B8BD-31196B9A7464}"/>
                    </a:ext>
                  </a:extLst>
                </p:cNvPr>
                <p:cNvSpPr/>
                <p:nvPr/>
              </p:nvSpPr>
              <p:spPr>
                <a:xfrm>
                  <a:off x="2090056" y="4665304"/>
                  <a:ext cx="335894" cy="569156"/>
                </a:xfrm>
                <a:custGeom>
                  <a:avLst/>
                  <a:gdLst>
                    <a:gd name="connsiteX0" fmla="*/ 0 w 333375"/>
                    <a:gd name="connsiteY0" fmla="*/ 571500 h 571500"/>
                    <a:gd name="connsiteX1" fmla="*/ 167640 w 333375"/>
                    <a:gd name="connsiteY1" fmla="*/ 0 h 571500"/>
                    <a:gd name="connsiteX2" fmla="*/ 333375 w 333375"/>
                    <a:gd name="connsiteY2" fmla="*/ 569595 h 57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375" h="571500">
                      <a:moveTo>
                        <a:pt x="0" y="571500"/>
                      </a:moveTo>
                      <a:cubicBezTo>
                        <a:pt x="56039" y="285908"/>
                        <a:pt x="112078" y="317"/>
                        <a:pt x="167640" y="0"/>
                      </a:cubicBezTo>
                      <a:cubicBezTo>
                        <a:pt x="223202" y="-317"/>
                        <a:pt x="287973" y="400685"/>
                        <a:pt x="333375" y="569595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29ACDCEA-66FF-4C31-A4FE-67C3AC344D1C}"/>
                    </a:ext>
                  </a:extLst>
                </p:cNvPr>
                <p:cNvSpPr/>
                <p:nvPr/>
              </p:nvSpPr>
              <p:spPr>
                <a:xfrm rot="10800000">
                  <a:off x="2425953" y="5219813"/>
                  <a:ext cx="335894" cy="569156"/>
                </a:xfrm>
                <a:custGeom>
                  <a:avLst/>
                  <a:gdLst>
                    <a:gd name="connsiteX0" fmla="*/ 0 w 333375"/>
                    <a:gd name="connsiteY0" fmla="*/ 571500 h 571500"/>
                    <a:gd name="connsiteX1" fmla="*/ 167640 w 333375"/>
                    <a:gd name="connsiteY1" fmla="*/ 0 h 571500"/>
                    <a:gd name="connsiteX2" fmla="*/ 333375 w 333375"/>
                    <a:gd name="connsiteY2" fmla="*/ 569595 h 57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375" h="571500">
                      <a:moveTo>
                        <a:pt x="0" y="571500"/>
                      </a:moveTo>
                      <a:cubicBezTo>
                        <a:pt x="56039" y="285908"/>
                        <a:pt x="112078" y="317"/>
                        <a:pt x="167640" y="0"/>
                      </a:cubicBezTo>
                      <a:cubicBezTo>
                        <a:pt x="223202" y="-317"/>
                        <a:pt x="287973" y="400685"/>
                        <a:pt x="333375" y="569595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0C790656-568D-4DB8-9216-3EB5E9EC8CF3}"/>
                  </a:ext>
                </a:extLst>
              </p:cNvPr>
              <p:cNvGrpSpPr/>
              <p:nvPr/>
            </p:nvGrpSpPr>
            <p:grpSpPr>
              <a:xfrm>
                <a:off x="3424333" y="4665304"/>
                <a:ext cx="671791" cy="1123665"/>
                <a:chOff x="2090056" y="4665304"/>
                <a:chExt cx="671791" cy="1123665"/>
              </a:xfrm>
            </p:grpSpPr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01242060-9759-46A1-ACFE-F11DFA2090F8}"/>
                    </a:ext>
                  </a:extLst>
                </p:cNvPr>
                <p:cNvSpPr/>
                <p:nvPr/>
              </p:nvSpPr>
              <p:spPr>
                <a:xfrm>
                  <a:off x="2090056" y="4665304"/>
                  <a:ext cx="335894" cy="569156"/>
                </a:xfrm>
                <a:custGeom>
                  <a:avLst/>
                  <a:gdLst>
                    <a:gd name="connsiteX0" fmla="*/ 0 w 333375"/>
                    <a:gd name="connsiteY0" fmla="*/ 571500 h 571500"/>
                    <a:gd name="connsiteX1" fmla="*/ 167640 w 333375"/>
                    <a:gd name="connsiteY1" fmla="*/ 0 h 571500"/>
                    <a:gd name="connsiteX2" fmla="*/ 333375 w 333375"/>
                    <a:gd name="connsiteY2" fmla="*/ 569595 h 57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375" h="571500">
                      <a:moveTo>
                        <a:pt x="0" y="571500"/>
                      </a:moveTo>
                      <a:cubicBezTo>
                        <a:pt x="56039" y="285908"/>
                        <a:pt x="112078" y="317"/>
                        <a:pt x="167640" y="0"/>
                      </a:cubicBezTo>
                      <a:cubicBezTo>
                        <a:pt x="223202" y="-317"/>
                        <a:pt x="287973" y="400685"/>
                        <a:pt x="333375" y="569595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58224A6D-495D-4065-A194-F606D3B4FCBE}"/>
                    </a:ext>
                  </a:extLst>
                </p:cNvPr>
                <p:cNvSpPr/>
                <p:nvPr/>
              </p:nvSpPr>
              <p:spPr>
                <a:xfrm rot="10800000">
                  <a:off x="2425953" y="5219813"/>
                  <a:ext cx="335894" cy="569156"/>
                </a:xfrm>
                <a:custGeom>
                  <a:avLst/>
                  <a:gdLst>
                    <a:gd name="connsiteX0" fmla="*/ 0 w 333375"/>
                    <a:gd name="connsiteY0" fmla="*/ 571500 h 571500"/>
                    <a:gd name="connsiteX1" fmla="*/ 167640 w 333375"/>
                    <a:gd name="connsiteY1" fmla="*/ 0 h 571500"/>
                    <a:gd name="connsiteX2" fmla="*/ 333375 w 333375"/>
                    <a:gd name="connsiteY2" fmla="*/ 569595 h 57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375" h="571500">
                      <a:moveTo>
                        <a:pt x="0" y="571500"/>
                      </a:moveTo>
                      <a:cubicBezTo>
                        <a:pt x="56039" y="285908"/>
                        <a:pt x="112078" y="317"/>
                        <a:pt x="167640" y="0"/>
                      </a:cubicBezTo>
                      <a:cubicBezTo>
                        <a:pt x="223202" y="-317"/>
                        <a:pt x="287973" y="400685"/>
                        <a:pt x="333375" y="569595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1F698B6A-E3BA-4F5C-B823-0C8E963EA35C}"/>
                </a:ext>
              </a:extLst>
            </p:cNvPr>
            <p:cNvCxnSpPr>
              <a:cxnSpLocks/>
            </p:cNvCxnSpPr>
            <p:nvPr/>
          </p:nvCxnSpPr>
          <p:spPr>
            <a:xfrm>
              <a:off x="2155395" y="6200403"/>
              <a:ext cx="5822169" cy="165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825C0B3-8F34-4F2F-8A12-D5D0585CE2B5}"/>
                </a:ext>
              </a:extLst>
            </p:cNvPr>
            <p:cNvCxnSpPr>
              <a:cxnSpLocks/>
              <a:stCxn id="139" idx="0"/>
            </p:cNvCxnSpPr>
            <p:nvPr/>
          </p:nvCxnSpPr>
          <p:spPr>
            <a:xfrm>
              <a:off x="3184329" y="6197636"/>
              <a:ext cx="1046244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58BB6F4-AD96-4743-9EE5-5C53AB1EC724}"/>
                </a:ext>
              </a:extLst>
            </p:cNvPr>
            <p:cNvGrpSpPr/>
            <p:nvPr/>
          </p:nvGrpSpPr>
          <p:grpSpPr>
            <a:xfrm>
              <a:off x="5254881" y="5714959"/>
              <a:ext cx="1028261" cy="965353"/>
              <a:chOff x="2090056" y="4665304"/>
              <a:chExt cx="1996747" cy="1131675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40E4F29C-408D-48EA-811C-0EB84D8AAF57}"/>
                  </a:ext>
                </a:extLst>
              </p:cNvPr>
              <p:cNvGrpSpPr/>
              <p:nvPr/>
            </p:nvGrpSpPr>
            <p:grpSpPr>
              <a:xfrm>
                <a:off x="2090056" y="4665304"/>
                <a:ext cx="671791" cy="1123665"/>
                <a:chOff x="2090056" y="4665304"/>
                <a:chExt cx="671791" cy="1123665"/>
              </a:xfrm>
            </p:grpSpPr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C16F6F4A-AA40-492F-BB4D-3F5FE6A92E53}"/>
                    </a:ext>
                  </a:extLst>
                </p:cNvPr>
                <p:cNvSpPr/>
                <p:nvPr/>
              </p:nvSpPr>
              <p:spPr>
                <a:xfrm>
                  <a:off x="2090056" y="4665304"/>
                  <a:ext cx="335894" cy="569156"/>
                </a:xfrm>
                <a:custGeom>
                  <a:avLst/>
                  <a:gdLst>
                    <a:gd name="connsiteX0" fmla="*/ 0 w 333375"/>
                    <a:gd name="connsiteY0" fmla="*/ 571500 h 571500"/>
                    <a:gd name="connsiteX1" fmla="*/ 167640 w 333375"/>
                    <a:gd name="connsiteY1" fmla="*/ 0 h 571500"/>
                    <a:gd name="connsiteX2" fmla="*/ 333375 w 333375"/>
                    <a:gd name="connsiteY2" fmla="*/ 569595 h 57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375" h="571500">
                      <a:moveTo>
                        <a:pt x="0" y="571500"/>
                      </a:moveTo>
                      <a:cubicBezTo>
                        <a:pt x="56039" y="285908"/>
                        <a:pt x="112078" y="317"/>
                        <a:pt x="167640" y="0"/>
                      </a:cubicBezTo>
                      <a:cubicBezTo>
                        <a:pt x="223202" y="-317"/>
                        <a:pt x="287973" y="400685"/>
                        <a:pt x="333375" y="569595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56124185-654F-47AF-81BE-056CA565093C}"/>
                    </a:ext>
                  </a:extLst>
                </p:cNvPr>
                <p:cNvSpPr/>
                <p:nvPr/>
              </p:nvSpPr>
              <p:spPr>
                <a:xfrm rot="10800000">
                  <a:off x="2425953" y="5219813"/>
                  <a:ext cx="335894" cy="569156"/>
                </a:xfrm>
                <a:custGeom>
                  <a:avLst/>
                  <a:gdLst>
                    <a:gd name="connsiteX0" fmla="*/ 0 w 333375"/>
                    <a:gd name="connsiteY0" fmla="*/ 571500 h 571500"/>
                    <a:gd name="connsiteX1" fmla="*/ 167640 w 333375"/>
                    <a:gd name="connsiteY1" fmla="*/ 0 h 571500"/>
                    <a:gd name="connsiteX2" fmla="*/ 333375 w 333375"/>
                    <a:gd name="connsiteY2" fmla="*/ 569595 h 57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375" h="571500">
                      <a:moveTo>
                        <a:pt x="0" y="571500"/>
                      </a:moveTo>
                      <a:cubicBezTo>
                        <a:pt x="56039" y="285908"/>
                        <a:pt x="112078" y="317"/>
                        <a:pt x="167640" y="0"/>
                      </a:cubicBezTo>
                      <a:cubicBezTo>
                        <a:pt x="223202" y="-317"/>
                        <a:pt x="287973" y="400685"/>
                        <a:pt x="333375" y="569595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D9C47A3C-107E-4C78-8AF3-6FDF760AC402}"/>
                  </a:ext>
                </a:extLst>
              </p:cNvPr>
              <p:cNvGrpSpPr/>
              <p:nvPr/>
            </p:nvGrpSpPr>
            <p:grpSpPr>
              <a:xfrm>
                <a:off x="2752529" y="4673314"/>
                <a:ext cx="671791" cy="1123665"/>
                <a:chOff x="2090056" y="4665304"/>
                <a:chExt cx="671791" cy="1123665"/>
              </a:xfrm>
            </p:grpSpPr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696E4E2F-19E1-4599-808E-7BA891DCB888}"/>
                    </a:ext>
                  </a:extLst>
                </p:cNvPr>
                <p:cNvSpPr/>
                <p:nvPr/>
              </p:nvSpPr>
              <p:spPr>
                <a:xfrm>
                  <a:off x="2090056" y="4665304"/>
                  <a:ext cx="335894" cy="569156"/>
                </a:xfrm>
                <a:custGeom>
                  <a:avLst/>
                  <a:gdLst>
                    <a:gd name="connsiteX0" fmla="*/ 0 w 333375"/>
                    <a:gd name="connsiteY0" fmla="*/ 571500 h 571500"/>
                    <a:gd name="connsiteX1" fmla="*/ 167640 w 333375"/>
                    <a:gd name="connsiteY1" fmla="*/ 0 h 571500"/>
                    <a:gd name="connsiteX2" fmla="*/ 333375 w 333375"/>
                    <a:gd name="connsiteY2" fmla="*/ 569595 h 57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375" h="571500">
                      <a:moveTo>
                        <a:pt x="0" y="571500"/>
                      </a:moveTo>
                      <a:cubicBezTo>
                        <a:pt x="56039" y="285908"/>
                        <a:pt x="112078" y="317"/>
                        <a:pt x="167640" y="0"/>
                      </a:cubicBezTo>
                      <a:cubicBezTo>
                        <a:pt x="223202" y="-317"/>
                        <a:pt x="287973" y="400685"/>
                        <a:pt x="333375" y="569595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FA498C7A-6470-4D75-9029-A75C93F14AD1}"/>
                    </a:ext>
                  </a:extLst>
                </p:cNvPr>
                <p:cNvSpPr/>
                <p:nvPr/>
              </p:nvSpPr>
              <p:spPr>
                <a:xfrm rot="10800000">
                  <a:off x="2425953" y="5219813"/>
                  <a:ext cx="335894" cy="569156"/>
                </a:xfrm>
                <a:custGeom>
                  <a:avLst/>
                  <a:gdLst>
                    <a:gd name="connsiteX0" fmla="*/ 0 w 333375"/>
                    <a:gd name="connsiteY0" fmla="*/ 571500 h 571500"/>
                    <a:gd name="connsiteX1" fmla="*/ 167640 w 333375"/>
                    <a:gd name="connsiteY1" fmla="*/ 0 h 571500"/>
                    <a:gd name="connsiteX2" fmla="*/ 333375 w 333375"/>
                    <a:gd name="connsiteY2" fmla="*/ 569595 h 57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375" h="571500">
                      <a:moveTo>
                        <a:pt x="0" y="571500"/>
                      </a:moveTo>
                      <a:cubicBezTo>
                        <a:pt x="56039" y="285908"/>
                        <a:pt x="112078" y="317"/>
                        <a:pt x="167640" y="0"/>
                      </a:cubicBezTo>
                      <a:cubicBezTo>
                        <a:pt x="223202" y="-317"/>
                        <a:pt x="287973" y="400685"/>
                        <a:pt x="333375" y="569595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E4219CE2-4AC7-4257-B452-CE29BAB85996}"/>
                  </a:ext>
                </a:extLst>
              </p:cNvPr>
              <p:cNvGrpSpPr/>
              <p:nvPr/>
            </p:nvGrpSpPr>
            <p:grpSpPr>
              <a:xfrm>
                <a:off x="3424333" y="4665304"/>
                <a:ext cx="662470" cy="1123664"/>
                <a:chOff x="2090056" y="4665304"/>
                <a:chExt cx="662470" cy="1123664"/>
              </a:xfrm>
            </p:grpSpPr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B360CCD7-1C09-4889-96A9-F79ECA64ED4E}"/>
                    </a:ext>
                  </a:extLst>
                </p:cNvPr>
                <p:cNvSpPr/>
                <p:nvPr/>
              </p:nvSpPr>
              <p:spPr>
                <a:xfrm>
                  <a:off x="2090056" y="4665304"/>
                  <a:ext cx="335894" cy="569156"/>
                </a:xfrm>
                <a:custGeom>
                  <a:avLst/>
                  <a:gdLst>
                    <a:gd name="connsiteX0" fmla="*/ 0 w 333375"/>
                    <a:gd name="connsiteY0" fmla="*/ 571500 h 571500"/>
                    <a:gd name="connsiteX1" fmla="*/ 167640 w 333375"/>
                    <a:gd name="connsiteY1" fmla="*/ 0 h 571500"/>
                    <a:gd name="connsiteX2" fmla="*/ 333375 w 333375"/>
                    <a:gd name="connsiteY2" fmla="*/ 569595 h 57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375" h="571500">
                      <a:moveTo>
                        <a:pt x="0" y="571500"/>
                      </a:moveTo>
                      <a:cubicBezTo>
                        <a:pt x="56039" y="285908"/>
                        <a:pt x="112078" y="317"/>
                        <a:pt x="167640" y="0"/>
                      </a:cubicBezTo>
                      <a:cubicBezTo>
                        <a:pt x="223202" y="-317"/>
                        <a:pt x="287973" y="400685"/>
                        <a:pt x="333375" y="569595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B7CF9028-E23C-46D0-AA4A-B7479CC1DB8B}"/>
                    </a:ext>
                  </a:extLst>
                </p:cNvPr>
                <p:cNvSpPr/>
                <p:nvPr/>
              </p:nvSpPr>
              <p:spPr>
                <a:xfrm rot="10800000">
                  <a:off x="2425951" y="5231142"/>
                  <a:ext cx="326575" cy="557826"/>
                </a:xfrm>
                <a:custGeom>
                  <a:avLst/>
                  <a:gdLst>
                    <a:gd name="connsiteX0" fmla="*/ 0 w 333375"/>
                    <a:gd name="connsiteY0" fmla="*/ 571500 h 571500"/>
                    <a:gd name="connsiteX1" fmla="*/ 167640 w 333375"/>
                    <a:gd name="connsiteY1" fmla="*/ 0 h 571500"/>
                    <a:gd name="connsiteX2" fmla="*/ 333375 w 333375"/>
                    <a:gd name="connsiteY2" fmla="*/ 569595 h 57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375" h="571500">
                      <a:moveTo>
                        <a:pt x="0" y="571500"/>
                      </a:moveTo>
                      <a:cubicBezTo>
                        <a:pt x="56039" y="285908"/>
                        <a:pt x="112078" y="317"/>
                        <a:pt x="167640" y="0"/>
                      </a:cubicBezTo>
                      <a:cubicBezTo>
                        <a:pt x="223202" y="-317"/>
                        <a:pt x="287973" y="400685"/>
                        <a:pt x="333375" y="569595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CC31081-4D19-44A4-B18A-E49B122ADA6F}"/>
                </a:ext>
              </a:extLst>
            </p:cNvPr>
            <p:cNvCxnSpPr>
              <a:cxnSpLocks/>
              <a:stCxn id="121" idx="0"/>
            </p:cNvCxnSpPr>
            <p:nvPr/>
          </p:nvCxnSpPr>
          <p:spPr>
            <a:xfrm>
              <a:off x="6283143" y="6197636"/>
              <a:ext cx="1022976" cy="68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82554E2-E62C-4B70-8633-D86A6BB40C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7468" y="1999105"/>
              <a:ext cx="0" cy="49433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58828F5-D798-4302-AB51-F8DA289446B7}"/>
                </a:ext>
              </a:extLst>
            </p:cNvPr>
            <p:cNvGrpSpPr/>
            <p:nvPr/>
          </p:nvGrpSpPr>
          <p:grpSpPr>
            <a:xfrm>
              <a:off x="2151124" y="5724623"/>
              <a:ext cx="1033207" cy="965353"/>
              <a:chOff x="2089774" y="4665304"/>
              <a:chExt cx="2006350" cy="1131675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FFE61D74-8045-4406-AEE4-777158A3CB41}"/>
                  </a:ext>
                </a:extLst>
              </p:cNvPr>
              <p:cNvGrpSpPr/>
              <p:nvPr/>
            </p:nvGrpSpPr>
            <p:grpSpPr>
              <a:xfrm>
                <a:off x="2089774" y="4665304"/>
                <a:ext cx="672073" cy="1123665"/>
                <a:chOff x="2089774" y="4665304"/>
                <a:chExt cx="672073" cy="1123665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67C30154-BD75-4FBF-9B50-AABC4EB4901F}"/>
                    </a:ext>
                  </a:extLst>
                </p:cNvPr>
                <p:cNvSpPr/>
                <p:nvPr/>
              </p:nvSpPr>
              <p:spPr>
                <a:xfrm>
                  <a:off x="2089774" y="4665304"/>
                  <a:ext cx="335895" cy="569156"/>
                </a:xfrm>
                <a:custGeom>
                  <a:avLst/>
                  <a:gdLst>
                    <a:gd name="connsiteX0" fmla="*/ 0 w 333375"/>
                    <a:gd name="connsiteY0" fmla="*/ 571500 h 571500"/>
                    <a:gd name="connsiteX1" fmla="*/ 167640 w 333375"/>
                    <a:gd name="connsiteY1" fmla="*/ 0 h 571500"/>
                    <a:gd name="connsiteX2" fmla="*/ 333375 w 333375"/>
                    <a:gd name="connsiteY2" fmla="*/ 569595 h 57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375" h="571500">
                      <a:moveTo>
                        <a:pt x="0" y="571500"/>
                      </a:moveTo>
                      <a:cubicBezTo>
                        <a:pt x="56039" y="285908"/>
                        <a:pt x="112078" y="317"/>
                        <a:pt x="167640" y="0"/>
                      </a:cubicBezTo>
                      <a:cubicBezTo>
                        <a:pt x="223202" y="-317"/>
                        <a:pt x="287973" y="400685"/>
                        <a:pt x="333375" y="569595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EA4C2411-E34B-4384-8067-4053E93C98D2}"/>
                    </a:ext>
                  </a:extLst>
                </p:cNvPr>
                <p:cNvSpPr/>
                <p:nvPr/>
              </p:nvSpPr>
              <p:spPr>
                <a:xfrm rot="10800000">
                  <a:off x="2425953" y="5219813"/>
                  <a:ext cx="335894" cy="569156"/>
                </a:xfrm>
                <a:custGeom>
                  <a:avLst/>
                  <a:gdLst>
                    <a:gd name="connsiteX0" fmla="*/ 0 w 333375"/>
                    <a:gd name="connsiteY0" fmla="*/ 571500 h 571500"/>
                    <a:gd name="connsiteX1" fmla="*/ 167640 w 333375"/>
                    <a:gd name="connsiteY1" fmla="*/ 0 h 571500"/>
                    <a:gd name="connsiteX2" fmla="*/ 333375 w 333375"/>
                    <a:gd name="connsiteY2" fmla="*/ 569595 h 57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375" h="571500">
                      <a:moveTo>
                        <a:pt x="0" y="571500"/>
                      </a:moveTo>
                      <a:cubicBezTo>
                        <a:pt x="56039" y="285908"/>
                        <a:pt x="112078" y="317"/>
                        <a:pt x="167640" y="0"/>
                      </a:cubicBezTo>
                      <a:cubicBezTo>
                        <a:pt x="223202" y="-317"/>
                        <a:pt x="287973" y="400685"/>
                        <a:pt x="333375" y="569595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1E9300C1-7E4E-4174-9082-93F0B4BD75F6}"/>
                  </a:ext>
                </a:extLst>
              </p:cNvPr>
              <p:cNvGrpSpPr/>
              <p:nvPr/>
            </p:nvGrpSpPr>
            <p:grpSpPr>
              <a:xfrm>
                <a:off x="2756228" y="4673314"/>
                <a:ext cx="668092" cy="1123665"/>
                <a:chOff x="2093755" y="4665304"/>
                <a:chExt cx="668092" cy="1123665"/>
              </a:xfrm>
            </p:grpSpPr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A0EEF1BB-E1BE-46DA-9A44-83BE6D3D3F42}"/>
                    </a:ext>
                  </a:extLst>
                </p:cNvPr>
                <p:cNvSpPr/>
                <p:nvPr/>
              </p:nvSpPr>
              <p:spPr>
                <a:xfrm>
                  <a:off x="2093755" y="4665304"/>
                  <a:ext cx="335895" cy="569156"/>
                </a:xfrm>
                <a:custGeom>
                  <a:avLst/>
                  <a:gdLst>
                    <a:gd name="connsiteX0" fmla="*/ 0 w 333375"/>
                    <a:gd name="connsiteY0" fmla="*/ 571500 h 571500"/>
                    <a:gd name="connsiteX1" fmla="*/ 167640 w 333375"/>
                    <a:gd name="connsiteY1" fmla="*/ 0 h 571500"/>
                    <a:gd name="connsiteX2" fmla="*/ 333375 w 333375"/>
                    <a:gd name="connsiteY2" fmla="*/ 569595 h 57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375" h="571500">
                      <a:moveTo>
                        <a:pt x="0" y="571500"/>
                      </a:moveTo>
                      <a:cubicBezTo>
                        <a:pt x="56039" y="285908"/>
                        <a:pt x="112078" y="317"/>
                        <a:pt x="167640" y="0"/>
                      </a:cubicBezTo>
                      <a:cubicBezTo>
                        <a:pt x="223202" y="-317"/>
                        <a:pt x="287973" y="400685"/>
                        <a:pt x="333375" y="569595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6F8E88E9-463D-43F9-BD70-71146343348D}"/>
                    </a:ext>
                  </a:extLst>
                </p:cNvPr>
                <p:cNvSpPr/>
                <p:nvPr/>
              </p:nvSpPr>
              <p:spPr>
                <a:xfrm rot="10800000">
                  <a:off x="2425953" y="5219813"/>
                  <a:ext cx="335894" cy="569156"/>
                </a:xfrm>
                <a:custGeom>
                  <a:avLst/>
                  <a:gdLst>
                    <a:gd name="connsiteX0" fmla="*/ 0 w 333375"/>
                    <a:gd name="connsiteY0" fmla="*/ 571500 h 571500"/>
                    <a:gd name="connsiteX1" fmla="*/ 167640 w 333375"/>
                    <a:gd name="connsiteY1" fmla="*/ 0 h 571500"/>
                    <a:gd name="connsiteX2" fmla="*/ 333375 w 333375"/>
                    <a:gd name="connsiteY2" fmla="*/ 569595 h 57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375" h="571500">
                      <a:moveTo>
                        <a:pt x="0" y="571500"/>
                      </a:moveTo>
                      <a:cubicBezTo>
                        <a:pt x="56039" y="285908"/>
                        <a:pt x="112078" y="317"/>
                        <a:pt x="167640" y="0"/>
                      </a:cubicBezTo>
                      <a:cubicBezTo>
                        <a:pt x="223202" y="-317"/>
                        <a:pt x="287973" y="400685"/>
                        <a:pt x="333375" y="569595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880DD5F7-8A2A-4B7F-ACAE-64ECED42E901}"/>
                  </a:ext>
                </a:extLst>
              </p:cNvPr>
              <p:cNvGrpSpPr/>
              <p:nvPr/>
            </p:nvGrpSpPr>
            <p:grpSpPr>
              <a:xfrm>
                <a:off x="3424333" y="4665304"/>
                <a:ext cx="671791" cy="1123665"/>
                <a:chOff x="2090056" y="4665304"/>
                <a:chExt cx="671791" cy="1123665"/>
              </a:xfrm>
            </p:grpSpPr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39D00C6C-9BF8-4A97-9D7F-DBFEA60731FF}"/>
                    </a:ext>
                  </a:extLst>
                </p:cNvPr>
                <p:cNvSpPr/>
                <p:nvPr/>
              </p:nvSpPr>
              <p:spPr>
                <a:xfrm>
                  <a:off x="2090056" y="4665304"/>
                  <a:ext cx="335894" cy="569156"/>
                </a:xfrm>
                <a:custGeom>
                  <a:avLst/>
                  <a:gdLst>
                    <a:gd name="connsiteX0" fmla="*/ 0 w 333375"/>
                    <a:gd name="connsiteY0" fmla="*/ 571500 h 571500"/>
                    <a:gd name="connsiteX1" fmla="*/ 167640 w 333375"/>
                    <a:gd name="connsiteY1" fmla="*/ 0 h 571500"/>
                    <a:gd name="connsiteX2" fmla="*/ 333375 w 333375"/>
                    <a:gd name="connsiteY2" fmla="*/ 569595 h 57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375" h="571500">
                      <a:moveTo>
                        <a:pt x="0" y="571500"/>
                      </a:moveTo>
                      <a:cubicBezTo>
                        <a:pt x="56039" y="285908"/>
                        <a:pt x="112078" y="317"/>
                        <a:pt x="167640" y="0"/>
                      </a:cubicBezTo>
                      <a:cubicBezTo>
                        <a:pt x="223202" y="-317"/>
                        <a:pt x="287973" y="400685"/>
                        <a:pt x="333375" y="569595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55E53956-1CA0-42F8-86C2-6C9D3FED2E8F}"/>
                    </a:ext>
                  </a:extLst>
                </p:cNvPr>
                <p:cNvSpPr/>
                <p:nvPr/>
              </p:nvSpPr>
              <p:spPr>
                <a:xfrm rot="10800000">
                  <a:off x="2425953" y="5219813"/>
                  <a:ext cx="335894" cy="569156"/>
                </a:xfrm>
                <a:custGeom>
                  <a:avLst/>
                  <a:gdLst>
                    <a:gd name="connsiteX0" fmla="*/ 0 w 333375"/>
                    <a:gd name="connsiteY0" fmla="*/ 571500 h 571500"/>
                    <a:gd name="connsiteX1" fmla="*/ 167640 w 333375"/>
                    <a:gd name="connsiteY1" fmla="*/ 0 h 571500"/>
                    <a:gd name="connsiteX2" fmla="*/ 333375 w 333375"/>
                    <a:gd name="connsiteY2" fmla="*/ 569595 h 57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375" h="571500">
                      <a:moveTo>
                        <a:pt x="0" y="571500"/>
                      </a:moveTo>
                      <a:cubicBezTo>
                        <a:pt x="56039" y="285908"/>
                        <a:pt x="112078" y="317"/>
                        <a:pt x="167640" y="0"/>
                      </a:cubicBezTo>
                      <a:cubicBezTo>
                        <a:pt x="223202" y="-317"/>
                        <a:pt x="287973" y="400685"/>
                        <a:pt x="333375" y="569595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5844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7BCB00-DDF7-4973-87D0-C4A63FB60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493520"/>
            <a:ext cx="8654246" cy="4994911"/>
          </a:xfrm>
        </p:spPr>
        <p:txBody>
          <a:bodyPr/>
          <a:lstStyle/>
          <a:p>
            <a:pPr algn="just" fontAlgn="base">
              <a:lnSpc>
                <a:spcPct val="150000"/>
              </a:lnSpc>
            </a:pPr>
            <a:r>
              <a:rPr lang="en-US" dirty="0"/>
              <a:t>Transmit digital data over optical fiber.</a:t>
            </a:r>
          </a:p>
          <a:p>
            <a:pPr algn="just" fontAlgn="base">
              <a:lnSpc>
                <a:spcPct val="150000"/>
              </a:lnSpc>
            </a:pPr>
            <a:r>
              <a:rPr lang="en-US" dirty="0"/>
              <a:t>The receiver and transmitter have a simple design</a:t>
            </a:r>
          </a:p>
          <a:p>
            <a:pPr algn="just" fontAlgn="base">
              <a:lnSpc>
                <a:spcPct val="150000"/>
              </a:lnSpc>
            </a:pPr>
            <a:r>
              <a:rPr lang="en-US" dirty="0"/>
              <a:t>Uses lesser bandwidth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9724-58EB-4DDE-84B8-8593BD37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Advantages of Amplitude Shift Keying</a:t>
            </a:r>
          </a:p>
        </p:txBody>
      </p:sp>
    </p:spTree>
    <p:extLst>
      <p:ext uri="{BB962C8B-B14F-4D97-AF65-F5344CB8AC3E}">
        <p14:creationId xmlns:p14="http://schemas.microsoft.com/office/powerpoint/2010/main" val="293128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7BCB00-DDF7-4973-87D0-C4A63FB60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483360"/>
            <a:ext cx="8654246" cy="4994911"/>
          </a:xfrm>
        </p:spPr>
        <p:txBody>
          <a:bodyPr/>
          <a:lstStyle/>
          <a:p>
            <a:pPr algn="just" fontAlgn="base">
              <a:lnSpc>
                <a:spcPct val="150000"/>
              </a:lnSpc>
            </a:pPr>
            <a:r>
              <a:rPr lang="en-US" dirty="0"/>
              <a:t>Susceptible to noise interference</a:t>
            </a:r>
          </a:p>
          <a:p>
            <a:pPr algn="just" fontAlgn="base">
              <a:lnSpc>
                <a:spcPct val="150000"/>
              </a:lnSpc>
            </a:pPr>
            <a:r>
              <a:rPr lang="en-US" dirty="0"/>
              <a:t>Lower power efficiency.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9724-58EB-4DDE-84B8-8593BD37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Disadvantages of Amplitude Shift Keying </a:t>
            </a:r>
          </a:p>
        </p:txBody>
      </p:sp>
    </p:spTree>
    <p:extLst>
      <p:ext uri="{BB962C8B-B14F-4D97-AF65-F5344CB8AC3E}">
        <p14:creationId xmlns:p14="http://schemas.microsoft.com/office/powerpoint/2010/main" val="96107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7BCB00-DDF7-4973-87D0-C4A63FB6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Frequency of analog carrier signal is modified in accordance with the message signal.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9724-58EB-4DDE-84B8-8593BD37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Frequency Shift keying</a:t>
            </a:r>
          </a:p>
        </p:txBody>
      </p:sp>
    </p:spTree>
    <p:extLst>
      <p:ext uri="{BB962C8B-B14F-4D97-AF65-F5344CB8AC3E}">
        <p14:creationId xmlns:p14="http://schemas.microsoft.com/office/powerpoint/2010/main" val="1951547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A9724-58EB-4DDE-84B8-8593BD37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Frequency Shift Keying</a:t>
            </a:r>
          </a:p>
        </p:txBody>
      </p:sp>
      <p:sp>
        <p:nvSpPr>
          <p:cNvPr id="6" name="AutoShape 4" descr="What is Frequency Shift Keying (FSK)? Therory, generation, detection,  advnatages and disadvantages of FSK technique - Electronics Coa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A2322782-E4BF-4A5A-9A69-8EA6A5220F79}"/>
              </a:ext>
            </a:extLst>
          </p:cNvPr>
          <p:cNvSpPr txBox="1"/>
          <p:nvPr/>
        </p:nvSpPr>
        <p:spPr>
          <a:xfrm>
            <a:off x="546004" y="1567126"/>
            <a:ext cx="1677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Unipolar NRZ</a:t>
            </a:r>
          </a:p>
        </p:txBody>
      </p: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CFBC30A9-9044-4C00-AAF5-D4CC43A270BA}"/>
              </a:ext>
            </a:extLst>
          </p:cNvPr>
          <p:cNvCxnSpPr>
            <a:cxnSpLocks/>
          </p:cNvCxnSpPr>
          <p:nvPr/>
        </p:nvCxnSpPr>
        <p:spPr>
          <a:xfrm flipV="1">
            <a:off x="2181147" y="1404449"/>
            <a:ext cx="0" cy="1302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CDE47DAF-A509-4F18-A556-439A5AE105FD}"/>
              </a:ext>
            </a:extLst>
          </p:cNvPr>
          <p:cNvCxnSpPr>
            <a:cxnSpLocks/>
          </p:cNvCxnSpPr>
          <p:nvPr/>
        </p:nvCxnSpPr>
        <p:spPr>
          <a:xfrm>
            <a:off x="3041042" y="1423896"/>
            <a:ext cx="0" cy="26686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67947E90-220B-4776-81C8-FA6BE0638649}"/>
              </a:ext>
            </a:extLst>
          </p:cNvPr>
          <p:cNvCxnSpPr>
            <a:cxnSpLocks/>
          </p:cNvCxnSpPr>
          <p:nvPr/>
        </p:nvCxnSpPr>
        <p:spPr>
          <a:xfrm>
            <a:off x="3900937" y="1423896"/>
            <a:ext cx="0" cy="26686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CA6CCDEE-9B96-47FC-BE40-53D6B7AF4392}"/>
              </a:ext>
            </a:extLst>
          </p:cNvPr>
          <p:cNvCxnSpPr>
            <a:cxnSpLocks/>
          </p:cNvCxnSpPr>
          <p:nvPr/>
        </p:nvCxnSpPr>
        <p:spPr>
          <a:xfrm>
            <a:off x="4760833" y="1423896"/>
            <a:ext cx="0" cy="26491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764A8190-DB7E-4AA1-87B6-885B01F25F1D}"/>
              </a:ext>
            </a:extLst>
          </p:cNvPr>
          <p:cNvCxnSpPr>
            <a:cxnSpLocks/>
          </p:cNvCxnSpPr>
          <p:nvPr/>
        </p:nvCxnSpPr>
        <p:spPr>
          <a:xfrm>
            <a:off x="5620728" y="1423896"/>
            <a:ext cx="0" cy="26686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4C3D6FF5-761D-4542-8857-C55A0EA2EA70}"/>
              </a:ext>
            </a:extLst>
          </p:cNvPr>
          <p:cNvCxnSpPr>
            <a:cxnSpLocks/>
          </p:cNvCxnSpPr>
          <p:nvPr/>
        </p:nvCxnSpPr>
        <p:spPr>
          <a:xfrm>
            <a:off x="6480625" y="1423896"/>
            <a:ext cx="0" cy="26491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263C5F6A-2F54-4517-B8D9-B2EDD011CBA8}"/>
              </a:ext>
            </a:extLst>
          </p:cNvPr>
          <p:cNvCxnSpPr>
            <a:cxnSpLocks/>
          </p:cNvCxnSpPr>
          <p:nvPr/>
        </p:nvCxnSpPr>
        <p:spPr>
          <a:xfrm>
            <a:off x="2176270" y="2353482"/>
            <a:ext cx="8801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6600B5D8-9B69-47DF-A3C3-DB585AD837CC}"/>
              </a:ext>
            </a:extLst>
          </p:cNvPr>
          <p:cNvCxnSpPr>
            <a:cxnSpLocks/>
          </p:cNvCxnSpPr>
          <p:nvPr/>
        </p:nvCxnSpPr>
        <p:spPr>
          <a:xfrm flipV="1">
            <a:off x="3036471" y="2338655"/>
            <a:ext cx="0" cy="3687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21055E01-CE87-4EF2-9623-71BD020A7448}"/>
              </a:ext>
            </a:extLst>
          </p:cNvPr>
          <p:cNvCxnSpPr>
            <a:cxnSpLocks/>
          </p:cNvCxnSpPr>
          <p:nvPr/>
        </p:nvCxnSpPr>
        <p:spPr>
          <a:xfrm flipV="1">
            <a:off x="3902462" y="2338655"/>
            <a:ext cx="0" cy="3687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F30AFDD5-78E2-4898-B0BB-CA9412329B6E}"/>
              </a:ext>
            </a:extLst>
          </p:cNvPr>
          <p:cNvCxnSpPr>
            <a:cxnSpLocks/>
          </p:cNvCxnSpPr>
          <p:nvPr/>
        </p:nvCxnSpPr>
        <p:spPr>
          <a:xfrm>
            <a:off x="3880715" y="2353482"/>
            <a:ext cx="8801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E1F1A0BA-B770-4944-A7BC-00689CB7805D}"/>
              </a:ext>
            </a:extLst>
          </p:cNvPr>
          <p:cNvCxnSpPr>
            <a:cxnSpLocks/>
          </p:cNvCxnSpPr>
          <p:nvPr/>
        </p:nvCxnSpPr>
        <p:spPr>
          <a:xfrm>
            <a:off x="4740610" y="2353482"/>
            <a:ext cx="8801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B4D3808E-EAC6-4588-9840-E8E42A6D9E39}"/>
              </a:ext>
            </a:extLst>
          </p:cNvPr>
          <p:cNvCxnSpPr>
            <a:cxnSpLocks/>
          </p:cNvCxnSpPr>
          <p:nvPr/>
        </p:nvCxnSpPr>
        <p:spPr>
          <a:xfrm flipV="1">
            <a:off x="5614635" y="2333987"/>
            <a:ext cx="0" cy="3687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98D15588-DC96-411C-B42D-D8B7B2C9E20C}"/>
              </a:ext>
            </a:extLst>
          </p:cNvPr>
          <p:cNvCxnSpPr>
            <a:cxnSpLocks/>
          </p:cNvCxnSpPr>
          <p:nvPr/>
        </p:nvCxnSpPr>
        <p:spPr>
          <a:xfrm flipV="1">
            <a:off x="6480625" y="2338655"/>
            <a:ext cx="0" cy="3687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8336797C-1A0A-4B4B-B255-3DFB8E3ED0FE}"/>
              </a:ext>
            </a:extLst>
          </p:cNvPr>
          <p:cNvSpPr txBox="1"/>
          <p:nvPr/>
        </p:nvSpPr>
        <p:spPr>
          <a:xfrm>
            <a:off x="3375451" y="1908523"/>
            <a:ext cx="229067" cy="262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0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AE01ADA9-95DC-40A6-8400-F3C54E951D38}"/>
              </a:ext>
            </a:extLst>
          </p:cNvPr>
          <p:cNvSpPr txBox="1"/>
          <p:nvPr/>
        </p:nvSpPr>
        <p:spPr>
          <a:xfrm>
            <a:off x="2441503" y="1903194"/>
            <a:ext cx="185574" cy="262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1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E1FC6E76-E488-4B6A-AE4E-B0C4C082A46F}"/>
              </a:ext>
            </a:extLst>
          </p:cNvPr>
          <p:cNvSpPr txBox="1"/>
          <p:nvPr/>
        </p:nvSpPr>
        <p:spPr>
          <a:xfrm>
            <a:off x="4206187" y="1903287"/>
            <a:ext cx="172626" cy="262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1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530515CD-829B-4115-A7CF-E00D892B0332}"/>
              </a:ext>
            </a:extLst>
          </p:cNvPr>
          <p:cNvSpPr txBox="1"/>
          <p:nvPr/>
        </p:nvSpPr>
        <p:spPr>
          <a:xfrm>
            <a:off x="5117672" y="1903287"/>
            <a:ext cx="172626" cy="262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1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3E202611-B48D-401D-B3EE-C9022C64A202}"/>
              </a:ext>
            </a:extLst>
          </p:cNvPr>
          <p:cNvSpPr txBox="1"/>
          <p:nvPr/>
        </p:nvSpPr>
        <p:spPr>
          <a:xfrm>
            <a:off x="5940539" y="1908523"/>
            <a:ext cx="229067" cy="262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0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13CFEF44-5C23-4ED7-9034-B87092394105}"/>
              </a:ext>
            </a:extLst>
          </p:cNvPr>
          <p:cNvCxnSpPr>
            <a:cxnSpLocks/>
          </p:cNvCxnSpPr>
          <p:nvPr/>
        </p:nvCxnSpPr>
        <p:spPr>
          <a:xfrm flipV="1">
            <a:off x="2173528" y="2707425"/>
            <a:ext cx="4762199" cy="2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26B16AB6-6325-42B0-A4A5-976588ED733C}"/>
              </a:ext>
            </a:extLst>
          </p:cNvPr>
          <p:cNvCxnSpPr>
            <a:cxnSpLocks/>
          </p:cNvCxnSpPr>
          <p:nvPr/>
        </p:nvCxnSpPr>
        <p:spPr>
          <a:xfrm>
            <a:off x="3015139" y="2707425"/>
            <a:ext cx="9085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BC3AD4CB-D48D-445B-9C20-3F1668A3EE9D}"/>
              </a:ext>
            </a:extLst>
          </p:cNvPr>
          <p:cNvCxnSpPr>
            <a:cxnSpLocks/>
          </p:cNvCxnSpPr>
          <p:nvPr/>
        </p:nvCxnSpPr>
        <p:spPr>
          <a:xfrm>
            <a:off x="5593302" y="2707425"/>
            <a:ext cx="9085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231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A9724-58EB-4DDE-84B8-8593BD37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Frequency Shift Keying</a:t>
            </a:r>
          </a:p>
        </p:txBody>
      </p:sp>
      <p:sp>
        <p:nvSpPr>
          <p:cNvPr id="6" name="AutoShape 4" descr="What is Frequency Shift Keying (FSK)? Therory, generation, detection,  advnatages and disadvantages of FSK technique - Electronics Coa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A2322782-E4BF-4A5A-9A69-8EA6A5220F79}"/>
              </a:ext>
            </a:extLst>
          </p:cNvPr>
          <p:cNvSpPr txBox="1"/>
          <p:nvPr/>
        </p:nvSpPr>
        <p:spPr>
          <a:xfrm>
            <a:off x="546004" y="1567126"/>
            <a:ext cx="1677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" panose="020B0502040204020203" pitchFamily="34" charset="0"/>
              </a:rPr>
              <a:t>Unipolar NRZ</a:t>
            </a:r>
          </a:p>
        </p:txBody>
      </p: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CFBC30A9-9044-4C00-AAF5-D4CC43A270BA}"/>
              </a:ext>
            </a:extLst>
          </p:cNvPr>
          <p:cNvCxnSpPr>
            <a:cxnSpLocks/>
          </p:cNvCxnSpPr>
          <p:nvPr/>
        </p:nvCxnSpPr>
        <p:spPr>
          <a:xfrm flipV="1">
            <a:off x="2181147" y="1404449"/>
            <a:ext cx="0" cy="1302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CDE47DAF-A509-4F18-A556-439A5AE105FD}"/>
              </a:ext>
            </a:extLst>
          </p:cNvPr>
          <p:cNvCxnSpPr>
            <a:cxnSpLocks/>
          </p:cNvCxnSpPr>
          <p:nvPr/>
        </p:nvCxnSpPr>
        <p:spPr>
          <a:xfrm>
            <a:off x="3041042" y="1423896"/>
            <a:ext cx="0" cy="26686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67947E90-220B-4776-81C8-FA6BE0638649}"/>
              </a:ext>
            </a:extLst>
          </p:cNvPr>
          <p:cNvCxnSpPr>
            <a:cxnSpLocks/>
          </p:cNvCxnSpPr>
          <p:nvPr/>
        </p:nvCxnSpPr>
        <p:spPr>
          <a:xfrm>
            <a:off x="3900937" y="1423896"/>
            <a:ext cx="0" cy="26686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CA6CCDEE-9B96-47FC-BE40-53D6B7AF4392}"/>
              </a:ext>
            </a:extLst>
          </p:cNvPr>
          <p:cNvCxnSpPr>
            <a:cxnSpLocks/>
          </p:cNvCxnSpPr>
          <p:nvPr/>
        </p:nvCxnSpPr>
        <p:spPr>
          <a:xfrm>
            <a:off x="4760833" y="1423896"/>
            <a:ext cx="0" cy="26491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764A8190-DB7E-4AA1-87B6-885B01F25F1D}"/>
              </a:ext>
            </a:extLst>
          </p:cNvPr>
          <p:cNvCxnSpPr>
            <a:cxnSpLocks/>
          </p:cNvCxnSpPr>
          <p:nvPr/>
        </p:nvCxnSpPr>
        <p:spPr>
          <a:xfrm>
            <a:off x="5620728" y="1423896"/>
            <a:ext cx="0" cy="26686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4C3D6FF5-761D-4542-8857-C55A0EA2EA70}"/>
              </a:ext>
            </a:extLst>
          </p:cNvPr>
          <p:cNvCxnSpPr>
            <a:cxnSpLocks/>
          </p:cNvCxnSpPr>
          <p:nvPr/>
        </p:nvCxnSpPr>
        <p:spPr>
          <a:xfrm>
            <a:off x="6480625" y="1423896"/>
            <a:ext cx="0" cy="26491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263C5F6A-2F54-4517-B8D9-B2EDD011CBA8}"/>
              </a:ext>
            </a:extLst>
          </p:cNvPr>
          <p:cNvCxnSpPr>
            <a:cxnSpLocks/>
          </p:cNvCxnSpPr>
          <p:nvPr/>
        </p:nvCxnSpPr>
        <p:spPr>
          <a:xfrm>
            <a:off x="2176270" y="2353482"/>
            <a:ext cx="8801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6600B5D8-9B69-47DF-A3C3-DB585AD837CC}"/>
              </a:ext>
            </a:extLst>
          </p:cNvPr>
          <p:cNvCxnSpPr>
            <a:cxnSpLocks/>
          </p:cNvCxnSpPr>
          <p:nvPr/>
        </p:nvCxnSpPr>
        <p:spPr>
          <a:xfrm flipV="1">
            <a:off x="3036471" y="2338655"/>
            <a:ext cx="0" cy="3687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21055E01-CE87-4EF2-9623-71BD020A7448}"/>
              </a:ext>
            </a:extLst>
          </p:cNvPr>
          <p:cNvCxnSpPr>
            <a:cxnSpLocks/>
          </p:cNvCxnSpPr>
          <p:nvPr/>
        </p:nvCxnSpPr>
        <p:spPr>
          <a:xfrm flipV="1">
            <a:off x="3902462" y="2338655"/>
            <a:ext cx="0" cy="3687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F30AFDD5-78E2-4898-B0BB-CA9412329B6E}"/>
              </a:ext>
            </a:extLst>
          </p:cNvPr>
          <p:cNvCxnSpPr>
            <a:cxnSpLocks/>
          </p:cNvCxnSpPr>
          <p:nvPr/>
        </p:nvCxnSpPr>
        <p:spPr>
          <a:xfrm>
            <a:off x="3880715" y="2353482"/>
            <a:ext cx="8801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E1F1A0BA-B770-4944-A7BC-00689CB7805D}"/>
              </a:ext>
            </a:extLst>
          </p:cNvPr>
          <p:cNvCxnSpPr>
            <a:cxnSpLocks/>
          </p:cNvCxnSpPr>
          <p:nvPr/>
        </p:nvCxnSpPr>
        <p:spPr>
          <a:xfrm>
            <a:off x="4740610" y="2353482"/>
            <a:ext cx="8801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B4D3808E-EAC6-4588-9840-E8E42A6D9E39}"/>
              </a:ext>
            </a:extLst>
          </p:cNvPr>
          <p:cNvCxnSpPr>
            <a:cxnSpLocks/>
          </p:cNvCxnSpPr>
          <p:nvPr/>
        </p:nvCxnSpPr>
        <p:spPr>
          <a:xfrm flipV="1">
            <a:off x="5614635" y="2333987"/>
            <a:ext cx="0" cy="3687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98D15588-DC96-411C-B42D-D8B7B2C9E20C}"/>
              </a:ext>
            </a:extLst>
          </p:cNvPr>
          <p:cNvCxnSpPr>
            <a:cxnSpLocks/>
          </p:cNvCxnSpPr>
          <p:nvPr/>
        </p:nvCxnSpPr>
        <p:spPr>
          <a:xfrm flipV="1">
            <a:off x="6480625" y="2338655"/>
            <a:ext cx="0" cy="3687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8336797C-1A0A-4B4B-B255-3DFB8E3ED0FE}"/>
              </a:ext>
            </a:extLst>
          </p:cNvPr>
          <p:cNvSpPr txBox="1"/>
          <p:nvPr/>
        </p:nvSpPr>
        <p:spPr>
          <a:xfrm>
            <a:off x="3375451" y="1908523"/>
            <a:ext cx="229067" cy="262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0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AE01ADA9-95DC-40A6-8400-F3C54E951D38}"/>
              </a:ext>
            </a:extLst>
          </p:cNvPr>
          <p:cNvSpPr txBox="1"/>
          <p:nvPr/>
        </p:nvSpPr>
        <p:spPr>
          <a:xfrm>
            <a:off x="2441503" y="1903194"/>
            <a:ext cx="185574" cy="262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1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E1FC6E76-E488-4B6A-AE4E-B0C4C082A46F}"/>
              </a:ext>
            </a:extLst>
          </p:cNvPr>
          <p:cNvSpPr txBox="1"/>
          <p:nvPr/>
        </p:nvSpPr>
        <p:spPr>
          <a:xfrm>
            <a:off x="4206187" y="1903287"/>
            <a:ext cx="172626" cy="262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1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530515CD-829B-4115-A7CF-E00D892B0332}"/>
              </a:ext>
            </a:extLst>
          </p:cNvPr>
          <p:cNvSpPr txBox="1"/>
          <p:nvPr/>
        </p:nvSpPr>
        <p:spPr>
          <a:xfrm>
            <a:off x="5117672" y="1903287"/>
            <a:ext cx="172626" cy="262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1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3E202611-B48D-401D-B3EE-C9022C64A202}"/>
              </a:ext>
            </a:extLst>
          </p:cNvPr>
          <p:cNvSpPr txBox="1"/>
          <p:nvPr/>
        </p:nvSpPr>
        <p:spPr>
          <a:xfrm>
            <a:off x="5940539" y="1908523"/>
            <a:ext cx="229067" cy="262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0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13CFEF44-5C23-4ED7-9034-B87092394105}"/>
              </a:ext>
            </a:extLst>
          </p:cNvPr>
          <p:cNvCxnSpPr>
            <a:cxnSpLocks/>
          </p:cNvCxnSpPr>
          <p:nvPr/>
        </p:nvCxnSpPr>
        <p:spPr>
          <a:xfrm flipV="1">
            <a:off x="2173528" y="2707425"/>
            <a:ext cx="4762199" cy="2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26B16AB6-6325-42B0-A4A5-976588ED733C}"/>
              </a:ext>
            </a:extLst>
          </p:cNvPr>
          <p:cNvCxnSpPr>
            <a:cxnSpLocks/>
          </p:cNvCxnSpPr>
          <p:nvPr/>
        </p:nvCxnSpPr>
        <p:spPr>
          <a:xfrm>
            <a:off x="3015139" y="2707425"/>
            <a:ext cx="9085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BC3AD4CB-D48D-445B-9C20-3F1668A3EE9D}"/>
              </a:ext>
            </a:extLst>
          </p:cNvPr>
          <p:cNvCxnSpPr>
            <a:cxnSpLocks/>
          </p:cNvCxnSpPr>
          <p:nvPr/>
        </p:nvCxnSpPr>
        <p:spPr>
          <a:xfrm>
            <a:off x="5593302" y="2707425"/>
            <a:ext cx="9085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58765EAE-9573-4866-A2E7-F5E04CCF028B}"/>
              </a:ext>
            </a:extLst>
          </p:cNvPr>
          <p:cNvCxnSpPr>
            <a:cxnSpLocks/>
          </p:cNvCxnSpPr>
          <p:nvPr/>
        </p:nvCxnSpPr>
        <p:spPr>
          <a:xfrm flipV="1">
            <a:off x="2187241" y="3756021"/>
            <a:ext cx="4762199" cy="2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BB4AA06A-5842-49C5-BE17-B97AC128EF60}"/>
              </a:ext>
            </a:extLst>
          </p:cNvPr>
          <p:cNvCxnSpPr>
            <a:cxnSpLocks/>
          </p:cNvCxnSpPr>
          <p:nvPr/>
        </p:nvCxnSpPr>
        <p:spPr>
          <a:xfrm flipV="1">
            <a:off x="2181147" y="2791504"/>
            <a:ext cx="0" cy="1302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D744AF26-6CA5-4993-9E89-01F5F038BC31}"/>
              </a:ext>
            </a:extLst>
          </p:cNvPr>
          <p:cNvGrpSpPr/>
          <p:nvPr/>
        </p:nvGrpSpPr>
        <p:grpSpPr>
          <a:xfrm>
            <a:off x="2184293" y="3442992"/>
            <a:ext cx="856749" cy="630083"/>
            <a:chOff x="1341486" y="5643061"/>
            <a:chExt cx="1326204" cy="1108903"/>
          </a:xfrm>
        </p:grpSpPr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13E11455-1041-47F0-96BE-3EBCA233D4AF}"/>
                </a:ext>
              </a:extLst>
            </p:cNvPr>
            <p:cNvSpPr/>
            <p:nvPr/>
          </p:nvSpPr>
          <p:spPr>
            <a:xfrm flipV="1">
              <a:off x="1561832" y="6195289"/>
              <a:ext cx="222422" cy="556675"/>
            </a:xfrm>
            <a:custGeom>
              <a:avLst/>
              <a:gdLst>
                <a:gd name="connsiteX0" fmla="*/ 0 w 226060"/>
                <a:gd name="connsiteY0" fmla="*/ 561340 h 563880"/>
                <a:gd name="connsiteX1" fmla="*/ 111760 w 226060"/>
                <a:gd name="connsiteY1" fmla="*/ 0 h 563880"/>
                <a:gd name="connsiteX2" fmla="*/ 226060 w 226060"/>
                <a:gd name="connsiteY2" fmla="*/ 563880 h 5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" h="563880">
                  <a:moveTo>
                    <a:pt x="0" y="561340"/>
                  </a:moveTo>
                  <a:cubicBezTo>
                    <a:pt x="37041" y="280458"/>
                    <a:pt x="74083" y="-423"/>
                    <a:pt x="111760" y="0"/>
                  </a:cubicBezTo>
                  <a:cubicBezTo>
                    <a:pt x="149437" y="423"/>
                    <a:pt x="187748" y="282151"/>
                    <a:pt x="226060" y="563880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37BD8FB2-EFC0-4F85-A110-A5D5794737EC}"/>
                </a:ext>
              </a:extLst>
            </p:cNvPr>
            <p:cNvGrpSpPr/>
            <p:nvPr/>
          </p:nvGrpSpPr>
          <p:grpSpPr>
            <a:xfrm>
              <a:off x="1341486" y="5643061"/>
              <a:ext cx="886846" cy="1108903"/>
              <a:chOff x="897407" y="5643061"/>
              <a:chExt cx="886846" cy="1108903"/>
            </a:xfrm>
          </p:grpSpPr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7021259C-895B-4350-9B2D-A490A4012D55}"/>
                  </a:ext>
                </a:extLst>
              </p:cNvPr>
              <p:cNvSpPr/>
              <p:nvPr/>
            </p:nvSpPr>
            <p:spPr>
              <a:xfrm>
                <a:off x="1339337" y="5643061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A3CEECA8-6F1B-4E9B-870D-1356F71CF5BA}"/>
                  </a:ext>
                </a:extLst>
              </p:cNvPr>
              <p:cNvSpPr/>
              <p:nvPr/>
            </p:nvSpPr>
            <p:spPr>
              <a:xfrm flipV="1">
                <a:off x="1561831" y="6195288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C28F106-B16B-4D70-BF96-16E9E07D83C3}"/>
                  </a:ext>
                </a:extLst>
              </p:cNvPr>
              <p:cNvSpPr/>
              <p:nvPr/>
            </p:nvSpPr>
            <p:spPr>
              <a:xfrm>
                <a:off x="897407" y="5643061"/>
                <a:ext cx="222422" cy="556675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D8BDC1E0-B6EF-4838-943D-30A1A02BB29C}"/>
                </a:ext>
              </a:extLst>
            </p:cNvPr>
            <p:cNvGrpSpPr/>
            <p:nvPr/>
          </p:nvGrpSpPr>
          <p:grpSpPr>
            <a:xfrm>
              <a:off x="2227855" y="5643061"/>
              <a:ext cx="439835" cy="1108903"/>
              <a:chOff x="1339337" y="5643061"/>
              <a:chExt cx="444916" cy="1108903"/>
            </a:xfrm>
          </p:grpSpPr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853D9B8F-EC90-41B0-BAFD-FC5697954C8A}"/>
                  </a:ext>
                </a:extLst>
              </p:cNvPr>
              <p:cNvSpPr/>
              <p:nvPr/>
            </p:nvSpPr>
            <p:spPr>
              <a:xfrm>
                <a:off x="1339337" y="5643061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E9D94427-3EEC-4646-9833-318E82E74A01}"/>
                  </a:ext>
                </a:extLst>
              </p:cNvPr>
              <p:cNvSpPr/>
              <p:nvPr/>
            </p:nvSpPr>
            <p:spPr>
              <a:xfrm flipV="1">
                <a:off x="1561831" y="6195288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9D8D5934-14EE-48A4-9D3C-B59F5C82F676}"/>
              </a:ext>
            </a:extLst>
          </p:cNvPr>
          <p:cNvGrpSpPr/>
          <p:nvPr/>
        </p:nvGrpSpPr>
        <p:grpSpPr>
          <a:xfrm>
            <a:off x="3040362" y="3442992"/>
            <a:ext cx="858137" cy="630083"/>
            <a:chOff x="1339337" y="5643061"/>
            <a:chExt cx="1328353" cy="1108903"/>
          </a:xfrm>
        </p:grpSpPr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D47FA6EC-B52B-42DD-A5B5-D4E731D0AC2F}"/>
                </a:ext>
              </a:extLst>
            </p:cNvPr>
            <p:cNvGrpSpPr/>
            <p:nvPr/>
          </p:nvGrpSpPr>
          <p:grpSpPr>
            <a:xfrm>
              <a:off x="1339337" y="5643061"/>
              <a:ext cx="444916" cy="1108903"/>
              <a:chOff x="1339337" y="5643061"/>
              <a:chExt cx="444916" cy="1108903"/>
            </a:xfrm>
          </p:grpSpPr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BFEE6E34-025C-447D-8B1A-BDC7F61D8979}"/>
                  </a:ext>
                </a:extLst>
              </p:cNvPr>
              <p:cNvSpPr/>
              <p:nvPr/>
            </p:nvSpPr>
            <p:spPr>
              <a:xfrm>
                <a:off x="1339337" y="5643061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1DA24244-7AED-4B44-9BE9-74F63281FD2C}"/>
                  </a:ext>
                </a:extLst>
              </p:cNvPr>
              <p:cNvSpPr/>
              <p:nvPr/>
            </p:nvSpPr>
            <p:spPr>
              <a:xfrm flipV="1">
                <a:off x="1561831" y="6195288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1639A619-6E11-41CA-BD4B-17A2D901A853}"/>
                </a:ext>
              </a:extLst>
            </p:cNvPr>
            <p:cNvGrpSpPr/>
            <p:nvPr/>
          </p:nvGrpSpPr>
          <p:grpSpPr>
            <a:xfrm>
              <a:off x="1783416" y="5643061"/>
              <a:ext cx="444916" cy="1108903"/>
              <a:chOff x="1339337" y="5643061"/>
              <a:chExt cx="444916" cy="1108903"/>
            </a:xfrm>
          </p:grpSpPr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FEDE01E6-2AF3-44B2-AADC-7BA4B61D6869}"/>
                  </a:ext>
                </a:extLst>
              </p:cNvPr>
              <p:cNvSpPr/>
              <p:nvPr/>
            </p:nvSpPr>
            <p:spPr>
              <a:xfrm>
                <a:off x="1339337" y="5643061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B3832445-6BF6-4D05-BC4C-8ED840A02BE5}"/>
                  </a:ext>
                </a:extLst>
              </p:cNvPr>
              <p:cNvSpPr/>
              <p:nvPr/>
            </p:nvSpPr>
            <p:spPr>
              <a:xfrm flipV="1">
                <a:off x="1561831" y="6195288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D99F37D2-77D7-417D-BEC4-296440CB04BE}"/>
                </a:ext>
              </a:extLst>
            </p:cNvPr>
            <p:cNvGrpSpPr/>
            <p:nvPr/>
          </p:nvGrpSpPr>
          <p:grpSpPr>
            <a:xfrm>
              <a:off x="2227855" y="5643061"/>
              <a:ext cx="439835" cy="1108903"/>
              <a:chOff x="1339337" y="5643061"/>
              <a:chExt cx="444916" cy="1108903"/>
            </a:xfrm>
          </p:grpSpPr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C53FC50F-A12F-4321-994F-3CCA76E669DE}"/>
                  </a:ext>
                </a:extLst>
              </p:cNvPr>
              <p:cNvSpPr/>
              <p:nvPr/>
            </p:nvSpPr>
            <p:spPr>
              <a:xfrm>
                <a:off x="1339337" y="5643061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F7ADD541-78B1-480A-AA35-0D474003A633}"/>
                  </a:ext>
                </a:extLst>
              </p:cNvPr>
              <p:cNvSpPr/>
              <p:nvPr/>
            </p:nvSpPr>
            <p:spPr>
              <a:xfrm flipV="1">
                <a:off x="1561831" y="6195288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7C3DC630-A5B1-4A24-B6E0-7C164308E4E5}"/>
              </a:ext>
            </a:extLst>
          </p:cNvPr>
          <p:cNvGrpSpPr/>
          <p:nvPr/>
        </p:nvGrpSpPr>
        <p:grpSpPr>
          <a:xfrm>
            <a:off x="3898213" y="3442992"/>
            <a:ext cx="858137" cy="630083"/>
            <a:chOff x="1339337" y="5643061"/>
            <a:chExt cx="1328353" cy="1108903"/>
          </a:xfrm>
        </p:grpSpPr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3FC6B49F-4234-45DA-9F6A-ED36F4D079F2}"/>
                </a:ext>
              </a:extLst>
            </p:cNvPr>
            <p:cNvGrpSpPr/>
            <p:nvPr/>
          </p:nvGrpSpPr>
          <p:grpSpPr>
            <a:xfrm>
              <a:off x="1339337" y="5643061"/>
              <a:ext cx="444916" cy="1108903"/>
              <a:chOff x="1339337" y="5643061"/>
              <a:chExt cx="444916" cy="1108903"/>
            </a:xfrm>
          </p:grpSpPr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13D1496D-66FF-404F-91AA-22A490FFE2E0}"/>
                  </a:ext>
                </a:extLst>
              </p:cNvPr>
              <p:cNvSpPr/>
              <p:nvPr/>
            </p:nvSpPr>
            <p:spPr>
              <a:xfrm>
                <a:off x="1339337" y="5643061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B228CA80-2475-44FA-B89F-0C96F2EDBEC6}"/>
                  </a:ext>
                </a:extLst>
              </p:cNvPr>
              <p:cNvSpPr/>
              <p:nvPr/>
            </p:nvSpPr>
            <p:spPr>
              <a:xfrm flipV="1">
                <a:off x="1561831" y="6195288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209C77E4-A826-4C1C-81E9-278018CB17AC}"/>
                </a:ext>
              </a:extLst>
            </p:cNvPr>
            <p:cNvGrpSpPr/>
            <p:nvPr/>
          </p:nvGrpSpPr>
          <p:grpSpPr>
            <a:xfrm>
              <a:off x="1783416" y="5643061"/>
              <a:ext cx="444916" cy="1108903"/>
              <a:chOff x="1339337" y="5643061"/>
              <a:chExt cx="444916" cy="1108903"/>
            </a:xfrm>
          </p:grpSpPr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B06179E1-CB99-4D74-8EDB-28D46D348115}"/>
                  </a:ext>
                </a:extLst>
              </p:cNvPr>
              <p:cNvSpPr/>
              <p:nvPr/>
            </p:nvSpPr>
            <p:spPr>
              <a:xfrm>
                <a:off x="1339337" y="5643061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22424600-A2B6-4A37-A4FB-45437CC774C1}"/>
                  </a:ext>
                </a:extLst>
              </p:cNvPr>
              <p:cNvSpPr/>
              <p:nvPr/>
            </p:nvSpPr>
            <p:spPr>
              <a:xfrm flipV="1">
                <a:off x="1561831" y="6195288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2828D16E-882E-4538-BD2E-36C71E75D932}"/>
                </a:ext>
              </a:extLst>
            </p:cNvPr>
            <p:cNvGrpSpPr/>
            <p:nvPr/>
          </p:nvGrpSpPr>
          <p:grpSpPr>
            <a:xfrm>
              <a:off x="2227855" y="5643061"/>
              <a:ext cx="439835" cy="1108903"/>
              <a:chOff x="1339337" y="5643061"/>
              <a:chExt cx="444916" cy="1108903"/>
            </a:xfrm>
          </p:grpSpPr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E67F35C0-8914-4196-AC0E-D9810C069115}"/>
                  </a:ext>
                </a:extLst>
              </p:cNvPr>
              <p:cNvSpPr/>
              <p:nvPr/>
            </p:nvSpPr>
            <p:spPr>
              <a:xfrm>
                <a:off x="1339337" y="5643061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2F4A326C-FC73-4368-B688-12A4852A6431}"/>
                  </a:ext>
                </a:extLst>
              </p:cNvPr>
              <p:cNvSpPr/>
              <p:nvPr/>
            </p:nvSpPr>
            <p:spPr>
              <a:xfrm flipV="1">
                <a:off x="1561831" y="6195288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EEB7D2F1-08F5-4D81-9FC2-5750DB0896FE}"/>
              </a:ext>
            </a:extLst>
          </p:cNvPr>
          <p:cNvGrpSpPr/>
          <p:nvPr/>
        </p:nvGrpSpPr>
        <p:grpSpPr>
          <a:xfrm>
            <a:off x="4755672" y="3442992"/>
            <a:ext cx="858137" cy="630083"/>
            <a:chOff x="1339337" y="5643061"/>
            <a:chExt cx="1328353" cy="1108903"/>
          </a:xfrm>
        </p:grpSpPr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91AA536D-7031-4BB0-89F3-447530600EAC}"/>
                </a:ext>
              </a:extLst>
            </p:cNvPr>
            <p:cNvGrpSpPr/>
            <p:nvPr/>
          </p:nvGrpSpPr>
          <p:grpSpPr>
            <a:xfrm>
              <a:off x="1339337" y="5643061"/>
              <a:ext cx="444916" cy="1108903"/>
              <a:chOff x="1339337" y="5643061"/>
              <a:chExt cx="444916" cy="1108903"/>
            </a:xfrm>
          </p:grpSpPr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3C9C5DFA-C3A4-4A65-9A2A-2EA30E93F38A}"/>
                  </a:ext>
                </a:extLst>
              </p:cNvPr>
              <p:cNvSpPr/>
              <p:nvPr/>
            </p:nvSpPr>
            <p:spPr>
              <a:xfrm>
                <a:off x="1339337" y="5643061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EA08190B-1AB3-46E2-A8E4-000363503448}"/>
                  </a:ext>
                </a:extLst>
              </p:cNvPr>
              <p:cNvSpPr/>
              <p:nvPr/>
            </p:nvSpPr>
            <p:spPr>
              <a:xfrm flipV="1">
                <a:off x="1561831" y="6195288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D4E86939-0BBA-439C-B61E-B15F9719B8AE}"/>
                </a:ext>
              </a:extLst>
            </p:cNvPr>
            <p:cNvGrpSpPr/>
            <p:nvPr/>
          </p:nvGrpSpPr>
          <p:grpSpPr>
            <a:xfrm>
              <a:off x="1783416" y="5643061"/>
              <a:ext cx="444916" cy="1108903"/>
              <a:chOff x="1339337" y="5643061"/>
              <a:chExt cx="444916" cy="1108903"/>
            </a:xfrm>
          </p:grpSpPr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AE2F390D-17F8-4D96-87E7-7039C32BE4CC}"/>
                  </a:ext>
                </a:extLst>
              </p:cNvPr>
              <p:cNvSpPr/>
              <p:nvPr/>
            </p:nvSpPr>
            <p:spPr>
              <a:xfrm>
                <a:off x="1339337" y="5643061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1D8CBEF9-FF64-49D9-8871-EC91DA598286}"/>
                  </a:ext>
                </a:extLst>
              </p:cNvPr>
              <p:cNvSpPr/>
              <p:nvPr/>
            </p:nvSpPr>
            <p:spPr>
              <a:xfrm flipV="1">
                <a:off x="1561831" y="6195288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41F4A050-0635-4025-A09E-5049BD3CB30A}"/>
                </a:ext>
              </a:extLst>
            </p:cNvPr>
            <p:cNvGrpSpPr/>
            <p:nvPr/>
          </p:nvGrpSpPr>
          <p:grpSpPr>
            <a:xfrm>
              <a:off x="2227855" y="5643061"/>
              <a:ext cx="439835" cy="1108903"/>
              <a:chOff x="1339337" y="5643061"/>
              <a:chExt cx="444916" cy="1108903"/>
            </a:xfrm>
          </p:grpSpPr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E6E07C1D-7635-4D83-9229-EAE813CA8D2C}"/>
                  </a:ext>
                </a:extLst>
              </p:cNvPr>
              <p:cNvSpPr/>
              <p:nvPr/>
            </p:nvSpPr>
            <p:spPr>
              <a:xfrm>
                <a:off x="1339337" y="5643061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141952DA-8101-4E3F-BD54-16F63D2B1208}"/>
                  </a:ext>
                </a:extLst>
              </p:cNvPr>
              <p:cNvSpPr/>
              <p:nvPr/>
            </p:nvSpPr>
            <p:spPr>
              <a:xfrm flipV="1">
                <a:off x="1561831" y="6195288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7C9BE50D-7004-45BD-A2DA-1BED52B62AB5}"/>
              </a:ext>
            </a:extLst>
          </p:cNvPr>
          <p:cNvGrpSpPr/>
          <p:nvPr/>
        </p:nvGrpSpPr>
        <p:grpSpPr>
          <a:xfrm>
            <a:off x="5614069" y="3442992"/>
            <a:ext cx="858137" cy="630083"/>
            <a:chOff x="1339337" y="5643061"/>
            <a:chExt cx="1328353" cy="1108903"/>
          </a:xfrm>
        </p:grpSpPr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6A913A80-E09D-4B48-9BD8-A1CCB78D60B6}"/>
                </a:ext>
              </a:extLst>
            </p:cNvPr>
            <p:cNvGrpSpPr/>
            <p:nvPr/>
          </p:nvGrpSpPr>
          <p:grpSpPr>
            <a:xfrm>
              <a:off x="1339337" y="5643061"/>
              <a:ext cx="444916" cy="1108903"/>
              <a:chOff x="1339337" y="5643061"/>
              <a:chExt cx="444916" cy="1108903"/>
            </a:xfrm>
          </p:grpSpPr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986EC99E-7042-4D20-8700-E3F2B495C509}"/>
                  </a:ext>
                </a:extLst>
              </p:cNvPr>
              <p:cNvSpPr/>
              <p:nvPr/>
            </p:nvSpPr>
            <p:spPr>
              <a:xfrm>
                <a:off x="1339337" y="5643061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4848234E-48FA-42E2-B742-65E7046D97A1}"/>
                  </a:ext>
                </a:extLst>
              </p:cNvPr>
              <p:cNvSpPr/>
              <p:nvPr/>
            </p:nvSpPr>
            <p:spPr>
              <a:xfrm flipV="1">
                <a:off x="1561831" y="6195288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40AF755B-86D2-4F7C-8431-1DC45EAC0997}"/>
                </a:ext>
              </a:extLst>
            </p:cNvPr>
            <p:cNvGrpSpPr/>
            <p:nvPr/>
          </p:nvGrpSpPr>
          <p:grpSpPr>
            <a:xfrm>
              <a:off x="1783416" y="5643061"/>
              <a:ext cx="444916" cy="1108903"/>
              <a:chOff x="1339337" y="5643061"/>
              <a:chExt cx="444916" cy="1108903"/>
            </a:xfrm>
          </p:grpSpPr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43FCD954-8909-4FC7-920D-918FBBEF14B7}"/>
                  </a:ext>
                </a:extLst>
              </p:cNvPr>
              <p:cNvSpPr/>
              <p:nvPr/>
            </p:nvSpPr>
            <p:spPr>
              <a:xfrm>
                <a:off x="1339337" y="5643061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B9AB455A-BF21-4974-9D12-1E2F2ECEC38D}"/>
                  </a:ext>
                </a:extLst>
              </p:cNvPr>
              <p:cNvSpPr/>
              <p:nvPr/>
            </p:nvSpPr>
            <p:spPr>
              <a:xfrm flipV="1">
                <a:off x="1561831" y="6195288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B3381313-F60C-4A15-8CE6-56F34B76BE3F}"/>
                </a:ext>
              </a:extLst>
            </p:cNvPr>
            <p:cNvGrpSpPr/>
            <p:nvPr/>
          </p:nvGrpSpPr>
          <p:grpSpPr>
            <a:xfrm>
              <a:off x="2227855" y="5643061"/>
              <a:ext cx="439835" cy="1108903"/>
              <a:chOff x="1339337" y="5643061"/>
              <a:chExt cx="444916" cy="1108903"/>
            </a:xfrm>
          </p:grpSpPr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F4DC5BC8-B761-41F8-81A6-63DC1C38870C}"/>
                  </a:ext>
                </a:extLst>
              </p:cNvPr>
              <p:cNvSpPr/>
              <p:nvPr/>
            </p:nvSpPr>
            <p:spPr>
              <a:xfrm>
                <a:off x="1339337" y="5643061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B21E5134-562D-4399-86EF-645C19EF30CC}"/>
                  </a:ext>
                </a:extLst>
              </p:cNvPr>
              <p:cNvSpPr/>
              <p:nvPr/>
            </p:nvSpPr>
            <p:spPr>
              <a:xfrm flipV="1">
                <a:off x="1561831" y="6195288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FD4D546E-5077-4B92-BDD9-3103CDDDB123}"/>
              </a:ext>
            </a:extLst>
          </p:cNvPr>
          <p:cNvSpPr txBox="1"/>
          <p:nvPr/>
        </p:nvSpPr>
        <p:spPr>
          <a:xfrm>
            <a:off x="28928" y="3057412"/>
            <a:ext cx="20685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" panose="020B0502040204020203"/>
              </a:rPr>
              <a:t>High Frequency Carrier Wave</a:t>
            </a:r>
          </a:p>
          <a:p>
            <a:pPr algn="ctr"/>
            <a:r>
              <a:rPr lang="en-US" sz="2000" dirty="0" err="1">
                <a:latin typeface="Bahnschrift" panose="020B0502040204020203"/>
              </a:rPr>
              <a:t>CosW</a:t>
            </a:r>
            <a:r>
              <a:rPr lang="en-US" sz="2000" baseline="-25000" dirty="0" err="1">
                <a:latin typeface="Bahnschrift" panose="020B0502040204020203"/>
              </a:rPr>
              <a:t>h</a:t>
            </a:r>
            <a:r>
              <a:rPr lang="en-US" sz="2000" dirty="0">
                <a:latin typeface="Bahnschrift" panose="020B0502040204020203"/>
              </a:rPr>
              <a:t> t</a:t>
            </a:r>
          </a:p>
        </p:txBody>
      </p:sp>
    </p:spTree>
    <p:extLst>
      <p:ext uri="{BB962C8B-B14F-4D97-AF65-F5344CB8AC3E}">
        <p14:creationId xmlns:p14="http://schemas.microsoft.com/office/powerpoint/2010/main" val="59759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A9724-58EB-4DDE-84B8-8593BD37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Frequency Shift Keying</a:t>
            </a:r>
          </a:p>
        </p:txBody>
      </p:sp>
      <p:sp>
        <p:nvSpPr>
          <p:cNvPr id="6" name="AutoShape 4" descr="What is Frequency Shift Keying (FSK)? Therory, generation, detection,  advnatages and disadvantages of FSK technique - Electronics Coa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A2322782-E4BF-4A5A-9A69-8EA6A5220F79}"/>
              </a:ext>
            </a:extLst>
          </p:cNvPr>
          <p:cNvSpPr txBox="1"/>
          <p:nvPr/>
        </p:nvSpPr>
        <p:spPr>
          <a:xfrm>
            <a:off x="379095" y="1781005"/>
            <a:ext cx="220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Unipolar NRZ</a:t>
            </a:r>
          </a:p>
        </p:txBody>
      </p: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CFBC30A9-9044-4C00-AAF5-D4CC43A270BA}"/>
              </a:ext>
            </a:extLst>
          </p:cNvPr>
          <p:cNvCxnSpPr>
            <a:cxnSpLocks/>
          </p:cNvCxnSpPr>
          <p:nvPr/>
        </p:nvCxnSpPr>
        <p:spPr>
          <a:xfrm flipV="1">
            <a:off x="2839332" y="1404449"/>
            <a:ext cx="0" cy="1122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CDE47DAF-A509-4F18-A556-439A5AE105FD}"/>
              </a:ext>
            </a:extLst>
          </p:cNvPr>
          <p:cNvCxnSpPr>
            <a:cxnSpLocks/>
          </p:cNvCxnSpPr>
          <p:nvPr/>
        </p:nvCxnSpPr>
        <p:spPr>
          <a:xfrm>
            <a:off x="3665142" y="1421202"/>
            <a:ext cx="0" cy="54367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67947E90-220B-4776-81C8-FA6BE0638649}"/>
              </a:ext>
            </a:extLst>
          </p:cNvPr>
          <p:cNvCxnSpPr>
            <a:cxnSpLocks/>
          </p:cNvCxnSpPr>
          <p:nvPr/>
        </p:nvCxnSpPr>
        <p:spPr>
          <a:xfrm>
            <a:off x="4490952" y="1421202"/>
            <a:ext cx="0" cy="54367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CA6CCDEE-9B96-47FC-BE40-53D6B7AF4392}"/>
              </a:ext>
            </a:extLst>
          </p:cNvPr>
          <p:cNvCxnSpPr>
            <a:cxnSpLocks/>
          </p:cNvCxnSpPr>
          <p:nvPr/>
        </p:nvCxnSpPr>
        <p:spPr>
          <a:xfrm>
            <a:off x="5316763" y="1421202"/>
            <a:ext cx="0" cy="36571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764A8190-DB7E-4AA1-87B6-885B01F25F1D}"/>
              </a:ext>
            </a:extLst>
          </p:cNvPr>
          <p:cNvCxnSpPr>
            <a:cxnSpLocks/>
          </p:cNvCxnSpPr>
          <p:nvPr/>
        </p:nvCxnSpPr>
        <p:spPr>
          <a:xfrm>
            <a:off x="6142573" y="1421202"/>
            <a:ext cx="0" cy="54367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4C3D6FF5-761D-4542-8857-C55A0EA2EA70}"/>
              </a:ext>
            </a:extLst>
          </p:cNvPr>
          <p:cNvCxnSpPr>
            <a:cxnSpLocks/>
          </p:cNvCxnSpPr>
          <p:nvPr/>
        </p:nvCxnSpPr>
        <p:spPr>
          <a:xfrm>
            <a:off x="6968384" y="1421202"/>
            <a:ext cx="0" cy="54367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263C5F6A-2F54-4517-B8D9-B2EDD011CBA8}"/>
              </a:ext>
            </a:extLst>
          </p:cNvPr>
          <p:cNvCxnSpPr>
            <a:cxnSpLocks/>
          </p:cNvCxnSpPr>
          <p:nvPr/>
        </p:nvCxnSpPr>
        <p:spPr>
          <a:xfrm>
            <a:off x="2834649" y="2221990"/>
            <a:ext cx="8452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6600B5D8-9B69-47DF-A3C3-DB585AD837CC}"/>
              </a:ext>
            </a:extLst>
          </p:cNvPr>
          <p:cNvCxnSpPr>
            <a:cxnSpLocks/>
          </p:cNvCxnSpPr>
          <p:nvPr/>
        </p:nvCxnSpPr>
        <p:spPr>
          <a:xfrm flipV="1">
            <a:off x="3660752" y="2209218"/>
            <a:ext cx="0" cy="3176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21055E01-CE87-4EF2-9623-71BD020A7448}"/>
              </a:ext>
            </a:extLst>
          </p:cNvPr>
          <p:cNvCxnSpPr>
            <a:cxnSpLocks/>
          </p:cNvCxnSpPr>
          <p:nvPr/>
        </p:nvCxnSpPr>
        <p:spPr>
          <a:xfrm flipV="1">
            <a:off x="4492416" y="2209218"/>
            <a:ext cx="0" cy="3176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F30AFDD5-78E2-4898-B0BB-CA9412329B6E}"/>
              </a:ext>
            </a:extLst>
          </p:cNvPr>
          <p:cNvCxnSpPr>
            <a:cxnSpLocks/>
          </p:cNvCxnSpPr>
          <p:nvPr/>
        </p:nvCxnSpPr>
        <p:spPr>
          <a:xfrm>
            <a:off x="4471532" y="2221990"/>
            <a:ext cx="8452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E1F1A0BA-B770-4944-A7BC-00689CB7805D}"/>
              </a:ext>
            </a:extLst>
          </p:cNvPr>
          <p:cNvCxnSpPr>
            <a:cxnSpLocks/>
          </p:cNvCxnSpPr>
          <p:nvPr/>
        </p:nvCxnSpPr>
        <p:spPr>
          <a:xfrm>
            <a:off x="5297341" y="2221990"/>
            <a:ext cx="8452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B4D3808E-EAC6-4588-9840-E8E42A6D9E39}"/>
              </a:ext>
            </a:extLst>
          </p:cNvPr>
          <p:cNvCxnSpPr>
            <a:cxnSpLocks/>
          </p:cNvCxnSpPr>
          <p:nvPr/>
        </p:nvCxnSpPr>
        <p:spPr>
          <a:xfrm flipV="1">
            <a:off x="6136721" y="2205197"/>
            <a:ext cx="0" cy="3176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98D15588-DC96-411C-B42D-D8B7B2C9E20C}"/>
              </a:ext>
            </a:extLst>
          </p:cNvPr>
          <p:cNvCxnSpPr>
            <a:cxnSpLocks/>
          </p:cNvCxnSpPr>
          <p:nvPr/>
        </p:nvCxnSpPr>
        <p:spPr>
          <a:xfrm flipV="1">
            <a:off x="6968384" y="2209218"/>
            <a:ext cx="0" cy="3176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8336797C-1A0A-4B4B-B255-3DFB8E3ED0FE}"/>
              </a:ext>
            </a:extLst>
          </p:cNvPr>
          <p:cNvSpPr txBox="1"/>
          <p:nvPr/>
        </p:nvSpPr>
        <p:spPr>
          <a:xfrm>
            <a:off x="3940637" y="18386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AE01ADA9-95DC-40A6-8400-F3C54E951D38}"/>
              </a:ext>
            </a:extLst>
          </p:cNvPr>
          <p:cNvSpPr txBox="1"/>
          <p:nvPr/>
        </p:nvSpPr>
        <p:spPr>
          <a:xfrm>
            <a:off x="3047672" y="183409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E1FC6E76-E488-4B6A-AE4E-B0C4C082A46F}"/>
              </a:ext>
            </a:extLst>
          </p:cNvPr>
          <p:cNvSpPr txBox="1"/>
          <p:nvPr/>
        </p:nvSpPr>
        <p:spPr>
          <a:xfrm>
            <a:off x="4784102" y="1834171"/>
            <a:ext cx="16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530515CD-829B-4115-A7CF-E00D892B0332}"/>
              </a:ext>
            </a:extLst>
          </p:cNvPr>
          <p:cNvSpPr txBox="1"/>
          <p:nvPr/>
        </p:nvSpPr>
        <p:spPr>
          <a:xfrm>
            <a:off x="5659457" y="1834171"/>
            <a:ext cx="16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3E202611-B48D-401D-B3EE-C9022C64A202}"/>
              </a:ext>
            </a:extLst>
          </p:cNvPr>
          <p:cNvSpPr txBox="1"/>
          <p:nvPr/>
        </p:nvSpPr>
        <p:spPr>
          <a:xfrm>
            <a:off x="6404049" y="18386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13CFEF44-5C23-4ED7-9034-B87092394105}"/>
              </a:ext>
            </a:extLst>
          </p:cNvPr>
          <p:cNvCxnSpPr>
            <a:cxnSpLocks/>
          </p:cNvCxnSpPr>
          <p:nvPr/>
        </p:nvCxnSpPr>
        <p:spPr>
          <a:xfrm flipV="1">
            <a:off x="2832015" y="2526894"/>
            <a:ext cx="4573432" cy="2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26B16AB6-6325-42B0-A4A5-976588ED733C}"/>
              </a:ext>
            </a:extLst>
          </p:cNvPr>
          <p:cNvCxnSpPr>
            <a:cxnSpLocks/>
          </p:cNvCxnSpPr>
          <p:nvPr/>
        </p:nvCxnSpPr>
        <p:spPr>
          <a:xfrm>
            <a:off x="3640266" y="2526894"/>
            <a:ext cx="8725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BC3AD4CB-D48D-445B-9C20-3F1668A3EE9D}"/>
              </a:ext>
            </a:extLst>
          </p:cNvPr>
          <p:cNvCxnSpPr>
            <a:cxnSpLocks/>
          </p:cNvCxnSpPr>
          <p:nvPr/>
        </p:nvCxnSpPr>
        <p:spPr>
          <a:xfrm>
            <a:off x="6116234" y="2526894"/>
            <a:ext cx="8725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58765EAE-9573-4866-A2E7-F5E04CCF028B}"/>
              </a:ext>
            </a:extLst>
          </p:cNvPr>
          <p:cNvCxnSpPr>
            <a:cxnSpLocks/>
          </p:cNvCxnSpPr>
          <p:nvPr/>
        </p:nvCxnSpPr>
        <p:spPr>
          <a:xfrm flipV="1">
            <a:off x="2845185" y="3430203"/>
            <a:ext cx="4573432" cy="2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BB4AA06A-5842-49C5-BE17-B97AC128EF60}"/>
              </a:ext>
            </a:extLst>
          </p:cNvPr>
          <p:cNvCxnSpPr>
            <a:cxnSpLocks/>
          </p:cNvCxnSpPr>
          <p:nvPr/>
        </p:nvCxnSpPr>
        <p:spPr>
          <a:xfrm flipV="1">
            <a:off x="2839332" y="2599323"/>
            <a:ext cx="0" cy="1122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D744AF26-6CA5-4993-9E89-01F5F038BC31}"/>
              </a:ext>
            </a:extLst>
          </p:cNvPr>
          <p:cNvGrpSpPr/>
          <p:nvPr/>
        </p:nvGrpSpPr>
        <p:grpSpPr>
          <a:xfrm>
            <a:off x="2842353" y="2955182"/>
            <a:ext cx="822789" cy="962185"/>
            <a:chOff x="1341486" y="5643061"/>
            <a:chExt cx="1326204" cy="1108903"/>
          </a:xfrm>
        </p:grpSpPr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13E11455-1041-47F0-96BE-3EBCA233D4AF}"/>
                </a:ext>
              </a:extLst>
            </p:cNvPr>
            <p:cNvSpPr/>
            <p:nvPr/>
          </p:nvSpPr>
          <p:spPr>
            <a:xfrm flipV="1">
              <a:off x="1561832" y="6195289"/>
              <a:ext cx="222422" cy="556675"/>
            </a:xfrm>
            <a:custGeom>
              <a:avLst/>
              <a:gdLst>
                <a:gd name="connsiteX0" fmla="*/ 0 w 226060"/>
                <a:gd name="connsiteY0" fmla="*/ 561340 h 563880"/>
                <a:gd name="connsiteX1" fmla="*/ 111760 w 226060"/>
                <a:gd name="connsiteY1" fmla="*/ 0 h 563880"/>
                <a:gd name="connsiteX2" fmla="*/ 226060 w 226060"/>
                <a:gd name="connsiteY2" fmla="*/ 563880 h 5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" h="563880">
                  <a:moveTo>
                    <a:pt x="0" y="561340"/>
                  </a:moveTo>
                  <a:cubicBezTo>
                    <a:pt x="37041" y="280458"/>
                    <a:pt x="74083" y="-423"/>
                    <a:pt x="111760" y="0"/>
                  </a:cubicBezTo>
                  <a:cubicBezTo>
                    <a:pt x="149437" y="423"/>
                    <a:pt x="187748" y="282151"/>
                    <a:pt x="226060" y="563880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37BD8FB2-EFC0-4F85-A110-A5D5794737EC}"/>
                </a:ext>
              </a:extLst>
            </p:cNvPr>
            <p:cNvGrpSpPr/>
            <p:nvPr/>
          </p:nvGrpSpPr>
          <p:grpSpPr>
            <a:xfrm>
              <a:off x="1341486" y="5643061"/>
              <a:ext cx="886846" cy="1108903"/>
              <a:chOff x="897407" y="5643061"/>
              <a:chExt cx="886846" cy="1108903"/>
            </a:xfrm>
          </p:grpSpPr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7021259C-895B-4350-9B2D-A490A4012D55}"/>
                  </a:ext>
                </a:extLst>
              </p:cNvPr>
              <p:cNvSpPr/>
              <p:nvPr/>
            </p:nvSpPr>
            <p:spPr>
              <a:xfrm>
                <a:off x="1339337" y="5643061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A3CEECA8-6F1B-4E9B-870D-1356F71CF5BA}"/>
                  </a:ext>
                </a:extLst>
              </p:cNvPr>
              <p:cNvSpPr/>
              <p:nvPr/>
            </p:nvSpPr>
            <p:spPr>
              <a:xfrm flipV="1">
                <a:off x="1561831" y="6195288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C28F106-B16B-4D70-BF96-16E9E07D83C3}"/>
                  </a:ext>
                </a:extLst>
              </p:cNvPr>
              <p:cNvSpPr/>
              <p:nvPr/>
            </p:nvSpPr>
            <p:spPr>
              <a:xfrm>
                <a:off x="897407" y="5643061"/>
                <a:ext cx="222422" cy="556675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D8BDC1E0-B6EF-4838-943D-30A1A02BB29C}"/>
                </a:ext>
              </a:extLst>
            </p:cNvPr>
            <p:cNvGrpSpPr/>
            <p:nvPr/>
          </p:nvGrpSpPr>
          <p:grpSpPr>
            <a:xfrm>
              <a:off x="2227855" y="5643061"/>
              <a:ext cx="439835" cy="1108903"/>
              <a:chOff x="1339337" y="5643061"/>
              <a:chExt cx="444916" cy="1108903"/>
            </a:xfrm>
          </p:grpSpPr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853D9B8F-EC90-41B0-BAFD-FC5697954C8A}"/>
                  </a:ext>
                </a:extLst>
              </p:cNvPr>
              <p:cNvSpPr/>
              <p:nvPr/>
            </p:nvSpPr>
            <p:spPr>
              <a:xfrm>
                <a:off x="1339337" y="5643061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E9D94427-3EEC-4646-9833-318E82E74A01}"/>
                  </a:ext>
                </a:extLst>
              </p:cNvPr>
              <p:cNvSpPr/>
              <p:nvPr/>
            </p:nvSpPr>
            <p:spPr>
              <a:xfrm flipV="1">
                <a:off x="1561831" y="6195288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FD4D546E-5077-4B92-BDD9-3103CDDDB123}"/>
              </a:ext>
            </a:extLst>
          </p:cNvPr>
          <p:cNvSpPr txBox="1"/>
          <p:nvPr/>
        </p:nvSpPr>
        <p:spPr>
          <a:xfrm>
            <a:off x="379096" y="2830845"/>
            <a:ext cx="2358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/>
              </a:rPr>
              <a:t>High Frequency Carrier Wave</a:t>
            </a:r>
          </a:p>
          <a:p>
            <a:pPr algn="ctr"/>
            <a:r>
              <a:rPr lang="en-US" dirty="0" err="1">
                <a:latin typeface="Bahnschrift" panose="020B0502040204020203"/>
              </a:rPr>
              <a:t>CosW</a:t>
            </a:r>
            <a:r>
              <a:rPr lang="en-US" baseline="-25000" dirty="0" err="1">
                <a:latin typeface="Bahnschrift" panose="020B0502040204020203"/>
              </a:rPr>
              <a:t>h</a:t>
            </a:r>
            <a:r>
              <a:rPr lang="en-US" dirty="0">
                <a:latin typeface="Bahnschrift" panose="020B0502040204020203"/>
              </a:rPr>
              <a:t> 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791CF8-F3E8-4858-A5D2-CC341235E638}"/>
              </a:ext>
            </a:extLst>
          </p:cNvPr>
          <p:cNvCxnSpPr>
            <a:cxnSpLocks/>
          </p:cNvCxnSpPr>
          <p:nvPr/>
        </p:nvCxnSpPr>
        <p:spPr>
          <a:xfrm flipV="1">
            <a:off x="2845185" y="4563772"/>
            <a:ext cx="4573432" cy="2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104175-3B56-4FF8-96F7-634C7D9647D3}"/>
              </a:ext>
            </a:extLst>
          </p:cNvPr>
          <p:cNvCxnSpPr>
            <a:cxnSpLocks/>
          </p:cNvCxnSpPr>
          <p:nvPr/>
        </p:nvCxnSpPr>
        <p:spPr>
          <a:xfrm flipV="1">
            <a:off x="2839332" y="3732892"/>
            <a:ext cx="0" cy="1122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918A8AA-6DB0-4DC7-B5F5-19FA62814B5E}"/>
              </a:ext>
            </a:extLst>
          </p:cNvPr>
          <p:cNvSpPr txBox="1"/>
          <p:nvPr/>
        </p:nvSpPr>
        <p:spPr>
          <a:xfrm>
            <a:off x="379095" y="4102107"/>
            <a:ext cx="23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/>
              </a:rPr>
              <a:t>Low Frequency Carrier Wave</a:t>
            </a:r>
          </a:p>
          <a:p>
            <a:pPr algn="ctr"/>
            <a:r>
              <a:rPr lang="en-US" dirty="0" err="1">
                <a:latin typeface="Bahnschrift" panose="020B0502040204020203"/>
              </a:rPr>
              <a:t>CosW</a:t>
            </a:r>
            <a:r>
              <a:rPr lang="en-US" baseline="-25000" dirty="0" err="1">
                <a:latin typeface="Bahnschrift" panose="020B0502040204020203"/>
              </a:rPr>
              <a:t>L</a:t>
            </a:r>
            <a:r>
              <a:rPr lang="en-US" dirty="0">
                <a:latin typeface="Bahnschrift" panose="020B0502040204020203"/>
              </a:rPr>
              <a:t> t</a:t>
            </a: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D508B8B9-2AFA-420C-AEDC-781ECC46F154}"/>
              </a:ext>
            </a:extLst>
          </p:cNvPr>
          <p:cNvSpPr/>
          <p:nvPr/>
        </p:nvSpPr>
        <p:spPr>
          <a:xfrm>
            <a:off x="2842499" y="3993158"/>
            <a:ext cx="194840" cy="571701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908F3B74-F630-41CA-9202-5EA1533D7439}"/>
              </a:ext>
            </a:extLst>
          </p:cNvPr>
          <p:cNvSpPr/>
          <p:nvPr/>
        </p:nvSpPr>
        <p:spPr>
          <a:xfrm flipV="1">
            <a:off x="3039753" y="4569257"/>
            <a:ext cx="209071" cy="571700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79D7889E-8605-4860-B6C6-EB7D9F32FF26}"/>
              </a:ext>
            </a:extLst>
          </p:cNvPr>
          <p:cNvSpPr/>
          <p:nvPr/>
        </p:nvSpPr>
        <p:spPr>
          <a:xfrm>
            <a:off x="3250711" y="3993158"/>
            <a:ext cx="194840" cy="571701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FBEF893A-08B4-4A0E-A450-301F34F8B243}"/>
              </a:ext>
            </a:extLst>
          </p:cNvPr>
          <p:cNvSpPr/>
          <p:nvPr/>
        </p:nvSpPr>
        <p:spPr>
          <a:xfrm flipV="1">
            <a:off x="3447966" y="4569257"/>
            <a:ext cx="209071" cy="571700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EAA0C948-769A-40BB-A237-F941E9CD73B5}"/>
              </a:ext>
            </a:extLst>
          </p:cNvPr>
          <p:cNvSpPr/>
          <p:nvPr/>
        </p:nvSpPr>
        <p:spPr>
          <a:xfrm>
            <a:off x="3662153" y="3993158"/>
            <a:ext cx="203985" cy="576099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42535F1A-162C-4A81-838B-613E79ABE28D}"/>
              </a:ext>
            </a:extLst>
          </p:cNvPr>
          <p:cNvSpPr/>
          <p:nvPr/>
        </p:nvSpPr>
        <p:spPr>
          <a:xfrm flipV="1">
            <a:off x="3868551" y="4569257"/>
            <a:ext cx="209071" cy="571700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A27B4781-0F79-4B81-B319-9DC33A77C293}"/>
              </a:ext>
            </a:extLst>
          </p:cNvPr>
          <p:cNvSpPr/>
          <p:nvPr/>
        </p:nvSpPr>
        <p:spPr>
          <a:xfrm>
            <a:off x="4079509" y="3993158"/>
            <a:ext cx="194840" cy="571701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9D2FB58C-6A76-4279-8483-C809C8393AC5}"/>
              </a:ext>
            </a:extLst>
          </p:cNvPr>
          <p:cNvSpPr/>
          <p:nvPr/>
        </p:nvSpPr>
        <p:spPr>
          <a:xfrm flipV="1">
            <a:off x="4276764" y="4569257"/>
            <a:ext cx="209071" cy="571700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CF852F3F-57C5-4815-B8A3-1E07F802DABB}"/>
              </a:ext>
            </a:extLst>
          </p:cNvPr>
          <p:cNvSpPr/>
          <p:nvPr/>
        </p:nvSpPr>
        <p:spPr>
          <a:xfrm>
            <a:off x="4489477" y="3993158"/>
            <a:ext cx="194840" cy="571701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4325E728-2885-46D2-9CA4-112C544B7647}"/>
              </a:ext>
            </a:extLst>
          </p:cNvPr>
          <p:cNvSpPr/>
          <p:nvPr/>
        </p:nvSpPr>
        <p:spPr>
          <a:xfrm flipV="1">
            <a:off x="4686732" y="4569257"/>
            <a:ext cx="209071" cy="571700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E38A39F9-15E3-43E8-985C-7FACAA7F2041}"/>
              </a:ext>
            </a:extLst>
          </p:cNvPr>
          <p:cNvSpPr/>
          <p:nvPr/>
        </p:nvSpPr>
        <p:spPr>
          <a:xfrm>
            <a:off x="4897690" y="3993158"/>
            <a:ext cx="194840" cy="571701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B0DD9C58-27C2-48A2-A56C-936FB891D9FF}"/>
              </a:ext>
            </a:extLst>
          </p:cNvPr>
          <p:cNvSpPr/>
          <p:nvPr/>
        </p:nvSpPr>
        <p:spPr>
          <a:xfrm flipV="1">
            <a:off x="5094946" y="4569257"/>
            <a:ext cx="209071" cy="571700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7D52F767-DFF8-4339-9855-D16F09E4DD90}"/>
              </a:ext>
            </a:extLst>
          </p:cNvPr>
          <p:cNvSpPr/>
          <p:nvPr/>
        </p:nvSpPr>
        <p:spPr>
          <a:xfrm>
            <a:off x="5309132" y="3993158"/>
            <a:ext cx="203985" cy="576099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F5AB292B-C6B5-4C7D-8B5E-3DB4D5AF7C94}"/>
              </a:ext>
            </a:extLst>
          </p:cNvPr>
          <p:cNvSpPr/>
          <p:nvPr/>
        </p:nvSpPr>
        <p:spPr>
          <a:xfrm flipV="1">
            <a:off x="5515530" y="4569257"/>
            <a:ext cx="209071" cy="571700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D61A8D8C-6CDC-4524-8A69-B92C74C8DF55}"/>
              </a:ext>
            </a:extLst>
          </p:cNvPr>
          <p:cNvSpPr/>
          <p:nvPr/>
        </p:nvSpPr>
        <p:spPr>
          <a:xfrm>
            <a:off x="5726488" y="3993158"/>
            <a:ext cx="194840" cy="571701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763A592D-DBB1-4C38-A894-88F843710EF8}"/>
              </a:ext>
            </a:extLst>
          </p:cNvPr>
          <p:cNvSpPr/>
          <p:nvPr/>
        </p:nvSpPr>
        <p:spPr>
          <a:xfrm flipV="1">
            <a:off x="5923744" y="4569257"/>
            <a:ext cx="209071" cy="571700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BC6CF6B3-DC45-4466-87B9-375D9F48A1CE}"/>
              </a:ext>
            </a:extLst>
          </p:cNvPr>
          <p:cNvSpPr/>
          <p:nvPr/>
        </p:nvSpPr>
        <p:spPr>
          <a:xfrm>
            <a:off x="6135812" y="3993158"/>
            <a:ext cx="203985" cy="576099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10741598-6349-4E1B-B608-E02B171C85A7}"/>
              </a:ext>
            </a:extLst>
          </p:cNvPr>
          <p:cNvSpPr/>
          <p:nvPr/>
        </p:nvSpPr>
        <p:spPr>
          <a:xfrm flipV="1">
            <a:off x="6342211" y="4569257"/>
            <a:ext cx="209071" cy="571700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81C57CDA-CC4D-4083-A172-7127F8E0CAC8}"/>
              </a:ext>
            </a:extLst>
          </p:cNvPr>
          <p:cNvSpPr/>
          <p:nvPr/>
        </p:nvSpPr>
        <p:spPr>
          <a:xfrm>
            <a:off x="6553168" y="3993158"/>
            <a:ext cx="194840" cy="571701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63D8104C-2689-4BC7-8005-4CE9DDB4C730}"/>
              </a:ext>
            </a:extLst>
          </p:cNvPr>
          <p:cNvSpPr/>
          <p:nvPr/>
        </p:nvSpPr>
        <p:spPr>
          <a:xfrm flipV="1">
            <a:off x="6750424" y="4569257"/>
            <a:ext cx="209071" cy="571700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6" name="Freeform: Shape 405">
            <a:extLst>
              <a:ext uri="{FF2B5EF4-FFF2-40B4-BE49-F238E27FC236}">
                <a16:creationId xmlns:a16="http://schemas.microsoft.com/office/drawing/2014/main" id="{B7B12F38-A70C-49E2-8F7A-B32A02B629EE}"/>
              </a:ext>
            </a:extLst>
          </p:cNvPr>
          <p:cNvSpPr/>
          <p:nvPr/>
        </p:nvSpPr>
        <p:spPr>
          <a:xfrm>
            <a:off x="2848633" y="5540727"/>
            <a:ext cx="194840" cy="571700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E84D60CF-A800-434C-9151-6520402530F1}"/>
              </a:ext>
            </a:extLst>
          </p:cNvPr>
          <p:cNvSpPr/>
          <p:nvPr/>
        </p:nvSpPr>
        <p:spPr>
          <a:xfrm flipV="1">
            <a:off x="3045887" y="6116827"/>
            <a:ext cx="209071" cy="571699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8" name="Freeform: Shape 407">
            <a:extLst>
              <a:ext uri="{FF2B5EF4-FFF2-40B4-BE49-F238E27FC236}">
                <a16:creationId xmlns:a16="http://schemas.microsoft.com/office/drawing/2014/main" id="{DF82DDBE-ED91-45DD-8958-249093509D7D}"/>
              </a:ext>
            </a:extLst>
          </p:cNvPr>
          <p:cNvSpPr/>
          <p:nvPr/>
        </p:nvSpPr>
        <p:spPr>
          <a:xfrm>
            <a:off x="3256845" y="5540727"/>
            <a:ext cx="194840" cy="571700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E9DD005C-4624-412E-BDDC-5761FF51C744}"/>
              </a:ext>
            </a:extLst>
          </p:cNvPr>
          <p:cNvSpPr/>
          <p:nvPr/>
        </p:nvSpPr>
        <p:spPr>
          <a:xfrm flipV="1">
            <a:off x="3454101" y="6115005"/>
            <a:ext cx="201464" cy="573520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8083B2BB-1382-4AAE-AF69-3D83B18DB14D}"/>
              </a:ext>
            </a:extLst>
          </p:cNvPr>
          <p:cNvCxnSpPr>
            <a:cxnSpLocks/>
          </p:cNvCxnSpPr>
          <p:nvPr/>
        </p:nvCxnSpPr>
        <p:spPr>
          <a:xfrm flipV="1">
            <a:off x="2851318" y="6111340"/>
            <a:ext cx="4573432" cy="2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41A54661-5761-49BB-A919-8EFCACE32F0B}"/>
              </a:ext>
            </a:extLst>
          </p:cNvPr>
          <p:cNvCxnSpPr>
            <a:cxnSpLocks/>
          </p:cNvCxnSpPr>
          <p:nvPr/>
        </p:nvCxnSpPr>
        <p:spPr>
          <a:xfrm flipV="1">
            <a:off x="2845466" y="5280461"/>
            <a:ext cx="0" cy="1122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71382CBF-2815-42F5-B14A-DE292467150D}"/>
              </a:ext>
            </a:extLst>
          </p:cNvPr>
          <p:cNvSpPr/>
          <p:nvPr/>
        </p:nvSpPr>
        <p:spPr>
          <a:xfrm flipV="1">
            <a:off x="3797949" y="3434345"/>
            <a:ext cx="137992" cy="483022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4A1F5E8-135B-4B61-9048-E66D77129CF6}"/>
              </a:ext>
            </a:extLst>
          </p:cNvPr>
          <p:cNvGrpSpPr/>
          <p:nvPr/>
        </p:nvGrpSpPr>
        <p:grpSpPr>
          <a:xfrm>
            <a:off x="3660465" y="2955182"/>
            <a:ext cx="550986" cy="3727858"/>
            <a:chOff x="896150" y="5643061"/>
            <a:chExt cx="888103" cy="4296296"/>
          </a:xfrm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C184F79-9F85-4E88-80F2-27539C7E3B43}"/>
                </a:ext>
              </a:extLst>
            </p:cNvPr>
            <p:cNvSpPr/>
            <p:nvPr/>
          </p:nvSpPr>
          <p:spPr>
            <a:xfrm>
              <a:off x="1339337" y="5643061"/>
              <a:ext cx="222422" cy="556676"/>
            </a:xfrm>
            <a:custGeom>
              <a:avLst/>
              <a:gdLst>
                <a:gd name="connsiteX0" fmla="*/ 0 w 226060"/>
                <a:gd name="connsiteY0" fmla="*/ 561340 h 563880"/>
                <a:gd name="connsiteX1" fmla="*/ 111760 w 226060"/>
                <a:gd name="connsiteY1" fmla="*/ 0 h 563880"/>
                <a:gd name="connsiteX2" fmla="*/ 226060 w 226060"/>
                <a:gd name="connsiteY2" fmla="*/ 563880 h 5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" h="563880">
                  <a:moveTo>
                    <a:pt x="0" y="561340"/>
                  </a:moveTo>
                  <a:cubicBezTo>
                    <a:pt x="37041" y="280458"/>
                    <a:pt x="74083" y="-423"/>
                    <a:pt x="111760" y="0"/>
                  </a:cubicBezTo>
                  <a:cubicBezTo>
                    <a:pt x="149437" y="423"/>
                    <a:pt x="187748" y="282151"/>
                    <a:pt x="226060" y="563880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7C8EA4E-7DF8-4735-B656-EFC3AB3E2E4B}"/>
                </a:ext>
              </a:extLst>
            </p:cNvPr>
            <p:cNvSpPr/>
            <p:nvPr/>
          </p:nvSpPr>
          <p:spPr>
            <a:xfrm flipV="1">
              <a:off x="1561831" y="6195288"/>
              <a:ext cx="222422" cy="556676"/>
            </a:xfrm>
            <a:custGeom>
              <a:avLst/>
              <a:gdLst>
                <a:gd name="connsiteX0" fmla="*/ 0 w 226060"/>
                <a:gd name="connsiteY0" fmla="*/ 561340 h 563880"/>
                <a:gd name="connsiteX1" fmla="*/ 111760 w 226060"/>
                <a:gd name="connsiteY1" fmla="*/ 0 h 563880"/>
                <a:gd name="connsiteX2" fmla="*/ 226060 w 226060"/>
                <a:gd name="connsiteY2" fmla="*/ 563880 h 5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" h="563880">
                  <a:moveTo>
                    <a:pt x="0" y="561340"/>
                  </a:moveTo>
                  <a:cubicBezTo>
                    <a:pt x="37041" y="280458"/>
                    <a:pt x="74083" y="-423"/>
                    <a:pt x="111760" y="0"/>
                  </a:cubicBezTo>
                  <a:cubicBezTo>
                    <a:pt x="149437" y="423"/>
                    <a:pt x="187748" y="282151"/>
                    <a:pt x="226060" y="563880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D0985AD-09C7-4FA5-914A-8BE50A6B442F}"/>
                </a:ext>
              </a:extLst>
            </p:cNvPr>
            <p:cNvSpPr/>
            <p:nvPr/>
          </p:nvSpPr>
          <p:spPr>
            <a:xfrm>
              <a:off x="897407" y="5643061"/>
              <a:ext cx="222422" cy="556675"/>
            </a:xfrm>
            <a:custGeom>
              <a:avLst/>
              <a:gdLst>
                <a:gd name="connsiteX0" fmla="*/ 0 w 226060"/>
                <a:gd name="connsiteY0" fmla="*/ 561340 h 563880"/>
                <a:gd name="connsiteX1" fmla="*/ 111760 w 226060"/>
                <a:gd name="connsiteY1" fmla="*/ 0 h 563880"/>
                <a:gd name="connsiteX2" fmla="*/ 226060 w 226060"/>
                <a:gd name="connsiteY2" fmla="*/ 563880 h 5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" h="563880">
                  <a:moveTo>
                    <a:pt x="0" y="561340"/>
                  </a:moveTo>
                  <a:cubicBezTo>
                    <a:pt x="37041" y="280458"/>
                    <a:pt x="74083" y="-423"/>
                    <a:pt x="111760" y="0"/>
                  </a:cubicBezTo>
                  <a:cubicBezTo>
                    <a:pt x="149437" y="423"/>
                    <a:pt x="187748" y="282151"/>
                    <a:pt x="226060" y="563880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218E8A36-10E9-43CB-BD91-026E06CA423E}"/>
                </a:ext>
              </a:extLst>
            </p:cNvPr>
            <p:cNvSpPr/>
            <p:nvPr/>
          </p:nvSpPr>
          <p:spPr>
            <a:xfrm>
              <a:off x="1338080" y="8622861"/>
              <a:ext cx="214594" cy="663398"/>
            </a:xfrm>
            <a:custGeom>
              <a:avLst/>
              <a:gdLst>
                <a:gd name="connsiteX0" fmla="*/ 0 w 226060"/>
                <a:gd name="connsiteY0" fmla="*/ 561340 h 563880"/>
                <a:gd name="connsiteX1" fmla="*/ 111760 w 226060"/>
                <a:gd name="connsiteY1" fmla="*/ 0 h 563880"/>
                <a:gd name="connsiteX2" fmla="*/ 226060 w 226060"/>
                <a:gd name="connsiteY2" fmla="*/ 563880 h 5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" h="563880">
                  <a:moveTo>
                    <a:pt x="0" y="561340"/>
                  </a:moveTo>
                  <a:cubicBezTo>
                    <a:pt x="37041" y="280458"/>
                    <a:pt x="74083" y="-423"/>
                    <a:pt x="111760" y="0"/>
                  </a:cubicBezTo>
                  <a:cubicBezTo>
                    <a:pt x="149437" y="423"/>
                    <a:pt x="187748" y="282151"/>
                    <a:pt x="226060" y="563880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56AEF873-A150-4778-A7BC-44908D0A05C5}"/>
                </a:ext>
              </a:extLst>
            </p:cNvPr>
            <p:cNvSpPr/>
            <p:nvPr/>
          </p:nvSpPr>
          <p:spPr>
            <a:xfrm flipV="1">
              <a:off x="1560573" y="9283376"/>
              <a:ext cx="216699" cy="655981"/>
            </a:xfrm>
            <a:custGeom>
              <a:avLst/>
              <a:gdLst>
                <a:gd name="connsiteX0" fmla="*/ 0 w 226060"/>
                <a:gd name="connsiteY0" fmla="*/ 561340 h 563880"/>
                <a:gd name="connsiteX1" fmla="*/ 111760 w 226060"/>
                <a:gd name="connsiteY1" fmla="*/ 0 h 563880"/>
                <a:gd name="connsiteX2" fmla="*/ 226060 w 226060"/>
                <a:gd name="connsiteY2" fmla="*/ 563880 h 5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" h="563880">
                  <a:moveTo>
                    <a:pt x="0" y="561340"/>
                  </a:moveTo>
                  <a:cubicBezTo>
                    <a:pt x="37041" y="280458"/>
                    <a:pt x="74083" y="-423"/>
                    <a:pt x="111760" y="0"/>
                  </a:cubicBezTo>
                  <a:cubicBezTo>
                    <a:pt x="149437" y="423"/>
                    <a:pt x="187748" y="282151"/>
                    <a:pt x="226060" y="563880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DD8657CC-D91B-423E-A793-3A6E03A8D38A}"/>
                </a:ext>
              </a:extLst>
            </p:cNvPr>
            <p:cNvSpPr/>
            <p:nvPr/>
          </p:nvSpPr>
          <p:spPr>
            <a:xfrm>
              <a:off x="896150" y="8622860"/>
              <a:ext cx="217165" cy="661846"/>
            </a:xfrm>
            <a:custGeom>
              <a:avLst/>
              <a:gdLst>
                <a:gd name="connsiteX0" fmla="*/ 0 w 226060"/>
                <a:gd name="connsiteY0" fmla="*/ 561340 h 563880"/>
                <a:gd name="connsiteX1" fmla="*/ 111760 w 226060"/>
                <a:gd name="connsiteY1" fmla="*/ 0 h 563880"/>
                <a:gd name="connsiteX2" fmla="*/ 226060 w 226060"/>
                <a:gd name="connsiteY2" fmla="*/ 563880 h 5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" h="563880">
                  <a:moveTo>
                    <a:pt x="0" y="561340"/>
                  </a:moveTo>
                  <a:cubicBezTo>
                    <a:pt x="37041" y="280458"/>
                    <a:pt x="74083" y="-423"/>
                    <a:pt x="111760" y="0"/>
                  </a:cubicBezTo>
                  <a:cubicBezTo>
                    <a:pt x="149437" y="423"/>
                    <a:pt x="187748" y="282151"/>
                    <a:pt x="226060" y="563880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8A30239-CF89-4F1E-9ED3-13017A57D274}"/>
              </a:ext>
            </a:extLst>
          </p:cNvPr>
          <p:cNvGrpSpPr/>
          <p:nvPr/>
        </p:nvGrpSpPr>
        <p:grpSpPr>
          <a:xfrm>
            <a:off x="4210374" y="2955182"/>
            <a:ext cx="279104" cy="3727859"/>
            <a:chOff x="1338064" y="5643061"/>
            <a:chExt cx="455069" cy="4296297"/>
          </a:xfrm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9772C6F-EE0E-448D-BAEF-D52F525481E6}"/>
                </a:ext>
              </a:extLst>
            </p:cNvPr>
            <p:cNvSpPr/>
            <p:nvPr/>
          </p:nvSpPr>
          <p:spPr>
            <a:xfrm>
              <a:off x="1339337" y="5643061"/>
              <a:ext cx="222422" cy="556676"/>
            </a:xfrm>
            <a:custGeom>
              <a:avLst/>
              <a:gdLst>
                <a:gd name="connsiteX0" fmla="*/ 0 w 226060"/>
                <a:gd name="connsiteY0" fmla="*/ 561340 h 563880"/>
                <a:gd name="connsiteX1" fmla="*/ 111760 w 226060"/>
                <a:gd name="connsiteY1" fmla="*/ 0 h 563880"/>
                <a:gd name="connsiteX2" fmla="*/ 226060 w 226060"/>
                <a:gd name="connsiteY2" fmla="*/ 563880 h 5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" h="563880">
                  <a:moveTo>
                    <a:pt x="0" y="561340"/>
                  </a:moveTo>
                  <a:cubicBezTo>
                    <a:pt x="37041" y="280458"/>
                    <a:pt x="74083" y="-423"/>
                    <a:pt x="111760" y="0"/>
                  </a:cubicBezTo>
                  <a:cubicBezTo>
                    <a:pt x="149437" y="423"/>
                    <a:pt x="187748" y="282151"/>
                    <a:pt x="226060" y="563880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919C8DF7-5979-4E7B-BFA7-F89F54413A51}"/>
                </a:ext>
              </a:extLst>
            </p:cNvPr>
            <p:cNvSpPr/>
            <p:nvPr/>
          </p:nvSpPr>
          <p:spPr>
            <a:xfrm flipV="1">
              <a:off x="1561831" y="6195288"/>
              <a:ext cx="222422" cy="556676"/>
            </a:xfrm>
            <a:custGeom>
              <a:avLst/>
              <a:gdLst>
                <a:gd name="connsiteX0" fmla="*/ 0 w 226060"/>
                <a:gd name="connsiteY0" fmla="*/ 561340 h 563880"/>
                <a:gd name="connsiteX1" fmla="*/ 111760 w 226060"/>
                <a:gd name="connsiteY1" fmla="*/ 0 h 563880"/>
                <a:gd name="connsiteX2" fmla="*/ 226060 w 226060"/>
                <a:gd name="connsiteY2" fmla="*/ 563880 h 5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" h="563880">
                  <a:moveTo>
                    <a:pt x="0" y="561340"/>
                  </a:moveTo>
                  <a:cubicBezTo>
                    <a:pt x="37041" y="280458"/>
                    <a:pt x="74083" y="-423"/>
                    <a:pt x="111760" y="0"/>
                  </a:cubicBezTo>
                  <a:cubicBezTo>
                    <a:pt x="149437" y="423"/>
                    <a:pt x="187748" y="282151"/>
                    <a:pt x="226060" y="563880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EDDDD225-9D6A-46E2-B236-023478E0B589}"/>
                </a:ext>
              </a:extLst>
            </p:cNvPr>
            <p:cNvSpPr/>
            <p:nvPr/>
          </p:nvSpPr>
          <p:spPr>
            <a:xfrm>
              <a:off x="1338064" y="8622861"/>
              <a:ext cx="238837" cy="660515"/>
            </a:xfrm>
            <a:custGeom>
              <a:avLst/>
              <a:gdLst>
                <a:gd name="connsiteX0" fmla="*/ 0 w 226060"/>
                <a:gd name="connsiteY0" fmla="*/ 561340 h 563880"/>
                <a:gd name="connsiteX1" fmla="*/ 111760 w 226060"/>
                <a:gd name="connsiteY1" fmla="*/ 0 h 563880"/>
                <a:gd name="connsiteX2" fmla="*/ 226060 w 226060"/>
                <a:gd name="connsiteY2" fmla="*/ 563880 h 5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" h="563880">
                  <a:moveTo>
                    <a:pt x="0" y="561340"/>
                  </a:moveTo>
                  <a:cubicBezTo>
                    <a:pt x="37041" y="280458"/>
                    <a:pt x="74083" y="-423"/>
                    <a:pt x="111760" y="0"/>
                  </a:cubicBezTo>
                  <a:cubicBezTo>
                    <a:pt x="149437" y="423"/>
                    <a:pt x="187748" y="282151"/>
                    <a:pt x="226060" y="563880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D1A3512B-E067-4BC4-A7C6-C9AA02D6F4A5}"/>
                </a:ext>
              </a:extLst>
            </p:cNvPr>
            <p:cNvSpPr/>
            <p:nvPr/>
          </p:nvSpPr>
          <p:spPr>
            <a:xfrm flipV="1">
              <a:off x="1583491" y="9283376"/>
              <a:ext cx="209642" cy="655982"/>
            </a:xfrm>
            <a:custGeom>
              <a:avLst/>
              <a:gdLst>
                <a:gd name="connsiteX0" fmla="*/ 0 w 226060"/>
                <a:gd name="connsiteY0" fmla="*/ 561340 h 563880"/>
                <a:gd name="connsiteX1" fmla="*/ 111760 w 226060"/>
                <a:gd name="connsiteY1" fmla="*/ 0 h 563880"/>
                <a:gd name="connsiteX2" fmla="*/ 226060 w 226060"/>
                <a:gd name="connsiteY2" fmla="*/ 563880 h 5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" h="563880">
                  <a:moveTo>
                    <a:pt x="0" y="561340"/>
                  </a:moveTo>
                  <a:cubicBezTo>
                    <a:pt x="37041" y="280458"/>
                    <a:pt x="74083" y="-423"/>
                    <a:pt x="111760" y="0"/>
                  </a:cubicBezTo>
                  <a:cubicBezTo>
                    <a:pt x="149437" y="423"/>
                    <a:pt x="187748" y="282151"/>
                    <a:pt x="226060" y="563880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C74A1F95-A264-4020-9F56-0DE243C5F2A1}"/>
              </a:ext>
            </a:extLst>
          </p:cNvPr>
          <p:cNvSpPr/>
          <p:nvPr/>
        </p:nvSpPr>
        <p:spPr>
          <a:xfrm flipV="1">
            <a:off x="3797170" y="6113852"/>
            <a:ext cx="134443" cy="569188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3A71ECA-869E-4BF5-AB31-AA9311ECDFC3}"/>
              </a:ext>
            </a:extLst>
          </p:cNvPr>
          <p:cNvGrpSpPr/>
          <p:nvPr/>
        </p:nvGrpSpPr>
        <p:grpSpPr>
          <a:xfrm>
            <a:off x="4490562" y="2955182"/>
            <a:ext cx="822789" cy="962185"/>
            <a:chOff x="1341486" y="5643061"/>
            <a:chExt cx="1326204" cy="1108903"/>
          </a:xfrm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2ABAE99-9EBC-4809-9767-87B84A56C491}"/>
                </a:ext>
              </a:extLst>
            </p:cNvPr>
            <p:cNvSpPr/>
            <p:nvPr/>
          </p:nvSpPr>
          <p:spPr>
            <a:xfrm flipV="1">
              <a:off x="1561832" y="6195289"/>
              <a:ext cx="222422" cy="556675"/>
            </a:xfrm>
            <a:custGeom>
              <a:avLst/>
              <a:gdLst>
                <a:gd name="connsiteX0" fmla="*/ 0 w 226060"/>
                <a:gd name="connsiteY0" fmla="*/ 561340 h 563880"/>
                <a:gd name="connsiteX1" fmla="*/ 111760 w 226060"/>
                <a:gd name="connsiteY1" fmla="*/ 0 h 563880"/>
                <a:gd name="connsiteX2" fmla="*/ 226060 w 226060"/>
                <a:gd name="connsiteY2" fmla="*/ 563880 h 5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" h="563880">
                  <a:moveTo>
                    <a:pt x="0" y="561340"/>
                  </a:moveTo>
                  <a:cubicBezTo>
                    <a:pt x="37041" y="280458"/>
                    <a:pt x="74083" y="-423"/>
                    <a:pt x="111760" y="0"/>
                  </a:cubicBezTo>
                  <a:cubicBezTo>
                    <a:pt x="149437" y="423"/>
                    <a:pt x="187748" y="282151"/>
                    <a:pt x="226060" y="563880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F07463A2-E41D-46EB-922A-32190DD823E3}"/>
                </a:ext>
              </a:extLst>
            </p:cNvPr>
            <p:cNvGrpSpPr/>
            <p:nvPr/>
          </p:nvGrpSpPr>
          <p:grpSpPr>
            <a:xfrm>
              <a:off x="1341486" y="5643061"/>
              <a:ext cx="886846" cy="1108903"/>
              <a:chOff x="897407" y="5643061"/>
              <a:chExt cx="886846" cy="1108903"/>
            </a:xfrm>
          </p:grpSpPr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F54BC01-909A-4E3E-A1F4-B79C0BC02943}"/>
                  </a:ext>
                </a:extLst>
              </p:cNvPr>
              <p:cNvSpPr/>
              <p:nvPr/>
            </p:nvSpPr>
            <p:spPr>
              <a:xfrm>
                <a:off x="1339337" y="5643061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FD7C97F9-BDF3-4B71-9B87-6ECA1FC12BF9}"/>
                  </a:ext>
                </a:extLst>
              </p:cNvPr>
              <p:cNvSpPr/>
              <p:nvPr/>
            </p:nvSpPr>
            <p:spPr>
              <a:xfrm flipV="1">
                <a:off x="1561831" y="6195288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0DFBC06B-5CCF-4AF0-8E0A-9C4C87845CEF}"/>
                  </a:ext>
                </a:extLst>
              </p:cNvPr>
              <p:cNvSpPr/>
              <p:nvPr/>
            </p:nvSpPr>
            <p:spPr>
              <a:xfrm>
                <a:off x="897407" y="5643061"/>
                <a:ext cx="222422" cy="556675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B8F7F6D-3CF1-42DE-8939-B94BFA6ED164}"/>
                </a:ext>
              </a:extLst>
            </p:cNvPr>
            <p:cNvGrpSpPr/>
            <p:nvPr/>
          </p:nvGrpSpPr>
          <p:grpSpPr>
            <a:xfrm>
              <a:off x="2227855" y="5643061"/>
              <a:ext cx="439835" cy="1108903"/>
              <a:chOff x="1339337" y="5643061"/>
              <a:chExt cx="444916" cy="1108903"/>
            </a:xfrm>
          </p:grpSpPr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3CE71088-EA9C-4582-8C4F-F179E6B8878D}"/>
                  </a:ext>
                </a:extLst>
              </p:cNvPr>
              <p:cNvSpPr/>
              <p:nvPr/>
            </p:nvSpPr>
            <p:spPr>
              <a:xfrm>
                <a:off x="1339337" y="5643061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8FC0069-5E09-4EBA-93BF-863D63A3BD7A}"/>
                  </a:ext>
                </a:extLst>
              </p:cNvPr>
              <p:cNvSpPr/>
              <p:nvPr/>
            </p:nvSpPr>
            <p:spPr>
              <a:xfrm flipV="1">
                <a:off x="1561831" y="6195288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652623F-6D43-4044-96E8-862356D07E27}"/>
              </a:ext>
            </a:extLst>
          </p:cNvPr>
          <p:cNvGrpSpPr/>
          <p:nvPr/>
        </p:nvGrpSpPr>
        <p:grpSpPr>
          <a:xfrm>
            <a:off x="5329695" y="2955182"/>
            <a:ext cx="822789" cy="962185"/>
            <a:chOff x="1341486" y="5643061"/>
            <a:chExt cx="1326204" cy="1108903"/>
          </a:xfrm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545BCA7-26C5-4800-A21C-F4F67CA96301}"/>
                </a:ext>
              </a:extLst>
            </p:cNvPr>
            <p:cNvSpPr/>
            <p:nvPr/>
          </p:nvSpPr>
          <p:spPr>
            <a:xfrm flipV="1">
              <a:off x="1561832" y="6195289"/>
              <a:ext cx="222422" cy="556675"/>
            </a:xfrm>
            <a:custGeom>
              <a:avLst/>
              <a:gdLst>
                <a:gd name="connsiteX0" fmla="*/ 0 w 226060"/>
                <a:gd name="connsiteY0" fmla="*/ 561340 h 563880"/>
                <a:gd name="connsiteX1" fmla="*/ 111760 w 226060"/>
                <a:gd name="connsiteY1" fmla="*/ 0 h 563880"/>
                <a:gd name="connsiteX2" fmla="*/ 226060 w 226060"/>
                <a:gd name="connsiteY2" fmla="*/ 563880 h 5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" h="563880">
                  <a:moveTo>
                    <a:pt x="0" y="561340"/>
                  </a:moveTo>
                  <a:cubicBezTo>
                    <a:pt x="37041" y="280458"/>
                    <a:pt x="74083" y="-423"/>
                    <a:pt x="111760" y="0"/>
                  </a:cubicBezTo>
                  <a:cubicBezTo>
                    <a:pt x="149437" y="423"/>
                    <a:pt x="187748" y="282151"/>
                    <a:pt x="226060" y="563880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FBFEA70-DEF6-4CCC-B53E-C5A750F3A1E0}"/>
                </a:ext>
              </a:extLst>
            </p:cNvPr>
            <p:cNvGrpSpPr/>
            <p:nvPr/>
          </p:nvGrpSpPr>
          <p:grpSpPr>
            <a:xfrm>
              <a:off x="1341486" y="5643061"/>
              <a:ext cx="886846" cy="1108903"/>
              <a:chOff x="897407" y="5643061"/>
              <a:chExt cx="886846" cy="1108903"/>
            </a:xfrm>
          </p:grpSpPr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D6BF783B-9751-4F1C-95E5-C6CDAFE8D6EF}"/>
                  </a:ext>
                </a:extLst>
              </p:cNvPr>
              <p:cNvSpPr/>
              <p:nvPr/>
            </p:nvSpPr>
            <p:spPr>
              <a:xfrm>
                <a:off x="1339337" y="5643061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226825E9-FA2B-4320-9003-96D023AA59E1}"/>
                  </a:ext>
                </a:extLst>
              </p:cNvPr>
              <p:cNvSpPr/>
              <p:nvPr/>
            </p:nvSpPr>
            <p:spPr>
              <a:xfrm flipV="1">
                <a:off x="1561831" y="6195288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D3E63634-0353-4835-8E94-EAD56DEBD9CC}"/>
                  </a:ext>
                </a:extLst>
              </p:cNvPr>
              <p:cNvSpPr/>
              <p:nvPr/>
            </p:nvSpPr>
            <p:spPr>
              <a:xfrm>
                <a:off x="897407" y="5643061"/>
                <a:ext cx="222422" cy="556675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9B022C2C-2C1B-4664-B10E-9B23BCDB057D}"/>
                </a:ext>
              </a:extLst>
            </p:cNvPr>
            <p:cNvGrpSpPr/>
            <p:nvPr/>
          </p:nvGrpSpPr>
          <p:grpSpPr>
            <a:xfrm>
              <a:off x="2227855" y="5643061"/>
              <a:ext cx="439835" cy="1108903"/>
              <a:chOff x="1339337" y="5643061"/>
              <a:chExt cx="444916" cy="1108903"/>
            </a:xfrm>
          </p:grpSpPr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7E39F3AB-0CDF-4CC5-8B95-7D8700B7F2BB}"/>
                  </a:ext>
                </a:extLst>
              </p:cNvPr>
              <p:cNvSpPr/>
              <p:nvPr/>
            </p:nvSpPr>
            <p:spPr>
              <a:xfrm>
                <a:off x="1339337" y="5643061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EE44DCC2-BC5C-4E1F-981B-25EDEE65BF39}"/>
                  </a:ext>
                </a:extLst>
              </p:cNvPr>
              <p:cNvSpPr/>
              <p:nvPr/>
            </p:nvSpPr>
            <p:spPr>
              <a:xfrm flipV="1">
                <a:off x="1561831" y="6195288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FD33613-75C2-44BA-BFC8-33AE2AFC1B6E}"/>
              </a:ext>
            </a:extLst>
          </p:cNvPr>
          <p:cNvGrpSpPr/>
          <p:nvPr/>
        </p:nvGrpSpPr>
        <p:grpSpPr>
          <a:xfrm>
            <a:off x="6148833" y="2955182"/>
            <a:ext cx="822789" cy="962185"/>
            <a:chOff x="1341486" y="5643061"/>
            <a:chExt cx="1326204" cy="1108903"/>
          </a:xfrm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9A4EB67-EC29-4953-91F5-EC4BFB1E9735}"/>
                </a:ext>
              </a:extLst>
            </p:cNvPr>
            <p:cNvSpPr/>
            <p:nvPr/>
          </p:nvSpPr>
          <p:spPr>
            <a:xfrm flipV="1">
              <a:off x="1561832" y="6195289"/>
              <a:ext cx="222422" cy="556675"/>
            </a:xfrm>
            <a:custGeom>
              <a:avLst/>
              <a:gdLst>
                <a:gd name="connsiteX0" fmla="*/ 0 w 226060"/>
                <a:gd name="connsiteY0" fmla="*/ 561340 h 563880"/>
                <a:gd name="connsiteX1" fmla="*/ 111760 w 226060"/>
                <a:gd name="connsiteY1" fmla="*/ 0 h 563880"/>
                <a:gd name="connsiteX2" fmla="*/ 226060 w 226060"/>
                <a:gd name="connsiteY2" fmla="*/ 563880 h 5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060" h="563880">
                  <a:moveTo>
                    <a:pt x="0" y="561340"/>
                  </a:moveTo>
                  <a:cubicBezTo>
                    <a:pt x="37041" y="280458"/>
                    <a:pt x="74083" y="-423"/>
                    <a:pt x="111760" y="0"/>
                  </a:cubicBezTo>
                  <a:cubicBezTo>
                    <a:pt x="149437" y="423"/>
                    <a:pt x="187748" y="282151"/>
                    <a:pt x="226060" y="563880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25DE8B4-04C5-4071-B0AA-075B1F669C58}"/>
                </a:ext>
              </a:extLst>
            </p:cNvPr>
            <p:cNvGrpSpPr/>
            <p:nvPr/>
          </p:nvGrpSpPr>
          <p:grpSpPr>
            <a:xfrm>
              <a:off x="1341486" y="5643061"/>
              <a:ext cx="886846" cy="1108903"/>
              <a:chOff x="897407" y="5643061"/>
              <a:chExt cx="886846" cy="1108903"/>
            </a:xfrm>
          </p:grpSpPr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830B62F8-1C09-44B6-9448-1C931970F7E7}"/>
                  </a:ext>
                </a:extLst>
              </p:cNvPr>
              <p:cNvSpPr/>
              <p:nvPr/>
            </p:nvSpPr>
            <p:spPr>
              <a:xfrm>
                <a:off x="1339337" y="5643061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093A352E-8A7E-4391-A843-FBD135E0F2EC}"/>
                  </a:ext>
                </a:extLst>
              </p:cNvPr>
              <p:cNvSpPr/>
              <p:nvPr/>
            </p:nvSpPr>
            <p:spPr>
              <a:xfrm flipV="1">
                <a:off x="1561831" y="6195288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3C603B1C-13D2-4388-94C4-0ABD7C36A3D5}"/>
                  </a:ext>
                </a:extLst>
              </p:cNvPr>
              <p:cNvSpPr/>
              <p:nvPr/>
            </p:nvSpPr>
            <p:spPr>
              <a:xfrm>
                <a:off x="897407" y="5643061"/>
                <a:ext cx="222422" cy="556675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D88DBAD9-A792-46E2-AE22-AB46F107DE44}"/>
                </a:ext>
              </a:extLst>
            </p:cNvPr>
            <p:cNvGrpSpPr/>
            <p:nvPr/>
          </p:nvGrpSpPr>
          <p:grpSpPr>
            <a:xfrm>
              <a:off x="2227855" y="5643061"/>
              <a:ext cx="439835" cy="1108903"/>
              <a:chOff x="1339337" y="5643061"/>
              <a:chExt cx="444916" cy="1108903"/>
            </a:xfrm>
          </p:grpSpPr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82B5F626-65EB-4BD0-A7EB-9C6ABA2FC380}"/>
                  </a:ext>
                </a:extLst>
              </p:cNvPr>
              <p:cNvSpPr/>
              <p:nvPr/>
            </p:nvSpPr>
            <p:spPr>
              <a:xfrm>
                <a:off x="1339337" y="5643061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8E10BC21-DBCC-4E09-9F71-AEC1FB29EF81}"/>
                  </a:ext>
                </a:extLst>
              </p:cNvPr>
              <p:cNvSpPr/>
              <p:nvPr/>
            </p:nvSpPr>
            <p:spPr>
              <a:xfrm flipV="1">
                <a:off x="1561831" y="6195288"/>
                <a:ext cx="222422" cy="556676"/>
              </a:xfrm>
              <a:custGeom>
                <a:avLst/>
                <a:gdLst>
                  <a:gd name="connsiteX0" fmla="*/ 0 w 226060"/>
                  <a:gd name="connsiteY0" fmla="*/ 561340 h 563880"/>
                  <a:gd name="connsiteX1" fmla="*/ 111760 w 226060"/>
                  <a:gd name="connsiteY1" fmla="*/ 0 h 563880"/>
                  <a:gd name="connsiteX2" fmla="*/ 226060 w 226060"/>
                  <a:gd name="connsiteY2" fmla="*/ 563880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060" h="563880">
                    <a:moveTo>
                      <a:pt x="0" y="561340"/>
                    </a:moveTo>
                    <a:cubicBezTo>
                      <a:pt x="37041" y="280458"/>
                      <a:pt x="74083" y="-423"/>
                      <a:pt x="111760" y="0"/>
                    </a:cubicBezTo>
                    <a:cubicBezTo>
                      <a:pt x="149437" y="423"/>
                      <a:pt x="187748" y="282151"/>
                      <a:pt x="226060" y="563880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436" name="TextBox 435">
            <a:extLst>
              <a:ext uri="{FF2B5EF4-FFF2-40B4-BE49-F238E27FC236}">
                <a16:creationId xmlns:a16="http://schemas.microsoft.com/office/drawing/2014/main" id="{562F9BCE-F835-4BBA-84C8-596FA7B7D343}"/>
              </a:ext>
            </a:extLst>
          </p:cNvPr>
          <p:cNvSpPr txBox="1"/>
          <p:nvPr/>
        </p:nvSpPr>
        <p:spPr>
          <a:xfrm>
            <a:off x="275527" y="5689152"/>
            <a:ext cx="2438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/>
              </a:rPr>
              <a:t>FSK Modulated Wave </a:t>
            </a:r>
            <a:r>
              <a:rPr lang="en-US" dirty="0" err="1">
                <a:latin typeface="Bahnschrift" panose="020B0502040204020203"/>
              </a:rPr>
              <a:t>CosW</a:t>
            </a:r>
            <a:r>
              <a:rPr lang="en-US" baseline="-25000" dirty="0" err="1">
                <a:latin typeface="Bahnschrift" panose="020B0502040204020203"/>
              </a:rPr>
              <a:t>h</a:t>
            </a:r>
            <a:r>
              <a:rPr lang="en-US" dirty="0">
                <a:latin typeface="Bahnschrift" panose="020B0502040204020203"/>
              </a:rPr>
              <a:t> t</a:t>
            </a: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3EED472C-7647-404A-9BC1-DE6B66FC3140}"/>
              </a:ext>
            </a:extLst>
          </p:cNvPr>
          <p:cNvSpPr/>
          <p:nvPr/>
        </p:nvSpPr>
        <p:spPr>
          <a:xfrm>
            <a:off x="4494121" y="5540727"/>
            <a:ext cx="194840" cy="571700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07DCED0B-771A-4C92-AADF-BBA62C79F62C}"/>
              </a:ext>
            </a:extLst>
          </p:cNvPr>
          <p:cNvSpPr/>
          <p:nvPr/>
        </p:nvSpPr>
        <p:spPr>
          <a:xfrm flipV="1">
            <a:off x="4684516" y="6116827"/>
            <a:ext cx="209071" cy="571699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D0F5BA22-F85F-4EB3-9C1D-6C8038ED4BD8}"/>
              </a:ext>
            </a:extLst>
          </p:cNvPr>
          <p:cNvSpPr/>
          <p:nvPr/>
        </p:nvSpPr>
        <p:spPr>
          <a:xfrm>
            <a:off x="4898007" y="5540727"/>
            <a:ext cx="194840" cy="571700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5A74CE87-4BB6-4305-8F07-BDC08924BB34}"/>
              </a:ext>
            </a:extLst>
          </p:cNvPr>
          <p:cNvSpPr/>
          <p:nvPr/>
        </p:nvSpPr>
        <p:spPr>
          <a:xfrm flipV="1">
            <a:off x="5089879" y="6107429"/>
            <a:ext cx="226885" cy="539271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95FB63FE-B620-452D-85CF-746CF5B414D7}"/>
              </a:ext>
            </a:extLst>
          </p:cNvPr>
          <p:cNvSpPr/>
          <p:nvPr/>
        </p:nvSpPr>
        <p:spPr>
          <a:xfrm>
            <a:off x="5325001" y="5540727"/>
            <a:ext cx="194840" cy="571700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4A9F6334-70BF-4350-8710-2C44548E3588}"/>
              </a:ext>
            </a:extLst>
          </p:cNvPr>
          <p:cNvSpPr/>
          <p:nvPr/>
        </p:nvSpPr>
        <p:spPr>
          <a:xfrm flipV="1">
            <a:off x="5515396" y="6116827"/>
            <a:ext cx="209071" cy="571699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F3C119A8-6D84-4990-B42B-AB2EF6A12CD1}"/>
              </a:ext>
            </a:extLst>
          </p:cNvPr>
          <p:cNvSpPr/>
          <p:nvPr/>
        </p:nvSpPr>
        <p:spPr>
          <a:xfrm>
            <a:off x="5728887" y="5540727"/>
            <a:ext cx="194840" cy="571700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D5997F07-C89B-4CD7-A256-485969093320}"/>
              </a:ext>
            </a:extLst>
          </p:cNvPr>
          <p:cNvSpPr/>
          <p:nvPr/>
        </p:nvSpPr>
        <p:spPr>
          <a:xfrm flipV="1">
            <a:off x="5924932" y="6110187"/>
            <a:ext cx="216436" cy="596863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37D4AE11-520C-4816-B437-112C927062DC}"/>
              </a:ext>
            </a:extLst>
          </p:cNvPr>
          <p:cNvSpPr/>
          <p:nvPr/>
        </p:nvSpPr>
        <p:spPr>
          <a:xfrm>
            <a:off x="6432451" y="5540728"/>
            <a:ext cx="133136" cy="575625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ADBC3EE0-0C95-4C65-A268-BB6B4E680CAB}"/>
              </a:ext>
            </a:extLst>
          </p:cNvPr>
          <p:cNvSpPr/>
          <p:nvPr/>
        </p:nvSpPr>
        <p:spPr>
          <a:xfrm flipV="1">
            <a:off x="6562898" y="6107429"/>
            <a:ext cx="134442" cy="569189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37302516-DCB2-4B4B-8BE2-8DF5D8E2B58C}"/>
              </a:ext>
            </a:extLst>
          </p:cNvPr>
          <p:cNvSpPr/>
          <p:nvPr/>
        </p:nvSpPr>
        <p:spPr>
          <a:xfrm>
            <a:off x="6150258" y="5540727"/>
            <a:ext cx="142748" cy="573124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73FCFBCF-4E09-4CC3-A5E9-832D21E590C9}"/>
              </a:ext>
            </a:extLst>
          </p:cNvPr>
          <p:cNvSpPr/>
          <p:nvPr/>
        </p:nvSpPr>
        <p:spPr>
          <a:xfrm flipV="1">
            <a:off x="6294979" y="6113852"/>
            <a:ext cx="134443" cy="569188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C310CD11-4F34-4F5D-A81D-100CC2F5A93B}"/>
              </a:ext>
            </a:extLst>
          </p:cNvPr>
          <p:cNvSpPr/>
          <p:nvPr/>
        </p:nvSpPr>
        <p:spPr>
          <a:xfrm>
            <a:off x="6697908" y="5540728"/>
            <a:ext cx="133136" cy="575625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790ADFBF-15DC-4D30-844B-C34107FF3A4C}"/>
              </a:ext>
            </a:extLst>
          </p:cNvPr>
          <p:cNvSpPr/>
          <p:nvPr/>
        </p:nvSpPr>
        <p:spPr>
          <a:xfrm flipV="1">
            <a:off x="6828355" y="6107429"/>
            <a:ext cx="134442" cy="569189"/>
          </a:xfrm>
          <a:custGeom>
            <a:avLst/>
            <a:gdLst>
              <a:gd name="connsiteX0" fmla="*/ 0 w 226060"/>
              <a:gd name="connsiteY0" fmla="*/ 561340 h 563880"/>
              <a:gd name="connsiteX1" fmla="*/ 111760 w 226060"/>
              <a:gd name="connsiteY1" fmla="*/ 0 h 563880"/>
              <a:gd name="connsiteX2" fmla="*/ 226060 w 226060"/>
              <a:gd name="connsiteY2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60" h="563880">
                <a:moveTo>
                  <a:pt x="0" y="561340"/>
                </a:moveTo>
                <a:cubicBezTo>
                  <a:pt x="37041" y="280458"/>
                  <a:pt x="74083" y="-423"/>
                  <a:pt x="111760" y="0"/>
                </a:cubicBezTo>
                <a:cubicBezTo>
                  <a:pt x="149437" y="423"/>
                  <a:pt x="187748" y="282151"/>
                  <a:pt x="226060" y="56388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716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A9724-58EB-4DDE-84B8-8593BD37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Frequency Shift Keying</a:t>
            </a:r>
          </a:p>
        </p:txBody>
      </p:sp>
      <p:sp>
        <p:nvSpPr>
          <p:cNvPr id="6" name="AutoShape 4" descr="What is Frequency Shift Keying (FSK)? Therory, generation, detection,  advnatages and disadvantages of FSK technique - Electronics Coa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FE5F39-8D6A-4133-AF5D-34DB66574431}"/>
              </a:ext>
            </a:extLst>
          </p:cNvPr>
          <p:cNvGrpSpPr/>
          <p:nvPr/>
        </p:nvGrpSpPr>
        <p:grpSpPr>
          <a:xfrm>
            <a:off x="-338792" y="1679521"/>
            <a:ext cx="9381192" cy="5452799"/>
            <a:chOff x="933960" y="2166858"/>
            <a:chExt cx="6490790" cy="4691142"/>
          </a:xfrm>
        </p:grpSpPr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CDE47DAF-A509-4F18-A556-439A5AE105FD}"/>
                </a:ext>
              </a:extLst>
            </p:cNvPr>
            <p:cNvCxnSpPr>
              <a:cxnSpLocks/>
            </p:cNvCxnSpPr>
            <p:nvPr/>
          </p:nvCxnSpPr>
          <p:spPr>
            <a:xfrm>
              <a:off x="3665142" y="2166858"/>
              <a:ext cx="0" cy="469114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67947E90-220B-4776-81C8-FA6BE0638649}"/>
                </a:ext>
              </a:extLst>
            </p:cNvPr>
            <p:cNvCxnSpPr>
              <a:cxnSpLocks/>
            </p:cNvCxnSpPr>
            <p:nvPr/>
          </p:nvCxnSpPr>
          <p:spPr>
            <a:xfrm>
              <a:off x="4490952" y="2166858"/>
              <a:ext cx="0" cy="469114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CA6CCDEE-9B96-47FC-BE40-53D6B7AF4392}"/>
                </a:ext>
              </a:extLst>
            </p:cNvPr>
            <p:cNvCxnSpPr>
              <a:cxnSpLocks/>
            </p:cNvCxnSpPr>
            <p:nvPr/>
          </p:nvCxnSpPr>
          <p:spPr>
            <a:xfrm>
              <a:off x="5316763" y="2166858"/>
              <a:ext cx="0" cy="469114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64A8190-DB7E-4AA1-87B6-885B01F25F1D}"/>
                </a:ext>
              </a:extLst>
            </p:cNvPr>
            <p:cNvCxnSpPr>
              <a:cxnSpLocks/>
            </p:cNvCxnSpPr>
            <p:nvPr/>
          </p:nvCxnSpPr>
          <p:spPr>
            <a:xfrm>
              <a:off x="6142573" y="2166858"/>
              <a:ext cx="0" cy="469114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4C3D6FF5-761D-4542-8857-C55A0EA2EA70}"/>
                </a:ext>
              </a:extLst>
            </p:cNvPr>
            <p:cNvCxnSpPr>
              <a:cxnSpLocks/>
            </p:cNvCxnSpPr>
            <p:nvPr/>
          </p:nvCxnSpPr>
          <p:spPr>
            <a:xfrm>
              <a:off x="6968384" y="2166858"/>
              <a:ext cx="0" cy="469114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B346FFE-EC80-4388-BD18-DA42CC5E1635}"/>
                </a:ext>
              </a:extLst>
            </p:cNvPr>
            <p:cNvGrpSpPr/>
            <p:nvPr/>
          </p:nvGrpSpPr>
          <p:grpSpPr>
            <a:xfrm>
              <a:off x="933960" y="2166858"/>
              <a:ext cx="6490790" cy="3380808"/>
              <a:chOff x="933960" y="2166858"/>
              <a:chExt cx="6490790" cy="338080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78A1CC1-8BFE-4F5B-B44B-02B4ABF0BE7B}"/>
                  </a:ext>
                </a:extLst>
              </p:cNvPr>
              <p:cNvGrpSpPr/>
              <p:nvPr/>
            </p:nvGrpSpPr>
            <p:grpSpPr>
              <a:xfrm>
                <a:off x="933960" y="2166858"/>
                <a:ext cx="6471487" cy="1124958"/>
                <a:chOff x="933960" y="1404449"/>
                <a:chExt cx="6471487" cy="1124958"/>
              </a:xfrm>
            </p:grpSpPr>
            <p:cxnSp>
              <p:nvCxnSpPr>
                <p:cNvPr id="315" name="Straight Arrow Connector 314">
                  <a:extLst>
                    <a:ext uri="{FF2B5EF4-FFF2-40B4-BE49-F238E27FC236}">
                      <a16:creationId xmlns:a16="http://schemas.microsoft.com/office/drawing/2014/main" id="{CFBC30A9-9044-4C00-AAF5-D4CC43A270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39332" y="1404449"/>
                  <a:ext cx="0" cy="112244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5077D762-FB72-45D8-A2B7-4F45CBBD99E3}"/>
                    </a:ext>
                  </a:extLst>
                </p:cNvPr>
                <p:cNvGrpSpPr/>
                <p:nvPr/>
              </p:nvGrpSpPr>
              <p:grpSpPr>
                <a:xfrm>
                  <a:off x="933960" y="1732421"/>
                  <a:ext cx="6471487" cy="796986"/>
                  <a:chOff x="933960" y="1732421"/>
                  <a:chExt cx="6471487" cy="796986"/>
                </a:xfrm>
              </p:grpSpPr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A2322782-E4BF-4A5A-9A69-8EA6A5220F79}"/>
                      </a:ext>
                    </a:extLst>
                  </p:cNvPr>
                  <p:cNvSpPr txBox="1"/>
                  <p:nvPr/>
                </p:nvSpPr>
                <p:spPr>
                  <a:xfrm>
                    <a:off x="933960" y="1732421"/>
                    <a:ext cx="220720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Bahnschrift" panose="020B0502040204020203" pitchFamily="34" charset="0"/>
                      </a:rPr>
                      <a:t>Unipolar NRZ</a:t>
                    </a:r>
                  </a:p>
                </p:txBody>
              </p:sp>
              <p:cxnSp>
                <p:nvCxnSpPr>
                  <p:cNvPr id="321" name="Straight Connector 320">
                    <a:extLst>
                      <a:ext uri="{FF2B5EF4-FFF2-40B4-BE49-F238E27FC236}">
                        <a16:creationId xmlns:a16="http://schemas.microsoft.com/office/drawing/2014/main" id="{263C5F6A-2F54-4517-B8D9-B2EDD011CB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34649" y="2221990"/>
                    <a:ext cx="845231" cy="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>
                    <a:extLst>
                      <a:ext uri="{FF2B5EF4-FFF2-40B4-BE49-F238E27FC236}">
                        <a16:creationId xmlns:a16="http://schemas.microsoft.com/office/drawing/2014/main" id="{6600B5D8-9B69-47DF-A3C3-DB585AD837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60752" y="2209218"/>
                    <a:ext cx="0" cy="317677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21055E01-CE87-4EF2-9623-71BD020A74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92416" y="2209218"/>
                    <a:ext cx="0" cy="317677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>
                    <a:extLst>
                      <a:ext uri="{FF2B5EF4-FFF2-40B4-BE49-F238E27FC236}">
                        <a16:creationId xmlns:a16="http://schemas.microsoft.com/office/drawing/2014/main" id="{F30AFDD5-78E2-4898-B0BB-CA9412329B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1532" y="2221990"/>
                    <a:ext cx="845231" cy="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>
                    <a:extLst>
                      <a:ext uri="{FF2B5EF4-FFF2-40B4-BE49-F238E27FC236}">
                        <a16:creationId xmlns:a16="http://schemas.microsoft.com/office/drawing/2014/main" id="{E1F1A0BA-B770-4944-A7BC-00689CB780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97341" y="2221990"/>
                    <a:ext cx="845231" cy="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B4D3808E-EAC6-4588-9840-E8E42A6D9E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136721" y="2205197"/>
                    <a:ext cx="0" cy="317677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>
                    <a:extLst>
                      <a:ext uri="{FF2B5EF4-FFF2-40B4-BE49-F238E27FC236}">
                        <a16:creationId xmlns:a16="http://schemas.microsoft.com/office/drawing/2014/main" id="{98D15588-DC96-411C-B42D-D8B7B2C9E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68384" y="2209218"/>
                    <a:ext cx="0" cy="317677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8336797C-1A0A-4B4B-B255-3DFB8E3ED0FE}"/>
                      </a:ext>
                    </a:extLst>
                  </p:cNvPr>
                  <p:cNvSpPr txBox="1"/>
                  <p:nvPr/>
                </p:nvSpPr>
                <p:spPr>
                  <a:xfrm>
                    <a:off x="3940637" y="1838682"/>
                    <a:ext cx="3113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Bahnschrift" panose="020B0502040204020203" pitchFamily="34" charset="0"/>
                      </a:rPr>
                      <a:t>0</a:t>
                    </a:r>
                    <a:endParaRPr lang="en-IN" dirty="0">
                      <a:latin typeface="Bahnschrift" panose="020B0502040204020203" pitchFamily="34" charset="0"/>
                    </a:endParaRPr>
                  </a:p>
                </p:txBody>
              </p:sp>
              <p:sp>
                <p:nvSpPr>
                  <p:cNvPr id="329" name="TextBox 328">
                    <a:extLst>
                      <a:ext uri="{FF2B5EF4-FFF2-40B4-BE49-F238E27FC236}">
                        <a16:creationId xmlns:a16="http://schemas.microsoft.com/office/drawing/2014/main" id="{AE01ADA9-95DC-40A6-8400-F3C54E951D38}"/>
                      </a:ext>
                    </a:extLst>
                  </p:cNvPr>
                  <p:cNvSpPr txBox="1"/>
                  <p:nvPr/>
                </p:nvSpPr>
                <p:spPr>
                  <a:xfrm>
                    <a:off x="3047672" y="1834091"/>
                    <a:ext cx="2616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Bahnschrift" panose="020B0502040204020203" pitchFamily="34" charset="0"/>
                      </a:rPr>
                      <a:t>1</a:t>
                    </a:r>
                    <a:endParaRPr lang="en-IN" dirty="0">
                      <a:latin typeface="Bahnschrift" panose="020B0502040204020203" pitchFamily="34" charset="0"/>
                    </a:endParaRPr>
                  </a:p>
                </p:txBody>
              </p:sp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E1FC6E76-E488-4B6A-AE4E-B0C4C082A46F}"/>
                      </a:ext>
                    </a:extLst>
                  </p:cNvPr>
                  <p:cNvSpPr txBox="1"/>
                  <p:nvPr/>
                </p:nvSpPr>
                <p:spPr>
                  <a:xfrm>
                    <a:off x="4784102" y="1834171"/>
                    <a:ext cx="1657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Bahnschrift" panose="020B0502040204020203" pitchFamily="34" charset="0"/>
                      </a:rPr>
                      <a:t>1</a:t>
                    </a:r>
                    <a:endParaRPr lang="en-IN" dirty="0">
                      <a:latin typeface="Bahnschrift" panose="020B0502040204020203" pitchFamily="34" charset="0"/>
                    </a:endParaRPr>
                  </a:p>
                </p:txBody>
              </p:sp>
              <p:sp>
                <p:nvSpPr>
                  <p:cNvPr id="331" name="TextBox 330">
                    <a:extLst>
                      <a:ext uri="{FF2B5EF4-FFF2-40B4-BE49-F238E27FC236}">
                        <a16:creationId xmlns:a16="http://schemas.microsoft.com/office/drawing/2014/main" id="{530515CD-829B-4115-A7CF-E00D892B0332}"/>
                      </a:ext>
                    </a:extLst>
                  </p:cNvPr>
                  <p:cNvSpPr txBox="1"/>
                  <p:nvPr/>
                </p:nvSpPr>
                <p:spPr>
                  <a:xfrm>
                    <a:off x="5659457" y="1834171"/>
                    <a:ext cx="1657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Bahnschrift" panose="020B0502040204020203" pitchFamily="34" charset="0"/>
                      </a:rPr>
                      <a:t>1</a:t>
                    </a:r>
                    <a:endParaRPr lang="en-IN" dirty="0">
                      <a:latin typeface="Bahnschrift" panose="020B0502040204020203" pitchFamily="34" charset="0"/>
                    </a:endParaRPr>
                  </a:p>
                </p:txBody>
              </p:sp>
              <p:sp>
                <p:nvSpPr>
                  <p:cNvPr id="332" name="TextBox 331">
                    <a:extLst>
                      <a:ext uri="{FF2B5EF4-FFF2-40B4-BE49-F238E27FC236}">
                        <a16:creationId xmlns:a16="http://schemas.microsoft.com/office/drawing/2014/main" id="{3E202611-B48D-401D-B3EE-C9022C64A202}"/>
                      </a:ext>
                    </a:extLst>
                  </p:cNvPr>
                  <p:cNvSpPr txBox="1"/>
                  <p:nvPr/>
                </p:nvSpPr>
                <p:spPr>
                  <a:xfrm>
                    <a:off x="6404049" y="1838682"/>
                    <a:ext cx="3113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Bahnschrift" panose="020B0502040204020203" pitchFamily="34" charset="0"/>
                      </a:rPr>
                      <a:t>0</a:t>
                    </a:r>
                    <a:endParaRPr lang="en-IN" dirty="0">
                      <a:latin typeface="Bahnschrift" panose="020B0502040204020203" pitchFamily="34" charset="0"/>
                    </a:endParaRPr>
                  </a:p>
                </p:txBody>
              </p:sp>
              <p:cxnSp>
                <p:nvCxnSpPr>
                  <p:cNvPr id="334" name="Straight Arrow Connector 333">
                    <a:extLst>
                      <a:ext uri="{FF2B5EF4-FFF2-40B4-BE49-F238E27FC236}">
                        <a16:creationId xmlns:a16="http://schemas.microsoft.com/office/drawing/2014/main" id="{13CFEF44-5C23-4ED7-9034-B870923941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32015" y="2526894"/>
                    <a:ext cx="4573432" cy="251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Straight Connector 334">
                    <a:extLst>
                      <a:ext uri="{FF2B5EF4-FFF2-40B4-BE49-F238E27FC236}">
                        <a16:creationId xmlns:a16="http://schemas.microsoft.com/office/drawing/2014/main" id="{26B16AB6-6325-42B0-A4A5-976588ED73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40266" y="2526894"/>
                    <a:ext cx="872570" cy="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Straight Connector 335">
                    <a:extLst>
                      <a:ext uri="{FF2B5EF4-FFF2-40B4-BE49-F238E27FC236}">
                        <a16:creationId xmlns:a16="http://schemas.microsoft.com/office/drawing/2014/main" id="{BC3AD4CB-D48D-445B-9C20-3F1668A3EE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16234" y="2526894"/>
                    <a:ext cx="872570" cy="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BF64A1B-39A6-4BE7-8CC3-401AF3147B6A}"/>
                  </a:ext>
                </a:extLst>
              </p:cNvPr>
              <p:cNvGrpSpPr/>
              <p:nvPr/>
            </p:nvGrpSpPr>
            <p:grpSpPr>
              <a:xfrm>
                <a:off x="1139319" y="4139601"/>
                <a:ext cx="6285431" cy="1408065"/>
                <a:chOff x="1139319" y="5280461"/>
                <a:chExt cx="6285431" cy="1408065"/>
              </a:xfrm>
            </p:grpSpPr>
            <p:sp>
              <p:nvSpPr>
                <p:cNvPr id="406" name="Freeform: Shape 405">
                  <a:extLst>
                    <a:ext uri="{FF2B5EF4-FFF2-40B4-BE49-F238E27FC236}">
                      <a16:creationId xmlns:a16="http://schemas.microsoft.com/office/drawing/2014/main" id="{B7B12F38-A70C-49E2-8F7A-B32A02B629EE}"/>
                    </a:ext>
                  </a:extLst>
                </p:cNvPr>
                <p:cNvSpPr/>
                <p:nvPr/>
              </p:nvSpPr>
              <p:spPr>
                <a:xfrm>
                  <a:off x="2848633" y="5540727"/>
                  <a:ext cx="194840" cy="571700"/>
                </a:xfrm>
                <a:custGeom>
                  <a:avLst/>
                  <a:gdLst>
                    <a:gd name="connsiteX0" fmla="*/ 0 w 226060"/>
                    <a:gd name="connsiteY0" fmla="*/ 561340 h 563880"/>
                    <a:gd name="connsiteX1" fmla="*/ 111760 w 226060"/>
                    <a:gd name="connsiteY1" fmla="*/ 0 h 563880"/>
                    <a:gd name="connsiteX2" fmla="*/ 226060 w 226060"/>
                    <a:gd name="connsiteY2" fmla="*/ 563880 h 56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6060" h="563880">
                      <a:moveTo>
                        <a:pt x="0" y="561340"/>
                      </a:moveTo>
                      <a:cubicBezTo>
                        <a:pt x="37041" y="280458"/>
                        <a:pt x="74083" y="-423"/>
                        <a:pt x="111760" y="0"/>
                      </a:cubicBezTo>
                      <a:cubicBezTo>
                        <a:pt x="149437" y="423"/>
                        <a:pt x="187748" y="282151"/>
                        <a:pt x="226060" y="563880"/>
                      </a:cubicBez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07" name="Freeform: Shape 406">
                  <a:extLst>
                    <a:ext uri="{FF2B5EF4-FFF2-40B4-BE49-F238E27FC236}">
                      <a16:creationId xmlns:a16="http://schemas.microsoft.com/office/drawing/2014/main" id="{E84D60CF-A800-434C-9151-6520402530F1}"/>
                    </a:ext>
                  </a:extLst>
                </p:cNvPr>
                <p:cNvSpPr/>
                <p:nvPr/>
              </p:nvSpPr>
              <p:spPr>
                <a:xfrm flipV="1">
                  <a:off x="3045887" y="6116827"/>
                  <a:ext cx="209071" cy="571699"/>
                </a:xfrm>
                <a:custGeom>
                  <a:avLst/>
                  <a:gdLst>
                    <a:gd name="connsiteX0" fmla="*/ 0 w 226060"/>
                    <a:gd name="connsiteY0" fmla="*/ 561340 h 563880"/>
                    <a:gd name="connsiteX1" fmla="*/ 111760 w 226060"/>
                    <a:gd name="connsiteY1" fmla="*/ 0 h 563880"/>
                    <a:gd name="connsiteX2" fmla="*/ 226060 w 226060"/>
                    <a:gd name="connsiteY2" fmla="*/ 563880 h 56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6060" h="563880">
                      <a:moveTo>
                        <a:pt x="0" y="561340"/>
                      </a:moveTo>
                      <a:cubicBezTo>
                        <a:pt x="37041" y="280458"/>
                        <a:pt x="74083" y="-423"/>
                        <a:pt x="111760" y="0"/>
                      </a:cubicBezTo>
                      <a:cubicBezTo>
                        <a:pt x="149437" y="423"/>
                        <a:pt x="187748" y="282151"/>
                        <a:pt x="226060" y="563880"/>
                      </a:cubicBez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08" name="Freeform: Shape 407">
                  <a:extLst>
                    <a:ext uri="{FF2B5EF4-FFF2-40B4-BE49-F238E27FC236}">
                      <a16:creationId xmlns:a16="http://schemas.microsoft.com/office/drawing/2014/main" id="{DF82DDBE-ED91-45DD-8958-249093509D7D}"/>
                    </a:ext>
                  </a:extLst>
                </p:cNvPr>
                <p:cNvSpPr/>
                <p:nvPr/>
              </p:nvSpPr>
              <p:spPr>
                <a:xfrm>
                  <a:off x="3256845" y="5540727"/>
                  <a:ext cx="194840" cy="571700"/>
                </a:xfrm>
                <a:custGeom>
                  <a:avLst/>
                  <a:gdLst>
                    <a:gd name="connsiteX0" fmla="*/ 0 w 226060"/>
                    <a:gd name="connsiteY0" fmla="*/ 561340 h 563880"/>
                    <a:gd name="connsiteX1" fmla="*/ 111760 w 226060"/>
                    <a:gd name="connsiteY1" fmla="*/ 0 h 563880"/>
                    <a:gd name="connsiteX2" fmla="*/ 226060 w 226060"/>
                    <a:gd name="connsiteY2" fmla="*/ 563880 h 56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6060" h="563880">
                      <a:moveTo>
                        <a:pt x="0" y="561340"/>
                      </a:moveTo>
                      <a:cubicBezTo>
                        <a:pt x="37041" y="280458"/>
                        <a:pt x="74083" y="-423"/>
                        <a:pt x="111760" y="0"/>
                      </a:cubicBezTo>
                      <a:cubicBezTo>
                        <a:pt x="149437" y="423"/>
                        <a:pt x="187748" y="282151"/>
                        <a:pt x="226060" y="563880"/>
                      </a:cubicBez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09" name="Freeform: Shape 408">
                  <a:extLst>
                    <a:ext uri="{FF2B5EF4-FFF2-40B4-BE49-F238E27FC236}">
                      <a16:creationId xmlns:a16="http://schemas.microsoft.com/office/drawing/2014/main" id="{E9DD005C-4624-412E-BDDC-5761FF51C744}"/>
                    </a:ext>
                  </a:extLst>
                </p:cNvPr>
                <p:cNvSpPr/>
                <p:nvPr/>
              </p:nvSpPr>
              <p:spPr>
                <a:xfrm flipV="1">
                  <a:off x="3454101" y="6115005"/>
                  <a:ext cx="201464" cy="573520"/>
                </a:xfrm>
                <a:custGeom>
                  <a:avLst/>
                  <a:gdLst>
                    <a:gd name="connsiteX0" fmla="*/ 0 w 226060"/>
                    <a:gd name="connsiteY0" fmla="*/ 561340 h 563880"/>
                    <a:gd name="connsiteX1" fmla="*/ 111760 w 226060"/>
                    <a:gd name="connsiteY1" fmla="*/ 0 h 563880"/>
                    <a:gd name="connsiteX2" fmla="*/ 226060 w 226060"/>
                    <a:gd name="connsiteY2" fmla="*/ 563880 h 56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6060" h="563880">
                      <a:moveTo>
                        <a:pt x="0" y="561340"/>
                      </a:moveTo>
                      <a:cubicBezTo>
                        <a:pt x="37041" y="280458"/>
                        <a:pt x="74083" y="-423"/>
                        <a:pt x="111760" y="0"/>
                      </a:cubicBezTo>
                      <a:cubicBezTo>
                        <a:pt x="149437" y="423"/>
                        <a:pt x="187748" y="282151"/>
                        <a:pt x="226060" y="563880"/>
                      </a:cubicBez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16" name="Freeform: Shape 415">
                  <a:extLst>
                    <a:ext uri="{FF2B5EF4-FFF2-40B4-BE49-F238E27FC236}">
                      <a16:creationId xmlns:a16="http://schemas.microsoft.com/office/drawing/2014/main" id="{8F44A1FA-1B34-4C31-B0BF-0838D7DD7DDB}"/>
                    </a:ext>
                  </a:extLst>
                </p:cNvPr>
                <p:cNvSpPr/>
                <p:nvPr/>
              </p:nvSpPr>
              <p:spPr>
                <a:xfrm>
                  <a:off x="4490562" y="5540727"/>
                  <a:ext cx="194840" cy="571700"/>
                </a:xfrm>
                <a:custGeom>
                  <a:avLst/>
                  <a:gdLst>
                    <a:gd name="connsiteX0" fmla="*/ 0 w 226060"/>
                    <a:gd name="connsiteY0" fmla="*/ 561340 h 563880"/>
                    <a:gd name="connsiteX1" fmla="*/ 111760 w 226060"/>
                    <a:gd name="connsiteY1" fmla="*/ 0 h 563880"/>
                    <a:gd name="connsiteX2" fmla="*/ 226060 w 226060"/>
                    <a:gd name="connsiteY2" fmla="*/ 563880 h 56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6060" h="563880">
                      <a:moveTo>
                        <a:pt x="0" y="561340"/>
                      </a:moveTo>
                      <a:cubicBezTo>
                        <a:pt x="37041" y="280458"/>
                        <a:pt x="74083" y="-423"/>
                        <a:pt x="111760" y="0"/>
                      </a:cubicBezTo>
                      <a:cubicBezTo>
                        <a:pt x="149437" y="423"/>
                        <a:pt x="187748" y="282151"/>
                        <a:pt x="226060" y="563880"/>
                      </a:cubicBez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17" name="Freeform: Shape 416">
                  <a:extLst>
                    <a:ext uri="{FF2B5EF4-FFF2-40B4-BE49-F238E27FC236}">
                      <a16:creationId xmlns:a16="http://schemas.microsoft.com/office/drawing/2014/main" id="{B0D484BA-A135-46BA-BA25-4625818CC4A1}"/>
                    </a:ext>
                  </a:extLst>
                </p:cNvPr>
                <p:cNvSpPr/>
                <p:nvPr/>
              </p:nvSpPr>
              <p:spPr>
                <a:xfrm flipV="1">
                  <a:off x="4687816" y="6116827"/>
                  <a:ext cx="209071" cy="571699"/>
                </a:xfrm>
                <a:custGeom>
                  <a:avLst/>
                  <a:gdLst>
                    <a:gd name="connsiteX0" fmla="*/ 0 w 226060"/>
                    <a:gd name="connsiteY0" fmla="*/ 561340 h 563880"/>
                    <a:gd name="connsiteX1" fmla="*/ 111760 w 226060"/>
                    <a:gd name="connsiteY1" fmla="*/ 0 h 563880"/>
                    <a:gd name="connsiteX2" fmla="*/ 226060 w 226060"/>
                    <a:gd name="connsiteY2" fmla="*/ 563880 h 56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6060" h="563880">
                      <a:moveTo>
                        <a:pt x="0" y="561340"/>
                      </a:moveTo>
                      <a:cubicBezTo>
                        <a:pt x="37041" y="280458"/>
                        <a:pt x="74083" y="-423"/>
                        <a:pt x="111760" y="0"/>
                      </a:cubicBezTo>
                      <a:cubicBezTo>
                        <a:pt x="149437" y="423"/>
                        <a:pt x="187748" y="282151"/>
                        <a:pt x="226060" y="563880"/>
                      </a:cubicBez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18" name="Freeform: Shape 417">
                  <a:extLst>
                    <a:ext uri="{FF2B5EF4-FFF2-40B4-BE49-F238E27FC236}">
                      <a16:creationId xmlns:a16="http://schemas.microsoft.com/office/drawing/2014/main" id="{318A0644-16FA-48FB-B938-435180954A5C}"/>
                    </a:ext>
                  </a:extLst>
                </p:cNvPr>
                <p:cNvSpPr/>
                <p:nvPr/>
              </p:nvSpPr>
              <p:spPr>
                <a:xfrm>
                  <a:off x="4898774" y="5540727"/>
                  <a:ext cx="194840" cy="571700"/>
                </a:xfrm>
                <a:custGeom>
                  <a:avLst/>
                  <a:gdLst>
                    <a:gd name="connsiteX0" fmla="*/ 0 w 226060"/>
                    <a:gd name="connsiteY0" fmla="*/ 561340 h 563880"/>
                    <a:gd name="connsiteX1" fmla="*/ 111760 w 226060"/>
                    <a:gd name="connsiteY1" fmla="*/ 0 h 563880"/>
                    <a:gd name="connsiteX2" fmla="*/ 226060 w 226060"/>
                    <a:gd name="connsiteY2" fmla="*/ 563880 h 56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6060" h="563880">
                      <a:moveTo>
                        <a:pt x="0" y="561340"/>
                      </a:moveTo>
                      <a:cubicBezTo>
                        <a:pt x="37041" y="280458"/>
                        <a:pt x="74083" y="-423"/>
                        <a:pt x="111760" y="0"/>
                      </a:cubicBezTo>
                      <a:cubicBezTo>
                        <a:pt x="149437" y="423"/>
                        <a:pt x="187748" y="282151"/>
                        <a:pt x="226060" y="563880"/>
                      </a:cubicBez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19" name="Freeform: Shape 418">
                  <a:extLst>
                    <a:ext uri="{FF2B5EF4-FFF2-40B4-BE49-F238E27FC236}">
                      <a16:creationId xmlns:a16="http://schemas.microsoft.com/office/drawing/2014/main" id="{402AE551-5D57-4F99-A77A-28ED455110EB}"/>
                    </a:ext>
                  </a:extLst>
                </p:cNvPr>
                <p:cNvSpPr/>
                <p:nvPr/>
              </p:nvSpPr>
              <p:spPr>
                <a:xfrm flipV="1">
                  <a:off x="5096030" y="6115005"/>
                  <a:ext cx="201464" cy="573520"/>
                </a:xfrm>
                <a:custGeom>
                  <a:avLst/>
                  <a:gdLst>
                    <a:gd name="connsiteX0" fmla="*/ 0 w 226060"/>
                    <a:gd name="connsiteY0" fmla="*/ 561340 h 563880"/>
                    <a:gd name="connsiteX1" fmla="*/ 111760 w 226060"/>
                    <a:gd name="connsiteY1" fmla="*/ 0 h 563880"/>
                    <a:gd name="connsiteX2" fmla="*/ 226060 w 226060"/>
                    <a:gd name="connsiteY2" fmla="*/ 563880 h 56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6060" h="563880">
                      <a:moveTo>
                        <a:pt x="0" y="561340"/>
                      </a:moveTo>
                      <a:cubicBezTo>
                        <a:pt x="37041" y="280458"/>
                        <a:pt x="74083" y="-423"/>
                        <a:pt x="111760" y="0"/>
                      </a:cubicBezTo>
                      <a:cubicBezTo>
                        <a:pt x="149437" y="423"/>
                        <a:pt x="187748" y="282151"/>
                        <a:pt x="226060" y="563880"/>
                      </a:cubicBez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6" name="Freeform: Shape 425">
                  <a:extLst>
                    <a:ext uri="{FF2B5EF4-FFF2-40B4-BE49-F238E27FC236}">
                      <a16:creationId xmlns:a16="http://schemas.microsoft.com/office/drawing/2014/main" id="{54CFCADE-A086-4778-9799-504660BACBE6}"/>
                    </a:ext>
                  </a:extLst>
                </p:cNvPr>
                <p:cNvSpPr/>
                <p:nvPr/>
              </p:nvSpPr>
              <p:spPr>
                <a:xfrm>
                  <a:off x="6146614" y="5540727"/>
                  <a:ext cx="181040" cy="573123"/>
                </a:xfrm>
                <a:custGeom>
                  <a:avLst/>
                  <a:gdLst>
                    <a:gd name="connsiteX0" fmla="*/ 0 w 226060"/>
                    <a:gd name="connsiteY0" fmla="*/ 561340 h 563880"/>
                    <a:gd name="connsiteX1" fmla="*/ 111760 w 226060"/>
                    <a:gd name="connsiteY1" fmla="*/ 0 h 563880"/>
                    <a:gd name="connsiteX2" fmla="*/ 226060 w 226060"/>
                    <a:gd name="connsiteY2" fmla="*/ 563880 h 56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6060" h="563880">
                      <a:moveTo>
                        <a:pt x="0" y="561340"/>
                      </a:moveTo>
                      <a:cubicBezTo>
                        <a:pt x="37041" y="280458"/>
                        <a:pt x="74083" y="-423"/>
                        <a:pt x="111760" y="0"/>
                      </a:cubicBezTo>
                      <a:cubicBezTo>
                        <a:pt x="149437" y="423"/>
                        <a:pt x="187748" y="282151"/>
                        <a:pt x="226060" y="563880"/>
                      </a:cubicBez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7" name="Freeform: Shape 426">
                  <a:extLst>
                    <a:ext uri="{FF2B5EF4-FFF2-40B4-BE49-F238E27FC236}">
                      <a16:creationId xmlns:a16="http://schemas.microsoft.com/office/drawing/2014/main" id="{A51F2080-7B05-495A-A69D-6B12ED00016B}"/>
                    </a:ext>
                  </a:extLst>
                </p:cNvPr>
                <p:cNvSpPr/>
                <p:nvPr/>
              </p:nvSpPr>
              <p:spPr>
                <a:xfrm flipV="1">
                  <a:off x="6330069" y="6116827"/>
                  <a:ext cx="209071" cy="571699"/>
                </a:xfrm>
                <a:custGeom>
                  <a:avLst/>
                  <a:gdLst>
                    <a:gd name="connsiteX0" fmla="*/ 0 w 226060"/>
                    <a:gd name="connsiteY0" fmla="*/ 561340 h 563880"/>
                    <a:gd name="connsiteX1" fmla="*/ 111760 w 226060"/>
                    <a:gd name="connsiteY1" fmla="*/ 0 h 563880"/>
                    <a:gd name="connsiteX2" fmla="*/ 226060 w 226060"/>
                    <a:gd name="connsiteY2" fmla="*/ 563880 h 56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6060" h="563880">
                      <a:moveTo>
                        <a:pt x="0" y="561340"/>
                      </a:moveTo>
                      <a:cubicBezTo>
                        <a:pt x="37041" y="280458"/>
                        <a:pt x="74083" y="-423"/>
                        <a:pt x="111760" y="0"/>
                      </a:cubicBezTo>
                      <a:cubicBezTo>
                        <a:pt x="149437" y="423"/>
                        <a:pt x="187748" y="282151"/>
                        <a:pt x="226060" y="563880"/>
                      </a:cubicBez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8" name="Freeform: Shape 427">
                  <a:extLst>
                    <a:ext uri="{FF2B5EF4-FFF2-40B4-BE49-F238E27FC236}">
                      <a16:creationId xmlns:a16="http://schemas.microsoft.com/office/drawing/2014/main" id="{5D5DC452-CA96-4CEB-8DDD-50B05F86064A}"/>
                    </a:ext>
                  </a:extLst>
                </p:cNvPr>
                <p:cNvSpPr/>
                <p:nvPr/>
              </p:nvSpPr>
              <p:spPr>
                <a:xfrm>
                  <a:off x="6537512" y="5540727"/>
                  <a:ext cx="194840" cy="571700"/>
                </a:xfrm>
                <a:custGeom>
                  <a:avLst/>
                  <a:gdLst>
                    <a:gd name="connsiteX0" fmla="*/ 0 w 226060"/>
                    <a:gd name="connsiteY0" fmla="*/ 561340 h 563880"/>
                    <a:gd name="connsiteX1" fmla="*/ 111760 w 226060"/>
                    <a:gd name="connsiteY1" fmla="*/ 0 h 563880"/>
                    <a:gd name="connsiteX2" fmla="*/ 226060 w 226060"/>
                    <a:gd name="connsiteY2" fmla="*/ 563880 h 56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6060" h="563880">
                      <a:moveTo>
                        <a:pt x="0" y="561340"/>
                      </a:moveTo>
                      <a:cubicBezTo>
                        <a:pt x="37041" y="280458"/>
                        <a:pt x="74083" y="-423"/>
                        <a:pt x="111760" y="0"/>
                      </a:cubicBezTo>
                      <a:cubicBezTo>
                        <a:pt x="149437" y="423"/>
                        <a:pt x="187748" y="282151"/>
                        <a:pt x="226060" y="563880"/>
                      </a:cubicBez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9" name="Freeform: Shape 428">
                  <a:extLst>
                    <a:ext uri="{FF2B5EF4-FFF2-40B4-BE49-F238E27FC236}">
                      <a16:creationId xmlns:a16="http://schemas.microsoft.com/office/drawing/2014/main" id="{AEF1EEEF-9AA5-4F44-8E52-3F5EA4645EAC}"/>
                    </a:ext>
                  </a:extLst>
                </p:cNvPr>
                <p:cNvSpPr/>
                <p:nvPr/>
              </p:nvSpPr>
              <p:spPr>
                <a:xfrm flipV="1">
                  <a:off x="6738283" y="6107429"/>
                  <a:ext cx="234564" cy="581095"/>
                </a:xfrm>
                <a:custGeom>
                  <a:avLst/>
                  <a:gdLst>
                    <a:gd name="connsiteX0" fmla="*/ 0 w 226060"/>
                    <a:gd name="connsiteY0" fmla="*/ 561340 h 563880"/>
                    <a:gd name="connsiteX1" fmla="*/ 111760 w 226060"/>
                    <a:gd name="connsiteY1" fmla="*/ 0 h 563880"/>
                    <a:gd name="connsiteX2" fmla="*/ 226060 w 226060"/>
                    <a:gd name="connsiteY2" fmla="*/ 563880 h 56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6060" h="563880">
                      <a:moveTo>
                        <a:pt x="0" y="561340"/>
                      </a:moveTo>
                      <a:cubicBezTo>
                        <a:pt x="37041" y="280458"/>
                        <a:pt x="74083" y="-423"/>
                        <a:pt x="111760" y="0"/>
                      </a:cubicBezTo>
                      <a:cubicBezTo>
                        <a:pt x="149437" y="423"/>
                        <a:pt x="187748" y="282151"/>
                        <a:pt x="226060" y="563880"/>
                      </a:cubicBez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404" name="Straight Arrow Connector 403">
                  <a:extLst>
                    <a:ext uri="{FF2B5EF4-FFF2-40B4-BE49-F238E27FC236}">
                      <a16:creationId xmlns:a16="http://schemas.microsoft.com/office/drawing/2014/main" id="{8083B2BB-1382-4AAE-AF69-3D83B18DB1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51318" y="6111340"/>
                  <a:ext cx="4573432" cy="25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Arrow Connector 404">
                  <a:extLst>
                    <a:ext uri="{FF2B5EF4-FFF2-40B4-BE49-F238E27FC236}">
                      <a16:creationId xmlns:a16="http://schemas.microsoft.com/office/drawing/2014/main" id="{41A54661-5761-49BB-A919-8EFCACE32F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45466" y="5280461"/>
                  <a:ext cx="0" cy="11224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11" name="Freeform: Shape 410">
                  <a:extLst>
                    <a:ext uri="{FF2B5EF4-FFF2-40B4-BE49-F238E27FC236}">
                      <a16:creationId xmlns:a16="http://schemas.microsoft.com/office/drawing/2014/main" id="{218E8A36-10E9-43CB-BD91-026E06CA423E}"/>
                    </a:ext>
                  </a:extLst>
                </p:cNvPr>
                <p:cNvSpPr/>
                <p:nvPr/>
              </p:nvSpPr>
              <p:spPr>
                <a:xfrm>
                  <a:off x="3934642" y="5540728"/>
                  <a:ext cx="133136" cy="575625"/>
                </a:xfrm>
                <a:custGeom>
                  <a:avLst/>
                  <a:gdLst>
                    <a:gd name="connsiteX0" fmla="*/ 0 w 226060"/>
                    <a:gd name="connsiteY0" fmla="*/ 561340 h 563880"/>
                    <a:gd name="connsiteX1" fmla="*/ 111760 w 226060"/>
                    <a:gd name="connsiteY1" fmla="*/ 0 h 563880"/>
                    <a:gd name="connsiteX2" fmla="*/ 226060 w 226060"/>
                    <a:gd name="connsiteY2" fmla="*/ 563880 h 56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6060" h="563880">
                      <a:moveTo>
                        <a:pt x="0" y="561340"/>
                      </a:moveTo>
                      <a:cubicBezTo>
                        <a:pt x="37041" y="280458"/>
                        <a:pt x="74083" y="-423"/>
                        <a:pt x="111760" y="0"/>
                      </a:cubicBezTo>
                      <a:cubicBezTo>
                        <a:pt x="149437" y="423"/>
                        <a:pt x="187748" y="282151"/>
                        <a:pt x="226060" y="563880"/>
                      </a:cubicBez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12" name="Freeform: Shape 411">
                  <a:extLst>
                    <a:ext uri="{FF2B5EF4-FFF2-40B4-BE49-F238E27FC236}">
                      <a16:creationId xmlns:a16="http://schemas.microsoft.com/office/drawing/2014/main" id="{56AEF873-A150-4778-A7BC-44908D0A05C5}"/>
                    </a:ext>
                  </a:extLst>
                </p:cNvPr>
                <p:cNvSpPr/>
                <p:nvPr/>
              </p:nvSpPr>
              <p:spPr>
                <a:xfrm flipV="1">
                  <a:off x="4072679" y="6113851"/>
                  <a:ext cx="134442" cy="569189"/>
                </a:xfrm>
                <a:custGeom>
                  <a:avLst/>
                  <a:gdLst>
                    <a:gd name="connsiteX0" fmla="*/ 0 w 226060"/>
                    <a:gd name="connsiteY0" fmla="*/ 561340 h 563880"/>
                    <a:gd name="connsiteX1" fmla="*/ 111760 w 226060"/>
                    <a:gd name="connsiteY1" fmla="*/ 0 h 563880"/>
                    <a:gd name="connsiteX2" fmla="*/ 226060 w 226060"/>
                    <a:gd name="connsiteY2" fmla="*/ 563880 h 56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6060" h="563880">
                      <a:moveTo>
                        <a:pt x="0" y="561340"/>
                      </a:moveTo>
                      <a:cubicBezTo>
                        <a:pt x="37041" y="280458"/>
                        <a:pt x="74083" y="-423"/>
                        <a:pt x="111760" y="0"/>
                      </a:cubicBezTo>
                      <a:cubicBezTo>
                        <a:pt x="149437" y="423"/>
                        <a:pt x="187748" y="282151"/>
                        <a:pt x="226060" y="563880"/>
                      </a:cubicBez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id="{DD8657CC-D91B-423E-A793-3A6E03A8D38A}"/>
                    </a:ext>
                  </a:extLst>
                </p:cNvPr>
                <p:cNvSpPr/>
                <p:nvPr/>
              </p:nvSpPr>
              <p:spPr>
                <a:xfrm>
                  <a:off x="3660465" y="5540727"/>
                  <a:ext cx="134731" cy="574278"/>
                </a:xfrm>
                <a:custGeom>
                  <a:avLst/>
                  <a:gdLst>
                    <a:gd name="connsiteX0" fmla="*/ 0 w 226060"/>
                    <a:gd name="connsiteY0" fmla="*/ 561340 h 563880"/>
                    <a:gd name="connsiteX1" fmla="*/ 111760 w 226060"/>
                    <a:gd name="connsiteY1" fmla="*/ 0 h 563880"/>
                    <a:gd name="connsiteX2" fmla="*/ 226060 w 226060"/>
                    <a:gd name="connsiteY2" fmla="*/ 563880 h 56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6060" h="563880">
                      <a:moveTo>
                        <a:pt x="0" y="561340"/>
                      </a:moveTo>
                      <a:cubicBezTo>
                        <a:pt x="37041" y="280458"/>
                        <a:pt x="74083" y="-423"/>
                        <a:pt x="111760" y="0"/>
                      </a:cubicBezTo>
                      <a:cubicBezTo>
                        <a:pt x="149437" y="423"/>
                        <a:pt x="187748" y="282151"/>
                        <a:pt x="226060" y="563880"/>
                      </a:cubicBez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0" name="Freeform: Shape 419">
                  <a:extLst>
                    <a:ext uri="{FF2B5EF4-FFF2-40B4-BE49-F238E27FC236}">
                      <a16:creationId xmlns:a16="http://schemas.microsoft.com/office/drawing/2014/main" id="{82C5A436-AC14-484A-8D85-543602F68062}"/>
                    </a:ext>
                  </a:extLst>
                </p:cNvPr>
                <p:cNvSpPr/>
                <p:nvPr/>
              </p:nvSpPr>
              <p:spPr>
                <a:xfrm>
                  <a:off x="5576569" y="5540728"/>
                  <a:ext cx="133136" cy="575625"/>
                </a:xfrm>
                <a:custGeom>
                  <a:avLst/>
                  <a:gdLst>
                    <a:gd name="connsiteX0" fmla="*/ 0 w 226060"/>
                    <a:gd name="connsiteY0" fmla="*/ 561340 h 563880"/>
                    <a:gd name="connsiteX1" fmla="*/ 111760 w 226060"/>
                    <a:gd name="connsiteY1" fmla="*/ 0 h 563880"/>
                    <a:gd name="connsiteX2" fmla="*/ 226060 w 226060"/>
                    <a:gd name="connsiteY2" fmla="*/ 563880 h 56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6060" h="563880">
                      <a:moveTo>
                        <a:pt x="0" y="561340"/>
                      </a:moveTo>
                      <a:cubicBezTo>
                        <a:pt x="37041" y="280458"/>
                        <a:pt x="74083" y="-423"/>
                        <a:pt x="111760" y="0"/>
                      </a:cubicBezTo>
                      <a:cubicBezTo>
                        <a:pt x="149437" y="423"/>
                        <a:pt x="187748" y="282151"/>
                        <a:pt x="226060" y="563880"/>
                      </a:cubicBez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1" name="Freeform: Shape 420">
                  <a:extLst>
                    <a:ext uri="{FF2B5EF4-FFF2-40B4-BE49-F238E27FC236}">
                      <a16:creationId xmlns:a16="http://schemas.microsoft.com/office/drawing/2014/main" id="{A04D0A94-4727-4B78-95F7-A947350E66D2}"/>
                    </a:ext>
                  </a:extLst>
                </p:cNvPr>
                <p:cNvSpPr/>
                <p:nvPr/>
              </p:nvSpPr>
              <p:spPr>
                <a:xfrm flipV="1">
                  <a:off x="5714607" y="6113851"/>
                  <a:ext cx="134442" cy="569189"/>
                </a:xfrm>
                <a:custGeom>
                  <a:avLst/>
                  <a:gdLst>
                    <a:gd name="connsiteX0" fmla="*/ 0 w 226060"/>
                    <a:gd name="connsiteY0" fmla="*/ 561340 h 563880"/>
                    <a:gd name="connsiteX1" fmla="*/ 111760 w 226060"/>
                    <a:gd name="connsiteY1" fmla="*/ 0 h 563880"/>
                    <a:gd name="connsiteX2" fmla="*/ 226060 w 226060"/>
                    <a:gd name="connsiteY2" fmla="*/ 563880 h 56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6060" h="563880">
                      <a:moveTo>
                        <a:pt x="0" y="561340"/>
                      </a:moveTo>
                      <a:cubicBezTo>
                        <a:pt x="37041" y="280458"/>
                        <a:pt x="74083" y="-423"/>
                        <a:pt x="111760" y="0"/>
                      </a:cubicBezTo>
                      <a:cubicBezTo>
                        <a:pt x="149437" y="423"/>
                        <a:pt x="187748" y="282151"/>
                        <a:pt x="226060" y="563880"/>
                      </a:cubicBez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2" name="Freeform: Shape 421">
                  <a:extLst>
                    <a:ext uri="{FF2B5EF4-FFF2-40B4-BE49-F238E27FC236}">
                      <a16:creationId xmlns:a16="http://schemas.microsoft.com/office/drawing/2014/main" id="{CA2F38D7-C1A1-4222-A97E-1E40048CABA3}"/>
                    </a:ext>
                  </a:extLst>
                </p:cNvPr>
                <p:cNvSpPr/>
                <p:nvPr/>
              </p:nvSpPr>
              <p:spPr>
                <a:xfrm>
                  <a:off x="5302393" y="5540727"/>
                  <a:ext cx="134731" cy="574278"/>
                </a:xfrm>
                <a:custGeom>
                  <a:avLst/>
                  <a:gdLst>
                    <a:gd name="connsiteX0" fmla="*/ 0 w 226060"/>
                    <a:gd name="connsiteY0" fmla="*/ 561340 h 563880"/>
                    <a:gd name="connsiteX1" fmla="*/ 111760 w 226060"/>
                    <a:gd name="connsiteY1" fmla="*/ 0 h 563880"/>
                    <a:gd name="connsiteX2" fmla="*/ 226060 w 226060"/>
                    <a:gd name="connsiteY2" fmla="*/ 563880 h 56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6060" h="563880">
                      <a:moveTo>
                        <a:pt x="0" y="561340"/>
                      </a:moveTo>
                      <a:cubicBezTo>
                        <a:pt x="37041" y="280458"/>
                        <a:pt x="74083" y="-423"/>
                        <a:pt x="111760" y="0"/>
                      </a:cubicBezTo>
                      <a:cubicBezTo>
                        <a:pt x="149437" y="423"/>
                        <a:pt x="187748" y="282151"/>
                        <a:pt x="226060" y="563880"/>
                      </a:cubicBez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EDDDD225-9D6A-46E2-B236-023478E0B589}"/>
                    </a:ext>
                  </a:extLst>
                </p:cNvPr>
                <p:cNvSpPr/>
                <p:nvPr/>
              </p:nvSpPr>
              <p:spPr>
                <a:xfrm>
                  <a:off x="4210373" y="5540728"/>
                  <a:ext cx="146484" cy="573123"/>
                </a:xfrm>
                <a:custGeom>
                  <a:avLst/>
                  <a:gdLst>
                    <a:gd name="connsiteX0" fmla="*/ 0 w 226060"/>
                    <a:gd name="connsiteY0" fmla="*/ 561340 h 563880"/>
                    <a:gd name="connsiteX1" fmla="*/ 111760 w 226060"/>
                    <a:gd name="connsiteY1" fmla="*/ 0 h 563880"/>
                    <a:gd name="connsiteX2" fmla="*/ 226060 w 226060"/>
                    <a:gd name="connsiteY2" fmla="*/ 563880 h 56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6060" h="563880">
                      <a:moveTo>
                        <a:pt x="0" y="561340"/>
                      </a:moveTo>
                      <a:cubicBezTo>
                        <a:pt x="37041" y="280458"/>
                        <a:pt x="74083" y="-423"/>
                        <a:pt x="111760" y="0"/>
                      </a:cubicBezTo>
                      <a:cubicBezTo>
                        <a:pt x="149437" y="423"/>
                        <a:pt x="187748" y="282151"/>
                        <a:pt x="226060" y="563880"/>
                      </a:cubicBez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15" name="Freeform: Shape 414">
                  <a:extLst>
                    <a:ext uri="{FF2B5EF4-FFF2-40B4-BE49-F238E27FC236}">
                      <a16:creationId xmlns:a16="http://schemas.microsoft.com/office/drawing/2014/main" id="{D1A3512B-E067-4BC4-A7C6-C9AA02D6F4A5}"/>
                    </a:ext>
                  </a:extLst>
                </p:cNvPr>
                <p:cNvSpPr/>
                <p:nvPr/>
              </p:nvSpPr>
              <p:spPr>
                <a:xfrm flipV="1">
                  <a:off x="4360899" y="6113851"/>
                  <a:ext cx="128578" cy="569190"/>
                </a:xfrm>
                <a:custGeom>
                  <a:avLst/>
                  <a:gdLst>
                    <a:gd name="connsiteX0" fmla="*/ 0 w 226060"/>
                    <a:gd name="connsiteY0" fmla="*/ 561340 h 563880"/>
                    <a:gd name="connsiteX1" fmla="*/ 111760 w 226060"/>
                    <a:gd name="connsiteY1" fmla="*/ 0 h 563880"/>
                    <a:gd name="connsiteX2" fmla="*/ 226060 w 226060"/>
                    <a:gd name="connsiteY2" fmla="*/ 563880 h 56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6060" h="563880">
                      <a:moveTo>
                        <a:pt x="0" y="561340"/>
                      </a:moveTo>
                      <a:cubicBezTo>
                        <a:pt x="37041" y="280458"/>
                        <a:pt x="74083" y="-423"/>
                        <a:pt x="111760" y="0"/>
                      </a:cubicBezTo>
                      <a:cubicBezTo>
                        <a:pt x="149437" y="423"/>
                        <a:pt x="187748" y="282151"/>
                        <a:pt x="226060" y="563880"/>
                      </a:cubicBez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3" name="Freeform: Shape 422">
                  <a:extLst>
                    <a:ext uri="{FF2B5EF4-FFF2-40B4-BE49-F238E27FC236}">
                      <a16:creationId xmlns:a16="http://schemas.microsoft.com/office/drawing/2014/main" id="{F8364BB4-EFFC-49C4-9F0C-65F6FD4C6B6D}"/>
                    </a:ext>
                  </a:extLst>
                </p:cNvPr>
                <p:cNvSpPr/>
                <p:nvPr/>
              </p:nvSpPr>
              <p:spPr>
                <a:xfrm>
                  <a:off x="5852300" y="5540728"/>
                  <a:ext cx="146484" cy="573123"/>
                </a:xfrm>
                <a:custGeom>
                  <a:avLst/>
                  <a:gdLst>
                    <a:gd name="connsiteX0" fmla="*/ 0 w 226060"/>
                    <a:gd name="connsiteY0" fmla="*/ 561340 h 563880"/>
                    <a:gd name="connsiteX1" fmla="*/ 111760 w 226060"/>
                    <a:gd name="connsiteY1" fmla="*/ 0 h 563880"/>
                    <a:gd name="connsiteX2" fmla="*/ 226060 w 226060"/>
                    <a:gd name="connsiteY2" fmla="*/ 563880 h 56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6060" h="563880">
                      <a:moveTo>
                        <a:pt x="0" y="561340"/>
                      </a:moveTo>
                      <a:cubicBezTo>
                        <a:pt x="37041" y="280458"/>
                        <a:pt x="74083" y="-423"/>
                        <a:pt x="111760" y="0"/>
                      </a:cubicBezTo>
                      <a:cubicBezTo>
                        <a:pt x="149437" y="423"/>
                        <a:pt x="187748" y="282151"/>
                        <a:pt x="226060" y="563880"/>
                      </a:cubicBez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4" name="Freeform: Shape 423">
                  <a:extLst>
                    <a:ext uri="{FF2B5EF4-FFF2-40B4-BE49-F238E27FC236}">
                      <a16:creationId xmlns:a16="http://schemas.microsoft.com/office/drawing/2014/main" id="{DB1ED12C-8EA9-4862-989E-F08772499E35}"/>
                    </a:ext>
                  </a:extLst>
                </p:cNvPr>
                <p:cNvSpPr/>
                <p:nvPr/>
              </p:nvSpPr>
              <p:spPr>
                <a:xfrm flipV="1">
                  <a:off x="6002828" y="6083917"/>
                  <a:ext cx="139744" cy="599125"/>
                </a:xfrm>
                <a:custGeom>
                  <a:avLst/>
                  <a:gdLst>
                    <a:gd name="connsiteX0" fmla="*/ 0 w 226060"/>
                    <a:gd name="connsiteY0" fmla="*/ 561340 h 563880"/>
                    <a:gd name="connsiteX1" fmla="*/ 111760 w 226060"/>
                    <a:gd name="connsiteY1" fmla="*/ 0 h 563880"/>
                    <a:gd name="connsiteX2" fmla="*/ 226060 w 226060"/>
                    <a:gd name="connsiteY2" fmla="*/ 563880 h 56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6060" h="563880">
                      <a:moveTo>
                        <a:pt x="0" y="561340"/>
                      </a:moveTo>
                      <a:cubicBezTo>
                        <a:pt x="37041" y="280458"/>
                        <a:pt x="74083" y="-423"/>
                        <a:pt x="111760" y="0"/>
                      </a:cubicBezTo>
                      <a:cubicBezTo>
                        <a:pt x="149437" y="423"/>
                        <a:pt x="187748" y="282151"/>
                        <a:pt x="226060" y="563880"/>
                      </a:cubicBez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10" name="Freeform: Shape 409">
                  <a:extLst>
                    <a:ext uri="{FF2B5EF4-FFF2-40B4-BE49-F238E27FC236}">
                      <a16:creationId xmlns:a16="http://schemas.microsoft.com/office/drawing/2014/main" id="{C74A1F95-A264-4020-9F56-0DE243C5F2A1}"/>
                    </a:ext>
                  </a:extLst>
                </p:cNvPr>
                <p:cNvSpPr/>
                <p:nvPr/>
              </p:nvSpPr>
              <p:spPr>
                <a:xfrm flipV="1">
                  <a:off x="3797170" y="6113852"/>
                  <a:ext cx="134443" cy="569188"/>
                </a:xfrm>
                <a:custGeom>
                  <a:avLst/>
                  <a:gdLst>
                    <a:gd name="connsiteX0" fmla="*/ 0 w 226060"/>
                    <a:gd name="connsiteY0" fmla="*/ 561340 h 563880"/>
                    <a:gd name="connsiteX1" fmla="*/ 111760 w 226060"/>
                    <a:gd name="connsiteY1" fmla="*/ 0 h 563880"/>
                    <a:gd name="connsiteX2" fmla="*/ 226060 w 226060"/>
                    <a:gd name="connsiteY2" fmla="*/ 563880 h 56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6060" h="563880">
                      <a:moveTo>
                        <a:pt x="0" y="561340"/>
                      </a:moveTo>
                      <a:cubicBezTo>
                        <a:pt x="37041" y="280458"/>
                        <a:pt x="74083" y="-423"/>
                        <a:pt x="111760" y="0"/>
                      </a:cubicBezTo>
                      <a:cubicBezTo>
                        <a:pt x="149437" y="423"/>
                        <a:pt x="187748" y="282151"/>
                        <a:pt x="226060" y="563880"/>
                      </a:cubicBez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5" name="Freeform: Shape 424">
                  <a:extLst>
                    <a:ext uri="{FF2B5EF4-FFF2-40B4-BE49-F238E27FC236}">
                      <a16:creationId xmlns:a16="http://schemas.microsoft.com/office/drawing/2014/main" id="{39642A24-CE96-47B6-B8CE-C102DB47D536}"/>
                    </a:ext>
                  </a:extLst>
                </p:cNvPr>
                <p:cNvSpPr/>
                <p:nvPr/>
              </p:nvSpPr>
              <p:spPr>
                <a:xfrm flipV="1">
                  <a:off x="5439098" y="6113852"/>
                  <a:ext cx="134443" cy="569188"/>
                </a:xfrm>
                <a:custGeom>
                  <a:avLst/>
                  <a:gdLst>
                    <a:gd name="connsiteX0" fmla="*/ 0 w 226060"/>
                    <a:gd name="connsiteY0" fmla="*/ 561340 h 563880"/>
                    <a:gd name="connsiteX1" fmla="*/ 111760 w 226060"/>
                    <a:gd name="connsiteY1" fmla="*/ 0 h 563880"/>
                    <a:gd name="connsiteX2" fmla="*/ 226060 w 226060"/>
                    <a:gd name="connsiteY2" fmla="*/ 563880 h 56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6060" h="563880">
                      <a:moveTo>
                        <a:pt x="0" y="561340"/>
                      </a:moveTo>
                      <a:cubicBezTo>
                        <a:pt x="37041" y="280458"/>
                        <a:pt x="74083" y="-423"/>
                        <a:pt x="111760" y="0"/>
                      </a:cubicBezTo>
                      <a:cubicBezTo>
                        <a:pt x="149437" y="423"/>
                        <a:pt x="187748" y="282151"/>
                        <a:pt x="226060" y="563880"/>
                      </a:cubicBezTo>
                    </a:path>
                  </a:pathLst>
                </a:cu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36" name="TextBox 435">
                  <a:extLst>
                    <a:ext uri="{FF2B5EF4-FFF2-40B4-BE49-F238E27FC236}">
                      <a16:creationId xmlns:a16="http://schemas.microsoft.com/office/drawing/2014/main" id="{562F9BCE-F835-4BBA-84C8-596FA7B7D343}"/>
                    </a:ext>
                  </a:extLst>
                </p:cNvPr>
                <p:cNvSpPr txBox="1"/>
                <p:nvPr/>
              </p:nvSpPr>
              <p:spPr>
                <a:xfrm>
                  <a:off x="1139319" y="5744900"/>
                  <a:ext cx="1722132" cy="5560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Bahnschrift" panose="020B0502040204020203"/>
                    </a:rPr>
                    <a:t>FSK Modulated Wave </a:t>
                  </a:r>
                  <a:r>
                    <a:rPr lang="en-US" dirty="0" err="1">
                      <a:latin typeface="Bahnschrift" panose="020B0502040204020203"/>
                    </a:rPr>
                    <a:t>CosW</a:t>
                  </a:r>
                  <a:r>
                    <a:rPr lang="en-US" baseline="-25000" dirty="0" err="1">
                      <a:latin typeface="Bahnschrift" panose="020B0502040204020203"/>
                    </a:rPr>
                    <a:t>h</a:t>
                  </a:r>
                  <a:r>
                    <a:rPr lang="en-US" dirty="0">
                      <a:latin typeface="Bahnschrift" panose="020B0502040204020203"/>
                    </a:rPr>
                    <a:t> t</a:t>
                  </a:r>
                </a:p>
              </p:txBody>
            </p:sp>
          </p:grpSp>
        </p:grp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5679E593-90E3-4D72-AD22-F266F97E41B0}"/>
              </a:ext>
            </a:extLst>
          </p:cNvPr>
          <p:cNvSpPr txBox="1"/>
          <p:nvPr/>
        </p:nvSpPr>
        <p:spPr>
          <a:xfrm>
            <a:off x="2583757" y="5720733"/>
            <a:ext cx="830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00B050"/>
                </a:solidFill>
                <a:latin typeface="Bahnschrift" panose="020B0502040204020203"/>
              </a:rPr>
              <a:t>CosW</a:t>
            </a:r>
            <a:r>
              <a:rPr lang="en-US" sz="1200" b="1" baseline="-25000" dirty="0" err="1">
                <a:solidFill>
                  <a:srgbClr val="00B050"/>
                </a:solidFill>
                <a:latin typeface="Bahnschrift" panose="020B0502040204020203"/>
              </a:rPr>
              <a:t>h</a:t>
            </a:r>
            <a:r>
              <a:rPr lang="en-US" sz="1200" b="1" baseline="-25000" dirty="0">
                <a:solidFill>
                  <a:srgbClr val="00B050"/>
                </a:solidFill>
                <a:latin typeface="Bahnschrift" panose="020B0502040204020203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Bahnschrift" panose="020B0502040204020203"/>
              </a:rPr>
              <a:t>t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45B90FF-1EF7-47CB-BA3A-7AF3D841AB9F}"/>
              </a:ext>
            </a:extLst>
          </p:cNvPr>
          <p:cNvSpPr txBox="1"/>
          <p:nvPr/>
        </p:nvSpPr>
        <p:spPr>
          <a:xfrm>
            <a:off x="3909935" y="5801708"/>
            <a:ext cx="726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00B0F0"/>
                </a:solidFill>
                <a:latin typeface="Bahnschrift" panose="020B0502040204020203"/>
              </a:rPr>
              <a:t>CosW</a:t>
            </a:r>
            <a:r>
              <a:rPr lang="en-US" sz="1200" b="1" baseline="-25000" dirty="0" err="1">
                <a:solidFill>
                  <a:srgbClr val="00B0F0"/>
                </a:solidFill>
                <a:latin typeface="Bahnschrift" panose="020B0502040204020203"/>
              </a:rPr>
              <a:t>l</a:t>
            </a:r>
            <a:r>
              <a:rPr lang="en-US" sz="1200" b="1" baseline="-25000" dirty="0">
                <a:solidFill>
                  <a:srgbClr val="00B0F0"/>
                </a:solidFill>
                <a:latin typeface="Bahnschrift" panose="020B0502040204020203"/>
              </a:rPr>
              <a:t> </a:t>
            </a:r>
            <a:r>
              <a:rPr lang="en-US" sz="1200" b="1" dirty="0">
                <a:solidFill>
                  <a:srgbClr val="00B0F0"/>
                </a:solidFill>
                <a:latin typeface="Bahnschrift" panose="020B0502040204020203"/>
              </a:rPr>
              <a:t>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734EADD-1527-4AE4-992C-22E8B3010FE9}"/>
              </a:ext>
            </a:extLst>
          </p:cNvPr>
          <p:cNvSpPr txBox="1"/>
          <p:nvPr/>
        </p:nvSpPr>
        <p:spPr>
          <a:xfrm>
            <a:off x="5172540" y="5813249"/>
            <a:ext cx="7265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>
                <a:solidFill>
                  <a:srgbClr val="00B050"/>
                </a:solidFill>
                <a:latin typeface="Bahnschrift" panose="020B0502040204020203"/>
              </a:rPr>
              <a:t>CosW</a:t>
            </a:r>
            <a:r>
              <a:rPr lang="en-US" sz="1050" b="1" baseline="-25000" dirty="0" err="1">
                <a:solidFill>
                  <a:srgbClr val="00B050"/>
                </a:solidFill>
                <a:latin typeface="Bahnschrift" panose="020B0502040204020203"/>
              </a:rPr>
              <a:t>h</a:t>
            </a:r>
            <a:r>
              <a:rPr lang="en-US" sz="1050" b="1" baseline="-25000" dirty="0">
                <a:solidFill>
                  <a:srgbClr val="00B050"/>
                </a:solidFill>
                <a:latin typeface="Bahnschrift" panose="020B0502040204020203"/>
              </a:rPr>
              <a:t> </a:t>
            </a:r>
            <a:r>
              <a:rPr lang="en-US" sz="1050" b="1" dirty="0">
                <a:solidFill>
                  <a:srgbClr val="00B050"/>
                </a:solidFill>
                <a:latin typeface="Bahnschrift" panose="020B0502040204020203"/>
              </a:rPr>
              <a:t>t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AA12DC9-45DF-4967-A666-79F51DF9FDBC}"/>
              </a:ext>
            </a:extLst>
          </p:cNvPr>
          <p:cNvSpPr txBox="1"/>
          <p:nvPr/>
        </p:nvSpPr>
        <p:spPr>
          <a:xfrm>
            <a:off x="6323282" y="5790166"/>
            <a:ext cx="7265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>
                <a:solidFill>
                  <a:srgbClr val="00B050"/>
                </a:solidFill>
                <a:latin typeface="Bahnschrift" panose="020B0502040204020203"/>
              </a:rPr>
              <a:t>CosW</a:t>
            </a:r>
            <a:r>
              <a:rPr lang="en-US" sz="1050" b="1" baseline="-25000" dirty="0" err="1">
                <a:solidFill>
                  <a:srgbClr val="00B050"/>
                </a:solidFill>
                <a:latin typeface="Bahnschrift" panose="020B0502040204020203"/>
              </a:rPr>
              <a:t>h</a:t>
            </a:r>
            <a:r>
              <a:rPr lang="en-US" sz="1050" b="1" baseline="-25000" dirty="0">
                <a:solidFill>
                  <a:srgbClr val="00B050"/>
                </a:solidFill>
                <a:latin typeface="Bahnschrift" panose="020B0502040204020203"/>
              </a:rPr>
              <a:t> </a:t>
            </a:r>
            <a:r>
              <a:rPr lang="en-US" sz="1050" b="1" dirty="0">
                <a:solidFill>
                  <a:srgbClr val="00B050"/>
                </a:solidFill>
                <a:latin typeface="Bahnschrift" panose="020B0502040204020203"/>
              </a:rPr>
              <a:t>t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B4305AE-A0A7-4AC3-90C8-0EBBFA40C360}"/>
              </a:ext>
            </a:extLst>
          </p:cNvPr>
          <p:cNvSpPr txBox="1"/>
          <p:nvPr/>
        </p:nvSpPr>
        <p:spPr>
          <a:xfrm>
            <a:off x="7521826" y="5768231"/>
            <a:ext cx="726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00B0F0"/>
                </a:solidFill>
                <a:latin typeface="Bahnschrift" panose="020B0502040204020203"/>
              </a:rPr>
              <a:t>CosW</a:t>
            </a:r>
            <a:r>
              <a:rPr lang="en-US" sz="1200" b="1" baseline="-25000" dirty="0" err="1">
                <a:solidFill>
                  <a:srgbClr val="00B0F0"/>
                </a:solidFill>
                <a:latin typeface="Bahnschrift" panose="020B0502040204020203"/>
              </a:rPr>
              <a:t>l</a:t>
            </a:r>
            <a:r>
              <a:rPr lang="en-US" sz="1200" b="1" baseline="-25000" dirty="0">
                <a:solidFill>
                  <a:srgbClr val="00B0F0"/>
                </a:solidFill>
                <a:latin typeface="Bahnschrift" panose="020B0502040204020203"/>
              </a:rPr>
              <a:t> </a:t>
            </a:r>
            <a:r>
              <a:rPr lang="en-US" sz="1200" b="1" dirty="0">
                <a:solidFill>
                  <a:srgbClr val="00B0F0"/>
                </a:solidFill>
                <a:latin typeface="Bahnschrift" panose="020B0502040204020203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26554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7BCB00-DDF7-4973-87D0-C4A63FB6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dirty="0"/>
              <a:t>Help avoid the noise problems beset by ASK.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Lower chances of an error.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Provides high signal to noise ratio.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The transmitter and receiver implementations are simple.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9724-58EB-4DDE-84B8-8593BD37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Advantages of frequency shift Keying</a:t>
            </a:r>
          </a:p>
        </p:txBody>
      </p:sp>
    </p:spTree>
    <p:extLst>
      <p:ext uri="{BB962C8B-B14F-4D97-AF65-F5344CB8AC3E}">
        <p14:creationId xmlns:p14="http://schemas.microsoft.com/office/powerpoint/2010/main" val="345732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3" y="1604508"/>
            <a:ext cx="8654246" cy="4994911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dirty="0"/>
              <a:t>Larger bandwidth as compared to ASK thus it offers less bandwidth efficiency.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It has lower power efficiency.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Disadvantages of frequency shift Keying </a:t>
            </a:r>
          </a:p>
        </p:txBody>
      </p:sp>
    </p:spTree>
    <p:extLst>
      <p:ext uri="{BB962C8B-B14F-4D97-AF65-F5344CB8AC3E}">
        <p14:creationId xmlns:p14="http://schemas.microsoft.com/office/powerpoint/2010/main" val="349396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5DF9D0-E301-4B88-81F8-B3B02C54B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this lecture, you will be able to</a:t>
            </a:r>
          </a:p>
          <a:p>
            <a:pPr lvl="1"/>
            <a:r>
              <a:rPr lang="en-US" dirty="0"/>
              <a:t>learn the digital to analog conversions.</a:t>
            </a:r>
          </a:p>
          <a:p>
            <a:pPr lvl="1"/>
            <a:r>
              <a:rPr lang="en-US" dirty="0"/>
              <a:t>understand the various modulation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618852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7BCB00-DDF7-4973-87D0-C4A63FB6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phase of the analog carrier signal is modified to according to the message signal.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PSK is of two types: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Binary Phase Shift Keying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Quadrature Phase Shift keying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9724-58EB-4DDE-84B8-8593BD37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 Phase Shift keying</a:t>
            </a:r>
          </a:p>
        </p:txBody>
      </p:sp>
    </p:spTree>
    <p:extLst>
      <p:ext uri="{BB962C8B-B14F-4D97-AF65-F5344CB8AC3E}">
        <p14:creationId xmlns:p14="http://schemas.microsoft.com/office/powerpoint/2010/main" val="1104386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Binary Phase Shift Keying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36347" y="1782865"/>
            <a:ext cx="1233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ahnschrift" panose="020B0502040204020203"/>
              </a:rPr>
              <a:t>Unipolar NRZ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A10B0-C1DC-473F-9D4A-DA33E5E7BB87}"/>
              </a:ext>
            </a:extLst>
          </p:cNvPr>
          <p:cNvCxnSpPr>
            <a:cxnSpLocks/>
          </p:cNvCxnSpPr>
          <p:nvPr/>
        </p:nvCxnSpPr>
        <p:spPr>
          <a:xfrm>
            <a:off x="1205250" y="1327758"/>
            <a:ext cx="5304" cy="18116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644CFA-A8CB-4A1A-9606-B3938E5602C4}"/>
              </a:ext>
            </a:extLst>
          </p:cNvPr>
          <p:cNvCxnSpPr>
            <a:cxnSpLocks/>
          </p:cNvCxnSpPr>
          <p:nvPr/>
        </p:nvCxnSpPr>
        <p:spPr>
          <a:xfrm>
            <a:off x="1192872" y="2388820"/>
            <a:ext cx="76920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38A98E-C06A-467C-ABF2-890962324B54}"/>
              </a:ext>
            </a:extLst>
          </p:cNvPr>
          <p:cNvCxnSpPr>
            <a:cxnSpLocks/>
          </p:cNvCxnSpPr>
          <p:nvPr/>
        </p:nvCxnSpPr>
        <p:spPr>
          <a:xfrm>
            <a:off x="2149104" y="1425857"/>
            <a:ext cx="2901" cy="16373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DDEE1E-536A-481B-97C8-AE29D6D02CE7}"/>
              </a:ext>
            </a:extLst>
          </p:cNvPr>
          <p:cNvCxnSpPr>
            <a:cxnSpLocks/>
          </p:cNvCxnSpPr>
          <p:nvPr/>
        </p:nvCxnSpPr>
        <p:spPr>
          <a:xfrm>
            <a:off x="4061565" y="1425857"/>
            <a:ext cx="0" cy="163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09F636-2822-435D-B648-43CB577B1DC0}"/>
              </a:ext>
            </a:extLst>
          </p:cNvPr>
          <p:cNvCxnSpPr>
            <a:cxnSpLocks/>
          </p:cNvCxnSpPr>
          <p:nvPr/>
        </p:nvCxnSpPr>
        <p:spPr>
          <a:xfrm flipH="1">
            <a:off x="5017355" y="1425857"/>
            <a:ext cx="441" cy="163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2941E4-B3D5-4FFB-8FC3-510DC8271F9A}"/>
              </a:ext>
            </a:extLst>
          </p:cNvPr>
          <p:cNvCxnSpPr>
            <a:cxnSpLocks/>
          </p:cNvCxnSpPr>
          <p:nvPr/>
        </p:nvCxnSpPr>
        <p:spPr>
          <a:xfrm>
            <a:off x="5495911" y="1425857"/>
            <a:ext cx="0" cy="163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F0EC37-434B-4E04-A788-95CF0352DCD9}"/>
              </a:ext>
            </a:extLst>
          </p:cNvPr>
          <p:cNvCxnSpPr>
            <a:cxnSpLocks/>
          </p:cNvCxnSpPr>
          <p:nvPr/>
        </p:nvCxnSpPr>
        <p:spPr>
          <a:xfrm>
            <a:off x="5974026" y="1425857"/>
            <a:ext cx="6829" cy="163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A839F3-4BEE-4590-8BB6-3547DECB30F2}"/>
              </a:ext>
            </a:extLst>
          </p:cNvPr>
          <p:cNvCxnSpPr>
            <a:cxnSpLocks/>
          </p:cNvCxnSpPr>
          <p:nvPr/>
        </p:nvCxnSpPr>
        <p:spPr>
          <a:xfrm>
            <a:off x="6930254" y="1425857"/>
            <a:ext cx="0" cy="163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1FE30B-DDE7-42DF-A3C8-90D5724C4297}"/>
              </a:ext>
            </a:extLst>
          </p:cNvPr>
          <p:cNvCxnSpPr>
            <a:cxnSpLocks/>
          </p:cNvCxnSpPr>
          <p:nvPr/>
        </p:nvCxnSpPr>
        <p:spPr>
          <a:xfrm flipH="1">
            <a:off x="7399949" y="1425857"/>
            <a:ext cx="8420" cy="163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EA74F1-0C89-4288-9DAC-AF046C20D4F4}"/>
              </a:ext>
            </a:extLst>
          </p:cNvPr>
          <p:cNvCxnSpPr/>
          <p:nvPr/>
        </p:nvCxnSpPr>
        <p:spPr>
          <a:xfrm>
            <a:off x="1192872" y="2013396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25E8AF-A471-4DAA-A3DC-8DDCD149DAD8}"/>
              </a:ext>
            </a:extLst>
          </p:cNvPr>
          <p:cNvCxnSpPr/>
          <p:nvPr/>
        </p:nvCxnSpPr>
        <p:spPr>
          <a:xfrm>
            <a:off x="2149103" y="2013396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90F805-3E45-49A0-AC60-02D2B3945242}"/>
              </a:ext>
            </a:extLst>
          </p:cNvPr>
          <p:cNvCxnSpPr/>
          <p:nvPr/>
        </p:nvCxnSpPr>
        <p:spPr>
          <a:xfrm>
            <a:off x="2149103" y="2388820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32155F-9FA0-4D34-8612-57194453ED3D}"/>
              </a:ext>
            </a:extLst>
          </p:cNvPr>
          <p:cNvCxnSpPr/>
          <p:nvPr/>
        </p:nvCxnSpPr>
        <p:spPr>
          <a:xfrm>
            <a:off x="3105334" y="2388820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E970FE-90CB-4CDF-9FC6-45776D35E807}"/>
              </a:ext>
            </a:extLst>
          </p:cNvPr>
          <p:cNvCxnSpPr/>
          <p:nvPr/>
        </p:nvCxnSpPr>
        <p:spPr>
          <a:xfrm>
            <a:off x="4061565" y="2013396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0A0A76-C0F8-4FE6-8C03-C65889022D7C}"/>
              </a:ext>
            </a:extLst>
          </p:cNvPr>
          <p:cNvCxnSpPr/>
          <p:nvPr/>
        </p:nvCxnSpPr>
        <p:spPr>
          <a:xfrm>
            <a:off x="4061565" y="2013396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3F4293-D861-4EEB-A242-462FBD3269A1}"/>
              </a:ext>
            </a:extLst>
          </p:cNvPr>
          <p:cNvCxnSpPr/>
          <p:nvPr/>
        </p:nvCxnSpPr>
        <p:spPr>
          <a:xfrm>
            <a:off x="5017795" y="2013396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85F5027-3047-4668-ABA8-E04333BE27A4}"/>
              </a:ext>
            </a:extLst>
          </p:cNvPr>
          <p:cNvCxnSpPr>
            <a:cxnSpLocks/>
          </p:cNvCxnSpPr>
          <p:nvPr/>
        </p:nvCxnSpPr>
        <p:spPr>
          <a:xfrm>
            <a:off x="5017795" y="2388820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DB1451-CCFB-49A3-9879-517285B2CE5C}"/>
              </a:ext>
            </a:extLst>
          </p:cNvPr>
          <p:cNvCxnSpPr/>
          <p:nvPr/>
        </p:nvCxnSpPr>
        <p:spPr>
          <a:xfrm>
            <a:off x="5495911" y="2013396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5F0E36-3E12-4288-B8BB-1076201A4536}"/>
              </a:ext>
            </a:extLst>
          </p:cNvPr>
          <p:cNvCxnSpPr>
            <a:cxnSpLocks/>
          </p:cNvCxnSpPr>
          <p:nvPr/>
        </p:nvCxnSpPr>
        <p:spPr>
          <a:xfrm>
            <a:off x="5495911" y="2013396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B9FF5C-949B-4601-9038-C24620EC7CF8}"/>
              </a:ext>
            </a:extLst>
          </p:cNvPr>
          <p:cNvCxnSpPr/>
          <p:nvPr/>
        </p:nvCxnSpPr>
        <p:spPr>
          <a:xfrm>
            <a:off x="6930257" y="2013396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586901F-9953-40FF-B17C-29D782E7177A}"/>
              </a:ext>
            </a:extLst>
          </p:cNvPr>
          <p:cNvCxnSpPr/>
          <p:nvPr/>
        </p:nvCxnSpPr>
        <p:spPr>
          <a:xfrm>
            <a:off x="5974026" y="2388820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6683EE-C9FD-4821-A1A0-83080DCF32B1}"/>
              </a:ext>
            </a:extLst>
          </p:cNvPr>
          <p:cNvCxnSpPr/>
          <p:nvPr/>
        </p:nvCxnSpPr>
        <p:spPr>
          <a:xfrm>
            <a:off x="5974026" y="2013396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1EEDF9-476D-43BF-B311-3330E244FA52}"/>
              </a:ext>
            </a:extLst>
          </p:cNvPr>
          <p:cNvCxnSpPr>
            <a:cxnSpLocks/>
          </p:cNvCxnSpPr>
          <p:nvPr/>
        </p:nvCxnSpPr>
        <p:spPr>
          <a:xfrm>
            <a:off x="6930254" y="2013396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F096EE-B379-4144-B007-AEAC363CF39B}"/>
              </a:ext>
            </a:extLst>
          </p:cNvPr>
          <p:cNvCxnSpPr>
            <a:cxnSpLocks/>
          </p:cNvCxnSpPr>
          <p:nvPr/>
        </p:nvCxnSpPr>
        <p:spPr>
          <a:xfrm>
            <a:off x="7408370" y="2388820"/>
            <a:ext cx="4630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71865E-0143-4015-9C41-169002D155CB}"/>
              </a:ext>
            </a:extLst>
          </p:cNvPr>
          <p:cNvCxnSpPr/>
          <p:nvPr/>
        </p:nvCxnSpPr>
        <p:spPr>
          <a:xfrm>
            <a:off x="7408370" y="2013396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73494C-6582-4B85-B217-9836D564EB14}"/>
              </a:ext>
            </a:extLst>
          </p:cNvPr>
          <p:cNvCxnSpPr>
            <a:cxnSpLocks/>
          </p:cNvCxnSpPr>
          <p:nvPr/>
        </p:nvCxnSpPr>
        <p:spPr>
          <a:xfrm>
            <a:off x="7871399" y="1425857"/>
            <a:ext cx="8419" cy="163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9D35B75-8C0A-408B-8204-8EFDCB198C50}"/>
              </a:ext>
            </a:extLst>
          </p:cNvPr>
          <p:cNvSpPr txBox="1"/>
          <p:nvPr/>
        </p:nvSpPr>
        <p:spPr>
          <a:xfrm>
            <a:off x="1319587" y="1515326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F23AFD-1712-4328-8D41-ABA7C43D0C0B}"/>
              </a:ext>
            </a:extLst>
          </p:cNvPr>
          <p:cNvSpPr txBox="1"/>
          <p:nvPr/>
        </p:nvSpPr>
        <p:spPr>
          <a:xfrm>
            <a:off x="1797702" y="1526824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1DD2EE-7F10-4A21-B847-55795891413F}"/>
              </a:ext>
            </a:extLst>
          </p:cNvPr>
          <p:cNvSpPr txBox="1"/>
          <p:nvPr/>
        </p:nvSpPr>
        <p:spPr>
          <a:xfrm>
            <a:off x="4126114" y="1515326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4E2A49-9AE5-43E2-B111-AA7023B3D882}"/>
              </a:ext>
            </a:extLst>
          </p:cNvPr>
          <p:cNvSpPr txBox="1"/>
          <p:nvPr/>
        </p:nvSpPr>
        <p:spPr>
          <a:xfrm>
            <a:off x="4604230" y="1526824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82DA69-5DB4-45DF-8EFB-A395F76E3F9F}"/>
              </a:ext>
            </a:extLst>
          </p:cNvPr>
          <p:cNvSpPr txBox="1"/>
          <p:nvPr/>
        </p:nvSpPr>
        <p:spPr>
          <a:xfrm>
            <a:off x="5597015" y="1515326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11F8A1-6E65-40C2-8041-560A4A587376}"/>
              </a:ext>
            </a:extLst>
          </p:cNvPr>
          <p:cNvSpPr txBox="1"/>
          <p:nvPr/>
        </p:nvSpPr>
        <p:spPr>
          <a:xfrm>
            <a:off x="7065594" y="1526824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78D95-678E-46F7-A13B-14F73DDD5EF4}"/>
              </a:ext>
            </a:extLst>
          </p:cNvPr>
          <p:cNvSpPr txBox="1"/>
          <p:nvPr/>
        </p:nvSpPr>
        <p:spPr>
          <a:xfrm>
            <a:off x="2284599" y="1515326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032570-04C0-458F-9525-680A00F21D9B}"/>
              </a:ext>
            </a:extLst>
          </p:cNvPr>
          <p:cNvSpPr txBox="1"/>
          <p:nvPr/>
        </p:nvSpPr>
        <p:spPr>
          <a:xfrm>
            <a:off x="2761252" y="1515326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1BAD78E-D55E-4574-947C-4193467CA497}"/>
              </a:ext>
            </a:extLst>
          </p:cNvPr>
          <p:cNvSpPr txBox="1"/>
          <p:nvPr/>
        </p:nvSpPr>
        <p:spPr>
          <a:xfrm>
            <a:off x="3211595" y="1515326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54CD96-6A56-4BD3-B0E4-21C5D6726E0C}"/>
              </a:ext>
            </a:extLst>
          </p:cNvPr>
          <p:cNvSpPr txBox="1"/>
          <p:nvPr/>
        </p:nvSpPr>
        <p:spPr>
          <a:xfrm>
            <a:off x="3688248" y="1515326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C109AE-2D97-4427-BB92-D3E649864432}"/>
              </a:ext>
            </a:extLst>
          </p:cNvPr>
          <p:cNvSpPr txBox="1"/>
          <p:nvPr/>
        </p:nvSpPr>
        <p:spPr>
          <a:xfrm>
            <a:off x="6079482" y="1515326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DAD9BA1-8CF1-40EA-A2CE-D57917553D8B}"/>
              </a:ext>
            </a:extLst>
          </p:cNvPr>
          <p:cNvSpPr txBox="1"/>
          <p:nvPr/>
        </p:nvSpPr>
        <p:spPr>
          <a:xfrm>
            <a:off x="6556135" y="1515326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D7022B0-536A-415F-96B7-70671AEEEC61}"/>
              </a:ext>
            </a:extLst>
          </p:cNvPr>
          <p:cNvSpPr txBox="1"/>
          <p:nvPr/>
        </p:nvSpPr>
        <p:spPr>
          <a:xfrm>
            <a:off x="7471335" y="1515326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1ECF1D5-FBAA-4CA9-B349-44CA7A204CCA}"/>
              </a:ext>
            </a:extLst>
          </p:cNvPr>
          <p:cNvSpPr/>
          <p:nvPr/>
        </p:nvSpPr>
        <p:spPr>
          <a:xfrm>
            <a:off x="8803109" y="2147444"/>
            <a:ext cx="229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298006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6627" y="2721114"/>
            <a:ext cx="1026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ahnschrift" panose="020B0502040204020203"/>
              </a:rPr>
              <a:t>Polar NRZ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995" y="1790977"/>
            <a:ext cx="1153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ahnschrift" panose="020B0502040204020203"/>
              </a:rPr>
              <a:t>Unipolar NRZ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3015D6-0CEC-41FE-A1EB-594655A728CA}"/>
              </a:ext>
            </a:extLst>
          </p:cNvPr>
          <p:cNvCxnSpPr>
            <a:cxnSpLocks/>
          </p:cNvCxnSpPr>
          <p:nvPr/>
        </p:nvCxnSpPr>
        <p:spPr>
          <a:xfrm flipH="1">
            <a:off x="1191208" y="1327758"/>
            <a:ext cx="14043" cy="32671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785D6C-2E30-4013-9722-F44636C9D19E}"/>
              </a:ext>
            </a:extLst>
          </p:cNvPr>
          <p:cNvCxnSpPr>
            <a:cxnSpLocks/>
          </p:cNvCxnSpPr>
          <p:nvPr/>
        </p:nvCxnSpPr>
        <p:spPr>
          <a:xfrm>
            <a:off x="1192872" y="2388820"/>
            <a:ext cx="76920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B246AE-8939-49D0-8F0D-38274E99EA19}"/>
              </a:ext>
            </a:extLst>
          </p:cNvPr>
          <p:cNvCxnSpPr>
            <a:cxnSpLocks/>
          </p:cNvCxnSpPr>
          <p:nvPr/>
        </p:nvCxnSpPr>
        <p:spPr>
          <a:xfrm flipH="1">
            <a:off x="2146488" y="1425857"/>
            <a:ext cx="2616" cy="288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C5930D-E235-46AD-B53E-240555724859}"/>
              </a:ext>
            </a:extLst>
          </p:cNvPr>
          <p:cNvCxnSpPr>
            <a:cxnSpLocks/>
          </p:cNvCxnSpPr>
          <p:nvPr/>
        </p:nvCxnSpPr>
        <p:spPr>
          <a:xfrm>
            <a:off x="4061565" y="1425857"/>
            <a:ext cx="0" cy="288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1EBB0F-54C2-41FA-B20A-75A7205F1FED}"/>
              </a:ext>
            </a:extLst>
          </p:cNvPr>
          <p:cNvCxnSpPr>
            <a:cxnSpLocks/>
          </p:cNvCxnSpPr>
          <p:nvPr/>
        </p:nvCxnSpPr>
        <p:spPr>
          <a:xfrm flipH="1">
            <a:off x="5017355" y="1425857"/>
            <a:ext cx="442" cy="288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174A2B-7947-42BE-8EFA-EBD8BF61C8AF}"/>
              </a:ext>
            </a:extLst>
          </p:cNvPr>
          <p:cNvCxnSpPr>
            <a:cxnSpLocks/>
          </p:cNvCxnSpPr>
          <p:nvPr/>
        </p:nvCxnSpPr>
        <p:spPr>
          <a:xfrm>
            <a:off x="5495911" y="1425857"/>
            <a:ext cx="0" cy="288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C1CEBD-BD77-407E-92EA-9B3FC7C90E6E}"/>
              </a:ext>
            </a:extLst>
          </p:cNvPr>
          <p:cNvCxnSpPr>
            <a:cxnSpLocks/>
          </p:cNvCxnSpPr>
          <p:nvPr/>
        </p:nvCxnSpPr>
        <p:spPr>
          <a:xfrm>
            <a:off x="5974026" y="1425857"/>
            <a:ext cx="6829" cy="288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5DC1E8-9DFC-4046-8F2C-4A8AE18E371C}"/>
              </a:ext>
            </a:extLst>
          </p:cNvPr>
          <p:cNvCxnSpPr>
            <a:cxnSpLocks/>
          </p:cNvCxnSpPr>
          <p:nvPr/>
        </p:nvCxnSpPr>
        <p:spPr>
          <a:xfrm>
            <a:off x="6930254" y="1425857"/>
            <a:ext cx="0" cy="288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389B8D-BBF7-469A-81B2-AE28028E410E}"/>
              </a:ext>
            </a:extLst>
          </p:cNvPr>
          <p:cNvCxnSpPr>
            <a:cxnSpLocks/>
          </p:cNvCxnSpPr>
          <p:nvPr/>
        </p:nvCxnSpPr>
        <p:spPr>
          <a:xfrm flipH="1">
            <a:off x="7399949" y="1425857"/>
            <a:ext cx="8420" cy="288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CBD53-C164-445D-B3F1-C72D33909767}"/>
              </a:ext>
            </a:extLst>
          </p:cNvPr>
          <p:cNvCxnSpPr/>
          <p:nvPr/>
        </p:nvCxnSpPr>
        <p:spPr>
          <a:xfrm>
            <a:off x="1192872" y="2013396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51AF13-2832-4ECA-A004-2E8A6EDEBC7A}"/>
              </a:ext>
            </a:extLst>
          </p:cNvPr>
          <p:cNvCxnSpPr/>
          <p:nvPr/>
        </p:nvCxnSpPr>
        <p:spPr>
          <a:xfrm>
            <a:off x="2149103" y="2013396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BA3F99-14D9-4AC2-811D-859F952C5B23}"/>
              </a:ext>
            </a:extLst>
          </p:cNvPr>
          <p:cNvCxnSpPr/>
          <p:nvPr/>
        </p:nvCxnSpPr>
        <p:spPr>
          <a:xfrm>
            <a:off x="2149103" y="2388820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AF5F8E-0A1D-4975-9892-07849B37BC95}"/>
              </a:ext>
            </a:extLst>
          </p:cNvPr>
          <p:cNvCxnSpPr/>
          <p:nvPr/>
        </p:nvCxnSpPr>
        <p:spPr>
          <a:xfrm>
            <a:off x="3105334" y="2388820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F4047F-FDC4-4ED4-9EA8-EC81639E318A}"/>
              </a:ext>
            </a:extLst>
          </p:cNvPr>
          <p:cNvCxnSpPr/>
          <p:nvPr/>
        </p:nvCxnSpPr>
        <p:spPr>
          <a:xfrm>
            <a:off x="4061565" y="2013396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AE5AF0-F690-464D-BCA7-E76240EEB9CD}"/>
              </a:ext>
            </a:extLst>
          </p:cNvPr>
          <p:cNvCxnSpPr/>
          <p:nvPr/>
        </p:nvCxnSpPr>
        <p:spPr>
          <a:xfrm>
            <a:off x="4061565" y="2013396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FB102E-E205-420F-BABA-47B753FCFE94}"/>
              </a:ext>
            </a:extLst>
          </p:cNvPr>
          <p:cNvCxnSpPr/>
          <p:nvPr/>
        </p:nvCxnSpPr>
        <p:spPr>
          <a:xfrm>
            <a:off x="5017795" y="2013396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D30887-4FC9-4A00-919B-3826A3CCF51A}"/>
              </a:ext>
            </a:extLst>
          </p:cNvPr>
          <p:cNvCxnSpPr>
            <a:cxnSpLocks/>
          </p:cNvCxnSpPr>
          <p:nvPr/>
        </p:nvCxnSpPr>
        <p:spPr>
          <a:xfrm>
            <a:off x="5017795" y="2388820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0A20FD-AB1D-4DCE-8BF4-A9FD2E39279D}"/>
              </a:ext>
            </a:extLst>
          </p:cNvPr>
          <p:cNvCxnSpPr/>
          <p:nvPr/>
        </p:nvCxnSpPr>
        <p:spPr>
          <a:xfrm>
            <a:off x="5495911" y="2013396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DF36DD-09D7-4393-B60D-410567F8BC79}"/>
              </a:ext>
            </a:extLst>
          </p:cNvPr>
          <p:cNvCxnSpPr>
            <a:cxnSpLocks/>
          </p:cNvCxnSpPr>
          <p:nvPr/>
        </p:nvCxnSpPr>
        <p:spPr>
          <a:xfrm>
            <a:off x="5495911" y="2013396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68047A-9105-4498-B740-85D9A3C14D97}"/>
              </a:ext>
            </a:extLst>
          </p:cNvPr>
          <p:cNvCxnSpPr/>
          <p:nvPr/>
        </p:nvCxnSpPr>
        <p:spPr>
          <a:xfrm>
            <a:off x="6930257" y="2013396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EC8A97-4944-4DA2-9549-7D201B9E6559}"/>
              </a:ext>
            </a:extLst>
          </p:cNvPr>
          <p:cNvCxnSpPr/>
          <p:nvPr/>
        </p:nvCxnSpPr>
        <p:spPr>
          <a:xfrm>
            <a:off x="5974026" y="2388820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1BCDF6-22A9-41D6-B349-096390B0563A}"/>
              </a:ext>
            </a:extLst>
          </p:cNvPr>
          <p:cNvCxnSpPr/>
          <p:nvPr/>
        </p:nvCxnSpPr>
        <p:spPr>
          <a:xfrm>
            <a:off x="5974026" y="2013396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3192A1-49D0-450B-856C-C2046BB304B0}"/>
              </a:ext>
            </a:extLst>
          </p:cNvPr>
          <p:cNvCxnSpPr>
            <a:cxnSpLocks/>
          </p:cNvCxnSpPr>
          <p:nvPr/>
        </p:nvCxnSpPr>
        <p:spPr>
          <a:xfrm>
            <a:off x="6930254" y="2013396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2B9844C-52E6-4DDF-93A7-4846FA240384}"/>
              </a:ext>
            </a:extLst>
          </p:cNvPr>
          <p:cNvCxnSpPr>
            <a:cxnSpLocks/>
          </p:cNvCxnSpPr>
          <p:nvPr/>
        </p:nvCxnSpPr>
        <p:spPr>
          <a:xfrm>
            <a:off x="7408370" y="2388820"/>
            <a:ext cx="4630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E91F50-3CEB-4449-900B-18D9022DC466}"/>
              </a:ext>
            </a:extLst>
          </p:cNvPr>
          <p:cNvCxnSpPr/>
          <p:nvPr/>
        </p:nvCxnSpPr>
        <p:spPr>
          <a:xfrm>
            <a:off x="7408370" y="2013396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D7E54D-2803-4D2F-862A-EE25FE89E972}"/>
              </a:ext>
            </a:extLst>
          </p:cNvPr>
          <p:cNvCxnSpPr>
            <a:cxnSpLocks/>
          </p:cNvCxnSpPr>
          <p:nvPr/>
        </p:nvCxnSpPr>
        <p:spPr>
          <a:xfrm>
            <a:off x="7871399" y="1425857"/>
            <a:ext cx="8419" cy="288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82B8FC-8810-4F43-97C5-8ACEFF9D527E}"/>
              </a:ext>
            </a:extLst>
          </p:cNvPr>
          <p:cNvCxnSpPr>
            <a:cxnSpLocks/>
          </p:cNvCxnSpPr>
          <p:nvPr/>
        </p:nvCxnSpPr>
        <p:spPr>
          <a:xfrm>
            <a:off x="1192871" y="3208747"/>
            <a:ext cx="721118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05D4FD-F6C4-4BEC-8AC8-10E3AE6814A3}"/>
              </a:ext>
            </a:extLst>
          </p:cNvPr>
          <p:cNvCxnSpPr/>
          <p:nvPr/>
        </p:nvCxnSpPr>
        <p:spPr>
          <a:xfrm>
            <a:off x="1192872" y="2833323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0D6CD9-2A05-44CE-B1E5-1A5C05BF311D}"/>
              </a:ext>
            </a:extLst>
          </p:cNvPr>
          <p:cNvCxnSpPr/>
          <p:nvPr/>
        </p:nvCxnSpPr>
        <p:spPr>
          <a:xfrm>
            <a:off x="2149103" y="2833323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9C6E2BF-A93A-45A1-8AB0-AAB227FB983F}"/>
              </a:ext>
            </a:extLst>
          </p:cNvPr>
          <p:cNvCxnSpPr/>
          <p:nvPr/>
        </p:nvCxnSpPr>
        <p:spPr>
          <a:xfrm>
            <a:off x="2149103" y="3208747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A2A525-3220-4437-BF80-3333E88C7144}"/>
              </a:ext>
            </a:extLst>
          </p:cNvPr>
          <p:cNvCxnSpPr/>
          <p:nvPr/>
        </p:nvCxnSpPr>
        <p:spPr>
          <a:xfrm>
            <a:off x="3105334" y="3208747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A2AE42-4A31-4B59-BF36-80F6135AC9CC}"/>
              </a:ext>
            </a:extLst>
          </p:cNvPr>
          <p:cNvCxnSpPr/>
          <p:nvPr/>
        </p:nvCxnSpPr>
        <p:spPr>
          <a:xfrm>
            <a:off x="4061565" y="2833323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53386E4-5226-477D-A865-C3DC1E9D5E2B}"/>
              </a:ext>
            </a:extLst>
          </p:cNvPr>
          <p:cNvCxnSpPr/>
          <p:nvPr/>
        </p:nvCxnSpPr>
        <p:spPr>
          <a:xfrm>
            <a:off x="4061565" y="2833323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AC20ABA-F508-4AE9-9C68-198AC28756DC}"/>
              </a:ext>
            </a:extLst>
          </p:cNvPr>
          <p:cNvCxnSpPr/>
          <p:nvPr/>
        </p:nvCxnSpPr>
        <p:spPr>
          <a:xfrm>
            <a:off x="5017795" y="2833323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ACED249-889D-4FEB-B787-E0ED946D1A15}"/>
              </a:ext>
            </a:extLst>
          </p:cNvPr>
          <p:cNvCxnSpPr>
            <a:cxnSpLocks/>
          </p:cNvCxnSpPr>
          <p:nvPr/>
        </p:nvCxnSpPr>
        <p:spPr>
          <a:xfrm>
            <a:off x="5017795" y="3208747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0BC3DDE-1349-4AB6-A67C-250146FFFEAA}"/>
              </a:ext>
            </a:extLst>
          </p:cNvPr>
          <p:cNvCxnSpPr/>
          <p:nvPr/>
        </p:nvCxnSpPr>
        <p:spPr>
          <a:xfrm>
            <a:off x="5495911" y="2833323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EFD631B-6B43-498E-BC25-C880D20C8007}"/>
              </a:ext>
            </a:extLst>
          </p:cNvPr>
          <p:cNvCxnSpPr>
            <a:cxnSpLocks/>
          </p:cNvCxnSpPr>
          <p:nvPr/>
        </p:nvCxnSpPr>
        <p:spPr>
          <a:xfrm>
            <a:off x="5495911" y="2833323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DCCA90-266F-46C1-BE81-C588FDD14244}"/>
              </a:ext>
            </a:extLst>
          </p:cNvPr>
          <p:cNvCxnSpPr/>
          <p:nvPr/>
        </p:nvCxnSpPr>
        <p:spPr>
          <a:xfrm>
            <a:off x="6930257" y="2833323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64DC60-541E-47C7-9CF9-4FC54F8AD428}"/>
              </a:ext>
            </a:extLst>
          </p:cNvPr>
          <p:cNvCxnSpPr/>
          <p:nvPr/>
        </p:nvCxnSpPr>
        <p:spPr>
          <a:xfrm>
            <a:off x="5974026" y="3208747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2D74FE-9AEE-4364-BCDB-2FFA096E7338}"/>
              </a:ext>
            </a:extLst>
          </p:cNvPr>
          <p:cNvCxnSpPr/>
          <p:nvPr/>
        </p:nvCxnSpPr>
        <p:spPr>
          <a:xfrm>
            <a:off x="5974026" y="2833323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AE98853-BADB-4701-844D-5F2DF34CBE78}"/>
              </a:ext>
            </a:extLst>
          </p:cNvPr>
          <p:cNvCxnSpPr>
            <a:cxnSpLocks/>
          </p:cNvCxnSpPr>
          <p:nvPr/>
        </p:nvCxnSpPr>
        <p:spPr>
          <a:xfrm>
            <a:off x="6930254" y="2833323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EF3B511-DB1F-4563-8589-DC1B392A6E40}"/>
              </a:ext>
            </a:extLst>
          </p:cNvPr>
          <p:cNvCxnSpPr>
            <a:cxnSpLocks/>
          </p:cNvCxnSpPr>
          <p:nvPr/>
        </p:nvCxnSpPr>
        <p:spPr>
          <a:xfrm>
            <a:off x="7408370" y="3208747"/>
            <a:ext cx="4630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72A9B83-3664-4288-A58C-25790A3F273A}"/>
              </a:ext>
            </a:extLst>
          </p:cNvPr>
          <p:cNvCxnSpPr/>
          <p:nvPr/>
        </p:nvCxnSpPr>
        <p:spPr>
          <a:xfrm>
            <a:off x="7408370" y="2833323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89BAB0-AA0F-41ED-B996-B77D79F8A5F5}"/>
              </a:ext>
            </a:extLst>
          </p:cNvPr>
          <p:cNvCxnSpPr>
            <a:cxnSpLocks/>
          </p:cNvCxnSpPr>
          <p:nvPr/>
        </p:nvCxnSpPr>
        <p:spPr>
          <a:xfrm>
            <a:off x="1205249" y="3021035"/>
            <a:ext cx="76796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1CFBBD-64C1-4FF7-BCD9-B8E12981A5D0}"/>
              </a:ext>
            </a:extLst>
          </p:cNvPr>
          <p:cNvCxnSpPr>
            <a:cxnSpLocks/>
          </p:cNvCxnSpPr>
          <p:nvPr/>
        </p:nvCxnSpPr>
        <p:spPr>
          <a:xfrm>
            <a:off x="1192872" y="2833323"/>
            <a:ext cx="721118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A22F7F6-4CB1-48C1-BDE3-52D538B9FE57}"/>
              </a:ext>
            </a:extLst>
          </p:cNvPr>
          <p:cNvSpPr txBox="1"/>
          <p:nvPr/>
        </p:nvSpPr>
        <p:spPr>
          <a:xfrm>
            <a:off x="1319587" y="1515326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818F27-81DE-40C2-9F60-351DFD891E53}"/>
              </a:ext>
            </a:extLst>
          </p:cNvPr>
          <p:cNvSpPr txBox="1"/>
          <p:nvPr/>
        </p:nvSpPr>
        <p:spPr>
          <a:xfrm>
            <a:off x="1797702" y="1526824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D08853-4AAB-4084-A1EC-6AA91C199CE7}"/>
              </a:ext>
            </a:extLst>
          </p:cNvPr>
          <p:cNvSpPr txBox="1"/>
          <p:nvPr/>
        </p:nvSpPr>
        <p:spPr>
          <a:xfrm>
            <a:off x="4126114" y="1515326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AB2D01-594E-4462-B321-F548B8547322}"/>
              </a:ext>
            </a:extLst>
          </p:cNvPr>
          <p:cNvSpPr txBox="1"/>
          <p:nvPr/>
        </p:nvSpPr>
        <p:spPr>
          <a:xfrm>
            <a:off x="4604230" y="1526824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E38C7B-2660-4266-AF05-0AA44D0105AC}"/>
              </a:ext>
            </a:extLst>
          </p:cNvPr>
          <p:cNvSpPr txBox="1"/>
          <p:nvPr/>
        </p:nvSpPr>
        <p:spPr>
          <a:xfrm>
            <a:off x="5597015" y="1515326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A33AAA-02AC-457F-887C-5E31F2F91D00}"/>
              </a:ext>
            </a:extLst>
          </p:cNvPr>
          <p:cNvSpPr txBox="1"/>
          <p:nvPr/>
        </p:nvSpPr>
        <p:spPr>
          <a:xfrm>
            <a:off x="7065594" y="1526824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124291-0A45-4FC0-B490-D161A5138A3D}"/>
              </a:ext>
            </a:extLst>
          </p:cNvPr>
          <p:cNvSpPr txBox="1"/>
          <p:nvPr/>
        </p:nvSpPr>
        <p:spPr>
          <a:xfrm>
            <a:off x="2284599" y="1515326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581B519-566C-450B-89A1-187365D1F5A1}"/>
              </a:ext>
            </a:extLst>
          </p:cNvPr>
          <p:cNvSpPr txBox="1"/>
          <p:nvPr/>
        </p:nvSpPr>
        <p:spPr>
          <a:xfrm>
            <a:off x="2761252" y="1515326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DAAB31-1B8F-47F0-83B8-137A5F6D7EA2}"/>
              </a:ext>
            </a:extLst>
          </p:cNvPr>
          <p:cNvSpPr txBox="1"/>
          <p:nvPr/>
        </p:nvSpPr>
        <p:spPr>
          <a:xfrm>
            <a:off x="3211595" y="1515326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B73FC8-FC03-4AA7-8E21-153389AE80E8}"/>
              </a:ext>
            </a:extLst>
          </p:cNvPr>
          <p:cNvSpPr txBox="1"/>
          <p:nvPr/>
        </p:nvSpPr>
        <p:spPr>
          <a:xfrm>
            <a:off x="3688248" y="1515326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424537-CA29-4397-AE64-E7F0D23A3136}"/>
              </a:ext>
            </a:extLst>
          </p:cNvPr>
          <p:cNvSpPr txBox="1"/>
          <p:nvPr/>
        </p:nvSpPr>
        <p:spPr>
          <a:xfrm>
            <a:off x="6079482" y="1515326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E7675C9-658B-4B81-B60D-48F89BE8E22B}"/>
              </a:ext>
            </a:extLst>
          </p:cNvPr>
          <p:cNvSpPr txBox="1"/>
          <p:nvPr/>
        </p:nvSpPr>
        <p:spPr>
          <a:xfrm>
            <a:off x="6556135" y="1515326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6BB3C6-3DDD-4043-B218-D1D9FD2B49EB}"/>
              </a:ext>
            </a:extLst>
          </p:cNvPr>
          <p:cNvSpPr txBox="1"/>
          <p:nvPr/>
        </p:nvSpPr>
        <p:spPr>
          <a:xfrm>
            <a:off x="7471335" y="1515326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77D9B3-5806-4E3B-90E2-5E39FC8F5117}"/>
              </a:ext>
            </a:extLst>
          </p:cNvPr>
          <p:cNvSpPr/>
          <p:nvPr/>
        </p:nvSpPr>
        <p:spPr>
          <a:xfrm>
            <a:off x="8803109" y="2147444"/>
            <a:ext cx="229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/>
              </a:rPr>
              <a:t>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7BAD1E-886E-4119-893D-D91F7447A309}"/>
              </a:ext>
            </a:extLst>
          </p:cNvPr>
          <p:cNvSpPr/>
          <p:nvPr/>
        </p:nvSpPr>
        <p:spPr>
          <a:xfrm>
            <a:off x="8803109" y="2820980"/>
            <a:ext cx="229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/>
              </a:rPr>
              <a:t>t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56E7CFF-31AA-477B-A076-8DE7E77E20A3}"/>
              </a:ext>
            </a:extLst>
          </p:cNvPr>
          <p:cNvSpPr/>
          <p:nvPr/>
        </p:nvSpPr>
        <p:spPr>
          <a:xfrm>
            <a:off x="812622" y="2661285"/>
            <a:ext cx="464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/>
              </a:rPr>
              <a:t>+1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5C94924-93C6-4306-A015-DB71CD4713EA}"/>
              </a:ext>
            </a:extLst>
          </p:cNvPr>
          <p:cNvSpPr/>
          <p:nvPr/>
        </p:nvSpPr>
        <p:spPr>
          <a:xfrm>
            <a:off x="779910" y="3049051"/>
            <a:ext cx="464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/>
              </a:rPr>
              <a:t>-1</a:t>
            </a:r>
          </a:p>
        </p:txBody>
      </p:sp>
      <p:sp>
        <p:nvSpPr>
          <p:cNvPr id="69" name="Title 2">
            <a:extLst>
              <a:ext uri="{FF2B5EF4-FFF2-40B4-BE49-F238E27FC236}">
                <a16:creationId xmlns:a16="http://schemas.microsoft.com/office/drawing/2014/main" id="{DDA815D4-FA2F-4693-9D02-C23A2668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Binary Phase Shift Keying</a:t>
            </a:r>
          </a:p>
        </p:txBody>
      </p:sp>
    </p:spTree>
    <p:extLst>
      <p:ext uri="{BB962C8B-B14F-4D97-AF65-F5344CB8AC3E}">
        <p14:creationId xmlns:p14="http://schemas.microsoft.com/office/powerpoint/2010/main" val="3268653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4943" y="2950288"/>
            <a:ext cx="920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" panose="020B0502040204020203"/>
              </a:rPr>
              <a:t>Polar</a:t>
            </a:r>
            <a:r>
              <a:rPr lang="en-US" sz="2400" b="1" dirty="0">
                <a:latin typeface="Bahnschrift" panose="020B0502040204020203"/>
              </a:rPr>
              <a:t> </a:t>
            </a:r>
            <a:r>
              <a:rPr lang="en-US" sz="2000" dirty="0">
                <a:latin typeface="Bahnschrift" panose="020B0502040204020203"/>
              </a:rPr>
              <a:t>NRZ</a:t>
            </a:r>
            <a:endParaRPr lang="en-US" sz="2400" dirty="0">
              <a:latin typeface="Bahnschrift" panose="020B0502040204020203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17004" y="4654533"/>
            <a:ext cx="1716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" panose="020B0502040204020203"/>
              </a:rPr>
              <a:t>Higher Frequency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88987" y="3012437"/>
            <a:ext cx="65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Bahnschrift" panose="020B0502040204020203"/>
              </a:rPr>
              <a:t>+1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2117" y="5729365"/>
            <a:ext cx="921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Bahnschrift" panose="020B0502040204020203"/>
              </a:rPr>
              <a:t>Cos(</a:t>
            </a:r>
            <a:r>
              <a:rPr lang="en-US" sz="1200" b="1" dirty="0" err="1">
                <a:solidFill>
                  <a:srgbClr val="7030A0"/>
                </a:solidFill>
                <a:latin typeface="Bahnschrift" panose="020B0502040204020203"/>
              </a:rPr>
              <a:t>wt</a:t>
            </a:r>
            <a:r>
              <a:rPr lang="en-US" sz="1200" b="1" dirty="0">
                <a:solidFill>
                  <a:srgbClr val="7030A0"/>
                </a:solidFill>
                <a:latin typeface="Bahnschrift" panose="020B0502040204020203"/>
              </a:rPr>
              <a:t>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C18F13-7D5C-4FDE-85F6-BAE197876DAB}"/>
              </a:ext>
            </a:extLst>
          </p:cNvPr>
          <p:cNvCxnSpPr>
            <a:cxnSpLocks/>
          </p:cNvCxnSpPr>
          <p:nvPr/>
        </p:nvCxnSpPr>
        <p:spPr>
          <a:xfrm flipH="1">
            <a:off x="1276693" y="2755793"/>
            <a:ext cx="11231" cy="3865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33497E-9121-4F38-86FD-F2A64AA5D17D}"/>
              </a:ext>
            </a:extLst>
          </p:cNvPr>
          <p:cNvCxnSpPr>
            <a:cxnSpLocks/>
          </p:cNvCxnSpPr>
          <p:nvPr/>
        </p:nvCxnSpPr>
        <p:spPr>
          <a:xfrm flipH="1">
            <a:off x="2240272" y="2755793"/>
            <a:ext cx="2615" cy="360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5E618D-79C2-4C67-89C9-971813406751}"/>
              </a:ext>
            </a:extLst>
          </p:cNvPr>
          <p:cNvCxnSpPr>
            <a:cxnSpLocks/>
          </p:cNvCxnSpPr>
          <p:nvPr/>
        </p:nvCxnSpPr>
        <p:spPr>
          <a:xfrm>
            <a:off x="4155349" y="2755793"/>
            <a:ext cx="0" cy="360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C6211B7-F8E9-4318-904C-62583594635B}"/>
              </a:ext>
            </a:extLst>
          </p:cNvPr>
          <p:cNvCxnSpPr>
            <a:cxnSpLocks/>
          </p:cNvCxnSpPr>
          <p:nvPr/>
        </p:nvCxnSpPr>
        <p:spPr>
          <a:xfrm flipH="1">
            <a:off x="5111139" y="2755793"/>
            <a:ext cx="441" cy="360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D45DDF-6407-4A8B-BAAC-6A8A1F4659C4}"/>
              </a:ext>
            </a:extLst>
          </p:cNvPr>
          <p:cNvCxnSpPr>
            <a:cxnSpLocks/>
          </p:cNvCxnSpPr>
          <p:nvPr/>
        </p:nvCxnSpPr>
        <p:spPr>
          <a:xfrm>
            <a:off x="5589695" y="2755793"/>
            <a:ext cx="0" cy="360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9C5E78C-7806-41B3-B288-57A8DAC063EB}"/>
              </a:ext>
            </a:extLst>
          </p:cNvPr>
          <p:cNvCxnSpPr>
            <a:cxnSpLocks/>
          </p:cNvCxnSpPr>
          <p:nvPr/>
        </p:nvCxnSpPr>
        <p:spPr>
          <a:xfrm>
            <a:off x="6067810" y="2755793"/>
            <a:ext cx="6829" cy="360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2344B9-73B4-48E8-B881-2DEECB311529}"/>
              </a:ext>
            </a:extLst>
          </p:cNvPr>
          <p:cNvCxnSpPr>
            <a:cxnSpLocks/>
          </p:cNvCxnSpPr>
          <p:nvPr/>
        </p:nvCxnSpPr>
        <p:spPr>
          <a:xfrm>
            <a:off x="7024038" y="2755793"/>
            <a:ext cx="0" cy="360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B9E70E-C38E-4B73-807C-7E5CB307CFB1}"/>
              </a:ext>
            </a:extLst>
          </p:cNvPr>
          <p:cNvCxnSpPr>
            <a:cxnSpLocks/>
          </p:cNvCxnSpPr>
          <p:nvPr/>
        </p:nvCxnSpPr>
        <p:spPr>
          <a:xfrm flipH="1">
            <a:off x="7493733" y="2755793"/>
            <a:ext cx="8420" cy="360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D8118CD-263B-4169-93BD-875C5208D70E}"/>
              </a:ext>
            </a:extLst>
          </p:cNvPr>
          <p:cNvCxnSpPr>
            <a:cxnSpLocks/>
          </p:cNvCxnSpPr>
          <p:nvPr/>
        </p:nvCxnSpPr>
        <p:spPr>
          <a:xfrm>
            <a:off x="7965183" y="2755793"/>
            <a:ext cx="8419" cy="360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BEA5F86-FD7A-43C9-BA34-2284A08F1477}"/>
              </a:ext>
            </a:extLst>
          </p:cNvPr>
          <p:cNvCxnSpPr>
            <a:cxnSpLocks/>
          </p:cNvCxnSpPr>
          <p:nvPr/>
        </p:nvCxnSpPr>
        <p:spPr>
          <a:xfrm>
            <a:off x="1286655" y="3950427"/>
            <a:ext cx="721118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4664EFF-BC7B-48DF-AA37-A68D91F4E99B}"/>
              </a:ext>
            </a:extLst>
          </p:cNvPr>
          <p:cNvCxnSpPr/>
          <p:nvPr/>
        </p:nvCxnSpPr>
        <p:spPr>
          <a:xfrm>
            <a:off x="1286656" y="3575003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1874986-B767-48A5-B47A-17CC4AFDD3DA}"/>
              </a:ext>
            </a:extLst>
          </p:cNvPr>
          <p:cNvCxnSpPr/>
          <p:nvPr/>
        </p:nvCxnSpPr>
        <p:spPr>
          <a:xfrm>
            <a:off x="2242887" y="3575003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D22ED39-3914-4150-A3E4-3838A8EF5369}"/>
              </a:ext>
            </a:extLst>
          </p:cNvPr>
          <p:cNvCxnSpPr/>
          <p:nvPr/>
        </p:nvCxnSpPr>
        <p:spPr>
          <a:xfrm>
            <a:off x="2242887" y="3950427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7B0281-09B6-4AFA-8C11-95055F0275C2}"/>
              </a:ext>
            </a:extLst>
          </p:cNvPr>
          <p:cNvCxnSpPr/>
          <p:nvPr/>
        </p:nvCxnSpPr>
        <p:spPr>
          <a:xfrm>
            <a:off x="3199118" y="3950427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ED39597-157E-4B44-9944-0E037D1F3354}"/>
              </a:ext>
            </a:extLst>
          </p:cNvPr>
          <p:cNvCxnSpPr/>
          <p:nvPr/>
        </p:nvCxnSpPr>
        <p:spPr>
          <a:xfrm>
            <a:off x="4155349" y="3575003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3E2C8A-A0D0-47EB-AE65-304874F65930}"/>
              </a:ext>
            </a:extLst>
          </p:cNvPr>
          <p:cNvCxnSpPr/>
          <p:nvPr/>
        </p:nvCxnSpPr>
        <p:spPr>
          <a:xfrm>
            <a:off x="4155349" y="3575003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1C0E7F3-67BE-415B-903E-C935F0CE6EA1}"/>
              </a:ext>
            </a:extLst>
          </p:cNvPr>
          <p:cNvCxnSpPr/>
          <p:nvPr/>
        </p:nvCxnSpPr>
        <p:spPr>
          <a:xfrm>
            <a:off x="5111579" y="3575003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03D70BB-BBA5-4096-B7FC-626729A70E04}"/>
              </a:ext>
            </a:extLst>
          </p:cNvPr>
          <p:cNvCxnSpPr>
            <a:cxnSpLocks/>
          </p:cNvCxnSpPr>
          <p:nvPr/>
        </p:nvCxnSpPr>
        <p:spPr>
          <a:xfrm>
            <a:off x="5111579" y="3950427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91F7118-22A0-4F73-BE6D-5E3818E804A7}"/>
              </a:ext>
            </a:extLst>
          </p:cNvPr>
          <p:cNvCxnSpPr/>
          <p:nvPr/>
        </p:nvCxnSpPr>
        <p:spPr>
          <a:xfrm>
            <a:off x="5589695" y="3575003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1B26F84-BEC8-4F59-9657-AC42A53DC680}"/>
              </a:ext>
            </a:extLst>
          </p:cNvPr>
          <p:cNvCxnSpPr>
            <a:cxnSpLocks/>
          </p:cNvCxnSpPr>
          <p:nvPr/>
        </p:nvCxnSpPr>
        <p:spPr>
          <a:xfrm>
            <a:off x="5589695" y="3575003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AA14E69-7D70-42B4-9D7E-85221549C6CF}"/>
              </a:ext>
            </a:extLst>
          </p:cNvPr>
          <p:cNvCxnSpPr/>
          <p:nvPr/>
        </p:nvCxnSpPr>
        <p:spPr>
          <a:xfrm>
            <a:off x="7024041" y="3575003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0CB690E-BC4E-4026-BB04-ED1299C12C33}"/>
              </a:ext>
            </a:extLst>
          </p:cNvPr>
          <p:cNvCxnSpPr/>
          <p:nvPr/>
        </p:nvCxnSpPr>
        <p:spPr>
          <a:xfrm>
            <a:off x="6067810" y="3950427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469BEA1-83BC-491F-816D-2997DA732EB8}"/>
              </a:ext>
            </a:extLst>
          </p:cNvPr>
          <p:cNvCxnSpPr/>
          <p:nvPr/>
        </p:nvCxnSpPr>
        <p:spPr>
          <a:xfrm>
            <a:off x="6067810" y="3575003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262715E-E0EA-46EB-A280-DF77CD4B6F48}"/>
              </a:ext>
            </a:extLst>
          </p:cNvPr>
          <p:cNvCxnSpPr>
            <a:cxnSpLocks/>
          </p:cNvCxnSpPr>
          <p:nvPr/>
        </p:nvCxnSpPr>
        <p:spPr>
          <a:xfrm>
            <a:off x="7024038" y="3575003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F37BDC-907B-486C-B738-AB3B2AA77F80}"/>
              </a:ext>
            </a:extLst>
          </p:cNvPr>
          <p:cNvCxnSpPr>
            <a:cxnSpLocks/>
          </p:cNvCxnSpPr>
          <p:nvPr/>
        </p:nvCxnSpPr>
        <p:spPr>
          <a:xfrm>
            <a:off x="7502154" y="3950427"/>
            <a:ext cx="4630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6BE0DE6-F9B4-4FC9-9F01-D32BC01C0DE8}"/>
              </a:ext>
            </a:extLst>
          </p:cNvPr>
          <p:cNvCxnSpPr/>
          <p:nvPr/>
        </p:nvCxnSpPr>
        <p:spPr>
          <a:xfrm>
            <a:off x="7502154" y="3575003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36FBC68-CE8D-49ED-A6BE-3FF501DB4219}"/>
              </a:ext>
            </a:extLst>
          </p:cNvPr>
          <p:cNvCxnSpPr>
            <a:cxnSpLocks/>
          </p:cNvCxnSpPr>
          <p:nvPr/>
        </p:nvCxnSpPr>
        <p:spPr>
          <a:xfrm>
            <a:off x="1299033" y="3762715"/>
            <a:ext cx="76796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665F32B-E80D-4681-8C30-AB75D317C370}"/>
              </a:ext>
            </a:extLst>
          </p:cNvPr>
          <p:cNvCxnSpPr>
            <a:cxnSpLocks/>
          </p:cNvCxnSpPr>
          <p:nvPr/>
        </p:nvCxnSpPr>
        <p:spPr>
          <a:xfrm>
            <a:off x="1286656" y="3575003"/>
            <a:ext cx="721118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CB194F71-709A-4A34-B410-27D2DE25FE3F}"/>
              </a:ext>
            </a:extLst>
          </p:cNvPr>
          <p:cNvSpPr/>
          <p:nvPr/>
        </p:nvSpPr>
        <p:spPr>
          <a:xfrm>
            <a:off x="1297971" y="4420082"/>
            <a:ext cx="209320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FA58EFE0-B7D7-45FF-BCC5-B9BC44B73FF3}"/>
              </a:ext>
            </a:extLst>
          </p:cNvPr>
          <p:cNvSpPr/>
          <p:nvPr/>
        </p:nvSpPr>
        <p:spPr>
          <a:xfrm flipV="1">
            <a:off x="1508091" y="4961380"/>
            <a:ext cx="209320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40C802FE-D3DB-40C7-BEB2-6A989B690535}"/>
              </a:ext>
            </a:extLst>
          </p:cNvPr>
          <p:cNvSpPr/>
          <p:nvPr/>
        </p:nvSpPr>
        <p:spPr>
          <a:xfrm>
            <a:off x="1714732" y="4424368"/>
            <a:ext cx="209320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643E86C5-8CAC-4099-8BC6-CA74D0D365E2}"/>
              </a:ext>
            </a:extLst>
          </p:cNvPr>
          <p:cNvSpPr/>
          <p:nvPr/>
        </p:nvSpPr>
        <p:spPr>
          <a:xfrm flipV="1">
            <a:off x="1924852" y="4965667"/>
            <a:ext cx="209320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D822E7C3-05E1-493F-B543-C4988E0DF13A}"/>
              </a:ext>
            </a:extLst>
          </p:cNvPr>
          <p:cNvSpPr/>
          <p:nvPr/>
        </p:nvSpPr>
        <p:spPr>
          <a:xfrm>
            <a:off x="2131817" y="4423493"/>
            <a:ext cx="222830" cy="543833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9A8B2B35-206B-4083-B38A-A39D3BEC94C2}"/>
              </a:ext>
            </a:extLst>
          </p:cNvPr>
          <p:cNvSpPr/>
          <p:nvPr/>
        </p:nvSpPr>
        <p:spPr>
          <a:xfrm flipV="1">
            <a:off x="2354647" y="4964791"/>
            <a:ext cx="209320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BB6885C-B631-469C-ACD2-0D0FF6D415FD}"/>
              </a:ext>
            </a:extLst>
          </p:cNvPr>
          <p:cNvGrpSpPr/>
          <p:nvPr/>
        </p:nvGrpSpPr>
        <p:grpSpPr>
          <a:xfrm>
            <a:off x="2567719" y="4420082"/>
            <a:ext cx="419441" cy="1089419"/>
            <a:chOff x="1032510" y="3838574"/>
            <a:chExt cx="423718" cy="1105599"/>
          </a:xfrm>
        </p:grpSpPr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359CE269-F1D4-401F-BAE7-6F0BDFEA52FA}"/>
                </a:ext>
              </a:extLst>
            </p:cNvPr>
            <p:cNvSpPr/>
            <p:nvPr/>
          </p:nvSpPr>
          <p:spPr>
            <a:xfrm>
              <a:off x="1032510" y="3838574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6B626BE-87CF-49D2-B853-A823336C1366}"/>
                </a:ext>
              </a:extLst>
            </p:cNvPr>
            <p:cNvSpPr/>
            <p:nvPr/>
          </p:nvSpPr>
          <p:spPr>
            <a:xfrm flipV="1">
              <a:off x="1244773" y="4387912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087AE34-2F3A-4415-8594-EF1A22AE45A7}"/>
              </a:ext>
            </a:extLst>
          </p:cNvPr>
          <p:cNvGrpSpPr/>
          <p:nvPr/>
        </p:nvGrpSpPr>
        <p:grpSpPr>
          <a:xfrm>
            <a:off x="2984480" y="4424368"/>
            <a:ext cx="419441" cy="1089419"/>
            <a:chOff x="1032510" y="3838574"/>
            <a:chExt cx="423718" cy="1105599"/>
          </a:xfrm>
        </p:grpSpPr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D9FD274-C76A-45A1-B7C7-A3DEF816D2EB}"/>
                </a:ext>
              </a:extLst>
            </p:cNvPr>
            <p:cNvSpPr/>
            <p:nvPr/>
          </p:nvSpPr>
          <p:spPr>
            <a:xfrm>
              <a:off x="1032510" y="3838574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C9E9ACDE-AFD0-4FC7-A860-0EE54C201D8F}"/>
                </a:ext>
              </a:extLst>
            </p:cNvPr>
            <p:cNvSpPr/>
            <p:nvPr/>
          </p:nvSpPr>
          <p:spPr>
            <a:xfrm flipV="1">
              <a:off x="1244773" y="4387912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574EB935-DFDE-4497-8357-979D3A32E4F7}"/>
              </a:ext>
            </a:extLst>
          </p:cNvPr>
          <p:cNvGrpSpPr/>
          <p:nvPr/>
        </p:nvGrpSpPr>
        <p:grpSpPr>
          <a:xfrm>
            <a:off x="3401565" y="4423493"/>
            <a:ext cx="432151" cy="1089418"/>
            <a:chOff x="1019670" y="3838575"/>
            <a:chExt cx="436558" cy="1105598"/>
          </a:xfrm>
        </p:grpSpPr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10CA168-C07E-4C37-962E-D171595A3756}"/>
                </a:ext>
              </a:extLst>
            </p:cNvPr>
            <p:cNvSpPr/>
            <p:nvPr/>
          </p:nvSpPr>
          <p:spPr>
            <a:xfrm>
              <a:off x="1019670" y="3838575"/>
              <a:ext cx="225102" cy="551910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C0236BA9-442D-4651-B91F-10063941580E}"/>
                </a:ext>
              </a:extLst>
            </p:cNvPr>
            <p:cNvSpPr/>
            <p:nvPr/>
          </p:nvSpPr>
          <p:spPr>
            <a:xfrm flipV="1">
              <a:off x="1244773" y="4387912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BEC4E81-FA65-4694-802B-E99CC3E1181B}"/>
              </a:ext>
            </a:extLst>
          </p:cNvPr>
          <p:cNvGrpSpPr/>
          <p:nvPr/>
        </p:nvGrpSpPr>
        <p:grpSpPr>
          <a:xfrm>
            <a:off x="3837897" y="4420082"/>
            <a:ext cx="419441" cy="1089419"/>
            <a:chOff x="1032510" y="3838574"/>
            <a:chExt cx="423718" cy="1105599"/>
          </a:xfrm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94635527-C392-4608-AE76-B6CAD83E8B98}"/>
                </a:ext>
              </a:extLst>
            </p:cNvPr>
            <p:cNvSpPr/>
            <p:nvPr/>
          </p:nvSpPr>
          <p:spPr>
            <a:xfrm>
              <a:off x="1032510" y="3838574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87DA20F-9DE3-43B7-8ED3-D7C6598418B3}"/>
                </a:ext>
              </a:extLst>
            </p:cNvPr>
            <p:cNvSpPr/>
            <p:nvPr/>
          </p:nvSpPr>
          <p:spPr>
            <a:xfrm flipV="1">
              <a:off x="1244773" y="4387912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8603867-9546-47EC-BC85-4F0F646B2E92}"/>
              </a:ext>
            </a:extLst>
          </p:cNvPr>
          <p:cNvGrpSpPr/>
          <p:nvPr/>
        </p:nvGrpSpPr>
        <p:grpSpPr>
          <a:xfrm>
            <a:off x="4254658" y="4424368"/>
            <a:ext cx="419441" cy="1089419"/>
            <a:chOff x="1032510" y="3838574"/>
            <a:chExt cx="423718" cy="1105599"/>
          </a:xfrm>
        </p:grpSpPr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6C270BA-777D-490B-A12E-3067618CDE41}"/>
                </a:ext>
              </a:extLst>
            </p:cNvPr>
            <p:cNvSpPr/>
            <p:nvPr/>
          </p:nvSpPr>
          <p:spPr>
            <a:xfrm>
              <a:off x="1032510" y="3838574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C661658-2C51-4D21-AA39-EF3F7502A7DD}"/>
                </a:ext>
              </a:extLst>
            </p:cNvPr>
            <p:cNvSpPr/>
            <p:nvPr/>
          </p:nvSpPr>
          <p:spPr>
            <a:xfrm flipV="1">
              <a:off x="1244773" y="4387912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4E4CC67-D20E-4220-BCE3-8642E31A1B74}"/>
              </a:ext>
            </a:extLst>
          </p:cNvPr>
          <p:cNvGrpSpPr/>
          <p:nvPr/>
        </p:nvGrpSpPr>
        <p:grpSpPr>
          <a:xfrm>
            <a:off x="4671743" y="4423493"/>
            <a:ext cx="432151" cy="1089418"/>
            <a:chOff x="1019670" y="3838575"/>
            <a:chExt cx="436558" cy="1105598"/>
          </a:xfrm>
        </p:grpSpPr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E1EACDC-9D9B-4B5A-99A7-CD69E1EAED29}"/>
                </a:ext>
              </a:extLst>
            </p:cNvPr>
            <p:cNvSpPr/>
            <p:nvPr/>
          </p:nvSpPr>
          <p:spPr>
            <a:xfrm>
              <a:off x="1019670" y="3838575"/>
              <a:ext cx="225102" cy="551910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FD1EEEA-7AE7-40FA-8855-7A7E33685970}"/>
                </a:ext>
              </a:extLst>
            </p:cNvPr>
            <p:cNvSpPr/>
            <p:nvPr/>
          </p:nvSpPr>
          <p:spPr>
            <a:xfrm flipV="1">
              <a:off x="1244773" y="4387912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B24C4B0-DA81-4B04-9636-95A9D856626B}"/>
              </a:ext>
            </a:extLst>
          </p:cNvPr>
          <p:cNvGrpSpPr/>
          <p:nvPr/>
        </p:nvGrpSpPr>
        <p:grpSpPr>
          <a:xfrm>
            <a:off x="5106262" y="4420082"/>
            <a:ext cx="419441" cy="1089419"/>
            <a:chOff x="1032510" y="3838574"/>
            <a:chExt cx="423718" cy="1105599"/>
          </a:xfrm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2D6964F-6F31-47B5-9ACD-C1094EBB742E}"/>
                </a:ext>
              </a:extLst>
            </p:cNvPr>
            <p:cNvSpPr/>
            <p:nvPr/>
          </p:nvSpPr>
          <p:spPr>
            <a:xfrm>
              <a:off x="1032510" y="3838574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2273F94-037B-4916-86CF-F79360812518}"/>
                </a:ext>
              </a:extLst>
            </p:cNvPr>
            <p:cNvSpPr/>
            <p:nvPr/>
          </p:nvSpPr>
          <p:spPr>
            <a:xfrm flipV="1">
              <a:off x="1244773" y="4387912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81B167A-0E6C-4BE2-BAE3-41E9F8CD6E9E}"/>
              </a:ext>
            </a:extLst>
          </p:cNvPr>
          <p:cNvGrpSpPr/>
          <p:nvPr/>
        </p:nvGrpSpPr>
        <p:grpSpPr>
          <a:xfrm>
            <a:off x="5530643" y="4424368"/>
            <a:ext cx="419441" cy="1089419"/>
            <a:chOff x="1040208" y="3838574"/>
            <a:chExt cx="423718" cy="1105599"/>
          </a:xfrm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34E5FE7-5733-4FA3-89C0-13E162EFBC86}"/>
                </a:ext>
              </a:extLst>
            </p:cNvPr>
            <p:cNvSpPr/>
            <p:nvPr/>
          </p:nvSpPr>
          <p:spPr>
            <a:xfrm>
              <a:off x="1040208" y="3838574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A7502241-C6C6-43F1-829F-DC660E907149}"/>
                </a:ext>
              </a:extLst>
            </p:cNvPr>
            <p:cNvSpPr/>
            <p:nvPr/>
          </p:nvSpPr>
          <p:spPr>
            <a:xfrm flipV="1">
              <a:off x="1252471" y="4387912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2D84BEC-9946-40A0-90DE-4F2699AC3DE6}"/>
              </a:ext>
            </a:extLst>
          </p:cNvPr>
          <p:cNvGrpSpPr/>
          <p:nvPr/>
        </p:nvGrpSpPr>
        <p:grpSpPr>
          <a:xfrm>
            <a:off x="5947728" y="4423493"/>
            <a:ext cx="432150" cy="1089418"/>
            <a:chOff x="1027368" y="3838575"/>
            <a:chExt cx="436557" cy="1105598"/>
          </a:xfrm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5A4E337-5542-4D5C-BDCF-3859007FEE56}"/>
                </a:ext>
              </a:extLst>
            </p:cNvPr>
            <p:cNvSpPr/>
            <p:nvPr/>
          </p:nvSpPr>
          <p:spPr>
            <a:xfrm>
              <a:off x="1027368" y="3838575"/>
              <a:ext cx="225102" cy="551910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CD08856-1784-4739-94A8-610263FD2CB0}"/>
                </a:ext>
              </a:extLst>
            </p:cNvPr>
            <p:cNvSpPr/>
            <p:nvPr/>
          </p:nvSpPr>
          <p:spPr>
            <a:xfrm flipV="1">
              <a:off x="1252470" y="4387912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F10F97F-C539-4593-836C-B8FD7C4C70DF}"/>
              </a:ext>
            </a:extLst>
          </p:cNvPr>
          <p:cNvGrpSpPr/>
          <p:nvPr/>
        </p:nvGrpSpPr>
        <p:grpSpPr>
          <a:xfrm>
            <a:off x="6383292" y="4420082"/>
            <a:ext cx="419440" cy="1089419"/>
            <a:chOff x="1040208" y="3838574"/>
            <a:chExt cx="423717" cy="1105599"/>
          </a:xfrm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2D62B38-5F12-4D1F-A26E-6BB1EAAB55AD}"/>
                </a:ext>
              </a:extLst>
            </p:cNvPr>
            <p:cNvSpPr/>
            <p:nvPr/>
          </p:nvSpPr>
          <p:spPr>
            <a:xfrm>
              <a:off x="1040208" y="3838574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3581CA1-4668-4AF1-B1A3-AF24469BCF6A}"/>
                </a:ext>
              </a:extLst>
            </p:cNvPr>
            <p:cNvSpPr/>
            <p:nvPr/>
          </p:nvSpPr>
          <p:spPr>
            <a:xfrm flipV="1">
              <a:off x="1252470" y="4387912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BD17990-E61F-438B-A180-ECAB0362D8C0}"/>
              </a:ext>
            </a:extLst>
          </p:cNvPr>
          <p:cNvGrpSpPr/>
          <p:nvPr/>
        </p:nvGrpSpPr>
        <p:grpSpPr>
          <a:xfrm>
            <a:off x="6800053" y="4424368"/>
            <a:ext cx="427059" cy="1089419"/>
            <a:chOff x="1040208" y="3838574"/>
            <a:chExt cx="431414" cy="1105599"/>
          </a:xfrm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5F0D0D9-4655-4107-B296-1CEDFB15ECBC}"/>
                </a:ext>
              </a:extLst>
            </p:cNvPr>
            <p:cNvSpPr/>
            <p:nvPr/>
          </p:nvSpPr>
          <p:spPr>
            <a:xfrm>
              <a:off x="1040208" y="3838574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2777D344-AE3F-4471-ADBC-1760831EF4BE}"/>
                </a:ext>
              </a:extLst>
            </p:cNvPr>
            <p:cNvSpPr/>
            <p:nvPr/>
          </p:nvSpPr>
          <p:spPr>
            <a:xfrm flipV="1">
              <a:off x="1260167" y="4387912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A813A72-8344-4F00-A258-DA2890CD4224}"/>
              </a:ext>
            </a:extLst>
          </p:cNvPr>
          <p:cNvGrpSpPr/>
          <p:nvPr/>
        </p:nvGrpSpPr>
        <p:grpSpPr>
          <a:xfrm>
            <a:off x="7217138" y="4423493"/>
            <a:ext cx="432150" cy="1089418"/>
            <a:chOff x="1027368" y="3838575"/>
            <a:chExt cx="436557" cy="1105598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25387DE-0A3D-4FE0-AAFD-9C93217F063C}"/>
                </a:ext>
              </a:extLst>
            </p:cNvPr>
            <p:cNvSpPr/>
            <p:nvPr/>
          </p:nvSpPr>
          <p:spPr>
            <a:xfrm>
              <a:off x="1027368" y="3838575"/>
              <a:ext cx="225102" cy="551910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5FA331A-6A57-4314-9801-D594DA5BA8CC}"/>
                </a:ext>
              </a:extLst>
            </p:cNvPr>
            <p:cNvSpPr/>
            <p:nvPr/>
          </p:nvSpPr>
          <p:spPr>
            <a:xfrm flipV="1">
              <a:off x="1252470" y="4387912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F2CBF0E9-D206-4387-A2AD-24CEA5258538}"/>
              </a:ext>
            </a:extLst>
          </p:cNvPr>
          <p:cNvSpPr/>
          <p:nvPr/>
        </p:nvSpPr>
        <p:spPr>
          <a:xfrm>
            <a:off x="7645116" y="4420082"/>
            <a:ext cx="159936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07D6B7B3-9B26-4052-BA0A-96C6E5144290}"/>
              </a:ext>
            </a:extLst>
          </p:cNvPr>
          <p:cNvSpPr/>
          <p:nvPr/>
        </p:nvSpPr>
        <p:spPr>
          <a:xfrm flipV="1">
            <a:off x="7805663" y="4961381"/>
            <a:ext cx="159936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43864D-2734-45B6-83B2-01ACD7053462}"/>
              </a:ext>
            </a:extLst>
          </p:cNvPr>
          <p:cNvCxnSpPr>
            <a:cxnSpLocks/>
          </p:cNvCxnSpPr>
          <p:nvPr/>
        </p:nvCxnSpPr>
        <p:spPr>
          <a:xfrm>
            <a:off x="1299033" y="4961380"/>
            <a:ext cx="76796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D7B8719-7A11-41C9-BD83-1960F188A173}"/>
              </a:ext>
            </a:extLst>
          </p:cNvPr>
          <p:cNvSpPr/>
          <p:nvPr/>
        </p:nvSpPr>
        <p:spPr>
          <a:xfrm>
            <a:off x="8896893" y="3562660"/>
            <a:ext cx="229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/>
              </a:rPr>
              <a:t>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FAD51EB-AAB6-42AE-B491-71C56227D9CD}"/>
              </a:ext>
            </a:extLst>
          </p:cNvPr>
          <p:cNvSpPr/>
          <p:nvPr/>
        </p:nvSpPr>
        <p:spPr>
          <a:xfrm>
            <a:off x="8896893" y="4761325"/>
            <a:ext cx="229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/>
              </a:rPr>
              <a:t>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CB82418-BB9D-4512-BADA-D0F25FC51A2C}"/>
              </a:ext>
            </a:extLst>
          </p:cNvPr>
          <p:cNvSpPr txBox="1"/>
          <p:nvPr/>
        </p:nvSpPr>
        <p:spPr>
          <a:xfrm>
            <a:off x="4299488" y="5729365"/>
            <a:ext cx="65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  <a:latin typeface="Bahnschrift" panose="020B0502040204020203"/>
              </a:rPr>
              <a:t>Coswt</a:t>
            </a:r>
            <a:endParaRPr lang="en-US" sz="1200" b="1" dirty="0">
              <a:solidFill>
                <a:srgbClr val="7030A0"/>
              </a:solidFill>
              <a:latin typeface="Bahnschrift" panose="020B0502040204020203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7203E70-88D2-4FF6-A594-8E0EBE2F83AB}"/>
              </a:ext>
            </a:extLst>
          </p:cNvPr>
          <p:cNvSpPr txBox="1"/>
          <p:nvPr/>
        </p:nvSpPr>
        <p:spPr>
          <a:xfrm>
            <a:off x="5533659" y="5729365"/>
            <a:ext cx="65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  <a:latin typeface="Bahnschrift" panose="020B0502040204020203"/>
              </a:rPr>
              <a:t>Coswt</a:t>
            </a:r>
            <a:endParaRPr lang="en-US" sz="1200" b="1" dirty="0">
              <a:solidFill>
                <a:srgbClr val="7030A0"/>
              </a:solidFill>
              <a:latin typeface="Bahnschrift" panose="020B0502040204020203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3E7649F-B9CF-43EF-A542-82A886C5A247}"/>
              </a:ext>
            </a:extLst>
          </p:cNvPr>
          <p:cNvSpPr txBox="1"/>
          <p:nvPr/>
        </p:nvSpPr>
        <p:spPr>
          <a:xfrm>
            <a:off x="6958014" y="5729365"/>
            <a:ext cx="65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  <a:latin typeface="Bahnschrift" panose="020B0502040204020203"/>
              </a:rPr>
              <a:t>Coswt</a:t>
            </a:r>
            <a:endParaRPr lang="en-US" sz="1200" b="1" dirty="0">
              <a:solidFill>
                <a:srgbClr val="7030A0"/>
              </a:solidFill>
              <a:latin typeface="Bahnschrift" panose="020B0502040204020203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3AE3F00-FA39-4503-B62E-CC17F12C519B}"/>
              </a:ext>
            </a:extLst>
          </p:cNvPr>
          <p:cNvSpPr txBox="1"/>
          <p:nvPr/>
        </p:nvSpPr>
        <p:spPr>
          <a:xfrm>
            <a:off x="5015076" y="5729365"/>
            <a:ext cx="765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Bahnschrift" panose="020B0502040204020203"/>
              </a:rPr>
              <a:t>-</a:t>
            </a:r>
            <a:r>
              <a:rPr lang="en-US" sz="1200" b="1" dirty="0" err="1">
                <a:solidFill>
                  <a:srgbClr val="FF0000"/>
                </a:solidFill>
                <a:latin typeface="Bahnschrift" panose="020B0502040204020203"/>
              </a:rPr>
              <a:t>Coswt</a:t>
            </a:r>
            <a:endParaRPr lang="en-US" sz="1200" b="1" dirty="0">
              <a:solidFill>
                <a:srgbClr val="FF0000"/>
              </a:solidFill>
              <a:latin typeface="Bahnschrift" panose="020B0502040204020203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B4622D1-1C84-4E60-9242-7EAEBBABD91B}"/>
              </a:ext>
            </a:extLst>
          </p:cNvPr>
          <p:cNvSpPr txBox="1"/>
          <p:nvPr/>
        </p:nvSpPr>
        <p:spPr>
          <a:xfrm>
            <a:off x="2863968" y="5729365"/>
            <a:ext cx="921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Bahnschrift" panose="020B0502040204020203"/>
              </a:rPr>
              <a:t>-Cos(</a:t>
            </a:r>
            <a:r>
              <a:rPr lang="en-US" sz="1200" b="1" dirty="0" err="1">
                <a:solidFill>
                  <a:srgbClr val="FF0000"/>
                </a:solidFill>
                <a:latin typeface="Bahnschrift" panose="020B0502040204020203"/>
              </a:rPr>
              <a:t>wt</a:t>
            </a:r>
            <a:r>
              <a:rPr lang="en-US" sz="1200" b="1" dirty="0">
                <a:solidFill>
                  <a:srgbClr val="FF0000"/>
                </a:solidFill>
                <a:latin typeface="Bahnschrift" panose="020B0502040204020203"/>
              </a:rPr>
              <a:t>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D2C384C-FE6C-439F-AD80-96DD0D512396}"/>
              </a:ext>
            </a:extLst>
          </p:cNvPr>
          <p:cNvSpPr txBox="1"/>
          <p:nvPr/>
        </p:nvSpPr>
        <p:spPr>
          <a:xfrm>
            <a:off x="6219206" y="5729365"/>
            <a:ext cx="765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Bahnschrift" panose="020B0502040204020203"/>
              </a:rPr>
              <a:t>-</a:t>
            </a:r>
            <a:r>
              <a:rPr lang="en-US" sz="1200" b="1" dirty="0" err="1">
                <a:solidFill>
                  <a:srgbClr val="FF0000"/>
                </a:solidFill>
                <a:latin typeface="Bahnschrift" panose="020B0502040204020203"/>
              </a:rPr>
              <a:t>Coswt</a:t>
            </a:r>
            <a:endParaRPr lang="en-US" sz="1200" b="1" dirty="0">
              <a:solidFill>
                <a:srgbClr val="FF0000"/>
              </a:solidFill>
              <a:latin typeface="Bahnschrift" panose="020B0502040204020203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C454B0B-2A0A-4FD5-86F7-8AE8B7FBF765}"/>
              </a:ext>
            </a:extLst>
          </p:cNvPr>
          <p:cNvSpPr txBox="1"/>
          <p:nvPr/>
        </p:nvSpPr>
        <p:spPr>
          <a:xfrm>
            <a:off x="7404755" y="5729365"/>
            <a:ext cx="765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Bahnschrift" panose="020B0502040204020203"/>
              </a:rPr>
              <a:t>-</a:t>
            </a:r>
            <a:r>
              <a:rPr lang="en-US" sz="1200" b="1" dirty="0" err="1">
                <a:solidFill>
                  <a:srgbClr val="FF0000"/>
                </a:solidFill>
                <a:latin typeface="Bahnschrift" panose="020B0502040204020203"/>
              </a:rPr>
              <a:t>Coswt</a:t>
            </a:r>
            <a:endParaRPr lang="en-US" sz="1200" b="1" dirty="0">
              <a:solidFill>
                <a:srgbClr val="FF0000"/>
              </a:solidFill>
              <a:latin typeface="Bahnschrift" panose="020B0502040204020203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FD6340D-3973-47B2-A1BF-9EE8A611A5CF}"/>
              </a:ext>
            </a:extLst>
          </p:cNvPr>
          <p:cNvSpPr txBox="1"/>
          <p:nvPr/>
        </p:nvSpPr>
        <p:spPr>
          <a:xfrm>
            <a:off x="4324907" y="3012437"/>
            <a:ext cx="65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Bahnschrift" panose="020B0502040204020203"/>
              </a:rPr>
              <a:t>+1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12ECBEB-6FAB-4FB8-A222-ECD590C7513C}"/>
              </a:ext>
            </a:extLst>
          </p:cNvPr>
          <p:cNvSpPr txBox="1"/>
          <p:nvPr/>
        </p:nvSpPr>
        <p:spPr>
          <a:xfrm>
            <a:off x="5585305" y="3012437"/>
            <a:ext cx="65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Bahnschrift" panose="020B0502040204020203"/>
              </a:rPr>
              <a:t>+1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6C23154-47E6-44C7-BABE-C0E08EE37E27}"/>
              </a:ext>
            </a:extLst>
          </p:cNvPr>
          <p:cNvSpPr txBox="1"/>
          <p:nvPr/>
        </p:nvSpPr>
        <p:spPr>
          <a:xfrm>
            <a:off x="7079078" y="3012437"/>
            <a:ext cx="65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Bahnschrift" panose="020B0502040204020203"/>
              </a:rPr>
              <a:t>+1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17ED038-6A3F-40F1-9293-C62746D47DD2}"/>
              </a:ext>
            </a:extLst>
          </p:cNvPr>
          <p:cNvSpPr txBox="1"/>
          <p:nvPr/>
        </p:nvSpPr>
        <p:spPr>
          <a:xfrm>
            <a:off x="2866609" y="3012437"/>
            <a:ext cx="65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Bahnschrift" panose="020B0502040204020203"/>
              </a:rPr>
              <a:t>-1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14AD63-B595-4CFB-B655-2E6F668FCE18}"/>
              </a:ext>
            </a:extLst>
          </p:cNvPr>
          <p:cNvSpPr txBox="1"/>
          <p:nvPr/>
        </p:nvSpPr>
        <p:spPr>
          <a:xfrm>
            <a:off x="5145906" y="3012437"/>
            <a:ext cx="65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Bahnschrift" panose="020B0502040204020203"/>
              </a:rPr>
              <a:t>-1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17C546E-C4E2-4F2F-ABEA-E6FB577A2B32}"/>
              </a:ext>
            </a:extLst>
          </p:cNvPr>
          <p:cNvSpPr txBox="1"/>
          <p:nvPr/>
        </p:nvSpPr>
        <p:spPr>
          <a:xfrm>
            <a:off x="6244765" y="3012437"/>
            <a:ext cx="65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Bahnschrift" panose="020B0502040204020203"/>
              </a:rPr>
              <a:t>-1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20771C6-065F-4710-9820-9D6DABEBABD2}"/>
              </a:ext>
            </a:extLst>
          </p:cNvPr>
          <p:cNvSpPr txBox="1"/>
          <p:nvPr/>
        </p:nvSpPr>
        <p:spPr>
          <a:xfrm>
            <a:off x="7518442" y="3012437"/>
            <a:ext cx="65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Bahnschrift" panose="020B0502040204020203"/>
              </a:rPr>
              <a:t>-1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8FF662C-1F22-45A9-9FBC-8857DA7EC0B6}"/>
              </a:ext>
            </a:extLst>
          </p:cNvPr>
          <p:cNvSpPr txBox="1"/>
          <p:nvPr/>
        </p:nvSpPr>
        <p:spPr>
          <a:xfrm>
            <a:off x="130237" y="1155155"/>
            <a:ext cx="8667484" cy="1297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When we multiply polar NRZ with higher frequency we get </a:t>
            </a:r>
            <a:r>
              <a:rPr lang="en-US" sz="2800" dirty="0" err="1">
                <a:solidFill>
                  <a:schemeClr val="tx1"/>
                </a:solidFill>
                <a:latin typeface="Bahnschrift" panose="020B0502040204020203" pitchFamily="34" charset="0"/>
              </a:rPr>
              <a:t>coswt</a:t>
            </a: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 and -</a:t>
            </a:r>
            <a:r>
              <a:rPr lang="en-US" sz="2800" dirty="0" err="1">
                <a:solidFill>
                  <a:schemeClr val="tx1"/>
                </a:solidFill>
                <a:latin typeface="Bahnschrift" panose="020B0502040204020203" pitchFamily="34" charset="0"/>
              </a:rPr>
              <a:t>coswt</a:t>
            </a:r>
            <a:endParaRPr lang="en-IN" sz="2800" dirty="0">
              <a:latin typeface="Bahnschrift" panose="020B0502040204020203" pitchFamily="34" charset="0"/>
            </a:endParaRPr>
          </a:p>
        </p:txBody>
      </p:sp>
      <p:sp>
        <p:nvSpPr>
          <p:cNvPr id="97" name="Title 2">
            <a:extLst>
              <a:ext uri="{FF2B5EF4-FFF2-40B4-BE49-F238E27FC236}">
                <a16:creationId xmlns:a16="http://schemas.microsoft.com/office/drawing/2014/main" id="{7E14F3F3-8D6A-4D71-962B-E8B1FF0C4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Binary Phase Shift Keying</a:t>
            </a:r>
          </a:p>
        </p:txBody>
      </p:sp>
    </p:spTree>
    <p:extLst>
      <p:ext uri="{BB962C8B-B14F-4D97-AF65-F5344CB8AC3E}">
        <p14:creationId xmlns:p14="http://schemas.microsoft.com/office/powerpoint/2010/main" val="575274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8632" y="1410340"/>
            <a:ext cx="8371535" cy="58862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</a:rPr>
              <a:t>Take a carrier signal which is higher frequency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26898" y="4588857"/>
            <a:ext cx="1463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ahnschrift" panose="020B0502040204020203"/>
              </a:rPr>
              <a:t>Higher Frequency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BDBFE4-4AC0-47E1-9A49-43C7AFC661B8}"/>
              </a:ext>
            </a:extLst>
          </p:cNvPr>
          <p:cNvCxnSpPr>
            <a:cxnSpLocks/>
          </p:cNvCxnSpPr>
          <p:nvPr/>
        </p:nvCxnSpPr>
        <p:spPr>
          <a:xfrm flipH="1">
            <a:off x="1307798" y="2227568"/>
            <a:ext cx="10689" cy="3547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5CAC1-0004-4E44-8424-EFA9751DFF3B}"/>
              </a:ext>
            </a:extLst>
          </p:cNvPr>
          <p:cNvCxnSpPr>
            <a:cxnSpLocks/>
          </p:cNvCxnSpPr>
          <p:nvPr/>
        </p:nvCxnSpPr>
        <p:spPr>
          <a:xfrm>
            <a:off x="1306483" y="3219983"/>
            <a:ext cx="7460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EE558-8494-48DD-8BFB-A3417540B0FD}"/>
              </a:ext>
            </a:extLst>
          </p:cNvPr>
          <p:cNvCxnSpPr>
            <a:cxnSpLocks/>
          </p:cNvCxnSpPr>
          <p:nvPr/>
        </p:nvCxnSpPr>
        <p:spPr>
          <a:xfrm flipH="1">
            <a:off x="2231346" y="2319320"/>
            <a:ext cx="2536" cy="345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C33D94-CCA1-495C-8B3E-90EFC10AAEB5}"/>
              </a:ext>
            </a:extLst>
          </p:cNvPr>
          <p:cNvCxnSpPr>
            <a:cxnSpLocks/>
          </p:cNvCxnSpPr>
          <p:nvPr/>
        </p:nvCxnSpPr>
        <p:spPr>
          <a:xfrm>
            <a:off x="4088683" y="2319320"/>
            <a:ext cx="0" cy="345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A2BC1C-637F-49AD-9A62-437345D7A840}"/>
              </a:ext>
            </a:extLst>
          </p:cNvPr>
          <p:cNvCxnSpPr>
            <a:cxnSpLocks/>
          </p:cNvCxnSpPr>
          <p:nvPr/>
        </p:nvCxnSpPr>
        <p:spPr>
          <a:xfrm flipH="1">
            <a:off x="5015655" y="2319320"/>
            <a:ext cx="427" cy="345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046B7F-5662-4F6F-B156-8F7536B4F7CA}"/>
              </a:ext>
            </a:extLst>
          </p:cNvPr>
          <p:cNvCxnSpPr>
            <a:cxnSpLocks/>
          </p:cNvCxnSpPr>
          <p:nvPr/>
        </p:nvCxnSpPr>
        <p:spPr>
          <a:xfrm>
            <a:off x="5479782" y="2319320"/>
            <a:ext cx="0" cy="345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DDCE40-E7E6-455B-8E6A-938A6D619C8F}"/>
              </a:ext>
            </a:extLst>
          </p:cNvPr>
          <p:cNvCxnSpPr>
            <a:cxnSpLocks/>
          </p:cNvCxnSpPr>
          <p:nvPr/>
        </p:nvCxnSpPr>
        <p:spPr>
          <a:xfrm>
            <a:off x="5943482" y="2319320"/>
            <a:ext cx="6623" cy="345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EFE57C-7E7B-4B38-A11B-46BA66D6DA9C}"/>
              </a:ext>
            </a:extLst>
          </p:cNvPr>
          <p:cNvCxnSpPr>
            <a:cxnSpLocks/>
          </p:cNvCxnSpPr>
          <p:nvPr/>
        </p:nvCxnSpPr>
        <p:spPr>
          <a:xfrm>
            <a:off x="6870879" y="2319320"/>
            <a:ext cx="0" cy="345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943E5C-EE31-4443-8E15-578D3703DC48}"/>
              </a:ext>
            </a:extLst>
          </p:cNvPr>
          <p:cNvCxnSpPr>
            <a:cxnSpLocks/>
          </p:cNvCxnSpPr>
          <p:nvPr/>
        </p:nvCxnSpPr>
        <p:spPr>
          <a:xfrm flipH="1">
            <a:off x="7326413" y="2319320"/>
            <a:ext cx="8166" cy="345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429607-5229-4816-AEF2-6AA8E1F024F2}"/>
              </a:ext>
            </a:extLst>
          </p:cNvPr>
          <p:cNvCxnSpPr/>
          <p:nvPr/>
        </p:nvCxnSpPr>
        <p:spPr>
          <a:xfrm>
            <a:off x="1306483" y="2868847"/>
            <a:ext cx="927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CEB675-9AF2-4B84-BACC-E718C3B3C64A}"/>
              </a:ext>
            </a:extLst>
          </p:cNvPr>
          <p:cNvCxnSpPr/>
          <p:nvPr/>
        </p:nvCxnSpPr>
        <p:spPr>
          <a:xfrm>
            <a:off x="2233883" y="2868847"/>
            <a:ext cx="0" cy="351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F4D318-AB7E-4578-BF49-22F140210E0E}"/>
              </a:ext>
            </a:extLst>
          </p:cNvPr>
          <p:cNvCxnSpPr/>
          <p:nvPr/>
        </p:nvCxnSpPr>
        <p:spPr>
          <a:xfrm>
            <a:off x="2233883" y="3219983"/>
            <a:ext cx="927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4EDA6D-8B5E-42C8-B6D9-1312A2C2E9D8}"/>
              </a:ext>
            </a:extLst>
          </p:cNvPr>
          <p:cNvCxnSpPr/>
          <p:nvPr/>
        </p:nvCxnSpPr>
        <p:spPr>
          <a:xfrm>
            <a:off x="3161283" y="3219983"/>
            <a:ext cx="927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016D59-9F48-43CF-9C8B-A8022D2C8B34}"/>
              </a:ext>
            </a:extLst>
          </p:cNvPr>
          <p:cNvCxnSpPr/>
          <p:nvPr/>
        </p:nvCxnSpPr>
        <p:spPr>
          <a:xfrm>
            <a:off x="4088683" y="2868847"/>
            <a:ext cx="0" cy="351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1272EC-0279-40F7-B80D-948B05B920BA}"/>
              </a:ext>
            </a:extLst>
          </p:cNvPr>
          <p:cNvCxnSpPr/>
          <p:nvPr/>
        </p:nvCxnSpPr>
        <p:spPr>
          <a:xfrm>
            <a:off x="4088683" y="2868847"/>
            <a:ext cx="927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801ACA-11EB-4317-BDA7-015AA958755A}"/>
              </a:ext>
            </a:extLst>
          </p:cNvPr>
          <p:cNvCxnSpPr/>
          <p:nvPr/>
        </p:nvCxnSpPr>
        <p:spPr>
          <a:xfrm>
            <a:off x="5016082" y="2868847"/>
            <a:ext cx="0" cy="351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A3CD96-3E8C-43E0-A7EB-43FD0074E2AB}"/>
              </a:ext>
            </a:extLst>
          </p:cNvPr>
          <p:cNvCxnSpPr>
            <a:cxnSpLocks/>
          </p:cNvCxnSpPr>
          <p:nvPr/>
        </p:nvCxnSpPr>
        <p:spPr>
          <a:xfrm>
            <a:off x="5016082" y="3219983"/>
            <a:ext cx="46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E3EE8D-392B-423A-B54F-B6BA9874590D}"/>
              </a:ext>
            </a:extLst>
          </p:cNvPr>
          <p:cNvCxnSpPr/>
          <p:nvPr/>
        </p:nvCxnSpPr>
        <p:spPr>
          <a:xfrm>
            <a:off x="5479782" y="2868847"/>
            <a:ext cx="0" cy="351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F019F25-D3A8-4A13-859A-4448A966AAF2}"/>
              </a:ext>
            </a:extLst>
          </p:cNvPr>
          <p:cNvCxnSpPr>
            <a:cxnSpLocks/>
          </p:cNvCxnSpPr>
          <p:nvPr/>
        </p:nvCxnSpPr>
        <p:spPr>
          <a:xfrm>
            <a:off x="5479782" y="2868847"/>
            <a:ext cx="46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C4FD50-2E96-4125-B487-AC680B9FBDCE}"/>
              </a:ext>
            </a:extLst>
          </p:cNvPr>
          <p:cNvCxnSpPr/>
          <p:nvPr/>
        </p:nvCxnSpPr>
        <p:spPr>
          <a:xfrm>
            <a:off x="6870882" y="2868847"/>
            <a:ext cx="0" cy="351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000C41-8EE0-4D60-942B-0626708DF552}"/>
              </a:ext>
            </a:extLst>
          </p:cNvPr>
          <p:cNvCxnSpPr/>
          <p:nvPr/>
        </p:nvCxnSpPr>
        <p:spPr>
          <a:xfrm>
            <a:off x="5943482" y="3219983"/>
            <a:ext cx="927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D93DBBE-6107-4797-AF47-5DE85CD7AAF1}"/>
              </a:ext>
            </a:extLst>
          </p:cNvPr>
          <p:cNvCxnSpPr/>
          <p:nvPr/>
        </p:nvCxnSpPr>
        <p:spPr>
          <a:xfrm>
            <a:off x="5943482" y="2868847"/>
            <a:ext cx="0" cy="351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56566E-57E1-4A6E-8BDF-EE1663EC1EB5}"/>
              </a:ext>
            </a:extLst>
          </p:cNvPr>
          <p:cNvCxnSpPr>
            <a:cxnSpLocks/>
          </p:cNvCxnSpPr>
          <p:nvPr/>
        </p:nvCxnSpPr>
        <p:spPr>
          <a:xfrm>
            <a:off x="6870879" y="2868847"/>
            <a:ext cx="46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4848A93-F83E-4E84-8165-84A5BE966114}"/>
              </a:ext>
            </a:extLst>
          </p:cNvPr>
          <p:cNvCxnSpPr>
            <a:cxnSpLocks/>
          </p:cNvCxnSpPr>
          <p:nvPr/>
        </p:nvCxnSpPr>
        <p:spPr>
          <a:xfrm>
            <a:off x="7334579" y="3219983"/>
            <a:ext cx="4490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8BEE81-2F1A-4617-BAA3-8006ADA3805C}"/>
              </a:ext>
            </a:extLst>
          </p:cNvPr>
          <p:cNvCxnSpPr/>
          <p:nvPr/>
        </p:nvCxnSpPr>
        <p:spPr>
          <a:xfrm>
            <a:off x="7334579" y="2868847"/>
            <a:ext cx="0" cy="351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E0F127-7B34-4368-A27E-68AAF0529628}"/>
              </a:ext>
            </a:extLst>
          </p:cNvPr>
          <p:cNvCxnSpPr>
            <a:cxnSpLocks/>
          </p:cNvCxnSpPr>
          <p:nvPr/>
        </p:nvCxnSpPr>
        <p:spPr>
          <a:xfrm>
            <a:off x="7783648" y="2319320"/>
            <a:ext cx="8165" cy="345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4D8DFDB-58F5-4FE9-8C45-5B0BA16EC32B}"/>
              </a:ext>
            </a:extLst>
          </p:cNvPr>
          <p:cNvCxnSpPr>
            <a:cxnSpLocks/>
          </p:cNvCxnSpPr>
          <p:nvPr/>
        </p:nvCxnSpPr>
        <p:spPr>
          <a:xfrm>
            <a:off x="1306482" y="3986862"/>
            <a:ext cx="699376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BFC53B2-9DFD-4ED8-B096-E4750A9F89D0}"/>
              </a:ext>
            </a:extLst>
          </p:cNvPr>
          <p:cNvCxnSpPr/>
          <p:nvPr/>
        </p:nvCxnSpPr>
        <p:spPr>
          <a:xfrm>
            <a:off x="1306483" y="3635727"/>
            <a:ext cx="927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AC5951A-9B49-4288-B18E-F81B7D2F63AE}"/>
              </a:ext>
            </a:extLst>
          </p:cNvPr>
          <p:cNvCxnSpPr/>
          <p:nvPr/>
        </p:nvCxnSpPr>
        <p:spPr>
          <a:xfrm>
            <a:off x="2233883" y="3635727"/>
            <a:ext cx="0" cy="351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ACD6F6-BB51-43C2-B509-F1731E05220B}"/>
              </a:ext>
            </a:extLst>
          </p:cNvPr>
          <p:cNvCxnSpPr/>
          <p:nvPr/>
        </p:nvCxnSpPr>
        <p:spPr>
          <a:xfrm>
            <a:off x="2233883" y="3986862"/>
            <a:ext cx="927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0ECD1D5-A9D0-463B-A020-9011542164BD}"/>
              </a:ext>
            </a:extLst>
          </p:cNvPr>
          <p:cNvCxnSpPr/>
          <p:nvPr/>
        </p:nvCxnSpPr>
        <p:spPr>
          <a:xfrm>
            <a:off x="3161283" y="3986862"/>
            <a:ext cx="927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7B4528-F3FE-4B36-9E4F-4D028903C290}"/>
              </a:ext>
            </a:extLst>
          </p:cNvPr>
          <p:cNvCxnSpPr/>
          <p:nvPr/>
        </p:nvCxnSpPr>
        <p:spPr>
          <a:xfrm>
            <a:off x="4088683" y="3635727"/>
            <a:ext cx="0" cy="351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3C032CB-9813-45DD-BC25-E18843E976D7}"/>
              </a:ext>
            </a:extLst>
          </p:cNvPr>
          <p:cNvCxnSpPr/>
          <p:nvPr/>
        </p:nvCxnSpPr>
        <p:spPr>
          <a:xfrm>
            <a:off x="4088683" y="3635727"/>
            <a:ext cx="927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88BD40-D701-4CC8-BE17-8B521074380F}"/>
              </a:ext>
            </a:extLst>
          </p:cNvPr>
          <p:cNvCxnSpPr/>
          <p:nvPr/>
        </p:nvCxnSpPr>
        <p:spPr>
          <a:xfrm>
            <a:off x="5016082" y="3635727"/>
            <a:ext cx="0" cy="351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5684C3-8F84-4A73-AD45-4369EE82C398}"/>
              </a:ext>
            </a:extLst>
          </p:cNvPr>
          <p:cNvCxnSpPr>
            <a:cxnSpLocks/>
          </p:cNvCxnSpPr>
          <p:nvPr/>
        </p:nvCxnSpPr>
        <p:spPr>
          <a:xfrm>
            <a:off x="5016082" y="3986862"/>
            <a:ext cx="46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ED6AD3F-7299-4823-9C8E-FFAFA83D0B09}"/>
              </a:ext>
            </a:extLst>
          </p:cNvPr>
          <p:cNvCxnSpPr/>
          <p:nvPr/>
        </p:nvCxnSpPr>
        <p:spPr>
          <a:xfrm>
            <a:off x="5479782" y="3635727"/>
            <a:ext cx="0" cy="351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01015B4-1D53-486A-8FDE-FBBF76158FF1}"/>
              </a:ext>
            </a:extLst>
          </p:cNvPr>
          <p:cNvCxnSpPr>
            <a:cxnSpLocks/>
          </p:cNvCxnSpPr>
          <p:nvPr/>
        </p:nvCxnSpPr>
        <p:spPr>
          <a:xfrm>
            <a:off x="5479782" y="3635727"/>
            <a:ext cx="46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ACD01CD-47BE-4616-A732-4450120634A8}"/>
              </a:ext>
            </a:extLst>
          </p:cNvPr>
          <p:cNvCxnSpPr/>
          <p:nvPr/>
        </p:nvCxnSpPr>
        <p:spPr>
          <a:xfrm>
            <a:off x="6870882" y="3635727"/>
            <a:ext cx="0" cy="351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956B5B6-B723-495B-B906-920120B4913B}"/>
              </a:ext>
            </a:extLst>
          </p:cNvPr>
          <p:cNvCxnSpPr/>
          <p:nvPr/>
        </p:nvCxnSpPr>
        <p:spPr>
          <a:xfrm>
            <a:off x="5943482" y="3986862"/>
            <a:ext cx="927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B6504C8-7229-439A-BC46-4F39EC7C5A41}"/>
              </a:ext>
            </a:extLst>
          </p:cNvPr>
          <p:cNvCxnSpPr/>
          <p:nvPr/>
        </p:nvCxnSpPr>
        <p:spPr>
          <a:xfrm>
            <a:off x="5943482" y="3635727"/>
            <a:ext cx="0" cy="351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271CDED-EBFF-46C8-8CEE-E716D4967655}"/>
              </a:ext>
            </a:extLst>
          </p:cNvPr>
          <p:cNvCxnSpPr>
            <a:cxnSpLocks/>
          </p:cNvCxnSpPr>
          <p:nvPr/>
        </p:nvCxnSpPr>
        <p:spPr>
          <a:xfrm>
            <a:off x="6870879" y="3635727"/>
            <a:ext cx="46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F8B98F7-1475-4CF8-839B-6E2BB7F47D6D}"/>
              </a:ext>
            </a:extLst>
          </p:cNvPr>
          <p:cNvCxnSpPr>
            <a:cxnSpLocks/>
          </p:cNvCxnSpPr>
          <p:nvPr/>
        </p:nvCxnSpPr>
        <p:spPr>
          <a:xfrm>
            <a:off x="7334579" y="3986862"/>
            <a:ext cx="4490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79668-C18D-4B0A-8943-A0FBF4FD5EDF}"/>
              </a:ext>
            </a:extLst>
          </p:cNvPr>
          <p:cNvCxnSpPr/>
          <p:nvPr/>
        </p:nvCxnSpPr>
        <p:spPr>
          <a:xfrm>
            <a:off x="7334579" y="3635727"/>
            <a:ext cx="0" cy="351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5D67ED-B59C-4600-98D3-7E0B7A989637}"/>
              </a:ext>
            </a:extLst>
          </p:cNvPr>
          <p:cNvCxnSpPr>
            <a:cxnSpLocks/>
          </p:cNvCxnSpPr>
          <p:nvPr/>
        </p:nvCxnSpPr>
        <p:spPr>
          <a:xfrm>
            <a:off x="1318487" y="3811295"/>
            <a:ext cx="74481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FF6FC9A-7EE4-474E-A2E6-0D5988F4F16B}"/>
              </a:ext>
            </a:extLst>
          </p:cNvPr>
          <p:cNvCxnSpPr>
            <a:cxnSpLocks/>
          </p:cNvCxnSpPr>
          <p:nvPr/>
        </p:nvCxnSpPr>
        <p:spPr>
          <a:xfrm>
            <a:off x="1306483" y="3635727"/>
            <a:ext cx="699376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5443A98-5CFD-4A2E-9AB1-73C73E4BA530}"/>
              </a:ext>
            </a:extLst>
          </p:cNvPr>
          <p:cNvSpPr txBox="1"/>
          <p:nvPr/>
        </p:nvSpPr>
        <p:spPr>
          <a:xfrm>
            <a:off x="1429377" y="2403001"/>
            <a:ext cx="201180" cy="34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DCA196-BB08-4B80-A39B-63D25AB28C84}"/>
              </a:ext>
            </a:extLst>
          </p:cNvPr>
          <p:cNvSpPr txBox="1"/>
          <p:nvPr/>
        </p:nvSpPr>
        <p:spPr>
          <a:xfrm>
            <a:off x="1893077" y="2413755"/>
            <a:ext cx="201180" cy="34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038AA2-8EAB-43D7-9843-17A0D98AD4EE}"/>
              </a:ext>
            </a:extLst>
          </p:cNvPr>
          <p:cNvSpPr txBox="1"/>
          <p:nvPr/>
        </p:nvSpPr>
        <p:spPr>
          <a:xfrm>
            <a:off x="4151286" y="2403001"/>
            <a:ext cx="201180" cy="34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522D7F-E5A1-4483-A5E4-EE372A3D68F8}"/>
              </a:ext>
            </a:extLst>
          </p:cNvPr>
          <p:cNvSpPr txBox="1"/>
          <p:nvPr/>
        </p:nvSpPr>
        <p:spPr>
          <a:xfrm>
            <a:off x="4614986" y="2413755"/>
            <a:ext cx="201180" cy="34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2769E13-D569-4C7F-90FA-79B57CBB93C1}"/>
              </a:ext>
            </a:extLst>
          </p:cNvPr>
          <p:cNvSpPr txBox="1"/>
          <p:nvPr/>
        </p:nvSpPr>
        <p:spPr>
          <a:xfrm>
            <a:off x="5577838" y="2403001"/>
            <a:ext cx="201180" cy="34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3AB3E9-DF17-46F7-B06A-13C23BE2A5E1}"/>
              </a:ext>
            </a:extLst>
          </p:cNvPr>
          <p:cNvSpPr txBox="1"/>
          <p:nvPr/>
        </p:nvSpPr>
        <p:spPr>
          <a:xfrm>
            <a:off x="7002139" y="2413755"/>
            <a:ext cx="201180" cy="34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BA8FD1A-176C-43D3-A234-31EE3745AF49}"/>
              </a:ext>
            </a:extLst>
          </p:cNvPr>
          <p:cNvSpPr txBox="1"/>
          <p:nvPr/>
        </p:nvSpPr>
        <p:spPr>
          <a:xfrm>
            <a:off x="2365294" y="2403001"/>
            <a:ext cx="201180" cy="34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D3C181-37F0-4981-90F7-80E9B7AA9DEE}"/>
              </a:ext>
            </a:extLst>
          </p:cNvPr>
          <p:cNvSpPr txBox="1"/>
          <p:nvPr/>
        </p:nvSpPr>
        <p:spPr>
          <a:xfrm>
            <a:off x="2827576" y="2403001"/>
            <a:ext cx="201180" cy="34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C6A57F-06A7-4C82-9686-21B0C1C94547}"/>
              </a:ext>
            </a:extLst>
          </p:cNvPr>
          <p:cNvSpPr txBox="1"/>
          <p:nvPr/>
        </p:nvSpPr>
        <p:spPr>
          <a:xfrm>
            <a:off x="3264340" y="2403001"/>
            <a:ext cx="201180" cy="34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3CBBFFB-CB17-4B24-8004-2A0B081C7735}"/>
              </a:ext>
            </a:extLst>
          </p:cNvPr>
          <p:cNvSpPr txBox="1"/>
          <p:nvPr/>
        </p:nvSpPr>
        <p:spPr>
          <a:xfrm>
            <a:off x="3726622" y="2403001"/>
            <a:ext cx="201180" cy="34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DC528AB-AAD3-4AED-865A-F2E4CDDEFD2A}"/>
              </a:ext>
            </a:extLst>
          </p:cNvPr>
          <p:cNvSpPr txBox="1"/>
          <p:nvPr/>
        </p:nvSpPr>
        <p:spPr>
          <a:xfrm>
            <a:off x="6045758" y="2403001"/>
            <a:ext cx="201180" cy="34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3F6562-3270-4DB1-93B7-AEEFADCA7BB5}"/>
              </a:ext>
            </a:extLst>
          </p:cNvPr>
          <p:cNvSpPr txBox="1"/>
          <p:nvPr/>
        </p:nvSpPr>
        <p:spPr>
          <a:xfrm>
            <a:off x="6508040" y="2403001"/>
            <a:ext cx="201180" cy="34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B4DCC6-F779-4FB9-9CEE-79DB0B68F270}"/>
              </a:ext>
            </a:extLst>
          </p:cNvPr>
          <p:cNvSpPr txBox="1"/>
          <p:nvPr/>
        </p:nvSpPr>
        <p:spPr>
          <a:xfrm>
            <a:off x="7395647" y="2403001"/>
            <a:ext cx="201180" cy="34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0CBF0EA-7888-45F9-8103-A876BE35CA07}"/>
              </a:ext>
            </a:extLst>
          </p:cNvPr>
          <p:cNvSpPr/>
          <p:nvPr/>
        </p:nvSpPr>
        <p:spPr>
          <a:xfrm>
            <a:off x="1317456" y="4426132"/>
            <a:ext cx="203009" cy="512659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01540BCD-0C4E-491F-B3D3-A199D3222F6A}"/>
              </a:ext>
            </a:extLst>
          </p:cNvPr>
          <p:cNvSpPr/>
          <p:nvPr/>
        </p:nvSpPr>
        <p:spPr>
          <a:xfrm flipV="1">
            <a:off x="1521241" y="4932410"/>
            <a:ext cx="203009" cy="512659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21FE1AE-1616-4A38-A8A0-3D2FD9F7F6AE}"/>
              </a:ext>
            </a:extLst>
          </p:cNvPr>
          <p:cNvSpPr/>
          <p:nvPr/>
        </p:nvSpPr>
        <p:spPr>
          <a:xfrm>
            <a:off x="1721652" y="4430141"/>
            <a:ext cx="203009" cy="512659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5C3974C0-6509-425A-A60A-ED4ADAAF4DD2}"/>
              </a:ext>
            </a:extLst>
          </p:cNvPr>
          <p:cNvSpPr/>
          <p:nvPr/>
        </p:nvSpPr>
        <p:spPr>
          <a:xfrm flipV="1">
            <a:off x="1925437" y="4936419"/>
            <a:ext cx="203009" cy="512659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940A35E1-1E85-45EB-B61D-DD8A429469C8}"/>
              </a:ext>
            </a:extLst>
          </p:cNvPr>
          <p:cNvSpPr/>
          <p:nvPr/>
        </p:nvSpPr>
        <p:spPr>
          <a:xfrm>
            <a:off x="2126161" y="4429322"/>
            <a:ext cx="216111" cy="508649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7244E439-2CBC-4E85-A2FC-FB85BA3B4111}"/>
              </a:ext>
            </a:extLst>
          </p:cNvPr>
          <p:cNvSpPr/>
          <p:nvPr/>
        </p:nvSpPr>
        <p:spPr>
          <a:xfrm flipV="1">
            <a:off x="2342274" y="4935600"/>
            <a:ext cx="203009" cy="512659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3419B66-6918-407B-A744-79A8538B8D57}"/>
              </a:ext>
            </a:extLst>
          </p:cNvPr>
          <p:cNvGrpSpPr/>
          <p:nvPr/>
        </p:nvGrpSpPr>
        <p:grpSpPr>
          <a:xfrm>
            <a:off x="2548921" y="4426132"/>
            <a:ext cx="406794" cy="1018937"/>
            <a:chOff x="1032510" y="3838574"/>
            <a:chExt cx="423718" cy="1105599"/>
          </a:xfrm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959A9C1-DADA-4EA6-BF36-18228652733F}"/>
                </a:ext>
              </a:extLst>
            </p:cNvPr>
            <p:cNvSpPr/>
            <p:nvPr/>
          </p:nvSpPr>
          <p:spPr>
            <a:xfrm>
              <a:off x="1032510" y="3838574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467CD67-E6C0-4E39-936B-381D1F7683C1}"/>
                </a:ext>
              </a:extLst>
            </p:cNvPr>
            <p:cNvSpPr/>
            <p:nvPr/>
          </p:nvSpPr>
          <p:spPr>
            <a:xfrm flipV="1">
              <a:off x="1244773" y="4387912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023A5E7-1F95-4DF9-8FB8-D2E0415BA159}"/>
              </a:ext>
            </a:extLst>
          </p:cNvPr>
          <p:cNvGrpSpPr/>
          <p:nvPr/>
        </p:nvGrpSpPr>
        <p:grpSpPr>
          <a:xfrm>
            <a:off x="2953116" y="4430141"/>
            <a:ext cx="406794" cy="1018937"/>
            <a:chOff x="1032510" y="3838574"/>
            <a:chExt cx="423718" cy="1105599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AFE0C9E-8BF6-4DA0-ADE5-44DFBAEEDDDC}"/>
                </a:ext>
              </a:extLst>
            </p:cNvPr>
            <p:cNvSpPr/>
            <p:nvPr/>
          </p:nvSpPr>
          <p:spPr>
            <a:xfrm>
              <a:off x="1032510" y="3838574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1B1E109-6160-47F7-8E92-152D3B117E24}"/>
                </a:ext>
              </a:extLst>
            </p:cNvPr>
            <p:cNvSpPr/>
            <p:nvPr/>
          </p:nvSpPr>
          <p:spPr>
            <a:xfrm flipV="1">
              <a:off x="1244773" y="4387912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BDD3157-F752-48C3-B9D7-39F37CEC2C29}"/>
              </a:ext>
            </a:extLst>
          </p:cNvPr>
          <p:cNvGrpSpPr/>
          <p:nvPr/>
        </p:nvGrpSpPr>
        <p:grpSpPr>
          <a:xfrm>
            <a:off x="3357626" y="4429323"/>
            <a:ext cx="419121" cy="1018936"/>
            <a:chOff x="1019670" y="3838575"/>
            <a:chExt cx="436558" cy="1105598"/>
          </a:xfrm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12ECF56F-648B-4F87-B5B4-8F306D4F2BDC}"/>
                </a:ext>
              </a:extLst>
            </p:cNvPr>
            <p:cNvSpPr/>
            <p:nvPr/>
          </p:nvSpPr>
          <p:spPr>
            <a:xfrm>
              <a:off x="1019670" y="3838575"/>
              <a:ext cx="225102" cy="551910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7A70277-ACF2-48F9-A0ED-52CE24018F27}"/>
                </a:ext>
              </a:extLst>
            </p:cNvPr>
            <p:cNvSpPr/>
            <p:nvPr/>
          </p:nvSpPr>
          <p:spPr>
            <a:xfrm flipV="1">
              <a:off x="1244773" y="4387912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E35A971-7D0E-445D-9428-3BEE3EAFACE5}"/>
              </a:ext>
            </a:extLst>
          </p:cNvPr>
          <p:cNvGrpSpPr/>
          <p:nvPr/>
        </p:nvGrpSpPr>
        <p:grpSpPr>
          <a:xfrm>
            <a:off x="3780802" y="4426132"/>
            <a:ext cx="406794" cy="1018937"/>
            <a:chOff x="1032510" y="3838574"/>
            <a:chExt cx="423718" cy="1105599"/>
          </a:xfrm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6C75776-DD67-4336-B10E-CDB397A5F4E2}"/>
                </a:ext>
              </a:extLst>
            </p:cNvPr>
            <p:cNvSpPr/>
            <p:nvPr/>
          </p:nvSpPr>
          <p:spPr>
            <a:xfrm>
              <a:off x="1032510" y="3838574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905130B-5DDC-4217-915C-AE3A0FD58D05}"/>
                </a:ext>
              </a:extLst>
            </p:cNvPr>
            <p:cNvSpPr/>
            <p:nvPr/>
          </p:nvSpPr>
          <p:spPr>
            <a:xfrm flipV="1">
              <a:off x="1244773" y="4387912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7D9C2F6-6AB8-42AE-88E4-832EE71688C6}"/>
              </a:ext>
            </a:extLst>
          </p:cNvPr>
          <p:cNvGrpSpPr/>
          <p:nvPr/>
        </p:nvGrpSpPr>
        <p:grpSpPr>
          <a:xfrm>
            <a:off x="4184997" y="4430141"/>
            <a:ext cx="406794" cy="1018937"/>
            <a:chOff x="1032510" y="3838574"/>
            <a:chExt cx="423718" cy="1105599"/>
          </a:xfrm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64A01D9-BE06-4C78-AB09-965F4D264B14}"/>
                </a:ext>
              </a:extLst>
            </p:cNvPr>
            <p:cNvSpPr/>
            <p:nvPr/>
          </p:nvSpPr>
          <p:spPr>
            <a:xfrm>
              <a:off x="1032510" y="3838574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A9B27B2-CF9E-4A8C-AD99-092F5FFE7AEE}"/>
                </a:ext>
              </a:extLst>
            </p:cNvPr>
            <p:cNvSpPr/>
            <p:nvPr/>
          </p:nvSpPr>
          <p:spPr>
            <a:xfrm flipV="1">
              <a:off x="1244773" y="4387912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31202A9-834A-48D2-BCE2-FDAA2A8FF208}"/>
              </a:ext>
            </a:extLst>
          </p:cNvPr>
          <p:cNvGrpSpPr/>
          <p:nvPr/>
        </p:nvGrpSpPr>
        <p:grpSpPr>
          <a:xfrm>
            <a:off x="4589507" y="4429323"/>
            <a:ext cx="419121" cy="1018936"/>
            <a:chOff x="1019670" y="3838575"/>
            <a:chExt cx="436558" cy="1105598"/>
          </a:xfrm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1C9FB517-6574-43CC-8A1F-49EB237B40B9}"/>
                </a:ext>
              </a:extLst>
            </p:cNvPr>
            <p:cNvSpPr/>
            <p:nvPr/>
          </p:nvSpPr>
          <p:spPr>
            <a:xfrm>
              <a:off x="1019670" y="3838575"/>
              <a:ext cx="225102" cy="551910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9041988-AA95-4268-82BD-B6449DF9CC4B}"/>
                </a:ext>
              </a:extLst>
            </p:cNvPr>
            <p:cNvSpPr/>
            <p:nvPr/>
          </p:nvSpPr>
          <p:spPr>
            <a:xfrm flipV="1">
              <a:off x="1244773" y="4387912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512112C-3614-4AB4-B6A5-44E2F702DD35}"/>
              </a:ext>
            </a:extLst>
          </p:cNvPr>
          <p:cNvGrpSpPr/>
          <p:nvPr/>
        </p:nvGrpSpPr>
        <p:grpSpPr>
          <a:xfrm>
            <a:off x="5010925" y="4426132"/>
            <a:ext cx="406794" cy="1018937"/>
            <a:chOff x="1032510" y="3838574"/>
            <a:chExt cx="423718" cy="1105599"/>
          </a:xfrm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720F623-A902-4232-BA76-B26C9F405DA7}"/>
                </a:ext>
              </a:extLst>
            </p:cNvPr>
            <p:cNvSpPr/>
            <p:nvPr/>
          </p:nvSpPr>
          <p:spPr>
            <a:xfrm>
              <a:off x="1032510" y="3838574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D99C6ED-DC77-4582-8A1E-C577E25550A9}"/>
                </a:ext>
              </a:extLst>
            </p:cNvPr>
            <p:cNvSpPr/>
            <p:nvPr/>
          </p:nvSpPr>
          <p:spPr>
            <a:xfrm flipV="1">
              <a:off x="1244773" y="4387912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CC674F7-D60C-4640-B89F-C35D3583DE6F}"/>
              </a:ext>
            </a:extLst>
          </p:cNvPr>
          <p:cNvGrpSpPr/>
          <p:nvPr/>
        </p:nvGrpSpPr>
        <p:grpSpPr>
          <a:xfrm>
            <a:off x="5422511" y="4430141"/>
            <a:ext cx="406794" cy="1018937"/>
            <a:chOff x="1040208" y="3838574"/>
            <a:chExt cx="423718" cy="1105599"/>
          </a:xfrm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EEAE55D-BC1A-420A-90DE-85959300D086}"/>
                </a:ext>
              </a:extLst>
            </p:cNvPr>
            <p:cNvSpPr/>
            <p:nvPr/>
          </p:nvSpPr>
          <p:spPr>
            <a:xfrm>
              <a:off x="1040208" y="3838574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E9518CF-CE59-4141-AB7F-A68898DE1EFE}"/>
                </a:ext>
              </a:extLst>
            </p:cNvPr>
            <p:cNvSpPr/>
            <p:nvPr/>
          </p:nvSpPr>
          <p:spPr>
            <a:xfrm flipV="1">
              <a:off x="1252471" y="4387912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FF6D78-B26F-4E59-A45D-3302FB7C7ED1}"/>
              </a:ext>
            </a:extLst>
          </p:cNvPr>
          <p:cNvGrpSpPr/>
          <p:nvPr/>
        </p:nvGrpSpPr>
        <p:grpSpPr>
          <a:xfrm>
            <a:off x="5827020" y="4429323"/>
            <a:ext cx="419121" cy="1018936"/>
            <a:chOff x="1027368" y="3838575"/>
            <a:chExt cx="436557" cy="1105598"/>
          </a:xfrm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692B65F-7713-4308-B359-779FCB4AA9C3}"/>
                </a:ext>
              </a:extLst>
            </p:cNvPr>
            <p:cNvSpPr/>
            <p:nvPr/>
          </p:nvSpPr>
          <p:spPr>
            <a:xfrm>
              <a:off x="1027368" y="3838575"/>
              <a:ext cx="225102" cy="551910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238D5AC-31FE-4027-974E-5D82E891D56D}"/>
                </a:ext>
              </a:extLst>
            </p:cNvPr>
            <p:cNvSpPr/>
            <p:nvPr/>
          </p:nvSpPr>
          <p:spPr>
            <a:xfrm flipV="1">
              <a:off x="1252470" y="4387912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6EB2C7-AB14-4AD2-B853-811E1E10FAC0}"/>
              </a:ext>
            </a:extLst>
          </p:cNvPr>
          <p:cNvGrpSpPr/>
          <p:nvPr/>
        </p:nvGrpSpPr>
        <p:grpSpPr>
          <a:xfrm>
            <a:off x="6249452" y="4426132"/>
            <a:ext cx="406793" cy="1018937"/>
            <a:chOff x="1040208" y="3838574"/>
            <a:chExt cx="423717" cy="1105599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34330EA-1C06-490E-9A5D-1EBBF73E9EAF}"/>
                </a:ext>
              </a:extLst>
            </p:cNvPr>
            <p:cNvSpPr/>
            <p:nvPr/>
          </p:nvSpPr>
          <p:spPr>
            <a:xfrm>
              <a:off x="1040208" y="3838574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8BC08E5-FDAF-4438-A89F-194326C53D1C}"/>
                </a:ext>
              </a:extLst>
            </p:cNvPr>
            <p:cNvSpPr/>
            <p:nvPr/>
          </p:nvSpPr>
          <p:spPr>
            <a:xfrm flipV="1">
              <a:off x="1252470" y="4387912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FF89A7A-E5FA-48C4-ACB6-0F287BDBC470}"/>
              </a:ext>
            </a:extLst>
          </p:cNvPr>
          <p:cNvGrpSpPr/>
          <p:nvPr/>
        </p:nvGrpSpPr>
        <p:grpSpPr>
          <a:xfrm>
            <a:off x="6653647" y="4430141"/>
            <a:ext cx="414183" cy="1018937"/>
            <a:chOff x="1040208" y="3838574"/>
            <a:chExt cx="431414" cy="1105599"/>
          </a:xfrm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E1B3923-E4C2-42AF-843E-CFB87FF4F55C}"/>
                </a:ext>
              </a:extLst>
            </p:cNvPr>
            <p:cNvSpPr/>
            <p:nvPr/>
          </p:nvSpPr>
          <p:spPr>
            <a:xfrm>
              <a:off x="1040208" y="3838574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2E36DBA-B03D-48E2-91AD-572AE27446B7}"/>
                </a:ext>
              </a:extLst>
            </p:cNvPr>
            <p:cNvSpPr/>
            <p:nvPr/>
          </p:nvSpPr>
          <p:spPr>
            <a:xfrm flipV="1">
              <a:off x="1260167" y="4387912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9C3FAA2-3742-42A7-8322-34F1C9F4EB6C}"/>
              </a:ext>
            </a:extLst>
          </p:cNvPr>
          <p:cNvGrpSpPr/>
          <p:nvPr/>
        </p:nvGrpSpPr>
        <p:grpSpPr>
          <a:xfrm>
            <a:off x="7058157" y="4429323"/>
            <a:ext cx="419120" cy="1018936"/>
            <a:chOff x="1027368" y="3838575"/>
            <a:chExt cx="436557" cy="1105598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71FB320-7EC0-4705-B013-A3DF569EB506}"/>
                </a:ext>
              </a:extLst>
            </p:cNvPr>
            <p:cNvSpPr/>
            <p:nvPr/>
          </p:nvSpPr>
          <p:spPr>
            <a:xfrm>
              <a:off x="1027368" y="3838575"/>
              <a:ext cx="225102" cy="551910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3BF1112-A7A9-4BAB-8017-43E061CF35BB}"/>
                </a:ext>
              </a:extLst>
            </p:cNvPr>
            <p:cNvSpPr/>
            <p:nvPr/>
          </p:nvSpPr>
          <p:spPr>
            <a:xfrm flipV="1">
              <a:off x="1252470" y="4387912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920064B2-9A01-4834-91C3-14CB2BB1BDD6}"/>
              </a:ext>
            </a:extLst>
          </p:cNvPr>
          <p:cNvSpPr/>
          <p:nvPr/>
        </p:nvSpPr>
        <p:spPr>
          <a:xfrm>
            <a:off x="7473231" y="4426132"/>
            <a:ext cx="155114" cy="512659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C142C1CB-BE9D-4748-A223-28A2FD152141}"/>
              </a:ext>
            </a:extLst>
          </p:cNvPr>
          <p:cNvSpPr/>
          <p:nvPr/>
        </p:nvSpPr>
        <p:spPr>
          <a:xfrm flipV="1">
            <a:off x="7628937" y="4932410"/>
            <a:ext cx="155114" cy="512659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2E6542B-C806-494D-8B2E-EC9336F6036E}"/>
              </a:ext>
            </a:extLst>
          </p:cNvPr>
          <p:cNvCxnSpPr>
            <a:cxnSpLocks/>
          </p:cNvCxnSpPr>
          <p:nvPr/>
        </p:nvCxnSpPr>
        <p:spPr>
          <a:xfrm>
            <a:off x="1318487" y="4932410"/>
            <a:ext cx="74481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A7B1811-2C48-40AF-9951-D6FFCB06405F}"/>
              </a:ext>
            </a:extLst>
          </p:cNvPr>
          <p:cNvSpPr/>
          <p:nvPr/>
        </p:nvSpPr>
        <p:spPr>
          <a:xfrm>
            <a:off x="8687266" y="2994223"/>
            <a:ext cx="222901" cy="374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/>
              </a:rPr>
              <a:t>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E170B4F-C919-4AE9-8647-8C2C16414AB0}"/>
              </a:ext>
            </a:extLst>
          </p:cNvPr>
          <p:cNvSpPr/>
          <p:nvPr/>
        </p:nvSpPr>
        <p:spPr>
          <a:xfrm>
            <a:off x="8687266" y="3624183"/>
            <a:ext cx="222901" cy="374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/>
              </a:rPr>
              <a:t>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0BC0635-AD8A-4DBF-B3AA-643FA15AFEF2}"/>
              </a:ext>
            </a:extLst>
          </p:cNvPr>
          <p:cNvSpPr/>
          <p:nvPr/>
        </p:nvSpPr>
        <p:spPr>
          <a:xfrm>
            <a:off x="8687266" y="4745298"/>
            <a:ext cx="222901" cy="374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/>
              </a:rPr>
              <a:t>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6907C48-E5A6-4DE5-8031-11E2AED95201}"/>
              </a:ext>
            </a:extLst>
          </p:cNvPr>
          <p:cNvSpPr txBox="1"/>
          <p:nvPr/>
        </p:nvSpPr>
        <p:spPr>
          <a:xfrm>
            <a:off x="179678" y="3368447"/>
            <a:ext cx="1092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ahnschrift" panose="020B0502040204020203"/>
              </a:rPr>
              <a:t>Polar NRZ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3F6DD41-C804-4EC3-8D8A-FEE662F6BAA7}"/>
              </a:ext>
            </a:extLst>
          </p:cNvPr>
          <p:cNvSpPr txBox="1"/>
          <p:nvPr/>
        </p:nvSpPr>
        <p:spPr>
          <a:xfrm>
            <a:off x="146593" y="2428172"/>
            <a:ext cx="1227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ahnschrift" panose="020B0502040204020203"/>
              </a:rPr>
              <a:t>Unipolar NRZ</a:t>
            </a:r>
          </a:p>
        </p:txBody>
      </p:sp>
      <p:sp>
        <p:nvSpPr>
          <p:cNvPr id="113" name="Title 2">
            <a:extLst>
              <a:ext uri="{FF2B5EF4-FFF2-40B4-BE49-F238E27FC236}">
                <a16:creationId xmlns:a16="http://schemas.microsoft.com/office/drawing/2014/main" id="{E884ED17-1594-4E25-B1B6-E246950E279B}"/>
              </a:ext>
            </a:extLst>
          </p:cNvPr>
          <p:cNvSpPr txBox="1">
            <a:spLocks/>
          </p:cNvSpPr>
          <p:nvPr/>
        </p:nvSpPr>
        <p:spPr>
          <a:xfrm>
            <a:off x="269833" y="0"/>
            <a:ext cx="8654247" cy="1064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>
                <a:latin typeface="Bahnschrift SemiBold" panose="020B0502040204020203" pitchFamily="34" charset="0"/>
              </a:rPr>
              <a:t>Binary Phase Shift Keying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3134696-7C64-440E-AA43-5D2924AF8278}"/>
              </a:ext>
            </a:extLst>
          </p:cNvPr>
          <p:cNvSpPr txBox="1"/>
          <p:nvPr/>
        </p:nvSpPr>
        <p:spPr>
          <a:xfrm>
            <a:off x="1322117" y="5729365"/>
            <a:ext cx="921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Bahnschrift" panose="020B0502040204020203"/>
              </a:rPr>
              <a:t>Cos(wt+0)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7F6FC62-6FEB-41C6-B4F3-C25CCF802CD4}"/>
              </a:ext>
            </a:extLst>
          </p:cNvPr>
          <p:cNvSpPr txBox="1"/>
          <p:nvPr/>
        </p:nvSpPr>
        <p:spPr>
          <a:xfrm>
            <a:off x="2804457" y="6006364"/>
            <a:ext cx="1026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Bahnschrift" panose="020B0502040204020203"/>
              </a:rPr>
              <a:t>-Cos(</a:t>
            </a:r>
            <a:r>
              <a:rPr lang="en-US" sz="1200" b="1" dirty="0" err="1">
                <a:solidFill>
                  <a:srgbClr val="FF0000"/>
                </a:solidFill>
                <a:latin typeface="Bahnschrift" panose="020B0502040204020203"/>
              </a:rPr>
              <a:t>wt</a:t>
            </a:r>
            <a:r>
              <a:rPr lang="en-US" sz="1200" b="1" dirty="0">
                <a:solidFill>
                  <a:srgbClr val="FF0000"/>
                </a:solidFill>
                <a:latin typeface="Bahnschrift" panose="020B0502040204020203"/>
              </a:rPr>
              <a:t>+</a:t>
            </a:r>
            <a:r>
              <a:rPr lang="el-GR" sz="1200" b="1" i="0" dirty="0">
                <a:solidFill>
                  <a:srgbClr val="FF0000"/>
                </a:solidFill>
                <a:effectLst/>
                <a:latin typeface="Bahnschrift" panose="020B0502040204020203" pitchFamily="34" charset="0"/>
              </a:rPr>
              <a:t>π</a:t>
            </a:r>
            <a:r>
              <a:rPr lang="en-US" sz="1200" b="1" dirty="0">
                <a:solidFill>
                  <a:srgbClr val="FF0000"/>
                </a:solidFill>
                <a:latin typeface="Bahnschrift" panose="020B0502040204020203"/>
              </a:rPr>
              <a:t>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E6CD20A-2F95-4B1C-9F60-5959DE9BDB75}"/>
              </a:ext>
            </a:extLst>
          </p:cNvPr>
          <p:cNvSpPr txBox="1"/>
          <p:nvPr/>
        </p:nvSpPr>
        <p:spPr>
          <a:xfrm>
            <a:off x="4130993" y="5729365"/>
            <a:ext cx="921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Bahnschrift" panose="020B0502040204020203"/>
              </a:rPr>
              <a:t>Cos(wt+0)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FE5845B-EF98-4C07-B49C-515D30E2D836}"/>
              </a:ext>
            </a:extLst>
          </p:cNvPr>
          <p:cNvSpPr txBox="1"/>
          <p:nvPr/>
        </p:nvSpPr>
        <p:spPr>
          <a:xfrm>
            <a:off x="5307339" y="5729365"/>
            <a:ext cx="921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Bahnschrift" panose="020B0502040204020203"/>
              </a:rPr>
              <a:t>Cos(wt+0)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A9556CC-36BE-45FF-8367-4334A9197B32}"/>
              </a:ext>
            </a:extLst>
          </p:cNvPr>
          <p:cNvSpPr txBox="1"/>
          <p:nvPr/>
        </p:nvSpPr>
        <p:spPr>
          <a:xfrm>
            <a:off x="6653647" y="5729365"/>
            <a:ext cx="921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Bahnschrift" panose="020B0502040204020203"/>
              </a:rPr>
              <a:t>Cos(wt+0)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380E2A3-C464-4302-95F0-93BAB3949DE8}"/>
              </a:ext>
            </a:extLst>
          </p:cNvPr>
          <p:cNvSpPr txBox="1"/>
          <p:nvPr/>
        </p:nvSpPr>
        <p:spPr>
          <a:xfrm>
            <a:off x="4752113" y="5969222"/>
            <a:ext cx="1026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Bahnschrift" panose="020B0502040204020203"/>
              </a:rPr>
              <a:t>-Cos(</a:t>
            </a:r>
            <a:r>
              <a:rPr lang="en-US" sz="1200" b="1" dirty="0" err="1">
                <a:solidFill>
                  <a:srgbClr val="FF0000"/>
                </a:solidFill>
                <a:latin typeface="Bahnschrift" panose="020B0502040204020203"/>
              </a:rPr>
              <a:t>wt</a:t>
            </a:r>
            <a:r>
              <a:rPr lang="en-US" sz="1200" b="1" dirty="0">
                <a:solidFill>
                  <a:srgbClr val="FF0000"/>
                </a:solidFill>
                <a:latin typeface="Bahnschrift" panose="020B0502040204020203"/>
              </a:rPr>
              <a:t>+</a:t>
            </a:r>
            <a:r>
              <a:rPr lang="el-GR" sz="1200" b="1" i="0" dirty="0">
                <a:solidFill>
                  <a:srgbClr val="FF0000"/>
                </a:solidFill>
                <a:effectLst/>
                <a:latin typeface="Bahnschrift" panose="020B0502040204020203" pitchFamily="34" charset="0"/>
              </a:rPr>
              <a:t>π</a:t>
            </a:r>
            <a:r>
              <a:rPr lang="en-US" sz="1200" b="1" dirty="0">
                <a:solidFill>
                  <a:srgbClr val="FF0000"/>
                </a:solidFill>
                <a:latin typeface="Bahnschrift" panose="020B0502040204020203"/>
              </a:rPr>
              <a:t>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C2A3B49-F089-47E5-93ED-836FE153788C}"/>
              </a:ext>
            </a:extLst>
          </p:cNvPr>
          <p:cNvSpPr txBox="1"/>
          <p:nvPr/>
        </p:nvSpPr>
        <p:spPr>
          <a:xfrm>
            <a:off x="5975234" y="5969222"/>
            <a:ext cx="1026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Bahnschrift" panose="020B0502040204020203"/>
              </a:rPr>
              <a:t>-Cos(</a:t>
            </a:r>
            <a:r>
              <a:rPr lang="en-US" sz="1200" b="1" dirty="0" err="1">
                <a:solidFill>
                  <a:srgbClr val="FF0000"/>
                </a:solidFill>
                <a:latin typeface="Bahnschrift" panose="020B0502040204020203"/>
              </a:rPr>
              <a:t>wt</a:t>
            </a:r>
            <a:r>
              <a:rPr lang="en-US" sz="1200" b="1" dirty="0">
                <a:solidFill>
                  <a:srgbClr val="FF0000"/>
                </a:solidFill>
                <a:latin typeface="Bahnschrift" panose="020B0502040204020203"/>
              </a:rPr>
              <a:t>+</a:t>
            </a:r>
            <a:r>
              <a:rPr lang="el-GR" sz="1200" b="1" i="0" dirty="0">
                <a:solidFill>
                  <a:srgbClr val="FF0000"/>
                </a:solidFill>
                <a:effectLst/>
                <a:latin typeface="Bahnschrift" panose="020B0502040204020203" pitchFamily="34" charset="0"/>
              </a:rPr>
              <a:t>π</a:t>
            </a:r>
            <a:r>
              <a:rPr lang="en-US" sz="1200" b="1" dirty="0">
                <a:solidFill>
                  <a:srgbClr val="FF0000"/>
                </a:solidFill>
                <a:latin typeface="Bahnschrift" panose="020B0502040204020203"/>
              </a:rPr>
              <a:t>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B7EF9F9-D22F-4D56-822F-250D25B92EF2}"/>
              </a:ext>
            </a:extLst>
          </p:cNvPr>
          <p:cNvSpPr txBox="1"/>
          <p:nvPr/>
        </p:nvSpPr>
        <p:spPr>
          <a:xfrm>
            <a:off x="7141093" y="5969222"/>
            <a:ext cx="1026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Bahnschrift" panose="020B0502040204020203"/>
              </a:rPr>
              <a:t>-Cos(</a:t>
            </a:r>
            <a:r>
              <a:rPr lang="en-US" sz="1200" b="1" dirty="0" err="1">
                <a:solidFill>
                  <a:srgbClr val="FF0000"/>
                </a:solidFill>
                <a:latin typeface="Bahnschrift" panose="020B0502040204020203"/>
              </a:rPr>
              <a:t>wt</a:t>
            </a:r>
            <a:r>
              <a:rPr lang="en-US" sz="1200" b="1" dirty="0">
                <a:solidFill>
                  <a:srgbClr val="FF0000"/>
                </a:solidFill>
                <a:latin typeface="Bahnschrift" panose="020B0502040204020203"/>
              </a:rPr>
              <a:t>+</a:t>
            </a:r>
            <a:r>
              <a:rPr lang="el-GR" sz="1200" b="1" i="0" dirty="0">
                <a:solidFill>
                  <a:srgbClr val="FF0000"/>
                </a:solidFill>
                <a:effectLst/>
                <a:latin typeface="Bahnschrift" panose="020B0502040204020203" pitchFamily="34" charset="0"/>
              </a:rPr>
              <a:t>π</a:t>
            </a:r>
            <a:r>
              <a:rPr lang="en-US" sz="1200" b="1" dirty="0">
                <a:solidFill>
                  <a:srgbClr val="FF0000"/>
                </a:solidFill>
                <a:latin typeface="Bahnschrift" panose="020B0502040204020203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1866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5907" y="-90308"/>
            <a:ext cx="8924080" cy="1327759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Output Modulated Signal Representation</a:t>
            </a:r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B8FF6369-2F44-4659-8493-5A474EC938A7}"/>
              </a:ext>
            </a:extLst>
          </p:cNvPr>
          <p:cNvGrpSpPr/>
          <p:nvPr/>
        </p:nvGrpSpPr>
        <p:grpSpPr>
          <a:xfrm>
            <a:off x="-93618" y="1327758"/>
            <a:ext cx="9126557" cy="5130661"/>
            <a:chOff x="-278529" y="1453019"/>
            <a:chExt cx="9219625" cy="5206861"/>
          </a:xfrm>
        </p:grpSpPr>
        <p:sp>
          <p:nvSpPr>
            <p:cNvPr id="2" name="Rectangle 1"/>
            <p:cNvSpPr/>
            <p:nvPr/>
          </p:nvSpPr>
          <p:spPr>
            <a:xfrm>
              <a:off x="-278529" y="5517267"/>
              <a:ext cx="1405130" cy="718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latin typeface="Bahnschrift" panose="020B0502040204020203"/>
                </a:rPr>
                <a:t>Modulated Signal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761DBFB-07AA-4998-A751-FCD267EE12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1080" y="1453019"/>
              <a:ext cx="12503" cy="432294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35BF261-3E2B-4ABA-A931-5BBCFC39E329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80" y="2529840"/>
              <a:ext cx="777049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BED20A2-FE88-4A3F-8A24-2FED702CDC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4420" y="1552575"/>
              <a:ext cx="2642" cy="482837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8BDE110-56F8-42EF-8C26-D0C6422570E8}"/>
                </a:ext>
              </a:extLst>
            </p:cNvPr>
            <p:cNvCxnSpPr>
              <a:cxnSpLocks/>
            </p:cNvCxnSpPr>
            <p:nvPr/>
          </p:nvCxnSpPr>
          <p:spPr>
            <a:xfrm>
              <a:off x="3919026" y="1552575"/>
              <a:ext cx="0" cy="477202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663977-3AE3-4197-AB8F-BF6F67DE40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4563" y="1552575"/>
              <a:ext cx="445" cy="477202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B4615E-2C74-4366-81C6-FCA06AA59957}"/>
                </a:ext>
              </a:extLst>
            </p:cNvPr>
            <p:cNvCxnSpPr>
              <a:cxnSpLocks/>
            </p:cNvCxnSpPr>
            <p:nvPr/>
          </p:nvCxnSpPr>
          <p:spPr>
            <a:xfrm>
              <a:off x="5367999" y="1552575"/>
              <a:ext cx="0" cy="473011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1721DDE-3DD3-49A3-9525-443E923DF712}"/>
                </a:ext>
              </a:extLst>
            </p:cNvPr>
            <p:cNvCxnSpPr>
              <a:cxnSpLocks/>
            </p:cNvCxnSpPr>
            <p:nvPr/>
          </p:nvCxnSpPr>
          <p:spPr>
            <a:xfrm>
              <a:off x="5850990" y="1552575"/>
              <a:ext cx="6899" cy="477202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879312-24C6-4C4A-9523-EFD412D332A3}"/>
                </a:ext>
              </a:extLst>
            </p:cNvPr>
            <p:cNvCxnSpPr>
              <a:cxnSpLocks/>
            </p:cNvCxnSpPr>
            <p:nvPr/>
          </p:nvCxnSpPr>
          <p:spPr>
            <a:xfrm>
              <a:off x="6816969" y="1552575"/>
              <a:ext cx="0" cy="460854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45E2A88-CCC0-49FF-9103-3A615BAC6A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1454" y="1552575"/>
              <a:ext cx="8506" cy="460854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766AE88-AA14-44DF-82D1-DBFB844A5581}"/>
                </a:ext>
              </a:extLst>
            </p:cNvPr>
            <p:cNvCxnSpPr/>
            <p:nvPr/>
          </p:nvCxnSpPr>
          <p:spPr>
            <a:xfrm>
              <a:off x="1021080" y="2148840"/>
              <a:ext cx="96598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1A1E458-CB7A-4E28-8BB7-869A6243EC11}"/>
                </a:ext>
              </a:extLst>
            </p:cNvPr>
            <p:cNvCxnSpPr/>
            <p:nvPr/>
          </p:nvCxnSpPr>
          <p:spPr>
            <a:xfrm>
              <a:off x="1987062" y="2148840"/>
              <a:ext cx="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49A36D-8F01-4FB3-BF5B-E4316F5CF591}"/>
                </a:ext>
              </a:extLst>
            </p:cNvPr>
            <p:cNvCxnSpPr/>
            <p:nvPr/>
          </p:nvCxnSpPr>
          <p:spPr>
            <a:xfrm>
              <a:off x="1987062" y="2529840"/>
              <a:ext cx="96598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6615392-A8BF-48BC-9111-14E9135F4EE5}"/>
                </a:ext>
              </a:extLst>
            </p:cNvPr>
            <p:cNvCxnSpPr/>
            <p:nvPr/>
          </p:nvCxnSpPr>
          <p:spPr>
            <a:xfrm>
              <a:off x="2953044" y="2529840"/>
              <a:ext cx="96598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6CA2DF9-1439-49C5-BAA9-C4DF0322991C}"/>
                </a:ext>
              </a:extLst>
            </p:cNvPr>
            <p:cNvCxnSpPr/>
            <p:nvPr/>
          </p:nvCxnSpPr>
          <p:spPr>
            <a:xfrm>
              <a:off x="3919026" y="2148840"/>
              <a:ext cx="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F49389C-D8F6-4F92-80FA-4F2D0719E9C8}"/>
                </a:ext>
              </a:extLst>
            </p:cNvPr>
            <p:cNvCxnSpPr/>
            <p:nvPr/>
          </p:nvCxnSpPr>
          <p:spPr>
            <a:xfrm>
              <a:off x="3919026" y="2148840"/>
              <a:ext cx="96598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66E6B89-4895-49A3-852F-A0A8823CC70F}"/>
                </a:ext>
              </a:extLst>
            </p:cNvPr>
            <p:cNvCxnSpPr/>
            <p:nvPr/>
          </p:nvCxnSpPr>
          <p:spPr>
            <a:xfrm>
              <a:off x="4885008" y="2148840"/>
              <a:ext cx="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52360B2-32B0-46EA-920B-1842AA6C2232}"/>
                </a:ext>
              </a:extLst>
            </p:cNvPr>
            <p:cNvCxnSpPr>
              <a:cxnSpLocks/>
            </p:cNvCxnSpPr>
            <p:nvPr/>
          </p:nvCxnSpPr>
          <p:spPr>
            <a:xfrm>
              <a:off x="4885008" y="2529840"/>
              <a:ext cx="4829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B11BB7E-D760-44FC-B86B-7C4D6444F549}"/>
                </a:ext>
              </a:extLst>
            </p:cNvPr>
            <p:cNvCxnSpPr/>
            <p:nvPr/>
          </p:nvCxnSpPr>
          <p:spPr>
            <a:xfrm>
              <a:off x="5367999" y="2148840"/>
              <a:ext cx="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EF76AD4-9AA9-4B84-BE7D-5F6B8844F71D}"/>
                </a:ext>
              </a:extLst>
            </p:cNvPr>
            <p:cNvCxnSpPr>
              <a:cxnSpLocks/>
            </p:cNvCxnSpPr>
            <p:nvPr/>
          </p:nvCxnSpPr>
          <p:spPr>
            <a:xfrm>
              <a:off x="5367999" y="2148840"/>
              <a:ext cx="4829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9B5B6FA-DE09-4326-9E0F-06688205AE36}"/>
                </a:ext>
              </a:extLst>
            </p:cNvPr>
            <p:cNvCxnSpPr/>
            <p:nvPr/>
          </p:nvCxnSpPr>
          <p:spPr>
            <a:xfrm>
              <a:off x="6816972" y="2148840"/>
              <a:ext cx="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E119901-A60D-44C9-B6A5-AF2DC027E781}"/>
                </a:ext>
              </a:extLst>
            </p:cNvPr>
            <p:cNvCxnSpPr/>
            <p:nvPr/>
          </p:nvCxnSpPr>
          <p:spPr>
            <a:xfrm>
              <a:off x="5850990" y="2529840"/>
              <a:ext cx="96598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12E35E2-1D59-4C37-B55A-850C51DE2A3A}"/>
                </a:ext>
              </a:extLst>
            </p:cNvPr>
            <p:cNvCxnSpPr/>
            <p:nvPr/>
          </p:nvCxnSpPr>
          <p:spPr>
            <a:xfrm>
              <a:off x="5850990" y="2148840"/>
              <a:ext cx="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230C19B-7B9C-47A7-A07D-7A5104CB1670}"/>
                </a:ext>
              </a:extLst>
            </p:cNvPr>
            <p:cNvCxnSpPr>
              <a:cxnSpLocks/>
            </p:cNvCxnSpPr>
            <p:nvPr/>
          </p:nvCxnSpPr>
          <p:spPr>
            <a:xfrm>
              <a:off x="6816969" y="2148840"/>
              <a:ext cx="4829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1FD217-D20D-4E72-89EC-46ABE33B7F2E}"/>
                </a:ext>
              </a:extLst>
            </p:cNvPr>
            <p:cNvCxnSpPr>
              <a:cxnSpLocks/>
            </p:cNvCxnSpPr>
            <p:nvPr/>
          </p:nvCxnSpPr>
          <p:spPr>
            <a:xfrm>
              <a:off x="7299960" y="2529840"/>
              <a:ext cx="46775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CED247E-A95C-4D9F-A4C5-7D2FD6952621}"/>
                </a:ext>
              </a:extLst>
            </p:cNvPr>
            <p:cNvCxnSpPr/>
            <p:nvPr/>
          </p:nvCxnSpPr>
          <p:spPr>
            <a:xfrm>
              <a:off x="7299960" y="2148840"/>
              <a:ext cx="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C10D8B-E5D3-424F-8917-031C458FB15C}"/>
                </a:ext>
              </a:extLst>
            </p:cNvPr>
            <p:cNvCxnSpPr>
              <a:cxnSpLocks/>
            </p:cNvCxnSpPr>
            <p:nvPr/>
          </p:nvCxnSpPr>
          <p:spPr>
            <a:xfrm>
              <a:off x="7767711" y="1552575"/>
              <a:ext cx="8505" cy="460854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FE85B43-94A7-47C4-9B5A-E220B23BD9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79" y="3361944"/>
              <a:ext cx="728472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A78A595-3D18-4092-AF17-1C5261C02535}"/>
                </a:ext>
              </a:extLst>
            </p:cNvPr>
            <p:cNvCxnSpPr/>
            <p:nvPr/>
          </p:nvCxnSpPr>
          <p:spPr>
            <a:xfrm>
              <a:off x="1021080" y="2980944"/>
              <a:ext cx="96598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A9D9FF8-CF01-4C20-A086-426EF1BDC290}"/>
                </a:ext>
              </a:extLst>
            </p:cNvPr>
            <p:cNvCxnSpPr/>
            <p:nvPr/>
          </p:nvCxnSpPr>
          <p:spPr>
            <a:xfrm>
              <a:off x="1987062" y="2980944"/>
              <a:ext cx="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B22FA8E-943E-4066-AB9F-845DCC1D3A82}"/>
                </a:ext>
              </a:extLst>
            </p:cNvPr>
            <p:cNvCxnSpPr/>
            <p:nvPr/>
          </p:nvCxnSpPr>
          <p:spPr>
            <a:xfrm>
              <a:off x="1987062" y="3361944"/>
              <a:ext cx="96598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CC5E7C2-59B2-4F5B-B76F-AC39F14A6AC0}"/>
                </a:ext>
              </a:extLst>
            </p:cNvPr>
            <p:cNvCxnSpPr/>
            <p:nvPr/>
          </p:nvCxnSpPr>
          <p:spPr>
            <a:xfrm>
              <a:off x="2953044" y="3361944"/>
              <a:ext cx="96598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8CE34C9-4930-4A38-8680-BB578595FA57}"/>
                </a:ext>
              </a:extLst>
            </p:cNvPr>
            <p:cNvCxnSpPr/>
            <p:nvPr/>
          </p:nvCxnSpPr>
          <p:spPr>
            <a:xfrm>
              <a:off x="3919026" y="2980944"/>
              <a:ext cx="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4436D78-C80A-45A5-93C7-6E629531548D}"/>
                </a:ext>
              </a:extLst>
            </p:cNvPr>
            <p:cNvCxnSpPr/>
            <p:nvPr/>
          </p:nvCxnSpPr>
          <p:spPr>
            <a:xfrm>
              <a:off x="3919026" y="2980944"/>
              <a:ext cx="96598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C692BA4-A03B-4466-BA9E-54AF7CAB8AE9}"/>
                </a:ext>
              </a:extLst>
            </p:cNvPr>
            <p:cNvCxnSpPr/>
            <p:nvPr/>
          </p:nvCxnSpPr>
          <p:spPr>
            <a:xfrm>
              <a:off x="4885008" y="2980944"/>
              <a:ext cx="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A3167F0-F683-4154-B84E-3350B57976AF}"/>
                </a:ext>
              </a:extLst>
            </p:cNvPr>
            <p:cNvCxnSpPr>
              <a:cxnSpLocks/>
            </p:cNvCxnSpPr>
            <p:nvPr/>
          </p:nvCxnSpPr>
          <p:spPr>
            <a:xfrm>
              <a:off x="4885008" y="3361944"/>
              <a:ext cx="4829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621C6BD-8EA0-498B-9DFB-1589029C7791}"/>
                </a:ext>
              </a:extLst>
            </p:cNvPr>
            <p:cNvCxnSpPr/>
            <p:nvPr/>
          </p:nvCxnSpPr>
          <p:spPr>
            <a:xfrm>
              <a:off x="5367999" y="2980944"/>
              <a:ext cx="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C6F19EB-99E4-4655-9ED0-234DEB56F411}"/>
                </a:ext>
              </a:extLst>
            </p:cNvPr>
            <p:cNvCxnSpPr>
              <a:cxnSpLocks/>
            </p:cNvCxnSpPr>
            <p:nvPr/>
          </p:nvCxnSpPr>
          <p:spPr>
            <a:xfrm>
              <a:off x="5367999" y="2980944"/>
              <a:ext cx="4829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8FEC150-B919-4ADE-9A60-80330159B26A}"/>
                </a:ext>
              </a:extLst>
            </p:cNvPr>
            <p:cNvCxnSpPr/>
            <p:nvPr/>
          </p:nvCxnSpPr>
          <p:spPr>
            <a:xfrm>
              <a:off x="6816972" y="2980944"/>
              <a:ext cx="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1EF41EF-02E6-4837-9045-1A3B0E1FF500}"/>
                </a:ext>
              </a:extLst>
            </p:cNvPr>
            <p:cNvCxnSpPr/>
            <p:nvPr/>
          </p:nvCxnSpPr>
          <p:spPr>
            <a:xfrm>
              <a:off x="5850990" y="3361944"/>
              <a:ext cx="96598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3FFCCC1-CDB4-4EC0-9C25-C0C699A58432}"/>
                </a:ext>
              </a:extLst>
            </p:cNvPr>
            <p:cNvCxnSpPr/>
            <p:nvPr/>
          </p:nvCxnSpPr>
          <p:spPr>
            <a:xfrm>
              <a:off x="5850990" y="2980944"/>
              <a:ext cx="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44E79EC-142C-4B55-B7BC-6B4A68ED4B7F}"/>
                </a:ext>
              </a:extLst>
            </p:cNvPr>
            <p:cNvCxnSpPr>
              <a:cxnSpLocks/>
            </p:cNvCxnSpPr>
            <p:nvPr/>
          </p:nvCxnSpPr>
          <p:spPr>
            <a:xfrm>
              <a:off x="6816969" y="2980944"/>
              <a:ext cx="4829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FB93DE2-634B-4F72-A2F8-2F0208CD1CF1}"/>
                </a:ext>
              </a:extLst>
            </p:cNvPr>
            <p:cNvCxnSpPr>
              <a:cxnSpLocks/>
            </p:cNvCxnSpPr>
            <p:nvPr/>
          </p:nvCxnSpPr>
          <p:spPr>
            <a:xfrm>
              <a:off x="7299960" y="3361944"/>
              <a:ext cx="46775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69A6F19-9B49-472A-9CDA-D550A545E264}"/>
                </a:ext>
              </a:extLst>
            </p:cNvPr>
            <p:cNvCxnSpPr/>
            <p:nvPr/>
          </p:nvCxnSpPr>
          <p:spPr>
            <a:xfrm>
              <a:off x="7299960" y="2980944"/>
              <a:ext cx="0" cy="381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6A34DE5-8BE4-4BA5-A76A-17C0C1F90F57}"/>
                </a:ext>
              </a:extLst>
            </p:cNvPr>
            <p:cNvCxnSpPr>
              <a:cxnSpLocks/>
            </p:cNvCxnSpPr>
            <p:nvPr/>
          </p:nvCxnSpPr>
          <p:spPr>
            <a:xfrm>
              <a:off x="1033583" y="3171444"/>
              <a:ext cx="775799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1FAEC0B-7B1B-415F-A32D-C33BEA13B037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80" y="2980944"/>
              <a:ext cx="728472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39FA38D-CBEC-4A7A-861A-B0BAE3963BAC}"/>
                </a:ext>
              </a:extLst>
            </p:cNvPr>
            <p:cNvSpPr txBox="1"/>
            <p:nvPr/>
          </p:nvSpPr>
          <p:spPr>
            <a:xfrm>
              <a:off x="1149087" y="1643373"/>
              <a:ext cx="209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ahnschrift" panose="020B0502040204020203" pitchFamily="34" charset="0"/>
                </a:rPr>
                <a:t>1</a:t>
              </a:r>
              <a:endParaRPr lang="en-IN" dirty="0">
                <a:latin typeface="Bahnschrift" panose="020B0502040204020203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86867D3-D975-48C2-83A8-AC3915CAC76E}"/>
                </a:ext>
              </a:extLst>
            </p:cNvPr>
            <p:cNvSpPr txBox="1"/>
            <p:nvPr/>
          </p:nvSpPr>
          <p:spPr>
            <a:xfrm>
              <a:off x="1632078" y="1655041"/>
              <a:ext cx="209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ahnschrift" panose="020B0502040204020203" pitchFamily="34" charset="0"/>
                </a:rPr>
                <a:t>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E5C2F19-D57F-4E9F-B49A-EF8856681EDF}"/>
                </a:ext>
              </a:extLst>
            </p:cNvPr>
            <p:cNvSpPr txBox="1"/>
            <p:nvPr/>
          </p:nvSpPr>
          <p:spPr>
            <a:xfrm>
              <a:off x="3984234" y="1643373"/>
              <a:ext cx="209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ahnschrift" panose="020B0502040204020203" pitchFamily="34" charset="0"/>
                </a:rPr>
                <a:t>1</a:t>
              </a:r>
              <a:endParaRPr lang="en-IN" dirty="0">
                <a:latin typeface="Bahnschrift" panose="020B0502040204020203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9B5B1B4-090F-4EDD-B174-2D3282AA99F9}"/>
                </a:ext>
              </a:extLst>
            </p:cNvPr>
            <p:cNvSpPr txBox="1"/>
            <p:nvPr/>
          </p:nvSpPr>
          <p:spPr>
            <a:xfrm>
              <a:off x="4467225" y="1655041"/>
              <a:ext cx="209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ahnschrift" panose="020B0502040204020203" pitchFamily="34" charset="0"/>
                </a:rPr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AEC57F1-3CCF-4387-9D72-2D98511D7DD5}"/>
                </a:ext>
              </a:extLst>
            </p:cNvPr>
            <p:cNvSpPr txBox="1"/>
            <p:nvPr/>
          </p:nvSpPr>
          <p:spPr>
            <a:xfrm>
              <a:off x="5470134" y="1643373"/>
              <a:ext cx="209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ahnschrift" panose="020B0502040204020203" pitchFamily="34" charset="0"/>
                </a:rPr>
                <a:t>1</a:t>
              </a:r>
              <a:endParaRPr lang="en-IN" dirty="0">
                <a:latin typeface="Bahnschrift" panose="020B0502040204020203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FA4B01-9BD3-4B56-BA31-F0386F976565}"/>
                </a:ext>
              </a:extLst>
            </p:cNvPr>
            <p:cNvSpPr txBox="1"/>
            <p:nvPr/>
          </p:nvSpPr>
          <p:spPr>
            <a:xfrm>
              <a:off x="6953689" y="1655041"/>
              <a:ext cx="209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ahnschrift" panose="020B0502040204020203" pitchFamily="34" charset="0"/>
                </a:rPr>
                <a:t>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EF6E752-77CC-4845-A1F9-D76669E25BED}"/>
                </a:ext>
              </a:extLst>
            </p:cNvPr>
            <p:cNvSpPr txBox="1"/>
            <p:nvPr/>
          </p:nvSpPr>
          <p:spPr>
            <a:xfrm>
              <a:off x="2123940" y="1643373"/>
              <a:ext cx="209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ahnschrift" panose="020B0502040204020203" pitchFamily="34" charset="0"/>
                </a:rPr>
                <a:t>0</a:t>
              </a:r>
              <a:endParaRPr lang="en-IN" dirty="0">
                <a:latin typeface="Bahnschrift" panose="020B0502040204020203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2AA0B0C-BC03-44A2-9E3C-41119895A3BD}"/>
                </a:ext>
              </a:extLst>
            </p:cNvPr>
            <p:cNvSpPr txBox="1"/>
            <p:nvPr/>
          </p:nvSpPr>
          <p:spPr>
            <a:xfrm>
              <a:off x="2605454" y="1643373"/>
              <a:ext cx="209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ahnschrift" panose="020B0502040204020203" pitchFamily="34" charset="0"/>
                </a:rPr>
                <a:t>0</a:t>
              </a:r>
              <a:endParaRPr lang="en-IN" dirty="0">
                <a:latin typeface="Bahnschrift" panose="020B0502040204020203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2CEA283-B2CA-4C60-8BD1-21294C4D99E3}"/>
                </a:ext>
              </a:extLst>
            </p:cNvPr>
            <p:cNvSpPr txBox="1"/>
            <p:nvPr/>
          </p:nvSpPr>
          <p:spPr>
            <a:xfrm>
              <a:off x="3060389" y="1643373"/>
              <a:ext cx="209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ahnschrift" panose="020B0502040204020203" pitchFamily="34" charset="0"/>
                </a:rPr>
                <a:t>0</a:t>
              </a:r>
              <a:endParaRPr lang="en-IN" dirty="0">
                <a:latin typeface="Bahnschrift" panose="020B0502040204020203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A6BD201-539C-42C3-B747-7A1EB9DDCDEC}"/>
                </a:ext>
              </a:extLst>
            </p:cNvPr>
            <p:cNvSpPr txBox="1"/>
            <p:nvPr/>
          </p:nvSpPr>
          <p:spPr>
            <a:xfrm>
              <a:off x="3541903" y="1643373"/>
              <a:ext cx="209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ahnschrift" panose="020B0502040204020203" pitchFamily="34" charset="0"/>
                </a:rPr>
                <a:t>0</a:t>
              </a:r>
              <a:endParaRPr lang="en-IN" dirty="0">
                <a:latin typeface="Bahnschrift" panose="020B05020402040202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BC78420-1744-4944-8B0A-7C68EB47BADD}"/>
                </a:ext>
              </a:extLst>
            </p:cNvPr>
            <p:cNvSpPr txBox="1"/>
            <p:nvPr/>
          </p:nvSpPr>
          <p:spPr>
            <a:xfrm>
              <a:off x="5957521" y="1643373"/>
              <a:ext cx="209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ahnschrift" panose="020B0502040204020203" pitchFamily="34" charset="0"/>
                </a:rPr>
                <a:t>0</a:t>
              </a:r>
              <a:endParaRPr lang="en-IN" dirty="0">
                <a:latin typeface="Bahnschrift" panose="020B0502040204020203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D75CBEF-84DB-4A19-A0AF-66C31134983C}"/>
                </a:ext>
              </a:extLst>
            </p:cNvPr>
            <p:cNvSpPr txBox="1"/>
            <p:nvPr/>
          </p:nvSpPr>
          <p:spPr>
            <a:xfrm>
              <a:off x="6439035" y="1643373"/>
              <a:ext cx="209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ahnschrift" panose="020B0502040204020203" pitchFamily="34" charset="0"/>
                </a:rPr>
                <a:t>0</a:t>
              </a:r>
              <a:endParaRPr lang="en-IN" dirty="0">
                <a:latin typeface="Bahnschrift" panose="020B0502040204020203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707F98A-A5CF-47F0-82C9-E8A324ACE7EB}"/>
                </a:ext>
              </a:extLst>
            </p:cNvPr>
            <p:cNvSpPr txBox="1"/>
            <p:nvPr/>
          </p:nvSpPr>
          <p:spPr>
            <a:xfrm>
              <a:off x="7363568" y="1643373"/>
              <a:ext cx="209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ahnschrift" panose="020B0502040204020203" pitchFamily="34" charset="0"/>
                </a:rPr>
                <a:t>0</a:t>
              </a:r>
              <a:endParaRPr lang="en-IN" dirty="0">
                <a:latin typeface="Bahnschrift" panose="020B0502040204020203" pitchFamily="34" charset="0"/>
              </a:endParaRP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80BDAD2-FF95-48E0-B804-764DAF6908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3583" y="5563986"/>
              <a:ext cx="775799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EEB3B0C-3B52-44E5-A784-A3D1D7184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1080" y="2148840"/>
              <a:ext cx="13444" cy="45110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65F85F9-BF89-4249-994F-C061DE22670B}"/>
                </a:ext>
              </a:extLst>
            </p:cNvPr>
            <p:cNvSpPr/>
            <p:nvPr/>
          </p:nvSpPr>
          <p:spPr>
            <a:xfrm>
              <a:off x="1032510" y="3838574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3969F21-19BF-4C16-9AE2-30C4D5FA7201}"/>
                </a:ext>
              </a:extLst>
            </p:cNvPr>
            <p:cNvSpPr/>
            <p:nvPr/>
          </p:nvSpPr>
          <p:spPr>
            <a:xfrm flipV="1">
              <a:off x="1244773" y="4387912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8B7DA-E8FC-4270-95D4-460CB9BAAD16}"/>
                </a:ext>
              </a:extLst>
            </p:cNvPr>
            <p:cNvSpPr/>
            <p:nvPr/>
          </p:nvSpPr>
          <p:spPr>
            <a:xfrm>
              <a:off x="1453521" y="3842924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C66EAA8-5384-4B67-A4B0-EC50B6A8E960}"/>
                </a:ext>
              </a:extLst>
            </p:cNvPr>
            <p:cNvSpPr/>
            <p:nvPr/>
          </p:nvSpPr>
          <p:spPr>
            <a:xfrm flipV="1">
              <a:off x="1665784" y="4392262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083B51BA-983D-4466-8FD2-7C78E2B3661D}"/>
                </a:ext>
              </a:extLst>
            </p:cNvPr>
            <p:cNvSpPr/>
            <p:nvPr/>
          </p:nvSpPr>
          <p:spPr>
            <a:xfrm>
              <a:off x="1874859" y="3842036"/>
              <a:ext cx="225102" cy="551910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5A33019C-5033-44E9-854D-9E98211AE150}"/>
                </a:ext>
              </a:extLst>
            </p:cNvPr>
            <p:cNvSpPr/>
            <p:nvPr/>
          </p:nvSpPr>
          <p:spPr>
            <a:xfrm flipV="1">
              <a:off x="2099962" y="4391373"/>
              <a:ext cx="211455" cy="556261"/>
            </a:xfrm>
            <a:custGeom>
              <a:avLst/>
              <a:gdLst>
                <a:gd name="connsiteX0" fmla="*/ 0 w 211455"/>
                <a:gd name="connsiteY0" fmla="*/ 552451 h 556261"/>
                <a:gd name="connsiteX1" fmla="*/ 106680 w 211455"/>
                <a:gd name="connsiteY1" fmla="*/ 1 h 556261"/>
                <a:gd name="connsiteX2" fmla="*/ 211455 w 211455"/>
                <a:gd name="connsiteY2" fmla="*/ 556261 h 5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556261">
                  <a:moveTo>
                    <a:pt x="0" y="552451"/>
                  </a:moveTo>
                  <a:cubicBezTo>
                    <a:pt x="35719" y="275908"/>
                    <a:pt x="71438" y="-634"/>
                    <a:pt x="106680" y="1"/>
                  </a:cubicBezTo>
                  <a:cubicBezTo>
                    <a:pt x="141922" y="636"/>
                    <a:pt x="176688" y="278448"/>
                    <a:pt x="211455" y="5562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8C7F6EDD-C11B-415D-ACD2-BF55E5601161}"/>
                </a:ext>
              </a:extLst>
            </p:cNvPr>
            <p:cNvGrpSpPr/>
            <p:nvPr/>
          </p:nvGrpSpPr>
          <p:grpSpPr>
            <a:xfrm>
              <a:off x="1030330" y="5014648"/>
              <a:ext cx="954090" cy="1109949"/>
              <a:chOff x="1030330" y="5014648"/>
              <a:chExt cx="844729" cy="1109949"/>
            </a:xfrm>
          </p:grpSpPr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08734262-EC37-49C7-AC17-2AA7ED0EAD17}"/>
                  </a:ext>
                </a:extLst>
              </p:cNvPr>
              <p:cNvSpPr/>
              <p:nvPr/>
            </p:nvSpPr>
            <p:spPr>
              <a:xfrm>
                <a:off x="1030330" y="5014648"/>
                <a:ext cx="211455" cy="556261"/>
              </a:xfrm>
              <a:custGeom>
                <a:avLst/>
                <a:gdLst>
                  <a:gd name="connsiteX0" fmla="*/ 0 w 211455"/>
                  <a:gd name="connsiteY0" fmla="*/ 552451 h 556261"/>
                  <a:gd name="connsiteX1" fmla="*/ 106680 w 211455"/>
                  <a:gd name="connsiteY1" fmla="*/ 1 h 556261"/>
                  <a:gd name="connsiteX2" fmla="*/ 211455 w 211455"/>
                  <a:gd name="connsiteY2" fmla="*/ 556261 h 55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" h="556261">
                    <a:moveTo>
                      <a:pt x="0" y="552451"/>
                    </a:moveTo>
                    <a:cubicBezTo>
                      <a:pt x="35719" y="275908"/>
                      <a:pt x="71438" y="-634"/>
                      <a:pt x="106680" y="1"/>
                    </a:cubicBezTo>
                    <a:cubicBezTo>
                      <a:pt x="141922" y="636"/>
                      <a:pt x="176688" y="278448"/>
                      <a:pt x="211455" y="5562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94F723A5-D19D-43CF-9452-B1512A8C7997}"/>
                  </a:ext>
                </a:extLst>
              </p:cNvPr>
              <p:cNvSpPr/>
              <p:nvPr/>
            </p:nvSpPr>
            <p:spPr>
              <a:xfrm flipV="1">
                <a:off x="1242593" y="5563986"/>
                <a:ext cx="211455" cy="556261"/>
              </a:xfrm>
              <a:custGeom>
                <a:avLst/>
                <a:gdLst>
                  <a:gd name="connsiteX0" fmla="*/ 0 w 211455"/>
                  <a:gd name="connsiteY0" fmla="*/ 552451 h 556261"/>
                  <a:gd name="connsiteX1" fmla="*/ 106680 w 211455"/>
                  <a:gd name="connsiteY1" fmla="*/ 1 h 556261"/>
                  <a:gd name="connsiteX2" fmla="*/ 211455 w 211455"/>
                  <a:gd name="connsiteY2" fmla="*/ 556261 h 55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" h="556261">
                    <a:moveTo>
                      <a:pt x="0" y="552451"/>
                    </a:moveTo>
                    <a:cubicBezTo>
                      <a:pt x="35719" y="275908"/>
                      <a:pt x="71438" y="-634"/>
                      <a:pt x="106680" y="1"/>
                    </a:cubicBezTo>
                    <a:cubicBezTo>
                      <a:pt x="141922" y="636"/>
                      <a:pt x="176688" y="278448"/>
                      <a:pt x="211455" y="5562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EA5D00C5-77C8-4E1D-8D71-90A9C8524F33}"/>
                  </a:ext>
                </a:extLst>
              </p:cNvPr>
              <p:cNvSpPr/>
              <p:nvPr/>
            </p:nvSpPr>
            <p:spPr>
              <a:xfrm>
                <a:off x="1451341" y="5018998"/>
                <a:ext cx="211455" cy="556261"/>
              </a:xfrm>
              <a:custGeom>
                <a:avLst/>
                <a:gdLst>
                  <a:gd name="connsiteX0" fmla="*/ 0 w 211455"/>
                  <a:gd name="connsiteY0" fmla="*/ 552451 h 556261"/>
                  <a:gd name="connsiteX1" fmla="*/ 106680 w 211455"/>
                  <a:gd name="connsiteY1" fmla="*/ 1 h 556261"/>
                  <a:gd name="connsiteX2" fmla="*/ 211455 w 211455"/>
                  <a:gd name="connsiteY2" fmla="*/ 556261 h 55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" h="556261">
                    <a:moveTo>
                      <a:pt x="0" y="552451"/>
                    </a:moveTo>
                    <a:cubicBezTo>
                      <a:pt x="35719" y="275908"/>
                      <a:pt x="71438" y="-634"/>
                      <a:pt x="106680" y="1"/>
                    </a:cubicBezTo>
                    <a:cubicBezTo>
                      <a:pt x="141922" y="636"/>
                      <a:pt x="176688" y="278448"/>
                      <a:pt x="211455" y="5562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90169D42-74D2-4249-B02E-3FBD89A84523}"/>
                  </a:ext>
                </a:extLst>
              </p:cNvPr>
              <p:cNvSpPr/>
              <p:nvPr/>
            </p:nvSpPr>
            <p:spPr>
              <a:xfrm flipV="1">
                <a:off x="1663604" y="5568336"/>
                <a:ext cx="211455" cy="556261"/>
              </a:xfrm>
              <a:custGeom>
                <a:avLst/>
                <a:gdLst>
                  <a:gd name="connsiteX0" fmla="*/ 0 w 211455"/>
                  <a:gd name="connsiteY0" fmla="*/ 552451 h 556261"/>
                  <a:gd name="connsiteX1" fmla="*/ 106680 w 211455"/>
                  <a:gd name="connsiteY1" fmla="*/ 1 h 556261"/>
                  <a:gd name="connsiteX2" fmla="*/ 211455 w 211455"/>
                  <a:gd name="connsiteY2" fmla="*/ 556261 h 55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" h="556261">
                    <a:moveTo>
                      <a:pt x="0" y="552451"/>
                    </a:moveTo>
                    <a:cubicBezTo>
                      <a:pt x="35719" y="275908"/>
                      <a:pt x="71438" y="-634"/>
                      <a:pt x="106680" y="1"/>
                    </a:cubicBezTo>
                    <a:cubicBezTo>
                      <a:pt x="141922" y="636"/>
                      <a:pt x="176688" y="278448"/>
                      <a:pt x="211455" y="5562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1DF8A6F3-ADEA-49E3-9888-862BA58DD85E}"/>
                </a:ext>
              </a:extLst>
            </p:cNvPr>
            <p:cNvGrpSpPr/>
            <p:nvPr/>
          </p:nvGrpSpPr>
          <p:grpSpPr>
            <a:xfrm>
              <a:off x="2315207" y="3838574"/>
              <a:ext cx="1278907" cy="1109949"/>
              <a:chOff x="1032510" y="3838574"/>
              <a:chExt cx="1278907" cy="1109949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FD84A812-3811-44E5-8163-74D7D1C451F5}"/>
                  </a:ext>
                </a:extLst>
              </p:cNvPr>
              <p:cNvGrpSpPr/>
              <p:nvPr/>
            </p:nvGrpSpPr>
            <p:grpSpPr>
              <a:xfrm>
                <a:off x="1032510" y="3838574"/>
                <a:ext cx="423718" cy="1105599"/>
                <a:chOff x="1032510" y="3838574"/>
                <a:chExt cx="423718" cy="1105599"/>
              </a:xfrm>
            </p:grpSpPr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58026F11-67A0-449A-BEAC-FBE6283462FB}"/>
                    </a:ext>
                  </a:extLst>
                </p:cNvPr>
                <p:cNvSpPr/>
                <p:nvPr/>
              </p:nvSpPr>
              <p:spPr>
                <a:xfrm>
                  <a:off x="1032510" y="3838574"/>
                  <a:ext cx="211455" cy="556261"/>
                </a:xfrm>
                <a:custGeom>
                  <a:avLst/>
                  <a:gdLst>
                    <a:gd name="connsiteX0" fmla="*/ 0 w 211455"/>
                    <a:gd name="connsiteY0" fmla="*/ 552451 h 556261"/>
                    <a:gd name="connsiteX1" fmla="*/ 106680 w 211455"/>
                    <a:gd name="connsiteY1" fmla="*/ 1 h 556261"/>
                    <a:gd name="connsiteX2" fmla="*/ 211455 w 211455"/>
                    <a:gd name="connsiteY2" fmla="*/ 556261 h 556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1455" h="556261">
                      <a:moveTo>
                        <a:pt x="0" y="552451"/>
                      </a:moveTo>
                      <a:cubicBezTo>
                        <a:pt x="35719" y="275908"/>
                        <a:pt x="71438" y="-634"/>
                        <a:pt x="106680" y="1"/>
                      </a:cubicBezTo>
                      <a:cubicBezTo>
                        <a:pt x="141922" y="636"/>
                        <a:pt x="176688" y="278448"/>
                        <a:pt x="211455" y="55626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FA43BE5B-90AE-48A5-8739-33415C0599B9}"/>
                    </a:ext>
                  </a:extLst>
                </p:cNvPr>
                <p:cNvSpPr/>
                <p:nvPr/>
              </p:nvSpPr>
              <p:spPr>
                <a:xfrm flipV="1">
                  <a:off x="1244773" y="4387912"/>
                  <a:ext cx="211455" cy="556261"/>
                </a:xfrm>
                <a:custGeom>
                  <a:avLst/>
                  <a:gdLst>
                    <a:gd name="connsiteX0" fmla="*/ 0 w 211455"/>
                    <a:gd name="connsiteY0" fmla="*/ 552451 h 556261"/>
                    <a:gd name="connsiteX1" fmla="*/ 106680 w 211455"/>
                    <a:gd name="connsiteY1" fmla="*/ 1 h 556261"/>
                    <a:gd name="connsiteX2" fmla="*/ 211455 w 211455"/>
                    <a:gd name="connsiteY2" fmla="*/ 556261 h 556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1455" h="556261">
                      <a:moveTo>
                        <a:pt x="0" y="552451"/>
                      </a:moveTo>
                      <a:cubicBezTo>
                        <a:pt x="35719" y="275908"/>
                        <a:pt x="71438" y="-634"/>
                        <a:pt x="106680" y="1"/>
                      </a:cubicBezTo>
                      <a:cubicBezTo>
                        <a:pt x="141922" y="636"/>
                        <a:pt x="176688" y="278448"/>
                        <a:pt x="211455" y="55626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457EA340-2792-419D-931A-8CB9EA0F9DFE}"/>
                  </a:ext>
                </a:extLst>
              </p:cNvPr>
              <p:cNvGrpSpPr/>
              <p:nvPr/>
            </p:nvGrpSpPr>
            <p:grpSpPr>
              <a:xfrm>
                <a:off x="1453521" y="3842924"/>
                <a:ext cx="423718" cy="1105599"/>
                <a:chOff x="1032510" y="3838574"/>
                <a:chExt cx="423718" cy="1105599"/>
              </a:xfrm>
            </p:grpSpPr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1821CAD3-CD11-4837-BFA5-A3A3DCF1E606}"/>
                    </a:ext>
                  </a:extLst>
                </p:cNvPr>
                <p:cNvSpPr/>
                <p:nvPr/>
              </p:nvSpPr>
              <p:spPr>
                <a:xfrm>
                  <a:off x="1032510" y="3838574"/>
                  <a:ext cx="211455" cy="556261"/>
                </a:xfrm>
                <a:custGeom>
                  <a:avLst/>
                  <a:gdLst>
                    <a:gd name="connsiteX0" fmla="*/ 0 w 211455"/>
                    <a:gd name="connsiteY0" fmla="*/ 552451 h 556261"/>
                    <a:gd name="connsiteX1" fmla="*/ 106680 w 211455"/>
                    <a:gd name="connsiteY1" fmla="*/ 1 h 556261"/>
                    <a:gd name="connsiteX2" fmla="*/ 211455 w 211455"/>
                    <a:gd name="connsiteY2" fmla="*/ 556261 h 556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1455" h="556261">
                      <a:moveTo>
                        <a:pt x="0" y="552451"/>
                      </a:moveTo>
                      <a:cubicBezTo>
                        <a:pt x="35719" y="275908"/>
                        <a:pt x="71438" y="-634"/>
                        <a:pt x="106680" y="1"/>
                      </a:cubicBezTo>
                      <a:cubicBezTo>
                        <a:pt x="141922" y="636"/>
                        <a:pt x="176688" y="278448"/>
                        <a:pt x="211455" y="55626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E8E05831-6CAF-43CD-805C-5CAF12C580FA}"/>
                    </a:ext>
                  </a:extLst>
                </p:cNvPr>
                <p:cNvSpPr/>
                <p:nvPr/>
              </p:nvSpPr>
              <p:spPr>
                <a:xfrm flipV="1">
                  <a:off x="1244773" y="4387912"/>
                  <a:ext cx="211455" cy="556261"/>
                </a:xfrm>
                <a:custGeom>
                  <a:avLst/>
                  <a:gdLst>
                    <a:gd name="connsiteX0" fmla="*/ 0 w 211455"/>
                    <a:gd name="connsiteY0" fmla="*/ 552451 h 556261"/>
                    <a:gd name="connsiteX1" fmla="*/ 106680 w 211455"/>
                    <a:gd name="connsiteY1" fmla="*/ 1 h 556261"/>
                    <a:gd name="connsiteX2" fmla="*/ 211455 w 211455"/>
                    <a:gd name="connsiteY2" fmla="*/ 556261 h 556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1455" h="556261">
                      <a:moveTo>
                        <a:pt x="0" y="552451"/>
                      </a:moveTo>
                      <a:cubicBezTo>
                        <a:pt x="35719" y="275908"/>
                        <a:pt x="71438" y="-634"/>
                        <a:pt x="106680" y="1"/>
                      </a:cubicBezTo>
                      <a:cubicBezTo>
                        <a:pt x="141922" y="636"/>
                        <a:pt x="176688" y="278448"/>
                        <a:pt x="211455" y="55626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E607AD0C-F671-41A4-A07B-C017FBC92C0F}"/>
                  </a:ext>
                </a:extLst>
              </p:cNvPr>
              <p:cNvGrpSpPr/>
              <p:nvPr/>
            </p:nvGrpSpPr>
            <p:grpSpPr>
              <a:xfrm>
                <a:off x="1874859" y="3842036"/>
                <a:ext cx="436558" cy="1105598"/>
                <a:chOff x="1019670" y="3838575"/>
                <a:chExt cx="436558" cy="1105598"/>
              </a:xfrm>
            </p:grpSpPr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7849E5F9-16A6-4F9A-B4E6-BEB89DCD18EC}"/>
                    </a:ext>
                  </a:extLst>
                </p:cNvPr>
                <p:cNvSpPr/>
                <p:nvPr/>
              </p:nvSpPr>
              <p:spPr>
                <a:xfrm>
                  <a:off x="1019670" y="3838575"/>
                  <a:ext cx="225102" cy="551910"/>
                </a:xfrm>
                <a:custGeom>
                  <a:avLst/>
                  <a:gdLst>
                    <a:gd name="connsiteX0" fmla="*/ 0 w 211455"/>
                    <a:gd name="connsiteY0" fmla="*/ 552451 h 556261"/>
                    <a:gd name="connsiteX1" fmla="*/ 106680 w 211455"/>
                    <a:gd name="connsiteY1" fmla="*/ 1 h 556261"/>
                    <a:gd name="connsiteX2" fmla="*/ 211455 w 211455"/>
                    <a:gd name="connsiteY2" fmla="*/ 556261 h 556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1455" h="556261">
                      <a:moveTo>
                        <a:pt x="0" y="552451"/>
                      </a:moveTo>
                      <a:cubicBezTo>
                        <a:pt x="35719" y="275908"/>
                        <a:pt x="71438" y="-634"/>
                        <a:pt x="106680" y="1"/>
                      </a:cubicBezTo>
                      <a:cubicBezTo>
                        <a:pt x="141922" y="636"/>
                        <a:pt x="176688" y="278448"/>
                        <a:pt x="211455" y="55626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78658997-11E5-424A-8390-FC8EAC8774DE}"/>
                    </a:ext>
                  </a:extLst>
                </p:cNvPr>
                <p:cNvSpPr/>
                <p:nvPr/>
              </p:nvSpPr>
              <p:spPr>
                <a:xfrm flipV="1">
                  <a:off x="1244773" y="4387912"/>
                  <a:ext cx="211455" cy="556261"/>
                </a:xfrm>
                <a:custGeom>
                  <a:avLst/>
                  <a:gdLst>
                    <a:gd name="connsiteX0" fmla="*/ 0 w 211455"/>
                    <a:gd name="connsiteY0" fmla="*/ 552451 h 556261"/>
                    <a:gd name="connsiteX1" fmla="*/ 106680 w 211455"/>
                    <a:gd name="connsiteY1" fmla="*/ 1 h 556261"/>
                    <a:gd name="connsiteX2" fmla="*/ 211455 w 211455"/>
                    <a:gd name="connsiteY2" fmla="*/ 556261 h 556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1455" h="556261">
                      <a:moveTo>
                        <a:pt x="0" y="552451"/>
                      </a:moveTo>
                      <a:cubicBezTo>
                        <a:pt x="35719" y="275908"/>
                        <a:pt x="71438" y="-634"/>
                        <a:pt x="106680" y="1"/>
                      </a:cubicBezTo>
                      <a:cubicBezTo>
                        <a:pt x="141922" y="636"/>
                        <a:pt x="176688" y="278448"/>
                        <a:pt x="211455" y="55626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225ACCE1-ECA0-4603-87A6-502EA56E0E13}"/>
                </a:ext>
              </a:extLst>
            </p:cNvPr>
            <p:cNvGrpSpPr/>
            <p:nvPr/>
          </p:nvGrpSpPr>
          <p:grpSpPr>
            <a:xfrm>
              <a:off x="3598337" y="3838574"/>
              <a:ext cx="1278907" cy="1109949"/>
              <a:chOff x="1032510" y="3838574"/>
              <a:chExt cx="1278907" cy="1109949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C7452830-DD4E-4CF0-BEDF-687755732C5F}"/>
                  </a:ext>
                </a:extLst>
              </p:cNvPr>
              <p:cNvGrpSpPr/>
              <p:nvPr/>
            </p:nvGrpSpPr>
            <p:grpSpPr>
              <a:xfrm>
                <a:off x="1032510" y="3838574"/>
                <a:ext cx="423718" cy="1105599"/>
                <a:chOff x="1032510" y="3838574"/>
                <a:chExt cx="423718" cy="1105599"/>
              </a:xfrm>
            </p:grpSpPr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1CE8C36B-171D-4763-857A-581807377D2A}"/>
                    </a:ext>
                  </a:extLst>
                </p:cNvPr>
                <p:cNvSpPr/>
                <p:nvPr/>
              </p:nvSpPr>
              <p:spPr>
                <a:xfrm>
                  <a:off x="1032510" y="3838574"/>
                  <a:ext cx="211455" cy="556261"/>
                </a:xfrm>
                <a:custGeom>
                  <a:avLst/>
                  <a:gdLst>
                    <a:gd name="connsiteX0" fmla="*/ 0 w 211455"/>
                    <a:gd name="connsiteY0" fmla="*/ 552451 h 556261"/>
                    <a:gd name="connsiteX1" fmla="*/ 106680 w 211455"/>
                    <a:gd name="connsiteY1" fmla="*/ 1 h 556261"/>
                    <a:gd name="connsiteX2" fmla="*/ 211455 w 211455"/>
                    <a:gd name="connsiteY2" fmla="*/ 556261 h 556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1455" h="556261">
                      <a:moveTo>
                        <a:pt x="0" y="552451"/>
                      </a:moveTo>
                      <a:cubicBezTo>
                        <a:pt x="35719" y="275908"/>
                        <a:pt x="71438" y="-634"/>
                        <a:pt x="106680" y="1"/>
                      </a:cubicBezTo>
                      <a:cubicBezTo>
                        <a:pt x="141922" y="636"/>
                        <a:pt x="176688" y="278448"/>
                        <a:pt x="211455" y="55626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ABB0858C-7944-4A9E-93F0-E3021EBB6B82}"/>
                    </a:ext>
                  </a:extLst>
                </p:cNvPr>
                <p:cNvSpPr/>
                <p:nvPr/>
              </p:nvSpPr>
              <p:spPr>
                <a:xfrm flipV="1">
                  <a:off x="1244773" y="4387912"/>
                  <a:ext cx="211455" cy="556261"/>
                </a:xfrm>
                <a:custGeom>
                  <a:avLst/>
                  <a:gdLst>
                    <a:gd name="connsiteX0" fmla="*/ 0 w 211455"/>
                    <a:gd name="connsiteY0" fmla="*/ 552451 h 556261"/>
                    <a:gd name="connsiteX1" fmla="*/ 106680 w 211455"/>
                    <a:gd name="connsiteY1" fmla="*/ 1 h 556261"/>
                    <a:gd name="connsiteX2" fmla="*/ 211455 w 211455"/>
                    <a:gd name="connsiteY2" fmla="*/ 556261 h 556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1455" h="556261">
                      <a:moveTo>
                        <a:pt x="0" y="552451"/>
                      </a:moveTo>
                      <a:cubicBezTo>
                        <a:pt x="35719" y="275908"/>
                        <a:pt x="71438" y="-634"/>
                        <a:pt x="106680" y="1"/>
                      </a:cubicBezTo>
                      <a:cubicBezTo>
                        <a:pt x="141922" y="636"/>
                        <a:pt x="176688" y="278448"/>
                        <a:pt x="211455" y="55626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A544A2EB-6C6D-4C2F-A3AE-F42F78267354}"/>
                  </a:ext>
                </a:extLst>
              </p:cNvPr>
              <p:cNvGrpSpPr/>
              <p:nvPr/>
            </p:nvGrpSpPr>
            <p:grpSpPr>
              <a:xfrm>
                <a:off x="1453521" y="3842924"/>
                <a:ext cx="423718" cy="1105599"/>
                <a:chOff x="1032510" y="3838574"/>
                <a:chExt cx="423718" cy="1105599"/>
              </a:xfrm>
            </p:grpSpPr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6C859663-B414-4DDC-9C34-57B82051186C}"/>
                    </a:ext>
                  </a:extLst>
                </p:cNvPr>
                <p:cNvSpPr/>
                <p:nvPr/>
              </p:nvSpPr>
              <p:spPr>
                <a:xfrm>
                  <a:off x="1032510" y="3838574"/>
                  <a:ext cx="211455" cy="556261"/>
                </a:xfrm>
                <a:custGeom>
                  <a:avLst/>
                  <a:gdLst>
                    <a:gd name="connsiteX0" fmla="*/ 0 w 211455"/>
                    <a:gd name="connsiteY0" fmla="*/ 552451 h 556261"/>
                    <a:gd name="connsiteX1" fmla="*/ 106680 w 211455"/>
                    <a:gd name="connsiteY1" fmla="*/ 1 h 556261"/>
                    <a:gd name="connsiteX2" fmla="*/ 211455 w 211455"/>
                    <a:gd name="connsiteY2" fmla="*/ 556261 h 556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1455" h="556261">
                      <a:moveTo>
                        <a:pt x="0" y="552451"/>
                      </a:moveTo>
                      <a:cubicBezTo>
                        <a:pt x="35719" y="275908"/>
                        <a:pt x="71438" y="-634"/>
                        <a:pt x="106680" y="1"/>
                      </a:cubicBezTo>
                      <a:cubicBezTo>
                        <a:pt x="141922" y="636"/>
                        <a:pt x="176688" y="278448"/>
                        <a:pt x="211455" y="55626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5455ED5C-A7F5-4A13-9391-9E4EE5B44295}"/>
                    </a:ext>
                  </a:extLst>
                </p:cNvPr>
                <p:cNvSpPr/>
                <p:nvPr/>
              </p:nvSpPr>
              <p:spPr>
                <a:xfrm flipV="1">
                  <a:off x="1244773" y="4387912"/>
                  <a:ext cx="211455" cy="556261"/>
                </a:xfrm>
                <a:custGeom>
                  <a:avLst/>
                  <a:gdLst>
                    <a:gd name="connsiteX0" fmla="*/ 0 w 211455"/>
                    <a:gd name="connsiteY0" fmla="*/ 552451 h 556261"/>
                    <a:gd name="connsiteX1" fmla="*/ 106680 w 211455"/>
                    <a:gd name="connsiteY1" fmla="*/ 1 h 556261"/>
                    <a:gd name="connsiteX2" fmla="*/ 211455 w 211455"/>
                    <a:gd name="connsiteY2" fmla="*/ 556261 h 556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1455" h="556261">
                      <a:moveTo>
                        <a:pt x="0" y="552451"/>
                      </a:moveTo>
                      <a:cubicBezTo>
                        <a:pt x="35719" y="275908"/>
                        <a:pt x="71438" y="-634"/>
                        <a:pt x="106680" y="1"/>
                      </a:cubicBezTo>
                      <a:cubicBezTo>
                        <a:pt x="141922" y="636"/>
                        <a:pt x="176688" y="278448"/>
                        <a:pt x="211455" y="55626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A4DA12D9-CA07-4E62-A940-2E07609C818E}"/>
                  </a:ext>
                </a:extLst>
              </p:cNvPr>
              <p:cNvGrpSpPr/>
              <p:nvPr/>
            </p:nvGrpSpPr>
            <p:grpSpPr>
              <a:xfrm>
                <a:off x="1874859" y="3842036"/>
                <a:ext cx="436558" cy="1105598"/>
                <a:chOff x="1019670" y="3838575"/>
                <a:chExt cx="436558" cy="1105598"/>
              </a:xfrm>
            </p:grpSpPr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A1037A6B-D5E8-442A-8A31-9F7F887A4D28}"/>
                    </a:ext>
                  </a:extLst>
                </p:cNvPr>
                <p:cNvSpPr/>
                <p:nvPr/>
              </p:nvSpPr>
              <p:spPr>
                <a:xfrm>
                  <a:off x="1019670" y="3838575"/>
                  <a:ext cx="225102" cy="551910"/>
                </a:xfrm>
                <a:custGeom>
                  <a:avLst/>
                  <a:gdLst>
                    <a:gd name="connsiteX0" fmla="*/ 0 w 211455"/>
                    <a:gd name="connsiteY0" fmla="*/ 552451 h 556261"/>
                    <a:gd name="connsiteX1" fmla="*/ 106680 w 211455"/>
                    <a:gd name="connsiteY1" fmla="*/ 1 h 556261"/>
                    <a:gd name="connsiteX2" fmla="*/ 211455 w 211455"/>
                    <a:gd name="connsiteY2" fmla="*/ 556261 h 556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1455" h="556261">
                      <a:moveTo>
                        <a:pt x="0" y="552451"/>
                      </a:moveTo>
                      <a:cubicBezTo>
                        <a:pt x="35719" y="275908"/>
                        <a:pt x="71438" y="-634"/>
                        <a:pt x="106680" y="1"/>
                      </a:cubicBezTo>
                      <a:cubicBezTo>
                        <a:pt x="141922" y="636"/>
                        <a:pt x="176688" y="278448"/>
                        <a:pt x="211455" y="55626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AE2F0CF1-527C-4C5B-B88F-9310A8919ACA}"/>
                    </a:ext>
                  </a:extLst>
                </p:cNvPr>
                <p:cNvSpPr/>
                <p:nvPr/>
              </p:nvSpPr>
              <p:spPr>
                <a:xfrm flipV="1">
                  <a:off x="1244773" y="4387912"/>
                  <a:ext cx="211455" cy="556261"/>
                </a:xfrm>
                <a:custGeom>
                  <a:avLst/>
                  <a:gdLst>
                    <a:gd name="connsiteX0" fmla="*/ 0 w 211455"/>
                    <a:gd name="connsiteY0" fmla="*/ 552451 h 556261"/>
                    <a:gd name="connsiteX1" fmla="*/ 106680 w 211455"/>
                    <a:gd name="connsiteY1" fmla="*/ 1 h 556261"/>
                    <a:gd name="connsiteX2" fmla="*/ 211455 w 211455"/>
                    <a:gd name="connsiteY2" fmla="*/ 556261 h 556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1455" h="556261">
                      <a:moveTo>
                        <a:pt x="0" y="552451"/>
                      </a:moveTo>
                      <a:cubicBezTo>
                        <a:pt x="35719" y="275908"/>
                        <a:pt x="71438" y="-634"/>
                        <a:pt x="106680" y="1"/>
                      </a:cubicBezTo>
                      <a:cubicBezTo>
                        <a:pt x="141922" y="636"/>
                        <a:pt x="176688" y="278448"/>
                        <a:pt x="211455" y="55626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C5DBE664-8F19-4C34-81A0-EE5635603A5E}"/>
                </a:ext>
              </a:extLst>
            </p:cNvPr>
            <p:cNvGrpSpPr/>
            <p:nvPr/>
          </p:nvGrpSpPr>
          <p:grpSpPr>
            <a:xfrm>
              <a:off x="4879636" y="3838574"/>
              <a:ext cx="1286604" cy="1109949"/>
              <a:chOff x="1032510" y="3838574"/>
              <a:chExt cx="1286604" cy="1109949"/>
            </a:xfrm>
          </p:grpSpPr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D3E641D-9D2C-4EA6-9430-EA6409BCF19D}"/>
                  </a:ext>
                </a:extLst>
              </p:cNvPr>
              <p:cNvGrpSpPr/>
              <p:nvPr/>
            </p:nvGrpSpPr>
            <p:grpSpPr>
              <a:xfrm>
                <a:off x="1032510" y="3838574"/>
                <a:ext cx="423718" cy="1105599"/>
                <a:chOff x="1032510" y="3838574"/>
                <a:chExt cx="423718" cy="1105599"/>
              </a:xfrm>
            </p:grpSpPr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E4A8D953-5F27-4C4E-BEBA-10F5B1E08C39}"/>
                    </a:ext>
                  </a:extLst>
                </p:cNvPr>
                <p:cNvSpPr/>
                <p:nvPr/>
              </p:nvSpPr>
              <p:spPr>
                <a:xfrm>
                  <a:off x="1032510" y="3838574"/>
                  <a:ext cx="211455" cy="556261"/>
                </a:xfrm>
                <a:custGeom>
                  <a:avLst/>
                  <a:gdLst>
                    <a:gd name="connsiteX0" fmla="*/ 0 w 211455"/>
                    <a:gd name="connsiteY0" fmla="*/ 552451 h 556261"/>
                    <a:gd name="connsiteX1" fmla="*/ 106680 w 211455"/>
                    <a:gd name="connsiteY1" fmla="*/ 1 h 556261"/>
                    <a:gd name="connsiteX2" fmla="*/ 211455 w 211455"/>
                    <a:gd name="connsiteY2" fmla="*/ 556261 h 556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1455" h="556261">
                      <a:moveTo>
                        <a:pt x="0" y="552451"/>
                      </a:moveTo>
                      <a:cubicBezTo>
                        <a:pt x="35719" y="275908"/>
                        <a:pt x="71438" y="-634"/>
                        <a:pt x="106680" y="1"/>
                      </a:cubicBezTo>
                      <a:cubicBezTo>
                        <a:pt x="141922" y="636"/>
                        <a:pt x="176688" y="278448"/>
                        <a:pt x="211455" y="55626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AE29AC6E-6337-4993-AD0B-E43A70DC2243}"/>
                    </a:ext>
                  </a:extLst>
                </p:cNvPr>
                <p:cNvSpPr/>
                <p:nvPr/>
              </p:nvSpPr>
              <p:spPr>
                <a:xfrm flipV="1">
                  <a:off x="1244773" y="4387912"/>
                  <a:ext cx="211455" cy="556261"/>
                </a:xfrm>
                <a:custGeom>
                  <a:avLst/>
                  <a:gdLst>
                    <a:gd name="connsiteX0" fmla="*/ 0 w 211455"/>
                    <a:gd name="connsiteY0" fmla="*/ 552451 h 556261"/>
                    <a:gd name="connsiteX1" fmla="*/ 106680 w 211455"/>
                    <a:gd name="connsiteY1" fmla="*/ 1 h 556261"/>
                    <a:gd name="connsiteX2" fmla="*/ 211455 w 211455"/>
                    <a:gd name="connsiteY2" fmla="*/ 556261 h 556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1455" h="556261">
                      <a:moveTo>
                        <a:pt x="0" y="552451"/>
                      </a:moveTo>
                      <a:cubicBezTo>
                        <a:pt x="35719" y="275908"/>
                        <a:pt x="71438" y="-634"/>
                        <a:pt x="106680" y="1"/>
                      </a:cubicBezTo>
                      <a:cubicBezTo>
                        <a:pt x="141922" y="636"/>
                        <a:pt x="176688" y="278448"/>
                        <a:pt x="211455" y="55626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F9FA64CD-2FBC-46EB-9262-2DD7E637197C}"/>
                  </a:ext>
                </a:extLst>
              </p:cNvPr>
              <p:cNvGrpSpPr/>
              <p:nvPr/>
            </p:nvGrpSpPr>
            <p:grpSpPr>
              <a:xfrm>
                <a:off x="1461219" y="3842924"/>
                <a:ext cx="423718" cy="1105599"/>
                <a:chOff x="1040208" y="3838574"/>
                <a:chExt cx="423718" cy="1105599"/>
              </a:xfrm>
            </p:grpSpPr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7F3E5BFF-DBF3-46B5-8E3C-1B91DB4C44B8}"/>
                    </a:ext>
                  </a:extLst>
                </p:cNvPr>
                <p:cNvSpPr/>
                <p:nvPr/>
              </p:nvSpPr>
              <p:spPr>
                <a:xfrm>
                  <a:off x="1040208" y="3838574"/>
                  <a:ext cx="211455" cy="556261"/>
                </a:xfrm>
                <a:custGeom>
                  <a:avLst/>
                  <a:gdLst>
                    <a:gd name="connsiteX0" fmla="*/ 0 w 211455"/>
                    <a:gd name="connsiteY0" fmla="*/ 552451 h 556261"/>
                    <a:gd name="connsiteX1" fmla="*/ 106680 w 211455"/>
                    <a:gd name="connsiteY1" fmla="*/ 1 h 556261"/>
                    <a:gd name="connsiteX2" fmla="*/ 211455 w 211455"/>
                    <a:gd name="connsiteY2" fmla="*/ 556261 h 556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1455" h="556261">
                      <a:moveTo>
                        <a:pt x="0" y="552451"/>
                      </a:moveTo>
                      <a:cubicBezTo>
                        <a:pt x="35719" y="275908"/>
                        <a:pt x="71438" y="-634"/>
                        <a:pt x="106680" y="1"/>
                      </a:cubicBezTo>
                      <a:cubicBezTo>
                        <a:pt x="141922" y="636"/>
                        <a:pt x="176688" y="278448"/>
                        <a:pt x="211455" y="55626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3CB7E5E6-9DA6-4399-97F0-3CCA54DE09E8}"/>
                    </a:ext>
                  </a:extLst>
                </p:cNvPr>
                <p:cNvSpPr/>
                <p:nvPr/>
              </p:nvSpPr>
              <p:spPr>
                <a:xfrm flipV="1">
                  <a:off x="1252471" y="4387912"/>
                  <a:ext cx="211455" cy="556261"/>
                </a:xfrm>
                <a:custGeom>
                  <a:avLst/>
                  <a:gdLst>
                    <a:gd name="connsiteX0" fmla="*/ 0 w 211455"/>
                    <a:gd name="connsiteY0" fmla="*/ 552451 h 556261"/>
                    <a:gd name="connsiteX1" fmla="*/ 106680 w 211455"/>
                    <a:gd name="connsiteY1" fmla="*/ 1 h 556261"/>
                    <a:gd name="connsiteX2" fmla="*/ 211455 w 211455"/>
                    <a:gd name="connsiteY2" fmla="*/ 556261 h 556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1455" h="556261">
                      <a:moveTo>
                        <a:pt x="0" y="552451"/>
                      </a:moveTo>
                      <a:cubicBezTo>
                        <a:pt x="35719" y="275908"/>
                        <a:pt x="71438" y="-634"/>
                        <a:pt x="106680" y="1"/>
                      </a:cubicBezTo>
                      <a:cubicBezTo>
                        <a:pt x="141922" y="636"/>
                        <a:pt x="176688" y="278448"/>
                        <a:pt x="211455" y="55626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138E6A4A-9ABA-41A7-A505-FF667B6CFAD7}"/>
                  </a:ext>
                </a:extLst>
              </p:cNvPr>
              <p:cNvGrpSpPr/>
              <p:nvPr/>
            </p:nvGrpSpPr>
            <p:grpSpPr>
              <a:xfrm>
                <a:off x="1882557" y="3842036"/>
                <a:ext cx="436557" cy="1105598"/>
                <a:chOff x="1027368" y="3838575"/>
                <a:chExt cx="436557" cy="1105598"/>
              </a:xfrm>
            </p:grpSpPr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326C2EA8-6C6A-42E2-9785-36B67DCAAC57}"/>
                    </a:ext>
                  </a:extLst>
                </p:cNvPr>
                <p:cNvSpPr/>
                <p:nvPr/>
              </p:nvSpPr>
              <p:spPr>
                <a:xfrm>
                  <a:off x="1027368" y="3838575"/>
                  <a:ext cx="225102" cy="551910"/>
                </a:xfrm>
                <a:custGeom>
                  <a:avLst/>
                  <a:gdLst>
                    <a:gd name="connsiteX0" fmla="*/ 0 w 211455"/>
                    <a:gd name="connsiteY0" fmla="*/ 552451 h 556261"/>
                    <a:gd name="connsiteX1" fmla="*/ 106680 w 211455"/>
                    <a:gd name="connsiteY1" fmla="*/ 1 h 556261"/>
                    <a:gd name="connsiteX2" fmla="*/ 211455 w 211455"/>
                    <a:gd name="connsiteY2" fmla="*/ 556261 h 556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1455" h="556261">
                      <a:moveTo>
                        <a:pt x="0" y="552451"/>
                      </a:moveTo>
                      <a:cubicBezTo>
                        <a:pt x="35719" y="275908"/>
                        <a:pt x="71438" y="-634"/>
                        <a:pt x="106680" y="1"/>
                      </a:cubicBezTo>
                      <a:cubicBezTo>
                        <a:pt x="141922" y="636"/>
                        <a:pt x="176688" y="278448"/>
                        <a:pt x="211455" y="55626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AC43CF8B-6285-4B9A-BC02-E509542B727A}"/>
                    </a:ext>
                  </a:extLst>
                </p:cNvPr>
                <p:cNvSpPr/>
                <p:nvPr/>
              </p:nvSpPr>
              <p:spPr>
                <a:xfrm flipV="1">
                  <a:off x="1252470" y="4387912"/>
                  <a:ext cx="211455" cy="556261"/>
                </a:xfrm>
                <a:custGeom>
                  <a:avLst/>
                  <a:gdLst>
                    <a:gd name="connsiteX0" fmla="*/ 0 w 211455"/>
                    <a:gd name="connsiteY0" fmla="*/ 552451 h 556261"/>
                    <a:gd name="connsiteX1" fmla="*/ 106680 w 211455"/>
                    <a:gd name="connsiteY1" fmla="*/ 1 h 556261"/>
                    <a:gd name="connsiteX2" fmla="*/ 211455 w 211455"/>
                    <a:gd name="connsiteY2" fmla="*/ 556261 h 556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1455" h="556261">
                      <a:moveTo>
                        <a:pt x="0" y="552451"/>
                      </a:moveTo>
                      <a:cubicBezTo>
                        <a:pt x="35719" y="275908"/>
                        <a:pt x="71438" y="-634"/>
                        <a:pt x="106680" y="1"/>
                      </a:cubicBezTo>
                      <a:cubicBezTo>
                        <a:pt x="141922" y="636"/>
                        <a:pt x="176688" y="278448"/>
                        <a:pt x="211455" y="55626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A3E49F8-251E-4992-B111-EDBA1CC8E623}"/>
                </a:ext>
              </a:extLst>
            </p:cNvPr>
            <p:cNvGrpSpPr/>
            <p:nvPr/>
          </p:nvGrpSpPr>
          <p:grpSpPr>
            <a:xfrm>
              <a:off x="6169689" y="3838574"/>
              <a:ext cx="1274074" cy="1109948"/>
              <a:chOff x="1040208" y="3838574"/>
              <a:chExt cx="1274074" cy="1109948"/>
            </a:xfrm>
          </p:grpSpPr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72AB2393-36AA-4CBC-A502-4B3BA6C9397D}"/>
                  </a:ext>
                </a:extLst>
              </p:cNvPr>
              <p:cNvGrpSpPr/>
              <p:nvPr/>
            </p:nvGrpSpPr>
            <p:grpSpPr>
              <a:xfrm>
                <a:off x="1040208" y="3838574"/>
                <a:ext cx="423717" cy="1105599"/>
                <a:chOff x="1040208" y="3838574"/>
                <a:chExt cx="423717" cy="1105599"/>
              </a:xfrm>
            </p:grpSpPr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8CE17A3E-0071-4D89-ADD7-6B5D765D78EF}"/>
                    </a:ext>
                  </a:extLst>
                </p:cNvPr>
                <p:cNvSpPr/>
                <p:nvPr/>
              </p:nvSpPr>
              <p:spPr>
                <a:xfrm>
                  <a:off x="1040208" y="3838574"/>
                  <a:ext cx="211455" cy="556261"/>
                </a:xfrm>
                <a:custGeom>
                  <a:avLst/>
                  <a:gdLst>
                    <a:gd name="connsiteX0" fmla="*/ 0 w 211455"/>
                    <a:gd name="connsiteY0" fmla="*/ 552451 h 556261"/>
                    <a:gd name="connsiteX1" fmla="*/ 106680 w 211455"/>
                    <a:gd name="connsiteY1" fmla="*/ 1 h 556261"/>
                    <a:gd name="connsiteX2" fmla="*/ 211455 w 211455"/>
                    <a:gd name="connsiteY2" fmla="*/ 556261 h 556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1455" h="556261">
                      <a:moveTo>
                        <a:pt x="0" y="552451"/>
                      </a:moveTo>
                      <a:cubicBezTo>
                        <a:pt x="35719" y="275908"/>
                        <a:pt x="71438" y="-634"/>
                        <a:pt x="106680" y="1"/>
                      </a:cubicBezTo>
                      <a:cubicBezTo>
                        <a:pt x="141922" y="636"/>
                        <a:pt x="176688" y="278448"/>
                        <a:pt x="211455" y="55626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34ED4222-5EC1-4093-88BD-D08E837A9D25}"/>
                    </a:ext>
                  </a:extLst>
                </p:cNvPr>
                <p:cNvSpPr/>
                <p:nvPr/>
              </p:nvSpPr>
              <p:spPr>
                <a:xfrm flipV="1">
                  <a:off x="1252470" y="4387912"/>
                  <a:ext cx="211455" cy="556261"/>
                </a:xfrm>
                <a:custGeom>
                  <a:avLst/>
                  <a:gdLst>
                    <a:gd name="connsiteX0" fmla="*/ 0 w 211455"/>
                    <a:gd name="connsiteY0" fmla="*/ 552451 h 556261"/>
                    <a:gd name="connsiteX1" fmla="*/ 106680 w 211455"/>
                    <a:gd name="connsiteY1" fmla="*/ 1 h 556261"/>
                    <a:gd name="connsiteX2" fmla="*/ 211455 w 211455"/>
                    <a:gd name="connsiteY2" fmla="*/ 556261 h 556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1455" h="556261">
                      <a:moveTo>
                        <a:pt x="0" y="552451"/>
                      </a:moveTo>
                      <a:cubicBezTo>
                        <a:pt x="35719" y="275908"/>
                        <a:pt x="71438" y="-634"/>
                        <a:pt x="106680" y="1"/>
                      </a:cubicBezTo>
                      <a:cubicBezTo>
                        <a:pt x="141922" y="636"/>
                        <a:pt x="176688" y="278448"/>
                        <a:pt x="211455" y="55626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52636A07-7E6D-4FEC-8E72-F0A20FD32FC3}"/>
                  </a:ext>
                </a:extLst>
              </p:cNvPr>
              <p:cNvGrpSpPr/>
              <p:nvPr/>
            </p:nvGrpSpPr>
            <p:grpSpPr>
              <a:xfrm>
                <a:off x="1461219" y="3842924"/>
                <a:ext cx="420203" cy="1105598"/>
                <a:chOff x="1040208" y="3838574"/>
                <a:chExt cx="420203" cy="1105598"/>
              </a:xfrm>
            </p:grpSpPr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C01E2E80-62C5-46FD-89CE-49FED4D951F0}"/>
                    </a:ext>
                  </a:extLst>
                </p:cNvPr>
                <p:cNvSpPr/>
                <p:nvPr/>
              </p:nvSpPr>
              <p:spPr>
                <a:xfrm>
                  <a:off x="1040208" y="3838574"/>
                  <a:ext cx="211455" cy="556261"/>
                </a:xfrm>
                <a:custGeom>
                  <a:avLst/>
                  <a:gdLst>
                    <a:gd name="connsiteX0" fmla="*/ 0 w 211455"/>
                    <a:gd name="connsiteY0" fmla="*/ 552451 h 556261"/>
                    <a:gd name="connsiteX1" fmla="*/ 106680 w 211455"/>
                    <a:gd name="connsiteY1" fmla="*/ 1 h 556261"/>
                    <a:gd name="connsiteX2" fmla="*/ 211455 w 211455"/>
                    <a:gd name="connsiteY2" fmla="*/ 556261 h 556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1455" h="556261">
                      <a:moveTo>
                        <a:pt x="0" y="552451"/>
                      </a:moveTo>
                      <a:cubicBezTo>
                        <a:pt x="35719" y="275908"/>
                        <a:pt x="71438" y="-634"/>
                        <a:pt x="106680" y="1"/>
                      </a:cubicBezTo>
                      <a:cubicBezTo>
                        <a:pt x="141922" y="636"/>
                        <a:pt x="176688" y="278448"/>
                        <a:pt x="211455" y="55626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D6AF9F29-985F-4EF8-B37B-36034CF2EDEC}"/>
                    </a:ext>
                  </a:extLst>
                </p:cNvPr>
                <p:cNvSpPr/>
                <p:nvPr/>
              </p:nvSpPr>
              <p:spPr>
                <a:xfrm flipV="1">
                  <a:off x="1260167" y="4392262"/>
                  <a:ext cx="200244" cy="551910"/>
                </a:xfrm>
                <a:custGeom>
                  <a:avLst/>
                  <a:gdLst>
                    <a:gd name="connsiteX0" fmla="*/ 0 w 211455"/>
                    <a:gd name="connsiteY0" fmla="*/ 552451 h 556261"/>
                    <a:gd name="connsiteX1" fmla="*/ 106680 w 211455"/>
                    <a:gd name="connsiteY1" fmla="*/ 1 h 556261"/>
                    <a:gd name="connsiteX2" fmla="*/ 211455 w 211455"/>
                    <a:gd name="connsiteY2" fmla="*/ 556261 h 556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1455" h="556261">
                      <a:moveTo>
                        <a:pt x="0" y="552451"/>
                      </a:moveTo>
                      <a:cubicBezTo>
                        <a:pt x="35719" y="275908"/>
                        <a:pt x="71438" y="-634"/>
                        <a:pt x="106680" y="1"/>
                      </a:cubicBezTo>
                      <a:cubicBezTo>
                        <a:pt x="141922" y="636"/>
                        <a:pt x="176688" y="278448"/>
                        <a:pt x="211455" y="55626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C9C349F9-F562-4F55-AA52-0DB8CBD418AD}"/>
                  </a:ext>
                </a:extLst>
              </p:cNvPr>
              <p:cNvGrpSpPr/>
              <p:nvPr/>
            </p:nvGrpSpPr>
            <p:grpSpPr>
              <a:xfrm>
                <a:off x="1882557" y="3842036"/>
                <a:ext cx="431725" cy="1090860"/>
                <a:chOff x="1027368" y="3838575"/>
                <a:chExt cx="431725" cy="1090860"/>
              </a:xfrm>
            </p:grpSpPr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AFB5EFE0-9E5C-4D32-8FFF-CE919A0BC875}"/>
                    </a:ext>
                  </a:extLst>
                </p:cNvPr>
                <p:cNvSpPr/>
                <p:nvPr/>
              </p:nvSpPr>
              <p:spPr>
                <a:xfrm>
                  <a:off x="1027368" y="3838575"/>
                  <a:ext cx="225102" cy="551910"/>
                </a:xfrm>
                <a:custGeom>
                  <a:avLst/>
                  <a:gdLst>
                    <a:gd name="connsiteX0" fmla="*/ 0 w 211455"/>
                    <a:gd name="connsiteY0" fmla="*/ 552451 h 556261"/>
                    <a:gd name="connsiteX1" fmla="*/ 106680 w 211455"/>
                    <a:gd name="connsiteY1" fmla="*/ 1 h 556261"/>
                    <a:gd name="connsiteX2" fmla="*/ 211455 w 211455"/>
                    <a:gd name="connsiteY2" fmla="*/ 556261 h 556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1455" h="556261">
                      <a:moveTo>
                        <a:pt x="0" y="552451"/>
                      </a:moveTo>
                      <a:cubicBezTo>
                        <a:pt x="35719" y="275908"/>
                        <a:pt x="71438" y="-634"/>
                        <a:pt x="106680" y="1"/>
                      </a:cubicBezTo>
                      <a:cubicBezTo>
                        <a:pt x="141922" y="636"/>
                        <a:pt x="176688" y="278448"/>
                        <a:pt x="211455" y="55626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66F06456-29EC-4D0D-9745-2CF1BE76B06C}"/>
                    </a:ext>
                  </a:extLst>
                </p:cNvPr>
                <p:cNvSpPr/>
                <p:nvPr/>
              </p:nvSpPr>
              <p:spPr>
                <a:xfrm flipV="1">
                  <a:off x="1252469" y="4385489"/>
                  <a:ext cx="206624" cy="543946"/>
                </a:xfrm>
                <a:custGeom>
                  <a:avLst/>
                  <a:gdLst>
                    <a:gd name="connsiteX0" fmla="*/ 0 w 211455"/>
                    <a:gd name="connsiteY0" fmla="*/ 552451 h 556261"/>
                    <a:gd name="connsiteX1" fmla="*/ 106680 w 211455"/>
                    <a:gd name="connsiteY1" fmla="*/ 1 h 556261"/>
                    <a:gd name="connsiteX2" fmla="*/ 211455 w 211455"/>
                    <a:gd name="connsiteY2" fmla="*/ 556261 h 556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1455" h="556261">
                      <a:moveTo>
                        <a:pt x="0" y="552451"/>
                      </a:moveTo>
                      <a:cubicBezTo>
                        <a:pt x="35719" y="275908"/>
                        <a:pt x="71438" y="-634"/>
                        <a:pt x="106680" y="1"/>
                      </a:cubicBezTo>
                      <a:cubicBezTo>
                        <a:pt x="141922" y="636"/>
                        <a:pt x="176688" y="278448"/>
                        <a:pt x="211455" y="55626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E5E3D262-3D96-41F1-B074-03AFC30A6E74}"/>
                </a:ext>
              </a:extLst>
            </p:cNvPr>
            <p:cNvGrpSpPr/>
            <p:nvPr/>
          </p:nvGrpSpPr>
          <p:grpSpPr>
            <a:xfrm>
              <a:off x="7444380" y="3838574"/>
              <a:ext cx="323751" cy="1105599"/>
              <a:chOff x="1042585" y="3838574"/>
              <a:chExt cx="423718" cy="1105599"/>
            </a:xfrm>
          </p:grpSpPr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726585BB-0E2A-4559-9C0D-34D3FC1D91B6}"/>
                  </a:ext>
                </a:extLst>
              </p:cNvPr>
              <p:cNvSpPr/>
              <p:nvPr/>
            </p:nvSpPr>
            <p:spPr>
              <a:xfrm>
                <a:off x="1042585" y="3838574"/>
                <a:ext cx="211455" cy="556261"/>
              </a:xfrm>
              <a:custGeom>
                <a:avLst/>
                <a:gdLst>
                  <a:gd name="connsiteX0" fmla="*/ 0 w 211455"/>
                  <a:gd name="connsiteY0" fmla="*/ 552451 h 556261"/>
                  <a:gd name="connsiteX1" fmla="*/ 106680 w 211455"/>
                  <a:gd name="connsiteY1" fmla="*/ 1 h 556261"/>
                  <a:gd name="connsiteX2" fmla="*/ 211455 w 211455"/>
                  <a:gd name="connsiteY2" fmla="*/ 556261 h 55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" h="556261">
                    <a:moveTo>
                      <a:pt x="0" y="552451"/>
                    </a:moveTo>
                    <a:cubicBezTo>
                      <a:pt x="35719" y="275908"/>
                      <a:pt x="71438" y="-634"/>
                      <a:pt x="106680" y="1"/>
                    </a:cubicBezTo>
                    <a:cubicBezTo>
                      <a:pt x="141922" y="636"/>
                      <a:pt x="176688" y="278448"/>
                      <a:pt x="211455" y="5562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ADA06AC1-6776-41A3-B833-F3E1EAAAE432}"/>
                  </a:ext>
                </a:extLst>
              </p:cNvPr>
              <p:cNvSpPr/>
              <p:nvPr/>
            </p:nvSpPr>
            <p:spPr>
              <a:xfrm flipV="1">
                <a:off x="1254848" y="4387912"/>
                <a:ext cx="211455" cy="556261"/>
              </a:xfrm>
              <a:custGeom>
                <a:avLst/>
                <a:gdLst>
                  <a:gd name="connsiteX0" fmla="*/ 0 w 211455"/>
                  <a:gd name="connsiteY0" fmla="*/ 552451 h 556261"/>
                  <a:gd name="connsiteX1" fmla="*/ 106680 w 211455"/>
                  <a:gd name="connsiteY1" fmla="*/ 1 h 556261"/>
                  <a:gd name="connsiteX2" fmla="*/ 211455 w 211455"/>
                  <a:gd name="connsiteY2" fmla="*/ 556261 h 55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" h="556261">
                    <a:moveTo>
                      <a:pt x="0" y="552451"/>
                    </a:moveTo>
                    <a:cubicBezTo>
                      <a:pt x="35719" y="275908"/>
                      <a:pt x="71438" y="-634"/>
                      <a:pt x="106680" y="1"/>
                    </a:cubicBezTo>
                    <a:cubicBezTo>
                      <a:pt x="141922" y="636"/>
                      <a:pt x="176688" y="278448"/>
                      <a:pt x="211455" y="5562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A0E0BDFA-8609-44CB-B8AF-143C7CBAC535}"/>
                </a:ext>
              </a:extLst>
            </p:cNvPr>
            <p:cNvGrpSpPr/>
            <p:nvPr/>
          </p:nvGrpSpPr>
          <p:grpSpPr>
            <a:xfrm flipH="1">
              <a:off x="1984420" y="5009011"/>
              <a:ext cx="966428" cy="1109949"/>
              <a:chOff x="1030330" y="5014648"/>
              <a:chExt cx="844729" cy="1109949"/>
            </a:xfrm>
          </p:grpSpPr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4ED6B002-BDFF-4141-A68A-F5BCEF1AFCBD}"/>
                  </a:ext>
                </a:extLst>
              </p:cNvPr>
              <p:cNvSpPr/>
              <p:nvPr/>
            </p:nvSpPr>
            <p:spPr>
              <a:xfrm>
                <a:off x="1030330" y="5014648"/>
                <a:ext cx="211455" cy="556261"/>
              </a:xfrm>
              <a:custGeom>
                <a:avLst/>
                <a:gdLst>
                  <a:gd name="connsiteX0" fmla="*/ 0 w 211455"/>
                  <a:gd name="connsiteY0" fmla="*/ 552451 h 556261"/>
                  <a:gd name="connsiteX1" fmla="*/ 106680 w 211455"/>
                  <a:gd name="connsiteY1" fmla="*/ 1 h 556261"/>
                  <a:gd name="connsiteX2" fmla="*/ 211455 w 211455"/>
                  <a:gd name="connsiteY2" fmla="*/ 556261 h 55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" h="556261">
                    <a:moveTo>
                      <a:pt x="0" y="552451"/>
                    </a:moveTo>
                    <a:cubicBezTo>
                      <a:pt x="35719" y="275908"/>
                      <a:pt x="71438" y="-634"/>
                      <a:pt x="106680" y="1"/>
                    </a:cubicBezTo>
                    <a:cubicBezTo>
                      <a:pt x="141922" y="636"/>
                      <a:pt x="176688" y="278448"/>
                      <a:pt x="211455" y="5562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768791C7-048B-481E-B946-087D33D19133}"/>
                  </a:ext>
                </a:extLst>
              </p:cNvPr>
              <p:cNvSpPr/>
              <p:nvPr/>
            </p:nvSpPr>
            <p:spPr>
              <a:xfrm flipV="1">
                <a:off x="1242593" y="5563986"/>
                <a:ext cx="211455" cy="556261"/>
              </a:xfrm>
              <a:custGeom>
                <a:avLst/>
                <a:gdLst>
                  <a:gd name="connsiteX0" fmla="*/ 0 w 211455"/>
                  <a:gd name="connsiteY0" fmla="*/ 552451 h 556261"/>
                  <a:gd name="connsiteX1" fmla="*/ 106680 w 211455"/>
                  <a:gd name="connsiteY1" fmla="*/ 1 h 556261"/>
                  <a:gd name="connsiteX2" fmla="*/ 211455 w 211455"/>
                  <a:gd name="connsiteY2" fmla="*/ 556261 h 55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" h="556261">
                    <a:moveTo>
                      <a:pt x="0" y="552451"/>
                    </a:moveTo>
                    <a:cubicBezTo>
                      <a:pt x="35719" y="275908"/>
                      <a:pt x="71438" y="-634"/>
                      <a:pt x="106680" y="1"/>
                    </a:cubicBezTo>
                    <a:cubicBezTo>
                      <a:pt x="141922" y="636"/>
                      <a:pt x="176688" y="278448"/>
                      <a:pt x="211455" y="5562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2A7AE57C-A817-42B1-A91C-CA4CC99F4815}"/>
                  </a:ext>
                </a:extLst>
              </p:cNvPr>
              <p:cNvSpPr/>
              <p:nvPr/>
            </p:nvSpPr>
            <p:spPr>
              <a:xfrm>
                <a:off x="1451341" y="5018998"/>
                <a:ext cx="211455" cy="556261"/>
              </a:xfrm>
              <a:custGeom>
                <a:avLst/>
                <a:gdLst>
                  <a:gd name="connsiteX0" fmla="*/ 0 w 211455"/>
                  <a:gd name="connsiteY0" fmla="*/ 552451 h 556261"/>
                  <a:gd name="connsiteX1" fmla="*/ 106680 w 211455"/>
                  <a:gd name="connsiteY1" fmla="*/ 1 h 556261"/>
                  <a:gd name="connsiteX2" fmla="*/ 211455 w 211455"/>
                  <a:gd name="connsiteY2" fmla="*/ 556261 h 55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" h="556261">
                    <a:moveTo>
                      <a:pt x="0" y="552451"/>
                    </a:moveTo>
                    <a:cubicBezTo>
                      <a:pt x="35719" y="275908"/>
                      <a:pt x="71438" y="-634"/>
                      <a:pt x="106680" y="1"/>
                    </a:cubicBezTo>
                    <a:cubicBezTo>
                      <a:pt x="141922" y="636"/>
                      <a:pt x="176688" y="278448"/>
                      <a:pt x="211455" y="5562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F477338E-CE0D-474E-B09F-556F29F3CA6F}"/>
                  </a:ext>
                </a:extLst>
              </p:cNvPr>
              <p:cNvSpPr/>
              <p:nvPr/>
            </p:nvSpPr>
            <p:spPr>
              <a:xfrm flipV="1">
                <a:off x="1663604" y="5568336"/>
                <a:ext cx="211455" cy="556261"/>
              </a:xfrm>
              <a:custGeom>
                <a:avLst/>
                <a:gdLst>
                  <a:gd name="connsiteX0" fmla="*/ 0 w 211455"/>
                  <a:gd name="connsiteY0" fmla="*/ 552451 h 556261"/>
                  <a:gd name="connsiteX1" fmla="*/ 106680 w 211455"/>
                  <a:gd name="connsiteY1" fmla="*/ 1 h 556261"/>
                  <a:gd name="connsiteX2" fmla="*/ 211455 w 211455"/>
                  <a:gd name="connsiteY2" fmla="*/ 556261 h 55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" h="556261">
                    <a:moveTo>
                      <a:pt x="0" y="552451"/>
                    </a:moveTo>
                    <a:cubicBezTo>
                      <a:pt x="35719" y="275908"/>
                      <a:pt x="71438" y="-634"/>
                      <a:pt x="106680" y="1"/>
                    </a:cubicBezTo>
                    <a:cubicBezTo>
                      <a:pt x="141922" y="636"/>
                      <a:pt x="176688" y="278448"/>
                      <a:pt x="211455" y="5562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D5A3057B-F591-477A-A706-420A2AFA4334}"/>
                </a:ext>
              </a:extLst>
            </p:cNvPr>
            <p:cNvGrpSpPr/>
            <p:nvPr/>
          </p:nvGrpSpPr>
          <p:grpSpPr>
            <a:xfrm flipH="1">
              <a:off x="2952939" y="5009011"/>
              <a:ext cx="966428" cy="1109949"/>
              <a:chOff x="1030330" y="5014648"/>
              <a:chExt cx="844729" cy="1109949"/>
            </a:xfrm>
          </p:grpSpPr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7A164239-6D66-4B33-8B80-0F382A5C4D0F}"/>
                  </a:ext>
                </a:extLst>
              </p:cNvPr>
              <p:cNvSpPr/>
              <p:nvPr/>
            </p:nvSpPr>
            <p:spPr>
              <a:xfrm>
                <a:off x="1030330" y="5014648"/>
                <a:ext cx="211455" cy="556261"/>
              </a:xfrm>
              <a:custGeom>
                <a:avLst/>
                <a:gdLst>
                  <a:gd name="connsiteX0" fmla="*/ 0 w 211455"/>
                  <a:gd name="connsiteY0" fmla="*/ 552451 h 556261"/>
                  <a:gd name="connsiteX1" fmla="*/ 106680 w 211455"/>
                  <a:gd name="connsiteY1" fmla="*/ 1 h 556261"/>
                  <a:gd name="connsiteX2" fmla="*/ 211455 w 211455"/>
                  <a:gd name="connsiteY2" fmla="*/ 556261 h 55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" h="556261">
                    <a:moveTo>
                      <a:pt x="0" y="552451"/>
                    </a:moveTo>
                    <a:cubicBezTo>
                      <a:pt x="35719" y="275908"/>
                      <a:pt x="71438" y="-634"/>
                      <a:pt x="106680" y="1"/>
                    </a:cubicBezTo>
                    <a:cubicBezTo>
                      <a:pt x="141922" y="636"/>
                      <a:pt x="176688" y="278448"/>
                      <a:pt x="211455" y="5562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915D6856-6128-48D8-A150-1729603776B6}"/>
                  </a:ext>
                </a:extLst>
              </p:cNvPr>
              <p:cNvSpPr/>
              <p:nvPr/>
            </p:nvSpPr>
            <p:spPr>
              <a:xfrm flipV="1">
                <a:off x="1242593" y="5563986"/>
                <a:ext cx="211455" cy="556261"/>
              </a:xfrm>
              <a:custGeom>
                <a:avLst/>
                <a:gdLst>
                  <a:gd name="connsiteX0" fmla="*/ 0 w 211455"/>
                  <a:gd name="connsiteY0" fmla="*/ 552451 h 556261"/>
                  <a:gd name="connsiteX1" fmla="*/ 106680 w 211455"/>
                  <a:gd name="connsiteY1" fmla="*/ 1 h 556261"/>
                  <a:gd name="connsiteX2" fmla="*/ 211455 w 211455"/>
                  <a:gd name="connsiteY2" fmla="*/ 556261 h 55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" h="556261">
                    <a:moveTo>
                      <a:pt x="0" y="552451"/>
                    </a:moveTo>
                    <a:cubicBezTo>
                      <a:pt x="35719" y="275908"/>
                      <a:pt x="71438" y="-634"/>
                      <a:pt x="106680" y="1"/>
                    </a:cubicBezTo>
                    <a:cubicBezTo>
                      <a:pt x="141922" y="636"/>
                      <a:pt x="176688" y="278448"/>
                      <a:pt x="211455" y="5562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D87837DC-A7B4-490A-BCE3-54C95B47F2AB}"/>
                  </a:ext>
                </a:extLst>
              </p:cNvPr>
              <p:cNvSpPr/>
              <p:nvPr/>
            </p:nvSpPr>
            <p:spPr>
              <a:xfrm>
                <a:off x="1451341" y="5018998"/>
                <a:ext cx="211455" cy="556261"/>
              </a:xfrm>
              <a:custGeom>
                <a:avLst/>
                <a:gdLst>
                  <a:gd name="connsiteX0" fmla="*/ 0 w 211455"/>
                  <a:gd name="connsiteY0" fmla="*/ 552451 h 556261"/>
                  <a:gd name="connsiteX1" fmla="*/ 106680 w 211455"/>
                  <a:gd name="connsiteY1" fmla="*/ 1 h 556261"/>
                  <a:gd name="connsiteX2" fmla="*/ 211455 w 211455"/>
                  <a:gd name="connsiteY2" fmla="*/ 556261 h 55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" h="556261">
                    <a:moveTo>
                      <a:pt x="0" y="552451"/>
                    </a:moveTo>
                    <a:cubicBezTo>
                      <a:pt x="35719" y="275908"/>
                      <a:pt x="71438" y="-634"/>
                      <a:pt x="106680" y="1"/>
                    </a:cubicBezTo>
                    <a:cubicBezTo>
                      <a:pt x="141922" y="636"/>
                      <a:pt x="176688" y="278448"/>
                      <a:pt x="211455" y="5562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A9429A82-2F40-4A3F-9BA6-5F58F99945C4}"/>
                  </a:ext>
                </a:extLst>
              </p:cNvPr>
              <p:cNvSpPr/>
              <p:nvPr/>
            </p:nvSpPr>
            <p:spPr>
              <a:xfrm flipV="1">
                <a:off x="1663604" y="5568336"/>
                <a:ext cx="211455" cy="556261"/>
              </a:xfrm>
              <a:custGeom>
                <a:avLst/>
                <a:gdLst>
                  <a:gd name="connsiteX0" fmla="*/ 0 w 211455"/>
                  <a:gd name="connsiteY0" fmla="*/ 552451 h 556261"/>
                  <a:gd name="connsiteX1" fmla="*/ 106680 w 211455"/>
                  <a:gd name="connsiteY1" fmla="*/ 1 h 556261"/>
                  <a:gd name="connsiteX2" fmla="*/ 211455 w 211455"/>
                  <a:gd name="connsiteY2" fmla="*/ 556261 h 55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" h="556261">
                    <a:moveTo>
                      <a:pt x="0" y="552451"/>
                    </a:moveTo>
                    <a:cubicBezTo>
                      <a:pt x="35719" y="275908"/>
                      <a:pt x="71438" y="-634"/>
                      <a:pt x="106680" y="1"/>
                    </a:cubicBezTo>
                    <a:cubicBezTo>
                      <a:pt x="141922" y="636"/>
                      <a:pt x="176688" y="278448"/>
                      <a:pt x="211455" y="5562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B3445FD7-2864-4881-9F48-A71DE7667FAB}"/>
                </a:ext>
              </a:extLst>
            </p:cNvPr>
            <p:cNvGrpSpPr/>
            <p:nvPr/>
          </p:nvGrpSpPr>
          <p:grpSpPr>
            <a:xfrm>
              <a:off x="3914459" y="5014648"/>
              <a:ext cx="970104" cy="1109949"/>
              <a:chOff x="1030330" y="5014648"/>
              <a:chExt cx="844729" cy="1109949"/>
            </a:xfrm>
          </p:grpSpPr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6E6A8BA0-097D-4293-B809-116D86618363}"/>
                  </a:ext>
                </a:extLst>
              </p:cNvPr>
              <p:cNvSpPr/>
              <p:nvPr/>
            </p:nvSpPr>
            <p:spPr>
              <a:xfrm>
                <a:off x="1030330" y="5014648"/>
                <a:ext cx="211455" cy="556261"/>
              </a:xfrm>
              <a:custGeom>
                <a:avLst/>
                <a:gdLst>
                  <a:gd name="connsiteX0" fmla="*/ 0 w 211455"/>
                  <a:gd name="connsiteY0" fmla="*/ 552451 h 556261"/>
                  <a:gd name="connsiteX1" fmla="*/ 106680 w 211455"/>
                  <a:gd name="connsiteY1" fmla="*/ 1 h 556261"/>
                  <a:gd name="connsiteX2" fmla="*/ 211455 w 211455"/>
                  <a:gd name="connsiteY2" fmla="*/ 556261 h 55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" h="556261">
                    <a:moveTo>
                      <a:pt x="0" y="552451"/>
                    </a:moveTo>
                    <a:cubicBezTo>
                      <a:pt x="35719" y="275908"/>
                      <a:pt x="71438" y="-634"/>
                      <a:pt x="106680" y="1"/>
                    </a:cubicBezTo>
                    <a:cubicBezTo>
                      <a:pt x="141922" y="636"/>
                      <a:pt x="176688" y="278448"/>
                      <a:pt x="211455" y="5562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D72C75D-34B5-4AF0-86F7-7F2AB420F756}"/>
                  </a:ext>
                </a:extLst>
              </p:cNvPr>
              <p:cNvSpPr/>
              <p:nvPr/>
            </p:nvSpPr>
            <p:spPr>
              <a:xfrm flipV="1">
                <a:off x="1242593" y="5563986"/>
                <a:ext cx="211455" cy="556261"/>
              </a:xfrm>
              <a:custGeom>
                <a:avLst/>
                <a:gdLst>
                  <a:gd name="connsiteX0" fmla="*/ 0 w 211455"/>
                  <a:gd name="connsiteY0" fmla="*/ 552451 h 556261"/>
                  <a:gd name="connsiteX1" fmla="*/ 106680 w 211455"/>
                  <a:gd name="connsiteY1" fmla="*/ 1 h 556261"/>
                  <a:gd name="connsiteX2" fmla="*/ 211455 w 211455"/>
                  <a:gd name="connsiteY2" fmla="*/ 556261 h 55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" h="556261">
                    <a:moveTo>
                      <a:pt x="0" y="552451"/>
                    </a:moveTo>
                    <a:cubicBezTo>
                      <a:pt x="35719" y="275908"/>
                      <a:pt x="71438" y="-634"/>
                      <a:pt x="106680" y="1"/>
                    </a:cubicBezTo>
                    <a:cubicBezTo>
                      <a:pt x="141922" y="636"/>
                      <a:pt x="176688" y="278448"/>
                      <a:pt x="211455" y="5562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92997DE8-9305-41F4-8BDB-472E90BA4BD3}"/>
                  </a:ext>
                </a:extLst>
              </p:cNvPr>
              <p:cNvSpPr/>
              <p:nvPr/>
            </p:nvSpPr>
            <p:spPr>
              <a:xfrm>
                <a:off x="1451341" y="5018998"/>
                <a:ext cx="211455" cy="556261"/>
              </a:xfrm>
              <a:custGeom>
                <a:avLst/>
                <a:gdLst>
                  <a:gd name="connsiteX0" fmla="*/ 0 w 211455"/>
                  <a:gd name="connsiteY0" fmla="*/ 552451 h 556261"/>
                  <a:gd name="connsiteX1" fmla="*/ 106680 w 211455"/>
                  <a:gd name="connsiteY1" fmla="*/ 1 h 556261"/>
                  <a:gd name="connsiteX2" fmla="*/ 211455 w 211455"/>
                  <a:gd name="connsiteY2" fmla="*/ 556261 h 55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" h="556261">
                    <a:moveTo>
                      <a:pt x="0" y="552451"/>
                    </a:moveTo>
                    <a:cubicBezTo>
                      <a:pt x="35719" y="275908"/>
                      <a:pt x="71438" y="-634"/>
                      <a:pt x="106680" y="1"/>
                    </a:cubicBezTo>
                    <a:cubicBezTo>
                      <a:pt x="141922" y="636"/>
                      <a:pt x="176688" y="278448"/>
                      <a:pt x="211455" y="5562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B6A8C76F-AB7A-4F95-A3C6-299A0B8FD48A}"/>
                  </a:ext>
                </a:extLst>
              </p:cNvPr>
              <p:cNvSpPr/>
              <p:nvPr/>
            </p:nvSpPr>
            <p:spPr>
              <a:xfrm flipV="1">
                <a:off x="1663604" y="5568336"/>
                <a:ext cx="211455" cy="556261"/>
              </a:xfrm>
              <a:custGeom>
                <a:avLst/>
                <a:gdLst>
                  <a:gd name="connsiteX0" fmla="*/ 0 w 211455"/>
                  <a:gd name="connsiteY0" fmla="*/ 552451 h 556261"/>
                  <a:gd name="connsiteX1" fmla="*/ 106680 w 211455"/>
                  <a:gd name="connsiteY1" fmla="*/ 1 h 556261"/>
                  <a:gd name="connsiteX2" fmla="*/ 211455 w 211455"/>
                  <a:gd name="connsiteY2" fmla="*/ 556261 h 55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" h="556261">
                    <a:moveTo>
                      <a:pt x="0" y="552451"/>
                    </a:moveTo>
                    <a:cubicBezTo>
                      <a:pt x="35719" y="275908"/>
                      <a:pt x="71438" y="-634"/>
                      <a:pt x="106680" y="1"/>
                    </a:cubicBezTo>
                    <a:cubicBezTo>
                      <a:pt x="141922" y="636"/>
                      <a:pt x="176688" y="278448"/>
                      <a:pt x="211455" y="5562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72791AE-E68A-4844-B9EB-9DFFF66E115B}"/>
                </a:ext>
              </a:extLst>
            </p:cNvPr>
            <p:cNvGrpSpPr/>
            <p:nvPr/>
          </p:nvGrpSpPr>
          <p:grpSpPr>
            <a:xfrm flipH="1">
              <a:off x="4881505" y="5013361"/>
              <a:ext cx="484762" cy="1105599"/>
              <a:chOff x="1451341" y="5018998"/>
              <a:chExt cx="423718" cy="1105599"/>
            </a:xfrm>
          </p:grpSpPr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BF39A4DA-B95B-4613-B98B-E51F8B2AE13A}"/>
                  </a:ext>
                </a:extLst>
              </p:cNvPr>
              <p:cNvSpPr/>
              <p:nvPr/>
            </p:nvSpPr>
            <p:spPr>
              <a:xfrm>
                <a:off x="1451341" y="5018998"/>
                <a:ext cx="211455" cy="556261"/>
              </a:xfrm>
              <a:custGeom>
                <a:avLst/>
                <a:gdLst>
                  <a:gd name="connsiteX0" fmla="*/ 0 w 211455"/>
                  <a:gd name="connsiteY0" fmla="*/ 552451 h 556261"/>
                  <a:gd name="connsiteX1" fmla="*/ 106680 w 211455"/>
                  <a:gd name="connsiteY1" fmla="*/ 1 h 556261"/>
                  <a:gd name="connsiteX2" fmla="*/ 211455 w 211455"/>
                  <a:gd name="connsiteY2" fmla="*/ 556261 h 55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" h="556261">
                    <a:moveTo>
                      <a:pt x="0" y="552451"/>
                    </a:moveTo>
                    <a:cubicBezTo>
                      <a:pt x="35719" y="275908"/>
                      <a:pt x="71438" y="-634"/>
                      <a:pt x="106680" y="1"/>
                    </a:cubicBezTo>
                    <a:cubicBezTo>
                      <a:pt x="141922" y="636"/>
                      <a:pt x="176688" y="278448"/>
                      <a:pt x="211455" y="5562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30EB02D3-FDD9-4B6A-A339-9294FE7C01A2}"/>
                  </a:ext>
                </a:extLst>
              </p:cNvPr>
              <p:cNvSpPr/>
              <p:nvPr/>
            </p:nvSpPr>
            <p:spPr>
              <a:xfrm flipV="1">
                <a:off x="1663604" y="5568336"/>
                <a:ext cx="211455" cy="556261"/>
              </a:xfrm>
              <a:custGeom>
                <a:avLst/>
                <a:gdLst>
                  <a:gd name="connsiteX0" fmla="*/ 0 w 211455"/>
                  <a:gd name="connsiteY0" fmla="*/ 552451 h 556261"/>
                  <a:gd name="connsiteX1" fmla="*/ 106680 w 211455"/>
                  <a:gd name="connsiteY1" fmla="*/ 1 h 556261"/>
                  <a:gd name="connsiteX2" fmla="*/ 211455 w 211455"/>
                  <a:gd name="connsiteY2" fmla="*/ 556261 h 55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" h="556261">
                    <a:moveTo>
                      <a:pt x="0" y="552451"/>
                    </a:moveTo>
                    <a:cubicBezTo>
                      <a:pt x="35719" y="275908"/>
                      <a:pt x="71438" y="-634"/>
                      <a:pt x="106680" y="1"/>
                    </a:cubicBezTo>
                    <a:cubicBezTo>
                      <a:pt x="141922" y="636"/>
                      <a:pt x="176688" y="278448"/>
                      <a:pt x="211455" y="5562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B6D1C225-05BB-4825-A98D-8024DD34B4CD}"/>
                </a:ext>
              </a:extLst>
            </p:cNvPr>
            <p:cNvGrpSpPr/>
            <p:nvPr/>
          </p:nvGrpSpPr>
          <p:grpSpPr>
            <a:xfrm flipH="1" flipV="1">
              <a:off x="5368461" y="5013610"/>
              <a:ext cx="484762" cy="1105599"/>
              <a:chOff x="1451341" y="5018998"/>
              <a:chExt cx="423718" cy="1105599"/>
            </a:xfrm>
          </p:grpSpPr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853D5E5-EB8A-44CC-8AC9-1642560369C5}"/>
                  </a:ext>
                </a:extLst>
              </p:cNvPr>
              <p:cNvSpPr/>
              <p:nvPr/>
            </p:nvSpPr>
            <p:spPr>
              <a:xfrm>
                <a:off x="1451341" y="5018998"/>
                <a:ext cx="211455" cy="556261"/>
              </a:xfrm>
              <a:custGeom>
                <a:avLst/>
                <a:gdLst>
                  <a:gd name="connsiteX0" fmla="*/ 0 w 211455"/>
                  <a:gd name="connsiteY0" fmla="*/ 552451 h 556261"/>
                  <a:gd name="connsiteX1" fmla="*/ 106680 w 211455"/>
                  <a:gd name="connsiteY1" fmla="*/ 1 h 556261"/>
                  <a:gd name="connsiteX2" fmla="*/ 211455 w 211455"/>
                  <a:gd name="connsiteY2" fmla="*/ 556261 h 55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" h="556261">
                    <a:moveTo>
                      <a:pt x="0" y="552451"/>
                    </a:moveTo>
                    <a:cubicBezTo>
                      <a:pt x="35719" y="275908"/>
                      <a:pt x="71438" y="-634"/>
                      <a:pt x="106680" y="1"/>
                    </a:cubicBezTo>
                    <a:cubicBezTo>
                      <a:pt x="141922" y="636"/>
                      <a:pt x="176688" y="278448"/>
                      <a:pt x="211455" y="5562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6B22B17C-D047-427D-AB19-2CD20B2683AE}"/>
                  </a:ext>
                </a:extLst>
              </p:cNvPr>
              <p:cNvSpPr/>
              <p:nvPr/>
            </p:nvSpPr>
            <p:spPr>
              <a:xfrm flipV="1">
                <a:off x="1663604" y="5568336"/>
                <a:ext cx="211455" cy="556261"/>
              </a:xfrm>
              <a:custGeom>
                <a:avLst/>
                <a:gdLst>
                  <a:gd name="connsiteX0" fmla="*/ 0 w 211455"/>
                  <a:gd name="connsiteY0" fmla="*/ 552451 h 556261"/>
                  <a:gd name="connsiteX1" fmla="*/ 106680 w 211455"/>
                  <a:gd name="connsiteY1" fmla="*/ 1 h 556261"/>
                  <a:gd name="connsiteX2" fmla="*/ 211455 w 211455"/>
                  <a:gd name="connsiteY2" fmla="*/ 556261 h 55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" h="556261">
                    <a:moveTo>
                      <a:pt x="0" y="552451"/>
                    </a:moveTo>
                    <a:cubicBezTo>
                      <a:pt x="35719" y="275908"/>
                      <a:pt x="71438" y="-634"/>
                      <a:pt x="106680" y="1"/>
                    </a:cubicBezTo>
                    <a:cubicBezTo>
                      <a:pt x="141922" y="636"/>
                      <a:pt x="176688" y="278448"/>
                      <a:pt x="211455" y="5562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2CC36027-C36B-41A4-926E-4DADEEB16BF0}"/>
                </a:ext>
              </a:extLst>
            </p:cNvPr>
            <p:cNvGrpSpPr/>
            <p:nvPr/>
          </p:nvGrpSpPr>
          <p:grpSpPr>
            <a:xfrm flipH="1">
              <a:off x="5857889" y="5009011"/>
              <a:ext cx="966428" cy="1109949"/>
              <a:chOff x="1030330" y="5014648"/>
              <a:chExt cx="844729" cy="1109949"/>
            </a:xfrm>
          </p:grpSpPr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11542DB9-3807-4471-BA7A-C10ABF6E744A}"/>
                  </a:ext>
                </a:extLst>
              </p:cNvPr>
              <p:cNvSpPr/>
              <p:nvPr/>
            </p:nvSpPr>
            <p:spPr>
              <a:xfrm>
                <a:off x="1030330" y="5014648"/>
                <a:ext cx="211455" cy="556261"/>
              </a:xfrm>
              <a:custGeom>
                <a:avLst/>
                <a:gdLst>
                  <a:gd name="connsiteX0" fmla="*/ 0 w 211455"/>
                  <a:gd name="connsiteY0" fmla="*/ 552451 h 556261"/>
                  <a:gd name="connsiteX1" fmla="*/ 106680 w 211455"/>
                  <a:gd name="connsiteY1" fmla="*/ 1 h 556261"/>
                  <a:gd name="connsiteX2" fmla="*/ 211455 w 211455"/>
                  <a:gd name="connsiteY2" fmla="*/ 556261 h 55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" h="556261">
                    <a:moveTo>
                      <a:pt x="0" y="552451"/>
                    </a:moveTo>
                    <a:cubicBezTo>
                      <a:pt x="35719" y="275908"/>
                      <a:pt x="71438" y="-634"/>
                      <a:pt x="106680" y="1"/>
                    </a:cubicBezTo>
                    <a:cubicBezTo>
                      <a:pt x="141922" y="636"/>
                      <a:pt x="176688" y="278448"/>
                      <a:pt x="211455" y="5562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E8363341-6D00-4C25-8360-6E45214314E0}"/>
                  </a:ext>
                </a:extLst>
              </p:cNvPr>
              <p:cNvSpPr/>
              <p:nvPr/>
            </p:nvSpPr>
            <p:spPr>
              <a:xfrm flipV="1">
                <a:off x="1242593" y="5563986"/>
                <a:ext cx="211455" cy="556261"/>
              </a:xfrm>
              <a:custGeom>
                <a:avLst/>
                <a:gdLst>
                  <a:gd name="connsiteX0" fmla="*/ 0 w 211455"/>
                  <a:gd name="connsiteY0" fmla="*/ 552451 h 556261"/>
                  <a:gd name="connsiteX1" fmla="*/ 106680 w 211455"/>
                  <a:gd name="connsiteY1" fmla="*/ 1 h 556261"/>
                  <a:gd name="connsiteX2" fmla="*/ 211455 w 211455"/>
                  <a:gd name="connsiteY2" fmla="*/ 556261 h 55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" h="556261">
                    <a:moveTo>
                      <a:pt x="0" y="552451"/>
                    </a:moveTo>
                    <a:cubicBezTo>
                      <a:pt x="35719" y="275908"/>
                      <a:pt x="71438" y="-634"/>
                      <a:pt x="106680" y="1"/>
                    </a:cubicBezTo>
                    <a:cubicBezTo>
                      <a:pt x="141922" y="636"/>
                      <a:pt x="176688" y="278448"/>
                      <a:pt x="211455" y="5562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9A225199-A2FB-4F2C-B146-2ADAEE09BF72}"/>
                  </a:ext>
                </a:extLst>
              </p:cNvPr>
              <p:cNvSpPr/>
              <p:nvPr/>
            </p:nvSpPr>
            <p:spPr>
              <a:xfrm>
                <a:off x="1451341" y="5018998"/>
                <a:ext cx="211455" cy="556261"/>
              </a:xfrm>
              <a:custGeom>
                <a:avLst/>
                <a:gdLst>
                  <a:gd name="connsiteX0" fmla="*/ 0 w 211455"/>
                  <a:gd name="connsiteY0" fmla="*/ 552451 h 556261"/>
                  <a:gd name="connsiteX1" fmla="*/ 106680 w 211455"/>
                  <a:gd name="connsiteY1" fmla="*/ 1 h 556261"/>
                  <a:gd name="connsiteX2" fmla="*/ 211455 w 211455"/>
                  <a:gd name="connsiteY2" fmla="*/ 556261 h 55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" h="556261">
                    <a:moveTo>
                      <a:pt x="0" y="552451"/>
                    </a:moveTo>
                    <a:cubicBezTo>
                      <a:pt x="35719" y="275908"/>
                      <a:pt x="71438" y="-634"/>
                      <a:pt x="106680" y="1"/>
                    </a:cubicBezTo>
                    <a:cubicBezTo>
                      <a:pt x="141922" y="636"/>
                      <a:pt x="176688" y="278448"/>
                      <a:pt x="211455" y="5562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33DC31E5-02A2-4300-98DC-0CFEC09BCF87}"/>
                  </a:ext>
                </a:extLst>
              </p:cNvPr>
              <p:cNvSpPr/>
              <p:nvPr/>
            </p:nvSpPr>
            <p:spPr>
              <a:xfrm flipV="1">
                <a:off x="1663604" y="5568336"/>
                <a:ext cx="211455" cy="556261"/>
              </a:xfrm>
              <a:custGeom>
                <a:avLst/>
                <a:gdLst>
                  <a:gd name="connsiteX0" fmla="*/ 0 w 211455"/>
                  <a:gd name="connsiteY0" fmla="*/ 552451 h 556261"/>
                  <a:gd name="connsiteX1" fmla="*/ 106680 w 211455"/>
                  <a:gd name="connsiteY1" fmla="*/ 1 h 556261"/>
                  <a:gd name="connsiteX2" fmla="*/ 211455 w 211455"/>
                  <a:gd name="connsiteY2" fmla="*/ 556261 h 55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" h="556261">
                    <a:moveTo>
                      <a:pt x="0" y="552451"/>
                    </a:moveTo>
                    <a:cubicBezTo>
                      <a:pt x="35719" y="275908"/>
                      <a:pt x="71438" y="-634"/>
                      <a:pt x="106680" y="1"/>
                    </a:cubicBezTo>
                    <a:cubicBezTo>
                      <a:pt x="141922" y="636"/>
                      <a:pt x="176688" y="278448"/>
                      <a:pt x="211455" y="5562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34C07C8A-CEE3-4962-8A97-3CEFBDA04728}"/>
                </a:ext>
              </a:extLst>
            </p:cNvPr>
            <p:cNvGrpSpPr/>
            <p:nvPr/>
          </p:nvGrpSpPr>
          <p:grpSpPr>
            <a:xfrm flipH="1" flipV="1">
              <a:off x="6810093" y="5013610"/>
              <a:ext cx="484762" cy="1105599"/>
              <a:chOff x="1451341" y="5018998"/>
              <a:chExt cx="423718" cy="1105599"/>
            </a:xfrm>
          </p:grpSpPr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93760B5C-E219-445F-9931-4CD3539793B3}"/>
                  </a:ext>
                </a:extLst>
              </p:cNvPr>
              <p:cNvSpPr/>
              <p:nvPr/>
            </p:nvSpPr>
            <p:spPr>
              <a:xfrm>
                <a:off x="1451341" y="5018998"/>
                <a:ext cx="211455" cy="556261"/>
              </a:xfrm>
              <a:custGeom>
                <a:avLst/>
                <a:gdLst>
                  <a:gd name="connsiteX0" fmla="*/ 0 w 211455"/>
                  <a:gd name="connsiteY0" fmla="*/ 552451 h 556261"/>
                  <a:gd name="connsiteX1" fmla="*/ 106680 w 211455"/>
                  <a:gd name="connsiteY1" fmla="*/ 1 h 556261"/>
                  <a:gd name="connsiteX2" fmla="*/ 211455 w 211455"/>
                  <a:gd name="connsiteY2" fmla="*/ 556261 h 55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" h="556261">
                    <a:moveTo>
                      <a:pt x="0" y="552451"/>
                    </a:moveTo>
                    <a:cubicBezTo>
                      <a:pt x="35719" y="275908"/>
                      <a:pt x="71438" y="-634"/>
                      <a:pt x="106680" y="1"/>
                    </a:cubicBezTo>
                    <a:cubicBezTo>
                      <a:pt x="141922" y="636"/>
                      <a:pt x="176688" y="278448"/>
                      <a:pt x="211455" y="5562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B8678A19-34E5-4EEE-95C3-A098DCBC4F9D}"/>
                  </a:ext>
                </a:extLst>
              </p:cNvPr>
              <p:cNvSpPr/>
              <p:nvPr/>
            </p:nvSpPr>
            <p:spPr>
              <a:xfrm flipV="1">
                <a:off x="1663604" y="5568336"/>
                <a:ext cx="211455" cy="556261"/>
              </a:xfrm>
              <a:custGeom>
                <a:avLst/>
                <a:gdLst>
                  <a:gd name="connsiteX0" fmla="*/ 0 w 211455"/>
                  <a:gd name="connsiteY0" fmla="*/ 552451 h 556261"/>
                  <a:gd name="connsiteX1" fmla="*/ 106680 w 211455"/>
                  <a:gd name="connsiteY1" fmla="*/ 1 h 556261"/>
                  <a:gd name="connsiteX2" fmla="*/ 211455 w 211455"/>
                  <a:gd name="connsiteY2" fmla="*/ 556261 h 55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" h="556261">
                    <a:moveTo>
                      <a:pt x="0" y="552451"/>
                    </a:moveTo>
                    <a:cubicBezTo>
                      <a:pt x="35719" y="275908"/>
                      <a:pt x="71438" y="-634"/>
                      <a:pt x="106680" y="1"/>
                    </a:cubicBezTo>
                    <a:cubicBezTo>
                      <a:pt x="141922" y="636"/>
                      <a:pt x="176688" y="278448"/>
                      <a:pt x="211455" y="5562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0941D4ED-10C1-4F00-BB3A-5A22C197BE7B}"/>
                </a:ext>
              </a:extLst>
            </p:cNvPr>
            <p:cNvGrpSpPr/>
            <p:nvPr/>
          </p:nvGrpSpPr>
          <p:grpSpPr>
            <a:xfrm flipH="1">
              <a:off x="7291454" y="5013361"/>
              <a:ext cx="484762" cy="1105599"/>
              <a:chOff x="1451341" y="5018998"/>
              <a:chExt cx="423718" cy="1105599"/>
            </a:xfrm>
          </p:grpSpPr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AA9A78B3-C574-4D50-824C-4DDFEA68FCAE}"/>
                  </a:ext>
                </a:extLst>
              </p:cNvPr>
              <p:cNvSpPr/>
              <p:nvPr/>
            </p:nvSpPr>
            <p:spPr>
              <a:xfrm>
                <a:off x="1451341" y="5018998"/>
                <a:ext cx="211455" cy="556261"/>
              </a:xfrm>
              <a:custGeom>
                <a:avLst/>
                <a:gdLst>
                  <a:gd name="connsiteX0" fmla="*/ 0 w 211455"/>
                  <a:gd name="connsiteY0" fmla="*/ 552451 h 556261"/>
                  <a:gd name="connsiteX1" fmla="*/ 106680 w 211455"/>
                  <a:gd name="connsiteY1" fmla="*/ 1 h 556261"/>
                  <a:gd name="connsiteX2" fmla="*/ 211455 w 211455"/>
                  <a:gd name="connsiteY2" fmla="*/ 556261 h 55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" h="556261">
                    <a:moveTo>
                      <a:pt x="0" y="552451"/>
                    </a:moveTo>
                    <a:cubicBezTo>
                      <a:pt x="35719" y="275908"/>
                      <a:pt x="71438" y="-634"/>
                      <a:pt x="106680" y="1"/>
                    </a:cubicBezTo>
                    <a:cubicBezTo>
                      <a:pt x="141922" y="636"/>
                      <a:pt x="176688" y="278448"/>
                      <a:pt x="211455" y="5562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E82CAEE4-5D64-42A1-AECE-0764AD446EFA}"/>
                  </a:ext>
                </a:extLst>
              </p:cNvPr>
              <p:cNvSpPr/>
              <p:nvPr/>
            </p:nvSpPr>
            <p:spPr>
              <a:xfrm flipV="1">
                <a:off x="1663604" y="5568336"/>
                <a:ext cx="211455" cy="556261"/>
              </a:xfrm>
              <a:custGeom>
                <a:avLst/>
                <a:gdLst>
                  <a:gd name="connsiteX0" fmla="*/ 0 w 211455"/>
                  <a:gd name="connsiteY0" fmla="*/ 552451 h 556261"/>
                  <a:gd name="connsiteX1" fmla="*/ 106680 w 211455"/>
                  <a:gd name="connsiteY1" fmla="*/ 1 h 556261"/>
                  <a:gd name="connsiteX2" fmla="*/ 211455 w 211455"/>
                  <a:gd name="connsiteY2" fmla="*/ 556261 h 55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" h="556261">
                    <a:moveTo>
                      <a:pt x="0" y="552451"/>
                    </a:moveTo>
                    <a:cubicBezTo>
                      <a:pt x="35719" y="275908"/>
                      <a:pt x="71438" y="-634"/>
                      <a:pt x="106680" y="1"/>
                    </a:cubicBezTo>
                    <a:cubicBezTo>
                      <a:pt x="141922" y="636"/>
                      <a:pt x="176688" y="278448"/>
                      <a:pt x="211455" y="5562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E28FEB2-1E0A-46FC-B8DC-5D7C0CE0A06B}"/>
                </a:ext>
              </a:extLst>
            </p:cNvPr>
            <p:cNvCxnSpPr>
              <a:cxnSpLocks/>
            </p:cNvCxnSpPr>
            <p:nvPr/>
          </p:nvCxnSpPr>
          <p:spPr>
            <a:xfrm>
              <a:off x="1033583" y="4387912"/>
              <a:ext cx="775799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F34B8FEF-901B-49C0-9635-66AD01A9B064}"/>
                </a:ext>
              </a:extLst>
            </p:cNvPr>
            <p:cNvSpPr/>
            <p:nvPr/>
          </p:nvSpPr>
          <p:spPr>
            <a:xfrm>
              <a:off x="8708922" y="2284879"/>
              <a:ext cx="232174" cy="4060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Bahnschrift" panose="020B0502040204020203"/>
                </a:rPr>
                <a:t>t</a:t>
              </a: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594CD91B-0309-4BDB-BA66-FF3E03B0B799}"/>
                </a:ext>
              </a:extLst>
            </p:cNvPr>
            <p:cNvSpPr/>
            <p:nvPr/>
          </p:nvSpPr>
          <p:spPr>
            <a:xfrm>
              <a:off x="8708922" y="2968418"/>
              <a:ext cx="232174" cy="4060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Bahnschrift" panose="020B0502040204020203"/>
                </a:rPr>
                <a:t>t</a:t>
              </a: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AE36E5CA-C286-46FE-A92D-E0A3068210FE}"/>
                </a:ext>
              </a:extLst>
            </p:cNvPr>
            <p:cNvSpPr/>
            <p:nvPr/>
          </p:nvSpPr>
          <p:spPr>
            <a:xfrm>
              <a:off x="8708922" y="4184886"/>
              <a:ext cx="232174" cy="4060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Bahnschrift" panose="020B0502040204020203"/>
                </a:rPr>
                <a:t>t</a:t>
              </a:r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9C6872C8-FE84-4730-A9C8-42B2F02EBD0D}"/>
                </a:ext>
              </a:extLst>
            </p:cNvPr>
            <p:cNvSpPr/>
            <p:nvPr/>
          </p:nvSpPr>
          <p:spPr>
            <a:xfrm>
              <a:off x="8708922" y="5355322"/>
              <a:ext cx="232174" cy="4060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Bahnschrift" panose="020B0502040204020203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057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05CD7A-834F-4B6D-B2F7-6511A4E064EF}"/>
              </a:ext>
            </a:extLst>
          </p:cNvPr>
          <p:cNvSpPr txBox="1"/>
          <p:nvPr/>
        </p:nvSpPr>
        <p:spPr>
          <a:xfrm>
            <a:off x="1840550" y="5319920"/>
            <a:ext cx="6409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Where,</a:t>
            </a:r>
            <a:br>
              <a:rPr lang="en-US" sz="2400" dirty="0">
                <a:latin typeface="Bahnschrift" panose="020B0502040204020203" pitchFamily="34" charset="0"/>
              </a:rPr>
            </a:br>
            <a:r>
              <a:rPr lang="en-US" sz="2400" dirty="0">
                <a:latin typeface="Bahnschrift" panose="020B0502040204020203" pitchFamily="34" charset="0"/>
              </a:rPr>
              <a:t> 	represents, phase shift from  1 → 0</a:t>
            </a:r>
            <a:br>
              <a:rPr lang="en-US" sz="2400" dirty="0">
                <a:latin typeface="Bahnschrift" panose="020B0502040204020203" pitchFamily="34" charset="0"/>
              </a:rPr>
            </a:br>
            <a:r>
              <a:rPr lang="en-US" sz="2400" dirty="0">
                <a:latin typeface="Bahnschrift" panose="020B0502040204020203" pitchFamily="34" charset="0"/>
              </a:rPr>
              <a:t>	represents, phase shift from  0 → 1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93618" y="3839667"/>
            <a:ext cx="13909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Bahnschrift" panose="020B0502040204020203"/>
              </a:rPr>
              <a:t>Modulated Signal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61DBFB-07AA-4998-A751-FCD267EE12A7}"/>
              </a:ext>
            </a:extLst>
          </p:cNvPr>
          <p:cNvCxnSpPr>
            <a:cxnSpLocks/>
          </p:cNvCxnSpPr>
          <p:nvPr/>
        </p:nvCxnSpPr>
        <p:spPr>
          <a:xfrm flipH="1">
            <a:off x="1205250" y="1327758"/>
            <a:ext cx="1" cy="37947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5BF261-3E2B-4ABA-A931-5BBCFC39E329}"/>
              </a:ext>
            </a:extLst>
          </p:cNvPr>
          <p:cNvCxnSpPr>
            <a:cxnSpLocks/>
          </p:cNvCxnSpPr>
          <p:nvPr/>
        </p:nvCxnSpPr>
        <p:spPr>
          <a:xfrm>
            <a:off x="1192872" y="2388820"/>
            <a:ext cx="76920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D20A2-FE88-4A3F-8A24-2FED702CDCDC}"/>
              </a:ext>
            </a:extLst>
          </p:cNvPr>
          <p:cNvCxnSpPr>
            <a:cxnSpLocks/>
          </p:cNvCxnSpPr>
          <p:nvPr/>
        </p:nvCxnSpPr>
        <p:spPr>
          <a:xfrm flipH="1">
            <a:off x="2146488" y="1425857"/>
            <a:ext cx="2615" cy="360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BDE110-56F8-42EF-8C26-D0C6422570E8}"/>
              </a:ext>
            </a:extLst>
          </p:cNvPr>
          <p:cNvCxnSpPr>
            <a:cxnSpLocks/>
          </p:cNvCxnSpPr>
          <p:nvPr/>
        </p:nvCxnSpPr>
        <p:spPr>
          <a:xfrm>
            <a:off x="4061565" y="1425857"/>
            <a:ext cx="0" cy="360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663977-3AE3-4197-AB8F-BF6F67DE40BD}"/>
              </a:ext>
            </a:extLst>
          </p:cNvPr>
          <p:cNvCxnSpPr>
            <a:cxnSpLocks/>
          </p:cNvCxnSpPr>
          <p:nvPr/>
        </p:nvCxnSpPr>
        <p:spPr>
          <a:xfrm flipH="1">
            <a:off x="5017355" y="1425857"/>
            <a:ext cx="441" cy="360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BB4615E-2C74-4366-81C6-FCA06AA59957}"/>
              </a:ext>
            </a:extLst>
          </p:cNvPr>
          <p:cNvCxnSpPr>
            <a:cxnSpLocks/>
          </p:cNvCxnSpPr>
          <p:nvPr/>
        </p:nvCxnSpPr>
        <p:spPr>
          <a:xfrm>
            <a:off x="5495911" y="1425857"/>
            <a:ext cx="0" cy="360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721DDE-3DD3-49A3-9525-443E923DF712}"/>
              </a:ext>
            </a:extLst>
          </p:cNvPr>
          <p:cNvCxnSpPr>
            <a:cxnSpLocks/>
          </p:cNvCxnSpPr>
          <p:nvPr/>
        </p:nvCxnSpPr>
        <p:spPr>
          <a:xfrm>
            <a:off x="5974026" y="1425857"/>
            <a:ext cx="6829" cy="360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879312-24C6-4C4A-9523-EFD412D332A3}"/>
              </a:ext>
            </a:extLst>
          </p:cNvPr>
          <p:cNvCxnSpPr>
            <a:cxnSpLocks/>
          </p:cNvCxnSpPr>
          <p:nvPr/>
        </p:nvCxnSpPr>
        <p:spPr>
          <a:xfrm>
            <a:off x="6930254" y="1425857"/>
            <a:ext cx="0" cy="360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5E2A88-CCC0-49FF-9103-3A615BAC6A55}"/>
              </a:ext>
            </a:extLst>
          </p:cNvPr>
          <p:cNvCxnSpPr>
            <a:cxnSpLocks/>
          </p:cNvCxnSpPr>
          <p:nvPr/>
        </p:nvCxnSpPr>
        <p:spPr>
          <a:xfrm flipH="1">
            <a:off x="7399949" y="1425857"/>
            <a:ext cx="8420" cy="360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766AE88-AA14-44DF-82D1-DBFB844A5581}"/>
              </a:ext>
            </a:extLst>
          </p:cNvPr>
          <p:cNvCxnSpPr/>
          <p:nvPr/>
        </p:nvCxnSpPr>
        <p:spPr>
          <a:xfrm>
            <a:off x="1192872" y="2013396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1A1E458-CB7A-4E28-8BB7-869A6243EC11}"/>
              </a:ext>
            </a:extLst>
          </p:cNvPr>
          <p:cNvCxnSpPr/>
          <p:nvPr/>
        </p:nvCxnSpPr>
        <p:spPr>
          <a:xfrm>
            <a:off x="2149103" y="2013396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E49A36D-8F01-4FB3-BF5B-E4316F5CF591}"/>
              </a:ext>
            </a:extLst>
          </p:cNvPr>
          <p:cNvCxnSpPr/>
          <p:nvPr/>
        </p:nvCxnSpPr>
        <p:spPr>
          <a:xfrm>
            <a:off x="2149103" y="2388820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6615392-A8BF-48BC-9111-14E9135F4EE5}"/>
              </a:ext>
            </a:extLst>
          </p:cNvPr>
          <p:cNvCxnSpPr/>
          <p:nvPr/>
        </p:nvCxnSpPr>
        <p:spPr>
          <a:xfrm>
            <a:off x="3105334" y="2388820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6CA2DF9-1439-49C5-BAA9-C4DF0322991C}"/>
              </a:ext>
            </a:extLst>
          </p:cNvPr>
          <p:cNvCxnSpPr/>
          <p:nvPr/>
        </p:nvCxnSpPr>
        <p:spPr>
          <a:xfrm>
            <a:off x="4061565" y="2013396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F49389C-D8F6-4F92-80FA-4F2D0719E9C8}"/>
              </a:ext>
            </a:extLst>
          </p:cNvPr>
          <p:cNvCxnSpPr/>
          <p:nvPr/>
        </p:nvCxnSpPr>
        <p:spPr>
          <a:xfrm>
            <a:off x="4061565" y="2013396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66E6B89-4895-49A3-852F-A0A8823CC70F}"/>
              </a:ext>
            </a:extLst>
          </p:cNvPr>
          <p:cNvCxnSpPr/>
          <p:nvPr/>
        </p:nvCxnSpPr>
        <p:spPr>
          <a:xfrm>
            <a:off x="5017795" y="2013396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52360B2-32B0-46EA-920B-1842AA6C2232}"/>
              </a:ext>
            </a:extLst>
          </p:cNvPr>
          <p:cNvCxnSpPr>
            <a:cxnSpLocks/>
          </p:cNvCxnSpPr>
          <p:nvPr/>
        </p:nvCxnSpPr>
        <p:spPr>
          <a:xfrm>
            <a:off x="5017795" y="2388820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11BB7E-D760-44FC-B86B-7C4D6444F549}"/>
              </a:ext>
            </a:extLst>
          </p:cNvPr>
          <p:cNvCxnSpPr/>
          <p:nvPr/>
        </p:nvCxnSpPr>
        <p:spPr>
          <a:xfrm>
            <a:off x="5495911" y="2013396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EF76AD4-9AA9-4B84-BE7D-5F6B8844F71D}"/>
              </a:ext>
            </a:extLst>
          </p:cNvPr>
          <p:cNvCxnSpPr>
            <a:cxnSpLocks/>
          </p:cNvCxnSpPr>
          <p:nvPr/>
        </p:nvCxnSpPr>
        <p:spPr>
          <a:xfrm>
            <a:off x="5495911" y="2013396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9B5B6FA-DE09-4326-9E0F-06688205AE36}"/>
              </a:ext>
            </a:extLst>
          </p:cNvPr>
          <p:cNvCxnSpPr/>
          <p:nvPr/>
        </p:nvCxnSpPr>
        <p:spPr>
          <a:xfrm>
            <a:off x="6930257" y="2013396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E119901-A60D-44C9-B6A5-AF2DC027E781}"/>
              </a:ext>
            </a:extLst>
          </p:cNvPr>
          <p:cNvCxnSpPr/>
          <p:nvPr/>
        </p:nvCxnSpPr>
        <p:spPr>
          <a:xfrm>
            <a:off x="5974026" y="2388820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12E35E2-1D59-4C37-B55A-850C51DE2A3A}"/>
              </a:ext>
            </a:extLst>
          </p:cNvPr>
          <p:cNvCxnSpPr/>
          <p:nvPr/>
        </p:nvCxnSpPr>
        <p:spPr>
          <a:xfrm>
            <a:off x="5974026" y="2013396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230C19B-7B9C-47A7-A07D-7A5104CB1670}"/>
              </a:ext>
            </a:extLst>
          </p:cNvPr>
          <p:cNvCxnSpPr>
            <a:cxnSpLocks/>
          </p:cNvCxnSpPr>
          <p:nvPr/>
        </p:nvCxnSpPr>
        <p:spPr>
          <a:xfrm>
            <a:off x="6930254" y="2013396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1FD217-D20D-4E72-89EC-46ABE33B7F2E}"/>
              </a:ext>
            </a:extLst>
          </p:cNvPr>
          <p:cNvCxnSpPr>
            <a:cxnSpLocks/>
          </p:cNvCxnSpPr>
          <p:nvPr/>
        </p:nvCxnSpPr>
        <p:spPr>
          <a:xfrm>
            <a:off x="7408370" y="2388820"/>
            <a:ext cx="4630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CED247E-A95C-4D9F-A4C5-7D2FD6952621}"/>
              </a:ext>
            </a:extLst>
          </p:cNvPr>
          <p:cNvCxnSpPr/>
          <p:nvPr/>
        </p:nvCxnSpPr>
        <p:spPr>
          <a:xfrm>
            <a:off x="7408370" y="2013396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9C10D8B-E5D3-424F-8917-031C458FB15C}"/>
              </a:ext>
            </a:extLst>
          </p:cNvPr>
          <p:cNvCxnSpPr>
            <a:cxnSpLocks/>
          </p:cNvCxnSpPr>
          <p:nvPr/>
        </p:nvCxnSpPr>
        <p:spPr>
          <a:xfrm>
            <a:off x="7871399" y="1425857"/>
            <a:ext cx="8419" cy="360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39FA38D-CBEC-4A7A-861A-B0BAE3963BAC}"/>
              </a:ext>
            </a:extLst>
          </p:cNvPr>
          <p:cNvSpPr txBox="1"/>
          <p:nvPr/>
        </p:nvSpPr>
        <p:spPr>
          <a:xfrm>
            <a:off x="1319587" y="1515326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86867D3-D975-48C2-83A8-AC3915CAC76E}"/>
              </a:ext>
            </a:extLst>
          </p:cNvPr>
          <p:cNvSpPr txBox="1"/>
          <p:nvPr/>
        </p:nvSpPr>
        <p:spPr>
          <a:xfrm>
            <a:off x="1797702" y="1526824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E5C2F19-D57F-4E9F-B49A-EF8856681EDF}"/>
              </a:ext>
            </a:extLst>
          </p:cNvPr>
          <p:cNvSpPr txBox="1"/>
          <p:nvPr/>
        </p:nvSpPr>
        <p:spPr>
          <a:xfrm>
            <a:off x="4126114" y="1515326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9B5B1B4-090F-4EDD-B174-2D3282AA99F9}"/>
              </a:ext>
            </a:extLst>
          </p:cNvPr>
          <p:cNvSpPr txBox="1"/>
          <p:nvPr/>
        </p:nvSpPr>
        <p:spPr>
          <a:xfrm>
            <a:off x="4604230" y="1526824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AEC57F1-3CCF-4387-9D72-2D98511D7DD5}"/>
              </a:ext>
            </a:extLst>
          </p:cNvPr>
          <p:cNvSpPr txBox="1"/>
          <p:nvPr/>
        </p:nvSpPr>
        <p:spPr>
          <a:xfrm>
            <a:off x="5597015" y="1515326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FA4B01-9BD3-4B56-BA31-F0386F976565}"/>
              </a:ext>
            </a:extLst>
          </p:cNvPr>
          <p:cNvSpPr txBox="1"/>
          <p:nvPr/>
        </p:nvSpPr>
        <p:spPr>
          <a:xfrm>
            <a:off x="7065594" y="1526824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EF6E752-77CC-4845-A1F9-D76669E25BED}"/>
              </a:ext>
            </a:extLst>
          </p:cNvPr>
          <p:cNvSpPr txBox="1"/>
          <p:nvPr/>
        </p:nvSpPr>
        <p:spPr>
          <a:xfrm>
            <a:off x="2284599" y="1515326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AA0B0C-BC03-44A2-9E3C-41119895A3BD}"/>
              </a:ext>
            </a:extLst>
          </p:cNvPr>
          <p:cNvSpPr txBox="1"/>
          <p:nvPr/>
        </p:nvSpPr>
        <p:spPr>
          <a:xfrm>
            <a:off x="2761252" y="1515326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2CEA283-B2CA-4C60-8BD1-21294C4D99E3}"/>
              </a:ext>
            </a:extLst>
          </p:cNvPr>
          <p:cNvSpPr txBox="1"/>
          <p:nvPr/>
        </p:nvSpPr>
        <p:spPr>
          <a:xfrm>
            <a:off x="3211595" y="1515326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A6BD201-539C-42C3-B747-7A1EB9DDCDEC}"/>
              </a:ext>
            </a:extLst>
          </p:cNvPr>
          <p:cNvSpPr txBox="1"/>
          <p:nvPr/>
        </p:nvSpPr>
        <p:spPr>
          <a:xfrm>
            <a:off x="3688248" y="1515326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BC78420-1744-4944-8B0A-7C68EB47BADD}"/>
              </a:ext>
            </a:extLst>
          </p:cNvPr>
          <p:cNvSpPr txBox="1"/>
          <p:nvPr/>
        </p:nvSpPr>
        <p:spPr>
          <a:xfrm>
            <a:off x="6079482" y="1515326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D75CBEF-84DB-4A19-A0AF-66C31134983C}"/>
              </a:ext>
            </a:extLst>
          </p:cNvPr>
          <p:cNvSpPr txBox="1"/>
          <p:nvPr/>
        </p:nvSpPr>
        <p:spPr>
          <a:xfrm>
            <a:off x="6564342" y="1567544"/>
            <a:ext cx="19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07F98A-A5CF-47F0-82C9-E8A324ACE7EB}"/>
              </a:ext>
            </a:extLst>
          </p:cNvPr>
          <p:cNvSpPr txBox="1"/>
          <p:nvPr/>
        </p:nvSpPr>
        <p:spPr>
          <a:xfrm>
            <a:off x="7471335" y="1515326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80BDAD2-FF95-48E0-B804-764DAF6908B4}"/>
              </a:ext>
            </a:extLst>
          </p:cNvPr>
          <p:cNvCxnSpPr>
            <a:cxnSpLocks/>
          </p:cNvCxnSpPr>
          <p:nvPr/>
        </p:nvCxnSpPr>
        <p:spPr>
          <a:xfrm>
            <a:off x="1205249" y="3885702"/>
            <a:ext cx="76796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EEB3B0C-3B52-44E5-A784-A3D1D7184109}"/>
              </a:ext>
            </a:extLst>
          </p:cNvPr>
          <p:cNvCxnSpPr>
            <a:cxnSpLocks/>
          </p:cNvCxnSpPr>
          <p:nvPr/>
        </p:nvCxnSpPr>
        <p:spPr>
          <a:xfrm>
            <a:off x="1206180" y="2013396"/>
            <a:ext cx="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08734262-EC37-49C7-AC17-2AA7ED0EAD17}"/>
              </a:ext>
            </a:extLst>
          </p:cNvPr>
          <p:cNvSpPr/>
          <p:nvPr/>
        </p:nvSpPr>
        <p:spPr>
          <a:xfrm>
            <a:off x="1202029" y="3344403"/>
            <a:ext cx="236420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94F723A5-D19D-43CF-9452-B1512A8C7997}"/>
              </a:ext>
            </a:extLst>
          </p:cNvPr>
          <p:cNvSpPr/>
          <p:nvPr/>
        </p:nvSpPr>
        <p:spPr>
          <a:xfrm flipV="1">
            <a:off x="1439352" y="3885701"/>
            <a:ext cx="236420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EA5D00C5-77C8-4E1D-8D71-90A9C8524F33}"/>
              </a:ext>
            </a:extLst>
          </p:cNvPr>
          <p:cNvSpPr/>
          <p:nvPr/>
        </p:nvSpPr>
        <p:spPr>
          <a:xfrm>
            <a:off x="1672745" y="3348689"/>
            <a:ext cx="236420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90169D42-74D2-4249-B02E-3FBD89A84523}"/>
              </a:ext>
            </a:extLst>
          </p:cNvPr>
          <p:cNvSpPr/>
          <p:nvPr/>
        </p:nvSpPr>
        <p:spPr>
          <a:xfrm flipV="1">
            <a:off x="1910068" y="3889988"/>
            <a:ext cx="236420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4ED6B002-BDFF-4141-A68A-F5BCEF1AFCBD}"/>
              </a:ext>
            </a:extLst>
          </p:cNvPr>
          <p:cNvSpPr/>
          <p:nvPr/>
        </p:nvSpPr>
        <p:spPr>
          <a:xfrm flipH="1">
            <a:off x="2863683" y="3338849"/>
            <a:ext cx="239477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768791C7-048B-481E-B946-087D33D19133}"/>
              </a:ext>
            </a:extLst>
          </p:cNvPr>
          <p:cNvSpPr/>
          <p:nvPr/>
        </p:nvSpPr>
        <p:spPr>
          <a:xfrm flipH="1" flipV="1">
            <a:off x="2623291" y="3880147"/>
            <a:ext cx="239477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2A7AE57C-A817-42B1-A91C-CA4CC99F4815}"/>
              </a:ext>
            </a:extLst>
          </p:cNvPr>
          <p:cNvSpPr/>
          <p:nvPr/>
        </p:nvSpPr>
        <p:spPr>
          <a:xfrm flipH="1">
            <a:off x="2386880" y="3343135"/>
            <a:ext cx="239477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F477338E-CE0D-474E-B09F-556F29F3CA6F}"/>
              </a:ext>
            </a:extLst>
          </p:cNvPr>
          <p:cNvSpPr/>
          <p:nvPr/>
        </p:nvSpPr>
        <p:spPr>
          <a:xfrm flipH="1" flipV="1">
            <a:off x="2146488" y="3884434"/>
            <a:ext cx="239477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7A164239-6D66-4B33-8B80-0F382A5C4D0F}"/>
              </a:ext>
            </a:extLst>
          </p:cNvPr>
          <p:cNvSpPr/>
          <p:nvPr/>
        </p:nvSpPr>
        <p:spPr>
          <a:xfrm flipH="1">
            <a:off x="3822425" y="3338849"/>
            <a:ext cx="239477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915D6856-6128-48D8-A150-1729603776B6}"/>
              </a:ext>
            </a:extLst>
          </p:cNvPr>
          <p:cNvSpPr/>
          <p:nvPr/>
        </p:nvSpPr>
        <p:spPr>
          <a:xfrm flipH="1" flipV="1">
            <a:off x="3582033" y="3880147"/>
            <a:ext cx="239477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D87837DC-A7B4-490A-BCE3-54C95B47F2AB}"/>
              </a:ext>
            </a:extLst>
          </p:cNvPr>
          <p:cNvSpPr/>
          <p:nvPr/>
        </p:nvSpPr>
        <p:spPr>
          <a:xfrm flipH="1">
            <a:off x="3345622" y="3343135"/>
            <a:ext cx="239477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A9429A82-2F40-4A3F-9BA6-5F58F99945C4}"/>
              </a:ext>
            </a:extLst>
          </p:cNvPr>
          <p:cNvSpPr/>
          <p:nvPr/>
        </p:nvSpPr>
        <p:spPr>
          <a:xfrm flipH="1" flipV="1">
            <a:off x="3105230" y="3884434"/>
            <a:ext cx="239477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5" name="Freeform: Shape 264">
            <a:extLst>
              <a:ext uri="{FF2B5EF4-FFF2-40B4-BE49-F238E27FC236}">
                <a16:creationId xmlns:a16="http://schemas.microsoft.com/office/drawing/2014/main" id="{6E6A8BA0-097D-4293-B809-116D86618363}"/>
              </a:ext>
            </a:extLst>
          </p:cNvPr>
          <p:cNvSpPr/>
          <p:nvPr/>
        </p:nvSpPr>
        <p:spPr>
          <a:xfrm>
            <a:off x="4057044" y="3344403"/>
            <a:ext cx="240388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BD72C75D-34B5-4AF0-86F7-7F2AB420F756}"/>
              </a:ext>
            </a:extLst>
          </p:cNvPr>
          <p:cNvSpPr/>
          <p:nvPr/>
        </p:nvSpPr>
        <p:spPr>
          <a:xfrm flipV="1">
            <a:off x="4298350" y="3885701"/>
            <a:ext cx="240388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7" name="Freeform: Shape 266">
            <a:extLst>
              <a:ext uri="{FF2B5EF4-FFF2-40B4-BE49-F238E27FC236}">
                <a16:creationId xmlns:a16="http://schemas.microsoft.com/office/drawing/2014/main" id="{92997DE8-9305-41F4-8BDB-472E90BA4BD3}"/>
              </a:ext>
            </a:extLst>
          </p:cNvPr>
          <p:cNvSpPr/>
          <p:nvPr/>
        </p:nvSpPr>
        <p:spPr>
          <a:xfrm>
            <a:off x="4535661" y="3348689"/>
            <a:ext cx="240388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8" name="Freeform: Shape 267">
            <a:extLst>
              <a:ext uri="{FF2B5EF4-FFF2-40B4-BE49-F238E27FC236}">
                <a16:creationId xmlns:a16="http://schemas.microsoft.com/office/drawing/2014/main" id="{B6A8C76F-AB7A-4F95-A3C6-299A0B8FD48A}"/>
              </a:ext>
            </a:extLst>
          </p:cNvPr>
          <p:cNvSpPr/>
          <p:nvPr/>
        </p:nvSpPr>
        <p:spPr>
          <a:xfrm flipV="1">
            <a:off x="4776967" y="3889988"/>
            <a:ext cx="240388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BF39A4DA-B95B-4613-B98B-E51F8B2AE13A}"/>
              </a:ext>
            </a:extLst>
          </p:cNvPr>
          <p:cNvSpPr/>
          <p:nvPr/>
        </p:nvSpPr>
        <p:spPr>
          <a:xfrm flipH="1">
            <a:off x="5254720" y="3343135"/>
            <a:ext cx="239477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3" name="Freeform: Shape 272">
            <a:extLst>
              <a:ext uri="{FF2B5EF4-FFF2-40B4-BE49-F238E27FC236}">
                <a16:creationId xmlns:a16="http://schemas.microsoft.com/office/drawing/2014/main" id="{30EB02D3-FDD9-4B6A-A339-9294FE7C01A2}"/>
              </a:ext>
            </a:extLst>
          </p:cNvPr>
          <p:cNvSpPr/>
          <p:nvPr/>
        </p:nvSpPr>
        <p:spPr>
          <a:xfrm flipH="1" flipV="1">
            <a:off x="5014328" y="3884434"/>
            <a:ext cx="239477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E853D5E5-EB8A-44CC-8AC9-1642560369C5}"/>
              </a:ext>
            </a:extLst>
          </p:cNvPr>
          <p:cNvSpPr/>
          <p:nvPr/>
        </p:nvSpPr>
        <p:spPr>
          <a:xfrm flipH="1" flipV="1">
            <a:off x="5736760" y="3884679"/>
            <a:ext cx="239477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9" name="Freeform: Shape 278">
            <a:extLst>
              <a:ext uri="{FF2B5EF4-FFF2-40B4-BE49-F238E27FC236}">
                <a16:creationId xmlns:a16="http://schemas.microsoft.com/office/drawing/2014/main" id="{6B22B17C-D047-427D-AB19-2CD20B2683AE}"/>
              </a:ext>
            </a:extLst>
          </p:cNvPr>
          <p:cNvSpPr/>
          <p:nvPr/>
        </p:nvSpPr>
        <p:spPr>
          <a:xfrm flipH="1">
            <a:off x="5496368" y="3343380"/>
            <a:ext cx="239477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11542DB9-3807-4471-BA7A-C10ABF6E744A}"/>
              </a:ext>
            </a:extLst>
          </p:cNvPr>
          <p:cNvSpPr/>
          <p:nvPr/>
        </p:nvSpPr>
        <p:spPr>
          <a:xfrm flipH="1">
            <a:off x="6698051" y="3338849"/>
            <a:ext cx="239477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2" name="Freeform: Shape 281">
            <a:extLst>
              <a:ext uri="{FF2B5EF4-FFF2-40B4-BE49-F238E27FC236}">
                <a16:creationId xmlns:a16="http://schemas.microsoft.com/office/drawing/2014/main" id="{E8363341-6D00-4C25-8360-6E45214314E0}"/>
              </a:ext>
            </a:extLst>
          </p:cNvPr>
          <p:cNvSpPr/>
          <p:nvPr/>
        </p:nvSpPr>
        <p:spPr>
          <a:xfrm flipH="1" flipV="1">
            <a:off x="6457659" y="3880147"/>
            <a:ext cx="239477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3" name="Freeform: Shape 282">
            <a:extLst>
              <a:ext uri="{FF2B5EF4-FFF2-40B4-BE49-F238E27FC236}">
                <a16:creationId xmlns:a16="http://schemas.microsoft.com/office/drawing/2014/main" id="{9A225199-A2FB-4F2C-B146-2ADAEE09BF72}"/>
              </a:ext>
            </a:extLst>
          </p:cNvPr>
          <p:cNvSpPr/>
          <p:nvPr/>
        </p:nvSpPr>
        <p:spPr>
          <a:xfrm flipH="1">
            <a:off x="6221248" y="3343135"/>
            <a:ext cx="239477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33DC31E5-02A2-4300-98DC-0CFEC09BCF87}"/>
              </a:ext>
            </a:extLst>
          </p:cNvPr>
          <p:cNvSpPr/>
          <p:nvPr/>
        </p:nvSpPr>
        <p:spPr>
          <a:xfrm flipH="1" flipV="1">
            <a:off x="5980856" y="3884434"/>
            <a:ext cx="239477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6" name="Freeform: Shape 285">
            <a:extLst>
              <a:ext uri="{FF2B5EF4-FFF2-40B4-BE49-F238E27FC236}">
                <a16:creationId xmlns:a16="http://schemas.microsoft.com/office/drawing/2014/main" id="{93760B5C-E219-445F-9931-4CD3539793B3}"/>
              </a:ext>
            </a:extLst>
          </p:cNvPr>
          <p:cNvSpPr/>
          <p:nvPr/>
        </p:nvSpPr>
        <p:spPr>
          <a:xfrm flipH="1" flipV="1">
            <a:off x="7163840" y="3884679"/>
            <a:ext cx="239477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B8678A19-34E5-4EEE-95C3-A098DCBC4F9D}"/>
              </a:ext>
            </a:extLst>
          </p:cNvPr>
          <p:cNvSpPr/>
          <p:nvPr/>
        </p:nvSpPr>
        <p:spPr>
          <a:xfrm flipH="1">
            <a:off x="6923448" y="3343380"/>
            <a:ext cx="239477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9" name="Freeform: Shape 288">
            <a:extLst>
              <a:ext uri="{FF2B5EF4-FFF2-40B4-BE49-F238E27FC236}">
                <a16:creationId xmlns:a16="http://schemas.microsoft.com/office/drawing/2014/main" id="{AA9A78B3-C574-4D50-824C-4DDFEA68FCAE}"/>
              </a:ext>
            </a:extLst>
          </p:cNvPr>
          <p:cNvSpPr/>
          <p:nvPr/>
        </p:nvSpPr>
        <p:spPr>
          <a:xfrm flipH="1">
            <a:off x="7640341" y="3343135"/>
            <a:ext cx="239477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E82CAEE4-5D64-42A1-AECE-0764AD446EFA}"/>
              </a:ext>
            </a:extLst>
          </p:cNvPr>
          <p:cNvSpPr/>
          <p:nvPr/>
        </p:nvSpPr>
        <p:spPr>
          <a:xfrm flipH="1" flipV="1">
            <a:off x="7399949" y="3884434"/>
            <a:ext cx="239477" cy="548120"/>
          </a:xfrm>
          <a:custGeom>
            <a:avLst/>
            <a:gdLst>
              <a:gd name="connsiteX0" fmla="*/ 0 w 211455"/>
              <a:gd name="connsiteY0" fmla="*/ 552451 h 556261"/>
              <a:gd name="connsiteX1" fmla="*/ 106680 w 211455"/>
              <a:gd name="connsiteY1" fmla="*/ 1 h 556261"/>
              <a:gd name="connsiteX2" fmla="*/ 211455 w 211455"/>
              <a:gd name="connsiteY2" fmla="*/ 556261 h 55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" h="556261">
                <a:moveTo>
                  <a:pt x="0" y="552451"/>
                </a:moveTo>
                <a:cubicBezTo>
                  <a:pt x="35719" y="275908"/>
                  <a:pt x="71438" y="-634"/>
                  <a:pt x="106680" y="1"/>
                </a:cubicBezTo>
                <a:cubicBezTo>
                  <a:pt x="141922" y="636"/>
                  <a:pt x="176688" y="278448"/>
                  <a:pt x="211455" y="55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F34B8FEF-901B-49C0-9635-66AD01A9B064}"/>
              </a:ext>
            </a:extLst>
          </p:cNvPr>
          <p:cNvSpPr/>
          <p:nvPr/>
        </p:nvSpPr>
        <p:spPr>
          <a:xfrm>
            <a:off x="8803109" y="2147444"/>
            <a:ext cx="229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/>
              </a:rPr>
              <a:t>t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9C6872C8-FE84-4730-A9C8-42B2F02EBD0D}"/>
              </a:ext>
            </a:extLst>
          </p:cNvPr>
          <p:cNvSpPr/>
          <p:nvPr/>
        </p:nvSpPr>
        <p:spPr>
          <a:xfrm>
            <a:off x="8803109" y="3680092"/>
            <a:ext cx="229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/>
              </a:rPr>
              <a:t>t</a:t>
            </a:r>
          </a:p>
        </p:txBody>
      </p: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34523B2B-5EFB-4D91-B2E6-72DFB6519530}"/>
              </a:ext>
            </a:extLst>
          </p:cNvPr>
          <p:cNvSpPr/>
          <p:nvPr/>
        </p:nvSpPr>
        <p:spPr>
          <a:xfrm>
            <a:off x="2040017" y="5815432"/>
            <a:ext cx="212942" cy="22546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CF9E8E8F-7970-495E-A661-F5FD76F09261}"/>
              </a:ext>
            </a:extLst>
          </p:cNvPr>
          <p:cNvSpPr/>
          <p:nvPr/>
        </p:nvSpPr>
        <p:spPr>
          <a:xfrm>
            <a:off x="3938388" y="3756303"/>
            <a:ext cx="212942" cy="225469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EC160ACC-E1EF-4AAF-9962-68FB3EB68709}"/>
              </a:ext>
            </a:extLst>
          </p:cNvPr>
          <p:cNvSpPr/>
          <p:nvPr/>
        </p:nvSpPr>
        <p:spPr>
          <a:xfrm>
            <a:off x="4918281" y="3756303"/>
            <a:ext cx="212942" cy="22546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DE3E2D6E-8D3E-4552-80C4-4F5661A2EB4A}"/>
              </a:ext>
            </a:extLst>
          </p:cNvPr>
          <p:cNvSpPr/>
          <p:nvPr/>
        </p:nvSpPr>
        <p:spPr>
          <a:xfrm>
            <a:off x="5385583" y="3756303"/>
            <a:ext cx="212942" cy="225469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lowchart: Connector 159">
            <a:extLst>
              <a:ext uri="{FF2B5EF4-FFF2-40B4-BE49-F238E27FC236}">
                <a16:creationId xmlns:a16="http://schemas.microsoft.com/office/drawing/2014/main" id="{32ECF2C4-76B1-4FE9-9CDA-D0464280317C}"/>
              </a:ext>
            </a:extLst>
          </p:cNvPr>
          <p:cNvSpPr/>
          <p:nvPr/>
        </p:nvSpPr>
        <p:spPr>
          <a:xfrm>
            <a:off x="5870982" y="3756303"/>
            <a:ext cx="212942" cy="22546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lowchart: Connector 160">
            <a:extLst>
              <a:ext uri="{FF2B5EF4-FFF2-40B4-BE49-F238E27FC236}">
                <a16:creationId xmlns:a16="http://schemas.microsoft.com/office/drawing/2014/main" id="{3F467F9A-D947-467A-81BC-14B75435ECFB}"/>
              </a:ext>
            </a:extLst>
          </p:cNvPr>
          <p:cNvSpPr/>
          <p:nvPr/>
        </p:nvSpPr>
        <p:spPr>
          <a:xfrm>
            <a:off x="6811925" y="3756303"/>
            <a:ext cx="212942" cy="225469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77CB346F-FAD2-48DB-9B2A-DCBAED9BCFFF}"/>
              </a:ext>
            </a:extLst>
          </p:cNvPr>
          <p:cNvSpPr/>
          <p:nvPr/>
        </p:nvSpPr>
        <p:spPr>
          <a:xfrm>
            <a:off x="7279159" y="3756303"/>
            <a:ext cx="212942" cy="22546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07CA204-3E09-4CAE-B20E-12587E95FDCB}"/>
              </a:ext>
            </a:extLst>
          </p:cNvPr>
          <p:cNvSpPr txBox="1"/>
          <p:nvPr/>
        </p:nvSpPr>
        <p:spPr>
          <a:xfrm>
            <a:off x="5155403" y="1567544"/>
            <a:ext cx="19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69" name="Flowchart: Connector 168">
            <a:extLst>
              <a:ext uri="{FF2B5EF4-FFF2-40B4-BE49-F238E27FC236}">
                <a16:creationId xmlns:a16="http://schemas.microsoft.com/office/drawing/2014/main" id="{DFE490BF-34B2-4227-ACC9-1404BFE6D4E7}"/>
              </a:ext>
            </a:extLst>
          </p:cNvPr>
          <p:cNvSpPr/>
          <p:nvPr/>
        </p:nvSpPr>
        <p:spPr>
          <a:xfrm>
            <a:off x="2045724" y="3756303"/>
            <a:ext cx="212942" cy="22546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lowchart: Connector 169">
            <a:extLst>
              <a:ext uri="{FF2B5EF4-FFF2-40B4-BE49-F238E27FC236}">
                <a16:creationId xmlns:a16="http://schemas.microsoft.com/office/drawing/2014/main" id="{7FB6AB8F-6D89-45F2-AC8F-FBC6068BF971}"/>
              </a:ext>
            </a:extLst>
          </p:cNvPr>
          <p:cNvSpPr/>
          <p:nvPr/>
        </p:nvSpPr>
        <p:spPr>
          <a:xfrm>
            <a:off x="2040017" y="6160409"/>
            <a:ext cx="212942" cy="225469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itle 2">
            <a:extLst>
              <a:ext uri="{FF2B5EF4-FFF2-40B4-BE49-F238E27FC236}">
                <a16:creationId xmlns:a16="http://schemas.microsoft.com/office/drawing/2014/main" id="{9919D1B2-72F1-4F64-BFE4-2852182C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07" y="-89614"/>
            <a:ext cx="8924080" cy="1327759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Output Modulated Signal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334433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/>
              <a:t>QPSK</a:t>
            </a:r>
            <a:r>
              <a:rPr lang="en-US" dirty="0"/>
              <a:t> allows the signal to carry twice as much information as ordinary PSK using the same bandwidth.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Quadrature Phase Shift keying</a:t>
            </a:r>
          </a:p>
        </p:txBody>
      </p:sp>
    </p:spTree>
    <p:extLst>
      <p:ext uri="{BB962C8B-B14F-4D97-AF65-F5344CB8AC3E}">
        <p14:creationId xmlns:p14="http://schemas.microsoft.com/office/powerpoint/2010/main" val="3744515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Four possible outcomes: -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1(+v)	0(-v)=&gt;	</a:t>
                </a:r>
                <a14:m>
                  <m:oMath xmlns:m="http://schemas.openxmlformats.org/officeDocument/2006/math">
                    <m:r>
                      <a:rPr lang="el-GR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/4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b="1" dirty="0">
                    <a:solidFill>
                      <a:srgbClr val="FF0000"/>
                    </a:solidFill>
                  </a:rPr>
                  <a:t>0(-v)	0(-v)=&gt;	3</a:t>
                </a:r>
                <a14:m>
                  <m:oMath xmlns:m="http://schemas.openxmlformats.org/officeDocument/2006/math">
                    <m:r>
                      <a:rPr lang="el-G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/4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0(-v)	1(+v)=&gt;		5</a:t>
                </a:r>
                <a14:m>
                  <m:oMath xmlns:m="http://schemas.openxmlformats.org/officeDocument/2006/math">
                    <m:r>
                      <a:rPr lang="el-GR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/4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b="1" dirty="0"/>
                  <a:t>1(+v)	1(+v)=&gt;		7</a:t>
                </a:r>
                <a14:m>
                  <m:oMath xmlns:m="http://schemas.openxmlformats.org/officeDocument/2006/math">
                    <m:r>
                      <a:rPr lang="el-G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b="1" dirty="0"/>
                  <a:t>/4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Possibilities in QPSK</a:t>
            </a:r>
          </a:p>
        </p:txBody>
      </p:sp>
    </p:spTree>
    <p:extLst>
      <p:ext uri="{BB962C8B-B14F-4D97-AF65-F5344CB8AC3E}">
        <p14:creationId xmlns:p14="http://schemas.microsoft.com/office/powerpoint/2010/main" val="4118326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Quadrature Phase Shift keying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147699A-A459-4987-8447-09EB82051E0F}"/>
              </a:ext>
            </a:extLst>
          </p:cNvPr>
          <p:cNvCxnSpPr>
            <a:cxnSpLocks/>
          </p:cNvCxnSpPr>
          <p:nvPr/>
        </p:nvCxnSpPr>
        <p:spPr>
          <a:xfrm>
            <a:off x="1192872" y="2451935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071A47F2-76DE-45D1-AA75-9AF16B638907}"/>
              </a:ext>
            </a:extLst>
          </p:cNvPr>
          <p:cNvCxnSpPr>
            <a:cxnSpLocks/>
          </p:cNvCxnSpPr>
          <p:nvPr/>
        </p:nvCxnSpPr>
        <p:spPr>
          <a:xfrm>
            <a:off x="1192872" y="2827359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7E2E4B5-C2D7-4AC0-BBA0-AE6D2F98EA0D}"/>
              </a:ext>
            </a:extLst>
          </p:cNvPr>
          <p:cNvCxnSpPr>
            <a:cxnSpLocks/>
          </p:cNvCxnSpPr>
          <p:nvPr/>
        </p:nvCxnSpPr>
        <p:spPr>
          <a:xfrm>
            <a:off x="2622969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D505B13F-2332-419F-8C9B-4B0C60F36085}"/>
              </a:ext>
            </a:extLst>
          </p:cNvPr>
          <p:cNvCxnSpPr>
            <a:cxnSpLocks/>
          </p:cNvCxnSpPr>
          <p:nvPr/>
        </p:nvCxnSpPr>
        <p:spPr>
          <a:xfrm>
            <a:off x="405016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5340975C-5339-4A2F-B5B6-97FFFF2157AC}"/>
              </a:ext>
            </a:extLst>
          </p:cNvPr>
          <p:cNvCxnSpPr>
            <a:cxnSpLocks/>
          </p:cNvCxnSpPr>
          <p:nvPr/>
        </p:nvCxnSpPr>
        <p:spPr>
          <a:xfrm flipH="1">
            <a:off x="5950107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A2B127E-F8ED-4324-BDEC-EF85ED4AB66A}"/>
              </a:ext>
            </a:extLst>
          </p:cNvPr>
          <p:cNvCxnSpPr>
            <a:cxnSpLocks/>
          </p:cNvCxnSpPr>
          <p:nvPr/>
        </p:nvCxnSpPr>
        <p:spPr>
          <a:xfrm>
            <a:off x="7408369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34C5A2F2-3470-4613-B047-967BD7D7402A}"/>
              </a:ext>
            </a:extLst>
          </p:cNvPr>
          <p:cNvCxnSpPr/>
          <p:nvPr/>
        </p:nvCxnSpPr>
        <p:spPr>
          <a:xfrm>
            <a:off x="1192872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AF792382-D261-4856-B6C1-A05202F9546B}"/>
              </a:ext>
            </a:extLst>
          </p:cNvPr>
          <p:cNvCxnSpPr/>
          <p:nvPr/>
        </p:nvCxnSpPr>
        <p:spPr>
          <a:xfrm>
            <a:off x="2149103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F93DDEC7-41DA-42B8-B942-889185B3B897}"/>
              </a:ext>
            </a:extLst>
          </p:cNvPr>
          <p:cNvCxnSpPr/>
          <p:nvPr/>
        </p:nvCxnSpPr>
        <p:spPr>
          <a:xfrm>
            <a:off x="2149103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5C9B98A8-345B-400F-B110-EB536F1DFAD5}"/>
              </a:ext>
            </a:extLst>
          </p:cNvPr>
          <p:cNvCxnSpPr/>
          <p:nvPr/>
        </p:nvCxnSpPr>
        <p:spPr>
          <a:xfrm>
            <a:off x="3105334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A676A0C5-1397-45D2-91A4-256AC9DBBC73}"/>
              </a:ext>
            </a:extLst>
          </p:cNvPr>
          <p:cNvCxnSpPr/>
          <p:nvPr/>
        </p:nvCxnSpPr>
        <p:spPr>
          <a:xfrm>
            <a:off x="406156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7B22C568-A3D6-4FC4-AC85-5F1416F3F2CC}"/>
              </a:ext>
            </a:extLst>
          </p:cNvPr>
          <p:cNvCxnSpPr/>
          <p:nvPr/>
        </p:nvCxnSpPr>
        <p:spPr>
          <a:xfrm>
            <a:off x="4061565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3E6079-FE22-46DF-9E30-C1C0565851FD}"/>
              </a:ext>
            </a:extLst>
          </p:cNvPr>
          <p:cNvCxnSpPr/>
          <p:nvPr/>
        </p:nvCxnSpPr>
        <p:spPr>
          <a:xfrm>
            <a:off x="501779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2FF415C3-6452-4AEE-BCF4-4BF4C3D43404}"/>
              </a:ext>
            </a:extLst>
          </p:cNvPr>
          <p:cNvCxnSpPr>
            <a:cxnSpLocks/>
          </p:cNvCxnSpPr>
          <p:nvPr/>
        </p:nvCxnSpPr>
        <p:spPr>
          <a:xfrm>
            <a:off x="5017795" y="2827359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E6F70A97-5C7B-4A7C-8E33-F6CE4BEDCC06}"/>
              </a:ext>
            </a:extLst>
          </p:cNvPr>
          <p:cNvCxnSpPr/>
          <p:nvPr/>
        </p:nvCxnSpPr>
        <p:spPr>
          <a:xfrm>
            <a:off x="5495911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240C8FD-4F0F-4B8E-8F76-5ED77E42AEEE}"/>
              </a:ext>
            </a:extLst>
          </p:cNvPr>
          <p:cNvCxnSpPr>
            <a:cxnSpLocks/>
          </p:cNvCxnSpPr>
          <p:nvPr/>
        </p:nvCxnSpPr>
        <p:spPr>
          <a:xfrm>
            <a:off x="5495911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5E09F949-6185-4E33-BA6D-BC367E97A4FE}"/>
              </a:ext>
            </a:extLst>
          </p:cNvPr>
          <p:cNvCxnSpPr/>
          <p:nvPr/>
        </p:nvCxnSpPr>
        <p:spPr>
          <a:xfrm>
            <a:off x="6930257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B6CE9840-AE5E-49C2-9B99-949DF99D5823}"/>
              </a:ext>
            </a:extLst>
          </p:cNvPr>
          <p:cNvCxnSpPr/>
          <p:nvPr/>
        </p:nvCxnSpPr>
        <p:spPr>
          <a:xfrm>
            <a:off x="5974026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041EE642-2486-46ED-8798-31C5C27D5DF9}"/>
              </a:ext>
            </a:extLst>
          </p:cNvPr>
          <p:cNvCxnSpPr/>
          <p:nvPr/>
        </p:nvCxnSpPr>
        <p:spPr>
          <a:xfrm>
            <a:off x="5974026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84D779D2-F13B-4DA1-B0C5-25C285AF67B5}"/>
              </a:ext>
            </a:extLst>
          </p:cNvPr>
          <p:cNvCxnSpPr>
            <a:cxnSpLocks/>
          </p:cNvCxnSpPr>
          <p:nvPr/>
        </p:nvCxnSpPr>
        <p:spPr>
          <a:xfrm>
            <a:off x="6930254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079F9F71-152A-48C8-942C-100E98890CC9}"/>
              </a:ext>
            </a:extLst>
          </p:cNvPr>
          <p:cNvCxnSpPr>
            <a:cxnSpLocks/>
          </p:cNvCxnSpPr>
          <p:nvPr/>
        </p:nvCxnSpPr>
        <p:spPr>
          <a:xfrm>
            <a:off x="7408370" y="2827359"/>
            <a:ext cx="4630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E6CBC84C-DD5F-48FA-BAE1-B6DC337336B6}"/>
              </a:ext>
            </a:extLst>
          </p:cNvPr>
          <p:cNvCxnSpPr/>
          <p:nvPr/>
        </p:nvCxnSpPr>
        <p:spPr>
          <a:xfrm>
            <a:off x="7408370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Box 446">
            <a:extLst>
              <a:ext uri="{FF2B5EF4-FFF2-40B4-BE49-F238E27FC236}">
                <a16:creationId xmlns:a16="http://schemas.microsoft.com/office/drawing/2014/main" id="{1294FCAC-BE5A-4988-B2BF-0956EA79B087}"/>
              </a:ext>
            </a:extLst>
          </p:cNvPr>
          <p:cNvSpPr txBox="1"/>
          <p:nvPr/>
        </p:nvSpPr>
        <p:spPr>
          <a:xfrm>
            <a:off x="1319587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E093E15-8F9A-4831-97CC-D53700E35984}"/>
              </a:ext>
            </a:extLst>
          </p:cNvPr>
          <p:cNvSpPr txBox="1"/>
          <p:nvPr/>
        </p:nvSpPr>
        <p:spPr>
          <a:xfrm>
            <a:off x="1797702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C75EFD86-C381-47B5-AB6D-044F42600ECD}"/>
              </a:ext>
            </a:extLst>
          </p:cNvPr>
          <p:cNvSpPr txBox="1"/>
          <p:nvPr/>
        </p:nvSpPr>
        <p:spPr>
          <a:xfrm>
            <a:off x="4126114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92E44C08-1B30-4DEF-BD01-3F9602AFABFE}"/>
              </a:ext>
            </a:extLst>
          </p:cNvPr>
          <p:cNvSpPr txBox="1"/>
          <p:nvPr/>
        </p:nvSpPr>
        <p:spPr>
          <a:xfrm>
            <a:off x="4604230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5D284115-3356-4CD8-AFCA-5904E283E43B}"/>
              </a:ext>
            </a:extLst>
          </p:cNvPr>
          <p:cNvSpPr txBox="1"/>
          <p:nvPr/>
        </p:nvSpPr>
        <p:spPr>
          <a:xfrm>
            <a:off x="559701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1BBD6F-3653-4CDF-B133-EF82E0A103B6}"/>
              </a:ext>
            </a:extLst>
          </p:cNvPr>
          <p:cNvSpPr txBox="1"/>
          <p:nvPr/>
        </p:nvSpPr>
        <p:spPr>
          <a:xfrm>
            <a:off x="7065594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7DDAB671-F6C8-43D8-A547-E239DB08BFAF}"/>
              </a:ext>
            </a:extLst>
          </p:cNvPr>
          <p:cNvSpPr txBox="1"/>
          <p:nvPr/>
        </p:nvSpPr>
        <p:spPr>
          <a:xfrm>
            <a:off x="2284599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8A45BC1A-550C-4AA8-8A12-9E1C408C9A52}"/>
              </a:ext>
            </a:extLst>
          </p:cNvPr>
          <p:cNvSpPr txBox="1"/>
          <p:nvPr/>
        </p:nvSpPr>
        <p:spPr>
          <a:xfrm>
            <a:off x="276125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8F00B546-B43F-42DE-B2C0-772C340F2781}"/>
              </a:ext>
            </a:extLst>
          </p:cNvPr>
          <p:cNvSpPr txBox="1"/>
          <p:nvPr/>
        </p:nvSpPr>
        <p:spPr>
          <a:xfrm>
            <a:off x="321159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EC797646-C9A7-446A-86B4-51C6D541286D}"/>
              </a:ext>
            </a:extLst>
          </p:cNvPr>
          <p:cNvSpPr txBox="1"/>
          <p:nvPr/>
        </p:nvSpPr>
        <p:spPr>
          <a:xfrm>
            <a:off x="3688248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159F493E-51CD-403B-BBE2-236EF1F503DD}"/>
              </a:ext>
            </a:extLst>
          </p:cNvPr>
          <p:cNvSpPr txBox="1"/>
          <p:nvPr/>
        </p:nvSpPr>
        <p:spPr>
          <a:xfrm>
            <a:off x="607948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54F5CBB2-F4C4-4B2D-99AF-56CF58B6A5E3}"/>
              </a:ext>
            </a:extLst>
          </p:cNvPr>
          <p:cNvSpPr txBox="1"/>
          <p:nvPr/>
        </p:nvSpPr>
        <p:spPr>
          <a:xfrm>
            <a:off x="65561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EAC363EC-2156-484A-B20D-B371EADBE70B}"/>
              </a:ext>
            </a:extLst>
          </p:cNvPr>
          <p:cNvSpPr txBox="1"/>
          <p:nvPr/>
        </p:nvSpPr>
        <p:spPr>
          <a:xfrm>
            <a:off x="74713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14857D2C-C0D1-49E4-A83C-E17442F6FA42}"/>
              </a:ext>
            </a:extLst>
          </p:cNvPr>
          <p:cNvSpPr/>
          <p:nvPr/>
        </p:nvSpPr>
        <p:spPr>
          <a:xfrm>
            <a:off x="8803109" y="2585983"/>
            <a:ext cx="229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/>
              </a:rPr>
              <a:t>t</a:t>
            </a:r>
          </a:p>
        </p:txBody>
      </p: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C0D564DA-9998-4AF6-A531-527F322E353C}"/>
              </a:ext>
            </a:extLst>
          </p:cNvPr>
          <p:cNvCxnSpPr/>
          <p:nvPr/>
        </p:nvCxnSpPr>
        <p:spPr>
          <a:xfrm>
            <a:off x="1192872" y="1653881"/>
            <a:ext cx="0" cy="54285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4A7A4C40-A31F-4209-A9DD-64411A481705}"/>
              </a:ext>
            </a:extLst>
          </p:cNvPr>
          <p:cNvCxnSpPr>
            <a:cxnSpLocks/>
          </p:cNvCxnSpPr>
          <p:nvPr/>
        </p:nvCxnSpPr>
        <p:spPr>
          <a:xfrm>
            <a:off x="1667637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E26241B8-3340-4BE1-BB34-93ACD47D73E5}"/>
              </a:ext>
            </a:extLst>
          </p:cNvPr>
          <p:cNvCxnSpPr>
            <a:cxnSpLocks/>
          </p:cNvCxnSpPr>
          <p:nvPr/>
        </p:nvCxnSpPr>
        <p:spPr>
          <a:xfrm>
            <a:off x="310063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36B41B11-BA78-4E69-A66C-134DBE96F011}"/>
              </a:ext>
            </a:extLst>
          </p:cNvPr>
          <p:cNvCxnSpPr>
            <a:cxnSpLocks/>
          </p:cNvCxnSpPr>
          <p:nvPr/>
        </p:nvCxnSpPr>
        <p:spPr>
          <a:xfrm flipH="1">
            <a:off x="4524930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5625430-8171-42B3-9E90-EE7987B0F706}"/>
              </a:ext>
            </a:extLst>
          </p:cNvPr>
          <p:cNvCxnSpPr>
            <a:cxnSpLocks/>
          </p:cNvCxnSpPr>
          <p:nvPr/>
        </p:nvCxnSpPr>
        <p:spPr>
          <a:xfrm>
            <a:off x="5475342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7EF44C91-27BA-4EDA-9F99-C56EC7887D9E}"/>
              </a:ext>
            </a:extLst>
          </p:cNvPr>
          <p:cNvCxnSpPr>
            <a:cxnSpLocks/>
          </p:cNvCxnSpPr>
          <p:nvPr/>
        </p:nvCxnSpPr>
        <p:spPr>
          <a:xfrm>
            <a:off x="6923424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AF8C4304-7309-4735-9491-150213246152}"/>
              </a:ext>
            </a:extLst>
          </p:cNvPr>
          <p:cNvCxnSpPr>
            <a:cxnSpLocks/>
          </p:cNvCxnSpPr>
          <p:nvPr/>
        </p:nvCxnSpPr>
        <p:spPr>
          <a:xfrm>
            <a:off x="2145303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C224B034-193A-47EE-AEE3-661FB418D19C}"/>
              </a:ext>
            </a:extLst>
          </p:cNvPr>
          <p:cNvCxnSpPr>
            <a:cxnSpLocks/>
          </p:cNvCxnSpPr>
          <p:nvPr/>
        </p:nvCxnSpPr>
        <p:spPr>
          <a:xfrm>
            <a:off x="3575400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E96CCA89-2897-4EB4-AC80-1E0CE8BA1600}"/>
              </a:ext>
            </a:extLst>
          </p:cNvPr>
          <p:cNvCxnSpPr>
            <a:cxnSpLocks/>
          </p:cNvCxnSpPr>
          <p:nvPr/>
        </p:nvCxnSpPr>
        <p:spPr>
          <a:xfrm flipH="1">
            <a:off x="5000136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9AED6EA9-0924-49BC-A0EA-30C1A4E9CB82}"/>
              </a:ext>
            </a:extLst>
          </p:cNvPr>
          <p:cNvCxnSpPr>
            <a:cxnSpLocks/>
          </p:cNvCxnSpPr>
          <p:nvPr/>
        </p:nvCxnSpPr>
        <p:spPr>
          <a:xfrm>
            <a:off x="6425313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3F299A94-049C-4654-8EE9-73751FB2C9CE}"/>
              </a:ext>
            </a:extLst>
          </p:cNvPr>
          <p:cNvCxnSpPr>
            <a:cxnSpLocks/>
          </p:cNvCxnSpPr>
          <p:nvPr/>
        </p:nvCxnSpPr>
        <p:spPr>
          <a:xfrm>
            <a:off x="7856440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C8414150-08B9-4C27-B9A5-8F87EDE492BE}"/>
              </a:ext>
            </a:extLst>
          </p:cNvPr>
          <p:cNvCxnSpPr>
            <a:cxnSpLocks/>
          </p:cNvCxnSpPr>
          <p:nvPr/>
        </p:nvCxnSpPr>
        <p:spPr>
          <a:xfrm>
            <a:off x="1192872" y="2645947"/>
            <a:ext cx="76920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A3E51231-9214-410C-B7A3-A6577E93E35E}"/>
              </a:ext>
            </a:extLst>
          </p:cNvPr>
          <p:cNvCxnSpPr>
            <a:cxnSpLocks/>
          </p:cNvCxnSpPr>
          <p:nvPr/>
        </p:nvCxnSpPr>
        <p:spPr>
          <a:xfrm>
            <a:off x="8343992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6" name="TextBox 815">
            <a:extLst>
              <a:ext uri="{FF2B5EF4-FFF2-40B4-BE49-F238E27FC236}">
                <a16:creationId xmlns:a16="http://schemas.microsoft.com/office/drawing/2014/main" id="{534BCBD8-85B3-4543-9E92-200875510761}"/>
              </a:ext>
            </a:extLst>
          </p:cNvPr>
          <p:cNvSpPr txBox="1"/>
          <p:nvPr/>
        </p:nvSpPr>
        <p:spPr>
          <a:xfrm>
            <a:off x="658766" y="2202392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+1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7" name="TextBox 816">
            <a:extLst>
              <a:ext uri="{FF2B5EF4-FFF2-40B4-BE49-F238E27FC236}">
                <a16:creationId xmlns:a16="http://schemas.microsoft.com/office/drawing/2014/main" id="{03C54F15-729A-48A9-946F-97B8731B10A3}"/>
              </a:ext>
            </a:extLst>
          </p:cNvPr>
          <p:cNvSpPr txBox="1"/>
          <p:nvPr/>
        </p:nvSpPr>
        <p:spPr>
          <a:xfrm>
            <a:off x="658766" y="2642693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-1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10A4AF-BA66-47F0-96FF-C7660334BA5B}"/>
              </a:ext>
            </a:extLst>
          </p:cNvPr>
          <p:cNvSpPr txBox="1"/>
          <p:nvPr/>
        </p:nvSpPr>
        <p:spPr>
          <a:xfrm>
            <a:off x="51462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37C3E2-8ADE-4CDB-A54C-6A29BD4D65CD}"/>
              </a:ext>
            </a:extLst>
          </p:cNvPr>
          <p:cNvSpPr/>
          <p:nvPr/>
        </p:nvSpPr>
        <p:spPr>
          <a:xfrm>
            <a:off x="122376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8FAED3-A92C-4D85-8CD1-BCD28C8068B7}"/>
              </a:ext>
            </a:extLst>
          </p:cNvPr>
          <p:cNvSpPr/>
          <p:nvPr/>
        </p:nvSpPr>
        <p:spPr>
          <a:xfrm>
            <a:off x="169842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662A10-1503-497A-AD06-46257948748E}"/>
              </a:ext>
            </a:extLst>
          </p:cNvPr>
          <p:cNvSpPr/>
          <p:nvPr/>
        </p:nvSpPr>
        <p:spPr>
          <a:xfrm>
            <a:off x="217307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C75A85-D256-4A6E-8938-C51142983688}"/>
              </a:ext>
            </a:extLst>
          </p:cNvPr>
          <p:cNvSpPr/>
          <p:nvPr/>
        </p:nvSpPr>
        <p:spPr>
          <a:xfrm>
            <a:off x="264773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2BB5A46-3C80-4463-9DF3-7E40F1DD4F31}"/>
              </a:ext>
            </a:extLst>
          </p:cNvPr>
          <p:cNvSpPr/>
          <p:nvPr/>
        </p:nvSpPr>
        <p:spPr>
          <a:xfrm>
            <a:off x="3122395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5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23221E6-40C8-45E9-82D3-19ED98DFDC0D}"/>
              </a:ext>
            </a:extLst>
          </p:cNvPr>
          <p:cNvSpPr/>
          <p:nvPr/>
        </p:nvSpPr>
        <p:spPr>
          <a:xfrm>
            <a:off x="3597053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6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3A8FB1D-321D-4721-8A4E-78D131E402F2}"/>
              </a:ext>
            </a:extLst>
          </p:cNvPr>
          <p:cNvSpPr/>
          <p:nvPr/>
        </p:nvSpPr>
        <p:spPr>
          <a:xfrm>
            <a:off x="4071711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7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AECAFE5-8C9B-4D5F-A5A8-34DD08681E8E}"/>
              </a:ext>
            </a:extLst>
          </p:cNvPr>
          <p:cNvSpPr/>
          <p:nvPr/>
        </p:nvSpPr>
        <p:spPr>
          <a:xfrm>
            <a:off x="4546369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8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0A042C-05EE-4EFA-BD4C-B1447D8E459E}"/>
              </a:ext>
            </a:extLst>
          </p:cNvPr>
          <p:cNvSpPr/>
          <p:nvPr/>
        </p:nvSpPr>
        <p:spPr>
          <a:xfrm>
            <a:off x="5021027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9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8A56F14-4E48-4FB6-86EB-70018CF5708B}"/>
              </a:ext>
            </a:extLst>
          </p:cNvPr>
          <p:cNvSpPr/>
          <p:nvPr/>
        </p:nvSpPr>
        <p:spPr>
          <a:xfrm>
            <a:off x="5495685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10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57001AB-5D72-43E5-A4F9-A3BC2CEF1429}"/>
              </a:ext>
            </a:extLst>
          </p:cNvPr>
          <p:cNvSpPr/>
          <p:nvPr/>
        </p:nvSpPr>
        <p:spPr>
          <a:xfrm>
            <a:off x="597034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F9F7B6A-4371-42C6-89BB-BAFDE02D423C}"/>
              </a:ext>
            </a:extLst>
          </p:cNvPr>
          <p:cNvSpPr/>
          <p:nvPr/>
        </p:nvSpPr>
        <p:spPr>
          <a:xfrm>
            <a:off x="644500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B6D1DC-8902-4792-BBBC-C6E2E6722433}"/>
              </a:ext>
            </a:extLst>
          </p:cNvPr>
          <p:cNvSpPr/>
          <p:nvPr/>
        </p:nvSpPr>
        <p:spPr>
          <a:xfrm>
            <a:off x="691965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5A0D7FA-DB35-4422-8F1D-1DD81FE012AF}"/>
              </a:ext>
            </a:extLst>
          </p:cNvPr>
          <p:cNvSpPr/>
          <p:nvPr/>
        </p:nvSpPr>
        <p:spPr>
          <a:xfrm>
            <a:off x="739431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B22ACED-D4A6-46CE-8BB7-CA5F76164F22}"/>
              </a:ext>
            </a:extLst>
          </p:cNvPr>
          <p:cNvSpPr/>
          <p:nvPr/>
        </p:nvSpPr>
        <p:spPr>
          <a:xfrm>
            <a:off x="7868974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15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77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5370D9-A4A7-428C-8FCA-680EB7163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A digital signal is a signal that represents data as a sequence of discrete values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E65F5B-D10C-4A3B-BB7E-5DEBDA39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Digital Signal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FC3E81-0D03-4E2A-BA99-FA162A155867}"/>
              </a:ext>
            </a:extLst>
          </p:cNvPr>
          <p:cNvGrpSpPr/>
          <p:nvPr/>
        </p:nvGrpSpPr>
        <p:grpSpPr>
          <a:xfrm>
            <a:off x="1933471" y="3429000"/>
            <a:ext cx="5326969" cy="2463510"/>
            <a:chOff x="1974727" y="4260512"/>
            <a:chExt cx="4830363" cy="151304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C3B9E57-F867-43BE-BF47-30C7FD1B427F}"/>
                </a:ext>
              </a:extLst>
            </p:cNvPr>
            <p:cNvGrpSpPr/>
            <p:nvPr/>
          </p:nvGrpSpPr>
          <p:grpSpPr>
            <a:xfrm>
              <a:off x="1974727" y="4260512"/>
              <a:ext cx="4830363" cy="709128"/>
              <a:chOff x="1929007" y="5533052"/>
              <a:chExt cx="4830363" cy="709128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4D156DE-2BC6-41AF-B0ED-FDE6C019078C}"/>
                  </a:ext>
                </a:extLst>
              </p:cNvPr>
              <p:cNvCxnSpPr/>
              <p:nvPr/>
            </p:nvCxnSpPr>
            <p:spPr>
              <a:xfrm>
                <a:off x="1929007" y="6242180"/>
                <a:ext cx="54360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5165891-1C03-403A-A179-C56831CE82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2612" y="5533052"/>
                <a:ext cx="0" cy="70912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16AB20C-93D6-4F53-8876-C1417D204DB3}"/>
                  </a:ext>
                </a:extLst>
              </p:cNvPr>
              <p:cNvCxnSpPr/>
              <p:nvPr/>
            </p:nvCxnSpPr>
            <p:spPr>
              <a:xfrm>
                <a:off x="2472612" y="5533052"/>
                <a:ext cx="54360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458CA94-6D39-43B1-8EF5-5ADCCECA70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2329" y="5533052"/>
                <a:ext cx="0" cy="70912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6883A03-D4FE-4646-96C4-66BE89C65180}"/>
                  </a:ext>
                </a:extLst>
              </p:cNvPr>
              <p:cNvCxnSpPr/>
              <p:nvPr/>
            </p:nvCxnSpPr>
            <p:spPr>
              <a:xfrm>
                <a:off x="3011047" y="6242180"/>
                <a:ext cx="54360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7450109-EDF2-4743-94B5-BB60ED53E1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54652" y="5533052"/>
                <a:ext cx="0" cy="70912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B94E711-AA21-453D-B8F7-7966D2640EEA}"/>
                  </a:ext>
                </a:extLst>
              </p:cNvPr>
              <p:cNvCxnSpPr/>
              <p:nvPr/>
            </p:nvCxnSpPr>
            <p:spPr>
              <a:xfrm>
                <a:off x="3554652" y="5533052"/>
                <a:ext cx="54360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BE07984-E318-4376-ABE3-8B0BB2D614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94369" y="5533052"/>
                <a:ext cx="0" cy="70912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962BCF8-9B10-42A0-9316-5643CFF7164A}"/>
                  </a:ext>
                </a:extLst>
              </p:cNvPr>
              <p:cNvCxnSpPr/>
              <p:nvPr/>
            </p:nvCxnSpPr>
            <p:spPr>
              <a:xfrm>
                <a:off x="4089277" y="6242180"/>
                <a:ext cx="54360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FF79559-099A-4638-9E0C-DDA8630F34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2882" y="5533052"/>
                <a:ext cx="0" cy="70912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A6C8FD4-B9DB-44D0-941C-5A201CD895C5}"/>
                  </a:ext>
                </a:extLst>
              </p:cNvPr>
              <p:cNvCxnSpPr/>
              <p:nvPr/>
            </p:nvCxnSpPr>
            <p:spPr>
              <a:xfrm>
                <a:off x="4621452" y="5533052"/>
                <a:ext cx="54360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4D9B294-B385-40EB-8731-A59E3D6C9F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2439" y="5533052"/>
                <a:ext cx="0" cy="70912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C398863-7C25-469E-BE08-CCE1C0FC86C5}"/>
                  </a:ext>
                </a:extLst>
              </p:cNvPr>
              <p:cNvCxnSpPr/>
              <p:nvPr/>
            </p:nvCxnSpPr>
            <p:spPr>
              <a:xfrm>
                <a:off x="5149727" y="6242180"/>
                <a:ext cx="54360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E0A3AD0-DDC9-48AF-8381-C905E0DFCF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6474" y="5533052"/>
                <a:ext cx="0" cy="70912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9AE6A44-BF4F-413F-AFAB-80120DA20F2F}"/>
                  </a:ext>
                </a:extLst>
              </p:cNvPr>
              <p:cNvCxnSpPr/>
              <p:nvPr/>
            </p:nvCxnSpPr>
            <p:spPr>
              <a:xfrm>
                <a:off x="5683045" y="5533052"/>
                <a:ext cx="54360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F4145C4-9539-4F3E-8654-EA875F2BC9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17047" y="5533052"/>
                <a:ext cx="0" cy="70912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392D724-2684-4821-99FD-9CA3CEA53B2B}"/>
                  </a:ext>
                </a:extLst>
              </p:cNvPr>
              <p:cNvCxnSpPr/>
              <p:nvPr/>
            </p:nvCxnSpPr>
            <p:spPr>
              <a:xfrm>
                <a:off x="6215765" y="6242180"/>
                <a:ext cx="54360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F75E78-DE56-4435-8873-A764149AF2B6}"/>
                </a:ext>
              </a:extLst>
            </p:cNvPr>
            <p:cNvSpPr txBox="1"/>
            <p:nvPr/>
          </p:nvSpPr>
          <p:spPr>
            <a:xfrm>
              <a:off x="3589741" y="5311894"/>
              <a:ext cx="20024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ahnschrift" panose="020B0502040204020203" pitchFamily="34" charset="0"/>
                </a:rPr>
                <a:t>Digital Signal</a:t>
              </a:r>
              <a:endParaRPr lang="en-IN" sz="2400" dirty="0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852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Quadrature Phase Shift keying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147699A-A459-4987-8447-09EB82051E0F}"/>
              </a:ext>
            </a:extLst>
          </p:cNvPr>
          <p:cNvCxnSpPr>
            <a:cxnSpLocks/>
          </p:cNvCxnSpPr>
          <p:nvPr/>
        </p:nvCxnSpPr>
        <p:spPr>
          <a:xfrm>
            <a:off x="1192872" y="2451935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071A47F2-76DE-45D1-AA75-9AF16B638907}"/>
              </a:ext>
            </a:extLst>
          </p:cNvPr>
          <p:cNvCxnSpPr>
            <a:cxnSpLocks/>
          </p:cNvCxnSpPr>
          <p:nvPr/>
        </p:nvCxnSpPr>
        <p:spPr>
          <a:xfrm>
            <a:off x="1192872" y="2827359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7E2E4B5-C2D7-4AC0-BBA0-AE6D2F98EA0D}"/>
              </a:ext>
            </a:extLst>
          </p:cNvPr>
          <p:cNvCxnSpPr>
            <a:cxnSpLocks/>
          </p:cNvCxnSpPr>
          <p:nvPr/>
        </p:nvCxnSpPr>
        <p:spPr>
          <a:xfrm>
            <a:off x="2622969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D505B13F-2332-419F-8C9B-4B0C60F36085}"/>
              </a:ext>
            </a:extLst>
          </p:cNvPr>
          <p:cNvCxnSpPr>
            <a:cxnSpLocks/>
          </p:cNvCxnSpPr>
          <p:nvPr/>
        </p:nvCxnSpPr>
        <p:spPr>
          <a:xfrm>
            <a:off x="405016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5340975C-5339-4A2F-B5B6-97FFFF2157AC}"/>
              </a:ext>
            </a:extLst>
          </p:cNvPr>
          <p:cNvCxnSpPr>
            <a:cxnSpLocks/>
          </p:cNvCxnSpPr>
          <p:nvPr/>
        </p:nvCxnSpPr>
        <p:spPr>
          <a:xfrm flipH="1">
            <a:off x="5950107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A2B127E-F8ED-4324-BDEC-EF85ED4AB66A}"/>
              </a:ext>
            </a:extLst>
          </p:cNvPr>
          <p:cNvCxnSpPr>
            <a:cxnSpLocks/>
          </p:cNvCxnSpPr>
          <p:nvPr/>
        </p:nvCxnSpPr>
        <p:spPr>
          <a:xfrm>
            <a:off x="7408369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34C5A2F2-3470-4613-B047-967BD7D7402A}"/>
              </a:ext>
            </a:extLst>
          </p:cNvPr>
          <p:cNvCxnSpPr/>
          <p:nvPr/>
        </p:nvCxnSpPr>
        <p:spPr>
          <a:xfrm>
            <a:off x="1192872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AF792382-D261-4856-B6C1-A05202F9546B}"/>
              </a:ext>
            </a:extLst>
          </p:cNvPr>
          <p:cNvCxnSpPr/>
          <p:nvPr/>
        </p:nvCxnSpPr>
        <p:spPr>
          <a:xfrm>
            <a:off x="2149103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F93DDEC7-41DA-42B8-B942-889185B3B897}"/>
              </a:ext>
            </a:extLst>
          </p:cNvPr>
          <p:cNvCxnSpPr/>
          <p:nvPr/>
        </p:nvCxnSpPr>
        <p:spPr>
          <a:xfrm>
            <a:off x="2149103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5C9B98A8-345B-400F-B110-EB536F1DFAD5}"/>
              </a:ext>
            </a:extLst>
          </p:cNvPr>
          <p:cNvCxnSpPr/>
          <p:nvPr/>
        </p:nvCxnSpPr>
        <p:spPr>
          <a:xfrm>
            <a:off x="3105334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A676A0C5-1397-45D2-91A4-256AC9DBBC73}"/>
              </a:ext>
            </a:extLst>
          </p:cNvPr>
          <p:cNvCxnSpPr/>
          <p:nvPr/>
        </p:nvCxnSpPr>
        <p:spPr>
          <a:xfrm>
            <a:off x="406156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7B22C568-A3D6-4FC4-AC85-5F1416F3F2CC}"/>
              </a:ext>
            </a:extLst>
          </p:cNvPr>
          <p:cNvCxnSpPr/>
          <p:nvPr/>
        </p:nvCxnSpPr>
        <p:spPr>
          <a:xfrm>
            <a:off x="4061565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3E6079-FE22-46DF-9E30-C1C0565851FD}"/>
              </a:ext>
            </a:extLst>
          </p:cNvPr>
          <p:cNvCxnSpPr/>
          <p:nvPr/>
        </p:nvCxnSpPr>
        <p:spPr>
          <a:xfrm>
            <a:off x="501779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2FF415C3-6452-4AEE-BCF4-4BF4C3D43404}"/>
              </a:ext>
            </a:extLst>
          </p:cNvPr>
          <p:cNvCxnSpPr>
            <a:cxnSpLocks/>
          </p:cNvCxnSpPr>
          <p:nvPr/>
        </p:nvCxnSpPr>
        <p:spPr>
          <a:xfrm>
            <a:off x="5017795" y="2827359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E6F70A97-5C7B-4A7C-8E33-F6CE4BEDCC06}"/>
              </a:ext>
            </a:extLst>
          </p:cNvPr>
          <p:cNvCxnSpPr/>
          <p:nvPr/>
        </p:nvCxnSpPr>
        <p:spPr>
          <a:xfrm>
            <a:off x="5495911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240C8FD-4F0F-4B8E-8F76-5ED77E42AEEE}"/>
              </a:ext>
            </a:extLst>
          </p:cNvPr>
          <p:cNvCxnSpPr>
            <a:cxnSpLocks/>
          </p:cNvCxnSpPr>
          <p:nvPr/>
        </p:nvCxnSpPr>
        <p:spPr>
          <a:xfrm>
            <a:off x="5495911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5E09F949-6185-4E33-BA6D-BC367E97A4FE}"/>
              </a:ext>
            </a:extLst>
          </p:cNvPr>
          <p:cNvCxnSpPr/>
          <p:nvPr/>
        </p:nvCxnSpPr>
        <p:spPr>
          <a:xfrm>
            <a:off x="6930257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B6CE9840-AE5E-49C2-9B99-949DF99D5823}"/>
              </a:ext>
            </a:extLst>
          </p:cNvPr>
          <p:cNvCxnSpPr/>
          <p:nvPr/>
        </p:nvCxnSpPr>
        <p:spPr>
          <a:xfrm>
            <a:off x="5974026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041EE642-2486-46ED-8798-31C5C27D5DF9}"/>
              </a:ext>
            </a:extLst>
          </p:cNvPr>
          <p:cNvCxnSpPr/>
          <p:nvPr/>
        </p:nvCxnSpPr>
        <p:spPr>
          <a:xfrm>
            <a:off x="5974026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84D779D2-F13B-4DA1-B0C5-25C285AF67B5}"/>
              </a:ext>
            </a:extLst>
          </p:cNvPr>
          <p:cNvCxnSpPr>
            <a:cxnSpLocks/>
          </p:cNvCxnSpPr>
          <p:nvPr/>
        </p:nvCxnSpPr>
        <p:spPr>
          <a:xfrm>
            <a:off x="6930254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079F9F71-152A-48C8-942C-100E98890CC9}"/>
              </a:ext>
            </a:extLst>
          </p:cNvPr>
          <p:cNvCxnSpPr>
            <a:cxnSpLocks/>
          </p:cNvCxnSpPr>
          <p:nvPr/>
        </p:nvCxnSpPr>
        <p:spPr>
          <a:xfrm>
            <a:off x="7408370" y="2827359"/>
            <a:ext cx="4630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E6CBC84C-DD5F-48FA-BAE1-B6DC337336B6}"/>
              </a:ext>
            </a:extLst>
          </p:cNvPr>
          <p:cNvCxnSpPr/>
          <p:nvPr/>
        </p:nvCxnSpPr>
        <p:spPr>
          <a:xfrm>
            <a:off x="7408370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Box 446">
            <a:extLst>
              <a:ext uri="{FF2B5EF4-FFF2-40B4-BE49-F238E27FC236}">
                <a16:creationId xmlns:a16="http://schemas.microsoft.com/office/drawing/2014/main" id="{1294FCAC-BE5A-4988-B2BF-0956EA79B087}"/>
              </a:ext>
            </a:extLst>
          </p:cNvPr>
          <p:cNvSpPr txBox="1"/>
          <p:nvPr/>
        </p:nvSpPr>
        <p:spPr>
          <a:xfrm>
            <a:off x="1319587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E093E15-8F9A-4831-97CC-D53700E35984}"/>
              </a:ext>
            </a:extLst>
          </p:cNvPr>
          <p:cNvSpPr txBox="1"/>
          <p:nvPr/>
        </p:nvSpPr>
        <p:spPr>
          <a:xfrm>
            <a:off x="1797702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C75EFD86-C381-47B5-AB6D-044F42600ECD}"/>
              </a:ext>
            </a:extLst>
          </p:cNvPr>
          <p:cNvSpPr txBox="1"/>
          <p:nvPr/>
        </p:nvSpPr>
        <p:spPr>
          <a:xfrm>
            <a:off x="4126114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92E44C08-1B30-4DEF-BD01-3F9602AFABFE}"/>
              </a:ext>
            </a:extLst>
          </p:cNvPr>
          <p:cNvSpPr txBox="1"/>
          <p:nvPr/>
        </p:nvSpPr>
        <p:spPr>
          <a:xfrm>
            <a:off x="4604230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5D284115-3356-4CD8-AFCA-5904E283E43B}"/>
              </a:ext>
            </a:extLst>
          </p:cNvPr>
          <p:cNvSpPr txBox="1"/>
          <p:nvPr/>
        </p:nvSpPr>
        <p:spPr>
          <a:xfrm>
            <a:off x="559701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1BBD6F-3653-4CDF-B133-EF82E0A103B6}"/>
              </a:ext>
            </a:extLst>
          </p:cNvPr>
          <p:cNvSpPr txBox="1"/>
          <p:nvPr/>
        </p:nvSpPr>
        <p:spPr>
          <a:xfrm>
            <a:off x="7065594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7DDAB671-F6C8-43D8-A547-E239DB08BFAF}"/>
              </a:ext>
            </a:extLst>
          </p:cNvPr>
          <p:cNvSpPr txBox="1"/>
          <p:nvPr/>
        </p:nvSpPr>
        <p:spPr>
          <a:xfrm>
            <a:off x="2284599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8A45BC1A-550C-4AA8-8A12-9E1C408C9A52}"/>
              </a:ext>
            </a:extLst>
          </p:cNvPr>
          <p:cNvSpPr txBox="1"/>
          <p:nvPr/>
        </p:nvSpPr>
        <p:spPr>
          <a:xfrm>
            <a:off x="276125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8F00B546-B43F-42DE-B2C0-772C340F2781}"/>
              </a:ext>
            </a:extLst>
          </p:cNvPr>
          <p:cNvSpPr txBox="1"/>
          <p:nvPr/>
        </p:nvSpPr>
        <p:spPr>
          <a:xfrm>
            <a:off x="321159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EC797646-C9A7-446A-86B4-51C6D541286D}"/>
              </a:ext>
            </a:extLst>
          </p:cNvPr>
          <p:cNvSpPr txBox="1"/>
          <p:nvPr/>
        </p:nvSpPr>
        <p:spPr>
          <a:xfrm>
            <a:off x="3688248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159F493E-51CD-403B-BBE2-236EF1F503DD}"/>
              </a:ext>
            </a:extLst>
          </p:cNvPr>
          <p:cNvSpPr txBox="1"/>
          <p:nvPr/>
        </p:nvSpPr>
        <p:spPr>
          <a:xfrm>
            <a:off x="607948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54F5CBB2-F4C4-4B2D-99AF-56CF58B6A5E3}"/>
              </a:ext>
            </a:extLst>
          </p:cNvPr>
          <p:cNvSpPr txBox="1"/>
          <p:nvPr/>
        </p:nvSpPr>
        <p:spPr>
          <a:xfrm>
            <a:off x="65561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EAC363EC-2156-484A-B20D-B371EADBE70B}"/>
              </a:ext>
            </a:extLst>
          </p:cNvPr>
          <p:cNvSpPr txBox="1"/>
          <p:nvPr/>
        </p:nvSpPr>
        <p:spPr>
          <a:xfrm>
            <a:off x="74713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14857D2C-C0D1-49E4-A83C-E17442F6FA42}"/>
              </a:ext>
            </a:extLst>
          </p:cNvPr>
          <p:cNvSpPr/>
          <p:nvPr/>
        </p:nvSpPr>
        <p:spPr>
          <a:xfrm>
            <a:off x="8803109" y="2585983"/>
            <a:ext cx="229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/>
              </a:rPr>
              <a:t>t</a:t>
            </a:r>
          </a:p>
        </p:txBody>
      </p: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C0D564DA-9998-4AF6-A531-527F322E353C}"/>
              </a:ext>
            </a:extLst>
          </p:cNvPr>
          <p:cNvCxnSpPr/>
          <p:nvPr/>
        </p:nvCxnSpPr>
        <p:spPr>
          <a:xfrm>
            <a:off x="1192872" y="1653881"/>
            <a:ext cx="0" cy="54285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4A7A4C40-A31F-4209-A9DD-64411A481705}"/>
              </a:ext>
            </a:extLst>
          </p:cNvPr>
          <p:cNvCxnSpPr>
            <a:cxnSpLocks/>
          </p:cNvCxnSpPr>
          <p:nvPr/>
        </p:nvCxnSpPr>
        <p:spPr>
          <a:xfrm>
            <a:off x="1667637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E26241B8-3340-4BE1-BB34-93ACD47D73E5}"/>
              </a:ext>
            </a:extLst>
          </p:cNvPr>
          <p:cNvCxnSpPr>
            <a:cxnSpLocks/>
          </p:cNvCxnSpPr>
          <p:nvPr/>
        </p:nvCxnSpPr>
        <p:spPr>
          <a:xfrm>
            <a:off x="310063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36B41B11-BA78-4E69-A66C-134DBE96F011}"/>
              </a:ext>
            </a:extLst>
          </p:cNvPr>
          <p:cNvCxnSpPr>
            <a:cxnSpLocks/>
          </p:cNvCxnSpPr>
          <p:nvPr/>
        </p:nvCxnSpPr>
        <p:spPr>
          <a:xfrm flipH="1">
            <a:off x="4524930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5625430-8171-42B3-9E90-EE7987B0F706}"/>
              </a:ext>
            </a:extLst>
          </p:cNvPr>
          <p:cNvCxnSpPr>
            <a:cxnSpLocks/>
          </p:cNvCxnSpPr>
          <p:nvPr/>
        </p:nvCxnSpPr>
        <p:spPr>
          <a:xfrm>
            <a:off x="5475342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7EF44C91-27BA-4EDA-9F99-C56EC7887D9E}"/>
              </a:ext>
            </a:extLst>
          </p:cNvPr>
          <p:cNvCxnSpPr>
            <a:cxnSpLocks/>
          </p:cNvCxnSpPr>
          <p:nvPr/>
        </p:nvCxnSpPr>
        <p:spPr>
          <a:xfrm>
            <a:off x="6923424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AF8C4304-7309-4735-9491-150213246152}"/>
              </a:ext>
            </a:extLst>
          </p:cNvPr>
          <p:cNvCxnSpPr>
            <a:cxnSpLocks/>
          </p:cNvCxnSpPr>
          <p:nvPr/>
        </p:nvCxnSpPr>
        <p:spPr>
          <a:xfrm>
            <a:off x="2145303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C224B034-193A-47EE-AEE3-661FB418D19C}"/>
              </a:ext>
            </a:extLst>
          </p:cNvPr>
          <p:cNvCxnSpPr>
            <a:cxnSpLocks/>
          </p:cNvCxnSpPr>
          <p:nvPr/>
        </p:nvCxnSpPr>
        <p:spPr>
          <a:xfrm>
            <a:off x="3575400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E96CCA89-2897-4EB4-AC80-1E0CE8BA1600}"/>
              </a:ext>
            </a:extLst>
          </p:cNvPr>
          <p:cNvCxnSpPr>
            <a:cxnSpLocks/>
          </p:cNvCxnSpPr>
          <p:nvPr/>
        </p:nvCxnSpPr>
        <p:spPr>
          <a:xfrm flipH="1">
            <a:off x="5000136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9AED6EA9-0924-49BC-A0EA-30C1A4E9CB82}"/>
              </a:ext>
            </a:extLst>
          </p:cNvPr>
          <p:cNvCxnSpPr>
            <a:cxnSpLocks/>
          </p:cNvCxnSpPr>
          <p:nvPr/>
        </p:nvCxnSpPr>
        <p:spPr>
          <a:xfrm>
            <a:off x="6425313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3F299A94-049C-4654-8EE9-73751FB2C9CE}"/>
              </a:ext>
            </a:extLst>
          </p:cNvPr>
          <p:cNvCxnSpPr>
            <a:cxnSpLocks/>
          </p:cNvCxnSpPr>
          <p:nvPr/>
        </p:nvCxnSpPr>
        <p:spPr>
          <a:xfrm>
            <a:off x="7856440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C8414150-08B9-4C27-B9A5-8F87EDE492BE}"/>
              </a:ext>
            </a:extLst>
          </p:cNvPr>
          <p:cNvCxnSpPr>
            <a:cxnSpLocks/>
          </p:cNvCxnSpPr>
          <p:nvPr/>
        </p:nvCxnSpPr>
        <p:spPr>
          <a:xfrm>
            <a:off x="1192872" y="2645947"/>
            <a:ext cx="76920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A41694FA-AAE3-474E-81DE-102B62DEC564}"/>
              </a:ext>
            </a:extLst>
          </p:cNvPr>
          <p:cNvCxnSpPr/>
          <p:nvPr/>
        </p:nvCxnSpPr>
        <p:spPr>
          <a:xfrm>
            <a:off x="1192872" y="3366335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A3E51231-9214-410C-B7A3-A6577E93E35E}"/>
              </a:ext>
            </a:extLst>
          </p:cNvPr>
          <p:cNvCxnSpPr>
            <a:cxnSpLocks/>
          </p:cNvCxnSpPr>
          <p:nvPr/>
        </p:nvCxnSpPr>
        <p:spPr>
          <a:xfrm>
            <a:off x="8343992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6" name="TextBox 815">
            <a:extLst>
              <a:ext uri="{FF2B5EF4-FFF2-40B4-BE49-F238E27FC236}">
                <a16:creationId xmlns:a16="http://schemas.microsoft.com/office/drawing/2014/main" id="{534BCBD8-85B3-4543-9E92-200875510761}"/>
              </a:ext>
            </a:extLst>
          </p:cNvPr>
          <p:cNvSpPr txBox="1"/>
          <p:nvPr/>
        </p:nvSpPr>
        <p:spPr>
          <a:xfrm>
            <a:off x="658766" y="2202392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+1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7" name="TextBox 816">
            <a:extLst>
              <a:ext uri="{FF2B5EF4-FFF2-40B4-BE49-F238E27FC236}">
                <a16:creationId xmlns:a16="http://schemas.microsoft.com/office/drawing/2014/main" id="{03C54F15-729A-48A9-946F-97B8731B10A3}"/>
              </a:ext>
            </a:extLst>
          </p:cNvPr>
          <p:cNvSpPr txBox="1"/>
          <p:nvPr/>
        </p:nvSpPr>
        <p:spPr>
          <a:xfrm>
            <a:off x="658766" y="2642693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-1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5F5AD6D5-B71B-4B71-9559-E23B473D7A28}"/>
              </a:ext>
            </a:extLst>
          </p:cNvPr>
          <p:cNvSpPr txBox="1"/>
          <p:nvPr/>
        </p:nvSpPr>
        <p:spPr>
          <a:xfrm>
            <a:off x="566085" y="3189552"/>
            <a:ext cx="72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bo</a:t>
            </a:r>
            <a:r>
              <a:rPr lang="en-US" dirty="0">
                <a:latin typeface="Bahnschrift" panose="020B0502040204020203" pitchFamily="34" charset="0"/>
              </a:rPr>
              <a:t>(t)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10A4AF-BA66-47F0-96FF-C7660334BA5B}"/>
              </a:ext>
            </a:extLst>
          </p:cNvPr>
          <p:cNvSpPr txBox="1"/>
          <p:nvPr/>
        </p:nvSpPr>
        <p:spPr>
          <a:xfrm>
            <a:off x="51462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37C3E2-8ADE-4CDB-A54C-6A29BD4D65CD}"/>
              </a:ext>
            </a:extLst>
          </p:cNvPr>
          <p:cNvSpPr/>
          <p:nvPr/>
        </p:nvSpPr>
        <p:spPr>
          <a:xfrm>
            <a:off x="122376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8FAED3-A92C-4D85-8CD1-BCD28C8068B7}"/>
              </a:ext>
            </a:extLst>
          </p:cNvPr>
          <p:cNvSpPr/>
          <p:nvPr/>
        </p:nvSpPr>
        <p:spPr>
          <a:xfrm>
            <a:off x="169842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662A10-1503-497A-AD06-46257948748E}"/>
              </a:ext>
            </a:extLst>
          </p:cNvPr>
          <p:cNvSpPr/>
          <p:nvPr/>
        </p:nvSpPr>
        <p:spPr>
          <a:xfrm>
            <a:off x="217307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C75A85-D256-4A6E-8938-C51142983688}"/>
              </a:ext>
            </a:extLst>
          </p:cNvPr>
          <p:cNvSpPr/>
          <p:nvPr/>
        </p:nvSpPr>
        <p:spPr>
          <a:xfrm>
            <a:off x="264773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2BB5A46-3C80-4463-9DF3-7E40F1DD4F31}"/>
              </a:ext>
            </a:extLst>
          </p:cNvPr>
          <p:cNvSpPr/>
          <p:nvPr/>
        </p:nvSpPr>
        <p:spPr>
          <a:xfrm>
            <a:off x="3122395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5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23221E6-40C8-45E9-82D3-19ED98DFDC0D}"/>
              </a:ext>
            </a:extLst>
          </p:cNvPr>
          <p:cNvSpPr/>
          <p:nvPr/>
        </p:nvSpPr>
        <p:spPr>
          <a:xfrm>
            <a:off x="3597053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6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3A8FB1D-321D-4721-8A4E-78D131E402F2}"/>
              </a:ext>
            </a:extLst>
          </p:cNvPr>
          <p:cNvSpPr/>
          <p:nvPr/>
        </p:nvSpPr>
        <p:spPr>
          <a:xfrm>
            <a:off x="4071711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7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AECAFE5-8C9B-4D5F-A5A8-34DD08681E8E}"/>
              </a:ext>
            </a:extLst>
          </p:cNvPr>
          <p:cNvSpPr/>
          <p:nvPr/>
        </p:nvSpPr>
        <p:spPr>
          <a:xfrm>
            <a:off x="4546369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8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0A042C-05EE-4EFA-BD4C-B1447D8E459E}"/>
              </a:ext>
            </a:extLst>
          </p:cNvPr>
          <p:cNvSpPr/>
          <p:nvPr/>
        </p:nvSpPr>
        <p:spPr>
          <a:xfrm>
            <a:off x="5021027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9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8A56F14-4E48-4FB6-86EB-70018CF5708B}"/>
              </a:ext>
            </a:extLst>
          </p:cNvPr>
          <p:cNvSpPr/>
          <p:nvPr/>
        </p:nvSpPr>
        <p:spPr>
          <a:xfrm>
            <a:off x="5495685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10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57001AB-5D72-43E5-A4F9-A3BC2CEF1429}"/>
              </a:ext>
            </a:extLst>
          </p:cNvPr>
          <p:cNvSpPr/>
          <p:nvPr/>
        </p:nvSpPr>
        <p:spPr>
          <a:xfrm>
            <a:off x="597034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F9F7B6A-4371-42C6-89BB-BAFDE02D423C}"/>
              </a:ext>
            </a:extLst>
          </p:cNvPr>
          <p:cNvSpPr/>
          <p:nvPr/>
        </p:nvSpPr>
        <p:spPr>
          <a:xfrm>
            <a:off x="644500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B6D1DC-8902-4792-BBBC-C6E2E6722433}"/>
              </a:ext>
            </a:extLst>
          </p:cNvPr>
          <p:cNvSpPr/>
          <p:nvPr/>
        </p:nvSpPr>
        <p:spPr>
          <a:xfrm>
            <a:off x="691965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5A0D7FA-DB35-4422-8F1D-1DD81FE012AF}"/>
              </a:ext>
            </a:extLst>
          </p:cNvPr>
          <p:cNvSpPr/>
          <p:nvPr/>
        </p:nvSpPr>
        <p:spPr>
          <a:xfrm>
            <a:off x="739431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B22ACED-D4A6-46CE-8BB7-CA5F76164F22}"/>
              </a:ext>
            </a:extLst>
          </p:cNvPr>
          <p:cNvSpPr/>
          <p:nvPr/>
        </p:nvSpPr>
        <p:spPr>
          <a:xfrm>
            <a:off x="7868974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15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73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Quadrature Phase Shift keying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147699A-A459-4987-8447-09EB82051E0F}"/>
              </a:ext>
            </a:extLst>
          </p:cNvPr>
          <p:cNvCxnSpPr>
            <a:cxnSpLocks/>
          </p:cNvCxnSpPr>
          <p:nvPr/>
        </p:nvCxnSpPr>
        <p:spPr>
          <a:xfrm>
            <a:off x="1192872" y="2451935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071A47F2-76DE-45D1-AA75-9AF16B638907}"/>
              </a:ext>
            </a:extLst>
          </p:cNvPr>
          <p:cNvCxnSpPr>
            <a:cxnSpLocks/>
          </p:cNvCxnSpPr>
          <p:nvPr/>
        </p:nvCxnSpPr>
        <p:spPr>
          <a:xfrm>
            <a:off x="1192872" y="2827359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7E2E4B5-C2D7-4AC0-BBA0-AE6D2F98EA0D}"/>
              </a:ext>
            </a:extLst>
          </p:cNvPr>
          <p:cNvCxnSpPr>
            <a:cxnSpLocks/>
          </p:cNvCxnSpPr>
          <p:nvPr/>
        </p:nvCxnSpPr>
        <p:spPr>
          <a:xfrm>
            <a:off x="2622969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D505B13F-2332-419F-8C9B-4B0C60F36085}"/>
              </a:ext>
            </a:extLst>
          </p:cNvPr>
          <p:cNvCxnSpPr>
            <a:cxnSpLocks/>
          </p:cNvCxnSpPr>
          <p:nvPr/>
        </p:nvCxnSpPr>
        <p:spPr>
          <a:xfrm>
            <a:off x="405016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5340975C-5339-4A2F-B5B6-97FFFF2157AC}"/>
              </a:ext>
            </a:extLst>
          </p:cNvPr>
          <p:cNvCxnSpPr>
            <a:cxnSpLocks/>
          </p:cNvCxnSpPr>
          <p:nvPr/>
        </p:nvCxnSpPr>
        <p:spPr>
          <a:xfrm flipH="1">
            <a:off x="5950107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A2B127E-F8ED-4324-BDEC-EF85ED4AB66A}"/>
              </a:ext>
            </a:extLst>
          </p:cNvPr>
          <p:cNvCxnSpPr>
            <a:cxnSpLocks/>
          </p:cNvCxnSpPr>
          <p:nvPr/>
        </p:nvCxnSpPr>
        <p:spPr>
          <a:xfrm>
            <a:off x="7408369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34C5A2F2-3470-4613-B047-967BD7D7402A}"/>
              </a:ext>
            </a:extLst>
          </p:cNvPr>
          <p:cNvCxnSpPr/>
          <p:nvPr/>
        </p:nvCxnSpPr>
        <p:spPr>
          <a:xfrm>
            <a:off x="1192872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AF792382-D261-4856-B6C1-A05202F9546B}"/>
              </a:ext>
            </a:extLst>
          </p:cNvPr>
          <p:cNvCxnSpPr/>
          <p:nvPr/>
        </p:nvCxnSpPr>
        <p:spPr>
          <a:xfrm>
            <a:off x="2149103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F93DDEC7-41DA-42B8-B942-889185B3B897}"/>
              </a:ext>
            </a:extLst>
          </p:cNvPr>
          <p:cNvCxnSpPr/>
          <p:nvPr/>
        </p:nvCxnSpPr>
        <p:spPr>
          <a:xfrm>
            <a:off x="2149103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5C9B98A8-345B-400F-B110-EB536F1DFAD5}"/>
              </a:ext>
            </a:extLst>
          </p:cNvPr>
          <p:cNvCxnSpPr/>
          <p:nvPr/>
        </p:nvCxnSpPr>
        <p:spPr>
          <a:xfrm>
            <a:off x="3105334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A676A0C5-1397-45D2-91A4-256AC9DBBC73}"/>
              </a:ext>
            </a:extLst>
          </p:cNvPr>
          <p:cNvCxnSpPr/>
          <p:nvPr/>
        </p:nvCxnSpPr>
        <p:spPr>
          <a:xfrm>
            <a:off x="406156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7B22C568-A3D6-4FC4-AC85-5F1416F3F2CC}"/>
              </a:ext>
            </a:extLst>
          </p:cNvPr>
          <p:cNvCxnSpPr/>
          <p:nvPr/>
        </p:nvCxnSpPr>
        <p:spPr>
          <a:xfrm>
            <a:off x="4061565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3E6079-FE22-46DF-9E30-C1C0565851FD}"/>
              </a:ext>
            </a:extLst>
          </p:cNvPr>
          <p:cNvCxnSpPr/>
          <p:nvPr/>
        </p:nvCxnSpPr>
        <p:spPr>
          <a:xfrm>
            <a:off x="501779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2FF415C3-6452-4AEE-BCF4-4BF4C3D43404}"/>
              </a:ext>
            </a:extLst>
          </p:cNvPr>
          <p:cNvCxnSpPr>
            <a:cxnSpLocks/>
          </p:cNvCxnSpPr>
          <p:nvPr/>
        </p:nvCxnSpPr>
        <p:spPr>
          <a:xfrm>
            <a:off x="5017795" y="2827359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E6F70A97-5C7B-4A7C-8E33-F6CE4BEDCC06}"/>
              </a:ext>
            </a:extLst>
          </p:cNvPr>
          <p:cNvCxnSpPr/>
          <p:nvPr/>
        </p:nvCxnSpPr>
        <p:spPr>
          <a:xfrm>
            <a:off x="5495911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240C8FD-4F0F-4B8E-8F76-5ED77E42AEEE}"/>
              </a:ext>
            </a:extLst>
          </p:cNvPr>
          <p:cNvCxnSpPr>
            <a:cxnSpLocks/>
          </p:cNvCxnSpPr>
          <p:nvPr/>
        </p:nvCxnSpPr>
        <p:spPr>
          <a:xfrm>
            <a:off x="5495911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5E09F949-6185-4E33-BA6D-BC367E97A4FE}"/>
              </a:ext>
            </a:extLst>
          </p:cNvPr>
          <p:cNvCxnSpPr/>
          <p:nvPr/>
        </p:nvCxnSpPr>
        <p:spPr>
          <a:xfrm>
            <a:off x="6930257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B6CE9840-AE5E-49C2-9B99-949DF99D5823}"/>
              </a:ext>
            </a:extLst>
          </p:cNvPr>
          <p:cNvCxnSpPr/>
          <p:nvPr/>
        </p:nvCxnSpPr>
        <p:spPr>
          <a:xfrm>
            <a:off x="5974026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041EE642-2486-46ED-8798-31C5C27D5DF9}"/>
              </a:ext>
            </a:extLst>
          </p:cNvPr>
          <p:cNvCxnSpPr/>
          <p:nvPr/>
        </p:nvCxnSpPr>
        <p:spPr>
          <a:xfrm>
            <a:off x="5974026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84D779D2-F13B-4DA1-B0C5-25C285AF67B5}"/>
              </a:ext>
            </a:extLst>
          </p:cNvPr>
          <p:cNvCxnSpPr>
            <a:cxnSpLocks/>
          </p:cNvCxnSpPr>
          <p:nvPr/>
        </p:nvCxnSpPr>
        <p:spPr>
          <a:xfrm>
            <a:off x="6930254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079F9F71-152A-48C8-942C-100E98890CC9}"/>
              </a:ext>
            </a:extLst>
          </p:cNvPr>
          <p:cNvCxnSpPr>
            <a:cxnSpLocks/>
          </p:cNvCxnSpPr>
          <p:nvPr/>
        </p:nvCxnSpPr>
        <p:spPr>
          <a:xfrm>
            <a:off x="7408370" y="2827359"/>
            <a:ext cx="4630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E6CBC84C-DD5F-48FA-BAE1-B6DC337336B6}"/>
              </a:ext>
            </a:extLst>
          </p:cNvPr>
          <p:cNvCxnSpPr/>
          <p:nvPr/>
        </p:nvCxnSpPr>
        <p:spPr>
          <a:xfrm>
            <a:off x="7408370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Box 446">
            <a:extLst>
              <a:ext uri="{FF2B5EF4-FFF2-40B4-BE49-F238E27FC236}">
                <a16:creationId xmlns:a16="http://schemas.microsoft.com/office/drawing/2014/main" id="{1294FCAC-BE5A-4988-B2BF-0956EA79B087}"/>
              </a:ext>
            </a:extLst>
          </p:cNvPr>
          <p:cNvSpPr txBox="1"/>
          <p:nvPr/>
        </p:nvSpPr>
        <p:spPr>
          <a:xfrm>
            <a:off x="1319587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E093E15-8F9A-4831-97CC-D53700E35984}"/>
              </a:ext>
            </a:extLst>
          </p:cNvPr>
          <p:cNvSpPr txBox="1"/>
          <p:nvPr/>
        </p:nvSpPr>
        <p:spPr>
          <a:xfrm>
            <a:off x="1797702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C75EFD86-C381-47B5-AB6D-044F42600ECD}"/>
              </a:ext>
            </a:extLst>
          </p:cNvPr>
          <p:cNvSpPr txBox="1"/>
          <p:nvPr/>
        </p:nvSpPr>
        <p:spPr>
          <a:xfrm>
            <a:off x="4126114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92E44C08-1B30-4DEF-BD01-3F9602AFABFE}"/>
              </a:ext>
            </a:extLst>
          </p:cNvPr>
          <p:cNvSpPr txBox="1"/>
          <p:nvPr/>
        </p:nvSpPr>
        <p:spPr>
          <a:xfrm>
            <a:off x="4604230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5D284115-3356-4CD8-AFCA-5904E283E43B}"/>
              </a:ext>
            </a:extLst>
          </p:cNvPr>
          <p:cNvSpPr txBox="1"/>
          <p:nvPr/>
        </p:nvSpPr>
        <p:spPr>
          <a:xfrm>
            <a:off x="559701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1BBD6F-3653-4CDF-B133-EF82E0A103B6}"/>
              </a:ext>
            </a:extLst>
          </p:cNvPr>
          <p:cNvSpPr txBox="1"/>
          <p:nvPr/>
        </p:nvSpPr>
        <p:spPr>
          <a:xfrm>
            <a:off x="7065594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7DDAB671-F6C8-43D8-A547-E239DB08BFAF}"/>
              </a:ext>
            </a:extLst>
          </p:cNvPr>
          <p:cNvSpPr txBox="1"/>
          <p:nvPr/>
        </p:nvSpPr>
        <p:spPr>
          <a:xfrm>
            <a:off x="2284599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8A45BC1A-550C-4AA8-8A12-9E1C408C9A52}"/>
              </a:ext>
            </a:extLst>
          </p:cNvPr>
          <p:cNvSpPr txBox="1"/>
          <p:nvPr/>
        </p:nvSpPr>
        <p:spPr>
          <a:xfrm>
            <a:off x="276125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8F00B546-B43F-42DE-B2C0-772C340F2781}"/>
              </a:ext>
            </a:extLst>
          </p:cNvPr>
          <p:cNvSpPr txBox="1"/>
          <p:nvPr/>
        </p:nvSpPr>
        <p:spPr>
          <a:xfrm>
            <a:off x="321159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EC797646-C9A7-446A-86B4-51C6D541286D}"/>
              </a:ext>
            </a:extLst>
          </p:cNvPr>
          <p:cNvSpPr txBox="1"/>
          <p:nvPr/>
        </p:nvSpPr>
        <p:spPr>
          <a:xfrm>
            <a:off x="3688248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159F493E-51CD-403B-BBE2-236EF1F503DD}"/>
              </a:ext>
            </a:extLst>
          </p:cNvPr>
          <p:cNvSpPr txBox="1"/>
          <p:nvPr/>
        </p:nvSpPr>
        <p:spPr>
          <a:xfrm>
            <a:off x="607948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54F5CBB2-F4C4-4B2D-99AF-56CF58B6A5E3}"/>
              </a:ext>
            </a:extLst>
          </p:cNvPr>
          <p:cNvSpPr txBox="1"/>
          <p:nvPr/>
        </p:nvSpPr>
        <p:spPr>
          <a:xfrm>
            <a:off x="65561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EAC363EC-2156-484A-B20D-B371EADBE70B}"/>
              </a:ext>
            </a:extLst>
          </p:cNvPr>
          <p:cNvSpPr txBox="1"/>
          <p:nvPr/>
        </p:nvSpPr>
        <p:spPr>
          <a:xfrm>
            <a:off x="74713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14857D2C-C0D1-49E4-A83C-E17442F6FA42}"/>
              </a:ext>
            </a:extLst>
          </p:cNvPr>
          <p:cNvSpPr/>
          <p:nvPr/>
        </p:nvSpPr>
        <p:spPr>
          <a:xfrm>
            <a:off x="8803109" y="2585983"/>
            <a:ext cx="229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/>
              </a:rPr>
              <a:t>t</a:t>
            </a:r>
          </a:p>
        </p:txBody>
      </p: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C0D564DA-9998-4AF6-A531-527F322E353C}"/>
              </a:ext>
            </a:extLst>
          </p:cNvPr>
          <p:cNvCxnSpPr/>
          <p:nvPr/>
        </p:nvCxnSpPr>
        <p:spPr>
          <a:xfrm>
            <a:off x="1192872" y="1653881"/>
            <a:ext cx="0" cy="54285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4A7A4C40-A31F-4209-A9DD-64411A481705}"/>
              </a:ext>
            </a:extLst>
          </p:cNvPr>
          <p:cNvCxnSpPr>
            <a:cxnSpLocks/>
          </p:cNvCxnSpPr>
          <p:nvPr/>
        </p:nvCxnSpPr>
        <p:spPr>
          <a:xfrm>
            <a:off x="1667637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E26241B8-3340-4BE1-BB34-93ACD47D73E5}"/>
              </a:ext>
            </a:extLst>
          </p:cNvPr>
          <p:cNvCxnSpPr>
            <a:cxnSpLocks/>
          </p:cNvCxnSpPr>
          <p:nvPr/>
        </p:nvCxnSpPr>
        <p:spPr>
          <a:xfrm>
            <a:off x="310063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36B41B11-BA78-4E69-A66C-134DBE96F011}"/>
              </a:ext>
            </a:extLst>
          </p:cNvPr>
          <p:cNvCxnSpPr>
            <a:cxnSpLocks/>
          </p:cNvCxnSpPr>
          <p:nvPr/>
        </p:nvCxnSpPr>
        <p:spPr>
          <a:xfrm flipH="1">
            <a:off x="4524930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5625430-8171-42B3-9E90-EE7987B0F706}"/>
              </a:ext>
            </a:extLst>
          </p:cNvPr>
          <p:cNvCxnSpPr>
            <a:cxnSpLocks/>
          </p:cNvCxnSpPr>
          <p:nvPr/>
        </p:nvCxnSpPr>
        <p:spPr>
          <a:xfrm>
            <a:off x="5475342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7EF44C91-27BA-4EDA-9F99-C56EC7887D9E}"/>
              </a:ext>
            </a:extLst>
          </p:cNvPr>
          <p:cNvCxnSpPr>
            <a:cxnSpLocks/>
          </p:cNvCxnSpPr>
          <p:nvPr/>
        </p:nvCxnSpPr>
        <p:spPr>
          <a:xfrm>
            <a:off x="6923424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AF8C4304-7309-4735-9491-150213246152}"/>
              </a:ext>
            </a:extLst>
          </p:cNvPr>
          <p:cNvCxnSpPr>
            <a:cxnSpLocks/>
          </p:cNvCxnSpPr>
          <p:nvPr/>
        </p:nvCxnSpPr>
        <p:spPr>
          <a:xfrm>
            <a:off x="2145303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C224B034-193A-47EE-AEE3-661FB418D19C}"/>
              </a:ext>
            </a:extLst>
          </p:cNvPr>
          <p:cNvCxnSpPr>
            <a:cxnSpLocks/>
          </p:cNvCxnSpPr>
          <p:nvPr/>
        </p:nvCxnSpPr>
        <p:spPr>
          <a:xfrm>
            <a:off x="3575400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E96CCA89-2897-4EB4-AC80-1E0CE8BA1600}"/>
              </a:ext>
            </a:extLst>
          </p:cNvPr>
          <p:cNvCxnSpPr>
            <a:cxnSpLocks/>
          </p:cNvCxnSpPr>
          <p:nvPr/>
        </p:nvCxnSpPr>
        <p:spPr>
          <a:xfrm flipH="1">
            <a:off x="5000136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9AED6EA9-0924-49BC-A0EA-30C1A4E9CB82}"/>
              </a:ext>
            </a:extLst>
          </p:cNvPr>
          <p:cNvCxnSpPr>
            <a:cxnSpLocks/>
          </p:cNvCxnSpPr>
          <p:nvPr/>
        </p:nvCxnSpPr>
        <p:spPr>
          <a:xfrm>
            <a:off x="6425313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3F299A94-049C-4654-8EE9-73751FB2C9CE}"/>
              </a:ext>
            </a:extLst>
          </p:cNvPr>
          <p:cNvCxnSpPr>
            <a:cxnSpLocks/>
          </p:cNvCxnSpPr>
          <p:nvPr/>
        </p:nvCxnSpPr>
        <p:spPr>
          <a:xfrm>
            <a:off x="7856440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C8414150-08B9-4C27-B9A5-8F87EDE492BE}"/>
              </a:ext>
            </a:extLst>
          </p:cNvPr>
          <p:cNvCxnSpPr>
            <a:cxnSpLocks/>
          </p:cNvCxnSpPr>
          <p:nvPr/>
        </p:nvCxnSpPr>
        <p:spPr>
          <a:xfrm>
            <a:off x="1192872" y="2645947"/>
            <a:ext cx="76920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A41694FA-AAE3-474E-81DE-102B62DEC564}"/>
              </a:ext>
            </a:extLst>
          </p:cNvPr>
          <p:cNvCxnSpPr/>
          <p:nvPr/>
        </p:nvCxnSpPr>
        <p:spPr>
          <a:xfrm>
            <a:off x="1192872" y="3366335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1D1A9593-C6E7-4816-80EC-AB3628030DBB}"/>
              </a:ext>
            </a:extLst>
          </p:cNvPr>
          <p:cNvCxnSpPr/>
          <p:nvPr/>
        </p:nvCxnSpPr>
        <p:spPr>
          <a:xfrm>
            <a:off x="2149103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E44E3A7F-C7E4-4349-B6ED-810430D6A9AA}"/>
              </a:ext>
            </a:extLst>
          </p:cNvPr>
          <p:cNvCxnSpPr/>
          <p:nvPr/>
        </p:nvCxnSpPr>
        <p:spPr>
          <a:xfrm>
            <a:off x="2154339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A3E51231-9214-410C-B7A3-A6577E93E35E}"/>
              </a:ext>
            </a:extLst>
          </p:cNvPr>
          <p:cNvCxnSpPr>
            <a:cxnSpLocks/>
          </p:cNvCxnSpPr>
          <p:nvPr/>
        </p:nvCxnSpPr>
        <p:spPr>
          <a:xfrm>
            <a:off x="8343992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6" name="TextBox 815">
            <a:extLst>
              <a:ext uri="{FF2B5EF4-FFF2-40B4-BE49-F238E27FC236}">
                <a16:creationId xmlns:a16="http://schemas.microsoft.com/office/drawing/2014/main" id="{534BCBD8-85B3-4543-9E92-200875510761}"/>
              </a:ext>
            </a:extLst>
          </p:cNvPr>
          <p:cNvSpPr txBox="1"/>
          <p:nvPr/>
        </p:nvSpPr>
        <p:spPr>
          <a:xfrm>
            <a:off x="658766" y="2202392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+1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7" name="TextBox 816">
            <a:extLst>
              <a:ext uri="{FF2B5EF4-FFF2-40B4-BE49-F238E27FC236}">
                <a16:creationId xmlns:a16="http://schemas.microsoft.com/office/drawing/2014/main" id="{03C54F15-729A-48A9-946F-97B8731B10A3}"/>
              </a:ext>
            </a:extLst>
          </p:cNvPr>
          <p:cNvSpPr txBox="1"/>
          <p:nvPr/>
        </p:nvSpPr>
        <p:spPr>
          <a:xfrm>
            <a:off x="658766" y="2642693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-1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5F5AD6D5-B71B-4B71-9559-E23B473D7A28}"/>
              </a:ext>
            </a:extLst>
          </p:cNvPr>
          <p:cNvSpPr txBox="1"/>
          <p:nvPr/>
        </p:nvSpPr>
        <p:spPr>
          <a:xfrm>
            <a:off x="566085" y="3189552"/>
            <a:ext cx="72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bo</a:t>
            </a:r>
            <a:r>
              <a:rPr lang="en-US" dirty="0">
                <a:latin typeface="Bahnschrift" panose="020B0502040204020203" pitchFamily="34" charset="0"/>
              </a:rPr>
              <a:t>(t)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10A4AF-BA66-47F0-96FF-C7660334BA5B}"/>
              </a:ext>
            </a:extLst>
          </p:cNvPr>
          <p:cNvSpPr txBox="1"/>
          <p:nvPr/>
        </p:nvSpPr>
        <p:spPr>
          <a:xfrm>
            <a:off x="51462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37C3E2-8ADE-4CDB-A54C-6A29BD4D65CD}"/>
              </a:ext>
            </a:extLst>
          </p:cNvPr>
          <p:cNvSpPr/>
          <p:nvPr/>
        </p:nvSpPr>
        <p:spPr>
          <a:xfrm>
            <a:off x="122376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8FAED3-A92C-4D85-8CD1-BCD28C8068B7}"/>
              </a:ext>
            </a:extLst>
          </p:cNvPr>
          <p:cNvSpPr/>
          <p:nvPr/>
        </p:nvSpPr>
        <p:spPr>
          <a:xfrm>
            <a:off x="169842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662A10-1503-497A-AD06-46257948748E}"/>
              </a:ext>
            </a:extLst>
          </p:cNvPr>
          <p:cNvSpPr/>
          <p:nvPr/>
        </p:nvSpPr>
        <p:spPr>
          <a:xfrm>
            <a:off x="217307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C75A85-D256-4A6E-8938-C51142983688}"/>
              </a:ext>
            </a:extLst>
          </p:cNvPr>
          <p:cNvSpPr/>
          <p:nvPr/>
        </p:nvSpPr>
        <p:spPr>
          <a:xfrm>
            <a:off x="264773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2BB5A46-3C80-4463-9DF3-7E40F1DD4F31}"/>
              </a:ext>
            </a:extLst>
          </p:cNvPr>
          <p:cNvSpPr/>
          <p:nvPr/>
        </p:nvSpPr>
        <p:spPr>
          <a:xfrm>
            <a:off x="3122395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5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23221E6-40C8-45E9-82D3-19ED98DFDC0D}"/>
              </a:ext>
            </a:extLst>
          </p:cNvPr>
          <p:cNvSpPr/>
          <p:nvPr/>
        </p:nvSpPr>
        <p:spPr>
          <a:xfrm>
            <a:off x="3597053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6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3A8FB1D-321D-4721-8A4E-78D131E402F2}"/>
              </a:ext>
            </a:extLst>
          </p:cNvPr>
          <p:cNvSpPr/>
          <p:nvPr/>
        </p:nvSpPr>
        <p:spPr>
          <a:xfrm>
            <a:off x="4071711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7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AECAFE5-8C9B-4D5F-A5A8-34DD08681E8E}"/>
              </a:ext>
            </a:extLst>
          </p:cNvPr>
          <p:cNvSpPr/>
          <p:nvPr/>
        </p:nvSpPr>
        <p:spPr>
          <a:xfrm>
            <a:off x="4546369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8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0A042C-05EE-4EFA-BD4C-B1447D8E459E}"/>
              </a:ext>
            </a:extLst>
          </p:cNvPr>
          <p:cNvSpPr/>
          <p:nvPr/>
        </p:nvSpPr>
        <p:spPr>
          <a:xfrm>
            <a:off x="5021027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9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8A56F14-4E48-4FB6-86EB-70018CF5708B}"/>
              </a:ext>
            </a:extLst>
          </p:cNvPr>
          <p:cNvSpPr/>
          <p:nvPr/>
        </p:nvSpPr>
        <p:spPr>
          <a:xfrm>
            <a:off x="5495685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10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57001AB-5D72-43E5-A4F9-A3BC2CEF1429}"/>
              </a:ext>
            </a:extLst>
          </p:cNvPr>
          <p:cNvSpPr/>
          <p:nvPr/>
        </p:nvSpPr>
        <p:spPr>
          <a:xfrm>
            <a:off x="597034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F9F7B6A-4371-42C6-89BB-BAFDE02D423C}"/>
              </a:ext>
            </a:extLst>
          </p:cNvPr>
          <p:cNvSpPr/>
          <p:nvPr/>
        </p:nvSpPr>
        <p:spPr>
          <a:xfrm>
            <a:off x="644500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B6D1DC-8902-4792-BBBC-C6E2E6722433}"/>
              </a:ext>
            </a:extLst>
          </p:cNvPr>
          <p:cNvSpPr/>
          <p:nvPr/>
        </p:nvSpPr>
        <p:spPr>
          <a:xfrm>
            <a:off x="691965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5A0D7FA-DB35-4422-8F1D-1DD81FE012AF}"/>
              </a:ext>
            </a:extLst>
          </p:cNvPr>
          <p:cNvSpPr/>
          <p:nvPr/>
        </p:nvSpPr>
        <p:spPr>
          <a:xfrm>
            <a:off x="739431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B22ACED-D4A6-46CE-8BB7-CA5F76164F22}"/>
              </a:ext>
            </a:extLst>
          </p:cNvPr>
          <p:cNvSpPr/>
          <p:nvPr/>
        </p:nvSpPr>
        <p:spPr>
          <a:xfrm>
            <a:off x="7868974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15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176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Quadrature Phase Shift keying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147699A-A459-4987-8447-09EB82051E0F}"/>
              </a:ext>
            </a:extLst>
          </p:cNvPr>
          <p:cNvCxnSpPr>
            <a:cxnSpLocks/>
          </p:cNvCxnSpPr>
          <p:nvPr/>
        </p:nvCxnSpPr>
        <p:spPr>
          <a:xfrm>
            <a:off x="1192872" y="2451935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071A47F2-76DE-45D1-AA75-9AF16B638907}"/>
              </a:ext>
            </a:extLst>
          </p:cNvPr>
          <p:cNvCxnSpPr>
            <a:cxnSpLocks/>
          </p:cNvCxnSpPr>
          <p:nvPr/>
        </p:nvCxnSpPr>
        <p:spPr>
          <a:xfrm>
            <a:off x="1192872" y="2827359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7E2E4B5-C2D7-4AC0-BBA0-AE6D2F98EA0D}"/>
              </a:ext>
            </a:extLst>
          </p:cNvPr>
          <p:cNvCxnSpPr>
            <a:cxnSpLocks/>
          </p:cNvCxnSpPr>
          <p:nvPr/>
        </p:nvCxnSpPr>
        <p:spPr>
          <a:xfrm>
            <a:off x="2622969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D505B13F-2332-419F-8C9B-4B0C60F36085}"/>
              </a:ext>
            </a:extLst>
          </p:cNvPr>
          <p:cNvCxnSpPr>
            <a:cxnSpLocks/>
          </p:cNvCxnSpPr>
          <p:nvPr/>
        </p:nvCxnSpPr>
        <p:spPr>
          <a:xfrm>
            <a:off x="405016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5340975C-5339-4A2F-B5B6-97FFFF2157AC}"/>
              </a:ext>
            </a:extLst>
          </p:cNvPr>
          <p:cNvCxnSpPr>
            <a:cxnSpLocks/>
          </p:cNvCxnSpPr>
          <p:nvPr/>
        </p:nvCxnSpPr>
        <p:spPr>
          <a:xfrm flipH="1">
            <a:off x="5950107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A2B127E-F8ED-4324-BDEC-EF85ED4AB66A}"/>
              </a:ext>
            </a:extLst>
          </p:cNvPr>
          <p:cNvCxnSpPr>
            <a:cxnSpLocks/>
          </p:cNvCxnSpPr>
          <p:nvPr/>
        </p:nvCxnSpPr>
        <p:spPr>
          <a:xfrm>
            <a:off x="7408369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34C5A2F2-3470-4613-B047-967BD7D7402A}"/>
              </a:ext>
            </a:extLst>
          </p:cNvPr>
          <p:cNvCxnSpPr/>
          <p:nvPr/>
        </p:nvCxnSpPr>
        <p:spPr>
          <a:xfrm>
            <a:off x="1192872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AF792382-D261-4856-B6C1-A05202F9546B}"/>
              </a:ext>
            </a:extLst>
          </p:cNvPr>
          <p:cNvCxnSpPr/>
          <p:nvPr/>
        </p:nvCxnSpPr>
        <p:spPr>
          <a:xfrm>
            <a:off x="2149103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F93DDEC7-41DA-42B8-B942-889185B3B897}"/>
              </a:ext>
            </a:extLst>
          </p:cNvPr>
          <p:cNvCxnSpPr/>
          <p:nvPr/>
        </p:nvCxnSpPr>
        <p:spPr>
          <a:xfrm>
            <a:off x="2149103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5C9B98A8-345B-400F-B110-EB536F1DFAD5}"/>
              </a:ext>
            </a:extLst>
          </p:cNvPr>
          <p:cNvCxnSpPr/>
          <p:nvPr/>
        </p:nvCxnSpPr>
        <p:spPr>
          <a:xfrm>
            <a:off x="3105334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A676A0C5-1397-45D2-91A4-256AC9DBBC73}"/>
              </a:ext>
            </a:extLst>
          </p:cNvPr>
          <p:cNvCxnSpPr/>
          <p:nvPr/>
        </p:nvCxnSpPr>
        <p:spPr>
          <a:xfrm>
            <a:off x="406156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7B22C568-A3D6-4FC4-AC85-5F1416F3F2CC}"/>
              </a:ext>
            </a:extLst>
          </p:cNvPr>
          <p:cNvCxnSpPr/>
          <p:nvPr/>
        </p:nvCxnSpPr>
        <p:spPr>
          <a:xfrm>
            <a:off x="4061565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3E6079-FE22-46DF-9E30-C1C0565851FD}"/>
              </a:ext>
            </a:extLst>
          </p:cNvPr>
          <p:cNvCxnSpPr/>
          <p:nvPr/>
        </p:nvCxnSpPr>
        <p:spPr>
          <a:xfrm>
            <a:off x="501779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2FF415C3-6452-4AEE-BCF4-4BF4C3D43404}"/>
              </a:ext>
            </a:extLst>
          </p:cNvPr>
          <p:cNvCxnSpPr>
            <a:cxnSpLocks/>
          </p:cNvCxnSpPr>
          <p:nvPr/>
        </p:nvCxnSpPr>
        <p:spPr>
          <a:xfrm>
            <a:off x="5017795" y="2827359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E6F70A97-5C7B-4A7C-8E33-F6CE4BEDCC06}"/>
              </a:ext>
            </a:extLst>
          </p:cNvPr>
          <p:cNvCxnSpPr/>
          <p:nvPr/>
        </p:nvCxnSpPr>
        <p:spPr>
          <a:xfrm>
            <a:off x="5495911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240C8FD-4F0F-4B8E-8F76-5ED77E42AEEE}"/>
              </a:ext>
            </a:extLst>
          </p:cNvPr>
          <p:cNvCxnSpPr>
            <a:cxnSpLocks/>
          </p:cNvCxnSpPr>
          <p:nvPr/>
        </p:nvCxnSpPr>
        <p:spPr>
          <a:xfrm>
            <a:off x="5495911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5E09F949-6185-4E33-BA6D-BC367E97A4FE}"/>
              </a:ext>
            </a:extLst>
          </p:cNvPr>
          <p:cNvCxnSpPr/>
          <p:nvPr/>
        </p:nvCxnSpPr>
        <p:spPr>
          <a:xfrm>
            <a:off x="6930257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B6CE9840-AE5E-49C2-9B99-949DF99D5823}"/>
              </a:ext>
            </a:extLst>
          </p:cNvPr>
          <p:cNvCxnSpPr/>
          <p:nvPr/>
        </p:nvCxnSpPr>
        <p:spPr>
          <a:xfrm>
            <a:off x="5974026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041EE642-2486-46ED-8798-31C5C27D5DF9}"/>
              </a:ext>
            </a:extLst>
          </p:cNvPr>
          <p:cNvCxnSpPr/>
          <p:nvPr/>
        </p:nvCxnSpPr>
        <p:spPr>
          <a:xfrm>
            <a:off x="5974026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84D779D2-F13B-4DA1-B0C5-25C285AF67B5}"/>
              </a:ext>
            </a:extLst>
          </p:cNvPr>
          <p:cNvCxnSpPr>
            <a:cxnSpLocks/>
          </p:cNvCxnSpPr>
          <p:nvPr/>
        </p:nvCxnSpPr>
        <p:spPr>
          <a:xfrm>
            <a:off x="6930254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079F9F71-152A-48C8-942C-100E98890CC9}"/>
              </a:ext>
            </a:extLst>
          </p:cNvPr>
          <p:cNvCxnSpPr>
            <a:cxnSpLocks/>
          </p:cNvCxnSpPr>
          <p:nvPr/>
        </p:nvCxnSpPr>
        <p:spPr>
          <a:xfrm>
            <a:off x="7408370" y="2827359"/>
            <a:ext cx="4630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E6CBC84C-DD5F-48FA-BAE1-B6DC337336B6}"/>
              </a:ext>
            </a:extLst>
          </p:cNvPr>
          <p:cNvCxnSpPr/>
          <p:nvPr/>
        </p:nvCxnSpPr>
        <p:spPr>
          <a:xfrm>
            <a:off x="7408370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Box 446">
            <a:extLst>
              <a:ext uri="{FF2B5EF4-FFF2-40B4-BE49-F238E27FC236}">
                <a16:creationId xmlns:a16="http://schemas.microsoft.com/office/drawing/2014/main" id="{1294FCAC-BE5A-4988-B2BF-0956EA79B087}"/>
              </a:ext>
            </a:extLst>
          </p:cNvPr>
          <p:cNvSpPr txBox="1"/>
          <p:nvPr/>
        </p:nvSpPr>
        <p:spPr>
          <a:xfrm>
            <a:off x="1319587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E093E15-8F9A-4831-97CC-D53700E35984}"/>
              </a:ext>
            </a:extLst>
          </p:cNvPr>
          <p:cNvSpPr txBox="1"/>
          <p:nvPr/>
        </p:nvSpPr>
        <p:spPr>
          <a:xfrm>
            <a:off x="1797702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C75EFD86-C381-47B5-AB6D-044F42600ECD}"/>
              </a:ext>
            </a:extLst>
          </p:cNvPr>
          <p:cNvSpPr txBox="1"/>
          <p:nvPr/>
        </p:nvSpPr>
        <p:spPr>
          <a:xfrm>
            <a:off x="4126114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92E44C08-1B30-4DEF-BD01-3F9602AFABFE}"/>
              </a:ext>
            </a:extLst>
          </p:cNvPr>
          <p:cNvSpPr txBox="1"/>
          <p:nvPr/>
        </p:nvSpPr>
        <p:spPr>
          <a:xfrm>
            <a:off x="4604230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5D284115-3356-4CD8-AFCA-5904E283E43B}"/>
              </a:ext>
            </a:extLst>
          </p:cNvPr>
          <p:cNvSpPr txBox="1"/>
          <p:nvPr/>
        </p:nvSpPr>
        <p:spPr>
          <a:xfrm>
            <a:off x="559701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1BBD6F-3653-4CDF-B133-EF82E0A103B6}"/>
              </a:ext>
            </a:extLst>
          </p:cNvPr>
          <p:cNvSpPr txBox="1"/>
          <p:nvPr/>
        </p:nvSpPr>
        <p:spPr>
          <a:xfrm>
            <a:off x="7065594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7DDAB671-F6C8-43D8-A547-E239DB08BFAF}"/>
              </a:ext>
            </a:extLst>
          </p:cNvPr>
          <p:cNvSpPr txBox="1"/>
          <p:nvPr/>
        </p:nvSpPr>
        <p:spPr>
          <a:xfrm>
            <a:off x="2284599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8A45BC1A-550C-4AA8-8A12-9E1C408C9A52}"/>
              </a:ext>
            </a:extLst>
          </p:cNvPr>
          <p:cNvSpPr txBox="1"/>
          <p:nvPr/>
        </p:nvSpPr>
        <p:spPr>
          <a:xfrm>
            <a:off x="276125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8F00B546-B43F-42DE-B2C0-772C340F2781}"/>
              </a:ext>
            </a:extLst>
          </p:cNvPr>
          <p:cNvSpPr txBox="1"/>
          <p:nvPr/>
        </p:nvSpPr>
        <p:spPr>
          <a:xfrm>
            <a:off x="321159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EC797646-C9A7-446A-86B4-51C6D541286D}"/>
              </a:ext>
            </a:extLst>
          </p:cNvPr>
          <p:cNvSpPr txBox="1"/>
          <p:nvPr/>
        </p:nvSpPr>
        <p:spPr>
          <a:xfrm>
            <a:off x="3688248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159F493E-51CD-403B-BBE2-236EF1F503DD}"/>
              </a:ext>
            </a:extLst>
          </p:cNvPr>
          <p:cNvSpPr txBox="1"/>
          <p:nvPr/>
        </p:nvSpPr>
        <p:spPr>
          <a:xfrm>
            <a:off x="607948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54F5CBB2-F4C4-4B2D-99AF-56CF58B6A5E3}"/>
              </a:ext>
            </a:extLst>
          </p:cNvPr>
          <p:cNvSpPr txBox="1"/>
          <p:nvPr/>
        </p:nvSpPr>
        <p:spPr>
          <a:xfrm>
            <a:off x="65561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EAC363EC-2156-484A-B20D-B371EADBE70B}"/>
              </a:ext>
            </a:extLst>
          </p:cNvPr>
          <p:cNvSpPr txBox="1"/>
          <p:nvPr/>
        </p:nvSpPr>
        <p:spPr>
          <a:xfrm>
            <a:off x="74713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14857D2C-C0D1-49E4-A83C-E17442F6FA42}"/>
              </a:ext>
            </a:extLst>
          </p:cNvPr>
          <p:cNvSpPr/>
          <p:nvPr/>
        </p:nvSpPr>
        <p:spPr>
          <a:xfrm>
            <a:off x="8803109" y="2585983"/>
            <a:ext cx="229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/>
              </a:rPr>
              <a:t>t</a:t>
            </a:r>
          </a:p>
        </p:txBody>
      </p: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C0D564DA-9998-4AF6-A531-527F322E353C}"/>
              </a:ext>
            </a:extLst>
          </p:cNvPr>
          <p:cNvCxnSpPr/>
          <p:nvPr/>
        </p:nvCxnSpPr>
        <p:spPr>
          <a:xfrm>
            <a:off x="1192872" y="1653881"/>
            <a:ext cx="0" cy="54285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4A7A4C40-A31F-4209-A9DD-64411A481705}"/>
              </a:ext>
            </a:extLst>
          </p:cNvPr>
          <p:cNvCxnSpPr>
            <a:cxnSpLocks/>
          </p:cNvCxnSpPr>
          <p:nvPr/>
        </p:nvCxnSpPr>
        <p:spPr>
          <a:xfrm>
            <a:off x="1667637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E26241B8-3340-4BE1-BB34-93ACD47D73E5}"/>
              </a:ext>
            </a:extLst>
          </p:cNvPr>
          <p:cNvCxnSpPr>
            <a:cxnSpLocks/>
          </p:cNvCxnSpPr>
          <p:nvPr/>
        </p:nvCxnSpPr>
        <p:spPr>
          <a:xfrm>
            <a:off x="310063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36B41B11-BA78-4E69-A66C-134DBE96F011}"/>
              </a:ext>
            </a:extLst>
          </p:cNvPr>
          <p:cNvCxnSpPr>
            <a:cxnSpLocks/>
          </p:cNvCxnSpPr>
          <p:nvPr/>
        </p:nvCxnSpPr>
        <p:spPr>
          <a:xfrm flipH="1">
            <a:off x="4524930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5625430-8171-42B3-9E90-EE7987B0F706}"/>
              </a:ext>
            </a:extLst>
          </p:cNvPr>
          <p:cNvCxnSpPr>
            <a:cxnSpLocks/>
          </p:cNvCxnSpPr>
          <p:nvPr/>
        </p:nvCxnSpPr>
        <p:spPr>
          <a:xfrm>
            <a:off x="5475342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7EF44C91-27BA-4EDA-9F99-C56EC7887D9E}"/>
              </a:ext>
            </a:extLst>
          </p:cNvPr>
          <p:cNvCxnSpPr>
            <a:cxnSpLocks/>
          </p:cNvCxnSpPr>
          <p:nvPr/>
        </p:nvCxnSpPr>
        <p:spPr>
          <a:xfrm>
            <a:off x="6923424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AF8C4304-7309-4735-9491-150213246152}"/>
              </a:ext>
            </a:extLst>
          </p:cNvPr>
          <p:cNvCxnSpPr>
            <a:cxnSpLocks/>
          </p:cNvCxnSpPr>
          <p:nvPr/>
        </p:nvCxnSpPr>
        <p:spPr>
          <a:xfrm>
            <a:off x="2145303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C224B034-193A-47EE-AEE3-661FB418D19C}"/>
              </a:ext>
            </a:extLst>
          </p:cNvPr>
          <p:cNvCxnSpPr>
            <a:cxnSpLocks/>
          </p:cNvCxnSpPr>
          <p:nvPr/>
        </p:nvCxnSpPr>
        <p:spPr>
          <a:xfrm>
            <a:off x="3575400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E96CCA89-2897-4EB4-AC80-1E0CE8BA1600}"/>
              </a:ext>
            </a:extLst>
          </p:cNvPr>
          <p:cNvCxnSpPr>
            <a:cxnSpLocks/>
          </p:cNvCxnSpPr>
          <p:nvPr/>
        </p:nvCxnSpPr>
        <p:spPr>
          <a:xfrm flipH="1">
            <a:off x="5000136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9AED6EA9-0924-49BC-A0EA-30C1A4E9CB82}"/>
              </a:ext>
            </a:extLst>
          </p:cNvPr>
          <p:cNvCxnSpPr>
            <a:cxnSpLocks/>
          </p:cNvCxnSpPr>
          <p:nvPr/>
        </p:nvCxnSpPr>
        <p:spPr>
          <a:xfrm>
            <a:off x="6425313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3F299A94-049C-4654-8EE9-73751FB2C9CE}"/>
              </a:ext>
            </a:extLst>
          </p:cNvPr>
          <p:cNvCxnSpPr>
            <a:cxnSpLocks/>
          </p:cNvCxnSpPr>
          <p:nvPr/>
        </p:nvCxnSpPr>
        <p:spPr>
          <a:xfrm>
            <a:off x="7856440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C8414150-08B9-4C27-B9A5-8F87EDE492BE}"/>
              </a:ext>
            </a:extLst>
          </p:cNvPr>
          <p:cNvCxnSpPr>
            <a:cxnSpLocks/>
          </p:cNvCxnSpPr>
          <p:nvPr/>
        </p:nvCxnSpPr>
        <p:spPr>
          <a:xfrm>
            <a:off x="1192872" y="2645947"/>
            <a:ext cx="76920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A41694FA-AAE3-474E-81DE-102B62DEC564}"/>
              </a:ext>
            </a:extLst>
          </p:cNvPr>
          <p:cNvCxnSpPr/>
          <p:nvPr/>
        </p:nvCxnSpPr>
        <p:spPr>
          <a:xfrm>
            <a:off x="1192872" y="3366335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1D1A9593-C6E7-4816-80EC-AB3628030DBB}"/>
              </a:ext>
            </a:extLst>
          </p:cNvPr>
          <p:cNvCxnSpPr/>
          <p:nvPr/>
        </p:nvCxnSpPr>
        <p:spPr>
          <a:xfrm>
            <a:off x="2149103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F7B91459-1F32-45BE-952E-CD8B5F834E11}"/>
              </a:ext>
            </a:extLst>
          </p:cNvPr>
          <p:cNvCxnSpPr/>
          <p:nvPr/>
        </p:nvCxnSpPr>
        <p:spPr>
          <a:xfrm>
            <a:off x="3105334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E44E3A7F-C7E4-4349-B6ED-810430D6A9AA}"/>
              </a:ext>
            </a:extLst>
          </p:cNvPr>
          <p:cNvCxnSpPr/>
          <p:nvPr/>
        </p:nvCxnSpPr>
        <p:spPr>
          <a:xfrm>
            <a:off x="2154339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A3E51231-9214-410C-B7A3-A6577E93E35E}"/>
              </a:ext>
            </a:extLst>
          </p:cNvPr>
          <p:cNvCxnSpPr>
            <a:cxnSpLocks/>
          </p:cNvCxnSpPr>
          <p:nvPr/>
        </p:nvCxnSpPr>
        <p:spPr>
          <a:xfrm>
            <a:off x="8343992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6" name="TextBox 815">
            <a:extLst>
              <a:ext uri="{FF2B5EF4-FFF2-40B4-BE49-F238E27FC236}">
                <a16:creationId xmlns:a16="http://schemas.microsoft.com/office/drawing/2014/main" id="{534BCBD8-85B3-4543-9E92-200875510761}"/>
              </a:ext>
            </a:extLst>
          </p:cNvPr>
          <p:cNvSpPr txBox="1"/>
          <p:nvPr/>
        </p:nvSpPr>
        <p:spPr>
          <a:xfrm>
            <a:off x="658766" y="2202392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+1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7" name="TextBox 816">
            <a:extLst>
              <a:ext uri="{FF2B5EF4-FFF2-40B4-BE49-F238E27FC236}">
                <a16:creationId xmlns:a16="http://schemas.microsoft.com/office/drawing/2014/main" id="{03C54F15-729A-48A9-946F-97B8731B10A3}"/>
              </a:ext>
            </a:extLst>
          </p:cNvPr>
          <p:cNvSpPr txBox="1"/>
          <p:nvPr/>
        </p:nvSpPr>
        <p:spPr>
          <a:xfrm>
            <a:off x="658766" y="2642693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-1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5F5AD6D5-B71B-4B71-9559-E23B473D7A28}"/>
              </a:ext>
            </a:extLst>
          </p:cNvPr>
          <p:cNvSpPr txBox="1"/>
          <p:nvPr/>
        </p:nvSpPr>
        <p:spPr>
          <a:xfrm>
            <a:off x="566085" y="3189552"/>
            <a:ext cx="72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bo</a:t>
            </a:r>
            <a:r>
              <a:rPr lang="en-US" dirty="0">
                <a:latin typeface="Bahnschrift" panose="020B0502040204020203" pitchFamily="34" charset="0"/>
              </a:rPr>
              <a:t>(t)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10A4AF-BA66-47F0-96FF-C7660334BA5B}"/>
              </a:ext>
            </a:extLst>
          </p:cNvPr>
          <p:cNvSpPr txBox="1"/>
          <p:nvPr/>
        </p:nvSpPr>
        <p:spPr>
          <a:xfrm>
            <a:off x="51462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37C3E2-8ADE-4CDB-A54C-6A29BD4D65CD}"/>
              </a:ext>
            </a:extLst>
          </p:cNvPr>
          <p:cNvSpPr/>
          <p:nvPr/>
        </p:nvSpPr>
        <p:spPr>
          <a:xfrm>
            <a:off x="122376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8FAED3-A92C-4D85-8CD1-BCD28C8068B7}"/>
              </a:ext>
            </a:extLst>
          </p:cNvPr>
          <p:cNvSpPr/>
          <p:nvPr/>
        </p:nvSpPr>
        <p:spPr>
          <a:xfrm>
            <a:off x="169842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662A10-1503-497A-AD06-46257948748E}"/>
              </a:ext>
            </a:extLst>
          </p:cNvPr>
          <p:cNvSpPr/>
          <p:nvPr/>
        </p:nvSpPr>
        <p:spPr>
          <a:xfrm>
            <a:off x="217307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C75A85-D256-4A6E-8938-C51142983688}"/>
              </a:ext>
            </a:extLst>
          </p:cNvPr>
          <p:cNvSpPr/>
          <p:nvPr/>
        </p:nvSpPr>
        <p:spPr>
          <a:xfrm>
            <a:off x="264773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2BB5A46-3C80-4463-9DF3-7E40F1DD4F31}"/>
              </a:ext>
            </a:extLst>
          </p:cNvPr>
          <p:cNvSpPr/>
          <p:nvPr/>
        </p:nvSpPr>
        <p:spPr>
          <a:xfrm>
            <a:off x="3122395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5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23221E6-40C8-45E9-82D3-19ED98DFDC0D}"/>
              </a:ext>
            </a:extLst>
          </p:cNvPr>
          <p:cNvSpPr/>
          <p:nvPr/>
        </p:nvSpPr>
        <p:spPr>
          <a:xfrm>
            <a:off x="3597053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6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3A8FB1D-321D-4721-8A4E-78D131E402F2}"/>
              </a:ext>
            </a:extLst>
          </p:cNvPr>
          <p:cNvSpPr/>
          <p:nvPr/>
        </p:nvSpPr>
        <p:spPr>
          <a:xfrm>
            <a:off x="4071711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7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AECAFE5-8C9B-4D5F-A5A8-34DD08681E8E}"/>
              </a:ext>
            </a:extLst>
          </p:cNvPr>
          <p:cNvSpPr/>
          <p:nvPr/>
        </p:nvSpPr>
        <p:spPr>
          <a:xfrm>
            <a:off x="4546369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8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0A042C-05EE-4EFA-BD4C-B1447D8E459E}"/>
              </a:ext>
            </a:extLst>
          </p:cNvPr>
          <p:cNvSpPr/>
          <p:nvPr/>
        </p:nvSpPr>
        <p:spPr>
          <a:xfrm>
            <a:off x="5021027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9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8A56F14-4E48-4FB6-86EB-70018CF5708B}"/>
              </a:ext>
            </a:extLst>
          </p:cNvPr>
          <p:cNvSpPr/>
          <p:nvPr/>
        </p:nvSpPr>
        <p:spPr>
          <a:xfrm>
            <a:off x="5495685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10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57001AB-5D72-43E5-A4F9-A3BC2CEF1429}"/>
              </a:ext>
            </a:extLst>
          </p:cNvPr>
          <p:cNvSpPr/>
          <p:nvPr/>
        </p:nvSpPr>
        <p:spPr>
          <a:xfrm>
            <a:off x="597034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F9F7B6A-4371-42C6-89BB-BAFDE02D423C}"/>
              </a:ext>
            </a:extLst>
          </p:cNvPr>
          <p:cNvSpPr/>
          <p:nvPr/>
        </p:nvSpPr>
        <p:spPr>
          <a:xfrm>
            <a:off x="644500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B6D1DC-8902-4792-BBBC-C6E2E6722433}"/>
              </a:ext>
            </a:extLst>
          </p:cNvPr>
          <p:cNvSpPr/>
          <p:nvPr/>
        </p:nvSpPr>
        <p:spPr>
          <a:xfrm>
            <a:off x="691965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5A0D7FA-DB35-4422-8F1D-1DD81FE012AF}"/>
              </a:ext>
            </a:extLst>
          </p:cNvPr>
          <p:cNvSpPr/>
          <p:nvPr/>
        </p:nvSpPr>
        <p:spPr>
          <a:xfrm>
            <a:off x="739431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B22ACED-D4A6-46CE-8BB7-CA5F76164F22}"/>
              </a:ext>
            </a:extLst>
          </p:cNvPr>
          <p:cNvSpPr/>
          <p:nvPr/>
        </p:nvSpPr>
        <p:spPr>
          <a:xfrm>
            <a:off x="7868974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15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123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Quadrature Phase Shift keying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147699A-A459-4987-8447-09EB82051E0F}"/>
              </a:ext>
            </a:extLst>
          </p:cNvPr>
          <p:cNvCxnSpPr>
            <a:cxnSpLocks/>
          </p:cNvCxnSpPr>
          <p:nvPr/>
        </p:nvCxnSpPr>
        <p:spPr>
          <a:xfrm>
            <a:off x="1192872" y="2451935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071A47F2-76DE-45D1-AA75-9AF16B638907}"/>
              </a:ext>
            </a:extLst>
          </p:cNvPr>
          <p:cNvCxnSpPr>
            <a:cxnSpLocks/>
          </p:cNvCxnSpPr>
          <p:nvPr/>
        </p:nvCxnSpPr>
        <p:spPr>
          <a:xfrm>
            <a:off x="1192872" y="2827359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7E2E4B5-C2D7-4AC0-BBA0-AE6D2F98EA0D}"/>
              </a:ext>
            </a:extLst>
          </p:cNvPr>
          <p:cNvCxnSpPr>
            <a:cxnSpLocks/>
          </p:cNvCxnSpPr>
          <p:nvPr/>
        </p:nvCxnSpPr>
        <p:spPr>
          <a:xfrm>
            <a:off x="2622969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D505B13F-2332-419F-8C9B-4B0C60F36085}"/>
              </a:ext>
            </a:extLst>
          </p:cNvPr>
          <p:cNvCxnSpPr>
            <a:cxnSpLocks/>
          </p:cNvCxnSpPr>
          <p:nvPr/>
        </p:nvCxnSpPr>
        <p:spPr>
          <a:xfrm>
            <a:off x="405016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5340975C-5339-4A2F-B5B6-97FFFF2157AC}"/>
              </a:ext>
            </a:extLst>
          </p:cNvPr>
          <p:cNvCxnSpPr>
            <a:cxnSpLocks/>
          </p:cNvCxnSpPr>
          <p:nvPr/>
        </p:nvCxnSpPr>
        <p:spPr>
          <a:xfrm flipH="1">
            <a:off x="5950107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A2B127E-F8ED-4324-BDEC-EF85ED4AB66A}"/>
              </a:ext>
            </a:extLst>
          </p:cNvPr>
          <p:cNvCxnSpPr>
            <a:cxnSpLocks/>
          </p:cNvCxnSpPr>
          <p:nvPr/>
        </p:nvCxnSpPr>
        <p:spPr>
          <a:xfrm>
            <a:off x="7408369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34C5A2F2-3470-4613-B047-967BD7D7402A}"/>
              </a:ext>
            </a:extLst>
          </p:cNvPr>
          <p:cNvCxnSpPr/>
          <p:nvPr/>
        </p:nvCxnSpPr>
        <p:spPr>
          <a:xfrm>
            <a:off x="1192872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AF792382-D261-4856-B6C1-A05202F9546B}"/>
              </a:ext>
            </a:extLst>
          </p:cNvPr>
          <p:cNvCxnSpPr/>
          <p:nvPr/>
        </p:nvCxnSpPr>
        <p:spPr>
          <a:xfrm>
            <a:off x="2149103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F93DDEC7-41DA-42B8-B942-889185B3B897}"/>
              </a:ext>
            </a:extLst>
          </p:cNvPr>
          <p:cNvCxnSpPr/>
          <p:nvPr/>
        </p:nvCxnSpPr>
        <p:spPr>
          <a:xfrm>
            <a:off x="2149103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5C9B98A8-345B-400F-B110-EB536F1DFAD5}"/>
              </a:ext>
            </a:extLst>
          </p:cNvPr>
          <p:cNvCxnSpPr/>
          <p:nvPr/>
        </p:nvCxnSpPr>
        <p:spPr>
          <a:xfrm>
            <a:off x="3105334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A676A0C5-1397-45D2-91A4-256AC9DBBC73}"/>
              </a:ext>
            </a:extLst>
          </p:cNvPr>
          <p:cNvCxnSpPr/>
          <p:nvPr/>
        </p:nvCxnSpPr>
        <p:spPr>
          <a:xfrm>
            <a:off x="406156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7B22C568-A3D6-4FC4-AC85-5F1416F3F2CC}"/>
              </a:ext>
            </a:extLst>
          </p:cNvPr>
          <p:cNvCxnSpPr/>
          <p:nvPr/>
        </p:nvCxnSpPr>
        <p:spPr>
          <a:xfrm>
            <a:off x="4061565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3E6079-FE22-46DF-9E30-C1C0565851FD}"/>
              </a:ext>
            </a:extLst>
          </p:cNvPr>
          <p:cNvCxnSpPr/>
          <p:nvPr/>
        </p:nvCxnSpPr>
        <p:spPr>
          <a:xfrm>
            <a:off x="501779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2FF415C3-6452-4AEE-BCF4-4BF4C3D43404}"/>
              </a:ext>
            </a:extLst>
          </p:cNvPr>
          <p:cNvCxnSpPr>
            <a:cxnSpLocks/>
          </p:cNvCxnSpPr>
          <p:nvPr/>
        </p:nvCxnSpPr>
        <p:spPr>
          <a:xfrm>
            <a:off x="5017795" y="2827359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E6F70A97-5C7B-4A7C-8E33-F6CE4BEDCC06}"/>
              </a:ext>
            </a:extLst>
          </p:cNvPr>
          <p:cNvCxnSpPr/>
          <p:nvPr/>
        </p:nvCxnSpPr>
        <p:spPr>
          <a:xfrm>
            <a:off x="5495911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240C8FD-4F0F-4B8E-8F76-5ED77E42AEEE}"/>
              </a:ext>
            </a:extLst>
          </p:cNvPr>
          <p:cNvCxnSpPr>
            <a:cxnSpLocks/>
          </p:cNvCxnSpPr>
          <p:nvPr/>
        </p:nvCxnSpPr>
        <p:spPr>
          <a:xfrm>
            <a:off x="5495911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5E09F949-6185-4E33-BA6D-BC367E97A4FE}"/>
              </a:ext>
            </a:extLst>
          </p:cNvPr>
          <p:cNvCxnSpPr/>
          <p:nvPr/>
        </p:nvCxnSpPr>
        <p:spPr>
          <a:xfrm>
            <a:off x="6930257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B6CE9840-AE5E-49C2-9B99-949DF99D5823}"/>
              </a:ext>
            </a:extLst>
          </p:cNvPr>
          <p:cNvCxnSpPr/>
          <p:nvPr/>
        </p:nvCxnSpPr>
        <p:spPr>
          <a:xfrm>
            <a:off x="5974026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041EE642-2486-46ED-8798-31C5C27D5DF9}"/>
              </a:ext>
            </a:extLst>
          </p:cNvPr>
          <p:cNvCxnSpPr/>
          <p:nvPr/>
        </p:nvCxnSpPr>
        <p:spPr>
          <a:xfrm>
            <a:off x="5974026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84D779D2-F13B-4DA1-B0C5-25C285AF67B5}"/>
              </a:ext>
            </a:extLst>
          </p:cNvPr>
          <p:cNvCxnSpPr>
            <a:cxnSpLocks/>
          </p:cNvCxnSpPr>
          <p:nvPr/>
        </p:nvCxnSpPr>
        <p:spPr>
          <a:xfrm>
            <a:off x="6930254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079F9F71-152A-48C8-942C-100E98890CC9}"/>
              </a:ext>
            </a:extLst>
          </p:cNvPr>
          <p:cNvCxnSpPr>
            <a:cxnSpLocks/>
          </p:cNvCxnSpPr>
          <p:nvPr/>
        </p:nvCxnSpPr>
        <p:spPr>
          <a:xfrm>
            <a:off x="7408370" y="2827359"/>
            <a:ext cx="4630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E6CBC84C-DD5F-48FA-BAE1-B6DC337336B6}"/>
              </a:ext>
            </a:extLst>
          </p:cNvPr>
          <p:cNvCxnSpPr/>
          <p:nvPr/>
        </p:nvCxnSpPr>
        <p:spPr>
          <a:xfrm>
            <a:off x="7408370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Box 446">
            <a:extLst>
              <a:ext uri="{FF2B5EF4-FFF2-40B4-BE49-F238E27FC236}">
                <a16:creationId xmlns:a16="http://schemas.microsoft.com/office/drawing/2014/main" id="{1294FCAC-BE5A-4988-B2BF-0956EA79B087}"/>
              </a:ext>
            </a:extLst>
          </p:cNvPr>
          <p:cNvSpPr txBox="1"/>
          <p:nvPr/>
        </p:nvSpPr>
        <p:spPr>
          <a:xfrm>
            <a:off x="1319587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E093E15-8F9A-4831-97CC-D53700E35984}"/>
              </a:ext>
            </a:extLst>
          </p:cNvPr>
          <p:cNvSpPr txBox="1"/>
          <p:nvPr/>
        </p:nvSpPr>
        <p:spPr>
          <a:xfrm>
            <a:off x="1797702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C75EFD86-C381-47B5-AB6D-044F42600ECD}"/>
              </a:ext>
            </a:extLst>
          </p:cNvPr>
          <p:cNvSpPr txBox="1"/>
          <p:nvPr/>
        </p:nvSpPr>
        <p:spPr>
          <a:xfrm>
            <a:off x="4126114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92E44C08-1B30-4DEF-BD01-3F9602AFABFE}"/>
              </a:ext>
            </a:extLst>
          </p:cNvPr>
          <p:cNvSpPr txBox="1"/>
          <p:nvPr/>
        </p:nvSpPr>
        <p:spPr>
          <a:xfrm>
            <a:off x="4604230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5D284115-3356-4CD8-AFCA-5904E283E43B}"/>
              </a:ext>
            </a:extLst>
          </p:cNvPr>
          <p:cNvSpPr txBox="1"/>
          <p:nvPr/>
        </p:nvSpPr>
        <p:spPr>
          <a:xfrm>
            <a:off x="559701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1BBD6F-3653-4CDF-B133-EF82E0A103B6}"/>
              </a:ext>
            </a:extLst>
          </p:cNvPr>
          <p:cNvSpPr txBox="1"/>
          <p:nvPr/>
        </p:nvSpPr>
        <p:spPr>
          <a:xfrm>
            <a:off x="7065594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7DDAB671-F6C8-43D8-A547-E239DB08BFAF}"/>
              </a:ext>
            </a:extLst>
          </p:cNvPr>
          <p:cNvSpPr txBox="1"/>
          <p:nvPr/>
        </p:nvSpPr>
        <p:spPr>
          <a:xfrm>
            <a:off x="2284599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8A45BC1A-550C-4AA8-8A12-9E1C408C9A52}"/>
              </a:ext>
            </a:extLst>
          </p:cNvPr>
          <p:cNvSpPr txBox="1"/>
          <p:nvPr/>
        </p:nvSpPr>
        <p:spPr>
          <a:xfrm>
            <a:off x="276125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8F00B546-B43F-42DE-B2C0-772C340F2781}"/>
              </a:ext>
            </a:extLst>
          </p:cNvPr>
          <p:cNvSpPr txBox="1"/>
          <p:nvPr/>
        </p:nvSpPr>
        <p:spPr>
          <a:xfrm>
            <a:off x="321159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EC797646-C9A7-446A-86B4-51C6D541286D}"/>
              </a:ext>
            </a:extLst>
          </p:cNvPr>
          <p:cNvSpPr txBox="1"/>
          <p:nvPr/>
        </p:nvSpPr>
        <p:spPr>
          <a:xfrm>
            <a:off x="3688248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159F493E-51CD-403B-BBE2-236EF1F503DD}"/>
              </a:ext>
            </a:extLst>
          </p:cNvPr>
          <p:cNvSpPr txBox="1"/>
          <p:nvPr/>
        </p:nvSpPr>
        <p:spPr>
          <a:xfrm>
            <a:off x="607948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54F5CBB2-F4C4-4B2D-99AF-56CF58B6A5E3}"/>
              </a:ext>
            </a:extLst>
          </p:cNvPr>
          <p:cNvSpPr txBox="1"/>
          <p:nvPr/>
        </p:nvSpPr>
        <p:spPr>
          <a:xfrm>
            <a:off x="65561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EAC363EC-2156-484A-B20D-B371EADBE70B}"/>
              </a:ext>
            </a:extLst>
          </p:cNvPr>
          <p:cNvSpPr txBox="1"/>
          <p:nvPr/>
        </p:nvSpPr>
        <p:spPr>
          <a:xfrm>
            <a:off x="74713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14857D2C-C0D1-49E4-A83C-E17442F6FA42}"/>
              </a:ext>
            </a:extLst>
          </p:cNvPr>
          <p:cNvSpPr/>
          <p:nvPr/>
        </p:nvSpPr>
        <p:spPr>
          <a:xfrm>
            <a:off x="8803109" y="2585983"/>
            <a:ext cx="229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/>
              </a:rPr>
              <a:t>t</a:t>
            </a:r>
          </a:p>
        </p:txBody>
      </p: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C0D564DA-9998-4AF6-A531-527F322E353C}"/>
              </a:ext>
            </a:extLst>
          </p:cNvPr>
          <p:cNvCxnSpPr/>
          <p:nvPr/>
        </p:nvCxnSpPr>
        <p:spPr>
          <a:xfrm>
            <a:off x="1192872" y="1653881"/>
            <a:ext cx="0" cy="54285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4A7A4C40-A31F-4209-A9DD-64411A481705}"/>
              </a:ext>
            </a:extLst>
          </p:cNvPr>
          <p:cNvCxnSpPr>
            <a:cxnSpLocks/>
          </p:cNvCxnSpPr>
          <p:nvPr/>
        </p:nvCxnSpPr>
        <p:spPr>
          <a:xfrm>
            <a:off x="1667637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E26241B8-3340-4BE1-BB34-93ACD47D73E5}"/>
              </a:ext>
            </a:extLst>
          </p:cNvPr>
          <p:cNvCxnSpPr>
            <a:cxnSpLocks/>
          </p:cNvCxnSpPr>
          <p:nvPr/>
        </p:nvCxnSpPr>
        <p:spPr>
          <a:xfrm>
            <a:off x="310063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36B41B11-BA78-4E69-A66C-134DBE96F011}"/>
              </a:ext>
            </a:extLst>
          </p:cNvPr>
          <p:cNvCxnSpPr>
            <a:cxnSpLocks/>
          </p:cNvCxnSpPr>
          <p:nvPr/>
        </p:nvCxnSpPr>
        <p:spPr>
          <a:xfrm flipH="1">
            <a:off x="4524930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5625430-8171-42B3-9E90-EE7987B0F706}"/>
              </a:ext>
            </a:extLst>
          </p:cNvPr>
          <p:cNvCxnSpPr>
            <a:cxnSpLocks/>
          </p:cNvCxnSpPr>
          <p:nvPr/>
        </p:nvCxnSpPr>
        <p:spPr>
          <a:xfrm>
            <a:off x="5475342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7EF44C91-27BA-4EDA-9F99-C56EC7887D9E}"/>
              </a:ext>
            </a:extLst>
          </p:cNvPr>
          <p:cNvCxnSpPr>
            <a:cxnSpLocks/>
          </p:cNvCxnSpPr>
          <p:nvPr/>
        </p:nvCxnSpPr>
        <p:spPr>
          <a:xfrm>
            <a:off x="6923424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AF8C4304-7309-4735-9491-150213246152}"/>
              </a:ext>
            </a:extLst>
          </p:cNvPr>
          <p:cNvCxnSpPr>
            <a:cxnSpLocks/>
          </p:cNvCxnSpPr>
          <p:nvPr/>
        </p:nvCxnSpPr>
        <p:spPr>
          <a:xfrm>
            <a:off x="2145303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C224B034-193A-47EE-AEE3-661FB418D19C}"/>
              </a:ext>
            </a:extLst>
          </p:cNvPr>
          <p:cNvCxnSpPr>
            <a:cxnSpLocks/>
          </p:cNvCxnSpPr>
          <p:nvPr/>
        </p:nvCxnSpPr>
        <p:spPr>
          <a:xfrm>
            <a:off x="3575400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E96CCA89-2897-4EB4-AC80-1E0CE8BA1600}"/>
              </a:ext>
            </a:extLst>
          </p:cNvPr>
          <p:cNvCxnSpPr>
            <a:cxnSpLocks/>
          </p:cNvCxnSpPr>
          <p:nvPr/>
        </p:nvCxnSpPr>
        <p:spPr>
          <a:xfrm flipH="1">
            <a:off x="5000136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9AED6EA9-0924-49BC-A0EA-30C1A4E9CB82}"/>
              </a:ext>
            </a:extLst>
          </p:cNvPr>
          <p:cNvCxnSpPr>
            <a:cxnSpLocks/>
          </p:cNvCxnSpPr>
          <p:nvPr/>
        </p:nvCxnSpPr>
        <p:spPr>
          <a:xfrm>
            <a:off x="6425313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3F299A94-049C-4654-8EE9-73751FB2C9CE}"/>
              </a:ext>
            </a:extLst>
          </p:cNvPr>
          <p:cNvCxnSpPr>
            <a:cxnSpLocks/>
          </p:cNvCxnSpPr>
          <p:nvPr/>
        </p:nvCxnSpPr>
        <p:spPr>
          <a:xfrm>
            <a:off x="7856440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C8414150-08B9-4C27-B9A5-8F87EDE492BE}"/>
              </a:ext>
            </a:extLst>
          </p:cNvPr>
          <p:cNvCxnSpPr>
            <a:cxnSpLocks/>
          </p:cNvCxnSpPr>
          <p:nvPr/>
        </p:nvCxnSpPr>
        <p:spPr>
          <a:xfrm>
            <a:off x="1192872" y="2645947"/>
            <a:ext cx="76920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A41694FA-AAE3-474E-81DE-102B62DEC564}"/>
              </a:ext>
            </a:extLst>
          </p:cNvPr>
          <p:cNvCxnSpPr/>
          <p:nvPr/>
        </p:nvCxnSpPr>
        <p:spPr>
          <a:xfrm>
            <a:off x="1192872" y="3366335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1D1A9593-C6E7-4816-80EC-AB3628030DBB}"/>
              </a:ext>
            </a:extLst>
          </p:cNvPr>
          <p:cNvCxnSpPr/>
          <p:nvPr/>
        </p:nvCxnSpPr>
        <p:spPr>
          <a:xfrm>
            <a:off x="2149103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F7B91459-1F32-45BE-952E-CD8B5F834E11}"/>
              </a:ext>
            </a:extLst>
          </p:cNvPr>
          <p:cNvCxnSpPr/>
          <p:nvPr/>
        </p:nvCxnSpPr>
        <p:spPr>
          <a:xfrm>
            <a:off x="3105334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29EEF4C9-8877-4314-AE85-609941AE43E5}"/>
              </a:ext>
            </a:extLst>
          </p:cNvPr>
          <p:cNvCxnSpPr/>
          <p:nvPr/>
        </p:nvCxnSpPr>
        <p:spPr>
          <a:xfrm>
            <a:off x="4061565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7102210A-0C5B-4750-8DE1-C7771F725915}"/>
              </a:ext>
            </a:extLst>
          </p:cNvPr>
          <p:cNvCxnSpPr/>
          <p:nvPr/>
        </p:nvCxnSpPr>
        <p:spPr>
          <a:xfrm>
            <a:off x="4061565" y="3366335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E44E3A7F-C7E4-4349-B6ED-810430D6A9AA}"/>
              </a:ext>
            </a:extLst>
          </p:cNvPr>
          <p:cNvCxnSpPr/>
          <p:nvPr/>
        </p:nvCxnSpPr>
        <p:spPr>
          <a:xfrm>
            <a:off x="2154339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A3E51231-9214-410C-B7A3-A6577E93E35E}"/>
              </a:ext>
            </a:extLst>
          </p:cNvPr>
          <p:cNvCxnSpPr>
            <a:cxnSpLocks/>
          </p:cNvCxnSpPr>
          <p:nvPr/>
        </p:nvCxnSpPr>
        <p:spPr>
          <a:xfrm>
            <a:off x="8343992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6" name="TextBox 815">
            <a:extLst>
              <a:ext uri="{FF2B5EF4-FFF2-40B4-BE49-F238E27FC236}">
                <a16:creationId xmlns:a16="http://schemas.microsoft.com/office/drawing/2014/main" id="{534BCBD8-85B3-4543-9E92-200875510761}"/>
              </a:ext>
            </a:extLst>
          </p:cNvPr>
          <p:cNvSpPr txBox="1"/>
          <p:nvPr/>
        </p:nvSpPr>
        <p:spPr>
          <a:xfrm>
            <a:off x="658766" y="2202392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+1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7" name="TextBox 816">
            <a:extLst>
              <a:ext uri="{FF2B5EF4-FFF2-40B4-BE49-F238E27FC236}">
                <a16:creationId xmlns:a16="http://schemas.microsoft.com/office/drawing/2014/main" id="{03C54F15-729A-48A9-946F-97B8731B10A3}"/>
              </a:ext>
            </a:extLst>
          </p:cNvPr>
          <p:cNvSpPr txBox="1"/>
          <p:nvPr/>
        </p:nvSpPr>
        <p:spPr>
          <a:xfrm>
            <a:off x="658766" y="2642693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-1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5F5AD6D5-B71B-4B71-9559-E23B473D7A28}"/>
              </a:ext>
            </a:extLst>
          </p:cNvPr>
          <p:cNvSpPr txBox="1"/>
          <p:nvPr/>
        </p:nvSpPr>
        <p:spPr>
          <a:xfrm>
            <a:off x="566085" y="3189552"/>
            <a:ext cx="72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bo</a:t>
            </a:r>
            <a:r>
              <a:rPr lang="en-US" dirty="0">
                <a:latin typeface="Bahnschrift" panose="020B0502040204020203" pitchFamily="34" charset="0"/>
              </a:rPr>
              <a:t>(t)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10A4AF-BA66-47F0-96FF-C7660334BA5B}"/>
              </a:ext>
            </a:extLst>
          </p:cNvPr>
          <p:cNvSpPr txBox="1"/>
          <p:nvPr/>
        </p:nvSpPr>
        <p:spPr>
          <a:xfrm>
            <a:off x="51462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37C3E2-8ADE-4CDB-A54C-6A29BD4D65CD}"/>
              </a:ext>
            </a:extLst>
          </p:cNvPr>
          <p:cNvSpPr/>
          <p:nvPr/>
        </p:nvSpPr>
        <p:spPr>
          <a:xfrm>
            <a:off x="122376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8FAED3-A92C-4D85-8CD1-BCD28C8068B7}"/>
              </a:ext>
            </a:extLst>
          </p:cNvPr>
          <p:cNvSpPr/>
          <p:nvPr/>
        </p:nvSpPr>
        <p:spPr>
          <a:xfrm>
            <a:off x="169842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662A10-1503-497A-AD06-46257948748E}"/>
              </a:ext>
            </a:extLst>
          </p:cNvPr>
          <p:cNvSpPr/>
          <p:nvPr/>
        </p:nvSpPr>
        <p:spPr>
          <a:xfrm>
            <a:off x="217307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C75A85-D256-4A6E-8938-C51142983688}"/>
              </a:ext>
            </a:extLst>
          </p:cNvPr>
          <p:cNvSpPr/>
          <p:nvPr/>
        </p:nvSpPr>
        <p:spPr>
          <a:xfrm>
            <a:off x="264773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2BB5A46-3C80-4463-9DF3-7E40F1DD4F31}"/>
              </a:ext>
            </a:extLst>
          </p:cNvPr>
          <p:cNvSpPr/>
          <p:nvPr/>
        </p:nvSpPr>
        <p:spPr>
          <a:xfrm>
            <a:off x="3122395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5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23221E6-40C8-45E9-82D3-19ED98DFDC0D}"/>
              </a:ext>
            </a:extLst>
          </p:cNvPr>
          <p:cNvSpPr/>
          <p:nvPr/>
        </p:nvSpPr>
        <p:spPr>
          <a:xfrm>
            <a:off x="3597053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6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3A8FB1D-321D-4721-8A4E-78D131E402F2}"/>
              </a:ext>
            </a:extLst>
          </p:cNvPr>
          <p:cNvSpPr/>
          <p:nvPr/>
        </p:nvSpPr>
        <p:spPr>
          <a:xfrm>
            <a:off x="4071711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7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AECAFE5-8C9B-4D5F-A5A8-34DD08681E8E}"/>
              </a:ext>
            </a:extLst>
          </p:cNvPr>
          <p:cNvSpPr/>
          <p:nvPr/>
        </p:nvSpPr>
        <p:spPr>
          <a:xfrm>
            <a:off x="4546369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8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0A042C-05EE-4EFA-BD4C-B1447D8E459E}"/>
              </a:ext>
            </a:extLst>
          </p:cNvPr>
          <p:cNvSpPr/>
          <p:nvPr/>
        </p:nvSpPr>
        <p:spPr>
          <a:xfrm>
            <a:off x="5021027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9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8A56F14-4E48-4FB6-86EB-70018CF5708B}"/>
              </a:ext>
            </a:extLst>
          </p:cNvPr>
          <p:cNvSpPr/>
          <p:nvPr/>
        </p:nvSpPr>
        <p:spPr>
          <a:xfrm>
            <a:off x="5495685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10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57001AB-5D72-43E5-A4F9-A3BC2CEF1429}"/>
              </a:ext>
            </a:extLst>
          </p:cNvPr>
          <p:cNvSpPr/>
          <p:nvPr/>
        </p:nvSpPr>
        <p:spPr>
          <a:xfrm>
            <a:off x="597034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F9F7B6A-4371-42C6-89BB-BAFDE02D423C}"/>
              </a:ext>
            </a:extLst>
          </p:cNvPr>
          <p:cNvSpPr/>
          <p:nvPr/>
        </p:nvSpPr>
        <p:spPr>
          <a:xfrm>
            <a:off x="644500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B6D1DC-8902-4792-BBBC-C6E2E6722433}"/>
              </a:ext>
            </a:extLst>
          </p:cNvPr>
          <p:cNvSpPr/>
          <p:nvPr/>
        </p:nvSpPr>
        <p:spPr>
          <a:xfrm>
            <a:off x="691965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5A0D7FA-DB35-4422-8F1D-1DD81FE012AF}"/>
              </a:ext>
            </a:extLst>
          </p:cNvPr>
          <p:cNvSpPr/>
          <p:nvPr/>
        </p:nvSpPr>
        <p:spPr>
          <a:xfrm>
            <a:off x="739431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B22ACED-D4A6-46CE-8BB7-CA5F76164F22}"/>
              </a:ext>
            </a:extLst>
          </p:cNvPr>
          <p:cNvSpPr/>
          <p:nvPr/>
        </p:nvSpPr>
        <p:spPr>
          <a:xfrm>
            <a:off x="7868974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15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096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Quadrature Phase Shift keying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147699A-A459-4987-8447-09EB82051E0F}"/>
              </a:ext>
            </a:extLst>
          </p:cNvPr>
          <p:cNvCxnSpPr>
            <a:cxnSpLocks/>
          </p:cNvCxnSpPr>
          <p:nvPr/>
        </p:nvCxnSpPr>
        <p:spPr>
          <a:xfrm>
            <a:off x="1192872" y="2451935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071A47F2-76DE-45D1-AA75-9AF16B638907}"/>
              </a:ext>
            </a:extLst>
          </p:cNvPr>
          <p:cNvCxnSpPr>
            <a:cxnSpLocks/>
          </p:cNvCxnSpPr>
          <p:nvPr/>
        </p:nvCxnSpPr>
        <p:spPr>
          <a:xfrm>
            <a:off x="1192872" y="2827359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7E2E4B5-C2D7-4AC0-BBA0-AE6D2F98EA0D}"/>
              </a:ext>
            </a:extLst>
          </p:cNvPr>
          <p:cNvCxnSpPr>
            <a:cxnSpLocks/>
          </p:cNvCxnSpPr>
          <p:nvPr/>
        </p:nvCxnSpPr>
        <p:spPr>
          <a:xfrm>
            <a:off x="2622969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D505B13F-2332-419F-8C9B-4B0C60F36085}"/>
              </a:ext>
            </a:extLst>
          </p:cNvPr>
          <p:cNvCxnSpPr>
            <a:cxnSpLocks/>
          </p:cNvCxnSpPr>
          <p:nvPr/>
        </p:nvCxnSpPr>
        <p:spPr>
          <a:xfrm>
            <a:off x="405016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5340975C-5339-4A2F-B5B6-97FFFF2157AC}"/>
              </a:ext>
            </a:extLst>
          </p:cNvPr>
          <p:cNvCxnSpPr>
            <a:cxnSpLocks/>
          </p:cNvCxnSpPr>
          <p:nvPr/>
        </p:nvCxnSpPr>
        <p:spPr>
          <a:xfrm flipH="1">
            <a:off x="5950107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A2B127E-F8ED-4324-BDEC-EF85ED4AB66A}"/>
              </a:ext>
            </a:extLst>
          </p:cNvPr>
          <p:cNvCxnSpPr>
            <a:cxnSpLocks/>
          </p:cNvCxnSpPr>
          <p:nvPr/>
        </p:nvCxnSpPr>
        <p:spPr>
          <a:xfrm>
            <a:off x="7408369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34C5A2F2-3470-4613-B047-967BD7D7402A}"/>
              </a:ext>
            </a:extLst>
          </p:cNvPr>
          <p:cNvCxnSpPr/>
          <p:nvPr/>
        </p:nvCxnSpPr>
        <p:spPr>
          <a:xfrm>
            <a:off x="1192872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AF792382-D261-4856-B6C1-A05202F9546B}"/>
              </a:ext>
            </a:extLst>
          </p:cNvPr>
          <p:cNvCxnSpPr/>
          <p:nvPr/>
        </p:nvCxnSpPr>
        <p:spPr>
          <a:xfrm>
            <a:off x="2149103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F93DDEC7-41DA-42B8-B942-889185B3B897}"/>
              </a:ext>
            </a:extLst>
          </p:cNvPr>
          <p:cNvCxnSpPr/>
          <p:nvPr/>
        </p:nvCxnSpPr>
        <p:spPr>
          <a:xfrm>
            <a:off x="2149103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5C9B98A8-345B-400F-B110-EB536F1DFAD5}"/>
              </a:ext>
            </a:extLst>
          </p:cNvPr>
          <p:cNvCxnSpPr/>
          <p:nvPr/>
        </p:nvCxnSpPr>
        <p:spPr>
          <a:xfrm>
            <a:off x="3105334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A676A0C5-1397-45D2-91A4-256AC9DBBC73}"/>
              </a:ext>
            </a:extLst>
          </p:cNvPr>
          <p:cNvCxnSpPr/>
          <p:nvPr/>
        </p:nvCxnSpPr>
        <p:spPr>
          <a:xfrm>
            <a:off x="406156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7B22C568-A3D6-4FC4-AC85-5F1416F3F2CC}"/>
              </a:ext>
            </a:extLst>
          </p:cNvPr>
          <p:cNvCxnSpPr/>
          <p:nvPr/>
        </p:nvCxnSpPr>
        <p:spPr>
          <a:xfrm>
            <a:off x="4061565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3E6079-FE22-46DF-9E30-C1C0565851FD}"/>
              </a:ext>
            </a:extLst>
          </p:cNvPr>
          <p:cNvCxnSpPr/>
          <p:nvPr/>
        </p:nvCxnSpPr>
        <p:spPr>
          <a:xfrm>
            <a:off x="501779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2FF415C3-6452-4AEE-BCF4-4BF4C3D43404}"/>
              </a:ext>
            </a:extLst>
          </p:cNvPr>
          <p:cNvCxnSpPr>
            <a:cxnSpLocks/>
          </p:cNvCxnSpPr>
          <p:nvPr/>
        </p:nvCxnSpPr>
        <p:spPr>
          <a:xfrm>
            <a:off x="5017795" y="2827359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E6F70A97-5C7B-4A7C-8E33-F6CE4BEDCC06}"/>
              </a:ext>
            </a:extLst>
          </p:cNvPr>
          <p:cNvCxnSpPr/>
          <p:nvPr/>
        </p:nvCxnSpPr>
        <p:spPr>
          <a:xfrm>
            <a:off x="5495911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240C8FD-4F0F-4B8E-8F76-5ED77E42AEEE}"/>
              </a:ext>
            </a:extLst>
          </p:cNvPr>
          <p:cNvCxnSpPr>
            <a:cxnSpLocks/>
          </p:cNvCxnSpPr>
          <p:nvPr/>
        </p:nvCxnSpPr>
        <p:spPr>
          <a:xfrm>
            <a:off x="5495911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5E09F949-6185-4E33-BA6D-BC367E97A4FE}"/>
              </a:ext>
            </a:extLst>
          </p:cNvPr>
          <p:cNvCxnSpPr/>
          <p:nvPr/>
        </p:nvCxnSpPr>
        <p:spPr>
          <a:xfrm>
            <a:off x="6930257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B6CE9840-AE5E-49C2-9B99-949DF99D5823}"/>
              </a:ext>
            </a:extLst>
          </p:cNvPr>
          <p:cNvCxnSpPr/>
          <p:nvPr/>
        </p:nvCxnSpPr>
        <p:spPr>
          <a:xfrm>
            <a:off x="5974026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041EE642-2486-46ED-8798-31C5C27D5DF9}"/>
              </a:ext>
            </a:extLst>
          </p:cNvPr>
          <p:cNvCxnSpPr/>
          <p:nvPr/>
        </p:nvCxnSpPr>
        <p:spPr>
          <a:xfrm>
            <a:off x="5974026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84D779D2-F13B-4DA1-B0C5-25C285AF67B5}"/>
              </a:ext>
            </a:extLst>
          </p:cNvPr>
          <p:cNvCxnSpPr>
            <a:cxnSpLocks/>
          </p:cNvCxnSpPr>
          <p:nvPr/>
        </p:nvCxnSpPr>
        <p:spPr>
          <a:xfrm>
            <a:off x="6930254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079F9F71-152A-48C8-942C-100E98890CC9}"/>
              </a:ext>
            </a:extLst>
          </p:cNvPr>
          <p:cNvCxnSpPr>
            <a:cxnSpLocks/>
          </p:cNvCxnSpPr>
          <p:nvPr/>
        </p:nvCxnSpPr>
        <p:spPr>
          <a:xfrm>
            <a:off x="7408370" y="2827359"/>
            <a:ext cx="4630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E6CBC84C-DD5F-48FA-BAE1-B6DC337336B6}"/>
              </a:ext>
            </a:extLst>
          </p:cNvPr>
          <p:cNvCxnSpPr/>
          <p:nvPr/>
        </p:nvCxnSpPr>
        <p:spPr>
          <a:xfrm>
            <a:off x="7408370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Box 446">
            <a:extLst>
              <a:ext uri="{FF2B5EF4-FFF2-40B4-BE49-F238E27FC236}">
                <a16:creationId xmlns:a16="http://schemas.microsoft.com/office/drawing/2014/main" id="{1294FCAC-BE5A-4988-B2BF-0956EA79B087}"/>
              </a:ext>
            </a:extLst>
          </p:cNvPr>
          <p:cNvSpPr txBox="1"/>
          <p:nvPr/>
        </p:nvSpPr>
        <p:spPr>
          <a:xfrm>
            <a:off x="1319587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E093E15-8F9A-4831-97CC-D53700E35984}"/>
              </a:ext>
            </a:extLst>
          </p:cNvPr>
          <p:cNvSpPr txBox="1"/>
          <p:nvPr/>
        </p:nvSpPr>
        <p:spPr>
          <a:xfrm>
            <a:off x="1797702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C75EFD86-C381-47B5-AB6D-044F42600ECD}"/>
              </a:ext>
            </a:extLst>
          </p:cNvPr>
          <p:cNvSpPr txBox="1"/>
          <p:nvPr/>
        </p:nvSpPr>
        <p:spPr>
          <a:xfrm>
            <a:off x="4126114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92E44C08-1B30-4DEF-BD01-3F9602AFABFE}"/>
              </a:ext>
            </a:extLst>
          </p:cNvPr>
          <p:cNvSpPr txBox="1"/>
          <p:nvPr/>
        </p:nvSpPr>
        <p:spPr>
          <a:xfrm>
            <a:off x="4604230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5D284115-3356-4CD8-AFCA-5904E283E43B}"/>
              </a:ext>
            </a:extLst>
          </p:cNvPr>
          <p:cNvSpPr txBox="1"/>
          <p:nvPr/>
        </p:nvSpPr>
        <p:spPr>
          <a:xfrm>
            <a:off x="559701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1BBD6F-3653-4CDF-B133-EF82E0A103B6}"/>
              </a:ext>
            </a:extLst>
          </p:cNvPr>
          <p:cNvSpPr txBox="1"/>
          <p:nvPr/>
        </p:nvSpPr>
        <p:spPr>
          <a:xfrm>
            <a:off x="7065594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7DDAB671-F6C8-43D8-A547-E239DB08BFAF}"/>
              </a:ext>
            </a:extLst>
          </p:cNvPr>
          <p:cNvSpPr txBox="1"/>
          <p:nvPr/>
        </p:nvSpPr>
        <p:spPr>
          <a:xfrm>
            <a:off x="2284599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8A45BC1A-550C-4AA8-8A12-9E1C408C9A52}"/>
              </a:ext>
            </a:extLst>
          </p:cNvPr>
          <p:cNvSpPr txBox="1"/>
          <p:nvPr/>
        </p:nvSpPr>
        <p:spPr>
          <a:xfrm>
            <a:off x="276125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8F00B546-B43F-42DE-B2C0-772C340F2781}"/>
              </a:ext>
            </a:extLst>
          </p:cNvPr>
          <p:cNvSpPr txBox="1"/>
          <p:nvPr/>
        </p:nvSpPr>
        <p:spPr>
          <a:xfrm>
            <a:off x="321159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EC797646-C9A7-446A-86B4-51C6D541286D}"/>
              </a:ext>
            </a:extLst>
          </p:cNvPr>
          <p:cNvSpPr txBox="1"/>
          <p:nvPr/>
        </p:nvSpPr>
        <p:spPr>
          <a:xfrm>
            <a:off x="3688248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159F493E-51CD-403B-BBE2-236EF1F503DD}"/>
              </a:ext>
            </a:extLst>
          </p:cNvPr>
          <p:cNvSpPr txBox="1"/>
          <p:nvPr/>
        </p:nvSpPr>
        <p:spPr>
          <a:xfrm>
            <a:off x="607948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54F5CBB2-F4C4-4B2D-99AF-56CF58B6A5E3}"/>
              </a:ext>
            </a:extLst>
          </p:cNvPr>
          <p:cNvSpPr txBox="1"/>
          <p:nvPr/>
        </p:nvSpPr>
        <p:spPr>
          <a:xfrm>
            <a:off x="65561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EAC363EC-2156-484A-B20D-B371EADBE70B}"/>
              </a:ext>
            </a:extLst>
          </p:cNvPr>
          <p:cNvSpPr txBox="1"/>
          <p:nvPr/>
        </p:nvSpPr>
        <p:spPr>
          <a:xfrm>
            <a:off x="74713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14857D2C-C0D1-49E4-A83C-E17442F6FA42}"/>
              </a:ext>
            </a:extLst>
          </p:cNvPr>
          <p:cNvSpPr/>
          <p:nvPr/>
        </p:nvSpPr>
        <p:spPr>
          <a:xfrm>
            <a:off x="8803109" y="2585983"/>
            <a:ext cx="229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/>
              </a:rPr>
              <a:t>t</a:t>
            </a:r>
          </a:p>
        </p:txBody>
      </p: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C0D564DA-9998-4AF6-A531-527F322E353C}"/>
              </a:ext>
            </a:extLst>
          </p:cNvPr>
          <p:cNvCxnSpPr/>
          <p:nvPr/>
        </p:nvCxnSpPr>
        <p:spPr>
          <a:xfrm>
            <a:off x="1192872" y="1653881"/>
            <a:ext cx="0" cy="54285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4A7A4C40-A31F-4209-A9DD-64411A481705}"/>
              </a:ext>
            </a:extLst>
          </p:cNvPr>
          <p:cNvCxnSpPr>
            <a:cxnSpLocks/>
          </p:cNvCxnSpPr>
          <p:nvPr/>
        </p:nvCxnSpPr>
        <p:spPr>
          <a:xfrm>
            <a:off x="1667637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E26241B8-3340-4BE1-BB34-93ACD47D73E5}"/>
              </a:ext>
            </a:extLst>
          </p:cNvPr>
          <p:cNvCxnSpPr>
            <a:cxnSpLocks/>
          </p:cNvCxnSpPr>
          <p:nvPr/>
        </p:nvCxnSpPr>
        <p:spPr>
          <a:xfrm>
            <a:off x="310063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36B41B11-BA78-4E69-A66C-134DBE96F011}"/>
              </a:ext>
            </a:extLst>
          </p:cNvPr>
          <p:cNvCxnSpPr>
            <a:cxnSpLocks/>
          </p:cNvCxnSpPr>
          <p:nvPr/>
        </p:nvCxnSpPr>
        <p:spPr>
          <a:xfrm flipH="1">
            <a:off x="4524930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5625430-8171-42B3-9E90-EE7987B0F706}"/>
              </a:ext>
            </a:extLst>
          </p:cNvPr>
          <p:cNvCxnSpPr>
            <a:cxnSpLocks/>
          </p:cNvCxnSpPr>
          <p:nvPr/>
        </p:nvCxnSpPr>
        <p:spPr>
          <a:xfrm>
            <a:off x="5475342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7EF44C91-27BA-4EDA-9F99-C56EC7887D9E}"/>
              </a:ext>
            </a:extLst>
          </p:cNvPr>
          <p:cNvCxnSpPr>
            <a:cxnSpLocks/>
          </p:cNvCxnSpPr>
          <p:nvPr/>
        </p:nvCxnSpPr>
        <p:spPr>
          <a:xfrm>
            <a:off x="6923424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AF8C4304-7309-4735-9491-150213246152}"/>
              </a:ext>
            </a:extLst>
          </p:cNvPr>
          <p:cNvCxnSpPr>
            <a:cxnSpLocks/>
          </p:cNvCxnSpPr>
          <p:nvPr/>
        </p:nvCxnSpPr>
        <p:spPr>
          <a:xfrm>
            <a:off x="2145303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C224B034-193A-47EE-AEE3-661FB418D19C}"/>
              </a:ext>
            </a:extLst>
          </p:cNvPr>
          <p:cNvCxnSpPr>
            <a:cxnSpLocks/>
          </p:cNvCxnSpPr>
          <p:nvPr/>
        </p:nvCxnSpPr>
        <p:spPr>
          <a:xfrm>
            <a:off x="3575400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E96CCA89-2897-4EB4-AC80-1E0CE8BA1600}"/>
              </a:ext>
            </a:extLst>
          </p:cNvPr>
          <p:cNvCxnSpPr>
            <a:cxnSpLocks/>
          </p:cNvCxnSpPr>
          <p:nvPr/>
        </p:nvCxnSpPr>
        <p:spPr>
          <a:xfrm flipH="1">
            <a:off x="5000136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9AED6EA9-0924-49BC-A0EA-30C1A4E9CB82}"/>
              </a:ext>
            </a:extLst>
          </p:cNvPr>
          <p:cNvCxnSpPr>
            <a:cxnSpLocks/>
          </p:cNvCxnSpPr>
          <p:nvPr/>
        </p:nvCxnSpPr>
        <p:spPr>
          <a:xfrm>
            <a:off x="6425313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3F299A94-049C-4654-8EE9-73751FB2C9CE}"/>
              </a:ext>
            </a:extLst>
          </p:cNvPr>
          <p:cNvCxnSpPr>
            <a:cxnSpLocks/>
          </p:cNvCxnSpPr>
          <p:nvPr/>
        </p:nvCxnSpPr>
        <p:spPr>
          <a:xfrm>
            <a:off x="7856440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C8414150-08B9-4C27-B9A5-8F87EDE492BE}"/>
              </a:ext>
            </a:extLst>
          </p:cNvPr>
          <p:cNvCxnSpPr>
            <a:cxnSpLocks/>
          </p:cNvCxnSpPr>
          <p:nvPr/>
        </p:nvCxnSpPr>
        <p:spPr>
          <a:xfrm>
            <a:off x="1192872" y="2645947"/>
            <a:ext cx="76920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A41694FA-AAE3-474E-81DE-102B62DEC564}"/>
              </a:ext>
            </a:extLst>
          </p:cNvPr>
          <p:cNvCxnSpPr/>
          <p:nvPr/>
        </p:nvCxnSpPr>
        <p:spPr>
          <a:xfrm>
            <a:off x="1192872" y="3366335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1D1A9593-C6E7-4816-80EC-AB3628030DBB}"/>
              </a:ext>
            </a:extLst>
          </p:cNvPr>
          <p:cNvCxnSpPr/>
          <p:nvPr/>
        </p:nvCxnSpPr>
        <p:spPr>
          <a:xfrm>
            <a:off x="2149103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F7B91459-1F32-45BE-952E-CD8B5F834E11}"/>
              </a:ext>
            </a:extLst>
          </p:cNvPr>
          <p:cNvCxnSpPr/>
          <p:nvPr/>
        </p:nvCxnSpPr>
        <p:spPr>
          <a:xfrm>
            <a:off x="3105334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29EEF4C9-8877-4314-AE85-609941AE43E5}"/>
              </a:ext>
            </a:extLst>
          </p:cNvPr>
          <p:cNvCxnSpPr/>
          <p:nvPr/>
        </p:nvCxnSpPr>
        <p:spPr>
          <a:xfrm>
            <a:off x="4061565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7102210A-0C5B-4750-8DE1-C7771F725915}"/>
              </a:ext>
            </a:extLst>
          </p:cNvPr>
          <p:cNvCxnSpPr/>
          <p:nvPr/>
        </p:nvCxnSpPr>
        <p:spPr>
          <a:xfrm>
            <a:off x="4061565" y="3366335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CC516781-EE78-4BB7-B95B-3BD7A33A1374}"/>
              </a:ext>
            </a:extLst>
          </p:cNvPr>
          <p:cNvCxnSpPr>
            <a:cxnSpLocks/>
          </p:cNvCxnSpPr>
          <p:nvPr/>
        </p:nvCxnSpPr>
        <p:spPr>
          <a:xfrm>
            <a:off x="5006220" y="3741759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567ACB53-3CE6-4175-BAE1-804CCB1AF465}"/>
              </a:ext>
            </a:extLst>
          </p:cNvPr>
          <p:cNvCxnSpPr>
            <a:cxnSpLocks/>
          </p:cNvCxnSpPr>
          <p:nvPr/>
        </p:nvCxnSpPr>
        <p:spPr>
          <a:xfrm>
            <a:off x="5484336" y="3739743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4EC1D24D-BCA3-4D00-91A1-05567F52977D}"/>
              </a:ext>
            </a:extLst>
          </p:cNvPr>
          <p:cNvCxnSpPr/>
          <p:nvPr/>
        </p:nvCxnSpPr>
        <p:spPr>
          <a:xfrm>
            <a:off x="5000136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E44E3A7F-C7E4-4349-B6ED-810430D6A9AA}"/>
              </a:ext>
            </a:extLst>
          </p:cNvPr>
          <p:cNvCxnSpPr/>
          <p:nvPr/>
        </p:nvCxnSpPr>
        <p:spPr>
          <a:xfrm>
            <a:off x="2154339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A3E51231-9214-410C-B7A3-A6577E93E35E}"/>
              </a:ext>
            </a:extLst>
          </p:cNvPr>
          <p:cNvCxnSpPr>
            <a:cxnSpLocks/>
          </p:cNvCxnSpPr>
          <p:nvPr/>
        </p:nvCxnSpPr>
        <p:spPr>
          <a:xfrm>
            <a:off x="8343992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6" name="TextBox 815">
            <a:extLst>
              <a:ext uri="{FF2B5EF4-FFF2-40B4-BE49-F238E27FC236}">
                <a16:creationId xmlns:a16="http://schemas.microsoft.com/office/drawing/2014/main" id="{534BCBD8-85B3-4543-9E92-200875510761}"/>
              </a:ext>
            </a:extLst>
          </p:cNvPr>
          <p:cNvSpPr txBox="1"/>
          <p:nvPr/>
        </p:nvSpPr>
        <p:spPr>
          <a:xfrm>
            <a:off x="658766" y="2202392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+1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7" name="TextBox 816">
            <a:extLst>
              <a:ext uri="{FF2B5EF4-FFF2-40B4-BE49-F238E27FC236}">
                <a16:creationId xmlns:a16="http://schemas.microsoft.com/office/drawing/2014/main" id="{03C54F15-729A-48A9-946F-97B8731B10A3}"/>
              </a:ext>
            </a:extLst>
          </p:cNvPr>
          <p:cNvSpPr txBox="1"/>
          <p:nvPr/>
        </p:nvSpPr>
        <p:spPr>
          <a:xfrm>
            <a:off x="658766" y="2642693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-1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5F5AD6D5-B71B-4B71-9559-E23B473D7A28}"/>
              </a:ext>
            </a:extLst>
          </p:cNvPr>
          <p:cNvSpPr txBox="1"/>
          <p:nvPr/>
        </p:nvSpPr>
        <p:spPr>
          <a:xfrm>
            <a:off x="566085" y="3189552"/>
            <a:ext cx="72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bo</a:t>
            </a:r>
            <a:r>
              <a:rPr lang="en-US" dirty="0">
                <a:latin typeface="Bahnschrift" panose="020B0502040204020203" pitchFamily="34" charset="0"/>
              </a:rPr>
              <a:t>(t)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10A4AF-BA66-47F0-96FF-C7660334BA5B}"/>
              </a:ext>
            </a:extLst>
          </p:cNvPr>
          <p:cNvSpPr txBox="1"/>
          <p:nvPr/>
        </p:nvSpPr>
        <p:spPr>
          <a:xfrm>
            <a:off x="51462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37C3E2-8ADE-4CDB-A54C-6A29BD4D65CD}"/>
              </a:ext>
            </a:extLst>
          </p:cNvPr>
          <p:cNvSpPr/>
          <p:nvPr/>
        </p:nvSpPr>
        <p:spPr>
          <a:xfrm>
            <a:off x="122376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8FAED3-A92C-4D85-8CD1-BCD28C8068B7}"/>
              </a:ext>
            </a:extLst>
          </p:cNvPr>
          <p:cNvSpPr/>
          <p:nvPr/>
        </p:nvSpPr>
        <p:spPr>
          <a:xfrm>
            <a:off x="169842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662A10-1503-497A-AD06-46257948748E}"/>
              </a:ext>
            </a:extLst>
          </p:cNvPr>
          <p:cNvSpPr/>
          <p:nvPr/>
        </p:nvSpPr>
        <p:spPr>
          <a:xfrm>
            <a:off x="217307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C75A85-D256-4A6E-8938-C51142983688}"/>
              </a:ext>
            </a:extLst>
          </p:cNvPr>
          <p:cNvSpPr/>
          <p:nvPr/>
        </p:nvSpPr>
        <p:spPr>
          <a:xfrm>
            <a:off x="264773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2BB5A46-3C80-4463-9DF3-7E40F1DD4F31}"/>
              </a:ext>
            </a:extLst>
          </p:cNvPr>
          <p:cNvSpPr/>
          <p:nvPr/>
        </p:nvSpPr>
        <p:spPr>
          <a:xfrm>
            <a:off x="3122395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5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23221E6-40C8-45E9-82D3-19ED98DFDC0D}"/>
              </a:ext>
            </a:extLst>
          </p:cNvPr>
          <p:cNvSpPr/>
          <p:nvPr/>
        </p:nvSpPr>
        <p:spPr>
          <a:xfrm>
            <a:off x="3597053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6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3A8FB1D-321D-4721-8A4E-78D131E402F2}"/>
              </a:ext>
            </a:extLst>
          </p:cNvPr>
          <p:cNvSpPr/>
          <p:nvPr/>
        </p:nvSpPr>
        <p:spPr>
          <a:xfrm>
            <a:off x="4071711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7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AECAFE5-8C9B-4D5F-A5A8-34DD08681E8E}"/>
              </a:ext>
            </a:extLst>
          </p:cNvPr>
          <p:cNvSpPr/>
          <p:nvPr/>
        </p:nvSpPr>
        <p:spPr>
          <a:xfrm>
            <a:off x="4546369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8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0A042C-05EE-4EFA-BD4C-B1447D8E459E}"/>
              </a:ext>
            </a:extLst>
          </p:cNvPr>
          <p:cNvSpPr/>
          <p:nvPr/>
        </p:nvSpPr>
        <p:spPr>
          <a:xfrm>
            <a:off x="5021027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9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8A56F14-4E48-4FB6-86EB-70018CF5708B}"/>
              </a:ext>
            </a:extLst>
          </p:cNvPr>
          <p:cNvSpPr/>
          <p:nvPr/>
        </p:nvSpPr>
        <p:spPr>
          <a:xfrm>
            <a:off x="5495685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10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57001AB-5D72-43E5-A4F9-A3BC2CEF1429}"/>
              </a:ext>
            </a:extLst>
          </p:cNvPr>
          <p:cNvSpPr/>
          <p:nvPr/>
        </p:nvSpPr>
        <p:spPr>
          <a:xfrm>
            <a:off x="597034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F9F7B6A-4371-42C6-89BB-BAFDE02D423C}"/>
              </a:ext>
            </a:extLst>
          </p:cNvPr>
          <p:cNvSpPr/>
          <p:nvPr/>
        </p:nvSpPr>
        <p:spPr>
          <a:xfrm>
            <a:off x="644500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B6D1DC-8902-4792-BBBC-C6E2E6722433}"/>
              </a:ext>
            </a:extLst>
          </p:cNvPr>
          <p:cNvSpPr/>
          <p:nvPr/>
        </p:nvSpPr>
        <p:spPr>
          <a:xfrm>
            <a:off x="691965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5A0D7FA-DB35-4422-8F1D-1DD81FE012AF}"/>
              </a:ext>
            </a:extLst>
          </p:cNvPr>
          <p:cNvSpPr/>
          <p:nvPr/>
        </p:nvSpPr>
        <p:spPr>
          <a:xfrm>
            <a:off x="739431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B22ACED-D4A6-46CE-8BB7-CA5F76164F22}"/>
              </a:ext>
            </a:extLst>
          </p:cNvPr>
          <p:cNvSpPr/>
          <p:nvPr/>
        </p:nvSpPr>
        <p:spPr>
          <a:xfrm>
            <a:off x="7868974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15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30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Quadrature Phase Shift keying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147699A-A459-4987-8447-09EB82051E0F}"/>
              </a:ext>
            </a:extLst>
          </p:cNvPr>
          <p:cNvCxnSpPr>
            <a:cxnSpLocks/>
          </p:cNvCxnSpPr>
          <p:nvPr/>
        </p:nvCxnSpPr>
        <p:spPr>
          <a:xfrm>
            <a:off x="1192872" y="2451935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071A47F2-76DE-45D1-AA75-9AF16B638907}"/>
              </a:ext>
            </a:extLst>
          </p:cNvPr>
          <p:cNvCxnSpPr>
            <a:cxnSpLocks/>
          </p:cNvCxnSpPr>
          <p:nvPr/>
        </p:nvCxnSpPr>
        <p:spPr>
          <a:xfrm>
            <a:off x="1192872" y="2827359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7E2E4B5-C2D7-4AC0-BBA0-AE6D2F98EA0D}"/>
              </a:ext>
            </a:extLst>
          </p:cNvPr>
          <p:cNvCxnSpPr>
            <a:cxnSpLocks/>
          </p:cNvCxnSpPr>
          <p:nvPr/>
        </p:nvCxnSpPr>
        <p:spPr>
          <a:xfrm>
            <a:off x="2622969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D505B13F-2332-419F-8C9B-4B0C60F36085}"/>
              </a:ext>
            </a:extLst>
          </p:cNvPr>
          <p:cNvCxnSpPr>
            <a:cxnSpLocks/>
          </p:cNvCxnSpPr>
          <p:nvPr/>
        </p:nvCxnSpPr>
        <p:spPr>
          <a:xfrm>
            <a:off x="405016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5340975C-5339-4A2F-B5B6-97FFFF2157AC}"/>
              </a:ext>
            </a:extLst>
          </p:cNvPr>
          <p:cNvCxnSpPr>
            <a:cxnSpLocks/>
          </p:cNvCxnSpPr>
          <p:nvPr/>
        </p:nvCxnSpPr>
        <p:spPr>
          <a:xfrm flipH="1">
            <a:off x="5950107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A2B127E-F8ED-4324-BDEC-EF85ED4AB66A}"/>
              </a:ext>
            </a:extLst>
          </p:cNvPr>
          <p:cNvCxnSpPr>
            <a:cxnSpLocks/>
          </p:cNvCxnSpPr>
          <p:nvPr/>
        </p:nvCxnSpPr>
        <p:spPr>
          <a:xfrm>
            <a:off x="7408369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34C5A2F2-3470-4613-B047-967BD7D7402A}"/>
              </a:ext>
            </a:extLst>
          </p:cNvPr>
          <p:cNvCxnSpPr/>
          <p:nvPr/>
        </p:nvCxnSpPr>
        <p:spPr>
          <a:xfrm>
            <a:off x="1192872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AF792382-D261-4856-B6C1-A05202F9546B}"/>
              </a:ext>
            </a:extLst>
          </p:cNvPr>
          <p:cNvCxnSpPr/>
          <p:nvPr/>
        </p:nvCxnSpPr>
        <p:spPr>
          <a:xfrm>
            <a:off x="2149103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F93DDEC7-41DA-42B8-B942-889185B3B897}"/>
              </a:ext>
            </a:extLst>
          </p:cNvPr>
          <p:cNvCxnSpPr/>
          <p:nvPr/>
        </p:nvCxnSpPr>
        <p:spPr>
          <a:xfrm>
            <a:off x="2149103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5C9B98A8-345B-400F-B110-EB536F1DFAD5}"/>
              </a:ext>
            </a:extLst>
          </p:cNvPr>
          <p:cNvCxnSpPr/>
          <p:nvPr/>
        </p:nvCxnSpPr>
        <p:spPr>
          <a:xfrm>
            <a:off x="3105334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A676A0C5-1397-45D2-91A4-256AC9DBBC73}"/>
              </a:ext>
            </a:extLst>
          </p:cNvPr>
          <p:cNvCxnSpPr/>
          <p:nvPr/>
        </p:nvCxnSpPr>
        <p:spPr>
          <a:xfrm>
            <a:off x="406156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7B22C568-A3D6-4FC4-AC85-5F1416F3F2CC}"/>
              </a:ext>
            </a:extLst>
          </p:cNvPr>
          <p:cNvCxnSpPr/>
          <p:nvPr/>
        </p:nvCxnSpPr>
        <p:spPr>
          <a:xfrm>
            <a:off x="4061565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3E6079-FE22-46DF-9E30-C1C0565851FD}"/>
              </a:ext>
            </a:extLst>
          </p:cNvPr>
          <p:cNvCxnSpPr/>
          <p:nvPr/>
        </p:nvCxnSpPr>
        <p:spPr>
          <a:xfrm>
            <a:off x="501779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2FF415C3-6452-4AEE-BCF4-4BF4C3D43404}"/>
              </a:ext>
            </a:extLst>
          </p:cNvPr>
          <p:cNvCxnSpPr>
            <a:cxnSpLocks/>
          </p:cNvCxnSpPr>
          <p:nvPr/>
        </p:nvCxnSpPr>
        <p:spPr>
          <a:xfrm>
            <a:off x="5017795" y="2827359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E6F70A97-5C7B-4A7C-8E33-F6CE4BEDCC06}"/>
              </a:ext>
            </a:extLst>
          </p:cNvPr>
          <p:cNvCxnSpPr/>
          <p:nvPr/>
        </p:nvCxnSpPr>
        <p:spPr>
          <a:xfrm>
            <a:off x="5495911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240C8FD-4F0F-4B8E-8F76-5ED77E42AEEE}"/>
              </a:ext>
            </a:extLst>
          </p:cNvPr>
          <p:cNvCxnSpPr>
            <a:cxnSpLocks/>
          </p:cNvCxnSpPr>
          <p:nvPr/>
        </p:nvCxnSpPr>
        <p:spPr>
          <a:xfrm>
            <a:off x="5495911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5E09F949-6185-4E33-BA6D-BC367E97A4FE}"/>
              </a:ext>
            </a:extLst>
          </p:cNvPr>
          <p:cNvCxnSpPr/>
          <p:nvPr/>
        </p:nvCxnSpPr>
        <p:spPr>
          <a:xfrm>
            <a:off x="6930257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B6CE9840-AE5E-49C2-9B99-949DF99D5823}"/>
              </a:ext>
            </a:extLst>
          </p:cNvPr>
          <p:cNvCxnSpPr/>
          <p:nvPr/>
        </p:nvCxnSpPr>
        <p:spPr>
          <a:xfrm>
            <a:off x="5974026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041EE642-2486-46ED-8798-31C5C27D5DF9}"/>
              </a:ext>
            </a:extLst>
          </p:cNvPr>
          <p:cNvCxnSpPr/>
          <p:nvPr/>
        </p:nvCxnSpPr>
        <p:spPr>
          <a:xfrm>
            <a:off x="5974026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84D779D2-F13B-4DA1-B0C5-25C285AF67B5}"/>
              </a:ext>
            </a:extLst>
          </p:cNvPr>
          <p:cNvCxnSpPr>
            <a:cxnSpLocks/>
          </p:cNvCxnSpPr>
          <p:nvPr/>
        </p:nvCxnSpPr>
        <p:spPr>
          <a:xfrm>
            <a:off x="6930254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079F9F71-152A-48C8-942C-100E98890CC9}"/>
              </a:ext>
            </a:extLst>
          </p:cNvPr>
          <p:cNvCxnSpPr>
            <a:cxnSpLocks/>
          </p:cNvCxnSpPr>
          <p:nvPr/>
        </p:nvCxnSpPr>
        <p:spPr>
          <a:xfrm>
            <a:off x="7408370" y="2827359"/>
            <a:ext cx="4630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E6CBC84C-DD5F-48FA-BAE1-B6DC337336B6}"/>
              </a:ext>
            </a:extLst>
          </p:cNvPr>
          <p:cNvCxnSpPr/>
          <p:nvPr/>
        </p:nvCxnSpPr>
        <p:spPr>
          <a:xfrm>
            <a:off x="7408370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Box 446">
            <a:extLst>
              <a:ext uri="{FF2B5EF4-FFF2-40B4-BE49-F238E27FC236}">
                <a16:creationId xmlns:a16="http://schemas.microsoft.com/office/drawing/2014/main" id="{1294FCAC-BE5A-4988-B2BF-0956EA79B087}"/>
              </a:ext>
            </a:extLst>
          </p:cNvPr>
          <p:cNvSpPr txBox="1"/>
          <p:nvPr/>
        </p:nvSpPr>
        <p:spPr>
          <a:xfrm>
            <a:off x="1319587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E093E15-8F9A-4831-97CC-D53700E35984}"/>
              </a:ext>
            </a:extLst>
          </p:cNvPr>
          <p:cNvSpPr txBox="1"/>
          <p:nvPr/>
        </p:nvSpPr>
        <p:spPr>
          <a:xfrm>
            <a:off x="1797702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C75EFD86-C381-47B5-AB6D-044F42600ECD}"/>
              </a:ext>
            </a:extLst>
          </p:cNvPr>
          <p:cNvSpPr txBox="1"/>
          <p:nvPr/>
        </p:nvSpPr>
        <p:spPr>
          <a:xfrm>
            <a:off x="4126114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92E44C08-1B30-4DEF-BD01-3F9602AFABFE}"/>
              </a:ext>
            </a:extLst>
          </p:cNvPr>
          <p:cNvSpPr txBox="1"/>
          <p:nvPr/>
        </p:nvSpPr>
        <p:spPr>
          <a:xfrm>
            <a:off x="4604230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5D284115-3356-4CD8-AFCA-5904E283E43B}"/>
              </a:ext>
            </a:extLst>
          </p:cNvPr>
          <p:cNvSpPr txBox="1"/>
          <p:nvPr/>
        </p:nvSpPr>
        <p:spPr>
          <a:xfrm>
            <a:off x="559701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1BBD6F-3653-4CDF-B133-EF82E0A103B6}"/>
              </a:ext>
            </a:extLst>
          </p:cNvPr>
          <p:cNvSpPr txBox="1"/>
          <p:nvPr/>
        </p:nvSpPr>
        <p:spPr>
          <a:xfrm>
            <a:off x="7065594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7DDAB671-F6C8-43D8-A547-E239DB08BFAF}"/>
              </a:ext>
            </a:extLst>
          </p:cNvPr>
          <p:cNvSpPr txBox="1"/>
          <p:nvPr/>
        </p:nvSpPr>
        <p:spPr>
          <a:xfrm>
            <a:off x="2284599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8A45BC1A-550C-4AA8-8A12-9E1C408C9A52}"/>
              </a:ext>
            </a:extLst>
          </p:cNvPr>
          <p:cNvSpPr txBox="1"/>
          <p:nvPr/>
        </p:nvSpPr>
        <p:spPr>
          <a:xfrm>
            <a:off x="276125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8F00B546-B43F-42DE-B2C0-772C340F2781}"/>
              </a:ext>
            </a:extLst>
          </p:cNvPr>
          <p:cNvSpPr txBox="1"/>
          <p:nvPr/>
        </p:nvSpPr>
        <p:spPr>
          <a:xfrm>
            <a:off x="321159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EC797646-C9A7-446A-86B4-51C6D541286D}"/>
              </a:ext>
            </a:extLst>
          </p:cNvPr>
          <p:cNvSpPr txBox="1"/>
          <p:nvPr/>
        </p:nvSpPr>
        <p:spPr>
          <a:xfrm>
            <a:off x="3688248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159F493E-51CD-403B-BBE2-236EF1F503DD}"/>
              </a:ext>
            </a:extLst>
          </p:cNvPr>
          <p:cNvSpPr txBox="1"/>
          <p:nvPr/>
        </p:nvSpPr>
        <p:spPr>
          <a:xfrm>
            <a:off x="607948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54F5CBB2-F4C4-4B2D-99AF-56CF58B6A5E3}"/>
              </a:ext>
            </a:extLst>
          </p:cNvPr>
          <p:cNvSpPr txBox="1"/>
          <p:nvPr/>
        </p:nvSpPr>
        <p:spPr>
          <a:xfrm>
            <a:off x="65561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EAC363EC-2156-484A-B20D-B371EADBE70B}"/>
              </a:ext>
            </a:extLst>
          </p:cNvPr>
          <p:cNvSpPr txBox="1"/>
          <p:nvPr/>
        </p:nvSpPr>
        <p:spPr>
          <a:xfrm>
            <a:off x="74713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14857D2C-C0D1-49E4-A83C-E17442F6FA42}"/>
              </a:ext>
            </a:extLst>
          </p:cNvPr>
          <p:cNvSpPr/>
          <p:nvPr/>
        </p:nvSpPr>
        <p:spPr>
          <a:xfrm>
            <a:off x="8803109" y="2585983"/>
            <a:ext cx="229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/>
              </a:rPr>
              <a:t>t</a:t>
            </a:r>
          </a:p>
        </p:txBody>
      </p: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C0D564DA-9998-4AF6-A531-527F322E353C}"/>
              </a:ext>
            </a:extLst>
          </p:cNvPr>
          <p:cNvCxnSpPr/>
          <p:nvPr/>
        </p:nvCxnSpPr>
        <p:spPr>
          <a:xfrm>
            <a:off x="1192872" y="1653881"/>
            <a:ext cx="0" cy="54285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4A7A4C40-A31F-4209-A9DD-64411A481705}"/>
              </a:ext>
            </a:extLst>
          </p:cNvPr>
          <p:cNvCxnSpPr>
            <a:cxnSpLocks/>
          </p:cNvCxnSpPr>
          <p:nvPr/>
        </p:nvCxnSpPr>
        <p:spPr>
          <a:xfrm>
            <a:off x="1667637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E26241B8-3340-4BE1-BB34-93ACD47D73E5}"/>
              </a:ext>
            </a:extLst>
          </p:cNvPr>
          <p:cNvCxnSpPr>
            <a:cxnSpLocks/>
          </p:cNvCxnSpPr>
          <p:nvPr/>
        </p:nvCxnSpPr>
        <p:spPr>
          <a:xfrm>
            <a:off x="310063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36B41B11-BA78-4E69-A66C-134DBE96F011}"/>
              </a:ext>
            </a:extLst>
          </p:cNvPr>
          <p:cNvCxnSpPr>
            <a:cxnSpLocks/>
          </p:cNvCxnSpPr>
          <p:nvPr/>
        </p:nvCxnSpPr>
        <p:spPr>
          <a:xfrm flipH="1">
            <a:off x="4524930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5625430-8171-42B3-9E90-EE7987B0F706}"/>
              </a:ext>
            </a:extLst>
          </p:cNvPr>
          <p:cNvCxnSpPr>
            <a:cxnSpLocks/>
          </p:cNvCxnSpPr>
          <p:nvPr/>
        </p:nvCxnSpPr>
        <p:spPr>
          <a:xfrm>
            <a:off x="5475342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7EF44C91-27BA-4EDA-9F99-C56EC7887D9E}"/>
              </a:ext>
            </a:extLst>
          </p:cNvPr>
          <p:cNvCxnSpPr>
            <a:cxnSpLocks/>
          </p:cNvCxnSpPr>
          <p:nvPr/>
        </p:nvCxnSpPr>
        <p:spPr>
          <a:xfrm>
            <a:off x="6923424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AF8C4304-7309-4735-9491-150213246152}"/>
              </a:ext>
            </a:extLst>
          </p:cNvPr>
          <p:cNvCxnSpPr>
            <a:cxnSpLocks/>
          </p:cNvCxnSpPr>
          <p:nvPr/>
        </p:nvCxnSpPr>
        <p:spPr>
          <a:xfrm>
            <a:off x="2145303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C224B034-193A-47EE-AEE3-661FB418D19C}"/>
              </a:ext>
            </a:extLst>
          </p:cNvPr>
          <p:cNvCxnSpPr>
            <a:cxnSpLocks/>
          </p:cNvCxnSpPr>
          <p:nvPr/>
        </p:nvCxnSpPr>
        <p:spPr>
          <a:xfrm>
            <a:off x="3575400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E96CCA89-2897-4EB4-AC80-1E0CE8BA1600}"/>
              </a:ext>
            </a:extLst>
          </p:cNvPr>
          <p:cNvCxnSpPr>
            <a:cxnSpLocks/>
          </p:cNvCxnSpPr>
          <p:nvPr/>
        </p:nvCxnSpPr>
        <p:spPr>
          <a:xfrm flipH="1">
            <a:off x="5000136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9AED6EA9-0924-49BC-A0EA-30C1A4E9CB82}"/>
              </a:ext>
            </a:extLst>
          </p:cNvPr>
          <p:cNvCxnSpPr>
            <a:cxnSpLocks/>
          </p:cNvCxnSpPr>
          <p:nvPr/>
        </p:nvCxnSpPr>
        <p:spPr>
          <a:xfrm>
            <a:off x="6425313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3F299A94-049C-4654-8EE9-73751FB2C9CE}"/>
              </a:ext>
            </a:extLst>
          </p:cNvPr>
          <p:cNvCxnSpPr>
            <a:cxnSpLocks/>
          </p:cNvCxnSpPr>
          <p:nvPr/>
        </p:nvCxnSpPr>
        <p:spPr>
          <a:xfrm>
            <a:off x="7856440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C8414150-08B9-4C27-B9A5-8F87EDE492BE}"/>
              </a:ext>
            </a:extLst>
          </p:cNvPr>
          <p:cNvCxnSpPr>
            <a:cxnSpLocks/>
          </p:cNvCxnSpPr>
          <p:nvPr/>
        </p:nvCxnSpPr>
        <p:spPr>
          <a:xfrm>
            <a:off x="1192872" y="2645947"/>
            <a:ext cx="76920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A41694FA-AAE3-474E-81DE-102B62DEC564}"/>
              </a:ext>
            </a:extLst>
          </p:cNvPr>
          <p:cNvCxnSpPr/>
          <p:nvPr/>
        </p:nvCxnSpPr>
        <p:spPr>
          <a:xfrm>
            <a:off x="1192872" y="3366335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1D1A9593-C6E7-4816-80EC-AB3628030DBB}"/>
              </a:ext>
            </a:extLst>
          </p:cNvPr>
          <p:cNvCxnSpPr/>
          <p:nvPr/>
        </p:nvCxnSpPr>
        <p:spPr>
          <a:xfrm>
            <a:off x="2149103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F7B91459-1F32-45BE-952E-CD8B5F834E11}"/>
              </a:ext>
            </a:extLst>
          </p:cNvPr>
          <p:cNvCxnSpPr/>
          <p:nvPr/>
        </p:nvCxnSpPr>
        <p:spPr>
          <a:xfrm>
            <a:off x="3105334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29EEF4C9-8877-4314-AE85-609941AE43E5}"/>
              </a:ext>
            </a:extLst>
          </p:cNvPr>
          <p:cNvCxnSpPr/>
          <p:nvPr/>
        </p:nvCxnSpPr>
        <p:spPr>
          <a:xfrm>
            <a:off x="4061565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7102210A-0C5B-4750-8DE1-C7771F725915}"/>
              </a:ext>
            </a:extLst>
          </p:cNvPr>
          <p:cNvCxnSpPr/>
          <p:nvPr/>
        </p:nvCxnSpPr>
        <p:spPr>
          <a:xfrm>
            <a:off x="4061565" y="3366335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CC516781-EE78-4BB7-B95B-3BD7A33A1374}"/>
              </a:ext>
            </a:extLst>
          </p:cNvPr>
          <p:cNvCxnSpPr>
            <a:cxnSpLocks/>
          </p:cNvCxnSpPr>
          <p:nvPr/>
        </p:nvCxnSpPr>
        <p:spPr>
          <a:xfrm>
            <a:off x="5006220" y="3741759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567ACB53-3CE6-4175-BAE1-804CCB1AF465}"/>
              </a:ext>
            </a:extLst>
          </p:cNvPr>
          <p:cNvCxnSpPr>
            <a:cxnSpLocks/>
          </p:cNvCxnSpPr>
          <p:nvPr/>
        </p:nvCxnSpPr>
        <p:spPr>
          <a:xfrm>
            <a:off x="5484336" y="3739743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2ECE517-CD76-43F8-A715-A7B5BF9068B9}"/>
              </a:ext>
            </a:extLst>
          </p:cNvPr>
          <p:cNvCxnSpPr/>
          <p:nvPr/>
        </p:nvCxnSpPr>
        <p:spPr>
          <a:xfrm>
            <a:off x="5966406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4EC1D24D-BCA3-4D00-91A1-05567F52977D}"/>
              </a:ext>
            </a:extLst>
          </p:cNvPr>
          <p:cNvCxnSpPr/>
          <p:nvPr/>
        </p:nvCxnSpPr>
        <p:spPr>
          <a:xfrm>
            <a:off x="5000136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E44E3A7F-C7E4-4349-B6ED-810430D6A9AA}"/>
              </a:ext>
            </a:extLst>
          </p:cNvPr>
          <p:cNvCxnSpPr/>
          <p:nvPr/>
        </p:nvCxnSpPr>
        <p:spPr>
          <a:xfrm>
            <a:off x="2154339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A3E51231-9214-410C-B7A3-A6577E93E35E}"/>
              </a:ext>
            </a:extLst>
          </p:cNvPr>
          <p:cNvCxnSpPr>
            <a:cxnSpLocks/>
          </p:cNvCxnSpPr>
          <p:nvPr/>
        </p:nvCxnSpPr>
        <p:spPr>
          <a:xfrm>
            <a:off x="8343992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6" name="TextBox 815">
            <a:extLst>
              <a:ext uri="{FF2B5EF4-FFF2-40B4-BE49-F238E27FC236}">
                <a16:creationId xmlns:a16="http://schemas.microsoft.com/office/drawing/2014/main" id="{534BCBD8-85B3-4543-9E92-200875510761}"/>
              </a:ext>
            </a:extLst>
          </p:cNvPr>
          <p:cNvSpPr txBox="1"/>
          <p:nvPr/>
        </p:nvSpPr>
        <p:spPr>
          <a:xfrm>
            <a:off x="658766" y="2202392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+1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7" name="TextBox 816">
            <a:extLst>
              <a:ext uri="{FF2B5EF4-FFF2-40B4-BE49-F238E27FC236}">
                <a16:creationId xmlns:a16="http://schemas.microsoft.com/office/drawing/2014/main" id="{03C54F15-729A-48A9-946F-97B8731B10A3}"/>
              </a:ext>
            </a:extLst>
          </p:cNvPr>
          <p:cNvSpPr txBox="1"/>
          <p:nvPr/>
        </p:nvSpPr>
        <p:spPr>
          <a:xfrm>
            <a:off x="658766" y="2642693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-1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5F5AD6D5-B71B-4B71-9559-E23B473D7A28}"/>
              </a:ext>
            </a:extLst>
          </p:cNvPr>
          <p:cNvSpPr txBox="1"/>
          <p:nvPr/>
        </p:nvSpPr>
        <p:spPr>
          <a:xfrm>
            <a:off x="566085" y="3189552"/>
            <a:ext cx="72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bo</a:t>
            </a:r>
            <a:r>
              <a:rPr lang="en-US" dirty="0">
                <a:latin typeface="Bahnschrift" panose="020B0502040204020203" pitchFamily="34" charset="0"/>
              </a:rPr>
              <a:t>(t)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10A4AF-BA66-47F0-96FF-C7660334BA5B}"/>
              </a:ext>
            </a:extLst>
          </p:cNvPr>
          <p:cNvSpPr txBox="1"/>
          <p:nvPr/>
        </p:nvSpPr>
        <p:spPr>
          <a:xfrm>
            <a:off x="51462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37C3E2-8ADE-4CDB-A54C-6A29BD4D65CD}"/>
              </a:ext>
            </a:extLst>
          </p:cNvPr>
          <p:cNvSpPr/>
          <p:nvPr/>
        </p:nvSpPr>
        <p:spPr>
          <a:xfrm>
            <a:off x="122376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8FAED3-A92C-4D85-8CD1-BCD28C8068B7}"/>
              </a:ext>
            </a:extLst>
          </p:cNvPr>
          <p:cNvSpPr/>
          <p:nvPr/>
        </p:nvSpPr>
        <p:spPr>
          <a:xfrm>
            <a:off x="169842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662A10-1503-497A-AD06-46257948748E}"/>
              </a:ext>
            </a:extLst>
          </p:cNvPr>
          <p:cNvSpPr/>
          <p:nvPr/>
        </p:nvSpPr>
        <p:spPr>
          <a:xfrm>
            <a:off x="217307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C75A85-D256-4A6E-8938-C51142983688}"/>
              </a:ext>
            </a:extLst>
          </p:cNvPr>
          <p:cNvSpPr/>
          <p:nvPr/>
        </p:nvSpPr>
        <p:spPr>
          <a:xfrm>
            <a:off x="264773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2BB5A46-3C80-4463-9DF3-7E40F1DD4F31}"/>
              </a:ext>
            </a:extLst>
          </p:cNvPr>
          <p:cNvSpPr/>
          <p:nvPr/>
        </p:nvSpPr>
        <p:spPr>
          <a:xfrm>
            <a:off x="3122395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5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23221E6-40C8-45E9-82D3-19ED98DFDC0D}"/>
              </a:ext>
            </a:extLst>
          </p:cNvPr>
          <p:cNvSpPr/>
          <p:nvPr/>
        </p:nvSpPr>
        <p:spPr>
          <a:xfrm>
            <a:off x="3597053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6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3A8FB1D-321D-4721-8A4E-78D131E402F2}"/>
              </a:ext>
            </a:extLst>
          </p:cNvPr>
          <p:cNvSpPr/>
          <p:nvPr/>
        </p:nvSpPr>
        <p:spPr>
          <a:xfrm>
            <a:off x="4071711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7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AECAFE5-8C9B-4D5F-A5A8-34DD08681E8E}"/>
              </a:ext>
            </a:extLst>
          </p:cNvPr>
          <p:cNvSpPr/>
          <p:nvPr/>
        </p:nvSpPr>
        <p:spPr>
          <a:xfrm>
            <a:off x="4546369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8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0A042C-05EE-4EFA-BD4C-B1447D8E459E}"/>
              </a:ext>
            </a:extLst>
          </p:cNvPr>
          <p:cNvSpPr/>
          <p:nvPr/>
        </p:nvSpPr>
        <p:spPr>
          <a:xfrm>
            <a:off x="5021027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9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8A56F14-4E48-4FB6-86EB-70018CF5708B}"/>
              </a:ext>
            </a:extLst>
          </p:cNvPr>
          <p:cNvSpPr/>
          <p:nvPr/>
        </p:nvSpPr>
        <p:spPr>
          <a:xfrm>
            <a:off x="5495685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10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57001AB-5D72-43E5-A4F9-A3BC2CEF1429}"/>
              </a:ext>
            </a:extLst>
          </p:cNvPr>
          <p:cNvSpPr/>
          <p:nvPr/>
        </p:nvSpPr>
        <p:spPr>
          <a:xfrm>
            <a:off x="597034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F9F7B6A-4371-42C6-89BB-BAFDE02D423C}"/>
              </a:ext>
            </a:extLst>
          </p:cNvPr>
          <p:cNvSpPr/>
          <p:nvPr/>
        </p:nvSpPr>
        <p:spPr>
          <a:xfrm>
            <a:off x="644500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B6D1DC-8902-4792-BBBC-C6E2E6722433}"/>
              </a:ext>
            </a:extLst>
          </p:cNvPr>
          <p:cNvSpPr/>
          <p:nvPr/>
        </p:nvSpPr>
        <p:spPr>
          <a:xfrm>
            <a:off x="691965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5A0D7FA-DB35-4422-8F1D-1DD81FE012AF}"/>
              </a:ext>
            </a:extLst>
          </p:cNvPr>
          <p:cNvSpPr/>
          <p:nvPr/>
        </p:nvSpPr>
        <p:spPr>
          <a:xfrm>
            <a:off x="739431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B22ACED-D4A6-46CE-8BB7-CA5F76164F22}"/>
              </a:ext>
            </a:extLst>
          </p:cNvPr>
          <p:cNvSpPr/>
          <p:nvPr/>
        </p:nvSpPr>
        <p:spPr>
          <a:xfrm>
            <a:off x="7868974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15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110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Quadrature Phase Shift keying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147699A-A459-4987-8447-09EB82051E0F}"/>
              </a:ext>
            </a:extLst>
          </p:cNvPr>
          <p:cNvCxnSpPr>
            <a:cxnSpLocks/>
          </p:cNvCxnSpPr>
          <p:nvPr/>
        </p:nvCxnSpPr>
        <p:spPr>
          <a:xfrm>
            <a:off x="1192872" y="2451935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071A47F2-76DE-45D1-AA75-9AF16B638907}"/>
              </a:ext>
            </a:extLst>
          </p:cNvPr>
          <p:cNvCxnSpPr>
            <a:cxnSpLocks/>
          </p:cNvCxnSpPr>
          <p:nvPr/>
        </p:nvCxnSpPr>
        <p:spPr>
          <a:xfrm>
            <a:off x="1192872" y="2827359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7E2E4B5-C2D7-4AC0-BBA0-AE6D2F98EA0D}"/>
              </a:ext>
            </a:extLst>
          </p:cNvPr>
          <p:cNvCxnSpPr>
            <a:cxnSpLocks/>
          </p:cNvCxnSpPr>
          <p:nvPr/>
        </p:nvCxnSpPr>
        <p:spPr>
          <a:xfrm>
            <a:off x="2622969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D505B13F-2332-419F-8C9B-4B0C60F36085}"/>
              </a:ext>
            </a:extLst>
          </p:cNvPr>
          <p:cNvCxnSpPr>
            <a:cxnSpLocks/>
          </p:cNvCxnSpPr>
          <p:nvPr/>
        </p:nvCxnSpPr>
        <p:spPr>
          <a:xfrm>
            <a:off x="405016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5340975C-5339-4A2F-B5B6-97FFFF2157AC}"/>
              </a:ext>
            </a:extLst>
          </p:cNvPr>
          <p:cNvCxnSpPr>
            <a:cxnSpLocks/>
          </p:cNvCxnSpPr>
          <p:nvPr/>
        </p:nvCxnSpPr>
        <p:spPr>
          <a:xfrm flipH="1">
            <a:off x="5950107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A2B127E-F8ED-4324-BDEC-EF85ED4AB66A}"/>
              </a:ext>
            </a:extLst>
          </p:cNvPr>
          <p:cNvCxnSpPr>
            <a:cxnSpLocks/>
          </p:cNvCxnSpPr>
          <p:nvPr/>
        </p:nvCxnSpPr>
        <p:spPr>
          <a:xfrm>
            <a:off x="7408369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34C5A2F2-3470-4613-B047-967BD7D7402A}"/>
              </a:ext>
            </a:extLst>
          </p:cNvPr>
          <p:cNvCxnSpPr/>
          <p:nvPr/>
        </p:nvCxnSpPr>
        <p:spPr>
          <a:xfrm>
            <a:off x="1192872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AF792382-D261-4856-B6C1-A05202F9546B}"/>
              </a:ext>
            </a:extLst>
          </p:cNvPr>
          <p:cNvCxnSpPr/>
          <p:nvPr/>
        </p:nvCxnSpPr>
        <p:spPr>
          <a:xfrm>
            <a:off x="2149103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F93DDEC7-41DA-42B8-B942-889185B3B897}"/>
              </a:ext>
            </a:extLst>
          </p:cNvPr>
          <p:cNvCxnSpPr/>
          <p:nvPr/>
        </p:nvCxnSpPr>
        <p:spPr>
          <a:xfrm>
            <a:off x="2149103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5C9B98A8-345B-400F-B110-EB536F1DFAD5}"/>
              </a:ext>
            </a:extLst>
          </p:cNvPr>
          <p:cNvCxnSpPr/>
          <p:nvPr/>
        </p:nvCxnSpPr>
        <p:spPr>
          <a:xfrm>
            <a:off x="3105334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A676A0C5-1397-45D2-91A4-256AC9DBBC73}"/>
              </a:ext>
            </a:extLst>
          </p:cNvPr>
          <p:cNvCxnSpPr/>
          <p:nvPr/>
        </p:nvCxnSpPr>
        <p:spPr>
          <a:xfrm>
            <a:off x="406156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7B22C568-A3D6-4FC4-AC85-5F1416F3F2CC}"/>
              </a:ext>
            </a:extLst>
          </p:cNvPr>
          <p:cNvCxnSpPr/>
          <p:nvPr/>
        </p:nvCxnSpPr>
        <p:spPr>
          <a:xfrm>
            <a:off x="4061565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3E6079-FE22-46DF-9E30-C1C0565851FD}"/>
              </a:ext>
            </a:extLst>
          </p:cNvPr>
          <p:cNvCxnSpPr/>
          <p:nvPr/>
        </p:nvCxnSpPr>
        <p:spPr>
          <a:xfrm>
            <a:off x="501779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2FF415C3-6452-4AEE-BCF4-4BF4C3D43404}"/>
              </a:ext>
            </a:extLst>
          </p:cNvPr>
          <p:cNvCxnSpPr>
            <a:cxnSpLocks/>
          </p:cNvCxnSpPr>
          <p:nvPr/>
        </p:nvCxnSpPr>
        <p:spPr>
          <a:xfrm>
            <a:off x="5017795" y="2827359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E6F70A97-5C7B-4A7C-8E33-F6CE4BEDCC06}"/>
              </a:ext>
            </a:extLst>
          </p:cNvPr>
          <p:cNvCxnSpPr/>
          <p:nvPr/>
        </p:nvCxnSpPr>
        <p:spPr>
          <a:xfrm>
            <a:off x="5495911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240C8FD-4F0F-4B8E-8F76-5ED77E42AEEE}"/>
              </a:ext>
            </a:extLst>
          </p:cNvPr>
          <p:cNvCxnSpPr>
            <a:cxnSpLocks/>
          </p:cNvCxnSpPr>
          <p:nvPr/>
        </p:nvCxnSpPr>
        <p:spPr>
          <a:xfrm>
            <a:off x="5495911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5E09F949-6185-4E33-BA6D-BC367E97A4FE}"/>
              </a:ext>
            </a:extLst>
          </p:cNvPr>
          <p:cNvCxnSpPr/>
          <p:nvPr/>
        </p:nvCxnSpPr>
        <p:spPr>
          <a:xfrm>
            <a:off x="6930257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B6CE9840-AE5E-49C2-9B99-949DF99D5823}"/>
              </a:ext>
            </a:extLst>
          </p:cNvPr>
          <p:cNvCxnSpPr/>
          <p:nvPr/>
        </p:nvCxnSpPr>
        <p:spPr>
          <a:xfrm>
            <a:off x="5974026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041EE642-2486-46ED-8798-31C5C27D5DF9}"/>
              </a:ext>
            </a:extLst>
          </p:cNvPr>
          <p:cNvCxnSpPr/>
          <p:nvPr/>
        </p:nvCxnSpPr>
        <p:spPr>
          <a:xfrm>
            <a:off x="5974026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84D779D2-F13B-4DA1-B0C5-25C285AF67B5}"/>
              </a:ext>
            </a:extLst>
          </p:cNvPr>
          <p:cNvCxnSpPr>
            <a:cxnSpLocks/>
          </p:cNvCxnSpPr>
          <p:nvPr/>
        </p:nvCxnSpPr>
        <p:spPr>
          <a:xfrm>
            <a:off x="6930254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079F9F71-152A-48C8-942C-100E98890CC9}"/>
              </a:ext>
            </a:extLst>
          </p:cNvPr>
          <p:cNvCxnSpPr>
            <a:cxnSpLocks/>
          </p:cNvCxnSpPr>
          <p:nvPr/>
        </p:nvCxnSpPr>
        <p:spPr>
          <a:xfrm>
            <a:off x="7408370" y="2827359"/>
            <a:ext cx="4630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E6CBC84C-DD5F-48FA-BAE1-B6DC337336B6}"/>
              </a:ext>
            </a:extLst>
          </p:cNvPr>
          <p:cNvCxnSpPr/>
          <p:nvPr/>
        </p:nvCxnSpPr>
        <p:spPr>
          <a:xfrm>
            <a:off x="7408370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Box 446">
            <a:extLst>
              <a:ext uri="{FF2B5EF4-FFF2-40B4-BE49-F238E27FC236}">
                <a16:creationId xmlns:a16="http://schemas.microsoft.com/office/drawing/2014/main" id="{1294FCAC-BE5A-4988-B2BF-0956EA79B087}"/>
              </a:ext>
            </a:extLst>
          </p:cNvPr>
          <p:cNvSpPr txBox="1"/>
          <p:nvPr/>
        </p:nvSpPr>
        <p:spPr>
          <a:xfrm>
            <a:off x="1319587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E093E15-8F9A-4831-97CC-D53700E35984}"/>
              </a:ext>
            </a:extLst>
          </p:cNvPr>
          <p:cNvSpPr txBox="1"/>
          <p:nvPr/>
        </p:nvSpPr>
        <p:spPr>
          <a:xfrm>
            <a:off x="1797702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C75EFD86-C381-47B5-AB6D-044F42600ECD}"/>
              </a:ext>
            </a:extLst>
          </p:cNvPr>
          <p:cNvSpPr txBox="1"/>
          <p:nvPr/>
        </p:nvSpPr>
        <p:spPr>
          <a:xfrm>
            <a:off x="4126114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92E44C08-1B30-4DEF-BD01-3F9602AFABFE}"/>
              </a:ext>
            </a:extLst>
          </p:cNvPr>
          <p:cNvSpPr txBox="1"/>
          <p:nvPr/>
        </p:nvSpPr>
        <p:spPr>
          <a:xfrm>
            <a:off x="4604230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5D284115-3356-4CD8-AFCA-5904E283E43B}"/>
              </a:ext>
            </a:extLst>
          </p:cNvPr>
          <p:cNvSpPr txBox="1"/>
          <p:nvPr/>
        </p:nvSpPr>
        <p:spPr>
          <a:xfrm>
            <a:off x="559701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1BBD6F-3653-4CDF-B133-EF82E0A103B6}"/>
              </a:ext>
            </a:extLst>
          </p:cNvPr>
          <p:cNvSpPr txBox="1"/>
          <p:nvPr/>
        </p:nvSpPr>
        <p:spPr>
          <a:xfrm>
            <a:off x="7065594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7DDAB671-F6C8-43D8-A547-E239DB08BFAF}"/>
              </a:ext>
            </a:extLst>
          </p:cNvPr>
          <p:cNvSpPr txBox="1"/>
          <p:nvPr/>
        </p:nvSpPr>
        <p:spPr>
          <a:xfrm>
            <a:off x="2284599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8A45BC1A-550C-4AA8-8A12-9E1C408C9A52}"/>
              </a:ext>
            </a:extLst>
          </p:cNvPr>
          <p:cNvSpPr txBox="1"/>
          <p:nvPr/>
        </p:nvSpPr>
        <p:spPr>
          <a:xfrm>
            <a:off x="276125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8F00B546-B43F-42DE-B2C0-772C340F2781}"/>
              </a:ext>
            </a:extLst>
          </p:cNvPr>
          <p:cNvSpPr txBox="1"/>
          <p:nvPr/>
        </p:nvSpPr>
        <p:spPr>
          <a:xfrm>
            <a:off x="321159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EC797646-C9A7-446A-86B4-51C6D541286D}"/>
              </a:ext>
            </a:extLst>
          </p:cNvPr>
          <p:cNvSpPr txBox="1"/>
          <p:nvPr/>
        </p:nvSpPr>
        <p:spPr>
          <a:xfrm>
            <a:off x="3688248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159F493E-51CD-403B-BBE2-236EF1F503DD}"/>
              </a:ext>
            </a:extLst>
          </p:cNvPr>
          <p:cNvSpPr txBox="1"/>
          <p:nvPr/>
        </p:nvSpPr>
        <p:spPr>
          <a:xfrm>
            <a:off x="607948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54F5CBB2-F4C4-4B2D-99AF-56CF58B6A5E3}"/>
              </a:ext>
            </a:extLst>
          </p:cNvPr>
          <p:cNvSpPr txBox="1"/>
          <p:nvPr/>
        </p:nvSpPr>
        <p:spPr>
          <a:xfrm>
            <a:off x="65561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EAC363EC-2156-484A-B20D-B371EADBE70B}"/>
              </a:ext>
            </a:extLst>
          </p:cNvPr>
          <p:cNvSpPr txBox="1"/>
          <p:nvPr/>
        </p:nvSpPr>
        <p:spPr>
          <a:xfrm>
            <a:off x="74713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14857D2C-C0D1-49E4-A83C-E17442F6FA42}"/>
              </a:ext>
            </a:extLst>
          </p:cNvPr>
          <p:cNvSpPr/>
          <p:nvPr/>
        </p:nvSpPr>
        <p:spPr>
          <a:xfrm>
            <a:off x="8803109" y="2585983"/>
            <a:ext cx="229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/>
              </a:rPr>
              <a:t>t</a:t>
            </a:r>
          </a:p>
        </p:txBody>
      </p: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C0D564DA-9998-4AF6-A531-527F322E353C}"/>
              </a:ext>
            </a:extLst>
          </p:cNvPr>
          <p:cNvCxnSpPr/>
          <p:nvPr/>
        </p:nvCxnSpPr>
        <p:spPr>
          <a:xfrm>
            <a:off x="1192872" y="1653881"/>
            <a:ext cx="0" cy="54285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4A7A4C40-A31F-4209-A9DD-64411A481705}"/>
              </a:ext>
            </a:extLst>
          </p:cNvPr>
          <p:cNvCxnSpPr>
            <a:cxnSpLocks/>
          </p:cNvCxnSpPr>
          <p:nvPr/>
        </p:nvCxnSpPr>
        <p:spPr>
          <a:xfrm>
            <a:off x="1667637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E26241B8-3340-4BE1-BB34-93ACD47D73E5}"/>
              </a:ext>
            </a:extLst>
          </p:cNvPr>
          <p:cNvCxnSpPr>
            <a:cxnSpLocks/>
          </p:cNvCxnSpPr>
          <p:nvPr/>
        </p:nvCxnSpPr>
        <p:spPr>
          <a:xfrm>
            <a:off x="310063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36B41B11-BA78-4E69-A66C-134DBE96F011}"/>
              </a:ext>
            </a:extLst>
          </p:cNvPr>
          <p:cNvCxnSpPr>
            <a:cxnSpLocks/>
          </p:cNvCxnSpPr>
          <p:nvPr/>
        </p:nvCxnSpPr>
        <p:spPr>
          <a:xfrm flipH="1">
            <a:off x="4524930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5625430-8171-42B3-9E90-EE7987B0F706}"/>
              </a:ext>
            </a:extLst>
          </p:cNvPr>
          <p:cNvCxnSpPr>
            <a:cxnSpLocks/>
          </p:cNvCxnSpPr>
          <p:nvPr/>
        </p:nvCxnSpPr>
        <p:spPr>
          <a:xfrm>
            <a:off x="5475342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7EF44C91-27BA-4EDA-9F99-C56EC7887D9E}"/>
              </a:ext>
            </a:extLst>
          </p:cNvPr>
          <p:cNvCxnSpPr>
            <a:cxnSpLocks/>
          </p:cNvCxnSpPr>
          <p:nvPr/>
        </p:nvCxnSpPr>
        <p:spPr>
          <a:xfrm>
            <a:off x="6923424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AF8C4304-7309-4735-9491-150213246152}"/>
              </a:ext>
            </a:extLst>
          </p:cNvPr>
          <p:cNvCxnSpPr>
            <a:cxnSpLocks/>
          </p:cNvCxnSpPr>
          <p:nvPr/>
        </p:nvCxnSpPr>
        <p:spPr>
          <a:xfrm>
            <a:off x="2145303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C224B034-193A-47EE-AEE3-661FB418D19C}"/>
              </a:ext>
            </a:extLst>
          </p:cNvPr>
          <p:cNvCxnSpPr>
            <a:cxnSpLocks/>
          </p:cNvCxnSpPr>
          <p:nvPr/>
        </p:nvCxnSpPr>
        <p:spPr>
          <a:xfrm>
            <a:off x="3575400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E96CCA89-2897-4EB4-AC80-1E0CE8BA1600}"/>
              </a:ext>
            </a:extLst>
          </p:cNvPr>
          <p:cNvCxnSpPr>
            <a:cxnSpLocks/>
          </p:cNvCxnSpPr>
          <p:nvPr/>
        </p:nvCxnSpPr>
        <p:spPr>
          <a:xfrm flipH="1">
            <a:off x="5000136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9AED6EA9-0924-49BC-A0EA-30C1A4E9CB82}"/>
              </a:ext>
            </a:extLst>
          </p:cNvPr>
          <p:cNvCxnSpPr>
            <a:cxnSpLocks/>
          </p:cNvCxnSpPr>
          <p:nvPr/>
        </p:nvCxnSpPr>
        <p:spPr>
          <a:xfrm>
            <a:off x="6425313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3F299A94-049C-4654-8EE9-73751FB2C9CE}"/>
              </a:ext>
            </a:extLst>
          </p:cNvPr>
          <p:cNvCxnSpPr>
            <a:cxnSpLocks/>
          </p:cNvCxnSpPr>
          <p:nvPr/>
        </p:nvCxnSpPr>
        <p:spPr>
          <a:xfrm>
            <a:off x="7856440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C8414150-08B9-4C27-B9A5-8F87EDE492BE}"/>
              </a:ext>
            </a:extLst>
          </p:cNvPr>
          <p:cNvCxnSpPr>
            <a:cxnSpLocks/>
          </p:cNvCxnSpPr>
          <p:nvPr/>
        </p:nvCxnSpPr>
        <p:spPr>
          <a:xfrm>
            <a:off x="1192872" y="2645947"/>
            <a:ext cx="76920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A41694FA-AAE3-474E-81DE-102B62DEC564}"/>
              </a:ext>
            </a:extLst>
          </p:cNvPr>
          <p:cNvCxnSpPr/>
          <p:nvPr/>
        </p:nvCxnSpPr>
        <p:spPr>
          <a:xfrm>
            <a:off x="1192872" y="3366335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1D1A9593-C6E7-4816-80EC-AB3628030DBB}"/>
              </a:ext>
            </a:extLst>
          </p:cNvPr>
          <p:cNvCxnSpPr/>
          <p:nvPr/>
        </p:nvCxnSpPr>
        <p:spPr>
          <a:xfrm>
            <a:off x="2149103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F7B91459-1F32-45BE-952E-CD8B5F834E11}"/>
              </a:ext>
            </a:extLst>
          </p:cNvPr>
          <p:cNvCxnSpPr/>
          <p:nvPr/>
        </p:nvCxnSpPr>
        <p:spPr>
          <a:xfrm>
            <a:off x="3105334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29EEF4C9-8877-4314-AE85-609941AE43E5}"/>
              </a:ext>
            </a:extLst>
          </p:cNvPr>
          <p:cNvCxnSpPr/>
          <p:nvPr/>
        </p:nvCxnSpPr>
        <p:spPr>
          <a:xfrm>
            <a:off x="4061565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7102210A-0C5B-4750-8DE1-C7771F725915}"/>
              </a:ext>
            </a:extLst>
          </p:cNvPr>
          <p:cNvCxnSpPr/>
          <p:nvPr/>
        </p:nvCxnSpPr>
        <p:spPr>
          <a:xfrm>
            <a:off x="4061565" y="3366335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CC516781-EE78-4BB7-B95B-3BD7A33A1374}"/>
              </a:ext>
            </a:extLst>
          </p:cNvPr>
          <p:cNvCxnSpPr>
            <a:cxnSpLocks/>
          </p:cNvCxnSpPr>
          <p:nvPr/>
        </p:nvCxnSpPr>
        <p:spPr>
          <a:xfrm>
            <a:off x="5006220" y="3741759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567ACB53-3CE6-4175-BAE1-804CCB1AF465}"/>
              </a:ext>
            </a:extLst>
          </p:cNvPr>
          <p:cNvCxnSpPr>
            <a:cxnSpLocks/>
          </p:cNvCxnSpPr>
          <p:nvPr/>
        </p:nvCxnSpPr>
        <p:spPr>
          <a:xfrm>
            <a:off x="5484336" y="3739743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2ECE517-CD76-43F8-A715-A7B5BF9068B9}"/>
              </a:ext>
            </a:extLst>
          </p:cNvPr>
          <p:cNvCxnSpPr/>
          <p:nvPr/>
        </p:nvCxnSpPr>
        <p:spPr>
          <a:xfrm>
            <a:off x="5966406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C7BB4F0E-44A9-4DEF-BFC9-4765DE73994F}"/>
              </a:ext>
            </a:extLst>
          </p:cNvPr>
          <p:cNvCxnSpPr>
            <a:cxnSpLocks/>
          </p:cNvCxnSpPr>
          <p:nvPr/>
        </p:nvCxnSpPr>
        <p:spPr>
          <a:xfrm>
            <a:off x="6930254" y="3366335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347C4FC1-5693-45B9-99AD-E1723590AFB3}"/>
              </a:ext>
            </a:extLst>
          </p:cNvPr>
          <p:cNvCxnSpPr>
            <a:cxnSpLocks/>
          </p:cNvCxnSpPr>
          <p:nvPr/>
        </p:nvCxnSpPr>
        <p:spPr>
          <a:xfrm>
            <a:off x="7408370" y="3365071"/>
            <a:ext cx="463029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D8BA3CA2-7C72-4B97-AABF-950B59EB841C}"/>
              </a:ext>
            </a:extLst>
          </p:cNvPr>
          <p:cNvCxnSpPr/>
          <p:nvPr/>
        </p:nvCxnSpPr>
        <p:spPr>
          <a:xfrm>
            <a:off x="6930253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4EC1D24D-BCA3-4D00-91A1-05567F52977D}"/>
              </a:ext>
            </a:extLst>
          </p:cNvPr>
          <p:cNvCxnSpPr/>
          <p:nvPr/>
        </p:nvCxnSpPr>
        <p:spPr>
          <a:xfrm>
            <a:off x="5000136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E44E3A7F-C7E4-4349-B6ED-810430D6A9AA}"/>
              </a:ext>
            </a:extLst>
          </p:cNvPr>
          <p:cNvCxnSpPr/>
          <p:nvPr/>
        </p:nvCxnSpPr>
        <p:spPr>
          <a:xfrm>
            <a:off x="2154339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A3E51231-9214-410C-B7A3-A6577E93E35E}"/>
              </a:ext>
            </a:extLst>
          </p:cNvPr>
          <p:cNvCxnSpPr>
            <a:cxnSpLocks/>
          </p:cNvCxnSpPr>
          <p:nvPr/>
        </p:nvCxnSpPr>
        <p:spPr>
          <a:xfrm>
            <a:off x="8343992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6" name="TextBox 815">
            <a:extLst>
              <a:ext uri="{FF2B5EF4-FFF2-40B4-BE49-F238E27FC236}">
                <a16:creationId xmlns:a16="http://schemas.microsoft.com/office/drawing/2014/main" id="{534BCBD8-85B3-4543-9E92-200875510761}"/>
              </a:ext>
            </a:extLst>
          </p:cNvPr>
          <p:cNvSpPr txBox="1"/>
          <p:nvPr/>
        </p:nvSpPr>
        <p:spPr>
          <a:xfrm>
            <a:off x="658766" y="2202392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+1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7" name="TextBox 816">
            <a:extLst>
              <a:ext uri="{FF2B5EF4-FFF2-40B4-BE49-F238E27FC236}">
                <a16:creationId xmlns:a16="http://schemas.microsoft.com/office/drawing/2014/main" id="{03C54F15-729A-48A9-946F-97B8731B10A3}"/>
              </a:ext>
            </a:extLst>
          </p:cNvPr>
          <p:cNvSpPr txBox="1"/>
          <p:nvPr/>
        </p:nvSpPr>
        <p:spPr>
          <a:xfrm>
            <a:off x="658766" y="2642693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-1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5F5AD6D5-B71B-4B71-9559-E23B473D7A28}"/>
              </a:ext>
            </a:extLst>
          </p:cNvPr>
          <p:cNvSpPr txBox="1"/>
          <p:nvPr/>
        </p:nvSpPr>
        <p:spPr>
          <a:xfrm>
            <a:off x="566085" y="3189552"/>
            <a:ext cx="72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bo</a:t>
            </a:r>
            <a:r>
              <a:rPr lang="en-US" dirty="0">
                <a:latin typeface="Bahnschrift" panose="020B0502040204020203" pitchFamily="34" charset="0"/>
              </a:rPr>
              <a:t>(t)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10A4AF-BA66-47F0-96FF-C7660334BA5B}"/>
              </a:ext>
            </a:extLst>
          </p:cNvPr>
          <p:cNvSpPr txBox="1"/>
          <p:nvPr/>
        </p:nvSpPr>
        <p:spPr>
          <a:xfrm>
            <a:off x="51462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37C3E2-8ADE-4CDB-A54C-6A29BD4D65CD}"/>
              </a:ext>
            </a:extLst>
          </p:cNvPr>
          <p:cNvSpPr/>
          <p:nvPr/>
        </p:nvSpPr>
        <p:spPr>
          <a:xfrm>
            <a:off x="122376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8FAED3-A92C-4D85-8CD1-BCD28C8068B7}"/>
              </a:ext>
            </a:extLst>
          </p:cNvPr>
          <p:cNvSpPr/>
          <p:nvPr/>
        </p:nvSpPr>
        <p:spPr>
          <a:xfrm>
            <a:off x="169842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662A10-1503-497A-AD06-46257948748E}"/>
              </a:ext>
            </a:extLst>
          </p:cNvPr>
          <p:cNvSpPr/>
          <p:nvPr/>
        </p:nvSpPr>
        <p:spPr>
          <a:xfrm>
            <a:off x="217307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C75A85-D256-4A6E-8938-C51142983688}"/>
              </a:ext>
            </a:extLst>
          </p:cNvPr>
          <p:cNvSpPr/>
          <p:nvPr/>
        </p:nvSpPr>
        <p:spPr>
          <a:xfrm>
            <a:off x="264773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2BB5A46-3C80-4463-9DF3-7E40F1DD4F31}"/>
              </a:ext>
            </a:extLst>
          </p:cNvPr>
          <p:cNvSpPr/>
          <p:nvPr/>
        </p:nvSpPr>
        <p:spPr>
          <a:xfrm>
            <a:off x="3122395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5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23221E6-40C8-45E9-82D3-19ED98DFDC0D}"/>
              </a:ext>
            </a:extLst>
          </p:cNvPr>
          <p:cNvSpPr/>
          <p:nvPr/>
        </p:nvSpPr>
        <p:spPr>
          <a:xfrm>
            <a:off x="3597053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6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3A8FB1D-321D-4721-8A4E-78D131E402F2}"/>
              </a:ext>
            </a:extLst>
          </p:cNvPr>
          <p:cNvSpPr/>
          <p:nvPr/>
        </p:nvSpPr>
        <p:spPr>
          <a:xfrm>
            <a:off x="4071711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7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AECAFE5-8C9B-4D5F-A5A8-34DD08681E8E}"/>
              </a:ext>
            </a:extLst>
          </p:cNvPr>
          <p:cNvSpPr/>
          <p:nvPr/>
        </p:nvSpPr>
        <p:spPr>
          <a:xfrm>
            <a:off x="4546369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8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0A042C-05EE-4EFA-BD4C-B1447D8E459E}"/>
              </a:ext>
            </a:extLst>
          </p:cNvPr>
          <p:cNvSpPr/>
          <p:nvPr/>
        </p:nvSpPr>
        <p:spPr>
          <a:xfrm>
            <a:off x="5021027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9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8A56F14-4E48-4FB6-86EB-70018CF5708B}"/>
              </a:ext>
            </a:extLst>
          </p:cNvPr>
          <p:cNvSpPr/>
          <p:nvPr/>
        </p:nvSpPr>
        <p:spPr>
          <a:xfrm>
            <a:off x="5495685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10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57001AB-5D72-43E5-A4F9-A3BC2CEF1429}"/>
              </a:ext>
            </a:extLst>
          </p:cNvPr>
          <p:cNvSpPr/>
          <p:nvPr/>
        </p:nvSpPr>
        <p:spPr>
          <a:xfrm>
            <a:off x="597034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F9F7B6A-4371-42C6-89BB-BAFDE02D423C}"/>
              </a:ext>
            </a:extLst>
          </p:cNvPr>
          <p:cNvSpPr/>
          <p:nvPr/>
        </p:nvSpPr>
        <p:spPr>
          <a:xfrm>
            <a:off x="644500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B6D1DC-8902-4792-BBBC-C6E2E6722433}"/>
              </a:ext>
            </a:extLst>
          </p:cNvPr>
          <p:cNvSpPr/>
          <p:nvPr/>
        </p:nvSpPr>
        <p:spPr>
          <a:xfrm>
            <a:off x="691965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5A0D7FA-DB35-4422-8F1D-1DD81FE012AF}"/>
              </a:ext>
            </a:extLst>
          </p:cNvPr>
          <p:cNvSpPr/>
          <p:nvPr/>
        </p:nvSpPr>
        <p:spPr>
          <a:xfrm>
            <a:off x="739431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B22ACED-D4A6-46CE-8BB7-CA5F76164F22}"/>
              </a:ext>
            </a:extLst>
          </p:cNvPr>
          <p:cNvSpPr/>
          <p:nvPr/>
        </p:nvSpPr>
        <p:spPr>
          <a:xfrm>
            <a:off x="7868974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15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993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Quadrature Phase Shift keying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147699A-A459-4987-8447-09EB82051E0F}"/>
              </a:ext>
            </a:extLst>
          </p:cNvPr>
          <p:cNvCxnSpPr>
            <a:cxnSpLocks/>
          </p:cNvCxnSpPr>
          <p:nvPr/>
        </p:nvCxnSpPr>
        <p:spPr>
          <a:xfrm>
            <a:off x="1192872" y="2451935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071A47F2-76DE-45D1-AA75-9AF16B638907}"/>
              </a:ext>
            </a:extLst>
          </p:cNvPr>
          <p:cNvCxnSpPr>
            <a:cxnSpLocks/>
          </p:cNvCxnSpPr>
          <p:nvPr/>
        </p:nvCxnSpPr>
        <p:spPr>
          <a:xfrm>
            <a:off x="1192872" y="2827359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7E2E4B5-C2D7-4AC0-BBA0-AE6D2F98EA0D}"/>
              </a:ext>
            </a:extLst>
          </p:cNvPr>
          <p:cNvCxnSpPr>
            <a:cxnSpLocks/>
          </p:cNvCxnSpPr>
          <p:nvPr/>
        </p:nvCxnSpPr>
        <p:spPr>
          <a:xfrm>
            <a:off x="2622969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D505B13F-2332-419F-8C9B-4B0C60F36085}"/>
              </a:ext>
            </a:extLst>
          </p:cNvPr>
          <p:cNvCxnSpPr>
            <a:cxnSpLocks/>
          </p:cNvCxnSpPr>
          <p:nvPr/>
        </p:nvCxnSpPr>
        <p:spPr>
          <a:xfrm>
            <a:off x="405016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5340975C-5339-4A2F-B5B6-97FFFF2157AC}"/>
              </a:ext>
            </a:extLst>
          </p:cNvPr>
          <p:cNvCxnSpPr>
            <a:cxnSpLocks/>
          </p:cNvCxnSpPr>
          <p:nvPr/>
        </p:nvCxnSpPr>
        <p:spPr>
          <a:xfrm flipH="1">
            <a:off x="5950107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A2B127E-F8ED-4324-BDEC-EF85ED4AB66A}"/>
              </a:ext>
            </a:extLst>
          </p:cNvPr>
          <p:cNvCxnSpPr>
            <a:cxnSpLocks/>
          </p:cNvCxnSpPr>
          <p:nvPr/>
        </p:nvCxnSpPr>
        <p:spPr>
          <a:xfrm>
            <a:off x="7408369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34C5A2F2-3470-4613-B047-967BD7D7402A}"/>
              </a:ext>
            </a:extLst>
          </p:cNvPr>
          <p:cNvCxnSpPr/>
          <p:nvPr/>
        </p:nvCxnSpPr>
        <p:spPr>
          <a:xfrm>
            <a:off x="1192872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AF792382-D261-4856-B6C1-A05202F9546B}"/>
              </a:ext>
            </a:extLst>
          </p:cNvPr>
          <p:cNvCxnSpPr/>
          <p:nvPr/>
        </p:nvCxnSpPr>
        <p:spPr>
          <a:xfrm>
            <a:off x="2149103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F93DDEC7-41DA-42B8-B942-889185B3B897}"/>
              </a:ext>
            </a:extLst>
          </p:cNvPr>
          <p:cNvCxnSpPr/>
          <p:nvPr/>
        </p:nvCxnSpPr>
        <p:spPr>
          <a:xfrm>
            <a:off x="2149103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5C9B98A8-345B-400F-B110-EB536F1DFAD5}"/>
              </a:ext>
            </a:extLst>
          </p:cNvPr>
          <p:cNvCxnSpPr/>
          <p:nvPr/>
        </p:nvCxnSpPr>
        <p:spPr>
          <a:xfrm>
            <a:off x="3105334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A676A0C5-1397-45D2-91A4-256AC9DBBC73}"/>
              </a:ext>
            </a:extLst>
          </p:cNvPr>
          <p:cNvCxnSpPr/>
          <p:nvPr/>
        </p:nvCxnSpPr>
        <p:spPr>
          <a:xfrm>
            <a:off x="406156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7B22C568-A3D6-4FC4-AC85-5F1416F3F2CC}"/>
              </a:ext>
            </a:extLst>
          </p:cNvPr>
          <p:cNvCxnSpPr/>
          <p:nvPr/>
        </p:nvCxnSpPr>
        <p:spPr>
          <a:xfrm>
            <a:off x="4061565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3E6079-FE22-46DF-9E30-C1C0565851FD}"/>
              </a:ext>
            </a:extLst>
          </p:cNvPr>
          <p:cNvCxnSpPr/>
          <p:nvPr/>
        </p:nvCxnSpPr>
        <p:spPr>
          <a:xfrm>
            <a:off x="501779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2FF415C3-6452-4AEE-BCF4-4BF4C3D43404}"/>
              </a:ext>
            </a:extLst>
          </p:cNvPr>
          <p:cNvCxnSpPr>
            <a:cxnSpLocks/>
          </p:cNvCxnSpPr>
          <p:nvPr/>
        </p:nvCxnSpPr>
        <p:spPr>
          <a:xfrm>
            <a:off x="5017795" y="2827359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E6F70A97-5C7B-4A7C-8E33-F6CE4BEDCC06}"/>
              </a:ext>
            </a:extLst>
          </p:cNvPr>
          <p:cNvCxnSpPr/>
          <p:nvPr/>
        </p:nvCxnSpPr>
        <p:spPr>
          <a:xfrm>
            <a:off x="5495911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240C8FD-4F0F-4B8E-8F76-5ED77E42AEEE}"/>
              </a:ext>
            </a:extLst>
          </p:cNvPr>
          <p:cNvCxnSpPr>
            <a:cxnSpLocks/>
          </p:cNvCxnSpPr>
          <p:nvPr/>
        </p:nvCxnSpPr>
        <p:spPr>
          <a:xfrm>
            <a:off x="5495911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5E09F949-6185-4E33-BA6D-BC367E97A4FE}"/>
              </a:ext>
            </a:extLst>
          </p:cNvPr>
          <p:cNvCxnSpPr/>
          <p:nvPr/>
        </p:nvCxnSpPr>
        <p:spPr>
          <a:xfrm>
            <a:off x="6930257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B6CE9840-AE5E-49C2-9B99-949DF99D5823}"/>
              </a:ext>
            </a:extLst>
          </p:cNvPr>
          <p:cNvCxnSpPr/>
          <p:nvPr/>
        </p:nvCxnSpPr>
        <p:spPr>
          <a:xfrm>
            <a:off x="5974026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041EE642-2486-46ED-8798-31C5C27D5DF9}"/>
              </a:ext>
            </a:extLst>
          </p:cNvPr>
          <p:cNvCxnSpPr/>
          <p:nvPr/>
        </p:nvCxnSpPr>
        <p:spPr>
          <a:xfrm>
            <a:off x="5974026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84D779D2-F13B-4DA1-B0C5-25C285AF67B5}"/>
              </a:ext>
            </a:extLst>
          </p:cNvPr>
          <p:cNvCxnSpPr>
            <a:cxnSpLocks/>
          </p:cNvCxnSpPr>
          <p:nvPr/>
        </p:nvCxnSpPr>
        <p:spPr>
          <a:xfrm>
            <a:off x="6930254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079F9F71-152A-48C8-942C-100E98890CC9}"/>
              </a:ext>
            </a:extLst>
          </p:cNvPr>
          <p:cNvCxnSpPr>
            <a:cxnSpLocks/>
          </p:cNvCxnSpPr>
          <p:nvPr/>
        </p:nvCxnSpPr>
        <p:spPr>
          <a:xfrm>
            <a:off x="7408370" y="2827359"/>
            <a:ext cx="4630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E6CBC84C-DD5F-48FA-BAE1-B6DC337336B6}"/>
              </a:ext>
            </a:extLst>
          </p:cNvPr>
          <p:cNvCxnSpPr/>
          <p:nvPr/>
        </p:nvCxnSpPr>
        <p:spPr>
          <a:xfrm>
            <a:off x="7408370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Box 446">
            <a:extLst>
              <a:ext uri="{FF2B5EF4-FFF2-40B4-BE49-F238E27FC236}">
                <a16:creationId xmlns:a16="http://schemas.microsoft.com/office/drawing/2014/main" id="{1294FCAC-BE5A-4988-B2BF-0956EA79B087}"/>
              </a:ext>
            </a:extLst>
          </p:cNvPr>
          <p:cNvSpPr txBox="1"/>
          <p:nvPr/>
        </p:nvSpPr>
        <p:spPr>
          <a:xfrm>
            <a:off x="1319587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E093E15-8F9A-4831-97CC-D53700E35984}"/>
              </a:ext>
            </a:extLst>
          </p:cNvPr>
          <p:cNvSpPr txBox="1"/>
          <p:nvPr/>
        </p:nvSpPr>
        <p:spPr>
          <a:xfrm>
            <a:off x="1797702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C75EFD86-C381-47B5-AB6D-044F42600ECD}"/>
              </a:ext>
            </a:extLst>
          </p:cNvPr>
          <p:cNvSpPr txBox="1"/>
          <p:nvPr/>
        </p:nvSpPr>
        <p:spPr>
          <a:xfrm>
            <a:off x="4126114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92E44C08-1B30-4DEF-BD01-3F9602AFABFE}"/>
              </a:ext>
            </a:extLst>
          </p:cNvPr>
          <p:cNvSpPr txBox="1"/>
          <p:nvPr/>
        </p:nvSpPr>
        <p:spPr>
          <a:xfrm>
            <a:off x="4604230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5D284115-3356-4CD8-AFCA-5904E283E43B}"/>
              </a:ext>
            </a:extLst>
          </p:cNvPr>
          <p:cNvSpPr txBox="1"/>
          <p:nvPr/>
        </p:nvSpPr>
        <p:spPr>
          <a:xfrm>
            <a:off x="559701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1BBD6F-3653-4CDF-B133-EF82E0A103B6}"/>
              </a:ext>
            </a:extLst>
          </p:cNvPr>
          <p:cNvSpPr txBox="1"/>
          <p:nvPr/>
        </p:nvSpPr>
        <p:spPr>
          <a:xfrm>
            <a:off x="7065594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7DDAB671-F6C8-43D8-A547-E239DB08BFAF}"/>
              </a:ext>
            </a:extLst>
          </p:cNvPr>
          <p:cNvSpPr txBox="1"/>
          <p:nvPr/>
        </p:nvSpPr>
        <p:spPr>
          <a:xfrm>
            <a:off x="2284599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8A45BC1A-550C-4AA8-8A12-9E1C408C9A52}"/>
              </a:ext>
            </a:extLst>
          </p:cNvPr>
          <p:cNvSpPr txBox="1"/>
          <p:nvPr/>
        </p:nvSpPr>
        <p:spPr>
          <a:xfrm>
            <a:off x="276125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8F00B546-B43F-42DE-B2C0-772C340F2781}"/>
              </a:ext>
            </a:extLst>
          </p:cNvPr>
          <p:cNvSpPr txBox="1"/>
          <p:nvPr/>
        </p:nvSpPr>
        <p:spPr>
          <a:xfrm>
            <a:off x="321159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EC797646-C9A7-446A-86B4-51C6D541286D}"/>
              </a:ext>
            </a:extLst>
          </p:cNvPr>
          <p:cNvSpPr txBox="1"/>
          <p:nvPr/>
        </p:nvSpPr>
        <p:spPr>
          <a:xfrm>
            <a:off x="3688248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159F493E-51CD-403B-BBE2-236EF1F503DD}"/>
              </a:ext>
            </a:extLst>
          </p:cNvPr>
          <p:cNvSpPr txBox="1"/>
          <p:nvPr/>
        </p:nvSpPr>
        <p:spPr>
          <a:xfrm>
            <a:off x="607948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54F5CBB2-F4C4-4B2D-99AF-56CF58B6A5E3}"/>
              </a:ext>
            </a:extLst>
          </p:cNvPr>
          <p:cNvSpPr txBox="1"/>
          <p:nvPr/>
        </p:nvSpPr>
        <p:spPr>
          <a:xfrm>
            <a:off x="65561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EAC363EC-2156-484A-B20D-B371EADBE70B}"/>
              </a:ext>
            </a:extLst>
          </p:cNvPr>
          <p:cNvSpPr txBox="1"/>
          <p:nvPr/>
        </p:nvSpPr>
        <p:spPr>
          <a:xfrm>
            <a:off x="74713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14857D2C-C0D1-49E4-A83C-E17442F6FA42}"/>
              </a:ext>
            </a:extLst>
          </p:cNvPr>
          <p:cNvSpPr/>
          <p:nvPr/>
        </p:nvSpPr>
        <p:spPr>
          <a:xfrm>
            <a:off x="8803109" y="2585983"/>
            <a:ext cx="229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/>
              </a:rPr>
              <a:t>t</a:t>
            </a:r>
          </a:p>
        </p:txBody>
      </p: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C0D564DA-9998-4AF6-A531-527F322E353C}"/>
              </a:ext>
            </a:extLst>
          </p:cNvPr>
          <p:cNvCxnSpPr/>
          <p:nvPr/>
        </p:nvCxnSpPr>
        <p:spPr>
          <a:xfrm>
            <a:off x="1192872" y="1653881"/>
            <a:ext cx="0" cy="54285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4A7A4C40-A31F-4209-A9DD-64411A481705}"/>
              </a:ext>
            </a:extLst>
          </p:cNvPr>
          <p:cNvCxnSpPr>
            <a:cxnSpLocks/>
          </p:cNvCxnSpPr>
          <p:nvPr/>
        </p:nvCxnSpPr>
        <p:spPr>
          <a:xfrm>
            <a:off x="1667637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E26241B8-3340-4BE1-BB34-93ACD47D73E5}"/>
              </a:ext>
            </a:extLst>
          </p:cNvPr>
          <p:cNvCxnSpPr>
            <a:cxnSpLocks/>
          </p:cNvCxnSpPr>
          <p:nvPr/>
        </p:nvCxnSpPr>
        <p:spPr>
          <a:xfrm>
            <a:off x="310063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36B41B11-BA78-4E69-A66C-134DBE96F011}"/>
              </a:ext>
            </a:extLst>
          </p:cNvPr>
          <p:cNvCxnSpPr>
            <a:cxnSpLocks/>
          </p:cNvCxnSpPr>
          <p:nvPr/>
        </p:nvCxnSpPr>
        <p:spPr>
          <a:xfrm flipH="1">
            <a:off x="4524930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5625430-8171-42B3-9E90-EE7987B0F706}"/>
              </a:ext>
            </a:extLst>
          </p:cNvPr>
          <p:cNvCxnSpPr>
            <a:cxnSpLocks/>
          </p:cNvCxnSpPr>
          <p:nvPr/>
        </p:nvCxnSpPr>
        <p:spPr>
          <a:xfrm>
            <a:off x="5475342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7EF44C91-27BA-4EDA-9F99-C56EC7887D9E}"/>
              </a:ext>
            </a:extLst>
          </p:cNvPr>
          <p:cNvCxnSpPr>
            <a:cxnSpLocks/>
          </p:cNvCxnSpPr>
          <p:nvPr/>
        </p:nvCxnSpPr>
        <p:spPr>
          <a:xfrm>
            <a:off x="6923424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AF8C4304-7309-4735-9491-150213246152}"/>
              </a:ext>
            </a:extLst>
          </p:cNvPr>
          <p:cNvCxnSpPr>
            <a:cxnSpLocks/>
          </p:cNvCxnSpPr>
          <p:nvPr/>
        </p:nvCxnSpPr>
        <p:spPr>
          <a:xfrm>
            <a:off x="2145303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C224B034-193A-47EE-AEE3-661FB418D19C}"/>
              </a:ext>
            </a:extLst>
          </p:cNvPr>
          <p:cNvCxnSpPr>
            <a:cxnSpLocks/>
          </p:cNvCxnSpPr>
          <p:nvPr/>
        </p:nvCxnSpPr>
        <p:spPr>
          <a:xfrm>
            <a:off x="3575400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E96CCA89-2897-4EB4-AC80-1E0CE8BA1600}"/>
              </a:ext>
            </a:extLst>
          </p:cNvPr>
          <p:cNvCxnSpPr>
            <a:cxnSpLocks/>
          </p:cNvCxnSpPr>
          <p:nvPr/>
        </p:nvCxnSpPr>
        <p:spPr>
          <a:xfrm flipH="1">
            <a:off x="5000136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9AED6EA9-0924-49BC-A0EA-30C1A4E9CB82}"/>
              </a:ext>
            </a:extLst>
          </p:cNvPr>
          <p:cNvCxnSpPr>
            <a:cxnSpLocks/>
          </p:cNvCxnSpPr>
          <p:nvPr/>
        </p:nvCxnSpPr>
        <p:spPr>
          <a:xfrm>
            <a:off x="6425313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3F299A94-049C-4654-8EE9-73751FB2C9CE}"/>
              </a:ext>
            </a:extLst>
          </p:cNvPr>
          <p:cNvCxnSpPr>
            <a:cxnSpLocks/>
          </p:cNvCxnSpPr>
          <p:nvPr/>
        </p:nvCxnSpPr>
        <p:spPr>
          <a:xfrm>
            <a:off x="7856440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C8414150-08B9-4C27-B9A5-8F87EDE492BE}"/>
              </a:ext>
            </a:extLst>
          </p:cNvPr>
          <p:cNvCxnSpPr>
            <a:cxnSpLocks/>
          </p:cNvCxnSpPr>
          <p:nvPr/>
        </p:nvCxnSpPr>
        <p:spPr>
          <a:xfrm>
            <a:off x="1192872" y="2645947"/>
            <a:ext cx="76920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A41694FA-AAE3-474E-81DE-102B62DEC564}"/>
              </a:ext>
            </a:extLst>
          </p:cNvPr>
          <p:cNvCxnSpPr/>
          <p:nvPr/>
        </p:nvCxnSpPr>
        <p:spPr>
          <a:xfrm>
            <a:off x="1192872" y="3366335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1D1A9593-C6E7-4816-80EC-AB3628030DBB}"/>
              </a:ext>
            </a:extLst>
          </p:cNvPr>
          <p:cNvCxnSpPr/>
          <p:nvPr/>
        </p:nvCxnSpPr>
        <p:spPr>
          <a:xfrm>
            <a:off x="2149103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F7B91459-1F32-45BE-952E-CD8B5F834E11}"/>
              </a:ext>
            </a:extLst>
          </p:cNvPr>
          <p:cNvCxnSpPr/>
          <p:nvPr/>
        </p:nvCxnSpPr>
        <p:spPr>
          <a:xfrm>
            <a:off x="3105334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29EEF4C9-8877-4314-AE85-609941AE43E5}"/>
              </a:ext>
            </a:extLst>
          </p:cNvPr>
          <p:cNvCxnSpPr/>
          <p:nvPr/>
        </p:nvCxnSpPr>
        <p:spPr>
          <a:xfrm>
            <a:off x="4061565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7102210A-0C5B-4750-8DE1-C7771F725915}"/>
              </a:ext>
            </a:extLst>
          </p:cNvPr>
          <p:cNvCxnSpPr/>
          <p:nvPr/>
        </p:nvCxnSpPr>
        <p:spPr>
          <a:xfrm>
            <a:off x="4061565" y="3366335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CC516781-EE78-4BB7-B95B-3BD7A33A1374}"/>
              </a:ext>
            </a:extLst>
          </p:cNvPr>
          <p:cNvCxnSpPr>
            <a:cxnSpLocks/>
          </p:cNvCxnSpPr>
          <p:nvPr/>
        </p:nvCxnSpPr>
        <p:spPr>
          <a:xfrm>
            <a:off x="5006220" y="3741759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567ACB53-3CE6-4175-BAE1-804CCB1AF465}"/>
              </a:ext>
            </a:extLst>
          </p:cNvPr>
          <p:cNvCxnSpPr>
            <a:cxnSpLocks/>
          </p:cNvCxnSpPr>
          <p:nvPr/>
        </p:nvCxnSpPr>
        <p:spPr>
          <a:xfrm>
            <a:off x="5484336" y="3739743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2ECE517-CD76-43F8-A715-A7B5BF9068B9}"/>
              </a:ext>
            </a:extLst>
          </p:cNvPr>
          <p:cNvCxnSpPr/>
          <p:nvPr/>
        </p:nvCxnSpPr>
        <p:spPr>
          <a:xfrm>
            <a:off x="5966406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C7BB4F0E-44A9-4DEF-BFC9-4765DE73994F}"/>
              </a:ext>
            </a:extLst>
          </p:cNvPr>
          <p:cNvCxnSpPr>
            <a:cxnSpLocks/>
          </p:cNvCxnSpPr>
          <p:nvPr/>
        </p:nvCxnSpPr>
        <p:spPr>
          <a:xfrm>
            <a:off x="6930254" y="3366335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347C4FC1-5693-45B9-99AD-E1723590AFB3}"/>
              </a:ext>
            </a:extLst>
          </p:cNvPr>
          <p:cNvCxnSpPr>
            <a:cxnSpLocks/>
          </p:cNvCxnSpPr>
          <p:nvPr/>
        </p:nvCxnSpPr>
        <p:spPr>
          <a:xfrm>
            <a:off x="7408370" y="3365071"/>
            <a:ext cx="463029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D8BA3CA2-7C72-4B97-AABF-950B59EB841C}"/>
              </a:ext>
            </a:extLst>
          </p:cNvPr>
          <p:cNvCxnSpPr/>
          <p:nvPr/>
        </p:nvCxnSpPr>
        <p:spPr>
          <a:xfrm>
            <a:off x="6930253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4EC1D24D-BCA3-4D00-91A1-05567F52977D}"/>
              </a:ext>
            </a:extLst>
          </p:cNvPr>
          <p:cNvCxnSpPr/>
          <p:nvPr/>
        </p:nvCxnSpPr>
        <p:spPr>
          <a:xfrm>
            <a:off x="5000136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E44E3A7F-C7E4-4349-B6ED-810430D6A9AA}"/>
              </a:ext>
            </a:extLst>
          </p:cNvPr>
          <p:cNvCxnSpPr/>
          <p:nvPr/>
        </p:nvCxnSpPr>
        <p:spPr>
          <a:xfrm>
            <a:off x="2154339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A3E51231-9214-410C-B7A3-A6577E93E35E}"/>
              </a:ext>
            </a:extLst>
          </p:cNvPr>
          <p:cNvCxnSpPr>
            <a:cxnSpLocks/>
          </p:cNvCxnSpPr>
          <p:nvPr/>
        </p:nvCxnSpPr>
        <p:spPr>
          <a:xfrm>
            <a:off x="8343992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6" name="TextBox 815">
            <a:extLst>
              <a:ext uri="{FF2B5EF4-FFF2-40B4-BE49-F238E27FC236}">
                <a16:creationId xmlns:a16="http://schemas.microsoft.com/office/drawing/2014/main" id="{534BCBD8-85B3-4543-9E92-200875510761}"/>
              </a:ext>
            </a:extLst>
          </p:cNvPr>
          <p:cNvSpPr txBox="1"/>
          <p:nvPr/>
        </p:nvSpPr>
        <p:spPr>
          <a:xfrm>
            <a:off x="658766" y="2202392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+1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7" name="TextBox 816">
            <a:extLst>
              <a:ext uri="{FF2B5EF4-FFF2-40B4-BE49-F238E27FC236}">
                <a16:creationId xmlns:a16="http://schemas.microsoft.com/office/drawing/2014/main" id="{03C54F15-729A-48A9-946F-97B8731B10A3}"/>
              </a:ext>
            </a:extLst>
          </p:cNvPr>
          <p:cNvSpPr txBox="1"/>
          <p:nvPr/>
        </p:nvSpPr>
        <p:spPr>
          <a:xfrm>
            <a:off x="658766" y="2642693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-1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5F5AD6D5-B71B-4B71-9559-E23B473D7A28}"/>
              </a:ext>
            </a:extLst>
          </p:cNvPr>
          <p:cNvSpPr txBox="1"/>
          <p:nvPr/>
        </p:nvSpPr>
        <p:spPr>
          <a:xfrm>
            <a:off x="566085" y="3189552"/>
            <a:ext cx="72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bo</a:t>
            </a:r>
            <a:r>
              <a:rPr lang="en-US" dirty="0">
                <a:latin typeface="Bahnschrift" panose="020B0502040204020203" pitchFamily="34" charset="0"/>
              </a:rPr>
              <a:t>(t)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10A4AF-BA66-47F0-96FF-C7660334BA5B}"/>
              </a:ext>
            </a:extLst>
          </p:cNvPr>
          <p:cNvSpPr txBox="1"/>
          <p:nvPr/>
        </p:nvSpPr>
        <p:spPr>
          <a:xfrm>
            <a:off x="51462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ECAB1C3-4948-4ADB-863D-A28D52F2A50B}"/>
              </a:ext>
            </a:extLst>
          </p:cNvPr>
          <p:cNvCxnSpPr/>
          <p:nvPr/>
        </p:nvCxnSpPr>
        <p:spPr>
          <a:xfrm>
            <a:off x="1672698" y="4473283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9FE91C9-EF2D-4623-9FFF-31E08B3D1953}"/>
              </a:ext>
            </a:extLst>
          </p:cNvPr>
          <p:cNvSpPr txBox="1"/>
          <p:nvPr/>
        </p:nvSpPr>
        <p:spPr>
          <a:xfrm>
            <a:off x="566085" y="4296500"/>
            <a:ext cx="72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be(t)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37C3E2-8ADE-4CDB-A54C-6A29BD4D65CD}"/>
              </a:ext>
            </a:extLst>
          </p:cNvPr>
          <p:cNvSpPr/>
          <p:nvPr/>
        </p:nvSpPr>
        <p:spPr>
          <a:xfrm>
            <a:off x="122376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8FAED3-A92C-4D85-8CD1-BCD28C8068B7}"/>
              </a:ext>
            </a:extLst>
          </p:cNvPr>
          <p:cNvSpPr/>
          <p:nvPr/>
        </p:nvSpPr>
        <p:spPr>
          <a:xfrm>
            <a:off x="169842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662A10-1503-497A-AD06-46257948748E}"/>
              </a:ext>
            </a:extLst>
          </p:cNvPr>
          <p:cNvSpPr/>
          <p:nvPr/>
        </p:nvSpPr>
        <p:spPr>
          <a:xfrm>
            <a:off x="217307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C75A85-D256-4A6E-8938-C51142983688}"/>
              </a:ext>
            </a:extLst>
          </p:cNvPr>
          <p:cNvSpPr/>
          <p:nvPr/>
        </p:nvSpPr>
        <p:spPr>
          <a:xfrm>
            <a:off x="264773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2BB5A46-3C80-4463-9DF3-7E40F1DD4F31}"/>
              </a:ext>
            </a:extLst>
          </p:cNvPr>
          <p:cNvSpPr/>
          <p:nvPr/>
        </p:nvSpPr>
        <p:spPr>
          <a:xfrm>
            <a:off x="3122395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5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23221E6-40C8-45E9-82D3-19ED98DFDC0D}"/>
              </a:ext>
            </a:extLst>
          </p:cNvPr>
          <p:cNvSpPr/>
          <p:nvPr/>
        </p:nvSpPr>
        <p:spPr>
          <a:xfrm>
            <a:off x="3597053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6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3A8FB1D-321D-4721-8A4E-78D131E402F2}"/>
              </a:ext>
            </a:extLst>
          </p:cNvPr>
          <p:cNvSpPr/>
          <p:nvPr/>
        </p:nvSpPr>
        <p:spPr>
          <a:xfrm>
            <a:off x="4071711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7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AECAFE5-8C9B-4D5F-A5A8-34DD08681E8E}"/>
              </a:ext>
            </a:extLst>
          </p:cNvPr>
          <p:cNvSpPr/>
          <p:nvPr/>
        </p:nvSpPr>
        <p:spPr>
          <a:xfrm>
            <a:off x="4546369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8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0A042C-05EE-4EFA-BD4C-B1447D8E459E}"/>
              </a:ext>
            </a:extLst>
          </p:cNvPr>
          <p:cNvSpPr/>
          <p:nvPr/>
        </p:nvSpPr>
        <p:spPr>
          <a:xfrm>
            <a:off x="5021027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9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8A56F14-4E48-4FB6-86EB-70018CF5708B}"/>
              </a:ext>
            </a:extLst>
          </p:cNvPr>
          <p:cNvSpPr/>
          <p:nvPr/>
        </p:nvSpPr>
        <p:spPr>
          <a:xfrm>
            <a:off x="5495685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10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57001AB-5D72-43E5-A4F9-A3BC2CEF1429}"/>
              </a:ext>
            </a:extLst>
          </p:cNvPr>
          <p:cNvSpPr/>
          <p:nvPr/>
        </p:nvSpPr>
        <p:spPr>
          <a:xfrm>
            <a:off x="597034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F9F7B6A-4371-42C6-89BB-BAFDE02D423C}"/>
              </a:ext>
            </a:extLst>
          </p:cNvPr>
          <p:cNvSpPr/>
          <p:nvPr/>
        </p:nvSpPr>
        <p:spPr>
          <a:xfrm>
            <a:off x="644500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B6D1DC-8902-4792-BBBC-C6E2E6722433}"/>
              </a:ext>
            </a:extLst>
          </p:cNvPr>
          <p:cNvSpPr/>
          <p:nvPr/>
        </p:nvSpPr>
        <p:spPr>
          <a:xfrm>
            <a:off x="691965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5A0D7FA-DB35-4422-8F1D-1DD81FE012AF}"/>
              </a:ext>
            </a:extLst>
          </p:cNvPr>
          <p:cNvSpPr/>
          <p:nvPr/>
        </p:nvSpPr>
        <p:spPr>
          <a:xfrm>
            <a:off x="739431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B22ACED-D4A6-46CE-8BB7-CA5F76164F22}"/>
              </a:ext>
            </a:extLst>
          </p:cNvPr>
          <p:cNvSpPr/>
          <p:nvPr/>
        </p:nvSpPr>
        <p:spPr>
          <a:xfrm>
            <a:off x="7868974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15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0316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Quadrature Phase Shift keying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147699A-A459-4987-8447-09EB82051E0F}"/>
              </a:ext>
            </a:extLst>
          </p:cNvPr>
          <p:cNvCxnSpPr>
            <a:cxnSpLocks/>
          </p:cNvCxnSpPr>
          <p:nvPr/>
        </p:nvCxnSpPr>
        <p:spPr>
          <a:xfrm>
            <a:off x="1192872" y="2451935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071A47F2-76DE-45D1-AA75-9AF16B638907}"/>
              </a:ext>
            </a:extLst>
          </p:cNvPr>
          <p:cNvCxnSpPr>
            <a:cxnSpLocks/>
          </p:cNvCxnSpPr>
          <p:nvPr/>
        </p:nvCxnSpPr>
        <p:spPr>
          <a:xfrm>
            <a:off x="1192872" y="2827359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7E2E4B5-C2D7-4AC0-BBA0-AE6D2F98EA0D}"/>
              </a:ext>
            </a:extLst>
          </p:cNvPr>
          <p:cNvCxnSpPr>
            <a:cxnSpLocks/>
          </p:cNvCxnSpPr>
          <p:nvPr/>
        </p:nvCxnSpPr>
        <p:spPr>
          <a:xfrm>
            <a:off x="2622969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D505B13F-2332-419F-8C9B-4B0C60F36085}"/>
              </a:ext>
            </a:extLst>
          </p:cNvPr>
          <p:cNvCxnSpPr>
            <a:cxnSpLocks/>
          </p:cNvCxnSpPr>
          <p:nvPr/>
        </p:nvCxnSpPr>
        <p:spPr>
          <a:xfrm>
            <a:off x="405016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5340975C-5339-4A2F-B5B6-97FFFF2157AC}"/>
              </a:ext>
            </a:extLst>
          </p:cNvPr>
          <p:cNvCxnSpPr>
            <a:cxnSpLocks/>
          </p:cNvCxnSpPr>
          <p:nvPr/>
        </p:nvCxnSpPr>
        <p:spPr>
          <a:xfrm flipH="1">
            <a:off x="5950107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A2B127E-F8ED-4324-BDEC-EF85ED4AB66A}"/>
              </a:ext>
            </a:extLst>
          </p:cNvPr>
          <p:cNvCxnSpPr>
            <a:cxnSpLocks/>
          </p:cNvCxnSpPr>
          <p:nvPr/>
        </p:nvCxnSpPr>
        <p:spPr>
          <a:xfrm>
            <a:off x="7408369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34C5A2F2-3470-4613-B047-967BD7D7402A}"/>
              </a:ext>
            </a:extLst>
          </p:cNvPr>
          <p:cNvCxnSpPr/>
          <p:nvPr/>
        </p:nvCxnSpPr>
        <p:spPr>
          <a:xfrm>
            <a:off x="1192872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AF792382-D261-4856-B6C1-A05202F9546B}"/>
              </a:ext>
            </a:extLst>
          </p:cNvPr>
          <p:cNvCxnSpPr/>
          <p:nvPr/>
        </p:nvCxnSpPr>
        <p:spPr>
          <a:xfrm>
            <a:off x="2149103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F93DDEC7-41DA-42B8-B942-889185B3B897}"/>
              </a:ext>
            </a:extLst>
          </p:cNvPr>
          <p:cNvCxnSpPr/>
          <p:nvPr/>
        </p:nvCxnSpPr>
        <p:spPr>
          <a:xfrm>
            <a:off x="2149103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5C9B98A8-345B-400F-B110-EB536F1DFAD5}"/>
              </a:ext>
            </a:extLst>
          </p:cNvPr>
          <p:cNvCxnSpPr/>
          <p:nvPr/>
        </p:nvCxnSpPr>
        <p:spPr>
          <a:xfrm>
            <a:off x="3105334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A676A0C5-1397-45D2-91A4-256AC9DBBC73}"/>
              </a:ext>
            </a:extLst>
          </p:cNvPr>
          <p:cNvCxnSpPr/>
          <p:nvPr/>
        </p:nvCxnSpPr>
        <p:spPr>
          <a:xfrm>
            <a:off x="406156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7B22C568-A3D6-4FC4-AC85-5F1416F3F2CC}"/>
              </a:ext>
            </a:extLst>
          </p:cNvPr>
          <p:cNvCxnSpPr/>
          <p:nvPr/>
        </p:nvCxnSpPr>
        <p:spPr>
          <a:xfrm>
            <a:off x="4061565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3E6079-FE22-46DF-9E30-C1C0565851FD}"/>
              </a:ext>
            </a:extLst>
          </p:cNvPr>
          <p:cNvCxnSpPr/>
          <p:nvPr/>
        </p:nvCxnSpPr>
        <p:spPr>
          <a:xfrm>
            <a:off x="501779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2FF415C3-6452-4AEE-BCF4-4BF4C3D43404}"/>
              </a:ext>
            </a:extLst>
          </p:cNvPr>
          <p:cNvCxnSpPr>
            <a:cxnSpLocks/>
          </p:cNvCxnSpPr>
          <p:nvPr/>
        </p:nvCxnSpPr>
        <p:spPr>
          <a:xfrm>
            <a:off x="5017795" y="2827359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E6F70A97-5C7B-4A7C-8E33-F6CE4BEDCC06}"/>
              </a:ext>
            </a:extLst>
          </p:cNvPr>
          <p:cNvCxnSpPr/>
          <p:nvPr/>
        </p:nvCxnSpPr>
        <p:spPr>
          <a:xfrm>
            <a:off x="5495911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240C8FD-4F0F-4B8E-8F76-5ED77E42AEEE}"/>
              </a:ext>
            </a:extLst>
          </p:cNvPr>
          <p:cNvCxnSpPr>
            <a:cxnSpLocks/>
          </p:cNvCxnSpPr>
          <p:nvPr/>
        </p:nvCxnSpPr>
        <p:spPr>
          <a:xfrm>
            <a:off x="5495911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5E09F949-6185-4E33-BA6D-BC367E97A4FE}"/>
              </a:ext>
            </a:extLst>
          </p:cNvPr>
          <p:cNvCxnSpPr/>
          <p:nvPr/>
        </p:nvCxnSpPr>
        <p:spPr>
          <a:xfrm>
            <a:off x="6930257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B6CE9840-AE5E-49C2-9B99-949DF99D5823}"/>
              </a:ext>
            </a:extLst>
          </p:cNvPr>
          <p:cNvCxnSpPr/>
          <p:nvPr/>
        </p:nvCxnSpPr>
        <p:spPr>
          <a:xfrm>
            <a:off x="5974026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041EE642-2486-46ED-8798-31C5C27D5DF9}"/>
              </a:ext>
            </a:extLst>
          </p:cNvPr>
          <p:cNvCxnSpPr/>
          <p:nvPr/>
        </p:nvCxnSpPr>
        <p:spPr>
          <a:xfrm>
            <a:off x="5974026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84D779D2-F13B-4DA1-B0C5-25C285AF67B5}"/>
              </a:ext>
            </a:extLst>
          </p:cNvPr>
          <p:cNvCxnSpPr>
            <a:cxnSpLocks/>
          </p:cNvCxnSpPr>
          <p:nvPr/>
        </p:nvCxnSpPr>
        <p:spPr>
          <a:xfrm>
            <a:off x="6930254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079F9F71-152A-48C8-942C-100E98890CC9}"/>
              </a:ext>
            </a:extLst>
          </p:cNvPr>
          <p:cNvCxnSpPr>
            <a:cxnSpLocks/>
          </p:cNvCxnSpPr>
          <p:nvPr/>
        </p:nvCxnSpPr>
        <p:spPr>
          <a:xfrm>
            <a:off x="7408370" y="2827359"/>
            <a:ext cx="4630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E6CBC84C-DD5F-48FA-BAE1-B6DC337336B6}"/>
              </a:ext>
            </a:extLst>
          </p:cNvPr>
          <p:cNvCxnSpPr/>
          <p:nvPr/>
        </p:nvCxnSpPr>
        <p:spPr>
          <a:xfrm>
            <a:off x="7408370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Box 446">
            <a:extLst>
              <a:ext uri="{FF2B5EF4-FFF2-40B4-BE49-F238E27FC236}">
                <a16:creationId xmlns:a16="http://schemas.microsoft.com/office/drawing/2014/main" id="{1294FCAC-BE5A-4988-B2BF-0956EA79B087}"/>
              </a:ext>
            </a:extLst>
          </p:cNvPr>
          <p:cNvSpPr txBox="1"/>
          <p:nvPr/>
        </p:nvSpPr>
        <p:spPr>
          <a:xfrm>
            <a:off x="1319587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E093E15-8F9A-4831-97CC-D53700E35984}"/>
              </a:ext>
            </a:extLst>
          </p:cNvPr>
          <p:cNvSpPr txBox="1"/>
          <p:nvPr/>
        </p:nvSpPr>
        <p:spPr>
          <a:xfrm>
            <a:off x="1797702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C75EFD86-C381-47B5-AB6D-044F42600ECD}"/>
              </a:ext>
            </a:extLst>
          </p:cNvPr>
          <p:cNvSpPr txBox="1"/>
          <p:nvPr/>
        </p:nvSpPr>
        <p:spPr>
          <a:xfrm>
            <a:off x="4126114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92E44C08-1B30-4DEF-BD01-3F9602AFABFE}"/>
              </a:ext>
            </a:extLst>
          </p:cNvPr>
          <p:cNvSpPr txBox="1"/>
          <p:nvPr/>
        </p:nvSpPr>
        <p:spPr>
          <a:xfrm>
            <a:off x="4604230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5D284115-3356-4CD8-AFCA-5904E283E43B}"/>
              </a:ext>
            </a:extLst>
          </p:cNvPr>
          <p:cNvSpPr txBox="1"/>
          <p:nvPr/>
        </p:nvSpPr>
        <p:spPr>
          <a:xfrm>
            <a:off x="559701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1BBD6F-3653-4CDF-B133-EF82E0A103B6}"/>
              </a:ext>
            </a:extLst>
          </p:cNvPr>
          <p:cNvSpPr txBox="1"/>
          <p:nvPr/>
        </p:nvSpPr>
        <p:spPr>
          <a:xfrm>
            <a:off x="7065594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7DDAB671-F6C8-43D8-A547-E239DB08BFAF}"/>
              </a:ext>
            </a:extLst>
          </p:cNvPr>
          <p:cNvSpPr txBox="1"/>
          <p:nvPr/>
        </p:nvSpPr>
        <p:spPr>
          <a:xfrm>
            <a:off x="2284599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8A45BC1A-550C-4AA8-8A12-9E1C408C9A52}"/>
              </a:ext>
            </a:extLst>
          </p:cNvPr>
          <p:cNvSpPr txBox="1"/>
          <p:nvPr/>
        </p:nvSpPr>
        <p:spPr>
          <a:xfrm>
            <a:off x="276125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8F00B546-B43F-42DE-B2C0-772C340F2781}"/>
              </a:ext>
            </a:extLst>
          </p:cNvPr>
          <p:cNvSpPr txBox="1"/>
          <p:nvPr/>
        </p:nvSpPr>
        <p:spPr>
          <a:xfrm>
            <a:off x="321159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EC797646-C9A7-446A-86B4-51C6D541286D}"/>
              </a:ext>
            </a:extLst>
          </p:cNvPr>
          <p:cNvSpPr txBox="1"/>
          <p:nvPr/>
        </p:nvSpPr>
        <p:spPr>
          <a:xfrm>
            <a:off x="3688248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159F493E-51CD-403B-BBE2-236EF1F503DD}"/>
              </a:ext>
            </a:extLst>
          </p:cNvPr>
          <p:cNvSpPr txBox="1"/>
          <p:nvPr/>
        </p:nvSpPr>
        <p:spPr>
          <a:xfrm>
            <a:off x="607948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54F5CBB2-F4C4-4B2D-99AF-56CF58B6A5E3}"/>
              </a:ext>
            </a:extLst>
          </p:cNvPr>
          <p:cNvSpPr txBox="1"/>
          <p:nvPr/>
        </p:nvSpPr>
        <p:spPr>
          <a:xfrm>
            <a:off x="65561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EAC363EC-2156-484A-B20D-B371EADBE70B}"/>
              </a:ext>
            </a:extLst>
          </p:cNvPr>
          <p:cNvSpPr txBox="1"/>
          <p:nvPr/>
        </p:nvSpPr>
        <p:spPr>
          <a:xfrm>
            <a:off x="74713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14857D2C-C0D1-49E4-A83C-E17442F6FA42}"/>
              </a:ext>
            </a:extLst>
          </p:cNvPr>
          <p:cNvSpPr/>
          <p:nvPr/>
        </p:nvSpPr>
        <p:spPr>
          <a:xfrm>
            <a:off x="8803109" y="2585983"/>
            <a:ext cx="229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/>
              </a:rPr>
              <a:t>t</a:t>
            </a:r>
          </a:p>
        </p:txBody>
      </p: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C0D564DA-9998-4AF6-A531-527F322E353C}"/>
              </a:ext>
            </a:extLst>
          </p:cNvPr>
          <p:cNvCxnSpPr/>
          <p:nvPr/>
        </p:nvCxnSpPr>
        <p:spPr>
          <a:xfrm>
            <a:off x="1192872" y="1653881"/>
            <a:ext cx="0" cy="54285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4A7A4C40-A31F-4209-A9DD-64411A481705}"/>
              </a:ext>
            </a:extLst>
          </p:cNvPr>
          <p:cNvCxnSpPr>
            <a:cxnSpLocks/>
          </p:cNvCxnSpPr>
          <p:nvPr/>
        </p:nvCxnSpPr>
        <p:spPr>
          <a:xfrm>
            <a:off x="1667637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E26241B8-3340-4BE1-BB34-93ACD47D73E5}"/>
              </a:ext>
            </a:extLst>
          </p:cNvPr>
          <p:cNvCxnSpPr>
            <a:cxnSpLocks/>
          </p:cNvCxnSpPr>
          <p:nvPr/>
        </p:nvCxnSpPr>
        <p:spPr>
          <a:xfrm>
            <a:off x="310063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36B41B11-BA78-4E69-A66C-134DBE96F011}"/>
              </a:ext>
            </a:extLst>
          </p:cNvPr>
          <p:cNvCxnSpPr>
            <a:cxnSpLocks/>
          </p:cNvCxnSpPr>
          <p:nvPr/>
        </p:nvCxnSpPr>
        <p:spPr>
          <a:xfrm flipH="1">
            <a:off x="4524930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5625430-8171-42B3-9E90-EE7987B0F706}"/>
              </a:ext>
            </a:extLst>
          </p:cNvPr>
          <p:cNvCxnSpPr>
            <a:cxnSpLocks/>
          </p:cNvCxnSpPr>
          <p:nvPr/>
        </p:nvCxnSpPr>
        <p:spPr>
          <a:xfrm>
            <a:off x="5475342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7EF44C91-27BA-4EDA-9F99-C56EC7887D9E}"/>
              </a:ext>
            </a:extLst>
          </p:cNvPr>
          <p:cNvCxnSpPr>
            <a:cxnSpLocks/>
          </p:cNvCxnSpPr>
          <p:nvPr/>
        </p:nvCxnSpPr>
        <p:spPr>
          <a:xfrm>
            <a:off x="6923424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AF8C4304-7309-4735-9491-150213246152}"/>
              </a:ext>
            </a:extLst>
          </p:cNvPr>
          <p:cNvCxnSpPr>
            <a:cxnSpLocks/>
          </p:cNvCxnSpPr>
          <p:nvPr/>
        </p:nvCxnSpPr>
        <p:spPr>
          <a:xfrm>
            <a:off x="2145303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C224B034-193A-47EE-AEE3-661FB418D19C}"/>
              </a:ext>
            </a:extLst>
          </p:cNvPr>
          <p:cNvCxnSpPr>
            <a:cxnSpLocks/>
          </p:cNvCxnSpPr>
          <p:nvPr/>
        </p:nvCxnSpPr>
        <p:spPr>
          <a:xfrm>
            <a:off x="3575400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E96CCA89-2897-4EB4-AC80-1E0CE8BA1600}"/>
              </a:ext>
            </a:extLst>
          </p:cNvPr>
          <p:cNvCxnSpPr>
            <a:cxnSpLocks/>
          </p:cNvCxnSpPr>
          <p:nvPr/>
        </p:nvCxnSpPr>
        <p:spPr>
          <a:xfrm flipH="1">
            <a:off x="5000136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9AED6EA9-0924-49BC-A0EA-30C1A4E9CB82}"/>
              </a:ext>
            </a:extLst>
          </p:cNvPr>
          <p:cNvCxnSpPr>
            <a:cxnSpLocks/>
          </p:cNvCxnSpPr>
          <p:nvPr/>
        </p:nvCxnSpPr>
        <p:spPr>
          <a:xfrm>
            <a:off x="6425313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3F299A94-049C-4654-8EE9-73751FB2C9CE}"/>
              </a:ext>
            </a:extLst>
          </p:cNvPr>
          <p:cNvCxnSpPr>
            <a:cxnSpLocks/>
          </p:cNvCxnSpPr>
          <p:nvPr/>
        </p:nvCxnSpPr>
        <p:spPr>
          <a:xfrm>
            <a:off x="7856440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C8414150-08B9-4C27-B9A5-8F87EDE492BE}"/>
              </a:ext>
            </a:extLst>
          </p:cNvPr>
          <p:cNvCxnSpPr>
            <a:cxnSpLocks/>
          </p:cNvCxnSpPr>
          <p:nvPr/>
        </p:nvCxnSpPr>
        <p:spPr>
          <a:xfrm>
            <a:off x="1192872" y="2645947"/>
            <a:ext cx="76920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A41694FA-AAE3-474E-81DE-102B62DEC564}"/>
              </a:ext>
            </a:extLst>
          </p:cNvPr>
          <p:cNvCxnSpPr/>
          <p:nvPr/>
        </p:nvCxnSpPr>
        <p:spPr>
          <a:xfrm>
            <a:off x="1192872" y="3366335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1D1A9593-C6E7-4816-80EC-AB3628030DBB}"/>
              </a:ext>
            </a:extLst>
          </p:cNvPr>
          <p:cNvCxnSpPr/>
          <p:nvPr/>
        </p:nvCxnSpPr>
        <p:spPr>
          <a:xfrm>
            <a:off x="2149103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F7B91459-1F32-45BE-952E-CD8B5F834E11}"/>
              </a:ext>
            </a:extLst>
          </p:cNvPr>
          <p:cNvCxnSpPr/>
          <p:nvPr/>
        </p:nvCxnSpPr>
        <p:spPr>
          <a:xfrm>
            <a:off x="3105334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29EEF4C9-8877-4314-AE85-609941AE43E5}"/>
              </a:ext>
            </a:extLst>
          </p:cNvPr>
          <p:cNvCxnSpPr/>
          <p:nvPr/>
        </p:nvCxnSpPr>
        <p:spPr>
          <a:xfrm>
            <a:off x="4061565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7102210A-0C5B-4750-8DE1-C7771F725915}"/>
              </a:ext>
            </a:extLst>
          </p:cNvPr>
          <p:cNvCxnSpPr/>
          <p:nvPr/>
        </p:nvCxnSpPr>
        <p:spPr>
          <a:xfrm>
            <a:off x="4061565" y="3366335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CC516781-EE78-4BB7-B95B-3BD7A33A1374}"/>
              </a:ext>
            </a:extLst>
          </p:cNvPr>
          <p:cNvCxnSpPr>
            <a:cxnSpLocks/>
          </p:cNvCxnSpPr>
          <p:nvPr/>
        </p:nvCxnSpPr>
        <p:spPr>
          <a:xfrm>
            <a:off x="5006220" y="3741759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567ACB53-3CE6-4175-BAE1-804CCB1AF465}"/>
              </a:ext>
            </a:extLst>
          </p:cNvPr>
          <p:cNvCxnSpPr>
            <a:cxnSpLocks/>
          </p:cNvCxnSpPr>
          <p:nvPr/>
        </p:nvCxnSpPr>
        <p:spPr>
          <a:xfrm>
            <a:off x="5484336" y="3739743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2ECE517-CD76-43F8-A715-A7B5BF9068B9}"/>
              </a:ext>
            </a:extLst>
          </p:cNvPr>
          <p:cNvCxnSpPr/>
          <p:nvPr/>
        </p:nvCxnSpPr>
        <p:spPr>
          <a:xfrm>
            <a:off x="5966406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C7BB4F0E-44A9-4DEF-BFC9-4765DE73994F}"/>
              </a:ext>
            </a:extLst>
          </p:cNvPr>
          <p:cNvCxnSpPr>
            <a:cxnSpLocks/>
          </p:cNvCxnSpPr>
          <p:nvPr/>
        </p:nvCxnSpPr>
        <p:spPr>
          <a:xfrm>
            <a:off x="6930254" y="3366335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347C4FC1-5693-45B9-99AD-E1723590AFB3}"/>
              </a:ext>
            </a:extLst>
          </p:cNvPr>
          <p:cNvCxnSpPr>
            <a:cxnSpLocks/>
          </p:cNvCxnSpPr>
          <p:nvPr/>
        </p:nvCxnSpPr>
        <p:spPr>
          <a:xfrm>
            <a:off x="7408370" y="3365071"/>
            <a:ext cx="463029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D8BA3CA2-7C72-4B97-AABF-950B59EB841C}"/>
              </a:ext>
            </a:extLst>
          </p:cNvPr>
          <p:cNvCxnSpPr/>
          <p:nvPr/>
        </p:nvCxnSpPr>
        <p:spPr>
          <a:xfrm>
            <a:off x="6930253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4EC1D24D-BCA3-4D00-91A1-05567F52977D}"/>
              </a:ext>
            </a:extLst>
          </p:cNvPr>
          <p:cNvCxnSpPr/>
          <p:nvPr/>
        </p:nvCxnSpPr>
        <p:spPr>
          <a:xfrm>
            <a:off x="5000136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E44E3A7F-C7E4-4349-B6ED-810430D6A9AA}"/>
              </a:ext>
            </a:extLst>
          </p:cNvPr>
          <p:cNvCxnSpPr/>
          <p:nvPr/>
        </p:nvCxnSpPr>
        <p:spPr>
          <a:xfrm>
            <a:off x="2154339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A3E51231-9214-410C-B7A3-A6577E93E35E}"/>
              </a:ext>
            </a:extLst>
          </p:cNvPr>
          <p:cNvCxnSpPr>
            <a:cxnSpLocks/>
          </p:cNvCxnSpPr>
          <p:nvPr/>
        </p:nvCxnSpPr>
        <p:spPr>
          <a:xfrm>
            <a:off x="8343992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6" name="TextBox 815">
            <a:extLst>
              <a:ext uri="{FF2B5EF4-FFF2-40B4-BE49-F238E27FC236}">
                <a16:creationId xmlns:a16="http://schemas.microsoft.com/office/drawing/2014/main" id="{534BCBD8-85B3-4543-9E92-200875510761}"/>
              </a:ext>
            </a:extLst>
          </p:cNvPr>
          <p:cNvSpPr txBox="1"/>
          <p:nvPr/>
        </p:nvSpPr>
        <p:spPr>
          <a:xfrm>
            <a:off x="658766" y="2202392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+1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7" name="TextBox 816">
            <a:extLst>
              <a:ext uri="{FF2B5EF4-FFF2-40B4-BE49-F238E27FC236}">
                <a16:creationId xmlns:a16="http://schemas.microsoft.com/office/drawing/2014/main" id="{03C54F15-729A-48A9-946F-97B8731B10A3}"/>
              </a:ext>
            </a:extLst>
          </p:cNvPr>
          <p:cNvSpPr txBox="1"/>
          <p:nvPr/>
        </p:nvSpPr>
        <p:spPr>
          <a:xfrm>
            <a:off x="658766" y="2642693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-1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5F5AD6D5-B71B-4B71-9559-E23B473D7A28}"/>
              </a:ext>
            </a:extLst>
          </p:cNvPr>
          <p:cNvSpPr txBox="1"/>
          <p:nvPr/>
        </p:nvSpPr>
        <p:spPr>
          <a:xfrm>
            <a:off x="566085" y="3189552"/>
            <a:ext cx="72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bo</a:t>
            </a:r>
            <a:r>
              <a:rPr lang="en-US" dirty="0">
                <a:latin typeface="Bahnschrift" panose="020B0502040204020203" pitchFamily="34" charset="0"/>
              </a:rPr>
              <a:t>(t)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10A4AF-BA66-47F0-96FF-C7660334BA5B}"/>
              </a:ext>
            </a:extLst>
          </p:cNvPr>
          <p:cNvSpPr txBox="1"/>
          <p:nvPr/>
        </p:nvSpPr>
        <p:spPr>
          <a:xfrm>
            <a:off x="51462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ECAB1C3-4948-4ADB-863D-A28D52F2A50B}"/>
              </a:ext>
            </a:extLst>
          </p:cNvPr>
          <p:cNvCxnSpPr/>
          <p:nvPr/>
        </p:nvCxnSpPr>
        <p:spPr>
          <a:xfrm>
            <a:off x="1672698" y="4473283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E303FDC-A90D-4710-879B-2A0794E898E0}"/>
              </a:ext>
            </a:extLst>
          </p:cNvPr>
          <p:cNvCxnSpPr/>
          <p:nvPr/>
        </p:nvCxnSpPr>
        <p:spPr>
          <a:xfrm>
            <a:off x="2628929" y="4848707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63EFBF-EA11-49CE-85DA-D45986621310}"/>
              </a:ext>
            </a:extLst>
          </p:cNvPr>
          <p:cNvCxnSpPr/>
          <p:nvPr/>
        </p:nvCxnSpPr>
        <p:spPr>
          <a:xfrm>
            <a:off x="2634165" y="4473283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9FE91C9-EF2D-4623-9FFF-31E08B3D1953}"/>
              </a:ext>
            </a:extLst>
          </p:cNvPr>
          <p:cNvSpPr txBox="1"/>
          <p:nvPr/>
        </p:nvSpPr>
        <p:spPr>
          <a:xfrm>
            <a:off x="566085" y="4296500"/>
            <a:ext cx="72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be(t)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37C3E2-8ADE-4CDB-A54C-6A29BD4D65CD}"/>
              </a:ext>
            </a:extLst>
          </p:cNvPr>
          <p:cNvSpPr/>
          <p:nvPr/>
        </p:nvSpPr>
        <p:spPr>
          <a:xfrm>
            <a:off x="122376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8FAED3-A92C-4D85-8CD1-BCD28C8068B7}"/>
              </a:ext>
            </a:extLst>
          </p:cNvPr>
          <p:cNvSpPr/>
          <p:nvPr/>
        </p:nvSpPr>
        <p:spPr>
          <a:xfrm>
            <a:off x="169842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662A10-1503-497A-AD06-46257948748E}"/>
              </a:ext>
            </a:extLst>
          </p:cNvPr>
          <p:cNvSpPr/>
          <p:nvPr/>
        </p:nvSpPr>
        <p:spPr>
          <a:xfrm>
            <a:off x="217307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C75A85-D256-4A6E-8938-C51142983688}"/>
              </a:ext>
            </a:extLst>
          </p:cNvPr>
          <p:cNvSpPr/>
          <p:nvPr/>
        </p:nvSpPr>
        <p:spPr>
          <a:xfrm>
            <a:off x="264773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2BB5A46-3C80-4463-9DF3-7E40F1DD4F31}"/>
              </a:ext>
            </a:extLst>
          </p:cNvPr>
          <p:cNvSpPr/>
          <p:nvPr/>
        </p:nvSpPr>
        <p:spPr>
          <a:xfrm>
            <a:off x="3122395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5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23221E6-40C8-45E9-82D3-19ED98DFDC0D}"/>
              </a:ext>
            </a:extLst>
          </p:cNvPr>
          <p:cNvSpPr/>
          <p:nvPr/>
        </p:nvSpPr>
        <p:spPr>
          <a:xfrm>
            <a:off x="3597053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6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3A8FB1D-321D-4721-8A4E-78D131E402F2}"/>
              </a:ext>
            </a:extLst>
          </p:cNvPr>
          <p:cNvSpPr/>
          <p:nvPr/>
        </p:nvSpPr>
        <p:spPr>
          <a:xfrm>
            <a:off x="4071711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7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AECAFE5-8C9B-4D5F-A5A8-34DD08681E8E}"/>
              </a:ext>
            </a:extLst>
          </p:cNvPr>
          <p:cNvSpPr/>
          <p:nvPr/>
        </p:nvSpPr>
        <p:spPr>
          <a:xfrm>
            <a:off x="4546369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8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0A042C-05EE-4EFA-BD4C-B1447D8E459E}"/>
              </a:ext>
            </a:extLst>
          </p:cNvPr>
          <p:cNvSpPr/>
          <p:nvPr/>
        </p:nvSpPr>
        <p:spPr>
          <a:xfrm>
            <a:off x="5021027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9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8A56F14-4E48-4FB6-86EB-70018CF5708B}"/>
              </a:ext>
            </a:extLst>
          </p:cNvPr>
          <p:cNvSpPr/>
          <p:nvPr/>
        </p:nvSpPr>
        <p:spPr>
          <a:xfrm>
            <a:off x="5495685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10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57001AB-5D72-43E5-A4F9-A3BC2CEF1429}"/>
              </a:ext>
            </a:extLst>
          </p:cNvPr>
          <p:cNvSpPr/>
          <p:nvPr/>
        </p:nvSpPr>
        <p:spPr>
          <a:xfrm>
            <a:off x="597034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F9F7B6A-4371-42C6-89BB-BAFDE02D423C}"/>
              </a:ext>
            </a:extLst>
          </p:cNvPr>
          <p:cNvSpPr/>
          <p:nvPr/>
        </p:nvSpPr>
        <p:spPr>
          <a:xfrm>
            <a:off x="644500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B6D1DC-8902-4792-BBBC-C6E2E6722433}"/>
              </a:ext>
            </a:extLst>
          </p:cNvPr>
          <p:cNvSpPr/>
          <p:nvPr/>
        </p:nvSpPr>
        <p:spPr>
          <a:xfrm>
            <a:off x="691965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5A0D7FA-DB35-4422-8F1D-1DD81FE012AF}"/>
              </a:ext>
            </a:extLst>
          </p:cNvPr>
          <p:cNvSpPr/>
          <p:nvPr/>
        </p:nvSpPr>
        <p:spPr>
          <a:xfrm>
            <a:off x="739431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B22ACED-D4A6-46CE-8BB7-CA5F76164F22}"/>
              </a:ext>
            </a:extLst>
          </p:cNvPr>
          <p:cNvSpPr/>
          <p:nvPr/>
        </p:nvSpPr>
        <p:spPr>
          <a:xfrm>
            <a:off x="7868974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15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785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Quadrature Phase Shift keying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147699A-A459-4987-8447-09EB82051E0F}"/>
              </a:ext>
            </a:extLst>
          </p:cNvPr>
          <p:cNvCxnSpPr>
            <a:cxnSpLocks/>
          </p:cNvCxnSpPr>
          <p:nvPr/>
        </p:nvCxnSpPr>
        <p:spPr>
          <a:xfrm>
            <a:off x="1192872" y="2451935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071A47F2-76DE-45D1-AA75-9AF16B638907}"/>
              </a:ext>
            </a:extLst>
          </p:cNvPr>
          <p:cNvCxnSpPr>
            <a:cxnSpLocks/>
          </p:cNvCxnSpPr>
          <p:nvPr/>
        </p:nvCxnSpPr>
        <p:spPr>
          <a:xfrm>
            <a:off x="1192872" y="2827359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7E2E4B5-C2D7-4AC0-BBA0-AE6D2F98EA0D}"/>
              </a:ext>
            </a:extLst>
          </p:cNvPr>
          <p:cNvCxnSpPr>
            <a:cxnSpLocks/>
          </p:cNvCxnSpPr>
          <p:nvPr/>
        </p:nvCxnSpPr>
        <p:spPr>
          <a:xfrm>
            <a:off x="2622969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D505B13F-2332-419F-8C9B-4B0C60F36085}"/>
              </a:ext>
            </a:extLst>
          </p:cNvPr>
          <p:cNvCxnSpPr>
            <a:cxnSpLocks/>
          </p:cNvCxnSpPr>
          <p:nvPr/>
        </p:nvCxnSpPr>
        <p:spPr>
          <a:xfrm>
            <a:off x="405016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5340975C-5339-4A2F-B5B6-97FFFF2157AC}"/>
              </a:ext>
            </a:extLst>
          </p:cNvPr>
          <p:cNvCxnSpPr>
            <a:cxnSpLocks/>
          </p:cNvCxnSpPr>
          <p:nvPr/>
        </p:nvCxnSpPr>
        <p:spPr>
          <a:xfrm flipH="1">
            <a:off x="5950107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A2B127E-F8ED-4324-BDEC-EF85ED4AB66A}"/>
              </a:ext>
            </a:extLst>
          </p:cNvPr>
          <p:cNvCxnSpPr>
            <a:cxnSpLocks/>
          </p:cNvCxnSpPr>
          <p:nvPr/>
        </p:nvCxnSpPr>
        <p:spPr>
          <a:xfrm>
            <a:off x="7408369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34C5A2F2-3470-4613-B047-967BD7D7402A}"/>
              </a:ext>
            </a:extLst>
          </p:cNvPr>
          <p:cNvCxnSpPr/>
          <p:nvPr/>
        </p:nvCxnSpPr>
        <p:spPr>
          <a:xfrm>
            <a:off x="1192872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AF792382-D261-4856-B6C1-A05202F9546B}"/>
              </a:ext>
            </a:extLst>
          </p:cNvPr>
          <p:cNvCxnSpPr/>
          <p:nvPr/>
        </p:nvCxnSpPr>
        <p:spPr>
          <a:xfrm>
            <a:off x="2149103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F93DDEC7-41DA-42B8-B942-889185B3B897}"/>
              </a:ext>
            </a:extLst>
          </p:cNvPr>
          <p:cNvCxnSpPr/>
          <p:nvPr/>
        </p:nvCxnSpPr>
        <p:spPr>
          <a:xfrm>
            <a:off x="2149103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5C9B98A8-345B-400F-B110-EB536F1DFAD5}"/>
              </a:ext>
            </a:extLst>
          </p:cNvPr>
          <p:cNvCxnSpPr/>
          <p:nvPr/>
        </p:nvCxnSpPr>
        <p:spPr>
          <a:xfrm>
            <a:off x="3105334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A676A0C5-1397-45D2-91A4-256AC9DBBC73}"/>
              </a:ext>
            </a:extLst>
          </p:cNvPr>
          <p:cNvCxnSpPr/>
          <p:nvPr/>
        </p:nvCxnSpPr>
        <p:spPr>
          <a:xfrm>
            <a:off x="406156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7B22C568-A3D6-4FC4-AC85-5F1416F3F2CC}"/>
              </a:ext>
            </a:extLst>
          </p:cNvPr>
          <p:cNvCxnSpPr/>
          <p:nvPr/>
        </p:nvCxnSpPr>
        <p:spPr>
          <a:xfrm>
            <a:off x="4061565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3E6079-FE22-46DF-9E30-C1C0565851FD}"/>
              </a:ext>
            </a:extLst>
          </p:cNvPr>
          <p:cNvCxnSpPr/>
          <p:nvPr/>
        </p:nvCxnSpPr>
        <p:spPr>
          <a:xfrm>
            <a:off x="501779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2FF415C3-6452-4AEE-BCF4-4BF4C3D43404}"/>
              </a:ext>
            </a:extLst>
          </p:cNvPr>
          <p:cNvCxnSpPr>
            <a:cxnSpLocks/>
          </p:cNvCxnSpPr>
          <p:nvPr/>
        </p:nvCxnSpPr>
        <p:spPr>
          <a:xfrm>
            <a:off x="5017795" y="2827359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E6F70A97-5C7B-4A7C-8E33-F6CE4BEDCC06}"/>
              </a:ext>
            </a:extLst>
          </p:cNvPr>
          <p:cNvCxnSpPr/>
          <p:nvPr/>
        </p:nvCxnSpPr>
        <p:spPr>
          <a:xfrm>
            <a:off x="5495911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240C8FD-4F0F-4B8E-8F76-5ED77E42AEEE}"/>
              </a:ext>
            </a:extLst>
          </p:cNvPr>
          <p:cNvCxnSpPr>
            <a:cxnSpLocks/>
          </p:cNvCxnSpPr>
          <p:nvPr/>
        </p:nvCxnSpPr>
        <p:spPr>
          <a:xfrm>
            <a:off x="5495911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5E09F949-6185-4E33-BA6D-BC367E97A4FE}"/>
              </a:ext>
            </a:extLst>
          </p:cNvPr>
          <p:cNvCxnSpPr/>
          <p:nvPr/>
        </p:nvCxnSpPr>
        <p:spPr>
          <a:xfrm>
            <a:off x="6930257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B6CE9840-AE5E-49C2-9B99-949DF99D5823}"/>
              </a:ext>
            </a:extLst>
          </p:cNvPr>
          <p:cNvCxnSpPr/>
          <p:nvPr/>
        </p:nvCxnSpPr>
        <p:spPr>
          <a:xfrm>
            <a:off x="5974026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041EE642-2486-46ED-8798-31C5C27D5DF9}"/>
              </a:ext>
            </a:extLst>
          </p:cNvPr>
          <p:cNvCxnSpPr/>
          <p:nvPr/>
        </p:nvCxnSpPr>
        <p:spPr>
          <a:xfrm>
            <a:off x="5974026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84D779D2-F13B-4DA1-B0C5-25C285AF67B5}"/>
              </a:ext>
            </a:extLst>
          </p:cNvPr>
          <p:cNvCxnSpPr>
            <a:cxnSpLocks/>
          </p:cNvCxnSpPr>
          <p:nvPr/>
        </p:nvCxnSpPr>
        <p:spPr>
          <a:xfrm>
            <a:off x="6930254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079F9F71-152A-48C8-942C-100E98890CC9}"/>
              </a:ext>
            </a:extLst>
          </p:cNvPr>
          <p:cNvCxnSpPr>
            <a:cxnSpLocks/>
          </p:cNvCxnSpPr>
          <p:nvPr/>
        </p:nvCxnSpPr>
        <p:spPr>
          <a:xfrm>
            <a:off x="7408370" y="2827359"/>
            <a:ext cx="4630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E6CBC84C-DD5F-48FA-BAE1-B6DC337336B6}"/>
              </a:ext>
            </a:extLst>
          </p:cNvPr>
          <p:cNvCxnSpPr/>
          <p:nvPr/>
        </p:nvCxnSpPr>
        <p:spPr>
          <a:xfrm>
            <a:off x="7408370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Box 446">
            <a:extLst>
              <a:ext uri="{FF2B5EF4-FFF2-40B4-BE49-F238E27FC236}">
                <a16:creationId xmlns:a16="http://schemas.microsoft.com/office/drawing/2014/main" id="{1294FCAC-BE5A-4988-B2BF-0956EA79B087}"/>
              </a:ext>
            </a:extLst>
          </p:cNvPr>
          <p:cNvSpPr txBox="1"/>
          <p:nvPr/>
        </p:nvSpPr>
        <p:spPr>
          <a:xfrm>
            <a:off x="1319587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E093E15-8F9A-4831-97CC-D53700E35984}"/>
              </a:ext>
            </a:extLst>
          </p:cNvPr>
          <p:cNvSpPr txBox="1"/>
          <p:nvPr/>
        </p:nvSpPr>
        <p:spPr>
          <a:xfrm>
            <a:off x="1797702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C75EFD86-C381-47B5-AB6D-044F42600ECD}"/>
              </a:ext>
            </a:extLst>
          </p:cNvPr>
          <p:cNvSpPr txBox="1"/>
          <p:nvPr/>
        </p:nvSpPr>
        <p:spPr>
          <a:xfrm>
            <a:off x="4126114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92E44C08-1B30-4DEF-BD01-3F9602AFABFE}"/>
              </a:ext>
            </a:extLst>
          </p:cNvPr>
          <p:cNvSpPr txBox="1"/>
          <p:nvPr/>
        </p:nvSpPr>
        <p:spPr>
          <a:xfrm>
            <a:off x="4604230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5D284115-3356-4CD8-AFCA-5904E283E43B}"/>
              </a:ext>
            </a:extLst>
          </p:cNvPr>
          <p:cNvSpPr txBox="1"/>
          <p:nvPr/>
        </p:nvSpPr>
        <p:spPr>
          <a:xfrm>
            <a:off x="559701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1BBD6F-3653-4CDF-B133-EF82E0A103B6}"/>
              </a:ext>
            </a:extLst>
          </p:cNvPr>
          <p:cNvSpPr txBox="1"/>
          <p:nvPr/>
        </p:nvSpPr>
        <p:spPr>
          <a:xfrm>
            <a:off x="7065594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7DDAB671-F6C8-43D8-A547-E239DB08BFAF}"/>
              </a:ext>
            </a:extLst>
          </p:cNvPr>
          <p:cNvSpPr txBox="1"/>
          <p:nvPr/>
        </p:nvSpPr>
        <p:spPr>
          <a:xfrm>
            <a:off x="2284599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8A45BC1A-550C-4AA8-8A12-9E1C408C9A52}"/>
              </a:ext>
            </a:extLst>
          </p:cNvPr>
          <p:cNvSpPr txBox="1"/>
          <p:nvPr/>
        </p:nvSpPr>
        <p:spPr>
          <a:xfrm>
            <a:off x="276125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8F00B546-B43F-42DE-B2C0-772C340F2781}"/>
              </a:ext>
            </a:extLst>
          </p:cNvPr>
          <p:cNvSpPr txBox="1"/>
          <p:nvPr/>
        </p:nvSpPr>
        <p:spPr>
          <a:xfrm>
            <a:off x="321159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EC797646-C9A7-446A-86B4-51C6D541286D}"/>
              </a:ext>
            </a:extLst>
          </p:cNvPr>
          <p:cNvSpPr txBox="1"/>
          <p:nvPr/>
        </p:nvSpPr>
        <p:spPr>
          <a:xfrm>
            <a:off x="3688248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159F493E-51CD-403B-BBE2-236EF1F503DD}"/>
              </a:ext>
            </a:extLst>
          </p:cNvPr>
          <p:cNvSpPr txBox="1"/>
          <p:nvPr/>
        </p:nvSpPr>
        <p:spPr>
          <a:xfrm>
            <a:off x="607948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54F5CBB2-F4C4-4B2D-99AF-56CF58B6A5E3}"/>
              </a:ext>
            </a:extLst>
          </p:cNvPr>
          <p:cNvSpPr txBox="1"/>
          <p:nvPr/>
        </p:nvSpPr>
        <p:spPr>
          <a:xfrm>
            <a:off x="65561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EAC363EC-2156-484A-B20D-B371EADBE70B}"/>
              </a:ext>
            </a:extLst>
          </p:cNvPr>
          <p:cNvSpPr txBox="1"/>
          <p:nvPr/>
        </p:nvSpPr>
        <p:spPr>
          <a:xfrm>
            <a:off x="74713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14857D2C-C0D1-49E4-A83C-E17442F6FA42}"/>
              </a:ext>
            </a:extLst>
          </p:cNvPr>
          <p:cNvSpPr/>
          <p:nvPr/>
        </p:nvSpPr>
        <p:spPr>
          <a:xfrm>
            <a:off x="8803109" y="2585983"/>
            <a:ext cx="229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/>
              </a:rPr>
              <a:t>t</a:t>
            </a:r>
          </a:p>
        </p:txBody>
      </p: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C0D564DA-9998-4AF6-A531-527F322E353C}"/>
              </a:ext>
            </a:extLst>
          </p:cNvPr>
          <p:cNvCxnSpPr/>
          <p:nvPr/>
        </p:nvCxnSpPr>
        <p:spPr>
          <a:xfrm>
            <a:off x="1192872" y="1653881"/>
            <a:ext cx="0" cy="54285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4A7A4C40-A31F-4209-A9DD-64411A481705}"/>
              </a:ext>
            </a:extLst>
          </p:cNvPr>
          <p:cNvCxnSpPr>
            <a:cxnSpLocks/>
          </p:cNvCxnSpPr>
          <p:nvPr/>
        </p:nvCxnSpPr>
        <p:spPr>
          <a:xfrm>
            <a:off x="1667637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E26241B8-3340-4BE1-BB34-93ACD47D73E5}"/>
              </a:ext>
            </a:extLst>
          </p:cNvPr>
          <p:cNvCxnSpPr>
            <a:cxnSpLocks/>
          </p:cNvCxnSpPr>
          <p:nvPr/>
        </p:nvCxnSpPr>
        <p:spPr>
          <a:xfrm>
            <a:off x="310063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36B41B11-BA78-4E69-A66C-134DBE96F011}"/>
              </a:ext>
            </a:extLst>
          </p:cNvPr>
          <p:cNvCxnSpPr>
            <a:cxnSpLocks/>
          </p:cNvCxnSpPr>
          <p:nvPr/>
        </p:nvCxnSpPr>
        <p:spPr>
          <a:xfrm flipH="1">
            <a:off x="4524930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5625430-8171-42B3-9E90-EE7987B0F706}"/>
              </a:ext>
            </a:extLst>
          </p:cNvPr>
          <p:cNvCxnSpPr>
            <a:cxnSpLocks/>
          </p:cNvCxnSpPr>
          <p:nvPr/>
        </p:nvCxnSpPr>
        <p:spPr>
          <a:xfrm>
            <a:off x="5475342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7EF44C91-27BA-4EDA-9F99-C56EC7887D9E}"/>
              </a:ext>
            </a:extLst>
          </p:cNvPr>
          <p:cNvCxnSpPr>
            <a:cxnSpLocks/>
          </p:cNvCxnSpPr>
          <p:nvPr/>
        </p:nvCxnSpPr>
        <p:spPr>
          <a:xfrm>
            <a:off x="6923424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AF8C4304-7309-4735-9491-150213246152}"/>
              </a:ext>
            </a:extLst>
          </p:cNvPr>
          <p:cNvCxnSpPr>
            <a:cxnSpLocks/>
          </p:cNvCxnSpPr>
          <p:nvPr/>
        </p:nvCxnSpPr>
        <p:spPr>
          <a:xfrm>
            <a:off x="2145303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C224B034-193A-47EE-AEE3-661FB418D19C}"/>
              </a:ext>
            </a:extLst>
          </p:cNvPr>
          <p:cNvCxnSpPr>
            <a:cxnSpLocks/>
          </p:cNvCxnSpPr>
          <p:nvPr/>
        </p:nvCxnSpPr>
        <p:spPr>
          <a:xfrm>
            <a:off x="3575400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E96CCA89-2897-4EB4-AC80-1E0CE8BA1600}"/>
              </a:ext>
            </a:extLst>
          </p:cNvPr>
          <p:cNvCxnSpPr>
            <a:cxnSpLocks/>
          </p:cNvCxnSpPr>
          <p:nvPr/>
        </p:nvCxnSpPr>
        <p:spPr>
          <a:xfrm flipH="1">
            <a:off x="5000136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9AED6EA9-0924-49BC-A0EA-30C1A4E9CB82}"/>
              </a:ext>
            </a:extLst>
          </p:cNvPr>
          <p:cNvCxnSpPr>
            <a:cxnSpLocks/>
          </p:cNvCxnSpPr>
          <p:nvPr/>
        </p:nvCxnSpPr>
        <p:spPr>
          <a:xfrm>
            <a:off x="6425313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3F299A94-049C-4654-8EE9-73751FB2C9CE}"/>
              </a:ext>
            </a:extLst>
          </p:cNvPr>
          <p:cNvCxnSpPr>
            <a:cxnSpLocks/>
          </p:cNvCxnSpPr>
          <p:nvPr/>
        </p:nvCxnSpPr>
        <p:spPr>
          <a:xfrm>
            <a:off x="7856440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C8414150-08B9-4C27-B9A5-8F87EDE492BE}"/>
              </a:ext>
            </a:extLst>
          </p:cNvPr>
          <p:cNvCxnSpPr>
            <a:cxnSpLocks/>
          </p:cNvCxnSpPr>
          <p:nvPr/>
        </p:nvCxnSpPr>
        <p:spPr>
          <a:xfrm>
            <a:off x="1192872" y="2645947"/>
            <a:ext cx="76920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A41694FA-AAE3-474E-81DE-102B62DEC564}"/>
              </a:ext>
            </a:extLst>
          </p:cNvPr>
          <p:cNvCxnSpPr/>
          <p:nvPr/>
        </p:nvCxnSpPr>
        <p:spPr>
          <a:xfrm>
            <a:off x="1192872" y="3366335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1D1A9593-C6E7-4816-80EC-AB3628030DBB}"/>
              </a:ext>
            </a:extLst>
          </p:cNvPr>
          <p:cNvCxnSpPr/>
          <p:nvPr/>
        </p:nvCxnSpPr>
        <p:spPr>
          <a:xfrm>
            <a:off x="2149103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F7B91459-1F32-45BE-952E-CD8B5F834E11}"/>
              </a:ext>
            </a:extLst>
          </p:cNvPr>
          <p:cNvCxnSpPr/>
          <p:nvPr/>
        </p:nvCxnSpPr>
        <p:spPr>
          <a:xfrm>
            <a:off x="3105334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29EEF4C9-8877-4314-AE85-609941AE43E5}"/>
              </a:ext>
            </a:extLst>
          </p:cNvPr>
          <p:cNvCxnSpPr/>
          <p:nvPr/>
        </p:nvCxnSpPr>
        <p:spPr>
          <a:xfrm>
            <a:off x="4061565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7102210A-0C5B-4750-8DE1-C7771F725915}"/>
              </a:ext>
            </a:extLst>
          </p:cNvPr>
          <p:cNvCxnSpPr/>
          <p:nvPr/>
        </p:nvCxnSpPr>
        <p:spPr>
          <a:xfrm>
            <a:off x="4061565" y="3366335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CC516781-EE78-4BB7-B95B-3BD7A33A1374}"/>
              </a:ext>
            </a:extLst>
          </p:cNvPr>
          <p:cNvCxnSpPr>
            <a:cxnSpLocks/>
          </p:cNvCxnSpPr>
          <p:nvPr/>
        </p:nvCxnSpPr>
        <p:spPr>
          <a:xfrm>
            <a:off x="5006220" y="3741759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567ACB53-3CE6-4175-BAE1-804CCB1AF465}"/>
              </a:ext>
            </a:extLst>
          </p:cNvPr>
          <p:cNvCxnSpPr>
            <a:cxnSpLocks/>
          </p:cNvCxnSpPr>
          <p:nvPr/>
        </p:nvCxnSpPr>
        <p:spPr>
          <a:xfrm>
            <a:off x="5484336" y="3739743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2ECE517-CD76-43F8-A715-A7B5BF9068B9}"/>
              </a:ext>
            </a:extLst>
          </p:cNvPr>
          <p:cNvCxnSpPr/>
          <p:nvPr/>
        </p:nvCxnSpPr>
        <p:spPr>
          <a:xfrm>
            <a:off x="5966406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C7BB4F0E-44A9-4DEF-BFC9-4765DE73994F}"/>
              </a:ext>
            </a:extLst>
          </p:cNvPr>
          <p:cNvCxnSpPr>
            <a:cxnSpLocks/>
          </p:cNvCxnSpPr>
          <p:nvPr/>
        </p:nvCxnSpPr>
        <p:spPr>
          <a:xfrm>
            <a:off x="6930254" y="3366335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347C4FC1-5693-45B9-99AD-E1723590AFB3}"/>
              </a:ext>
            </a:extLst>
          </p:cNvPr>
          <p:cNvCxnSpPr>
            <a:cxnSpLocks/>
          </p:cNvCxnSpPr>
          <p:nvPr/>
        </p:nvCxnSpPr>
        <p:spPr>
          <a:xfrm>
            <a:off x="7408370" y="3365071"/>
            <a:ext cx="463029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D8BA3CA2-7C72-4B97-AABF-950B59EB841C}"/>
              </a:ext>
            </a:extLst>
          </p:cNvPr>
          <p:cNvCxnSpPr/>
          <p:nvPr/>
        </p:nvCxnSpPr>
        <p:spPr>
          <a:xfrm>
            <a:off x="6930253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4EC1D24D-BCA3-4D00-91A1-05567F52977D}"/>
              </a:ext>
            </a:extLst>
          </p:cNvPr>
          <p:cNvCxnSpPr/>
          <p:nvPr/>
        </p:nvCxnSpPr>
        <p:spPr>
          <a:xfrm>
            <a:off x="5000136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E44E3A7F-C7E4-4349-B6ED-810430D6A9AA}"/>
              </a:ext>
            </a:extLst>
          </p:cNvPr>
          <p:cNvCxnSpPr/>
          <p:nvPr/>
        </p:nvCxnSpPr>
        <p:spPr>
          <a:xfrm>
            <a:off x="2154339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A3E51231-9214-410C-B7A3-A6577E93E35E}"/>
              </a:ext>
            </a:extLst>
          </p:cNvPr>
          <p:cNvCxnSpPr>
            <a:cxnSpLocks/>
          </p:cNvCxnSpPr>
          <p:nvPr/>
        </p:nvCxnSpPr>
        <p:spPr>
          <a:xfrm>
            <a:off x="8343992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6" name="TextBox 815">
            <a:extLst>
              <a:ext uri="{FF2B5EF4-FFF2-40B4-BE49-F238E27FC236}">
                <a16:creationId xmlns:a16="http://schemas.microsoft.com/office/drawing/2014/main" id="{534BCBD8-85B3-4543-9E92-200875510761}"/>
              </a:ext>
            </a:extLst>
          </p:cNvPr>
          <p:cNvSpPr txBox="1"/>
          <p:nvPr/>
        </p:nvSpPr>
        <p:spPr>
          <a:xfrm>
            <a:off x="658766" y="2202392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+1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7" name="TextBox 816">
            <a:extLst>
              <a:ext uri="{FF2B5EF4-FFF2-40B4-BE49-F238E27FC236}">
                <a16:creationId xmlns:a16="http://schemas.microsoft.com/office/drawing/2014/main" id="{03C54F15-729A-48A9-946F-97B8731B10A3}"/>
              </a:ext>
            </a:extLst>
          </p:cNvPr>
          <p:cNvSpPr txBox="1"/>
          <p:nvPr/>
        </p:nvSpPr>
        <p:spPr>
          <a:xfrm>
            <a:off x="658766" y="2642693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-1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5F5AD6D5-B71B-4B71-9559-E23B473D7A28}"/>
              </a:ext>
            </a:extLst>
          </p:cNvPr>
          <p:cNvSpPr txBox="1"/>
          <p:nvPr/>
        </p:nvSpPr>
        <p:spPr>
          <a:xfrm>
            <a:off x="566085" y="3189552"/>
            <a:ext cx="72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bo</a:t>
            </a:r>
            <a:r>
              <a:rPr lang="en-US" dirty="0">
                <a:latin typeface="Bahnschrift" panose="020B0502040204020203" pitchFamily="34" charset="0"/>
              </a:rPr>
              <a:t>(t)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10A4AF-BA66-47F0-96FF-C7660334BA5B}"/>
              </a:ext>
            </a:extLst>
          </p:cNvPr>
          <p:cNvSpPr txBox="1"/>
          <p:nvPr/>
        </p:nvSpPr>
        <p:spPr>
          <a:xfrm>
            <a:off x="51462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ECAB1C3-4948-4ADB-863D-A28D52F2A50B}"/>
              </a:ext>
            </a:extLst>
          </p:cNvPr>
          <p:cNvCxnSpPr/>
          <p:nvPr/>
        </p:nvCxnSpPr>
        <p:spPr>
          <a:xfrm>
            <a:off x="1672698" y="4473283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E303FDC-A90D-4710-879B-2A0794E898E0}"/>
              </a:ext>
            </a:extLst>
          </p:cNvPr>
          <p:cNvCxnSpPr/>
          <p:nvPr/>
        </p:nvCxnSpPr>
        <p:spPr>
          <a:xfrm>
            <a:off x="2628929" y="4848707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3B0EECD-2015-4308-95A8-6DDB8316AD20}"/>
              </a:ext>
            </a:extLst>
          </p:cNvPr>
          <p:cNvCxnSpPr/>
          <p:nvPr/>
        </p:nvCxnSpPr>
        <p:spPr>
          <a:xfrm>
            <a:off x="3585160" y="4848707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63EFBF-EA11-49CE-85DA-D45986621310}"/>
              </a:ext>
            </a:extLst>
          </p:cNvPr>
          <p:cNvCxnSpPr/>
          <p:nvPr/>
        </p:nvCxnSpPr>
        <p:spPr>
          <a:xfrm>
            <a:off x="2634165" y="4473283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9FE91C9-EF2D-4623-9FFF-31E08B3D1953}"/>
              </a:ext>
            </a:extLst>
          </p:cNvPr>
          <p:cNvSpPr txBox="1"/>
          <p:nvPr/>
        </p:nvSpPr>
        <p:spPr>
          <a:xfrm>
            <a:off x="566085" y="4296500"/>
            <a:ext cx="72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be(t)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37C3E2-8ADE-4CDB-A54C-6A29BD4D65CD}"/>
              </a:ext>
            </a:extLst>
          </p:cNvPr>
          <p:cNvSpPr/>
          <p:nvPr/>
        </p:nvSpPr>
        <p:spPr>
          <a:xfrm>
            <a:off x="122376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8FAED3-A92C-4D85-8CD1-BCD28C8068B7}"/>
              </a:ext>
            </a:extLst>
          </p:cNvPr>
          <p:cNvSpPr/>
          <p:nvPr/>
        </p:nvSpPr>
        <p:spPr>
          <a:xfrm>
            <a:off x="169842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662A10-1503-497A-AD06-46257948748E}"/>
              </a:ext>
            </a:extLst>
          </p:cNvPr>
          <p:cNvSpPr/>
          <p:nvPr/>
        </p:nvSpPr>
        <p:spPr>
          <a:xfrm>
            <a:off x="217307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C75A85-D256-4A6E-8938-C51142983688}"/>
              </a:ext>
            </a:extLst>
          </p:cNvPr>
          <p:cNvSpPr/>
          <p:nvPr/>
        </p:nvSpPr>
        <p:spPr>
          <a:xfrm>
            <a:off x="264773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2BB5A46-3C80-4463-9DF3-7E40F1DD4F31}"/>
              </a:ext>
            </a:extLst>
          </p:cNvPr>
          <p:cNvSpPr/>
          <p:nvPr/>
        </p:nvSpPr>
        <p:spPr>
          <a:xfrm>
            <a:off x="3122395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5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23221E6-40C8-45E9-82D3-19ED98DFDC0D}"/>
              </a:ext>
            </a:extLst>
          </p:cNvPr>
          <p:cNvSpPr/>
          <p:nvPr/>
        </p:nvSpPr>
        <p:spPr>
          <a:xfrm>
            <a:off x="3597053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6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3A8FB1D-321D-4721-8A4E-78D131E402F2}"/>
              </a:ext>
            </a:extLst>
          </p:cNvPr>
          <p:cNvSpPr/>
          <p:nvPr/>
        </p:nvSpPr>
        <p:spPr>
          <a:xfrm>
            <a:off x="4071711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7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AECAFE5-8C9B-4D5F-A5A8-34DD08681E8E}"/>
              </a:ext>
            </a:extLst>
          </p:cNvPr>
          <p:cNvSpPr/>
          <p:nvPr/>
        </p:nvSpPr>
        <p:spPr>
          <a:xfrm>
            <a:off x="4546369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8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0A042C-05EE-4EFA-BD4C-B1447D8E459E}"/>
              </a:ext>
            </a:extLst>
          </p:cNvPr>
          <p:cNvSpPr/>
          <p:nvPr/>
        </p:nvSpPr>
        <p:spPr>
          <a:xfrm>
            <a:off x="5021027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9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8A56F14-4E48-4FB6-86EB-70018CF5708B}"/>
              </a:ext>
            </a:extLst>
          </p:cNvPr>
          <p:cNvSpPr/>
          <p:nvPr/>
        </p:nvSpPr>
        <p:spPr>
          <a:xfrm>
            <a:off x="5495685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10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57001AB-5D72-43E5-A4F9-A3BC2CEF1429}"/>
              </a:ext>
            </a:extLst>
          </p:cNvPr>
          <p:cNvSpPr/>
          <p:nvPr/>
        </p:nvSpPr>
        <p:spPr>
          <a:xfrm>
            <a:off x="597034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F9F7B6A-4371-42C6-89BB-BAFDE02D423C}"/>
              </a:ext>
            </a:extLst>
          </p:cNvPr>
          <p:cNvSpPr/>
          <p:nvPr/>
        </p:nvSpPr>
        <p:spPr>
          <a:xfrm>
            <a:off x="644500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B6D1DC-8902-4792-BBBC-C6E2E6722433}"/>
              </a:ext>
            </a:extLst>
          </p:cNvPr>
          <p:cNvSpPr/>
          <p:nvPr/>
        </p:nvSpPr>
        <p:spPr>
          <a:xfrm>
            <a:off x="691965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5A0D7FA-DB35-4422-8F1D-1DD81FE012AF}"/>
              </a:ext>
            </a:extLst>
          </p:cNvPr>
          <p:cNvSpPr/>
          <p:nvPr/>
        </p:nvSpPr>
        <p:spPr>
          <a:xfrm>
            <a:off x="739431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B22ACED-D4A6-46CE-8BB7-CA5F76164F22}"/>
              </a:ext>
            </a:extLst>
          </p:cNvPr>
          <p:cNvSpPr/>
          <p:nvPr/>
        </p:nvSpPr>
        <p:spPr>
          <a:xfrm>
            <a:off x="7868974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15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1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7BCB00-DDF7-4973-87D0-C4A63FB60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3" y="1827972"/>
            <a:ext cx="8654246" cy="27432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An analog signal is any continuous signal.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9724-58EB-4DDE-84B8-8593BD37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Analog Signal 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CC9CE8-E86F-4CD4-BC9A-2742811C6FA7}"/>
              </a:ext>
            </a:extLst>
          </p:cNvPr>
          <p:cNvGrpSpPr/>
          <p:nvPr/>
        </p:nvGrpSpPr>
        <p:grpSpPr>
          <a:xfrm>
            <a:off x="666750" y="3199572"/>
            <a:ext cx="7810500" cy="2126118"/>
            <a:chOff x="783146" y="4302125"/>
            <a:chExt cx="7810500" cy="21261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6C61469-478E-44CF-9983-7C703AC868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3" b="27352" l="9512" r="90732">
                          <a14:foregroundMark x1="16829" y1="1742" x2="16829" y2="1742"/>
                          <a14:foregroundMark x1="29634" y1="523" x2="29634" y2="523"/>
                          <a14:foregroundMark x1="90732" y1="12544" x2="90732" y2="12544"/>
                          <a14:foregroundMark x1="9634" y1="14808" x2="9634" y2="14808"/>
                          <a14:foregroundMark x1="43293" y1="523" x2="43293" y2="523"/>
                          <a14:foregroundMark x1="15610" y1="523" x2="15610" y2="523"/>
                          <a14:foregroundMark x1="22683" y1="27178" x2="22683" y2="27178"/>
                          <a14:foregroundMark x1="36463" y1="27178" x2="36463" y2="27178"/>
                          <a14:foregroundMark x1="36098" y1="27352" x2="36098" y2="27352"/>
                          <a14:foregroundMark x1="50366" y1="27352" x2="50366" y2="27352"/>
                          <a14:foregroundMark x1="64512" y1="27352" x2="64512" y2="27352"/>
                          <a14:foregroundMark x1="78415" y1="27178" x2="78415" y2="27178"/>
                          <a14:foregroundMark x1="78537" y1="27178" x2="78537" y2="27178"/>
                          <a14:foregroundMark x1="77927" y1="26829" x2="78902" y2="26481"/>
                          <a14:foregroundMark x1="79146" y1="25784" x2="78293" y2="25958"/>
                          <a14:foregroundMark x1="57683" y1="523" x2="57683" y2="523"/>
                          <a14:foregroundMark x1="57561" y1="697" x2="57561" y2="697"/>
                          <a14:foregroundMark x1="57561" y1="697" x2="57683" y2="697"/>
                          <a14:foregroundMark x1="71463" y1="697" x2="71463" y2="697"/>
                          <a14:foregroundMark x1="44634" y1="3484" x2="45122" y2="4181"/>
                          <a14:foregroundMark x1="44634" y1="2091" x2="43659" y2="697"/>
                          <a14:foregroundMark x1="86829" y1="2091" x2="85366" y2="697"/>
                          <a14:backgroundMark x1="50610" y1="27700" x2="50610" y2="27700"/>
                          <a14:backgroundMark x1="50244" y1="27700" x2="50244" y2="27700"/>
                          <a14:backgroundMark x1="36220" y1="27700" x2="36220" y2="27700"/>
                          <a14:backgroundMark x1="35976" y1="27700" x2="35976" y2="27700"/>
                          <a14:backgroundMark x1="64512" y1="27700" x2="64512" y2="27700"/>
                        </a14:backgroundRemoval>
                      </a14:imgEffect>
                    </a14:imgLayer>
                  </a14:imgProps>
                </a:ext>
              </a:extLst>
            </a:blip>
            <a:srcRect b="69791"/>
            <a:stretch/>
          </p:blipFill>
          <p:spPr>
            <a:xfrm>
              <a:off x="783146" y="4302125"/>
              <a:ext cx="7810500" cy="165163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CB445F-6278-4EE3-8B2A-17671AD79EAF}"/>
                </a:ext>
              </a:extLst>
            </p:cNvPr>
            <p:cNvSpPr txBox="1"/>
            <p:nvPr/>
          </p:nvSpPr>
          <p:spPr>
            <a:xfrm>
              <a:off x="3796788" y="5966578"/>
              <a:ext cx="20024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ahnschrift" panose="020B0502040204020203" pitchFamily="34" charset="0"/>
                </a:rPr>
                <a:t>Digital Signal</a:t>
              </a:r>
              <a:endParaRPr lang="en-IN" sz="2400" dirty="0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338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Quadrature Phase Shift keying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147699A-A459-4987-8447-09EB82051E0F}"/>
              </a:ext>
            </a:extLst>
          </p:cNvPr>
          <p:cNvCxnSpPr>
            <a:cxnSpLocks/>
          </p:cNvCxnSpPr>
          <p:nvPr/>
        </p:nvCxnSpPr>
        <p:spPr>
          <a:xfrm>
            <a:off x="1192872" y="2451935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071A47F2-76DE-45D1-AA75-9AF16B638907}"/>
              </a:ext>
            </a:extLst>
          </p:cNvPr>
          <p:cNvCxnSpPr>
            <a:cxnSpLocks/>
          </p:cNvCxnSpPr>
          <p:nvPr/>
        </p:nvCxnSpPr>
        <p:spPr>
          <a:xfrm>
            <a:off x="1192872" y="2827359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7E2E4B5-C2D7-4AC0-BBA0-AE6D2F98EA0D}"/>
              </a:ext>
            </a:extLst>
          </p:cNvPr>
          <p:cNvCxnSpPr>
            <a:cxnSpLocks/>
          </p:cNvCxnSpPr>
          <p:nvPr/>
        </p:nvCxnSpPr>
        <p:spPr>
          <a:xfrm>
            <a:off x="2622969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D505B13F-2332-419F-8C9B-4B0C60F36085}"/>
              </a:ext>
            </a:extLst>
          </p:cNvPr>
          <p:cNvCxnSpPr>
            <a:cxnSpLocks/>
          </p:cNvCxnSpPr>
          <p:nvPr/>
        </p:nvCxnSpPr>
        <p:spPr>
          <a:xfrm>
            <a:off x="405016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5340975C-5339-4A2F-B5B6-97FFFF2157AC}"/>
              </a:ext>
            </a:extLst>
          </p:cNvPr>
          <p:cNvCxnSpPr>
            <a:cxnSpLocks/>
          </p:cNvCxnSpPr>
          <p:nvPr/>
        </p:nvCxnSpPr>
        <p:spPr>
          <a:xfrm flipH="1">
            <a:off x="5950107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A2B127E-F8ED-4324-BDEC-EF85ED4AB66A}"/>
              </a:ext>
            </a:extLst>
          </p:cNvPr>
          <p:cNvCxnSpPr>
            <a:cxnSpLocks/>
          </p:cNvCxnSpPr>
          <p:nvPr/>
        </p:nvCxnSpPr>
        <p:spPr>
          <a:xfrm>
            <a:off x="7408369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34C5A2F2-3470-4613-B047-967BD7D7402A}"/>
              </a:ext>
            </a:extLst>
          </p:cNvPr>
          <p:cNvCxnSpPr/>
          <p:nvPr/>
        </p:nvCxnSpPr>
        <p:spPr>
          <a:xfrm>
            <a:off x="1192872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AF792382-D261-4856-B6C1-A05202F9546B}"/>
              </a:ext>
            </a:extLst>
          </p:cNvPr>
          <p:cNvCxnSpPr/>
          <p:nvPr/>
        </p:nvCxnSpPr>
        <p:spPr>
          <a:xfrm>
            <a:off x="2149103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F93DDEC7-41DA-42B8-B942-889185B3B897}"/>
              </a:ext>
            </a:extLst>
          </p:cNvPr>
          <p:cNvCxnSpPr/>
          <p:nvPr/>
        </p:nvCxnSpPr>
        <p:spPr>
          <a:xfrm>
            <a:off x="2149103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5C9B98A8-345B-400F-B110-EB536F1DFAD5}"/>
              </a:ext>
            </a:extLst>
          </p:cNvPr>
          <p:cNvCxnSpPr/>
          <p:nvPr/>
        </p:nvCxnSpPr>
        <p:spPr>
          <a:xfrm>
            <a:off x="3105334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A676A0C5-1397-45D2-91A4-256AC9DBBC73}"/>
              </a:ext>
            </a:extLst>
          </p:cNvPr>
          <p:cNvCxnSpPr/>
          <p:nvPr/>
        </p:nvCxnSpPr>
        <p:spPr>
          <a:xfrm>
            <a:off x="406156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7B22C568-A3D6-4FC4-AC85-5F1416F3F2CC}"/>
              </a:ext>
            </a:extLst>
          </p:cNvPr>
          <p:cNvCxnSpPr/>
          <p:nvPr/>
        </p:nvCxnSpPr>
        <p:spPr>
          <a:xfrm>
            <a:off x="4061565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3E6079-FE22-46DF-9E30-C1C0565851FD}"/>
              </a:ext>
            </a:extLst>
          </p:cNvPr>
          <p:cNvCxnSpPr/>
          <p:nvPr/>
        </p:nvCxnSpPr>
        <p:spPr>
          <a:xfrm>
            <a:off x="501779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2FF415C3-6452-4AEE-BCF4-4BF4C3D43404}"/>
              </a:ext>
            </a:extLst>
          </p:cNvPr>
          <p:cNvCxnSpPr>
            <a:cxnSpLocks/>
          </p:cNvCxnSpPr>
          <p:nvPr/>
        </p:nvCxnSpPr>
        <p:spPr>
          <a:xfrm>
            <a:off x="5017795" y="2827359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E6F70A97-5C7B-4A7C-8E33-F6CE4BEDCC06}"/>
              </a:ext>
            </a:extLst>
          </p:cNvPr>
          <p:cNvCxnSpPr/>
          <p:nvPr/>
        </p:nvCxnSpPr>
        <p:spPr>
          <a:xfrm>
            <a:off x="5495911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240C8FD-4F0F-4B8E-8F76-5ED77E42AEEE}"/>
              </a:ext>
            </a:extLst>
          </p:cNvPr>
          <p:cNvCxnSpPr>
            <a:cxnSpLocks/>
          </p:cNvCxnSpPr>
          <p:nvPr/>
        </p:nvCxnSpPr>
        <p:spPr>
          <a:xfrm>
            <a:off x="5495911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5E09F949-6185-4E33-BA6D-BC367E97A4FE}"/>
              </a:ext>
            </a:extLst>
          </p:cNvPr>
          <p:cNvCxnSpPr/>
          <p:nvPr/>
        </p:nvCxnSpPr>
        <p:spPr>
          <a:xfrm>
            <a:off x="6930257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B6CE9840-AE5E-49C2-9B99-949DF99D5823}"/>
              </a:ext>
            </a:extLst>
          </p:cNvPr>
          <p:cNvCxnSpPr/>
          <p:nvPr/>
        </p:nvCxnSpPr>
        <p:spPr>
          <a:xfrm>
            <a:off x="5974026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041EE642-2486-46ED-8798-31C5C27D5DF9}"/>
              </a:ext>
            </a:extLst>
          </p:cNvPr>
          <p:cNvCxnSpPr/>
          <p:nvPr/>
        </p:nvCxnSpPr>
        <p:spPr>
          <a:xfrm>
            <a:off x="5974026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84D779D2-F13B-4DA1-B0C5-25C285AF67B5}"/>
              </a:ext>
            </a:extLst>
          </p:cNvPr>
          <p:cNvCxnSpPr>
            <a:cxnSpLocks/>
          </p:cNvCxnSpPr>
          <p:nvPr/>
        </p:nvCxnSpPr>
        <p:spPr>
          <a:xfrm>
            <a:off x="6930254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079F9F71-152A-48C8-942C-100E98890CC9}"/>
              </a:ext>
            </a:extLst>
          </p:cNvPr>
          <p:cNvCxnSpPr>
            <a:cxnSpLocks/>
          </p:cNvCxnSpPr>
          <p:nvPr/>
        </p:nvCxnSpPr>
        <p:spPr>
          <a:xfrm>
            <a:off x="7408370" y="2827359"/>
            <a:ext cx="4630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E6CBC84C-DD5F-48FA-BAE1-B6DC337336B6}"/>
              </a:ext>
            </a:extLst>
          </p:cNvPr>
          <p:cNvCxnSpPr/>
          <p:nvPr/>
        </p:nvCxnSpPr>
        <p:spPr>
          <a:xfrm>
            <a:off x="7408370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Box 446">
            <a:extLst>
              <a:ext uri="{FF2B5EF4-FFF2-40B4-BE49-F238E27FC236}">
                <a16:creationId xmlns:a16="http://schemas.microsoft.com/office/drawing/2014/main" id="{1294FCAC-BE5A-4988-B2BF-0956EA79B087}"/>
              </a:ext>
            </a:extLst>
          </p:cNvPr>
          <p:cNvSpPr txBox="1"/>
          <p:nvPr/>
        </p:nvSpPr>
        <p:spPr>
          <a:xfrm>
            <a:off x="1319587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E093E15-8F9A-4831-97CC-D53700E35984}"/>
              </a:ext>
            </a:extLst>
          </p:cNvPr>
          <p:cNvSpPr txBox="1"/>
          <p:nvPr/>
        </p:nvSpPr>
        <p:spPr>
          <a:xfrm>
            <a:off x="1797702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C75EFD86-C381-47B5-AB6D-044F42600ECD}"/>
              </a:ext>
            </a:extLst>
          </p:cNvPr>
          <p:cNvSpPr txBox="1"/>
          <p:nvPr/>
        </p:nvSpPr>
        <p:spPr>
          <a:xfrm>
            <a:off x="4126114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92E44C08-1B30-4DEF-BD01-3F9602AFABFE}"/>
              </a:ext>
            </a:extLst>
          </p:cNvPr>
          <p:cNvSpPr txBox="1"/>
          <p:nvPr/>
        </p:nvSpPr>
        <p:spPr>
          <a:xfrm>
            <a:off x="4604230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5D284115-3356-4CD8-AFCA-5904E283E43B}"/>
              </a:ext>
            </a:extLst>
          </p:cNvPr>
          <p:cNvSpPr txBox="1"/>
          <p:nvPr/>
        </p:nvSpPr>
        <p:spPr>
          <a:xfrm>
            <a:off x="559701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1BBD6F-3653-4CDF-B133-EF82E0A103B6}"/>
              </a:ext>
            </a:extLst>
          </p:cNvPr>
          <p:cNvSpPr txBox="1"/>
          <p:nvPr/>
        </p:nvSpPr>
        <p:spPr>
          <a:xfrm>
            <a:off x="7065594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7DDAB671-F6C8-43D8-A547-E239DB08BFAF}"/>
              </a:ext>
            </a:extLst>
          </p:cNvPr>
          <p:cNvSpPr txBox="1"/>
          <p:nvPr/>
        </p:nvSpPr>
        <p:spPr>
          <a:xfrm>
            <a:off x="2284599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8A45BC1A-550C-4AA8-8A12-9E1C408C9A52}"/>
              </a:ext>
            </a:extLst>
          </p:cNvPr>
          <p:cNvSpPr txBox="1"/>
          <p:nvPr/>
        </p:nvSpPr>
        <p:spPr>
          <a:xfrm>
            <a:off x="276125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8F00B546-B43F-42DE-B2C0-772C340F2781}"/>
              </a:ext>
            </a:extLst>
          </p:cNvPr>
          <p:cNvSpPr txBox="1"/>
          <p:nvPr/>
        </p:nvSpPr>
        <p:spPr>
          <a:xfrm>
            <a:off x="321159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EC797646-C9A7-446A-86B4-51C6D541286D}"/>
              </a:ext>
            </a:extLst>
          </p:cNvPr>
          <p:cNvSpPr txBox="1"/>
          <p:nvPr/>
        </p:nvSpPr>
        <p:spPr>
          <a:xfrm>
            <a:off x="3688248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159F493E-51CD-403B-BBE2-236EF1F503DD}"/>
              </a:ext>
            </a:extLst>
          </p:cNvPr>
          <p:cNvSpPr txBox="1"/>
          <p:nvPr/>
        </p:nvSpPr>
        <p:spPr>
          <a:xfrm>
            <a:off x="607948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54F5CBB2-F4C4-4B2D-99AF-56CF58B6A5E3}"/>
              </a:ext>
            </a:extLst>
          </p:cNvPr>
          <p:cNvSpPr txBox="1"/>
          <p:nvPr/>
        </p:nvSpPr>
        <p:spPr>
          <a:xfrm>
            <a:off x="65561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EAC363EC-2156-484A-B20D-B371EADBE70B}"/>
              </a:ext>
            </a:extLst>
          </p:cNvPr>
          <p:cNvSpPr txBox="1"/>
          <p:nvPr/>
        </p:nvSpPr>
        <p:spPr>
          <a:xfrm>
            <a:off x="74713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14857D2C-C0D1-49E4-A83C-E17442F6FA42}"/>
              </a:ext>
            </a:extLst>
          </p:cNvPr>
          <p:cNvSpPr/>
          <p:nvPr/>
        </p:nvSpPr>
        <p:spPr>
          <a:xfrm>
            <a:off x="8803109" y="2585983"/>
            <a:ext cx="229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/>
              </a:rPr>
              <a:t>t</a:t>
            </a:r>
          </a:p>
        </p:txBody>
      </p: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C0D564DA-9998-4AF6-A531-527F322E353C}"/>
              </a:ext>
            </a:extLst>
          </p:cNvPr>
          <p:cNvCxnSpPr/>
          <p:nvPr/>
        </p:nvCxnSpPr>
        <p:spPr>
          <a:xfrm>
            <a:off x="1192872" y="1653881"/>
            <a:ext cx="0" cy="54285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4A7A4C40-A31F-4209-A9DD-64411A481705}"/>
              </a:ext>
            </a:extLst>
          </p:cNvPr>
          <p:cNvCxnSpPr>
            <a:cxnSpLocks/>
          </p:cNvCxnSpPr>
          <p:nvPr/>
        </p:nvCxnSpPr>
        <p:spPr>
          <a:xfrm>
            <a:off x="1667637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E26241B8-3340-4BE1-BB34-93ACD47D73E5}"/>
              </a:ext>
            </a:extLst>
          </p:cNvPr>
          <p:cNvCxnSpPr>
            <a:cxnSpLocks/>
          </p:cNvCxnSpPr>
          <p:nvPr/>
        </p:nvCxnSpPr>
        <p:spPr>
          <a:xfrm>
            <a:off x="310063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36B41B11-BA78-4E69-A66C-134DBE96F011}"/>
              </a:ext>
            </a:extLst>
          </p:cNvPr>
          <p:cNvCxnSpPr>
            <a:cxnSpLocks/>
          </p:cNvCxnSpPr>
          <p:nvPr/>
        </p:nvCxnSpPr>
        <p:spPr>
          <a:xfrm flipH="1">
            <a:off x="4524930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5625430-8171-42B3-9E90-EE7987B0F706}"/>
              </a:ext>
            </a:extLst>
          </p:cNvPr>
          <p:cNvCxnSpPr>
            <a:cxnSpLocks/>
          </p:cNvCxnSpPr>
          <p:nvPr/>
        </p:nvCxnSpPr>
        <p:spPr>
          <a:xfrm>
            <a:off x="5475342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7EF44C91-27BA-4EDA-9F99-C56EC7887D9E}"/>
              </a:ext>
            </a:extLst>
          </p:cNvPr>
          <p:cNvCxnSpPr>
            <a:cxnSpLocks/>
          </p:cNvCxnSpPr>
          <p:nvPr/>
        </p:nvCxnSpPr>
        <p:spPr>
          <a:xfrm>
            <a:off x="6923424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AF8C4304-7309-4735-9491-150213246152}"/>
              </a:ext>
            </a:extLst>
          </p:cNvPr>
          <p:cNvCxnSpPr>
            <a:cxnSpLocks/>
          </p:cNvCxnSpPr>
          <p:nvPr/>
        </p:nvCxnSpPr>
        <p:spPr>
          <a:xfrm>
            <a:off x="2145303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C224B034-193A-47EE-AEE3-661FB418D19C}"/>
              </a:ext>
            </a:extLst>
          </p:cNvPr>
          <p:cNvCxnSpPr>
            <a:cxnSpLocks/>
          </p:cNvCxnSpPr>
          <p:nvPr/>
        </p:nvCxnSpPr>
        <p:spPr>
          <a:xfrm>
            <a:off x="3575400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E96CCA89-2897-4EB4-AC80-1E0CE8BA1600}"/>
              </a:ext>
            </a:extLst>
          </p:cNvPr>
          <p:cNvCxnSpPr>
            <a:cxnSpLocks/>
          </p:cNvCxnSpPr>
          <p:nvPr/>
        </p:nvCxnSpPr>
        <p:spPr>
          <a:xfrm flipH="1">
            <a:off x="5000136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9AED6EA9-0924-49BC-A0EA-30C1A4E9CB82}"/>
              </a:ext>
            </a:extLst>
          </p:cNvPr>
          <p:cNvCxnSpPr>
            <a:cxnSpLocks/>
          </p:cNvCxnSpPr>
          <p:nvPr/>
        </p:nvCxnSpPr>
        <p:spPr>
          <a:xfrm>
            <a:off x="6425313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3F299A94-049C-4654-8EE9-73751FB2C9CE}"/>
              </a:ext>
            </a:extLst>
          </p:cNvPr>
          <p:cNvCxnSpPr>
            <a:cxnSpLocks/>
          </p:cNvCxnSpPr>
          <p:nvPr/>
        </p:nvCxnSpPr>
        <p:spPr>
          <a:xfrm>
            <a:off x="7856440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C8414150-08B9-4C27-B9A5-8F87EDE492BE}"/>
              </a:ext>
            </a:extLst>
          </p:cNvPr>
          <p:cNvCxnSpPr>
            <a:cxnSpLocks/>
          </p:cNvCxnSpPr>
          <p:nvPr/>
        </p:nvCxnSpPr>
        <p:spPr>
          <a:xfrm>
            <a:off x="1192872" y="2645947"/>
            <a:ext cx="76920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A41694FA-AAE3-474E-81DE-102B62DEC564}"/>
              </a:ext>
            </a:extLst>
          </p:cNvPr>
          <p:cNvCxnSpPr/>
          <p:nvPr/>
        </p:nvCxnSpPr>
        <p:spPr>
          <a:xfrm>
            <a:off x="1192872" y="3366335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1D1A9593-C6E7-4816-80EC-AB3628030DBB}"/>
              </a:ext>
            </a:extLst>
          </p:cNvPr>
          <p:cNvCxnSpPr/>
          <p:nvPr/>
        </p:nvCxnSpPr>
        <p:spPr>
          <a:xfrm>
            <a:off x="2149103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F7B91459-1F32-45BE-952E-CD8B5F834E11}"/>
              </a:ext>
            </a:extLst>
          </p:cNvPr>
          <p:cNvCxnSpPr/>
          <p:nvPr/>
        </p:nvCxnSpPr>
        <p:spPr>
          <a:xfrm>
            <a:off x="3105334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29EEF4C9-8877-4314-AE85-609941AE43E5}"/>
              </a:ext>
            </a:extLst>
          </p:cNvPr>
          <p:cNvCxnSpPr/>
          <p:nvPr/>
        </p:nvCxnSpPr>
        <p:spPr>
          <a:xfrm>
            <a:off x="4061565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7102210A-0C5B-4750-8DE1-C7771F725915}"/>
              </a:ext>
            </a:extLst>
          </p:cNvPr>
          <p:cNvCxnSpPr/>
          <p:nvPr/>
        </p:nvCxnSpPr>
        <p:spPr>
          <a:xfrm>
            <a:off x="4061565" y="3366335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CC516781-EE78-4BB7-B95B-3BD7A33A1374}"/>
              </a:ext>
            </a:extLst>
          </p:cNvPr>
          <p:cNvCxnSpPr>
            <a:cxnSpLocks/>
          </p:cNvCxnSpPr>
          <p:nvPr/>
        </p:nvCxnSpPr>
        <p:spPr>
          <a:xfrm>
            <a:off x="5006220" y="3741759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567ACB53-3CE6-4175-BAE1-804CCB1AF465}"/>
              </a:ext>
            </a:extLst>
          </p:cNvPr>
          <p:cNvCxnSpPr>
            <a:cxnSpLocks/>
          </p:cNvCxnSpPr>
          <p:nvPr/>
        </p:nvCxnSpPr>
        <p:spPr>
          <a:xfrm>
            <a:off x="5484336" y="3739743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2ECE517-CD76-43F8-A715-A7B5BF9068B9}"/>
              </a:ext>
            </a:extLst>
          </p:cNvPr>
          <p:cNvCxnSpPr/>
          <p:nvPr/>
        </p:nvCxnSpPr>
        <p:spPr>
          <a:xfrm>
            <a:off x="5966406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C7BB4F0E-44A9-4DEF-BFC9-4765DE73994F}"/>
              </a:ext>
            </a:extLst>
          </p:cNvPr>
          <p:cNvCxnSpPr>
            <a:cxnSpLocks/>
          </p:cNvCxnSpPr>
          <p:nvPr/>
        </p:nvCxnSpPr>
        <p:spPr>
          <a:xfrm>
            <a:off x="6930254" y="3366335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347C4FC1-5693-45B9-99AD-E1723590AFB3}"/>
              </a:ext>
            </a:extLst>
          </p:cNvPr>
          <p:cNvCxnSpPr>
            <a:cxnSpLocks/>
          </p:cNvCxnSpPr>
          <p:nvPr/>
        </p:nvCxnSpPr>
        <p:spPr>
          <a:xfrm>
            <a:off x="7408370" y="3365071"/>
            <a:ext cx="463029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D8BA3CA2-7C72-4B97-AABF-950B59EB841C}"/>
              </a:ext>
            </a:extLst>
          </p:cNvPr>
          <p:cNvCxnSpPr/>
          <p:nvPr/>
        </p:nvCxnSpPr>
        <p:spPr>
          <a:xfrm>
            <a:off x="6930253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4EC1D24D-BCA3-4D00-91A1-05567F52977D}"/>
              </a:ext>
            </a:extLst>
          </p:cNvPr>
          <p:cNvCxnSpPr/>
          <p:nvPr/>
        </p:nvCxnSpPr>
        <p:spPr>
          <a:xfrm>
            <a:off x="5000136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E44E3A7F-C7E4-4349-B6ED-810430D6A9AA}"/>
              </a:ext>
            </a:extLst>
          </p:cNvPr>
          <p:cNvCxnSpPr/>
          <p:nvPr/>
        </p:nvCxnSpPr>
        <p:spPr>
          <a:xfrm>
            <a:off x="2154339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A3E51231-9214-410C-B7A3-A6577E93E35E}"/>
              </a:ext>
            </a:extLst>
          </p:cNvPr>
          <p:cNvCxnSpPr>
            <a:cxnSpLocks/>
          </p:cNvCxnSpPr>
          <p:nvPr/>
        </p:nvCxnSpPr>
        <p:spPr>
          <a:xfrm>
            <a:off x="8343992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6" name="TextBox 815">
            <a:extLst>
              <a:ext uri="{FF2B5EF4-FFF2-40B4-BE49-F238E27FC236}">
                <a16:creationId xmlns:a16="http://schemas.microsoft.com/office/drawing/2014/main" id="{534BCBD8-85B3-4543-9E92-200875510761}"/>
              </a:ext>
            </a:extLst>
          </p:cNvPr>
          <p:cNvSpPr txBox="1"/>
          <p:nvPr/>
        </p:nvSpPr>
        <p:spPr>
          <a:xfrm>
            <a:off x="658766" y="2202392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+1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7" name="TextBox 816">
            <a:extLst>
              <a:ext uri="{FF2B5EF4-FFF2-40B4-BE49-F238E27FC236}">
                <a16:creationId xmlns:a16="http://schemas.microsoft.com/office/drawing/2014/main" id="{03C54F15-729A-48A9-946F-97B8731B10A3}"/>
              </a:ext>
            </a:extLst>
          </p:cNvPr>
          <p:cNvSpPr txBox="1"/>
          <p:nvPr/>
        </p:nvSpPr>
        <p:spPr>
          <a:xfrm>
            <a:off x="658766" y="2642693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-1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5F5AD6D5-B71B-4B71-9559-E23B473D7A28}"/>
              </a:ext>
            </a:extLst>
          </p:cNvPr>
          <p:cNvSpPr txBox="1"/>
          <p:nvPr/>
        </p:nvSpPr>
        <p:spPr>
          <a:xfrm>
            <a:off x="566085" y="3189552"/>
            <a:ext cx="72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bo</a:t>
            </a:r>
            <a:r>
              <a:rPr lang="en-US" dirty="0">
                <a:latin typeface="Bahnschrift" panose="020B0502040204020203" pitchFamily="34" charset="0"/>
              </a:rPr>
              <a:t>(t)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10A4AF-BA66-47F0-96FF-C7660334BA5B}"/>
              </a:ext>
            </a:extLst>
          </p:cNvPr>
          <p:cNvSpPr txBox="1"/>
          <p:nvPr/>
        </p:nvSpPr>
        <p:spPr>
          <a:xfrm>
            <a:off x="51462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ECAB1C3-4948-4ADB-863D-A28D52F2A50B}"/>
              </a:ext>
            </a:extLst>
          </p:cNvPr>
          <p:cNvCxnSpPr/>
          <p:nvPr/>
        </p:nvCxnSpPr>
        <p:spPr>
          <a:xfrm>
            <a:off x="1672698" y="4473283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E303FDC-A90D-4710-879B-2A0794E898E0}"/>
              </a:ext>
            </a:extLst>
          </p:cNvPr>
          <p:cNvCxnSpPr/>
          <p:nvPr/>
        </p:nvCxnSpPr>
        <p:spPr>
          <a:xfrm>
            <a:off x="2628929" y="4848707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3B0EECD-2015-4308-95A8-6DDB8316AD20}"/>
              </a:ext>
            </a:extLst>
          </p:cNvPr>
          <p:cNvCxnSpPr/>
          <p:nvPr/>
        </p:nvCxnSpPr>
        <p:spPr>
          <a:xfrm>
            <a:off x="3585160" y="4848707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4D760B7-9AC6-4B64-B8B8-74847B2C94AD}"/>
              </a:ext>
            </a:extLst>
          </p:cNvPr>
          <p:cNvCxnSpPr/>
          <p:nvPr/>
        </p:nvCxnSpPr>
        <p:spPr>
          <a:xfrm>
            <a:off x="4541391" y="4473283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22D42F8-E9C9-41B7-A937-B1C05454DE4F}"/>
              </a:ext>
            </a:extLst>
          </p:cNvPr>
          <p:cNvCxnSpPr/>
          <p:nvPr/>
        </p:nvCxnSpPr>
        <p:spPr>
          <a:xfrm>
            <a:off x="4541391" y="4473283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63EFBF-EA11-49CE-85DA-D45986621310}"/>
              </a:ext>
            </a:extLst>
          </p:cNvPr>
          <p:cNvCxnSpPr/>
          <p:nvPr/>
        </p:nvCxnSpPr>
        <p:spPr>
          <a:xfrm>
            <a:off x="2634165" y="4473283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9FE91C9-EF2D-4623-9FFF-31E08B3D1953}"/>
              </a:ext>
            </a:extLst>
          </p:cNvPr>
          <p:cNvSpPr txBox="1"/>
          <p:nvPr/>
        </p:nvSpPr>
        <p:spPr>
          <a:xfrm>
            <a:off x="566085" y="4296500"/>
            <a:ext cx="72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be(t)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37C3E2-8ADE-4CDB-A54C-6A29BD4D65CD}"/>
              </a:ext>
            </a:extLst>
          </p:cNvPr>
          <p:cNvSpPr/>
          <p:nvPr/>
        </p:nvSpPr>
        <p:spPr>
          <a:xfrm>
            <a:off x="122376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8FAED3-A92C-4D85-8CD1-BCD28C8068B7}"/>
              </a:ext>
            </a:extLst>
          </p:cNvPr>
          <p:cNvSpPr/>
          <p:nvPr/>
        </p:nvSpPr>
        <p:spPr>
          <a:xfrm>
            <a:off x="169842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662A10-1503-497A-AD06-46257948748E}"/>
              </a:ext>
            </a:extLst>
          </p:cNvPr>
          <p:cNvSpPr/>
          <p:nvPr/>
        </p:nvSpPr>
        <p:spPr>
          <a:xfrm>
            <a:off x="217307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C75A85-D256-4A6E-8938-C51142983688}"/>
              </a:ext>
            </a:extLst>
          </p:cNvPr>
          <p:cNvSpPr/>
          <p:nvPr/>
        </p:nvSpPr>
        <p:spPr>
          <a:xfrm>
            <a:off x="264773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2BB5A46-3C80-4463-9DF3-7E40F1DD4F31}"/>
              </a:ext>
            </a:extLst>
          </p:cNvPr>
          <p:cNvSpPr/>
          <p:nvPr/>
        </p:nvSpPr>
        <p:spPr>
          <a:xfrm>
            <a:off x="3122395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5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23221E6-40C8-45E9-82D3-19ED98DFDC0D}"/>
              </a:ext>
            </a:extLst>
          </p:cNvPr>
          <p:cNvSpPr/>
          <p:nvPr/>
        </p:nvSpPr>
        <p:spPr>
          <a:xfrm>
            <a:off x="3597053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6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3A8FB1D-321D-4721-8A4E-78D131E402F2}"/>
              </a:ext>
            </a:extLst>
          </p:cNvPr>
          <p:cNvSpPr/>
          <p:nvPr/>
        </p:nvSpPr>
        <p:spPr>
          <a:xfrm>
            <a:off x="4071711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7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AECAFE5-8C9B-4D5F-A5A8-34DD08681E8E}"/>
              </a:ext>
            </a:extLst>
          </p:cNvPr>
          <p:cNvSpPr/>
          <p:nvPr/>
        </p:nvSpPr>
        <p:spPr>
          <a:xfrm>
            <a:off x="4546369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8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0A042C-05EE-4EFA-BD4C-B1447D8E459E}"/>
              </a:ext>
            </a:extLst>
          </p:cNvPr>
          <p:cNvSpPr/>
          <p:nvPr/>
        </p:nvSpPr>
        <p:spPr>
          <a:xfrm>
            <a:off x="5021027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9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8A56F14-4E48-4FB6-86EB-70018CF5708B}"/>
              </a:ext>
            </a:extLst>
          </p:cNvPr>
          <p:cNvSpPr/>
          <p:nvPr/>
        </p:nvSpPr>
        <p:spPr>
          <a:xfrm>
            <a:off x="5495685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10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57001AB-5D72-43E5-A4F9-A3BC2CEF1429}"/>
              </a:ext>
            </a:extLst>
          </p:cNvPr>
          <p:cNvSpPr/>
          <p:nvPr/>
        </p:nvSpPr>
        <p:spPr>
          <a:xfrm>
            <a:off x="597034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F9F7B6A-4371-42C6-89BB-BAFDE02D423C}"/>
              </a:ext>
            </a:extLst>
          </p:cNvPr>
          <p:cNvSpPr/>
          <p:nvPr/>
        </p:nvSpPr>
        <p:spPr>
          <a:xfrm>
            <a:off x="644500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B6D1DC-8902-4792-BBBC-C6E2E6722433}"/>
              </a:ext>
            </a:extLst>
          </p:cNvPr>
          <p:cNvSpPr/>
          <p:nvPr/>
        </p:nvSpPr>
        <p:spPr>
          <a:xfrm>
            <a:off x="691965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5A0D7FA-DB35-4422-8F1D-1DD81FE012AF}"/>
              </a:ext>
            </a:extLst>
          </p:cNvPr>
          <p:cNvSpPr/>
          <p:nvPr/>
        </p:nvSpPr>
        <p:spPr>
          <a:xfrm>
            <a:off x="739431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B22ACED-D4A6-46CE-8BB7-CA5F76164F22}"/>
              </a:ext>
            </a:extLst>
          </p:cNvPr>
          <p:cNvSpPr/>
          <p:nvPr/>
        </p:nvSpPr>
        <p:spPr>
          <a:xfrm>
            <a:off x="7868974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15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4791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Quadrature Phase Shift keying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147699A-A459-4987-8447-09EB82051E0F}"/>
              </a:ext>
            </a:extLst>
          </p:cNvPr>
          <p:cNvCxnSpPr>
            <a:cxnSpLocks/>
          </p:cNvCxnSpPr>
          <p:nvPr/>
        </p:nvCxnSpPr>
        <p:spPr>
          <a:xfrm>
            <a:off x="1192872" y="2451935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071A47F2-76DE-45D1-AA75-9AF16B638907}"/>
              </a:ext>
            </a:extLst>
          </p:cNvPr>
          <p:cNvCxnSpPr>
            <a:cxnSpLocks/>
          </p:cNvCxnSpPr>
          <p:nvPr/>
        </p:nvCxnSpPr>
        <p:spPr>
          <a:xfrm>
            <a:off x="1192872" y="2827359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7E2E4B5-C2D7-4AC0-BBA0-AE6D2F98EA0D}"/>
              </a:ext>
            </a:extLst>
          </p:cNvPr>
          <p:cNvCxnSpPr>
            <a:cxnSpLocks/>
          </p:cNvCxnSpPr>
          <p:nvPr/>
        </p:nvCxnSpPr>
        <p:spPr>
          <a:xfrm>
            <a:off x="2622969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D505B13F-2332-419F-8C9B-4B0C60F36085}"/>
              </a:ext>
            </a:extLst>
          </p:cNvPr>
          <p:cNvCxnSpPr>
            <a:cxnSpLocks/>
          </p:cNvCxnSpPr>
          <p:nvPr/>
        </p:nvCxnSpPr>
        <p:spPr>
          <a:xfrm>
            <a:off x="405016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5340975C-5339-4A2F-B5B6-97FFFF2157AC}"/>
              </a:ext>
            </a:extLst>
          </p:cNvPr>
          <p:cNvCxnSpPr>
            <a:cxnSpLocks/>
          </p:cNvCxnSpPr>
          <p:nvPr/>
        </p:nvCxnSpPr>
        <p:spPr>
          <a:xfrm flipH="1">
            <a:off x="5950107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A2B127E-F8ED-4324-BDEC-EF85ED4AB66A}"/>
              </a:ext>
            </a:extLst>
          </p:cNvPr>
          <p:cNvCxnSpPr>
            <a:cxnSpLocks/>
          </p:cNvCxnSpPr>
          <p:nvPr/>
        </p:nvCxnSpPr>
        <p:spPr>
          <a:xfrm>
            <a:off x="7408369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34C5A2F2-3470-4613-B047-967BD7D7402A}"/>
              </a:ext>
            </a:extLst>
          </p:cNvPr>
          <p:cNvCxnSpPr/>
          <p:nvPr/>
        </p:nvCxnSpPr>
        <p:spPr>
          <a:xfrm>
            <a:off x="1192872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AF792382-D261-4856-B6C1-A05202F9546B}"/>
              </a:ext>
            </a:extLst>
          </p:cNvPr>
          <p:cNvCxnSpPr/>
          <p:nvPr/>
        </p:nvCxnSpPr>
        <p:spPr>
          <a:xfrm>
            <a:off x="2149103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F93DDEC7-41DA-42B8-B942-889185B3B897}"/>
              </a:ext>
            </a:extLst>
          </p:cNvPr>
          <p:cNvCxnSpPr/>
          <p:nvPr/>
        </p:nvCxnSpPr>
        <p:spPr>
          <a:xfrm>
            <a:off x="2149103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5C9B98A8-345B-400F-B110-EB536F1DFAD5}"/>
              </a:ext>
            </a:extLst>
          </p:cNvPr>
          <p:cNvCxnSpPr/>
          <p:nvPr/>
        </p:nvCxnSpPr>
        <p:spPr>
          <a:xfrm>
            <a:off x="3105334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A676A0C5-1397-45D2-91A4-256AC9DBBC73}"/>
              </a:ext>
            </a:extLst>
          </p:cNvPr>
          <p:cNvCxnSpPr/>
          <p:nvPr/>
        </p:nvCxnSpPr>
        <p:spPr>
          <a:xfrm>
            <a:off x="406156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7B22C568-A3D6-4FC4-AC85-5F1416F3F2CC}"/>
              </a:ext>
            </a:extLst>
          </p:cNvPr>
          <p:cNvCxnSpPr/>
          <p:nvPr/>
        </p:nvCxnSpPr>
        <p:spPr>
          <a:xfrm>
            <a:off x="4061565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3E6079-FE22-46DF-9E30-C1C0565851FD}"/>
              </a:ext>
            </a:extLst>
          </p:cNvPr>
          <p:cNvCxnSpPr/>
          <p:nvPr/>
        </p:nvCxnSpPr>
        <p:spPr>
          <a:xfrm>
            <a:off x="501779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2FF415C3-6452-4AEE-BCF4-4BF4C3D43404}"/>
              </a:ext>
            </a:extLst>
          </p:cNvPr>
          <p:cNvCxnSpPr>
            <a:cxnSpLocks/>
          </p:cNvCxnSpPr>
          <p:nvPr/>
        </p:nvCxnSpPr>
        <p:spPr>
          <a:xfrm>
            <a:off x="5017795" y="2827359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E6F70A97-5C7B-4A7C-8E33-F6CE4BEDCC06}"/>
              </a:ext>
            </a:extLst>
          </p:cNvPr>
          <p:cNvCxnSpPr/>
          <p:nvPr/>
        </p:nvCxnSpPr>
        <p:spPr>
          <a:xfrm>
            <a:off x="5495911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240C8FD-4F0F-4B8E-8F76-5ED77E42AEEE}"/>
              </a:ext>
            </a:extLst>
          </p:cNvPr>
          <p:cNvCxnSpPr>
            <a:cxnSpLocks/>
          </p:cNvCxnSpPr>
          <p:nvPr/>
        </p:nvCxnSpPr>
        <p:spPr>
          <a:xfrm>
            <a:off x="5495911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5E09F949-6185-4E33-BA6D-BC367E97A4FE}"/>
              </a:ext>
            </a:extLst>
          </p:cNvPr>
          <p:cNvCxnSpPr/>
          <p:nvPr/>
        </p:nvCxnSpPr>
        <p:spPr>
          <a:xfrm>
            <a:off x="6930257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B6CE9840-AE5E-49C2-9B99-949DF99D5823}"/>
              </a:ext>
            </a:extLst>
          </p:cNvPr>
          <p:cNvCxnSpPr/>
          <p:nvPr/>
        </p:nvCxnSpPr>
        <p:spPr>
          <a:xfrm>
            <a:off x="5974026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041EE642-2486-46ED-8798-31C5C27D5DF9}"/>
              </a:ext>
            </a:extLst>
          </p:cNvPr>
          <p:cNvCxnSpPr/>
          <p:nvPr/>
        </p:nvCxnSpPr>
        <p:spPr>
          <a:xfrm>
            <a:off x="5974026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84D779D2-F13B-4DA1-B0C5-25C285AF67B5}"/>
              </a:ext>
            </a:extLst>
          </p:cNvPr>
          <p:cNvCxnSpPr>
            <a:cxnSpLocks/>
          </p:cNvCxnSpPr>
          <p:nvPr/>
        </p:nvCxnSpPr>
        <p:spPr>
          <a:xfrm>
            <a:off x="6930254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079F9F71-152A-48C8-942C-100E98890CC9}"/>
              </a:ext>
            </a:extLst>
          </p:cNvPr>
          <p:cNvCxnSpPr>
            <a:cxnSpLocks/>
          </p:cNvCxnSpPr>
          <p:nvPr/>
        </p:nvCxnSpPr>
        <p:spPr>
          <a:xfrm>
            <a:off x="7408370" y="2827359"/>
            <a:ext cx="4630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E6CBC84C-DD5F-48FA-BAE1-B6DC337336B6}"/>
              </a:ext>
            </a:extLst>
          </p:cNvPr>
          <p:cNvCxnSpPr/>
          <p:nvPr/>
        </p:nvCxnSpPr>
        <p:spPr>
          <a:xfrm>
            <a:off x="7408370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Box 446">
            <a:extLst>
              <a:ext uri="{FF2B5EF4-FFF2-40B4-BE49-F238E27FC236}">
                <a16:creationId xmlns:a16="http://schemas.microsoft.com/office/drawing/2014/main" id="{1294FCAC-BE5A-4988-B2BF-0956EA79B087}"/>
              </a:ext>
            </a:extLst>
          </p:cNvPr>
          <p:cNvSpPr txBox="1"/>
          <p:nvPr/>
        </p:nvSpPr>
        <p:spPr>
          <a:xfrm>
            <a:off x="1319587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E093E15-8F9A-4831-97CC-D53700E35984}"/>
              </a:ext>
            </a:extLst>
          </p:cNvPr>
          <p:cNvSpPr txBox="1"/>
          <p:nvPr/>
        </p:nvSpPr>
        <p:spPr>
          <a:xfrm>
            <a:off x="1797702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C75EFD86-C381-47B5-AB6D-044F42600ECD}"/>
              </a:ext>
            </a:extLst>
          </p:cNvPr>
          <p:cNvSpPr txBox="1"/>
          <p:nvPr/>
        </p:nvSpPr>
        <p:spPr>
          <a:xfrm>
            <a:off x="4126114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92E44C08-1B30-4DEF-BD01-3F9602AFABFE}"/>
              </a:ext>
            </a:extLst>
          </p:cNvPr>
          <p:cNvSpPr txBox="1"/>
          <p:nvPr/>
        </p:nvSpPr>
        <p:spPr>
          <a:xfrm>
            <a:off x="4604230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5D284115-3356-4CD8-AFCA-5904E283E43B}"/>
              </a:ext>
            </a:extLst>
          </p:cNvPr>
          <p:cNvSpPr txBox="1"/>
          <p:nvPr/>
        </p:nvSpPr>
        <p:spPr>
          <a:xfrm>
            <a:off x="559701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1BBD6F-3653-4CDF-B133-EF82E0A103B6}"/>
              </a:ext>
            </a:extLst>
          </p:cNvPr>
          <p:cNvSpPr txBox="1"/>
          <p:nvPr/>
        </p:nvSpPr>
        <p:spPr>
          <a:xfrm>
            <a:off x="7065594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7DDAB671-F6C8-43D8-A547-E239DB08BFAF}"/>
              </a:ext>
            </a:extLst>
          </p:cNvPr>
          <p:cNvSpPr txBox="1"/>
          <p:nvPr/>
        </p:nvSpPr>
        <p:spPr>
          <a:xfrm>
            <a:off x="2284599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8A45BC1A-550C-4AA8-8A12-9E1C408C9A52}"/>
              </a:ext>
            </a:extLst>
          </p:cNvPr>
          <p:cNvSpPr txBox="1"/>
          <p:nvPr/>
        </p:nvSpPr>
        <p:spPr>
          <a:xfrm>
            <a:off x="276125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8F00B546-B43F-42DE-B2C0-772C340F2781}"/>
              </a:ext>
            </a:extLst>
          </p:cNvPr>
          <p:cNvSpPr txBox="1"/>
          <p:nvPr/>
        </p:nvSpPr>
        <p:spPr>
          <a:xfrm>
            <a:off x="321159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EC797646-C9A7-446A-86B4-51C6D541286D}"/>
              </a:ext>
            </a:extLst>
          </p:cNvPr>
          <p:cNvSpPr txBox="1"/>
          <p:nvPr/>
        </p:nvSpPr>
        <p:spPr>
          <a:xfrm>
            <a:off x="3688248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159F493E-51CD-403B-BBE2-236EF1F503DD}"/>
              </a:ext>
            </a:extLst>
          </p:cNvPr>
          <p:cNvSpPr txBox="1"/>
          <p:nvPr/>
        </p:nvSpPr>
        <p:spPr>
          <a:xfrm>
            <a:off x="607948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54F5CBB2-F4C4-4B2D-99AF-56CF58B6A5E3}"/>
              </a:ext>
            </a:extLst>
          </p:cNvPr>
          <p:cNvSpPr txBox="1"/>
          <p:nvPr/>
        </p:nvSpPr>
        <p:spPr>
          <a:xfrm>
            <a:off x="65561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EAC363EC-2156-484A-B20D-B371EADBE70B}"/>
              </a:ext>
            </a:extLst>
          </p:cNvPr>
          <p:cNvSpPr txBox="1"/>
          <p:nvPr/>
        </p:nvSpPr>
        <p:spPr>
          <a:xfrm>
            <a:off x="74713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14857D2C-C0D1-49E4-A83C-E17442F6FA42}"/>
              </a:ext>
            </a:extLst>
          </p:cNvPr>
          <p:cNvSpPr/>
          <p:nvPr/>
        </p:nvSpPr>
        <p:spPr>
          <a:xfrm>
            <a:off x="8803109" y="2585983"/>
            <a:ext cx="229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/>
              </a:rPr>
              <a:t>t</a:t>
            </a:r>
          </a:p>
        </p:txBody>
      </p: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C0D564DA-9998-4AF6-A531-527F322E353C}"/>
              </a:ext>
            </a:extLst>
          </p:cNvPr>
          <p:cNvCxnSpPr/>
          <p:nvPr/>
        </p:nvCxnSpPr>
        <p:spPr>
          <a:xfrm>
            <a:off x="1192872" y="1653881"/>
            <a:ext cx="0" cy="54285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4A7A4C40-A31F-4209-A9DD-64411A481705}"/>
              </a:ext>
            </a:extLst>
          </p:cNvPr>
          <p:cNvCxnSpPr>
            <a:cxnSpLocks/>
          </p:cNvCxnSpPr>
          <p:nvPr/>
        </p:nvCxnSpPr>
        <p:spPr>
          <a:xfrm>
            <a:off x="1667637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E26241B8-3340-4BE1-BB34-93ACD47D73E5}"/>
              </a:ext>
            </a:extLst>
          </p:cNvPr>
          <p:cNvCxnSpPr>
            <a:cxnSpLocks/>
          </p:cNvCxnSpPr>
          <p:nvPr/>
        </p:nvCxnSpPr>
        <p:spPr>
          <a:xfrm>
            <a:off x="310063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36B41B11-BA78-4E69-A66C-134DBE96F011}"/>
              </a:ext>
            </a:extLst>
          </p:cNvPr>
          <p:cNvCxnSpPr>
            <a:cxnSpLocks/>
          </p:cNvCxnSpPr>
          <p:nvPr/>
        </p:nvCxnSpPr>
        <p:spPr>
          <a:xfrm flipH="1">
            <a:off x="4524930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5625430-8171-42B3-9E90-EE7987B0F706}"/>
              </a:ext>
            </a:extLst>
          </p:cNvPr>
          <p:cNvCxnSpPr>
            <a:cxnSpLocks/>
          </p:cNvCxnSpPr>
          <p:nvPr/>
        </p:nvCxnSpPr>
        <p:spPr>
          <a:xfrm>
            <a:off x="5475342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7EF44C91-27BA-4EDA-9F99-C56EC7887D9E}"/>
              </a:ext>
            </a:extLst>
          </p:cNvPr>
          <p:cNvCxnSpPr>
            <a:cxnSpLocks/>
          </p:cNvCxnSpPr>
          <p:nvPr/>
        </p:nvCxnSpPr>
        <p:spPr>
          <a:xfrm>
            <a:off x="6923424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AF8C4304-7309-4735-9491-150213246152}"/>
              </a:ext>
            </a:extLst>
          </p:cNvPr>
          <p:cNvCxnSpPr>
            <a:cxnSpLocks/>
          </p:cNvCxnSpPr>
          <p:nvPr/>
        </p:nvCxnSpPr>
        <p:spPr>
          <a:xfrm>
            <a:off x="2145303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C224B034-193A-47EE-AEE3-661FB418D19C}"/>
              </a:ext>
            </a:extLst>
          </p:cNvPr>
          <p:cNvCxnSpPr>
            <a:cxnSpLocks/>
          </p:cNvCxnSpPr>
          <p:nvPr/>
        </p:nvCxnSpPr>
        <p:spPr>
          <a:xfrm>
            <a:off x="3575400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E96CCA89-2897-4EB4-AC80-1E0CE8BA1600}"/>
              </a:ext>
            </a:extLst>
          </p:cNvPr>
          <p:cNvCxnSpPr>
            <a:cxnSpLocks/>
          </p:cNvCxnSpPr>
          <p:nvPr/>
        </p:nvCxnSpPr>
        <p:spPr>
          <a:xfrm flipH="1">
            <a:off x="5000136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9AED6EA9-0924-49BC-A0EA-30C1A4E9CB82}"/>
              </a:ext>
            </a:extLst>
          </p:cNvPr>
          <p:cNvCxnSpPr>
            <a:cxnSpLocks/>
          </p:cNvCxnSpPr>
          <p:nvPr/>
        </p:nvCxnSpPr>
        <p:spPr>
          <a:xfrm>
            <a:off x="6425313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3F299A94-049C-4654-8EE9-73751FB2C9CE}"/>
              </a:ext>
            </a:extLst>
          </p:cNvPr>
          <p:cNvCxnSpPr>
            <a:cxnSpLocks/>
          </p:cNvCxnSpPr>
          <p:nvPr/>
        </p:nvCxnSpPr>
        <p:spPr>
          <a:xfrm>
            <a:off x="7856440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C8414150-08B9-4C27-B9A5-8F87EDE492BE}"/>
              </a:ext>
            </a:extLst>
          </p:cNvPr>
          <p:cNvCxnSpPr>
            <a:cxnSpLocks/>
          </p:cNvCxnSpPr>
          <p:nvPr/>
        </p:nvCxnSpPr>
        <p:spPr>
          <a:xfrm>
            <a:off x="1192872" y="2645947"/>
            <a:ext cx="76920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A41694FA-AAE3-474E-81DE-102B62DEC564}"/>
              </a:ext>
            </a:extLst>
          </p:cNvPr>
          <p:cNvCxnSpPr/>
          <p:nvPr/>
        </p:nvCxnSpPr>
        <p:spPr>
          <a:xfrm>
            <a:off x="1192872" y="3366335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1D1A9593-C6E7-4816-80EC-AB3628030DBB}"/>
              </a:ext>
            </a:extLst>
          </p:cNvPr>
          <p:cNvCxnSpPr/>
          <p:nvPr/>
        </p:nvCxnSpPr>
        <p:spPr>
          <a:xfrm>
            <a:off x="2149103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F7B91459-1F32-45BE-952E-CD8B5F834E11}"/>
              </a:ext>
            </a:extLst>
          </p:cNvPr>
          <p:cNvCxnSpPr/>
          <p:nvPr/>
        </p:nvCxnSpPr>
        <p:spPr>
          <a:xfrm>
            <a:off x="3105334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29EEF4C9-8877-4314-AE85-609941AE43E5}"/>
              </a:ext>
            </a:extLst>
          </p:cNvPr>
          <p:cNvCxnSpPr/>
          <p:nvPr/>
        </p:nvCxnSpPr>
        <p:spPr>
          <a:xfrm>
            <a:off x="4061565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7102210A-0C5B-4750-8DE1-C7771F725915}"/>
              </a:ext>
            </a:extLst>
          </p:cNvPr>
          <p:cNvCxnSpPr/>
          <p:nvPr/>
        </p:nvCxnSpPr>
        <p:spPr>
          <a:xfrm>
            <a:off x="4061565" y="3366335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CC516781-EE78-4BB7-B95B-3BD7A33A1374}"/>
              </a:ext>
            </a:extLst>
          </p:cNvPr>
          <p:cNvCxnSpPr>
            <a:cxnSpLocks/>
          </p:cNvCxnSpPr>
          <p:nvPr/>
        </p:nvCxnSpPr>
        <p:spPr>
          <a:xfrm>
            <a:off x="5006220" y="3741759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567ACB53-3CE6-4175-BAE1-804CCB1AF465}"/>
              </a:ext>
            </a:extLst>
          </p:cNvPr>
          <p:cNvCxnSpPr>
            <a:cxnSpLocks/>
          </p:cNvCxnSpPr>
          <p:nvPr/>
        </p:nvCxnSpPr>
        <p:spPr>
          <a:xfrm>
            <a:off x="5484336" y="3739743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2ECE517-CD76-43F8-A715-A7B5BF9068B9}"/>
              </a:ext>
            </a:extLst>
          </p:cNvPr>
          <p:cNvCxnSpPr/>
          <p:nvPr/>
        </p:nvCxnSpPr>
        <p:spPr>
          <a:xfrm>
            <a:off x="5966406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C7BB4F0E-44A9-4DEF-BFC9-4765DE73994F}"/>
              </a:ext>
            </a:extLst>
          </p:cNvPr>
          <p:cNvCxnSpPr>
            <a:cxnSpLocks/>
          </p:cNvCxnSpPr>
          <p:nvPr/>
        </p:nvCxnSpPr>
        <p:spPr>
          <a:xfrm>
            <a:off x="6930254" y="3366335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347C4FC1-5693-45B9-99AD-E1723590AFB3}"/>
              </a:ext>
            </a:extLst>
          </p:cNvPr>
          <p:cNvCxnSpPr>
            <a:cxnSpLocks/>
          </p:cNvCxnSpPr>
          <p:nvPr/>
        </p:nvCxnSpPr>
        <p:spPr>
          <a:xfrm>
            <a:off x="7408370" y="3365071"/>
            <a:ext cx="463029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D8BA3CA2-7C72-4B97-AABF-950B59EB841C}"/>
              </a:ext>
            </a:extLst>
          </p:cNvPr>
          <p:cNvCxnSpPr/>
          <p:nvPr/>
        </p:nvCxnSpPr>
        <p:spPr>
          <a:xfrm>
            <a:off x="6930253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4EC1D24D-BCA3-4D00-91A1-05567F52977D}"/>
              </a:ext>
            </a:extLst>
          </p:cNvPr>
          <p:cNvCxnSpPr/>
          <p:nvPr/>
        </p:nvCxnSpPr>
        <p:spPr>
          <a:xfrm>
            <a:off x="5000136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E44E3A7F-C7E4-4349-B6ED-810430D6A9AA}"/>
              </a:ext>
            </a:extLst>
          </p:cNvPr>
          <p:cNvCxnSpPr/>
          <p:nvPr/>
        </p:nvCxnSpPr>
        <p:spPr>
          <a:xfrm>
            <a:off x="2154339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A3E51231-9214-410C-B7A3-A6577E93E35E}"/>
              </a:ext>
            </a:extLst>
          </p:cNvPr>
          <p:cNvCxnSpPr>
            <a:cxnSpLocks/>
          </p:cNvCxnSpPr>
          <p:nvPr/>
        </p:nvCxnSpPr>
        <p:spPr>
          <a:xfrm>
            <a:off x="8343992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6" name="TextBox 815">
            <a:extLst>
              <a:ext uri="{FF2B5EF4-FFF2-40B4-BE49-F238E27FC236}">
                <a16:creationId xmlns:a16="http://schemas.microsoft.com/office/drawing/2014/main" id="{534BCBD8-85B3-4543-9E92-200875510761}"/>
              </a:ext>
            </a:extLst>
          </p:cNvPr>
          <p:cNvSpPr txBox="1"/>
          <p:nvPr/>
        </p:nvSpPr>
        <p:spPr>
          <a:xfrm>
            <a:off x="658766" y="2202392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+1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7" name="TextBox 816">
            <a:extLst>
              <a:ext uri="{FF2B5EF4-FFF2-40B4-BE49-F238E27FC236}">
                <a16:creationId xmlns:a16="http://schemas.microsoft.com/office/drawing/2014/main" id="{03C54F15-729A-48A9-946F-97B8731B10A3}"/>
              </a:ext>
            </a:extLst>
          </p:cNvPr>
          <p:cNvSpPr txBox="1"/>
          <p:nvPr/>
        </p:nvSpPr>
        <p:spPr>
          <a:xfrm>
            <a:off x="658766" y="2642693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-1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5F5AD6D5-B71B-4B71-9559-E23B473D7A28}"/>
              </a:ext>
            </a:extLst>
          </p:cNvPr>
          <p:cNvSpPr txBox="1"/>
          <p:nvPr/>
        </p:nvSpPr>
        <p:spPr>
          <a:xfrm>
            <a:off x="566085" y="3189552"/>
            <a:ext cx="72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bo</a:t>
            </a:r>
            <a:r>
              <a:rPr lang="en-US" dirty="0">
                <a:latin typeface="Bahnschrift" panose="020B0502040204020203" pitchFamily="34" charset="0"/>
              </a:rPr>
              <a:t>(t)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10A4AF-BA66-47F0-96FF-C7660334BA5B}"/>
              </a:ext>
            </a:extLst>
          </p:cNvPr>
          <p:cNvSpPr txBox="1"/>
          <p:nvPr/>
        </p:nvSpPr>
        <p:spPr>
          <a:xfrm>
            <a:off x="51462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ECAB1C3-4948-4ADB-863D-A28D52F2A50B}"/>
              </a:ext>
            </a:extLst>
          </p:cNvPr>
          <p:cNvCxnSpPr/>
          <p:nvPr/>
        </p:nvCxnSpPr>
        <p:spPr>
          <a:xfrm>
            <a:off x="1672698" y="4473283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E303FDC-A90D-4710-879B-2A0794E898E0}"/>
              </a:ext>
            </a:extLst>
          </p:cNvPr>
          <p:cNvCxnSpPr/>
          <p:nvPr/>
        </p:nvCxnSpPr>
        <p:spPr>
          <a:xfrm>
            <a:off x="2628929" y="4848707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3B0EECD-2015-4308-95A8-6DDB8316AD20}"/>
              </a:ext>
            </a:extLst>
          </p:cNvPr>
          <p:cNvCxnSpPr/>
          <p:nvPr/>
        </p:nvCxnSpPr>
        <p:spPr>
          <a:xfrm>
            <a:off x="3585160" y="4848707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4D760B7-9AC6-4B64-B8B8-74847B2C94AD}"/>
              </a:ext>
            </a:extLst>
          </p:cNvPr>
          <p:cNvCxnSpPr/>
          <p:nvPr/>
        </p:nvCxnSpPr>
        <p:spPr>
          <a:xfrm>
            <a:off x="4541391" y="4473283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22D42F8-E9C9-41B7-A937-B1C05454DE4F}"/>
              </a:ext>
            </a:extLst>
          </p:cNvPr>
          <p:cNvCxnSpPr/>
          <p:nvPr/>
        </p:nvCxnSpPr>
        <p:spPr>
          <a:xfrm>
            <a:off x="4541391" y="4473283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63EFBF-EA11-49CE-85DA-D45986621310}"/>
              </a:ext>
            </a:extLst>
          </p:cNvPr>
          <p:cNvCxnSpPr/>
          <p:nvPr/>
        </p:nvCxnSpPr>
        <p:spPr>
          <a:xfrm>
            <a:off x="2634165" y="4473283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9FE91C9-EF2D-4623-9FFF-31E08B3D1953}"/>
              </a:ext>
            </a:extLst>
          </p:cNvPr>
          <p:cNvSpPr txBox="1"/>
          <p:nvPr/>
        </p:nvSpPr>
        <p:spPr>
          <a:xfrm>
            <a:off x="566085" y="4296500"/>
            <a:ext cx="72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be(t)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37C3E2-8ADE-4CDB-A54C-6A29BD4D65CD}"/>
              </a:ext>
            </a:extLst>
          </p:cNvPr>
          <p:cNvSpPr/>
          <p:nvPr/>
        </p:nvSpPr>
        <p:spPr>
          <a:xfrm>
            <a:off x="122376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8FAED3-A92C-4D85-8CD1-BCD28C8068B7}"/>
              </a:ext>
            </a:extLst>
          </p:cNvPr>
          <p:cNvSpPr/>
          <p:nvPr/>
        </p:nvSpPr>
        <p:spPr>
          <a:xfrm>
            <a:off x="169842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662A10-1503-497A-AD06-46257948748E}"/>
              </a:ext>
            </a:extLst>
          </p:cNvPr>
          <p:cNvSpPr/>
          <p:nvPr/>
        </p:nvSpPr>
        <p:spPr>
          <a:xfrm>
            <a:off x="217307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C75A85-D256-4A6E-8938-C51142983688}"/>
              </a:ext>
            </a:extLst>
          </p:cNvPr>
          <p:cNvSpPr/>
          <p:nvPr/>
        </p:nvSpPr>
        <p:spPr>
          <a:xfrm>
            <a:off x="264773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2BB5A46-3C80-4463-9DF3-7E40F1DD4F31}"/>
              </a:ext>
            </a:extLst>
          </p:cNvPr>
          <p:cNvSpPr/>
          <p:nvPr/>
        </p:nvSpPr>
        <p:spPr>
          <a:xfrm>
            <a:off x="3122395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5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23221E6-40C8-45E9-82D3-19ED98DFDC0D}"/>
              </a:ext>
            </a:extLst>
          </p:cNvPr>
          <p:cNvSpPr/>
          <p:nvPr/>
        </p:nvSpPr>
        <p:spPr>
          <a:xfrm>
            <a:off x="3597053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6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3A8FB1D-321D-4721-8A4E-78D131E402F2}"/>
              </a:ext>
            </a:extLst>
          </p:cNvPr>
          <p:cNvSpPr/>
          <p:nvPr/>
        </p:nvSpPr>
        <p:spPr>
          <a:xfrm>
            <a:off x="4071711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7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AECAFE5-8C9B-4D5F-A5A8-34DD08681E8E}"/>
              </a:ext>
            </a:extLst>
          </p:cNvPr>
          <p:cNvSpPr/>
          <p:nvPr/>
        </p:nvSpPr>
        <p:spPr>
          <a:xfrm>
            <a:off x="4546369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8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0A042C-05EE-4EFA-BD4C-B1447D8E459E}"/>
              </a:ext>
            </a:extLst>
          </p:cNvPr>
          <p:cNvSpPr/>
          <p:nvPr/>
        </p:nvSpPr>
        <p:spPr>
          <a:xfrm>
            <a:off x="5021027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9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8A56F14-4E48-4FB6-86EB-70018CF5708B}"/>
              </a:ext>
            </a:extLst>
          </p:cNvPr>
          <p:cNvSpPr/>
          <p:nvPr/>
        </p:nvSpPr>
        <p:spPr>
          <a:xfrm>
            <a:off x="5495685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10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57001AB-5D72-43E5-A4F9-A3BC2CEF1429}"/>
              </a:ext>
            </a:extLst>
          </p:cNvPr>
          <p:cNvSpPr/>
          <p:nvPr/>
        </p:nvSpPr>
        <p:spPr>
          <a:xfrm>
            <a:off x="597034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F9F7B6A-4371-42C6-89BB-BAFDE02D423C}"/>
              </a:ext>
            </a:extLst>
          </p:cNvPr>
          <p:cNvSpPr/>
          <p:nvPr/>
        </p:nvSpPr>
        <p:spPr>
          <a:xfrm>
            <a:off x="644500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B6D1DC-8902-4792-BBBC-C6E2E6722433}"/>
              </a:ext>
            </a:extLst>
          </p:cNvPr>
          <p:cNvSpPr/>
          <p:nvPr/>
        </p:nvSpPr>
        <p:spPr>
          <a:xfrm>
            <a:off x="691965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5A0D7FA-DB35-4422-8F1D-1DD81FE012AF}"/>
              </a:ext>
            </a:extLst>
          </p:cNvPr>
          <p:cNvSpPr/>
          <p:nvPr/>
        </p:nvSpPr>
        <p:spPr>
          <a:xfrm>
            <a:off x="739431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B22ACED-D4A6-46CE-8BB7-CA5F76164F22}"/>
              </a:ext>
            </a:extLst>
          </p:cNvPr>
          <p:cNvSpPr/>
          <p:nvPr/>
        </p:nvSpPr>
        <p:spPr>
          <a:xfrm>
            <a:off x="7868974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15</a:t>
            </a:r>
            <a:endParaRPr lang="en-IN" dirty="0">
              <a:latin typeface="Bahnschrift" panose="020B0502040204020203" pitchFamily="34" charset="0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3213E1E-797C-4A7B-9E33-AB03B80B81E0}"/>
              </a:ext>
            </a:extLst>
          </p:cNvPr>
          <p:cNvCxnSpPr/>
          <p:nvPr/>
        </p:nvCxnSpPr>
        <p:spPr>
          <a:xfrm>
            <a:off x="5495685" y="4473283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5539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Quadrature Phase Shift keying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147699A-A459-4987-8447-09EB82051E0F}"/>
              </a:ext>
            </a:extLst>
          </p:cNvPr>
          <p:cNvCxnSpPr>
            <a:cxnSpLocks/>
          </p:cNvCxnSpPr>
          <p:nvPr/>
        </p:nvCxnSpPr>
        <p:spPr>
          <a:xfrm>
            <a:off x="1192872" y="2451935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071A47F2-76DE-45D1-AA75-9AF16B638907}"/>
              </a:ext>
            </a:extLst>
          </p:cNvPr>
          <p:cNvCxnSpPr>
            <a:cxnSpLocks/>
          </p:cNvCxnSpPr>
          <p:nvPr/>
        </p:nvCxnSpPr>
        <p:spPr>
          <a:xfrm>
            <a:off x="1192872" y="2827359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7E2E4B5-C2D7-4AC0-BBA0-AE6D2F98EA0D}"/>
              </a:ext>
            </a:extLst>
          </p:cNvPr>
          <p:cNvCxnSpPr>
            <a:cxnSpLocks/>
          </p:cNvCxnSpPr>
          <p:nvPr/>
        </p:nvCxnSpPr>
        <p:spPr>
          <a:xfrm>
            <a:off x="2622969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D505B13F-2332-419F-8C9B-4B0C60F36085}"/>
              </a:ext>
            </a:extLst>
          </p:cNvPr>
          <p:cNvCxnSpPr>
            <a:cxnSpLocks/>
          </p:cNvCxnSpPr>
          <p:nvPr/>
        </p:nvCxnSpPr>
        <p:spPr>
          <a:xfrm>
            <a:off x="405016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5340975C-5339-4A2F-B5B6-97FFFF2157AC}"/>
              </a:ext>
            </a:extLst>
          </p:cNvPr>
          <p:cNvCxnSpPr>
            <a:cxnSpLocks/>
          </p:cNvCxnSpPr>
          <p:nvPr/>
        </p:nvCxnSpPr>
        <p:spPr>
          <a:xfrm flipH="1">
            <a:off x="5950107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A2B127E-F8ED-4324-BDEC-EF85ED4AB66A}"/>
              </a:ext>
            </a:extLst>
          </p:cNvPr>
          <p:cNvCxnSpPr>
            <a:cxnSpLocks/>
          </p:cNvCxnSpPr>
          <p:nvPr/>
        </p:nvCxnSpPr>
        <p:spPr>
          <a:xfrm>
            <a:off x="7408369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34C5A2F2-3470-4613-B047-967BD7D7402A}"/>
              </a:ext>
            </a:extLst>
          </p:cNvPr>
          <p:cNvCxnSpPr/>
          <p:nvPr/>
        </p:nvCxnSpPr>
        <p:spPr>
          <a:xfrm>
            <a:off x="1192872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AF792382-D261-4856-B6C1-A05202F9546B}"/>
              </a:ext>
            </a:extLst>
          </p:cNvPr>
          <p:cNvCxnSpPr/>
          <p:nvPr/>
        </p:nvCxnSpPr>
        <p:spPr>
          <a:xfrm>
            <a:off x="2149103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F93DDEC7-41DA-42B8-B942-889185B3B897}"/>
              </a:ext>
            </a:extLst>
          </p:cNvPr>
          <p:cNvCxnSpPr/>
          <p:nvPr/>
        </p:nvCxnSpPr>
        <p:spPr>
          <a:xfrm>
            <a:off x="2149103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5C9B98A8-345B-400F-B110-EB536F1DFAD5}"/>
              </a:ext>
            </a:extLst>
          </p:cNvPr>
          <p:cNvCxnSpPr/>
          <p:nvPr/>
        </p:nvCxnSpPr>
        <p:spPr>
          <a:xfrm>
            <a:off x="3105334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A676A0C5-1397-45D2-91A4-256AC9DBBC73}"/>
              </a:ext>
            </a:extLst>
          </p:cNvPr>
          <p:cNvCxnSpPr/>
          <p:nvPr/>
        </p:nvCxnSpPr>
        <p:spPr>
          <a:xfrm>
            <a:off x="406156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7B22C568-A3D6-4FC4-AC85-5F1416F3F2CC}"/>
              </a:ext>
            </a:extLst>
          </p:cNvPr>
          <p:cNvCxnSpPr/>
          <p:nvPr/>
        </p:nvCxnSpPr>
        <p:spPr>
          <a:xfrm>
            <a:off x="4061565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3E6079-FE22-46DF-9E30-C1C0565851FD}"/>
              </a:ext>
            </a:extLst>
          </p:cNvPr>
          <p:cNvCxnSpPr/>
          <p:nvPr/>
        </p:nvCxnSpPr>
        <p:spPr>
          <a:xfrm>
            <a:off x="501779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2FF415C3-6452-4AEE-BCF4-4BF4C3D43404}"/>
              </a:ext>
            </a:extLst>
          </p:cNvPr>
          <p:cNvCxnSpPr>
            <a:cxnSpLocks/>
          </p:cNvCxnSpPr>
          <p:nvPr/>
        </p:nvCxnSpPr>
        <p:spPr>
          <a:xfrm>
            <a:off x="5017795" y="2827359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E6F70A97-5C7B-4A7C-8E33-F6CE4BEDCC06}"/>
              </a:ext>
            </a:extLst>
          </p:cNvPr>
          <p:cNvCxnSpPr/>
          <p:nvPr/>
        </p:nvCxnSpPr>
        <p:spPr>
          <a:xfrm>
            <a:off x="5495911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240C8FD-4F0F-4B8E-8F76-5ED77E42AEEE}"/>
              </a:ext>
            </a:extLst>
          </p:cNvPr>
          <p:cNvCxnSpPr>
            <a:cxnSpLocks/>
          </p:cNvCxnSpPr>
          <p:nvPr/>
        </p:nvCxnSpPr>
        <p:spPr>
          <a:xfrm>
            <a:off x="5495911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5E09F949-6185-4E33-BA6D-BC367E97A4FE}"/>
              </a:ext>
            </a:extLst>
          </p:cNvPr>
          <p:cNvCxnSpPr/>
          <p:nvPr/>
        </p:nvCxnSpPr>
        <p:spPr>
          <a:xfrm>
            <a:off x="6930257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B6CE9840-AE5E-49C2-9B99-949DF99D5823}"/>
              </a:ext>
            </a:extLst>
          </p:cNvPr>
          <p:cNvCxnSpPr/>
          <p:nvPr/>
        </p:nvCxnSpPr>
        <p:spPr>
          <a:xfrm>
            <a:off x="5974026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041EE642-2486-46ED-8798-31C5C27D5DF9}"/>
              </a:ext>
            </a:extLst>
          </p:cNvPr>
          <p:cNvCxnSpPr/>
          <p:nvPr/>
        </p:nvCxnSpPr>
        <p:spPr>
          <a:xfrm>
            <a:off x="5974026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84D779D2-F13B-4DA1-B0C5-25C285AF67B5}"/>
              </a:ext>
            </a:extLst>
          </p:cNvPr>
          <p:cNvCxnSpPr>
            <a:cxnSpLocks/>
          </p:cNvCxnSpPr>
          <p:nvPr/>
        </p:nvCxnSpPr>
        <p:spPr>
          <a:xfrm>
            <a:off x="6930254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079F9F71-152A-48C8-942C-100E98890CC9}"/>
              </a:ext>
            </a:extLst>
          </p:cNvPr>
          <p:cNvCxnSpPr>
            <a:cxnSpLocks/>
          </p:cNvCxnSpPr>
          <p:nvPr/>
        </p:nvCxnSpPr>
        <p:spPr>
          <a:xfrm>
            <a:off x="7408370" y="2827359"/>
            <a:ext cx="4630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E6CBC84C-DD5F-48FA-BAE1-B6DC337336B6}"/>
              </a:ext>
            </a:extLst>
          </p:cNvPr>
          <p:cNvCxnSpPr/>
          <p:nvPr/>
        </p:nvCxnSpPr>
        <p:spPr>
          <a:xfrm>
            <a:off x="7408370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Box 446">
            <a:extLst>
              <a:ext uri="{FF2B5EF4-FFF2-40B4-BE49-F238E27FC236}">
                <a16:creationId xmlns:a16="http://schemas.microsoft.com/office/drawing/2014/main" id="{1294FCAC-BE5A-4988-B2BF-0956EA79B087}"/>
              </a:ext>
            </a:extLst>
          </p:cNvPr>
          <p:cNvSpPr txBox="1"/>
          <p:nvPr/>
        </p:nvSpPr>
        <p:spPr>
          <a:xfrm>
            <a:off x="1319587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E093E15-8F9A-4831-97CC-D53700E35984}"/>
              </a:ext>
            </a:extLst>
          </p:cNvPr>
          <p:cNvSpPr txBox="1"/>
          <p:nvPr/>
        </p:nvSpPr>
        <p:spPr>
          <a:xfrm>
            <a:off x="1797702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C75EFD86-C381-47B5-AB6D-044F42600ECD}"/>
              </a:ext>
            </a:extLst>
          </p:cNvPr>
          <p:cNvSpPr txBox="1"/>
          <p:nvPr/>
        </p:nvSpPr>
        <p:spPr>
          <a:xfrm>
            <a:off x="4126114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92E44C08-1B30-4DEF-BD01-3F9602AFABFE}"/>
              </a:ext>
            </a:extLst>
          </p:cNvPr>
          <p:cNvSpPr txBox="1"/>
          <p:nvPr/>
        </p:nvSpPr>
        <p:spPr>
          <a:xfrm>
            <a:off x="4604230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5D284115-3356-4CD8-AFCA-5904E283E43B}"/>
              </a:ext>
            </a:extLst>
          </p:cNvPr>
          <p:cNvSpPr txBox="1"/>
          <p:nvPr/>
        </p:nvSpPr>
        <p:spPr>
          <a:xfrm>
            <a:off x="559701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1BBD6F-3653-4CDF-B133-EF82E0A103B6}"/>
              </a:ext>
            </a:extLst>
          </p:cNvPr>
          <p:cNvSpPr txBox="1"/>
          <p:nvPr/>
        </p:nvSpPr>
        <p:spPr>
          <a:xfrm>
            <a:off x="7065594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7DDAB671-F6C8-43D8-A547-E239DB08BFAF}"/>
              </a:ext>
            </a:extLst>
          </p:cNvPr>
          <p:cNvSpPr txBox="1"/>
          <p:nvPr/>
        </p:nvSpPr>
        <p:spPr>
          <a:xfrm>
            <a:off x="2284599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8A45BC1A-550C-4AA8-8A12-9E1C408C9A52}"/>
              </a:ext>
            </a:extLst>
          </p:cNvPr>
          <p:cNvSpPr txBox="1"/>
          <p:nvPr/>
        </p:nvSpPr>
        <p:spPr>
          <a:xfrm>
            <a:off x="276125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8F00B546-B43F-42DE-B2C0-772C340F2781}"/>
              </a:ext>
            </a:extLst>
          </p:cNvPr>
          <p:cNvSpPr txBox="1"/>
          <p:nvPr/>
        </p:nvSpPr>
        <p:spPr>
          <a:xfrm>
            <a:off x="321159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EC797646-C9A7-446A-86B4-51C6D541286D}"/>
              </a:ext>
            </a:extLst>
          </p:cNvPr>
          <p:cNvSpPr txBox="1"/>
          <p:nvPr/>
        </p:nvSpPr>
        <p:spPr>
          <a:xfrm>
            <a:off x="3688248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159F493E-51CD-403B-BBE2-236EF1F503DD}"/>
              </a:ext>
            </a:extLst>
          </p:cNvPr>
          <p:cNvSpPr txBox="1"/>
          <p:nvPr/>
        </p:nvSpPr>
        <p:spPr>
          <a:xfrm>
            <a:off x="607948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54F5CBB2-F4C4-4B2D-99AF-56CF58B6A5E3}"/>
              </a:ext>
            </a:extLst>
          </p:cNvPr>
          <p:cNvSpPr txBox="1"/>
          <p:nvPr/>
        </p:nvSpPr>
        <p:spPr>
          <a:xfrm>
            <a:off x="65561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EAC363EC-2156-484A-B20D-B371EADBE70B}"/>
              </a:ext>
            </a:extLst>
          </p:cNvPr>
          <p:cNvSpPr txBox="1"/>
          <p:nvPr/>
        </p:nvSpPr>
        <p:spPr>
          <a:xfrm>
            <a:off x="74713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14857D2C-C0D1-49E4-A83C-E17442F6FA42}"/>
              </a:ext>
            </a:extLst>
          </p:cNvPr>
          <p:cNvSpPr/>
          <p:nvPr/>
        </p:nvSpPr>
        <p:spPr>
          <a:xfrm>
            <a:off x="8803109" y="2585983"/>
            <a:ext cx="229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/>
              </a:rPr>
              <a:t>t</a:t>
            </a:r>
          </a:p>
        </p:txBody>
      </p: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C0D564DA-9998-4AF6-A531-527F322E353C}"/>
              </a:ext>
            </a:extLst>
          </p:cNvPr>
          <p:cNvCxnSpPr/>
          <p:nvPr/>
        </p:nvCxnSpPr>
        <p:spPr>
          <a:xfrm>
            <a:off x="1192872" y="1653881"/>
            <a:ext cx="0" cy="54285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4A7A4C40-A31F-4209-A9DD-64411A481705}"/>
              </a:ext>
            </a:extLst>
          </p:cNvPr>
          <p:cNvCxnSpPr>
            <a:cxnSpLocks/>
          </p:cNvCxnSpPr>
          <p:nvPr/>
        </p:nvCxnSpPr>
        <p:spPr>
          <a:xfrm>
            <a:off x="1667637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E26241B8-3340-4BE1-BB34-93ACD47D73E5}"/>
              </a:ext>
            </a:extLst>
          </p:cNvPr>
          <p:cNvCxnSpPr>
            <a:cxnSpLocks/>
          </p:cNvCxnSpPr>
          <p:nvPr/>
        </p:nvCxnSpPr>
        <p:spPr>
          <a:xfrm>
            <a:off x="310063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36B41B11-BA78-4E69-A66C-134DBE96F011}"/>
              </a:ext>
            </a:extLst>
          </p:cNvPr>
          <p:cNvCxnSpPr>
            <a:cxnSpLocks/>
          </p:cNvCxnSpPr>
          <p:nvPr/>
        </p:nvCxnSpPr>
        <p:spPr>
          <a:xfrm flipH="1">
            <a:off x="4524930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5625430-8171-42B3-9E90-EE7987B0F706}"/>
              </a:ext>
            </a:extLst>
          </p:cNvPr>
          <p:cNvCxnSpPr>
            <a:cxnSpLocks/>
          </p:cNvCxnSpPr>
          <p:nvPr/>
        </p:nvCxnSpPr>
        <p:spPr>
          <a:xfrm>
            <a:off x="5475342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7EF44C91-27BA-4EDA-9F99-C56EC7887D9E}"/>
              </a:ext>
            </a:extLst>
          </p:cNvPr>
          <p:cNvCxnSpPr>
            <a:cxnSpLocks/>
          </p:cNvCxnSpPr>
          <p:nvPr/>
        </p:nvCxnSpPr>
        <p:spPr>
          <a:xfrm>
            <a:off x="6923424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AF8C4304-7309-4735-9491-150213246152}"/>
              </a:ext>
            </a:extLst>
          </p:cNvPr>
          <p:cNvCxnSpPr>
            <a:cxnSpLocks/>
          </p:cNvCxnSpPr>
          <p:nvPr/>
        </p:nvCxnSpPr>
        <p:spPr>
          <a:xfrm>
            <a:off x="2145303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C224B034-193A-47EE-AEE3-661FB418D19C}"/>
              </a:ext>
            </a:extLst>
          </p:cNvPr>
          <p:cNvCxnSpPr>
            <a:cxnSpLocks/>
          </p:cNvCxnSpPr>
          <p:nvPr/>
        </p:nvCxnSpPr>
        <p:spPr>
          <a:xfrm>
            <a:off x="3575400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E96CCA89-2897-4EB4-AC80-1E0CE8BA1600}"/>
              </a:ext>
            </a:extLst>
          </p:cNvPr>
          <p:cNvCxnSpPr>
            <a:cxnSpLocks/>
          </p:cNvCxnSpPr>
          <p:nvPr/>
        </p:nvCxnSpPr>
        <p:spPr>
          <a:xfrm flipH="1">
            <a:off x="5000136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9AED6EA9-0924-49BC-A0EA-30C1A4E9CB82}"/>
              </a:ext>
            </a:extLst>
          </p:cNvPr>
          <p:cNvCxnSpPr>
            <a:cxnSpLocks/>
          </p:cNvCxnSpPr>
          <p:nvPr/>
        </p:nvCxnSpPr>
        <p:spPr>
          <a:xfrm>
            <a:off x="6425313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3F299A94-049C-4654-8EE9-73751FB2C9CE}"/>
              </a:ext>
            </a:extLst>
          </p:cNvPr>
          <p:cNvCxnSpPr>
            <a:cxnSpLocks/>
          </p:cNvCxnSpPr>
          <p:nvPr/>
        </p:nvCxnSpPr>
        <p:spPr>
          <a:xfrm>
            <a:off x="7856440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C8414150-08B9-4C27-B9A5-8F87EDE492BE}"/>
              </a:ext>
            </a:extLst>
          </p:cNvPr>
          <p:cNvCxnSpPr>
            <a:cxnSpLocks/>
          </p:cNvCxnSpPr>
          <p:nvPr/>
        </p:nvCxnSpPr>
        <p:spPr>
          <a:xfrm>
            <a:off x="1192872" y="2645947"/>
            <a:ext cx="76920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A41694FA-AAE3-474E-81DE-102B62DEC564}"/>
              </a:ext>
            </a:extLst>
          </p:cNvPr>
          <p:cNvCxnSpPr/>
          <p:nvPr/>
        </p:nvCxnSpPr>
        <p:spPr>
          <a:xfrm>
            <a:off x="1192872" y="3366335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1D1A9593-C6E7-4816-80EC-AB3628030DBB}"/>
              </a:ext>
            </a:extLst>
          </p:cNvPr>
          <p:cNvCxnSpPr/>
          <p:nvPr/>
        </p:nvCxnSpPr>
        <p:spPr>
          <a:xfrm>
            <a:off x="2149103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F7B91459-1F32-45BE-952E-CD8B5F834E11}"/>
              </a:ext>
            </a:extLst>
          </p:cNvPr>
          <p:cNvCxnSpPr/>
          <p:nvPr/>
        </p:nvCxnSpPr>
        <p:spPr>
          <a:xfrm>
            <a:off x="3105334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29EEF4C9-8877-4314-AE85-609941AE43E5}"/>
              </a:ext>
            </a:extLst>
          </p:cNvPr>
          <p:cNvCxnSpPr/>
          <p:nvPr/>
        </p:nvCxnSpPr>
        <p:spPr>
          <a:xfrm>
            <a:off x="4061565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7102210A-0C5B-4750-8DE1-C7771F725915}"/>
              </a:ext>
            </a:extLst>
          </p:cNvPr>
          <p:cNvCxnSpPr/>
          <p:nvPr/>
        </p:nvCxnSpPr>
        <p:spPr>
          <a:xfrm>
            <a:off x="4061565" y="3366335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CC516781-EE78-4BB7-B95B-3BD7A33A1374}"/>
              </a:ext>
            </a:extLst>
          </p:cNvPr>
          <p:cNvCxnSpPr>
            <a:cxnSpLocks/>
          </p:cNvCxnSpPr>
          <p:nvPr/>
        </p:nvCxnSpPr>
        <p:spPr>
          <a:xfrm>
            <a:off x="5006220" y="3741759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567ACB53-3CE6-4175-BAE1-804CCB1AF465}"/>
              </a:ext>
            </a:extLst>
          </p:cNvPr>
          <p:cNvCxnSpPr>
            <a:cxnSpLocks/>
          </p:cNvCxnSpPr>
          <p:nvPr/>
        </p:nvCxnSpPr>
        <p:spPr>
          <a:xfrm>
            <a:off x="5484336" y="3739743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2ECE517-CD76-43F8-A715-A7B5BF9068B9}"/>
              </a:ext>
            </a:extLst>
          </p:cNvPr>
          <p:cNvCxnSpPr/>
          <p:nvPr/>
        </p:nvCxnSpPr>
        <p:spPr>
          <a:xfrm>
            <a:off x="5966406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C7BB4F0E-44A9-4DEF-BFC9-4765DE73994F}"/>
              </a:ext>
            </a:extLst>
          </p:cNvPr>
          <p:cNvCxnSpPr>
            <a:cxnSpLocks/>
          </p:cNvCxnSpPr>
          <p:nvPr/>
        </p:nvCxnSpPr>
        <p:spPr>
          <a:xfrm>
            <a:off x="6930254" y="3366335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347C4FC1-5693-45B9-99AD-E1723590AFB3}"/>
              </a:ext>
            </a:extLst>
          </p:cNvPr>
          <p:cNvCxnSpPr>
            <a:cxnSpLocks/>
          </p:cNvCxnSpPr>
          <p:nvPr/>
        </p:nvCxnSpPr>
        <p:spPr>
          <a:xfrm>
            <a:off x="7408370" y="3365071"/>
            <a:ext cx="463029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D8BA3CA2-7C72-4B97-AABF-950B59EB841C}"/>
              </a:ext>
            </a:extLst>
          </p:cNvPr>
          <p:cNvCxnSpPr/>
          <p:nvPr/>
        </p:nvCxnSpPr>
        <p:spPr>
          <a:xfrm>
            <a:off x="6930253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4EC1D24D-BCA3-4D00-91A1-05567F52977D}"/>
              </a:ext>
            </a:extLst>
          </p:cNvPr>
          <p:cNvCxnSpPr/>
          <p:nvPr/>
        </p:nvCxnSpPr>
        <p:spPr>
          <a:xfrm>
            <a:off x="5000136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E44E3A7F-C7E4-4349-B6ED-810430D6A9AA}"/>
              </a:ext>
            </a:extLst>
          </p:cNvPr>
          <p:cNvCxnSpPr/>
          <p:nvPr/>
        </p:nvCxnSpPr>
        <p:spPr>
          <a:xfrm>
            <a:off x="2154339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A3E51231-9214-410C-B7A3-A6577E93E35E}"/>
              </a:ext>
            </a:extLst>
          </p:cNvPr>
          <p:cNvCxnSpPr>
            <a:cxnSpLocks/>
          </p:cNvCxnSpPr>
          <p:nvPr/>
        </p:nvCxnSpPr>
        <p:spPr>
          <a:xfrm>
            <a:off x="8343992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6" name="TextBox 815">
            <a:extLst>
              <a:ext uri="{FF2B5EF4-FFF2-40B4-BE49-F238E27FC236}">
                <a16:creationId xmlns:a16="http://schemas.microsoft.com/office/drawing/2014/main" id="{534BCBD8-85B3-4543-9E92-200875510761}"/>
              </a:ext>
            </a:extLst>
          </p:cNvPr>
          <p:cNvSpPr txBox="1"/>
          <p:nvPr/>
        </p:nvSpPr>
        <p:spPr>
          <a:xfrm>
            <a:off x="658766" y="2202392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+1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7" name="TextBox 816">
            <a:extLst>
              <a:ext uri="{FF2B5EF4-FFF2-40B4-BE49-F238E27FC236}">
                <a16:creationId xmlns:a16="http://schemas.microsoft.com/office/drawing/2014/main" id="{03C54F15-729A-48A9-946F-97B8731B10A3}"/>
              </a:ext>
            </a:extLst>
          </p:cNvPr>
          <p:cNvSpPr txBox="1"/>
          <p:nvPr/>
        </p:nvSpPr>
        <p:spPr>
          <a:xfrm>
            <a:off x="658766" y="2642693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-1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5F5AD6D5-B71B-4B71-9559-E23B473D7A28}"/>
              </a:ext>
            </a:extLst>
          </p:cNvPr>
          <p:cNvSpPr txBox="1"/>
          <p:nvPr/>
        </p:nvSpPr>
        <p:spPr>
          <a:xfrm>
            <a:off x="566085" y="3189552"/>
            <a:ext cx="72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bo</a:t>
            </a:r>
            <a:r>
              <a:rPr lang="en-US" dirty="0">
                <a:latin typeface="Bahnschrift" panose="020B0502040204020203" pitchFamily="34" charset="0"/>
              </a:rPr>
              <a:t>(t)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10A4AF-BA66-47F0-96FF-C7660334BA5B}"/>
              </a:ext>
            </a:extLst>
          </p:cNvPr>
          <p:cNvSpPr txBox="1"/>
          <p:nvPr/>
        </p:nvSpPr>
        <p:spPr>
          <a:xfrm>
            <a:off x="51462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ECAB1C3-4948-4ADB-863D-A28D52F2A50B}"/>
              </a:ext>
            </a:extLst>
          </p:cNvPr>
          <p:cNvCxnSpPr/>
          <p:nvPr/>
        </p:nvCxnSpPr>
        <p:spPr>
          <a:xfrm>
            <a:off x="1672698" y="4473283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E303FDC-A90D-4710-879B-2A0794E898E0}"/>
              </a:ext>
            </a:extLst>
          </p:cNvPr>
          <p:cNvCxnSpPr/>
          <p:nvPr/>
        </p:nvCxnSpPr>
        <p:spPr>
          <a:xfrm>
            <a:off x="2628929" y="4848707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3B0EECD-2015-4308-95A8-6DDB8316AD20}"/>
              </a:ext>
            </a:extLst>
          </p:cNvPr>
          <p:cNvCxnSpPr/>
          <p:nvPr/>
        </p:nvCxnSpPr>
        <p:spPr>
          <a:xfrm>
            <a:off x="3585160" y="4848707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4D760B7-9AC6-4B64-B8B8-74847B2C94AD}"/>
              </a:ext>
            </a:extLst>
          </p:cNvPr>
          <p:cNvCxnSpPr/>
          <p:nvPr/>
        </p:nvCxnSpPr>
        <p:spPr>
          <a:xfrm>
            <a:off x="4541391" y="4473283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22D42F8-E9C9-41B7-A937-B1C05454DE4F}"/>
              </a:ext>
            </a:extLst>
          </p:cNvPr>
          <p:cNvCxnSpPr/>
          <p:nvPr/>
        </p:nvCxnSpPr>
        <p:spPr>
          <a:xfrm>
            <a:off x="4541391" y="4473283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63EFBF-EA11-49CE-85DA-D45986621310}"/>
              </a:ext>
            </a:extLst>
          </p:cNvPr>
          <p:cNvCxnSpPr/>
          <p:nvPr/>
        </p:nvCxnSpPr>
        <p:spPr>
          <a:xfrm>
            <a:off x="2634165" y="4473283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9FE91C9-EF2D-4623-9FFF-31E08B3D1953}"/>
              </a:ext>
            </a:extLst>
          </p:cNvPr>
          <p:cNvSpPr txBox="1"/>
          <p:nvPr/>
        </p:nvSpPr>
        <p:spPr>
          <a:xfrm>
            <a:off x="566085" y="4296500"/>
            <a:ext cx="72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be(t)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37C3E2-8ADE-4CDB-A54C-6A29BD4D65CD}"/>
              </a:ext>
            </a:extLst>
          </p:cNvPr>
          <p:cNvSpPr/>
          <p:nvPr/>
        </p:nvSpPr>
        <p:spPr>
          <a:xfrm>
            <a:off x="122376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8FAED3-A92C-4D85-8CD1-BCD28C8068B7}"/>
              </a:ext>
            </a:extLst>
          </p:cNvPr>
          <p:cNvSpPr/>
          <p:nvPr/>
        </p:nvSpPr>
        <p:spPr>
          <a:xfrm>
            <a:off x="169842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662A10-1503-497A-AD06-46257948748E}"/>
              </a:ext>
            </a:extLst>
          </p:cNvPr>
          <p:cNvSpPr/>
          <p:nvPr/>
        </p:nvSpPr>
        <p:spPr>
          <a:xfrm>
            <a:off x="217307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C75A85-D256-4A6E-8938-C51142983688}"/>
              </a:ext>
            </a:extLst>
          </p:cNvPr>
          <p:cNvSpPr/>
          <p:nvPr/>
        </p:nvSpPr>
        <p:spPr>
          <a:xfrm>
            <a:off x="264773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2BB5A46-3C80-4463-9DF3-7E40F1DD4F31}"/>
              </a:ext>
            </a:extLst>
          </p:cNvPr>
          <p:cNvSpPr/>
          <p:nvPr/>
        </p:nvSpPr>
        <p:spPr>
          <a:xfrm>
            <a:off x="3122395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5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23221E6-40C8-45E9-82D3-19ED98DFDC0D}"/>
              </a:ext>
            </a:extLst>
          </p:cNvPr>
          <p:cNvSpPr/>
          <p:nvPr/>
        </p:nvSpPr>
        <p:spPr>
          <a:xfrm>
            <a:off x="3597053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6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3A8FB1D-321D-4721-8A4E-78D131E402F2}"/>
              </a:ext>
            </a:extLst>
          </p:cNvPr>
          <p:cNvSpPr/>
          <p:nvPr/>
        </p:nvSpPr>
        <p:spPr>
          <a:xfrm>
            <a:off x="4071711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7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AECAFE5-8C9B-4D5F-A5A8-34DD08681E8E}"/>
              </a:ext>
            </a:extLst>
          </p:cNvPr>
          <p:cNvSpPr/>
          <p:nvPr/>
        </p:nvSpPr>
        <p:spPr>
          <a:xfrm>
            <a:off x="4546369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8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0A042C-05EE-4EFA-BD4C-B1447D8E459E}"/>
              </a:ext>
            </a:extLst>
          </p:cNvPr>
          <p:cNvSpPr/>
          <p:nvPr/>
        </p:nvSpPr>
        <p:spPr>
          <a:xfrm>
            <a:off x="5021027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9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8A56F14-4E48-4FB6-86EB-70018CF5708B}"/>
              </a:ext>
            </a:extLst>
          </p:cNvPr>
          <p:cNvSpPr/>
          <p:nvPr/>
        </p:nvSpPr>
        <p:spPr>
          <a:xfrm>
            <a:off x="5495685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10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57001AB-5D72-43E5-A4F9-A3BC2CEF1429}"/>
              </a:ext>
            </a:extLst>
          </p:cNvPr>
          <p:cNvSpPr/>
          <p:nvPr/>
        </p:nvSpPr>
        <p:spPr>
          <a:xfrm>
            <a:off x="597034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F9F7B6A-4371-42C6-89BB-BAFDE02D423C}"/>
              </a:ext>
            </a:extLst>
          </p:cNvPr>
          <p:cNvSpPr/>
          <p:nvPr/>
        </p:nvSpPr>
        <p:spPr>
          <a:xfrm>
            <a:off x="644500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B6D1DC-8902-4792-BBBC-C6E2E6722433}"/>
              </a:ext>
            </a:extLst>
          </p:cNvPr>
          <p:cNvSpPr/>
          <p:nvPr/>
        </p:nvSpPr>
        <p:spPr>
          <a:xfrm>
            <a:off x="691965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5A0D7FA-DB35-4422-8F1D-1DD81FE012AF}"/>
              </a:ext>
            </a:extLst>
          </p:cNvPr>
          <p:cNvSpPr/>
          <p:nvPr/>
        </p:nvSpPr>
        <p:spPr>
          <a:xfrm>
            <a:off x="739431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B22ACED-D4A6-46CE-8BB7-CA5F76164F22}"/>
              </a:ext>
            </a:extLst>
          </p:cNvPr>
          <p:cNvSpPr/>
          <p:nvPr/>
        </p:nvSpPr>
        <p:spPr>
          <a:xfrm>
            <a:off x="7868974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15</a:t>
            </a:r>
            <a:endParaRPr lang="en-IN" dirty="0">
              <a:latin typeface="Bahnschrift" panose="020B0502040204020203" pitchFamily="34" charset="0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3213E1E-797C-4A7B-9E33-AB03B80B81E0}"/>
              </a:ext>
            </a:extLst>
          </p:cNvPr>
          <p:cNvCxnSpPr/>
          <p:nvPr/>
        </p:nvCxnSpPr>
        <p:spPr>
          <a:xfrm>
            <a:off x="5495685" y="4473283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AA48FF3-4AE5-45E5-B830-EE2D8272D061}"/>
              </a:ext>
            </a:extLst>
          </p:cNvPr>
          <p:cNvCxnSpPr/>
          <p:nvPr/>
        </p:nvCxnSpPr>
        <p:spPr>
          <a:xfrm>
            <a:off x="6451916" y="4478120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6389E2F-AFAD-4339-8BB8-287E1294367F}"/>
              </a:ext>
            </a:extLst>
          </p:cNvPr>
          <p:cNvCxnSpPr/>
          <p:nvPr/>
        </p:nvCxnSpPr>
        <p:spPr>
          <a:xfrm>
            <a:off x="6447417" y="4833966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14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Quadrature Phase Shift keying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147699A-A459-4987-8447-09EB82051E0F}"/>
              </a:ext>
            </a:extLst>
          </p:cNvPr>
          <p:cNvCxnSpPr>
            <a:cxnSpLocks/>
          </p:cNvCxnSpPr>
          <p:nvPr/>
        </p:nvCxnSpPr>
        <p:spPr>
          <a:xfrm>
            <a:off x="1192872" y="2451935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071A47F2-76DE-45D1-AA75-9AF16B638907}"/>
              </a:ext>
            </a:extLst>
          </p:cNvPr>
          <p:cNvCxnSpPr>
            <a:cxnSpLocks/>
          </p:cNvCxnSpPr>
          <p:nvPr/>
        </p:nvCxnSpPr>
        <p:spPr>
          <a:xfrm>
            <a:off x="1192872" y="2827359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7E2E4B5-C2D7-4AC0-BBA0-AE6D2F98EA0D}"/>
              </a:ext>
            </a:extLst>
          </p:cNvPr>
          <p:cNvCxnSpPr>
            <a:cxnSpLocks/>
          </p:cNvCxnSpPr>
          <p:nvPr/>
        </p:nvCxnSpPr>
        <p:spPr>
          <a:xfrm>
            <a:off x="2622969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D505B13F-2332-419F-8C9B-4B0C60F36085}"/>
              </a:ext>
            </a:extLst>
          </p:cNvPr>
          <p:cNvCxnSpPr>
            <a:cxnSpLocks/>
          </p:cNvCxnSpPr>
          <p:nvPr/>
        </p:nvCxnSpPr>
        <p:spPr>
          <a:xfrm>
            <a:off x="405016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5340975C-5339-4A2F-B5B6-97FFFF2157AC}"/>
              </a:ext>
            </a:extLst>
          </p:cNvPr>
          <p:cNvCxnSpPr>
            <a:cxnSpLocks/>
          </p:cNvCxnSpPr>
          <p:nvPr/>
        </p:nvCxnSpPr>
        <p:spPr>
          <a:xfrm flipH="1">
            <a:off x="5950107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A2B127E-F8ED-4324-BDEC-EF85ED4AB66A}"/>
              </a:ext>
            </a:extLst>
          </p:cNvPr>
          <p:cNvCxnSpPr>
            <a:cxnSpLocks/>
          </p:cNvCxnSpPr>
          <p:nvPr/>
        </p:nvCxnSpPr>
        <p:spPr>
          <a:xfrm>
            <a:off x="7408369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34C5A2F2-3470-4613-B047-967BD7D7402A}"/>
              </a:ext>
            </a:extLst>
          </p:cNvPr>
          <p:cNvCxnSpPr/>
          <p:nvPr/>
        </p:nvCxnSpPr>
        <p:spPr>
          <a:xfrm>
            <a:off x="1192872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AF792382-D261-4856-B6C1-A05202F9546B}"/>
              </a:ext>
            </a:extLst>
          </p:cNvPr>
          <p:cNvCxnSpPr/>
          <p:nvPr/>
        </p:nvCxnSpPr>
        <p:spPr>
          <a:xfrm>
            <a:off x="2149103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F93DDEC7-41DA-42B8-B942-889185B3B897}"/>
              </a:ext>
            </a:extLst>
          </p:cNvPr>
          <p:cNvCxnSpPr/>
          <p:nvPr/>
        </p:nvCxnSpPr>
        <p:spPr>
          <a:xfrm>
            <a:off x="2149103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5C9B98A8-345B-400F-B110-EB536F1DFAD5}"/>
              </a:ext>
            </a:extLst>
          </p:cNvPr>
          <p:cNvCxnSpPr/>
          <p:nvPr/>
        </p:nvCxnSpPr>
        <p:spPr>
          <a:xfrm>
            <a:off x="3105334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A676A0C5-1397-45D2-91A4-256AC9DBBC73}"/>
              </a:ext>
            </a:extLst>
          </p:cNvPr>
          <p:cNvCxnSpPr/>
          <p:nvPr/>
        </p:nvCxnSpPr>
        <p:spPr>
          <a:xfrm>
            <a:off x="406156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7B22C568-A3D6-4FC4-AC85-5F1416F3F2CC}"/>
              </a:ext>
            </a:extLst>
          </p:cNvPr>
          <p:cNvCxnSpPr/>
          <p:nvPr/>
        </p:nvCxnSpPr>
        <p:spPr>
          <a:xfrm>
            <a:off x="4061565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3E6079-FE22-46DF-9E30-C1C0565851FD}"/>
              </a:ext>
            </a:extLst>
          </p:cNvPr>
          <p:cNvCxnSpPr/>
          <p:nvPr/>
        </p:nvCxnSpPr>
        <p:spPr>
          <a:xfrm>
            <a:off x="501779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2FF415C3-6452-4AEE-BCF4-4BF4C3D43404}"/>
              </a:ext>
            </a:extLst>
          </p:cNvPr>
          <p:cNvCxnSpPr>
            <a:cxnSpLocks/>
          </p:cNvCxnSpPr>
          <p:nvPr/>
        </p:nvCxnSpPr>
        <p:spPr>
          <a:xfrm>
            <a:off x="5017795" y="2827359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E6F70A97-5C7B-4A7C-8E33-F6CE4BEDCC06}"/>
              </a:ext>
            </a:extLst>
          </p:cNvPr>
          <p:cNvCxnSpPr/>
          <p:nvPr/>
        </p:nvCxnSpPr>
        <p:spPr>
          <a:xfrm>
            <a:off x="5495911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240C8FD-4F0F-4B8E-8F76-5ED77E42AEEE}"/>
              </a:ext>
            </a:extLst>
          </p:cNvPr>
          <p:cNvCxnSpPr>
            <a:cxnSpLocks/>
          </p:cNvCxnSpPr>
          <p:nvPr/>
        </p:nvCxnSpPr>
        <p:spPr>
          <a:xfrm>
            <a:off x="5495911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5E09F949-6185-4E33-BA6D-BC367E97A4FE}"/>
              </a:ext>
            </a:extLst>
          </p:cNvPr>
          <p:cNvCxnSpPr/>
          <p:nvPr/>
        </p:nvCxnSpPr>
        <p:spPr>
          <a:xfrm>
            <a:off x="6930257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B6CE9840-AE5E-49C2-9B99-949DF99D5823}"/>
              </a:ext>
            </a:extLst>
          </p:cNvPr>
          <p:cNvCxnSpPr/>
          <p:nvPr/>
        </p:nvCxnSpPr>
        <p:spPr>
          <a:xfrm>
            <a:off x="5974026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041EE642-2486-46ED-8798-31C5C27D5DF9}"/>
              </a:ext>
            </a:extLst>
          </p:cNvPr>
          <p:cNvCxnSpPr/>
          <p:nvPr/>
        </p:nvCxnSpPr>
        <p:spPr>
          <a:xfrm>
            <a:off x="5974026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84D779D2-F13B-4DA1-B0C5-25C285AF67B5}"/>
              </a:ext>
            </a:extLst>
          </p:cNvPr>
          <p:cNvCxnSpPr>
            <a:cxnSpLocks/>
          </p:cNvCxnSpPr>
          <p:nvPr/>
        </p:nvCxnSpPr>
        <p:spPr>
          <a:xfrm>
            <a:off x="6930254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079F9F71-152A-48C8-942C-100E98890CC9}"/>
              </a:ext>
            </a:extLst>
          </p:cNvPr>
          <p:cNvCxnSpPr>
            <a:cxnSpLocks/>
          </p:cNvCxnSpPr>
          <p:nvPr/>
        </p:nvCxnSpPr>
        <p:spPr>
          <a:xfrm>
            <a:off x="7408370" y="2827359"/>
            <a:ext cx="4630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E6CBC84C-DD5F-48FA-BAE1-B6DC337336B6}"/>
              </a:ext>
            </a:extLst>
          </p:cNvPr>
          <p:cNvCxnSpPr/>
          <p:nvPr/>
        </p:nvCxnSpPr>
        <p:spPr>
          <a:xfrm>
            <a:off x="7408370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Box 446">
            <a:extLst>
              <a:ext uri="{FF2B5EF4-FFF2-40B4-BE49-F238E27FC236}">
                <a16:creationId xmlns:a16="http://schemas.microsoft.com/office/drawing/2014/main" id="{1294FCAC-BE5A-4988-B2BF-0956EA79B087}"/>
              </a:ext>
            </a:extLst>
          </p:cNvPr>
          <p:cNvSpPr txBox="1"/>
          <p:nvPr/>
        </p:nvSpPr>
        <p:spPr>
          <a:xfrm>
            <a:off x="1319587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E093E15-8F9A-4831-97CC-D53700E35984}"/>
              </a:ext>
            </a:extLst>
          </p:cNvPr>
          <p:cNvSpPr txBox="1"/>
          <p:nvPr/>
        </p:nvSpPr>
        <p:spPr>
          <a:xfrm>
            <a:off x="1797702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C75EFD86-C381-47B5-AB6D-044F42600ECD}"/>
              </a:ext>
            </a:extLst>
          </p:cNvPr>
          <p:cNvSpPr txBox="1"/>
          <p:nvPr/>
        </p:nvSpPr>
        <p:spPr>
          <a:xfrm>
            <a:off x="4126114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92E44C08-1B30-4DEF-BD01-3F9602AFABFE}"/>
              </a:ext>
            </a:extLst>
          </p:cNvPr>
          <p:cNvSpPr txBox="1"/>
          <p:nvPr/>
        </p:nvSpPr>
        <p:spPr>
          <a:xfrm>
            <a:off x="4604230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5D284115-3356-4CD8-AFCA-5904E283E43B}"/>
              </a:ext>
            </a:extLst>
          </p:cNvPr>
          <p:cNvSpPr txBox="1"/>
          <p:nvPr/>
        </p:nvSpPr>
        <p:spPr>
          <a:xfrm>
            <a:off x="559701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1BBD6F-3653-4CDF-B133-EF82E0A103B6}"/>
              </a:ext>
            </a:extLst>
          </p:cNvPr>
          <p:cNvSpPr txBox="1"/>
          <p:nvPr/>
        </p:nvSpPr>
        <p:spPr>
          <a:xfrm>
            <a:off x="7065594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7DDAB671-F6C8-43D8-A547-E239DB08BFAF}"/>
              </a:ext>
            </a:extLst>
          </p:cNvPr>
          <p:cNvSpPr txBox="1"/>
          <p:nvPr/>
        </p:nvSpPr>
        <p:spPr>
          <a:xfrm>
            <a:off x="2284599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8A45BC1A-550C-4AA8-8A12-9E1C408C9A52}"/>
              </a:ext>
            </a:extLst>
          </p:cNvPr>
          <p:cNvSpPr txBox="1"/>
          <p:nvPr/>
        </p:nvSpPr>
        <p:spPr>
          <a:xfrm>
            <a:off x="276125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8F00B546-B43F-42DE-B2C0-772C340F2781}"/>
              </a:ext>
            </a:extLst>
          </p:cNvPr>
          <p:cNvSpPr txBox="1"/>
          <p:nvPr/>
        </p:nvSpPr>
        <p:spPr>
          <a:xfrm>
            <a:off x="321159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EC797646-C9A7-446A-86B4-51C6D541286D}"/>
              </a:ext>
            </a:extLst>
          </p:cNvPr>
          <p:cNvSpPr txBox="1"/>
          <p:nvPr/>
        </p:nvSpPr>
        <p:spPr>
          <a:xfrm>
            <a:off x="3688248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159F493E-51CD-403B-BBE2-236EF1F503DD}"/>
              </a:ext>
            </a:extLst>
          </p:cNvPr>
          <p:cNvSpPr txBox="1"/>
          <p:nvPr/>
        </p:nvSpPr>
        <p:spPr>
          <a:xfrm>
            <a:off x="607948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54F5CBB2-F4C4-4B2D-99AF-56CF58B6A5E3}"/>
              </a:ext>
            </a:extLst>
          </p:cNvPr>
          <p:cNvSpPr txBox="1"/>
          <p:nvPr/>
        </p:nvSpPr>
        <p:spPr>
          <a:xfrm>
            <a:off x="65561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EAC363EC-2156-484A-B20D-B371EADBE70B}"/>
              </a:ext>
            </a:extLst>
          </p:cNvPr>
          <p:cNvSpPr txBox="1"/>
          <p:nvPr/>
        </p:nvSpPr>
        <p:spPr>
          <a:xfrm>
            <a:off x="74713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14857D2C-C0D1-49E4-A83C-E17442F6FA42}"/>
              </a:ext>
            </a:extLst>
          </p:cNvPr>
          <p:cNvSpPr/>
          <p:nvPr/>
        </p:nvSpPr>
        <p:spPr>
          <a:xfrm>
            <a:off x="8803109" y="2585983"/>
            <a:ext cx="229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/>
              </a:rPr>
              <a:t>t</a:t>
            </a:r>
          </a:p>
        </p:txBody>
      </p: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C0D564DA-9998-4AF6-A531-527F322E353C}"/>
              </a:ext>
            </a:extLst>
          </p:cNvPr>
          <p:cNvCxnSpPr/>
          <p:nvPr/>
        </p:nvCxnSpPr>
        <p:spPr>
          <a:xfrm>
            <a:off x="1192872" y="1653881"/>
            <a:ext cx="0" cy="54285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4A7A4C40-A31F-4209-A9DD-64411A481705}"/>
              </a:ext>
            </a:extLst>
          </p:cNvPr>
          <p:cNvCxnSpPr>
            <a:cxnSpLocks/>
          </p:cNvCxnSpPr>
          <p:nvPr/>
        </p:nvCxnSpPr>
        <p:spPr>
          <a:xfrm>
            <a:off x="1667637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E26241B8-3340-4BE1-BB34-93ACD47D73E5}"/>
              </a:ext>
            </a:extLst>
          </p:cNvPr>
          <p:cNvCxnSpPr>
            <a:cxnSpLocks/>
          </p:cNvCxnSpPr>
          <p:nvPr/>
        </p:nvCxnSpPr>
        <p:spPr>
          <a:xfrm>
            <a:off x="310063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36B41B11-BA78-4E69-A66C-134DBE96F011}"/>
              </a:ext>
            </a:extLst>
          </p:cNvPr>
          <p:cNvCxnSpPr>
            <a:cxnSpLocks/>
          </p:cNvCxnSpPr>
          <p:nvPr/>
        </p:nvCxnSpPr>
        <p:spPr>
          <a:xfrm flipH="1">
            <a:off x="4524930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5625430-8171-42B3-9E90-EE7987B0F706}"/>
              </a:ext>
            </a:extLst>
          </p:cNvPr>
          <p:cNvCxnSpPr>
            <a:cxnSpLocks/>
          </p:cNvCxnSpPr>
          <p:nvPr/>
        </p:nvCxnSpPr>
        <p:spPr>
          <a:xfrm>
            <a:off x="5475342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7EF44C91-27BA-4EDA-9F99-C56EC7887D9E}"/>
              </a:ext>
            </a:extLst>
          </p:cNvPr>
          <p:cNvCxnSpPr>
            <a:cxnSpLocks/>
          </p:cNvCxnSpPr>
          <p:nvPr/>
        </p:nvCxnSpPr>
        <p:spPr>
          <a:xfrm>
            <a:off x="6923424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AF8C4304-7309-4735-9491-150213246152}"/>
              </a:ext>
            </a:extLst>
          </p:cNvPr>
          <p:cNvCxnSpPr>
            <a:cxnSpLocks/>
          </p:cNvCxnSpPr>
          <p:nvPr/>
        </p:nvCxnSpPr>
        <p:spPr>
          <a:xfrm>
            <a:off x="2145303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C224B034-193A-47EE-AEE3-661FB418D19C}"/>
              </a:ext>
            </a:extLst>
          </p:cNvPr>
          <p:cNvCxnSpPr>
            <a:cxnSpLocks/>
          </p:cNvCxnSpPr>
          <p:nvPr/>
        </p:nvCxnSpPr>
        <p:spPr>
          <a:xfrm>
            <a:off x="3575400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E96CCA89-2897-4EB4-AC80-1E0CE8BA1600}"/>
              </a:ext>
            </a:extLst>
          </p:cNvPr>
          <p:cNvCxnSpPr>
            <a:cxnSpLocks/>
          </p:cNvCxnSpPr>
          <p:nvPr/>
        </p:nvCxnSpPr>
        <p:spPr>
          <a:xfrm flipH="1">
            <a:off x="5000136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9AED6EA9-0924-49BC-A0EA-30C1A4E9CB82}"/>
              </a:ext>
            </a:extLst>
          </p:cNvPr>
          <p:cNvCxnSpPr>
            <a:cxnSpLocks/>
          </p:cNvCxnSpPr>
          <p:nvPr/>
        </p:nvCxnSpPr>
        <p:spPr>
          <a:xfrm>
            <a:off x="6425313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3F299A94-049C-4654-8EE9-73751FB2C9CE}"/>
              </a:ext>
            </a:extLst>
          </p:cNvPr>
          <p:cNvCxnSpPr>
            <a:cxnSpLocks/>
          </p:cNvCxnSpPr>
          <p:nvPr/>
        </p:nvCxnSpPr>
        <p:spPr>
          <a:xfrm>
            <a:off x="7856440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C8414150-08B9-4C27-B9A5-8F87EDE492BE}"/>
              </a:ext>
            </a:extLst>
          </p:cNvPr>
          <p:cNvCxnSpPr>
            <a:cxnSpLocks/>
          </p:cNvCxnSpPr>
          <p:nvPr/>
        </p:nvCxnSpPr>
        <p:spPr>
          <a:xfrm>
            <a:off x="1192872" y="2645947"/>
            <a:ext cx="76920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A41694FA-AAE3-474E-81DE-102B62DEC564}"/>
              </a:ext>
            </a:extLst>
          </p:cNvPr>
          <p:cNvCxnSpPr/>
          <p:nvPr/>
        </p:nvCxnSpPr>
        <p:spPr>
          <a:xfrm>
            <a:off x="1192872" y="3366335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1D1A9593-C6E7-4816-80EC-AB3628030DBB}"/>
              </a:ext>
            </a:extLst>
          </p:cNvPr>
          <p:cNvCxnSpPr/>
          <p:nvPr/>
        </p:nvCxnSpPr>
        <p:spPr>
          <a:xfrm>
            <a:off x="2149103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F7B91459-1F32-45BE-952E-CD8B5F834E11}"/>
              </a:ext>
            </a:extLst>
          </p:cNvPr>
          <p:cNvCxnSpPr/>
          <p:nvPr/>
        </p:nvCxnSpPr>
        <p:spPr>
          <a:xfrm>
            <a:off x="3105334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29EEF4C9-8877-4314-AE85-609941AE43E5}"/>
              </a:ext>
            </a:extLst>
          </p:cNvPr>
          <p:cNvCxnSpPr/>
          <p:nvPr/>
        </p:nvCxnSpPr>
        <p:spPr>
          <a:xfrm>
            <a:off x="4061565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7102210A-0C5B-4750-8DE1-C7771F725915}"/>
              </a:ext>
            </a:extLst>
          </p:cNvPr>
          <p:cNvCxnSpPr/>
          <p:nvPr/>
        </p:nvCxnSpPr>
        <p:spPr>
          <a:xfrm>
            <a:off x="4061565" y="3366335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CC516781-EE78-4BB7-B95B-3BD7A33A1374}"/>
              </a:ext>
            </a:extLst>
          </p:cNvPr>
          <p:cNvCxnSpPr>
            <a:cxnSpLocks/>
          </p:cNvCxnSpPr>
          <p:nvPr/>
        </p:nvCxnSpPr>
        <p:spPr>
          <a:xfrm>
            <a:off x="5006220" y="3741759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567ACB53-3CE6-4175-BAE1-804CCB1AF465}"/>
              </a:ext>
            </a:extLst>
          </p:cNvPr>
          <p:cNvCxnSpPr>
            <a:cxnSpLocks/>
          </p:cNvCxnSpPr>
          <p:nvPr/>
        </p:nvCxnSpPr>
        <p:spPr>
          <a:xfrm>
            <a:off x="5484336" y="3739743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2ECE517-CD76-43F8-A715-A7B5BF9068B9}"/>
              </a:ext>
            </a:extLst>
          </p:cNvPr>
          <p:cNvCxnSpPr/>
          <p:nvPr/>
        </p:nvCxnSpPr>
        <p:spPr>
          <a:xfrm>
            <a:off x="5966406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C7BB4F0E-44A9-4DEF-BFC9-4765DE73994F}"/>
              </a:ext>
            </a:extLst>
          </p:cNvPr>
          <p:cNvCxnSpPr>
            <a:cxnSpLocks/>
          </p:cNvCxnSpPr>
          <p:nvPr/>
        </p:nvCxnSpPr>
        <p:spPr>
          <a:xfrm>
            <a:off x="6930254" y="3366335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347C4FC1-5693-45B9-99AD-E1723590AFB3}"/>
              </a:ext>
            </a:extLst>
          </p:cNvPr>
          <p:cNvCxnSpPr>
            <a:cxnSpLocks/>
          </p:cNvCxnSpPr>
          <p:nvPr/>
        </p:nvCxnSpPr>
        <p:spPr>
          <a:xfrm>
            <a:off x="7408370" y="3365071"/>
            <a:ext cx="463029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D8BA3CA2-7C72-4B97-AABF-950B59EB841C}"/>
              </a:ext>
            </a:extLst>
          </p:cNvPr>
          <p:cNvCxnSpPr/>
          <p:nvPr/>
        </p:nvCxnSpPr>
        <p:spPr>
          <a:xfrm>
            <a:off x="6930253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4EC1D24D-BCA3-4D00-91A1-05567F52977D}"/>
              </a:ext>
            </a:extLst>
          </p:cNvPr>
          <p:cNvCxnSpPr/>
          <p:nvPr/>
        </p:nvCxnSpPr>
        <p:spPr>
          <a:xfrm>
            <a:off x="5000136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E44E3A7F-C7E4-4349-B6ED-810430D6A9AA}"/>
              </a:ext>
            </a:extLst>
          </p:cNvPr>
          <p:cNvCxnSpPr/>
          <p:nvPr/>
        </p:nvCxnSpPr>
        <p:spPr>
          <a:xfrm>
            <a:off x="2154339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A3E51231-9214-410C-B7A3-A6577E93E35E}"/>
              </a:ext>
            </a:extLst>
          </p:cNvPr>
          <p:cNvCxnSpPr>
            <a:cxnSpLocks/>
          </p:cNvCxnSpPr>
          <p:nvPr/>
        </p:nvCxnSpPr>
        <p:spPr>
          <a:xfrm>
            <a:off x="8343992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6" name="TextBox 815">
            <a:extLst>
              <a:ext uri="{FF2B5EF4-FFF2-40B4-BE49-F238E27FC236}">
                <a16:creationId xmlns:a16="http://schemas.microsoft.com/office/drawing/2014/main" id="{534BCBD8-85B3-4543-9E92-200875510761}"/>
              </a:ext>
            </a:extLst>
          </p:cNvPr>
          <p:cNvSpPr txBox="1"/>
          <p:nvPr/>
        </p:nvSpPr>
        <p:spPr>
          <a:xfrm>
            <a:off x="658766" y="2202392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+1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7" name="TextBox 816">
            <a:extLst>
              <a:ext uri="{FF2B5EF4-FFF2-40B4-BE49-F238E27FC236}">
                <a16:creationId xmlns:a16="http://schemas.microsoft.com/office/drawing/2014/main" id="{03C54F15-729A-48A9-946F-97B8731B10A3}"/>
              </a:ext>
            </a:extLst>
          </p:cNvPr>
          <p:cNvSpPr txBox="1"/>
          <p:nvPr/>
        </p:nvSpPr>
        <p:spPr>
          <a:xfrm>
            <a:off x="658766" y="2642693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-1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5F5AD6D5-B71B-4B71-9559-E23B473D7A28}"/>
              </a:ext>
            </a:extLst>
          </p:cNvPr>
          <p:cNvSpPr txBox="1"/>
          <p:nvPr/>
        </p:nvSpPr>
        <p:spPr>
          <a:xfrm>
            <a:off x="566085" y="3189552"/>
            <a:ext cx="72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bo</a:t>
            </a:r>
            <a:r>
              <a:rPr lang="en-US" dirty="0">
                <a:latin typeface="Bahnschrift" panose="020B0502040204020203" pitchFamily="34" charset="0"/>
              </a:rPr>
              <a:t>(t)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10A4AF-BA66-47F0-96FF-C7660334BA5B}"/>
              </a:ext>
            </a:extLst>
          </p:cNvPr>
          <p:cNvSpPr txBox="1"/>
          <p:nvPr/>
        </p:nvSpPr>
        <p:spPr>
          <a:xfrm>
            <a:off x="51462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ECAB1C3-4948-4ADB-863D-A28D52F2A50B}"/>
              </a:ext>
            </a:extLst>
          </p:cNvPr>
          <p:cNvCxnSpPr/>
          <p:nvPr/>
        </p:nvCxnSpPr>
        <p:spPr>
          <a:xfrm>
            <a:off x="1672698" y="4473283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E303FDC-A90D-4710-879B-2A0794E898E0}"/>
              </a:ext>
            </a:extLst>
          </p:cNvPr>
          <p:cNvCxnSpPr/>
          <p:nvPr/>
        </p:nvCxnSpPr>
        <p:spPr>
          <a:xfrm>
            <a:off x="2628929" y="4848707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3B0EECD-2015-4308-95A8-6DDB8316AD20}"/>
              </a:ext>
            </a:extLst>
          </p:cNvPr>
          <p:cNvCxnSpPr/>
          <p:nvPr/>
        </p:nvCxnSpPr>
        <p:spPr>
          <a:xfrm>
            <a:off x="3585160" y="4848707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4D760B7-9AC6-4B64-B8B8-74847B2C94AD}"/>
              </a:ext>
            </a:extLst>
          </p:cNvPr>
          <p:cNvCxnSpPr/>
          <p:nvPr/>
        </p:nvCxnSpPr>
        <p:spPr>
          <a:xfrm>
            <a:off x="4541391" y="4473283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22D42F8-E9C9-41B7-A937-B1C05454DE4F}"/>
              </a:ext>
            </a:extLst>
          </p:cNvPr>
          <p:cNvCxnSpPr/>
          <p:nvPr/>
        </p:nvCxnSpPr>
        <p:spPr>
          <a:xfrm>
            <a:off x="4541391" y="4473283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63EFBF-EA11-49CE-85DA-D45986621310}"/>
              </a:ext>
            </a:extLst>
          </p:cNvPr>
          <p:cNvCxnSpPr/>
          <p:nvPr/>
        </p:nvCxnSpPr>
        <p:spPr>
          <a:xfrm>
            <a:off x="2634165" y="4473283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9FE91C9-EF2D-4623-9FFF-31E08B3D1953}"/>
              </a:ext>
            </a:extLst>
          </p:cNvPr>
          <p:cNvSpPr txBox="1"/>
          <p:nvPr/>
        </p:nvSpPr>
        <p:spPr>
          <a:xfrm>
            <a:off x="566085" y="4296500"/>
            <a:ext cx="72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be(t)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37C3E2-8ADE-4CDB-A54C-6A29BD4D65CD}"/>
              </a:ext>
            </a:extLst>
          </p:cNvPr>
          <p:cNvSpPr/>
          <p:nvPr/>
        </p:nvSpPr>
        <p:spPr>
          <a:xfrm>
            <a:off x="122376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8FAED3-A92C-4D85-8CD1-BCD28C8068B7}"/>
              </a:ext>
            </a:extLst>
          </p:cNvPr>
          <p:cNvSpPr/>
          <p:nvPr/>
        </p:nvSpPr>
        <p:spPr>
          <a:xfrm>
            <a:off x="169842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662A10-1503-497A-AD06-46257948748E}"/>
              </a:ext>
            </a:extLst>
          </p:cNvPr>
          <p:cNvSpPr/>
          <p:nvPr/>
        </p:nvSpPr>
        <p:spPr>
          <a:xfrm>
            <a:off x="217307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C75A85-D256-4A6E-8938-C51142983688}"/>
              </a:ext>
            </a:extLst>
          </p:cNvPr>
          <p:cNvSpPr/>
          <p:nvPr/>
        </p:nvSpPr>
        <p:spPr>
          <a:xfrm>
            <a:off x="264773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2BB5A46-3C80-4463-9DF3-7E40F1DD4F31}"/>
              </a:ext>
            </a:extLst>
          </p:cNvPr>
          <p:cNvSpPr/>
          <p:nvPr/>
        </p:nvSpPr>
        <p:spPr>
          <a:xfrm>
            <a:off x="3122395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5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23221E6-40C8-45E9-82D3-19ED98DFDC0D}"/>
              </a:ext>
            </a:extLst>
          </p:cNvPr>
          <p:cNvSpPr/>
          <p:nvPr/>
        </p:nvSpPr>
        <p:spPr>
          <a:xfrm>
            <a:off x="3597053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6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3A8FB1D-321D-4721-8A4E-78D131E402F2}"/>
              </a:ext>
            </a:extLst>
          </p:cNvPr>
          <p:cNvSpPr/>
          <p:nvPr/>
        </p:nvSpPr>
        <p:spPr>
          <a:xfrm>
            <a:off x="4071711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7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AECAFE5-8C9B-4D5F-A5A8-34DD08681E8E}"/>
              </a:ext>
            </a:extLst>
          </p:cNvPr>
          <p:cNvSpPr/>
          <p:nvPr/>
        </p:nvSpPr>
        <p:spPr>
          <a:xfrm>
            <a:off x="4546369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8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0A042C-05EE-4EFA-BD4C-B1447D8E459E}"/>
              </a:ext>
            </a:extLst>
          </p:cNvPr>
          <p:cNvSpPr/>
          <p:nvPr/>
        </p:nvSpPr>
        <p:spPr>
          <a:xfrm>
            <a:off x="5021027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9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8A56F14-4E48-4FB6-86EB-70018CF5708B}"/>
              </a:ext>
            </a:extLst>
          </p:cNvPr>
          <p:cNvSpPr/>
          <p:nvPr/>
        </p:nvSpPr>
        <p:spPr>
          <a:xfrm>
            <a:off x="5495685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10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57001AB-5D72-43E5-A4F9-A3BC2CEF1429}"/>
              </a:ext>
            </a:extLst>
          </p:cNvPr>
          <p:cNvSpPr/>
          <p:nvPr/>
        </p:nvSpPr>
        <p:spPr>
          <a:xfrm>
            <a:off x="597034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F9F7B6A-4371-42C6-89BB-BAFDE02D423C}"/>
              </a:ext>
            </a:extLst>
          </p:cNvPr>
          <p:cNvSpPr/>
          <p:nvPr/>
        </p:nvSpPr>
        <p:spPr>
          <a:xfrm>
            <a:off x="644500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B6D1DC-8902-4792-BBBC-C6E2E6722433}"/>
              </a:ext>
            </a:extLst>
          </p:cNvPr>
          <p:cNvSpPr/>
          <p:nvPr/>
        </p:nvSpPr>
        <p:spPr>
          <a:xfrm>
            <a:off x="691965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5A0D7FA-DB35-4422-8F1D-1DD81FE012AF}"/>
              </a:ext>
            </a:extLst>
          </p:cNvPr>
          <p:cNvSpPr/>
          <p:nvPr/>
        </p:nvSpPr>
        <p:spPr>
          <a:xfrm>
            <a:off x="739431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B22ACED-D4A6-46CE-8BB7-CA5F76164F22}"/>
              </a:ext>
            </a:extLst>
          </p:cNvPr>
          <p:cNvSpPr/>
          <p:nvPr/>
        </p:nvSpPr>
        <p:spPr>
          <a:xfrm>
            <a:off x="7868974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15</a:t>
            </a:r>
            <a:endParaRPr lang="en-IN" dirty="0">
              <a:latin typeface="Bahnschrift" panose="020B0502040204020203" pitchFamily="34" charset="0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3213E1E-797C-4A7B-9E33-AB03B80B81E0}"/>
              </a:ext>
            </a:extLst>
          </p:cNvPr>
          <p:cNvCxnSpPr/>
          <p:nvPr/>
        </p:nvCxnSpPr>
        <p:spPr>
          <a:xfrm>
            <a:off x="5495685" y="4473283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AA48FF3-4AE5-45E5-B830-EE2D8272D061}"/>
              </a:ext>
            </a:extLst>
          </p:cNvPr>
          <p:cNvCxnSpPr/>
          <p:nvPr/>
        </p:nvCxnSpPr>
        <p:spPr>
          <a:xfrm>
            <a:off x="6451916" y="4478120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6389E2F-AFAD-4339-8BB8-287E1294367F}"/>
              </a:ext>
            </a:extLst>
          </p:cNvPr>
          <p:cNvCxnSpPr>
            <a:cxnSpLocks/>
          </p:cNvCxnSpPr>
          <p:nvPr/>
        </p:nvCxnSpPr>
        <p:spPr>
          <a:xfrm>
            <a:off x="6438086" y="4833966"/>
            <a:ext cx="1433313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640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Quadrature Phase Shift keying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147699A-A459-4987-8447-09EB82051E0F}"/>
              </a:ext>
            </a:extLst>
          </p:cNvPr>
          <p:cNvCxnSpPr>
            <a:cxnSpLocks/>
          </p:cNvCxnSpPr>
          <p:nvPr/>
        </p:nvCxnSpPr>
        <p:spPr>
          <a:xfrm>
            <a:off x="1192872" y="2451935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071A47F2-76DE-45D1-AA75-9AF16B638907}"/>
              </a:ext>
            </a:extLst>
          </p:cNvPr>
          <p:cNvCxnSpPr>
            <a:cxnSpLocks/>
          </p:cNvCxnSpPr>
          <p:nvPr/>
        </p:nvCxnSpPr>
        <p:spPr>
          <a:xfrm>
            <a:off x="1192872" y="2827359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7E2E4B5-C2D7-4AC0-BBA0-AE6D2F98EA0D}"/>
              </a:ext>
            </a:extLst>
          </p:cNvPr>
          <p:cNvCxnSpPr>
            <a:cxnSpLocks/>
          </p:cNvCxnSpPr>
          <p:nvPr/>
        </p:nvCxnSpPr>
        <p:spPr>
          <a:xfrm>
            <a:off x="2622969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D505B13F-2332-419F-8C9B-4B0C60F36085}"/>
              </a:ext>
            </a:extLst>
          </p:cNvPr>
          <p:cNvCxnSpPr>
            <a:cxnSpLocks/>
          </p:cNvCxnSpPr>
          <p:nvPr/>
        </p:nvCxnSpPr>
        <p:spPr>
          <a:xfrm>
            <a:off x="405016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5340975C-5339-4A2F-B5B6-97FFFF2157AC}"/>
              </a:ext>
            </a:extLst>
          </p:cNvPr>
          <p:cNvCxnSpPr>
            <a:cxnSpLocks/>
          </p:cNvCxnSpPr>
          <p:nvPr/>
        </p:nvCxnSpPr>
        <p:spPr>
          <a:xfrm flipH="1">
            <a:off x="5950107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A2B127E-F8ED-4324-BDEC-EF85ED4AB66A}"/>
              </a:ext>
            </a:extLst>
          </p:cNvPr>
          <p:cNvCxnSpPr>
            <a:cxnSpLocks/>
          </p:cNvCxnSpPr>
          <p:nvPr/>
        </p:nvCxnSpPr>
        <p:spPr>
          <a:xfrm>
            <a:off x="7408369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34C5A2F2-3470-4613-B047-967BD7D7402A}"/>
              </a:ext>
            </a:extLst>
          </p:cNvPr>
          <p:cNvCxnSpPr/>
          <p:nvPr/>
        </p:nvCxnSpPr>
        <p:spPr>
          <a:xfrm>
            <a:off x="1192872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AF792382-D261-4856-B6C1-A05202F9546B}"/>
              </a:ext>
            </a:extLst>
          </p:cNvPr>
          <p:cNvCxnSpPr/>
          <p:nvPr/>
        </p:nvCxnSpPr>
        <p:spPr>
          <a:xfrm>
            <a:off x="2149103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F93DDEC7-41DA-42B8-B942-889185B3B897}"/>
              </a:ext>
            </a:extLst>
          </p:cNvPr>
          <p:cNvCxnSpPr/>
          <p:nvPr/>
        </p:nvCxnSpPr>
        <p:spPr>
          <a:xfrm>
            <a:off x="2149103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5C9B98A8-345B-400F-B110-EB536F1DFAD5}"/>
              </a:ext>
            </a:extLst>
          </p:cNvPr>
          <p:cNvCxnSpPr/>
          <p:nvPr/>
        </p:nvCxnSpPr>
        <p:spPr>
          <a:xfrm>
            <a:off x="3105334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A676A0C5-1397-45D2-91A4-256AC9DBBC73}"/>
              </a:ext>
            </a:extLst>
          </p:cNvPr>
          <p:cNvCxnSpPr/>
          <p:nvPr/>
        </p:nvCxnSpPr>
        <p:spPr>
          <a:xfrm>
            <a:off x="406156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7B22C568-A3D6-4FC4-AC85-5F1416F3F2CC}"/>
              </a:ext>
            </a:extLst>
          </p:cNvPr>
          <p:cNvCxnSpPr/>
          <p:nvPr/>
        </p:nvCxnSpPr>
        <p:spPr>
          <a:xfrm>
            <a:off x="4061565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3E6079-FE22-46DF-9E30-C1C0565851FD}"/>
              </a:ext>
            </a:extLst>
          </p:cNvPr>
          <p:cNvCxnSpPr/>
          <p:nvPr/>
        </p:nvCxnSpPr>
        <p:spPr>
          <a:xfrm>
            <a:off x="501779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2FF415C3-6452-4AEE-BCF4-4BF4C3D43404}"/>
              </a:ext>
            </a:extLst>
          </p:cNvPr>
          <p:cNvCxnSpPr>
            <a:cxnSpLocks/>
          </p:cNvCxnSpPr>
          <p:nvPr/>
        </p:nvCxnSpPr>
        <p:spPr>
          <a:xfrm>
            <a:off x="5017795" y="2827359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E6F70A97-5C7B-4A7C-8E33-F6CE4BEDCC06}"/>
              </a:ext>
            </a:extLst>
          </p:cNvPr>
          <p:cNvCxnSpPr/>
          <p:nvPr/>
        </p:nvCxnSpPr>
        <p:spPr>
          <a:xfrm>
            <a:off x="5495911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240C8FD-4F0F-4B8E-8F76-5ED77E42AEEE}"/>
              </a:ext>
            </a:extLst>
          </p:cNvPr>
          <p:cNvCxnSpPr>
            <a:cxnSpLocks/>
          </p:cNvCxnSpPr>
          <p:nvPr/>
        </p:nvCxnSpPr>
        <p:spPr>
          <a:xfrm>
            <a:off x="5495911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5E09F949-6185-4E33-BA6D-BC367E97A4FE}"/>
              </a:ext>
            </a:extLst>
          </p:cNvPr>
          <p:cNvCxnSpPr/>
          <p:nvPr/>
        </p:nvCxnSpPr>
        <p:spPr>
          <a:xfrm>
            <a:off x="6930257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B6CE9840-AE5E-49C2-9B99-949DF99D5823}"/>
              </a:ext>
            </a:extLst>
          </p:cNvPr>
          <p:cNvCxnSpPr/>
          <p:nvPr/>
        </p:nvCxnSpPr>
        <p:spPr>
          <a:xfrm>
            <a:off x="5974026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041EE642-2486-46ED-8798-31C5C27D5DF9}"/>
              </a:ext>
            </a:extLst>
          </p:cNvPr>
          <p:cNvCxnSpPr/>
          <p:nvPr/>
        </p:nvCxnSpPr>
        <p:spPr>
          <a:xfrm>
            <a:off x="5974026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84D779D2-F13B-4DA1-B0C5-25C285AF67B5}"/>
              </a:ext>
            </a:extLst>
          </p:cNvPr>
          <p:cNvCxnSpPr>
            <a:cxnSpLocks/>
          </p:cNvCxnSpPr>
          <p:nvPr/>
        </p:nvCxnSpPr>
        <p:spPr>
          <a:xfrm>
            <a:off x="6930254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079F9F71-152A-48C8-942C-100E98890CC9}"/>
              </a:ext>
            </a:extLst>
          </p:cNvPr>
          <p:cNvCxnSpPr>
            <a:cxnSpLocks/>
          </p:cNvCxnSpPr>
          <p:nvPr/>
        </p:nvCxnSpPr>
        <p:spPr>
          <a:xfrm>
            <a:off x="7408370" y="2827359"/>
            <a:ext cx="4630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E6CBC84C-DD5F-48FA-BAE1-B6DC337336B6}"/>
              </a:ext>
            </a:extLst>
          </p:cNvPr>
          <p:cNvCxnSpPr/>
          <p:nvPr/>
        </p:nvCxnSpPr>
        <p:spPr>
          <a:xfrm>
            <a:off x="7408370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Box 446">
            <a:extLst>
              <a:ext uri="{FF2B5EF4-FFF2-40B4-BE49-F238E27FC236}">
                <a16:creationId xmlns:a16="http://schemas.microsoft.com/office/drawing/2014/main" id="{1294FCAC-BE5A-4988-B2BF-0956EA79B087}"/>
              </a:ext>
            </a:extLst>
          </p:cNvPr>
          <p:cNvSpPr txBox="1"/>
          <p:nvPr/>
        </p:nvSpPr>
        <p:spPr>
          <a:xfrm>
            <a:off x="1319587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E093E15-8F9A-4831-97CC-D53700E35984}"/>
              </a:ext>
            </a:extLst>
          </p:cNvPr>
          <p:cNvSpPr txBox="1"/>
          <p:nvPr/>
        </p:nvSpPr>
        <p:spPr>
          <a:xfrm>
            <a:off x="1797702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C75EFD86-C381-47B5-AB6D-044F42600ECD}"/>
              </a:ext>
            </a:extLst>
          </p:cNvPr>
          <p:cNvSpPr txBox="1"/>
          <p:nvPr/>
        </p:nvSpPr>
        <p:spPr>
          <a:xfrm>
            <a:off x="4126114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92E44C08-1B30-4DEF-BD01-3F9602AFABFE}"/>
              </a:ext>
            </a:extLst>
          </p:cNvPr>
          <p:cNvSpPr txBox="1"/>
          <p:nvPr/>
        </p:nvSpPr>
        <p:spPr>
          <a:xfrm>
            <a:off x="4604230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5D284115-3356-4CD8-AFCA-5904E283E43B}"/>
              </a:ext>
            </a:extLst>
          </p:cNvPr>
          <p:cNvSpPr txBox="1"/>
          <p:nvPr/>
        </p:nvSpPr>
        <p:spPr>
          <a:xfrm>
            <a:off x="559701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1BBD6F-3653-4CDF-B133-EF82E0A103B6}"/>
              </a:ext>
            </a:extLst>
          </p:cNvPr>
          <p:cNvSpPr txBox="1"/>
          <p:nvPr/>
        </p:nvSpPr>
        <p:spPr>
          <a:xfrm>
            <a:off x="7065594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7DDAB671-F6C8-43D8-A547-E239DB08BFAF}"/>
              </a:ext>
            </a:extLst>
          </p:cNvPr>
          <p:cNvSpPr txBox="1"/>
          <p:nvPr/>
        </p:nvSpPr>
        <p:spPr>
          <a:xfrm>
            <a:off x="2284599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8A45BC1A-550C-4AA8-8A12-9E1C408C9A52}"/>
              </a:ext>
            </a:extLst>
          </p:cNvPr>
          <p:cNvSpPr txBox="1"/>
          <p:nvPr/>
        </p:nvSpPr>
        <p:spPr>
          <a:xfrm>
            <a:off x="276125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8F00B546-B43F-42DE-B2C0-772C340F2781}"/>
              </a:ext>
            </a:extLst>
          </p:cNvPr>
          <p:cNvSpPr txBox="1"/>
          <p:nvPr/>
        </p:nvSpPr>
        <p:spPr>
          <a:xfrm>
            <a:off x="321159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EC797646-C9A7-446A-86B4-51C6D541286D}"/>
              </a:ext>
            </a:extLst>
          </p:cNvPr>
          <p:cNvSpPr txBox="1"/>
          <p:nvPr/>
        </p:nvSpPr>
        <p:spPr>
          <a:xfrm>
            <a:off x="3688248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159F493E-51CD-403B-BBE2-236EF1F503DD}"/>
              </a:ext>
            </a:extLst>
          </p:cNvPr>
          <p:cNvSpPr txBox="1"/>
          <p:nvPr/>
        </p:nvSpPr>
        <p:spPr>
          <a:xfrm>
            <a:off x="607948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54F5CBB2-F4C4-4B2D-99AF-56CF58B6A5E3}"/>
              </a:ext>
            </a:extLst>
          </p:cNvPr>
          <p:cNvSpPr txBox="1"/>
          <p:nvPr/>
        </p:nvSpPr>
        <p:spPr>
          <a:xfrm>
            <a:off x="65561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EAC363EC-2156-484A-B20D-B371EADBE70B}"/>
              </a:ext>
            </a:extLst>
          </p:cNvPr>
          <p:cNvSpPr txBox="1"/>
          <p:nvPr/>
        </p:nvSpPr>
        <p:spPr>
          <a:xfrm>
            <a:off x="74713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14857D2C-C0D1-49E4-A83C-E17442F6FA42}"/>
              </a:ext>
            </a:extLst>
          </p:cNvPr>
          <p:cNvSpPr/>
          <p:nvPr/>
        </p:nvSpPr>
        <p:spPr>
          <a:xfrm>
            <a:off x="8803109" y="2585983"/>
            <a:ext cx="229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/>
              </a:rPr>
              <a:t>t</a:t>
            </a:r>
          </a:p>
        </p:txBody>
      </p: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C0D564DA-9998-4AF6-A531-527F322E353C}"/>
              </a:ext>
            </a:extLst>
          </p:cNvPr>
          <p:cNvCxnSpPr/>
          <p:nvPr/>
        </p:nvCxnSpPr>
        <p:spPr>
          <a:xfrm>
            <a:off x="1192872" y="1653881"/>
            <a:ext cx="0" cy="54285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4A7A4C40-A31F-4209-A9DD-64411A481705}"/>
              </a:ext>
            </a:extLst>
          </p:cNvPr>
          <p:cNvCxnSpPr>
            <a:cxnSpLocks/>
          </p:cNvCxnSpPr>
          <p:nvPr/>
        </p:nvCxnSpPr>
        <p:spPr>
          <a:xfrm>
            <a:off x="1667637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E26241B8-3340-4BE1-BB34-93ACD47D73E5}"/>
              </a:ext>
            </a:extLst>
          </p:cNvPr>
          <p:cNvCxnSpPr>
            <a:cxnSpLocks/>
          </p:cNvCxnSpPr>
          <p:nvPr/>
        </p:nvCxnSpPr>
        <p:spPr>
          <a:xfrm>
            <a:off x="310063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36B41B11-BA78-4E69-A66C-134DBE96F011}"/>
              </a:ext>
            </a:extLst>
          </p:cNvPr>
          <p:cNvCxnSpPr>
            <a:cxnSpLocks/>
          </p:cNvCxnSpPr>
          <p:nvPr/>
        </p:nvCxnSpPr>
        <p:spPr>
          <a:xfrm flipH="1">
            <a:off x="4524930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5625430-8171-42B3-9E90-EE7987B0F706}"/>
              </a:ext>
            </a:extLst>
          </p:cNvPr>
          <p:cNvCxnSpPr>
            <a:cxnSpLocks/>
          </p:cNvCxnSpPr>
          <p:nvPr/>
        </p:nvCxnSpPr>
        <p:spPr>
          <a:xfrm>
            <a:off x="5475342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7EF44C91-27BA-4EDA-9F99-C56EC7887D9E}"/>
              </a:ext>
            </a:extLst>
          </p:cNvPr>
          <p:cNvCxnSpPr>
            <a:cxnSpLocks/>
          </p:cNvCxnSpPr>
          <p:nvPr/>
        </p:nvCxnSpPr>
        <p:spPr>
          <a:xfrm>
            <a:off x="6923424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AF8C4304-7309-4735-9491-150213246152}"/>
              </a:ext>
            </a:extLst>
          </p:cNvPr>
          <p:cNvCxnSpPr>
            <a:cxnSpLocks/>
          </p:cNvCxnSpPr>
          <p:nvPr/>
        </p:nvCxnSpPr>
        <p:spPr>
          <a:xfrm>
            <a:off x="2145303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C224B034-193A-47EE-AEE3-661FB418D19C}"/>
              </a:ext>
            </a:extLst>
          </p:cNvPr>
          <p:cNvCxnSpPr>
            <a:cxnSpLocks/>
          </p:cNvCxnSpPr>
          <p:nvPr/>
        </p:nvCxnSpPr>
        <p:spPr>
          <a:xfrm>
            <a:off x="3575400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E96CCA89-2897-4EB4-AC80-1E0CE8BA1600}"/>
              </a:ext>
            </a:extLst>
          </p:cNvPr>
          <p:cNvCxnSpPr>
            <a:cxnSpLocks/>
          </p:cNvCxnSpPr>
          <p:nvPr/>
        </p:nvCxnSpPr>
        <p:spPr>
          <a:xfrm flipH="1">
            <a:off x="5000136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9AED6EA9-0924-49BC-A0EA-30C1A4E9CB82}"/>
              </a:ext>
            </a:extLst>
          </p:cNvPr>
          <p:cNvCxnSpPr>
            <a:cxnSpLocks/>
          </p:cNvCxnSpPr>
          <p:nvPr/>
        </p:nvCxnSpPr>
        <p:spPr>
          <a:xfrm>
            <a:off x="6425313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3F299A94-049C-4654-8EE9-73751FB2C9CE}"/>
              </a:ext>
            </a:extLst>
          </p:cNvPr>
          <p:cNvCxnSpPr>
            <a:cxnSpLocks/>
          </p:cNvCxnSpPr>
          <p:nvPr/>
        </p:nvCxnSpPr>
        <p:spPr>
          <a:xfrm>
            <a:off x="7856440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C8414150-08B9-4C27-B9A5-8F87EDE492BE}"/>
              </a:ext>
            </a:extLst>
          </p:cNvPr>
          <p:cNvCxnSpPr>
            <a:cxnSpLocks/>
          </p:cNvCxnSpPr>
          <p:nvPr/>
        </p:nvCxnSpPr>
        <p:spPr>
          <a:xfrm>
            <a:off x="1192872" y="2645947"/>
            <a:ext cx="76920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A41694FA-AAE3-474E-81DE-102B62DEC564}"/>
              </a:ext>
            </a:extLst>
          </p:cNvPr>
          <p:cNvCxnSpPr/>
          <p:nvPr/>
        </p:nvCxnSpPr>
        <p:spPr>
          <a:xfrm>
            <a:off x="1192872" y="3366335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1D1A9593-C6E7-4816-80EC-AB3628030DBB}"/>
              </a:ext>
            </a:extLst>
          </p:cNvPr>
          <p:cNvCxnSpPr/>
          <p:nvPr/>
        </p:nvCxnSpPr>
        <p:spPr>
          <a:xfrm>
            <a:off x="2149103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F7B91459-1F32-45BE-952E-CD8B5F834E11}"/>
              </a:ext>
            </a:extLst>
          </p:cNvPr>
          <p:cNvCxnSpPr/>
          <p:nvPr/>
        </p:nvCxnSpPr>
        <p:spPr>
          <a:xfrm>
            <a:off x="3105334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29EEF4C9-8877-4314-AE85-609941AE43E5}"/>
              </a:ext>
            </a:extLst>
          </p:cNvPr>
          <p:cNvCxnSpPr/>
          <p:nvPr/>
        </p:nvCxnSpPr>
        <p:spPr>
          <a:xfrm>
            <a:off x="4061565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7102210A-0C5B-4750-8DE1-C7771F725915}"/>
              </a:ext>
            </a:extLst>
          </p:cNvPr>
          <p:cNvCxnSpPr/>
          <p:nvPr/>
        </p:nvCxnSpPr>
        <p:spPr>
          <a:xfrm>
            <a:off x="4061565" y="3366335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CC516781-EE78-4BB7-B95B-3BD7A33A1374}"/>
              </a:ext>
            </a:extLst>
          </p:cNvPr>
          <p:cNvCxnSpPr>
            <a:cxnSpLocks/>
          </p:cNvCxnSpPr>
          <p:nvPr/>
        </p:nvCxnSpPr>
        <p:spPr>
          <a:xfrm>
            <a:off x="5006220" y="3741759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567ACB53-3CE6-4175-BAE1-804CCB1AF465}"/>
              </a:ext>
            </a:extLst>
          </p:cNvPr>
          <p:cNvCxnSpPr>
            <a:cxnSpLocks/>
          </p:cNvCxnSpPr>
          <p:nvPr/>
        </p:nvCxnSpPr>
        <p:spPr>
          <a:xfrm>
            <a:off x="5484336" y="3739743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2ECE517-CD76-43F8-A715-A7B5BF9068B9}"/>
              </a:ext>
            </a:extLst>
          </p:cNvPr>
          <p:cNvCxnSpPr/>
          <p:nvPr/>
        </p:nvCxnSpPr>
        <p:spPr>
          <a:xfrm>
            <a:off x="5966406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C7BB4F0E-44A9-4DEF-BFC9-4765DE73994F}"/>
              </a:ext>
            </a:extLst>
          </p:cNvPr>
          <p:cNvCxnSpPr>
            <a:cxnSpLocks/>
          </p:cNvCxnSpPr>
          <p:nvPr/>
        </p:nvCxnSpPr>
        <p:spPr>
          <a:xfrm>
            <a:off x="6930254" y="3366335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347C4FC1-5693-45B9-99AD-E1723590AFB3}"/>
              </a:ext>
            </a:extLst>
          </p:cNvPr>
          <p:cNvCxnSpPr>
            <a:cxnSpLocks/>
          </p:cNvCxnSpPr>
          <p:nvPr/>
        </p:nvCxnSpPr>
        <p:spPr>
          <a:xfrm>
            <a:off x="7408370" y="3365071"/>
            <a:ext cx="463029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D8BA3CA2-7C72-4B97-AABF-950B59EB841C}"/>
              </a:ext>
            </a:extLst>
          </p:cNvPr>
          <p:cNvCxnSpPr/>
          <p:nvPr/>
        </p:nvCxnSpPr>
        <p:spPr>
          <a:xfrm>
            <a:off x="6930253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4EC1D24D-BCA3-4D00-91A1-05567F52977D}"/>
              </a:ext>
            </a:extLst>
          </p:cNvPr>
          <p:cNvCxnSpPr/>
          <p:nvPr/>
        </p:nvCxnSpPr>
        <p:spPr>
          <a:xfrm>
            <a:off x="5000136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E44E3A7F-C7E4-4349-B6ED-810430D6A9AA}"/>
              </a:ext>
            </a:extLst>
          </p:cNvPr>
          <p:cNvCxnSpPr/>
          <p:nvPr/>
        </p:nvCxnSpPr>
        <p:spPr>
          <a:xfrm>
            <a:off x="2154339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A3E51231-9214-410C-B7A3-A6577E93E35E}"/>
              </a:ext>
            </a:extLst>
          </p:cNvPr>
          <p:cNvCxnSpPr>
            <a:cxnSpLocks/>
          </p:cNvCxnSpPr>
          <p:nvPr/>
        </p:nvCxnSpPr>
        <p:spPr>
          <a:xfrm>
            <a:off x="8343992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6" name="TextBox 815">
            <a:extLst>
              <a:ext uri="{FF2B5EF4-FFF2-40B4-BE49-F238E27FC236}">
                <a16:creationId xmlns:a16="http://schemas.microsoft.com/office/drawing/2014/main" id="{534BCBD8-85B3-4543-9E92-200875510761}"/>
              </a:ext>
            </a:extLst>
          </p:cNvPr>
          <p:cNvSpPr txBox="1"/>
          <p:nvPr/>
        </p:nvSpPr>
        <p:spPr>
          <a:xfrm>
            <a:off x="658766" y="2202392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+1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7" name="TextBox 816">
            <a:extLst>
              <a:ext uri="{FF2B5EF4-FFF2-40B4-BE49-F238E27FC236}">
                <a16:creationId xmlns:a16="http://schemas.microsoft.com/office/drawing/2014/main" id="{03C54F15-729A-48A9-946F-97B8731B10A3}"/>
              </a:ext>
            </a:extLst>
          </p:cNvPr>
          <p:cNvSpPr txBox="1"/>
          <p:nvPr/>
        </p:nvSpPr>
        <p:spPr>
          <a:xfrm>
            <a:off x="658766" y="2642693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-1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5F5AD6D5-B71B-4B71-9559-E23B473D7A28}"/>
              </a:ext>
            </a:extLst>
          </p:cNvPr>
          <p:cNvSpPr txBox="1"/>
          <p:nvPr/>
        </p:nvSpPr>
        <p:spPr>
          <a:xfrm>
            <a:off x="566085" y="3189552"/>
            <a:ext cx="72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bo</a:t>
            </a:r>
            <a:r>
              <a:rPr lang="en-US" dirty="0">
                <a:latin typeface="Bahnschrift" panose="020B0502040204020203" pitchFamily="34" charset="0"/>
              </a:rPr>
              <a:t>(t)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10A4AF-BA66-47F0-96FF-C7660334BA5B}"/>
              </a:ext>
            </a:extLst>
          </p:cNvPr>
          <p:cNvSpPr txBox="1"/>
          <p:nvPr/>
        </p:nvSpPr>
        <p:spPr>
          <a:xfrm>
            <a:off x="51462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ECAB1C3-4948-4ADB-863D-A28D52F2A50B}"/>
              </a:ext>
            </a:extLst>
          </p:cNvPr>
          <p:cNvCxnSpPr/>
          <p:nvPr/>
        </p:nvCxnSpPr>
        <p:spPr>
          <a:xfrm>
            <a:off x="1672698" y="4296500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E303FDC-A90D-4710-879B-2A0794E898E0}"/>
              </a:ext>
            </a:extLst>
          </p:cNvPr>
          <p:cNvCxnSpPr/>
          <p:nvPr/>
        </p:nvCxnSpPr>
        <p:spPr>
          <a:xfrm>
            <a:off x="2628929" y="4671924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3B0EECD-2015-4308-95A8-6DDB8316AD20}"/>
              </a:ext>
            </a:extLst>
          </p:cNvPr>
          <p:cNvCxnSpPr/>
          <p:nvPr/>
        </p:nvCxnSpPr>
        <p:spPr>
          <a:xfrm>
            <a:off x="3585160" y="4671924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4D760B7-9AC6-4B64-B8B8-74847B2C94AD}"/>
              </a:ext>
            </a:extLst>
          </p:cNvPr>
          <p:cNvCxnSpPr/>
          <p:nvPr/>
        </p:nvCxnSpPr>
        <p:spPr>
          <a:xfrm>
            <a:off x="4541391" y="4296500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22D42F8-E9C9-41B7-A937-B1C05454DE4F}"/>
              </a:ext>
            </a:extLst>
          </p:cNvPr>
          <p:cNvCxnSpPr/>
          <p:nvPr/>
        </p:nvCxnSpPr>
        <p:spPr>
          <a:xfrm>
            <a:off x="4541391" y="4296500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63EFBF-EA11-49CE-85DA-D45986621310}"/>
              </a:ext>
            </a:extLst>
          </p:cNvPr>
          <p:cNvCxnSpPr/>
          <p:nvPr/>
        </p:nvCxnSpPr>
        <p:spPr>
          <a:xfrm>
            <a:off x="2634165" y="4296500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9FE91C9-EF2D-4623-9FFF-31E08B3D1953}"/>
              </a:ext>
            </a:extLst>
          </p:cNvPr>
          <p:cNvSpPr txBox="1"/>
          <p:nvPr/>
        </p:nvSpPr>
        <p:spPr>
          <a:xfrm>
            <a:off x="519483" y="4139600"/>
            <a:ext cx="72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be(t)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37C3E2-8ADE-4CDB-A54C-6A29BD4D65CD}"/>
              </a:ext>
            </a:extLst>
          </p:cNvPr>
          <p:cNvSpPr/>
          <p:nvPr/>
        </p:nvSpPr>
        <p:spPr>
          <a:xfrm>
            <a:off x="122376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8FAED3-A92C-4D85-8CD1-BCD28C8068B7}"/>
              </a:ext>
            </a:extLst>
          </p:cNvPr>
          <p:cNvSpPr/>
          <p:nvPr/>
        </p:nvSpPr>
        <p:spPr>
          <a:xfrm>
            <a:off x="169842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662A10-1503-497A-AD06-46257948748E}"/>
              </a:ext>
            </a:extLst>
          </p:cNvPr>
          <p:cNvSpPr/>
          <p:nvPr/>
        </p:nvSpPr>
        <p:spPr>
          <a:xfrm>
            <a:off x="217307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C75A85-D256-4A6E-8938-C51142983688}"/>
              </a:ext>
            </a:extLst>
          </p:cNvPr>
          <p:cNvSpPr/>
          <p:nvPr/>
        </p:nvSpPr>
        <p:spPr>
          <a:xfrm>
            <a:off x="264773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2BB5A46-3C80-4463-9DF3-7E40F1DD4F31}"/>
              </a:ext>
            </a:extLst>
          </p:cNvPr>
          <p:cNvSpPr/>
          <p:nvPr/>
        </p:nvSpPr>
        <p:spPr>
          <a:xfrm>
            <a:off x="3122395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5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23221E6-40C8-45E9-82D3-19ED98DFDC0D}"/>
              </a:ext>
            </a:extLst>
          </p:cNvPr>
          <p:cNvSpPr/>
          <p:nvPr/>
        </p:nvSpPr>
        <p:spPr>
          <a:xfrm>
            <a:off x="3597053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6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3A8FB1D-321D-4721-8A4E-78D131E402F2}"/>
              </a:ext>
            </a:extLst>
          </p:cNvPr>
          <p:cNvSpPr/>
          <p:nvPr/>
        </p:nvSpPr>
        <p:spPr>
          <a:xfrm>
            <a:off x="4071711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7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AECAFE5-8C9B-4D5F-A5A8-34DD08681E8E}"/>
              </a:ext>
            </a:extLst>
          </p:cNvPr>
          <p:cNvSpPr/>
          <p:nvPr/>
        </p:nvSpPr>
        <p:spPr>
          <a:xfrm>
            <a:off x="4546369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8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0A042C-05EE-4EFA-BD4C-B1447D8E459E}"/>
              </a:ext>
            </a:extLst>
          </p:cNvPr>
          <p:cNvSpPr/>
          <p:nvPr/>
        </p:nvSpPr>
        <p:spPr>
          <a:xfrm>
            <a:off x="5021027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9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8A56F14-4E48-4FB6-86EB-70018CF5708B}"/>
              </a:ext>
            </a:extLst>
          </p:cNvPr>
          <p:cNvSpPr/>
          <p:nvPr/>
        </p:nvSpPr>
        <p:spPr>
          <a:xfrm>
            <a:off x="5495685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10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57001AB-5D72-43E5-A4F9-A3BC2CEF1429}"/>
              </a:ext>
            </a:extLst>
          </p:cNvPr>
          <p:cNvSpPr/>
          <p:nvPr/>
        </p:nvSpPr>
        <p:spPr>
          <a:xfrm>
            <a:off x="597034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F9F7B6A-4371-42C6-89BB-BAFDE02D423C}"/>
              </a:ext>
            </a:extLst>
          </p:cNvPr>
          <p:cNvSpPr/>
          <p:nvPr/>
        </p:nvSpPr>
        <p:spPr>
          <a:xfrm>
            <a:off x="644500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B6D1DC-8902-4792-BBBC-C6E2E6722433}"/>
              </a:ext>
            </a:extLst>
          </p:cNvPr>
          <p:cNvSpPr/>
          <p:nvPr/>
        </p:nvSpPr>
        <p:spPr>
          <a:xfrm>
            <a:off x="691965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5A0D7FA-DB35-4422-8F1D-1DD81FE012AF}"/>
              </a:ext>
            </a:extLst>
          </p:cNvPr>
          <p:cNvSpPr/>
          <p:nvPr/>
        </p:nvSpPr>
        <p:spPr>
          <a:xfrm>
            <a:off x="739431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B22ACED-D4A6-46CE-8BB7-CA5F76164F22}"/>
              </a:ext>
            </a:extLst>
          </p:cNvPr>
          <p:cNvSpPr/>
          <p:nvPr/>
        </p:nvSpPr>
        <p:spPr>
          <a:xfrm>
            <a:off x="7868974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15</a:t>
            </a:r>
            <a:endParaRPr lang="en-IN" dirty="0">
              <a:latin typeface="Bahnschrift" panose="020B0502040204020203" pitchFamily="34" charset="0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3213E1E-797C-4A7B-9E33-AB03B80B81E0}"/>
              </a:ext>
            </a:extLst>
          </p:cNvPr>
          <p:cNvCxnSpPr/>
          <p:nvPr/>
        </p:nvCxnSpPr>
        <p:spPr>
          <a:xfrm>
            <a:off x="5495685" y="4296500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AA48FF3-4AE5-45E5-B830-EE2D8272D061}"/>
              </a:ext>
            </a:extLst>
          </p:cNvPr>
          <p:cNvCxnSpPr/>
          <p:nvPr/>
        </p:nvCxnSpPr>
        <p:spPr>
          <a:xfrm>
            <a:off x="6451916" y="4301337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6389E2F-AFAD-4339-8BB8-287E1294367F}"/>
              </a:ext>
            </a:extLst>
          </p:cNvPr>
          <p:cNvCxnSpPr>
            <a:cxnSpLocks/>
          </p:cNvCxnSpPr>
          <p:nvPr/>
        </p:nvCxnSpPr>
        <p:spPr>
          <a:xfrm>
            <a:off x="6438086" y="4657183"/>
            <a:ext cx="1433313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FFF574D-76A7-4C4F-A92D-C715D7D3E431}"/>
              </a:ext>
            </a:extLst>
          </p:cNvPr>
          <p:cNvCxnSpPr>
            <a:cxnSpLocks/>
          </p:cNvCxnSpPr>
          <p:nvPr/>
        </p:nvCxnSpPr>
        <p:spPr>
          <a:xfrm>
            <a:off x="1194812" y="5366042"/>
            <a:ext cx="76920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1B070B0-C7D1-46EF-9B8C-8FA108F24583}"/>
              </a:ext>
            </a:extLst>
          </p:cNvPr>
          <p:cNvGrpSpPr/>
          <p:nvPr/>
        </p:nvGrpSpPr>
        <p:grpSpPr>
          <a:xfrm>
            <a:off x="1678087" y="5097051"/>
            <a:ext cx="6653244" cy="536044"/>
            <a:chOff x="1676147" y="4557792"/>
            <a:chExt cx="6653244" cy="53604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EF48793-14A4-4ED4-91EA-0545E686C84E}"/>
                </a:ext>
              </a:extLst>
            </p:cNvPr>
            <p:cNvGrpSpPr/>
            <p:nvPr/>
          </p:nvGrpSpPr>
          <p:grpSpPr>
            <a:xfrm>
              <a:off x="1676147" y="4557796"/>
              <a:ext cx="466844" cy="534917"/>
              <a:chOff x="1200919" y="4557796"/>
              <a:chExt cx="464547" cy="534917"/>
            </a:xfrm>
          </p:grpSpPr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A254F49F-8307-4B0D-8550-BDC5F5273759}"/>
                  </a:ext>
                </a:extLst>
              </p:cNvPr>
              <p:cNvGrpSpPr/>
              <p:nvPr/>
            </p:nvGrpSpPr>
            <p:grpSpPr>
              <a:xfrm>
                <a:off x="1200919" y="4557796"/>
                <a:ext cx="211279" cy="534917"/>
                <a:chOff x="377091" y="3668748"/>
                <a:chExt cx="211279" cy="534917"/>
              </a:xfrm>
            </p:grpSpPr>
            <p:grpSp>
              <p:nvGrpSpPr>
                <p:cNvPr id="412" name="Group 411">
                  <a:extLst>
                    <a:ext uri="{FF2B5EF4-FFF2-40B4-BE49-F238E27FC236}">
                      <a16:creationId xmlns:a16="http://schemas.microsoft.com/office/drawing/2014/main" id="{7B5CD9EE-D8F0-4909-9499-0E0109EA6C3F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419" name="Freeform: Shape 418">
                    <a:extLst>
                      <a:ext uri="{FF2B5EF4-FFF2-40B4-BE49-F238E27FC236}">
                        <a16:creationId xmlns:a16="http://schemas.microsoft.com/office/drawing/2014/main" id="{B73BDE4B-EEA1-4D61-812C-7FD9FECC7E70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20" name="Freeform: Shape 419">
                    <a:extLst>
                      <a:ext uri="{FF2B5EF4-FFF2-40B4-BE49-F238E27FC236}">
                        <a16:creationId xmlns:a16="http://schemas.microsoft.com/office/drawing/2014/main" id="{359B9BF5-6FDD-4BB7-943B-0FF7CAB0BAD5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413" name="Group 412">
                  <a:extLst>
                    <a:ext uri="{FF2B5EF4-FFF2-40B4-BE49-F238E27FC236}">
                      <a16:creationId xmlns:a16="http://schemas.microsoft.com/office/drawing/2014/main" id="{D6630A66-1253-4DC8-A2E2-95126AB7B68F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417" name="Freeform: Shape 416">
                    <a:extLst>
                      <a:ext uri="{FF2B5EF4-FFF2-40B4-BE49-F238E27FC236}">
                        <a16:creationId xmlns:a16="http://schemas.microsoft.com/office/drawing/2014/main" id="{6A244692-BFD9-41C9-920D-D35D14849FCD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18" name="Freeform: Shape 417">
                    <a:extLst>
                      <a:ext uri="{FF2B5EF4-FFF2-40B4-BE49-F238E27FC236}">
                        <a16:creationId xmlns:a16="http://schemas.microsoft.com/office/drawing/2014/main" id="{D99DB1CC-821B-4784-8DE7-ECB42A56F2F8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414" name="Group 413">
                  <a:extLst>
                    <a:ext uri="{FF2B5EF4-FFF2-40B4-BE49-F238E27FC236}">
                      <a16:creationId xmlns:a16="http://schemas.microsoft.com/office/drawing/2014/main" id="{7A445A74-2F23-43C3-8438-A5F719464B0D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415" name="Freeform: Shape 414">
                    <a:extLst>
                      <a:ext uri="{FF2B5EF4-FFF2-40B4-BE49-F238E27FC236}">
                        <a16:creationId xmlns:a16="http://schemas.microsoft.com/office/drawing/2014/main" id="{C1907481-8D01-4267-88CD-277AFA450812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16" name="Freeform: Shape 415">
                    <a:extLst>
                      <a:ext uri="{FF2B5EF4-FFF2-40B4-BE49-F238E27FC236}">
                        <a16:creationId xmlns:a16="http://schemas.microsoft.com/office/drawing/2014/main" id="{E459C455-DABC-408B-B7F8-35A8FA99EA57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5B1FA54F-FB41-4E63-9117-7CAD78EAF7FD}"/>
                  </a:ext>
                </a:extLst>
              </p:cNvPr>
              <p:cNvGrpSpPr/>
              <p:nvPr/>
            </p:nvGrpSpPr>
            <p:grpSpPr>
              <a:xfrm>
                <a:off x="1415386" y="4557796"/>
                <a:ext cx="250080" cy="534917"/>
                <a:chOff x="377091" y="3668748"/>
                <a:chExt cx="250080" cy="534917"/>
              </a:xfrm>
            </p:grpSpPr>
            <p:grpSp>
              <p:nvGrpSpPr>
                <p:cNvPr id="402" name="Group 401">
                  <a:extLst>
                    <a:ext uri="{FF2B5EF4-FFF2-40B4-BE49-F238E27FC236}">
                      <a16:creationId xmlns:a16="http://schemas.microsoft.com/office/drawing/2014/main" id="{AC6DDDAC-8CED-4B47-B950-5B7213159ACA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410" name="Freeform: Shape 409">
                    <a:extLst>
                      <a:ext uri="{FF2B5EF4-FFF2-40B4-BE49-F238E27FC236}">
                        <a16:creationId xmlns:a16="http://schemas.microsoft.com/office/drawing/2014/main" id="{44907A95-C477-41A2-AB83-9FBF4B28F052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11" name="Freeform: Shape 410">
                    <a:extLst>
                      <a:ext uri="{FF2B5EF4-FFF2-40B4-BE49-F238E27FC236}">
                        <a16:creationId xmlns:a16="http://schemas.microsoft.com/office/drawing/2014/main" id="{A2FCFD74-B50C-4814-9F0A-F47FA3534438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403" name="Group 402">
                  <a:extLst>
                    <a:ext uri="{FF2B5EF4-FFF2-40B4-BE49-F238E27FC236}">
                      <a16:creationId xmlns:a16="http://schemas.microsoft.com/office/drawing/2014/main" id="{755B9239-AA88-41F0-8C05-D864D3BC668D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408" name="Freeform: Shape 407">
                    <a:extLst>
                      <a:ext uri="{FF2B5EF4-FFF2-40B4-BE49-F238E27FC236}">
                        <a16:creationId xmlns:a16="http://schemas.microsoft.com/office/drawing/2014/main" id="{1121FDCD-B612-4FEB-9BC1-B61C0FF84079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09" name="Freeform: Shape 408">
                    <a:extLst>
                      <a:ext uri="{FF2B5EF4-FFF2-40B4-BE49-F238E27FC236}">
                        <a16:creationId xmlns:a16="http://schemas.microsoft.com/office/drawing/2014/main" id="{3AC43926-9C21-492F-ADE4-2089F138F415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74D4F36D-90E7-4639-BC12-B885CA8A264C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109778" cy="534917"/>
                  <a:chOff x="377091" y="3668748"/>
                  <a:chExt cx="219556" cy="534917"/>
                </a:xfrm>
              </p:grpSpPr>
              <p:sp>
                <p:nvSpPr>
                  <p:cNvPr id="405" name="Freeform: Shape 404">
                    <a:extLst>
                      <a:ext uri="{FF2B5EF4-FFF2-40B4-BE49-F238E27FC236}">
                        <a16:creationId xmlns:a16="http://schemas.microsoft.com/office/drawing/2014/main" id="{D2C7446B-9D97-4392-9C1A-CE7D510E0DA8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06" name="Freeform: Shape 405">
                    <a:extLst>
                      <a:ext uri="{FF2B5EF4-FFF2-40B4-BE49-F238E27FC236}">
                        <a16:creationId xmlns:a16="http://schemas.microsoft.com/office/drawing/2014/main" id="{9BB55715-4D61-459F-B6D4-51E65EC16094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07" name="Freeform: Shape 406">
                    <a:extLst>
                      <a:ext uri="{FF2B5EF4-FFF2-40B4-BE49-F238E27FC236}">
                        <a16:creationId xmlns:a16="http://schemas.microsoft.com/office/drawing/2014/main" id="{B496D496-7E91-442F-86E5-D191D291EE28}"/>
                      </a:ext>
                    </a:extLst>
                  </p:cNvPr>
                  <p:cNvSpPr/>
                  <p:nvPr/>
                </p:nvSpPr>
                <p:spPr>
                  <a:xfrm>
                    <a:off x="525669" y="3668748"/>
                    <a:ext cx="70978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34EBDFE-31E8-4A06-A2AB-EC96AD62D40C}"/>
                </a:ext>
              </a:extLst>
            </p:cNvPr>
            <p:cNvGrpSpPr/>
            <p:nvPr/>
          </p:nvGrpSpPr>
          <p:grpSpPr>
            <a:xfrm flipV="1">
              <a:off x="2145649" y="4557795"/>
              <a:ext cx="476573" cy="534917"/>
              <a:chOff x="1200919" y="4557796"/>
              <a:chExt cx="464547" cy="534917"/>
            </a:xfrm>
          </p:grpSpPr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33B4C47F-EF1A-40CF-92F1-B3DF38387C79}"/>
                  </a:ext>
                </a:extLst>
              </p:cNvPr>
              <p:cNvGrpSpPr/>
              <p:nvPr/>
            </p:nvGrpSpPr>
            <p:grpSpPr>
              <a:xfrm>
                <a:off x="1200919" y="4557796"/>
                <a:ext cx="211279" cy="534917"/>
                <a:chOff x="377091" y="3668748"/>
                <a:chExt cx="211279" cy="534917"/>
              </a:xfrm>
            </p:grpSpPr>
            <p:grpSp>
              <p:nvGrpSpPr>
                <p:cNvPr id="391" name="Group 390">
                  <a:extLst>
                    <a:ext uri="{FF2B5EF4-FFF2-40B4-BE49-F238E27FC236}">
                      <a16:creationId xmlns:a16="http://schemas.microsoft.com/office/drawing/2014/main" id="{B7293DAF-A5CA-4E6B-B82D-F3ABFB86F324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98" name="Freeform: Shape 397">
                    <a:extLst>
                      <a:ext uri="{FF2B5EF4-FFF2-40B4-BE49-F238E27FC236}">
                        <a16:creationId xmlns:a16="http://schemas.microsoft.com/office/drawing/2014/main" id="{50299345-9732-4DAE-9113-8BDFFFC369D8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99" name="Freeform: Shape 398">
                    <a:extLst>
                      <a:ext uri="{FF2B5EF4-FFF2-40B4-BE49-F238E27FC236}">
                        <a16:creationId xmlns:a16="http://schemas.microsoft.com/office/drawing/2014/main" id="{7B3B0325-AC6A-4F4A-B967-DD80E7D0EF5A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92" name="Group 391">
                  <a:extLst>
                    <a:ext uri="{FF2B5EF4-FFF2-40B4-BE49-F238E27FC236}">
                      <a16:creationId xmlns:a16="http://schemas.microsoft.com/office/drawing/2014/main" id="{21F4E4AD-9DA3-45BF-B910-EFD83509A16F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96" name="Freeform: Shape 395">
                    <a:extLst>
                      <a:ext uri="{FF2B5EF4-FFF2-40B4-BE49-F238E27FC236}">
                        <a16:creationId xmlns:a16="http://schemas.microsoft.com/office/drawing/2014/main" id="{E35EACB3-27F6-489A-90E0-EB1CE62455B6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97" name="Freeform: Shape 396">
                    <a:extLst>
                      <a:ext uri="{FF2B5EF4-FFF2-40B4-BE49-F238E27FC236}">
                        <a16:creationId xmlns:a16="http://schemas.microsoft.com/office/drawing/2014/main" id="{738F859E-C651-4B38-B19B-8C39CAF19CD0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93" name="Group 392">
                  <a:extLst>
                    <a:ext uri="{FF2B5EF4-FFF2-40B4-BE49-F238E27FC236}">
                      <a16:creationId xmlns:a16="http://schemas.microsoft.com/office/drawing/2014/main" id="{46146D01-6275-42D6-AE78-60CA15452410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94" name="Freeform: Shape 393">
                    <a:extLst>
                      <a:ext uri="{FF2B5EF4-FFF2-40B4-BE49-F238E27FC236}">
                        <a16:creationId xmlns:a16="http://schemas.microsoft.com/office/drawing/2014/main" id="{B9F19869-D09C-4A5A-A7C0-720B888680F9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95" name="Freeform: Shape 394">
                    <a:extLst>
                      <a:ext uri="{FF2B5EF4-FFF2-40B4-BE49-F238E27FC236}">
                        <a16:creationId xmlns:a16="http://schemas.microsoft.com/office/drawing/2014/main" id="{636193D9-EF72-4368-8316-4DDC27D11430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484F58E0-AD20-478D-AE91-F6C9382E58ED}"/>
                  </a:ext>
                </a:extLst>
              </p:cNvPr>
              <p:cNvGrpSpPr/>
              <p:nvPr/>
            </p:nvGrpSpPr>
            <p:grpSpPr>
              <a:xfrm>
                <a:off x="1415386" y="4557796"/>
                <a:ext cx="250080" cy="534917"/>
                <a:chOff x="377091" y="3668748"/>
                <a:chExt cx="250080" cy="534917"/>
              </a:xfrm>
            </p:grpSpPr>
            <p:grpSp>
              <p:nvGrpSpPr>
                <p:cNvPr id="381" name="Group 380">
                  <a:extLst>
                    <a:ext uri="{FF2B5EF4-FFF2-40B4-BE49-F238E27FC236}">
                      <a16:creationId xmlns:a16="http://schemas.microsoft.com/office/drawing/2014/main" id="{F396E829-703D-45CD-B50D-4DAA5C869596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89" name="Freeform: Shape 388">
                    <a:extLst>
                      <a:ext uri="{FF2B5EF4-FFF2-40B4-BE49-F238E27FC236}">
                        <a16:creationId xmlns:a16="http://schemas.microsoft.com/office/drawing/2014/main" id="{DDA3D571-52F5-4CDF-935F-5C1DE67C9D24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90" name="Freeform: Shape 389">
                    <a:extLst>
                      <a:ext uri="{FF2B5EF4-FFF2-40B4-BE49-F238E27FC236}">
                        <a16:creationId xmlns:a16="http://schemas.microsoft.com/office/drawing/2014/main" id="{24014908-936E-475E-B3E0-AE40A6A314DA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82" name="Group 381">
                  <a:extLst>
                    <a:ext uri="{FF2B5EF4-FFF2-40B4-BE49-F238E27FC236}">
                      <a16:creationId xmlns:a16="http://schemas.microsoft.com/office/drawing/2014/main" id="{F354A4CB-1194-4E21-8DB8-977C37EE988E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87" name="Freeform: Shape 386">
                    <a:extLst>
                      <a:ext uri="{FF2B5EF4-FFF2-40B4-BE49-F238E27FC236}">
                        <a16:creationId xmlns:a16="http://schemas.microsoft.com/office/drawing/2014/main" id="{B50789B1-0008-4E73-9F4E-A28C2F8EAB3E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88" name="Freeform: Shape 387">
                    <a:extLst>
                      <a:ext uri="{FF2B5EF4-FFF2-40B4-BE49-F238E27FC236}">
                        <a16:creationId xmlns:a16="http://schemas.microsoft.com/office/drawing/2014/main" id="{981343B7-B923-42AA-8C94-B414C8A521C7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4FDFD55A-9FE5-4A84-8780-3CDFB882AE56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109778" cy="534917"/>
                  <a:chOff x="377091" y="3668748"/>
                  <a:chExt cx="219556" cy="534917"/>
                </a:xfrm>
              </p:grpSpPr>
              <p:sp>
                <p:nvSpPr>
                  <p:cNvPr id="384" name="Freeform: Shape 383">
                    <a:extLst>
                      <a:ext uri="{FF2B5EF4-FFF2-40B4-BE49-F238E27FC236}">
                        <a16:creationId xmlns:a16="http://schemas.microsoft.com/office/drawing/2014/main" id="{5A4D5E17-35CC-4946-B87D-A84673ECAFAA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85" name="Freeform: Shape 384">
                    <a:extLst>
                      <a:ext uri="{FF2B5EF4-FFF2-40B4-BE49-F238E27FC236}">
                        <a16:creationId xmlns:a16="http://schemas.microsoft.com/office/drawing/2014/main" id="{FB7D8AEE-D003-4A92-B561-2B85AE5B6F26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86" name="Freeform: Shape 385">
                    <a:extLst>
                      <a:ext uri="{FF2B5EF4-FFF2-40B4-BE49-F238E27FC236}">
                        <a16:creationId xmlns:a16="http://schemas.microsoft.com/office/drawing/2014/main" id="{6D5E2D55-D4A4-469D-A973-331A4A27F40F}"/>
                      </a:ext>
                    </a:extLst>
                  </p:cNvPr>
                  <p:cNvSpPr/>
                  <p:nvPr/>
                </p:nvSpPr>
                <p:spPr>
                  <a:xfrm>
                    <a:off x="525669" y="3668748"/>
                    <a:ext cx="70978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FFEA572B-E4EC-4A53-9AF8-6C6569579530}"/>
                </a:ext>
              </a:extLst>
            </p:cNvPr>
            <p:cNvGrpSpPr/>
            <p:nvPr/>
          </p:nvGrpSpPr>
          <p:grpSpPr>
            <a:xfrm>
              <a:off x="2619631" y="4557796"/>
              <a:ext cx="479747" cy="534917"/>
              <a:chOff x="1200919" y="4557796"/>
              <a:chExt cx="464547" cy="534917"/>
            </a:xfrm>
          </p:grpSpPr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CC4507AD-FE98-4E7D-9916-9C715FDAEE12}"/>
                  </a:ext>
                </a:extLst>
              </p:cNvPr>
              <p:cNvGrpSpPr/>
              <p:nvPr/>
            </p:nvGrpSpPr>
            <p:grpSpPr>
              <a:xfrm>
                <a:off x="1200919" y="4557796"/>
                <a:ext cx="211279" cy="534917"/>
                <a:chOff x="377091" y="3668748"/>
                <a:chExt cx="211279" cy="534917"/>
              </a:xfrm>
            </p:grpSpPr>
            <p:grpSp>
              <p:nvGrpSpPr>
                <p:cNvPr id="370" name="Group 369">
                  <a:extLst>
                    <a:ext uri="{FF2B5EF4-FFF2-40B4-BE49-F238E27FC236}">
                      <a16:creationId xmlns:a16="http://schemas.microsoft.com/office/drawing/2014/main" id="{B637EF71-8678-482C-97FB-37592452B47D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77" name="Freeform: Shape 376">
                    <a:extLst>
                      <a:ext uri="{FF2B5EF4-FFF2-40B4-BE49-F238E27FC236}">
                        <a16:creationId xmlns:a16="http://schemas.microsoft.com/office/drawing/2014/main" id="{E98E86B7-99AF-4C4D-9884-1C08D4E4374B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78" name="Freeform: Shape 377">
                    <a:extLst>
                      <a:ext uri="{FF2B5EF4-FFF2-40B4-BE49-F238E27FC236}">
                        <a16:creationId xmlns:a16="http://schemas.microsoft.com/office/drawing/2014/main" id="{E6AE4BC7-4326-4982-8616-9711959A04E2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71" name="Group 370">
                  <a:extLst>
                    <a:ext uri="{FF2B5EF4-FFF2-40B4-BE49-F238E27FC236}">
                      <a16:creationId xmlns:a16="http://schemas.microsoft.com/office/drawing/2014/main" id="{925D63E1-B984-4FC8-BFEA-785E78B69B2C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75" name="Freeform: Shape 374">
                    <a:extLst>
                      <a:ext uri="{FF2B5EF4-FFF2-40B4-BE49-F238E27FC236}">
                        <a16:creationId xmlns:a16="http://schemas.microsoft.com/office/drawing/2014/main" id="{84E6A0F3-E785-4297-936C-308765E27798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76" name="Freeform: Shape 375">
                    <a:extLst>
                      <a:ext uri="{FF2B5EF4-FFF2-40B4-BE49-F238E27FC236}">
                        <a16:creationId xmlns:a16="http://schemas.microsoft.com/office/drawing/2014/main" id="{70536772-91EF-4442-B21A-A3E8BAA9F9EC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72" name="Group 371">
                  <a:extLst>
                    <a:ext uri="{FF2B5EF4-FFF2-40B4-BE49-F238E27FC236}">
                      <a16:creationId xmlns:a16="http://schemas.microsoft.com/office/drawing/2014/main" id="{4D919855-BF81-4694-88AC-FC0E9E1B9948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73" name="Freeform: Shape 372">
                    <a:extLst>
                      <a:ext uri="{FF2B5EF4-FFF2-40B4-BE49-F238E27FC236}">
                        <a16:creationId xmlns:a16="http://schemas.microsoft.com/office/drawing/2014/main" id="{03CD4A5A-783D-454A-BA73-B79DD33F3617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74" name="Freeform: Shape 373">
                    <a:extLst>
                      <a:ext uri="{FF2B5EF4-FFF2-40B4-BE49-F238E27FC236}">
                        <a16:creationId xmlns:a16="http://schemas.microsoft.com/office/drawing/2014/main" id="{FA5CE5F8-6BD4-46F3-B7D2-B8F73AE9DEE9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0B38EDB9-30B8-4A86-AC65-AADF47839170}"/>
                  </a:ext>
                </a:extLst>
              </p:cNvPr>
              <p:cNvGrpSpPr/>
              <p:nvPr/>
            </p:nvGrpSpPr>
            <p:grpSpPr>
              <a:xfrm>
                <a:off x="1415386" y="4557796"/>
                <a:ext cx="250080" cy="534917"/>
                <a:chOff x="377091" y="3668748"/>
                <a:chExt cx="250080" cy="534917"/>
              </a:xfrm>
            </p:grpSpPr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A59DB269-EC10-41C7-B5A9-5DC11E91E04D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68" name="Freeform: Shape 367">
                    <a:extLst>
                      <a:ext uri="{FF2B5EF4-FFF2-40B4-BE49-F238E27FC236}">
                        <a16:creationId xmlns:a16="http://schemas.microsoft.com/office/drawing/2014/main" id="{C854C984-1182-4C9C-9206-90EFA7FEE325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69" name="Freeform: Shape 368">
                    <a:extLst>
                      <a:ext uri="{FF2B5EF4-FFF2-40B4-BE49-F238E27FC236}">
                        <a16:creationId xmlns:a16="http://schemas.microsoft.com/office/drawing/2014/main" id="{A861B1F5-89B6-4400-8F96-CDBE0900E082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61" name="Group 360">
                  <a:extLst>
                    <a:ext uri="{FF2B5EF4-FFF2-40B4-BE49-F238E27FC236}">
                      <a16:creationId xmlns:a16="http://schemas.microsoft.com/office/drawing/2014/main" id="{0F2B2EEB-1884-4E79-BFF9-9FA2A5497F69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66" name="Freeform: Shape 365">
                    <a:extLst>
                      <a:ext uri="{FF2B5EF4-FFF2-40B4-BE49-F238E27FC236}">
                        <a16:creationId xmlns:a16="http://schemas.microsoft.com/office/drawing/2014/main" id="{51EFC35B-1155-4D0E-B16A-C54FAF48CD2A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67" name="Freeform: Shape 366">
                    <a:extLst>
                      <a:ext uri="{FF2B5EF4-FFF2-40B4-BE49-F238E27FC236}">
                        <a16:creationId xmlns:a16="http://schemas.microsoft.com/office/drawing/2014/main" id="{A7219598-FF10-46FD-9CD9-CB80CC0C9CE4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62" name="Group 361">
                  <a:extLst>
                    <a:ext uri="{FF2B5EF4-FFF2-40B4-BE49-F238E27FC236}">
                      <a16:creationId xmlns:a16="http://schemas.microsoft.com/office/drawing/2014/main" id="{EB055DC9-D9A6-4F11-BD3D-B32B2A26E699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109778" cy="534917"/>
                  <a:chOff x="377091" y="3668748"/>
                  <a:chExt cx="219556" cy="534917"/>
                </a:xfrm>
              </p:grpSpPr>
              <p:sp>
                <p:nvSpPr>
                  <p:cNvPr id="363" name="Freeform: Shape 362">
                    <a:extLst>
                      <a:ext uri="{FF2B5EF4-FFF2-40B4-BE49-F238E27FC236}">
                        <a16:creationId xmlns:a16="http://schemas.microsoft.com/office/drawing/2014/main" id="{EA2C0A4A-344E-4EFD-A0BA-6AC546CC16F7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64" name="Freeform: Shape 363">
                    <a:extLst>
                      <a:ext uri="{FF2B5EF4-FFF2-40B4-BE49-F238E27FC236}">
                        <a16:creationId xmlns:a16="http://schemas.microsoft.com/office/drawing/2014/main" id="{3B2EB7DE-A69A-4F27-BA7F-5B21A08339DB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65" name="Freeform: Shape 364">
                    <a:extLst>
                      <a:ext uri="{FF2B5EF4-FFF2-40B4-BE49-F238E27FC236}">
                        <a16:creationId xmlns:a16="http://schemas.microsoft.com/office/drawing/2014/main" id="{A7600918-A2C1-4E32-90BC-6E07B35B8ED0}"/>
                      </a:ext>
                    </a:extLst>
                  </p:cNvPr>
                  <p:cNvSpPr/>
                  <p:nvPr/>
                </p:nvSpPr>
                <p:spPr>
                  <a:xfrm>
                    <a:off x="525669" y="3668748"/>
                    <a:ext cx="70978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3E0AE0-0780-4DCA-A6B1-BB3F84B74256}"/>
                </a:ext>
              </a:extLst>
            </p:cNvPr>
            <p:cNvGrpSpPr/>
            <p:nvPr/>
          </p:nvGrpSpPr>
          <p:grpSpPr>
            <a:xfrm flipV="1">
              <a:off x="3102036" y="4557795"/>
              <a:ext cx="472451" cy="534917"/>
              <a:chOff x="1200919" y="4557796"/>
              <a:chExt cx="464547" cy="534917"/>
            </a:xfrm>
          </p:grpSpPr>
          <p:grpSp>
            <p:nvGrpSpPr>
              <p:cNvPr id="337" name="Group 336">
                <a:extLst>
                  <a:ext uri="{FF2B5EF4-FFF2-40B4-BE49-F238E27FC236}">
                    <a16:creationId xmlns:a16="http://schemas.microsoft.com/office/drawing/2014/main" id="{06C1922B-E6F0-4176-A70F-AFB3547B2314}"/>
                  </a:ext>
                </a:extLst>
              </p:cNvPr>
              <p:cNvGrpSpPr/>
              <p:nvPr/>
            </p:nvGrpSpPr>
            <p:grpSpPr>
              <a:xfrm>
                <a:off x="1200919" y="4557796"/>
                <a:ext cx="211279" cy="534917"/>
                <a:chOff x="377091" y="3668748"/>
                <a:chExt cx="211279" cy="534917"/>
              </a:xfrm>
            </p:grpSpPr>
            <p:grpSp>
              <p:nvGrpSpPr>
                <p:cNvPr id="349" name="Group 348">
                  <a:extLst>
                    <a:ext uri="{FF2B5EF4-FFF2-40B4-BE49-F238E27FC236}">
                      <a16:creationId xmlns:a16="http://schemas.microsoft.com/office/drawing/2014/main" id="{D4E9A6AC-E5B9-43AF-B041-99B50947CACA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56" name="Freeform: Shape 355">
                    <a:extLst>
                      <a:ext uri="{FF2B5EF4-FFF2-40B4-BE49-F238E27FC236}">
                        <a16:creationId xmlns:a16="http://schemas.microsoft.com/office/drawing/2014/main" id="{3796EBCA-5BB3-435C-92D4-310DFC019A09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57" name="Freeform: Shape 356">
                    <a:extLst>
                      <a:ext uri="{FF2B5EF4-FFF2-40B4-BE49-F238E27FC236}">
                        <a16:creationId xmlns:a16="http://schemas.microsoft.com/office/drawing/2014/main" id="{16D7DAA6-3F95-4F53-A486-1226F07789EE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50" name="Group 349">
                  <a:extLst>
                    <a:ext uri="{FF2B5EF4-FFF2-40B4-BE49-F238E27FC236}">
                      <a16:creationId xmlns:a16="http://schemas.microsoft.com/office/drawing/2014/main" id="{ABB5F4C1-C5B0-4B05-A81B-2624B516E827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54" name="Freeform: Shape 353">
                    <a:extLst>
                      <a:ext uri="{FF2B5EF4-FFF2-40B4-BE49-F238E27FC236}">
                        <a16:creationId xmlns:a16="http://schemas.microsoft.com/office/drawing/2014/main" id="{39DCFECB-2C9A-4271-9646-20B6450214E1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55" name="Freeform: Shape 354">
                    <a:extLst>
                      <a:ext uri="{FF2B5EF4-FFF2-40B4-BE49-F238E27FC236}">
                        <a16:creationId xmlns:a16="http://schemas.microsoft.com/office/drawing/2014/main" id="{E4C0912C-4A81-40D5-85BB-530A42DD562F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51" name="Group 350">
                  <a:extLst>
                    <a:ext uri="{FF2B5EF4-FFF2-40B4-BE49-F238E27FC236}">
                      <a16:creationId xmlns:a16="http://schemas.microsoft.com/office/drawing/2014/main" id="{F0F1FF1D-DFB2-4B1F-B161-F15258A98E4D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52" name="Freeform: Shape 351">
                    <a:extLst>
                      <a:ext uri="{FF2B5EF4-FFF2-40B4-BE49-F238E27FC236}">
                        <a16:creationId xmlns:a16="http://schemas.microsoft.com/office/drawing/2014/main" id="{D6306A68-EE20-4CE7-A603-F9BAABF93915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53" name="Freeform: Shape 352">
                    <a:extLst>
                      <a:ext uri="{FF2B5EF4-FFF2-40B4-BE49-F238E27FC236}">
                        <a16:creationId xmlns:a16="http://schemas.microsoft.com/office/drawing/2014/main" id="{6DB4A019-E5F8-496A-BDD2-6D2B29159CE7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CBB3995C-60FF-417A-9BA1-A3B827CA5E96}"/>
                  </a:ext>
                </a:extLst>
              </p:cNvPr>
              <p:cNvGrpSpPr/>
              <p:nvPr/>
            </p:nvGrpSpPr>
            <p:grpSpPr>
              <a:xfrm>
                <a:off x="1415386" y="4557796"/>
                <a:ext cx="250080" cy="534917"/>
                <a:chOff x="377091" y="3668748"/>
                <a:chExt cx="250080" cy="534917"/>
              </a:xfrm>
            </p:grpSpPr>
            <p:grpSp>
              <p:nvGrpSpPr>
                <p:cNvPr id="339" name="Group 338">
                  <a:extLst>
                    <a:ext uri="{FF2B5EF4-FFF2-40B4-BE49-F238E27FC236}">
                      <a16:creationId xmlns:a16="http://schemas.microsoft.com/office/drawing/2014/main" id="{6E7EAE92-87BA-4A20-ABAF-48CA1E39BC4D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47" name="Freeform: Shape 346">
                    <a:extLst>
                      <a:ext uri="{FF2B5EF4-FFF2-40B4-BE49-F238E27FC236}">
                        <a16:creationId xmlns:a16="http://schemas.microsoft.com/office/drawing/2014/main" id="{2D50352A-0B44-4CEA-B919-B5ACDA7EED9C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48" name="Freeform: Shape 347">
                    <a:extLst>
                      <a:ext uri="{FF2B5EF4-FFF2-40B4-BE49-F238E27FC236}">
                        <a16:creationId xmlns:a16="http://schemas.microsoft.com/office/drawing/2014/main" id="{F2A597E2-AF4E-41D3-8005-D9835B033D92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40" name="Group 339">
                  <a:extLst>
                    <a:ext uri="{FF2B5EF4-FFF2-40B4-BE49-F238E27FC236}">
                      <a16:creationId xmlns:a16="http://schemas.microsoft.com/office/drawing/2014/main" id="{653A1245-6372-4AB0-A5C3-00BF36F56132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45" name="Freeform: Shape 344">
                    <a:extLst>
                      <a:ext uri="{FF2B5EF4-FFF2-40B4-BE49-F238E27FC236}">
                        <a16:creationId xmlns:a16="http://schemas.microsoft.com/office/drawing/2014/main" id="{81639EE8-9BA7-4BC8-AF92-C275885A96F6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46" name="Freeform: Shape 345">
                    <a:extLst>
                      <a:ext uri="{FF2B5EF4-FFF2-40B4-BE49-F238E27FC236}">
                        <a16:creationId xmlns:a16="http://schemas.microsoft.com/office/drawing/2014/main" id="{977EA6C4-EBC2-419D-93D4-A8C3EBE1E473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611E44F1-7ED9-4375-AEB6-2D4698A418E1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109778" cy="534917"/>
                  <a:chOff x="377091" y="3668748"/>
                  <a:chExt cx="219556" cy="534917"/>
                </a:xfrm>
              </p:grpSpPr>
              <p:sp>
                <p:nvSpPr>
                  <p:cNvPr id="342" name="Freeform: Shape 341">
                    <a:extLst>
                      <a:ext uri="{FF2B5EF4-FFF2-40B4-BE49-F238E27FC236}">
                        <a16:creationId xmlns:a16="http://schemas.microsoft.com/office/drawing/2014/main" id="{E5DC03DC-EF14-4A7F-ACD9-27FFE1AC0405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43" name="Freeform: Shape 342">
                    <a:extLst>
                      <a:ext uri="{FF2B5EF4-FFF2-40B4-BE49-F238E27FC236}">
                        <a16:creationId xmlns:a16="http://schemas.microsoft.com/office/drawing/2014/main" id="{5D0812AB-6533-48F4-B42A-4E7FE4D7F7FA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44" name="Freeform: Shape 343">
                    <a:extLst>
                      <a:ext uri="{FF2B5EF4-FFF2-40B4-BE49-F238E27FC236}">
                        <a16:creationId xmlns:a16="http://schemas.microsoft.com/office/drawing/2014/main" id="{53C9783B-E086-493D-A2B8-C2F8C361C30F}"/>
                      </a:ext>
                    </a:extLst>
                  </p:cNvPr>
                  <p:cNvSpPr/>
                  <p:nvPr/>
                </p:nvSpPr>
                <p:spPr>
                  <a:xfrm>
                    <a:off x="525669" y="3668748"/>
                    <a:ext cx="70978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E086DEF-081A-4637-B2CE-09EC5A18A5DC}"/>
                </a:ext>
              </a:extLst>
            </p:cNvPr>
            <p:cNvGrpSpPr/>
            <p:nvPr/>
          </p:nvGrpSpPr>
          <p:grpSpPr>
            <a:xfrm>
              <a:off x="3584801" y="4557796"/>
              <a:ext cx="460786" cy="534917"/>
              <a:chOff x="1200919" y="4557796"/>
              <a:chExt cx="464547" cy="534917"/>
            </a:xfrm>
          </p:grpSpPr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94DFE2BC-CEF7-43C6-9B5F-F8EBFC3ADF7D}"/>
                  </a:ext>
                </a:extLst>
              </p:cNvPr>
              <p:cNvGrpSpPr/>
              <p:nvPr/>
            </p:nvGrpSpPr>
            <p:grpSpPr>
              <a:xfrm>
                <a:off x="1200919" y="4557796"/>
                <a:ext cx="211279" cy="534917"/>
                <a:chOff x="377091" y="3668748"/>
                <a:chExt cx="211279" cy="534917"/>
              </a:xfrm>
            </p:grpSpPr>
            <p:grpSp>
              <p:nvGrpSpPr>
                <p:cNvPr id="328" name="Group 327">
                  <a:extLst>
                    <a:ext uri="{FF2B5EF4-FFF2-40B4-BE49-F238E27FC236}">
                      <a16:creationId xmlns:a16="http://schemas.microsoft.com/office/drawing/2014/main" id="{8B1B0829-F7E8-4C1E-9A66-193E43B833E3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35" name="Freeform: Shape 334">
                    <a:extLst>
                      <a:ext uri="{FF2B5EF4-FFF2-40B4-BE49-F238E27FC236}">
                        <a16:creationId xmlns:a16="http://schemas.microsoft.com/office/drawing/2014/main" id="{284FB1D5-032E-4B58-8F31-98AACF9FCC2F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36" name="Freeform: Shape 335">
                    <a:extLst>
                      <a:ext uri="{FF2B5EF4-FFF2-40B4-BE49-F238E27FC236}">
                        <a16:creationId xmlns:a16="http://schemas.microsoft.com/office/drawing/2014/main" id="{0923D673-BC5C-4099-89D6-3A079DE18E6A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29" name="Group 328">
                  <a:extLst>
                    <a:ext uri="{FF2B5EF4-FFF2-40B4-BE49-F238E27FC236}">
                      <a16:creationId xmlns:a16="http://schemas.microsoft.com/office/drawing/2014/main" id="{0CA1F17E-46CB-4FDC-95AB-9FE57DF2CCD4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33" name="Freeform: Shape 332">
                    <a:extLst>
                      <a:ext uri="{FF2B5EF4-FFF2-40B4-BE49-F238E27FC236}">
                        <a16:creationId xmlns:a16="http://schemas.microsoft.com/office/drawing/2014/main" id="{BB0F4586-B7F1-4E7B-93E5-823AB69F2E99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34" name="Freeform: Shape 333">
                    <a:extLst>
                      <a:ext uri="{FF2B5EF4-FFF2-40B4-BE49-F238E27FC236}">
                        <a16:creationId xmlns:a16="http://schemas.microsoft.com/office/drawing/2014/main" id="{12B26173-543C-4C59-B52E-D1C61F6BF44E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30" name="Group 329">
                  <a:extLst>
                    <a:ext uri="{FF2B5EF4-FFF2-40B4-BE49-F238E27FC236}">
                      <a16:creationId xmlns:a16="http://schemas.microsoft.com/office/drawing/2014/main" id="{0CEEB4AC-0ED1-4506-9B72-7D4358B2AD71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31" name="Freeform: Shape 330">
                    <a:extLst>
                      <a:ext uri="{FF2B5EF4-FFF2-40B4-BE49-F238E27FC236}">
                        <a16:creationId xmlns:a16="http://schemas.microsoft.com/office/drawing/2014/main" id="{B0B7D5AD-4752-403F-9241-8DC99095C34C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32" name="Freeform: Shape 331">
                    <a:extLst>
                      <a:ext uri="{FF2B5EF4-FFF2-40B4-BE49-F238E27FC236}">
                        <a16:creationId xmlns:a16="http://schemas.microsoft.com/office/drawing/2014/main" id="{D0777396-5580-4897-BF31-2DB93826BF51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6141E4B5-7073-4013-A3C1-8E3ECB2AA2B3}"/>
                  </a:ext>
                </a:extLst>
              </p:cNvPr>
              <p:cNvGrpSpPr/>
              <p:nvPr/>
            </p:nvGrpSpPr>
            <p:grpSpPr>
              <a:xfrm>
                <a:off x="1415386" y="4557796"/>
                <a:ext cx="250080" cy="534917"/>
                <a:chOff x="377091" y="3668748"/>
                <a:chExt cx="250080" cy="534917"/>
              </a:xfrm>
            </p:grpSpPr>
            <p:grpSp>
              <p:nvGrpSpPr>
                <p:cNvPr id="318" name="Group 317">
                  <a:extLst>
                    <a:ext uri="{FF2B5EF4-FFF2-40B4-BE49-F238E27FC236}">
                      <a16:creationId xmlns:a16="http://schemas.microsoft.com/office/drawing/2014/main" id="{2949F88D-251E-49D6-ADAC-A70AEE1D2669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26" name="Freeform: Shape 325">
                    <a:extLst>
                      <a:ext uri="{FF2B5EF4-FFF2-40B4-BE49-F238E27FC236}">
                        <a16:creationId xmlns:a16="http://schemas.microsoft.com/office/drawing/2014/main" id="{BD478044-3729-4C29-86CA-3C701DF0F869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27" name="Freeform: Shape 326">
                    <a:extLst>
                      <a:ext uri="{FF2B5EF4-FFF2-40B4-BE49-F238E27FC236}">
                        <a16:creationId xmlns:a16="http://schemas.microsoft.com/office/drawing/2014/main" id="{CCC8D575-2F54-42FF-AF53-243C4532D225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19" name="Group 318">
                  <a:extLst>
                    <a:ext uri="{FF2B5EF4-FFF2-40B4-BE49-F238E27FC236}">
                      <a16:creationId xmlns:a16="http://schemas.microsoft.com/office/drawing/2014/main" id="{51273E75-CFD5-43CC-B4E8-60141C6F9E4B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24" name="Freeform: Shape 323">
                    <a:extLst>
                      <a:ext uri="{FF2B5EF4-FFF2-40B4-BE49-F238E27FC236}">
                        <a16:creationId xmlns:a16="http://schemas.microsoft.com/office/drawing/2014/main" id="{DF5CEA74-6C35-44DA-8F0D-18C1CEAC03DC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25" name="Freeform: Shape 324">
                    <a:extLst>
                      <a:ext uri="{FF2B5EF4-FFF2-40B4-BE49-F238E27FC236}">
                        <a16:creationId xmlns:a16="http://schemas.microsoft.com/office/drawing/2014/main" id="{F6D5C2A0-A49E-4230-8143-8F9B822F0C75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20" name="Group 319">
                  <a:extLst>
                    <a:ext uri="{FF2B5EF4-FFF2-40B4-BE49-F238E27FC236}">
                      <a16:creationId xmlns:a16="http://schemas.microsoft.com/office/drawing/2014/main" id="{5A3CAEB2-6055-4076-834A-537E5D65F7F7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109778" cy="534917"/>
                  <a:chOff x="377091" y="3668748"/>
                  <a:chExt cx="219556" cy="534917"/>
                </a:xfrm>
              </p:grpSpPr>
              <p:sp>
                <p:nvSpPr>
                  <p:cNvPr id="321" name="Freeform: Shape 320">
                    <a:extLst>
                      <a:ext uri="{FF2B5EF4-FFF2-40B4-BE49-F238E27FC236}">
                        <a16:creationId xmlns:a16="http://schemas.microsoft.com/office/drawing/2014/main" id="{E9876F04-5D5D-4C91-825E-8C892190F5AF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22" name="Freeform: Shape 321">
                    <a:extLst>
                      <a:ext uri="{FF2B5EF4-FFF2-40B4-BE49-F238E27FC236}">
                        <a16:creationId xmlns:a16="http://schemas.microsoft.com/office/drawing/2014/main" id="{8B39AB7D-F565-45C6-94EF-B8830148B7F3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23" name="Freeform: Shape 322">
                    <a:extLst>
                      <a:ext uri="{FF2B5EF4-FFF2-40B4-BE49-F238E27FC236}">
                        <a16:creationId xmlns:a16="http://schemas.microsoft.com/office/drawing/2014/main" id="{682CAF66-E511-4D4A-8E7A-DC1274D1B181}"/>
                      </a:ext>
                    </a:extLst>
                  </p:cNvPr>
                  <p:cNvSpPr/>
                  <p:nvPr/>
                </p:nvSpPr>
                <p:spPr>
                  <a:xfrm>
                    <a:off x="525669" y="3668748"/>
                    <a:ext cx="70978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EB989B9-AD63-4047-8C1F-0600599C3206}"/>
                </a:ext>
              </a:extLst>
            </p:cNvPr>
            <p:cNvGrpSpPr/>
            <p:nvPr/>
          </p:nvGrpSpPr>
          <p:grpSpPr>
            <a:xfrm flipV="1">
              <a:off x="4053156" y="4557794"/>
              <a:ext cx="468884" cy="534917"/>
              <a:chOff x="1200919" y="4557796"/>
              <a:chExt cx="464547" cy="534917"/>
            </a:xfrm>
          </p:grpSpPr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C1AC7C23-2FC3-421D-B563-9C097F15EB54}"/>
                  </a:ext>
                </a:extLst>
              </p:cNvPr>
              <p:cNvGrpSpPr/>
              <p:nvPr/>
            </p:nvGrpSpPr>
            <p:grpSpPr>
              <a:xfrm>
                <a:off x="1200919" y="4557796"/>
                <a:ext cx="211279" cy="534917"/>
                <a:chOff x="377091" y="3668748"/>
                <a:chExt cx="211279" cy="534917"/>
              </a:xfrm>
            </p:grpSpPr>
            <p:grpSp>
              <p:nvGrpSpPr>
                <p:cNvPr id="307" name="Group 306">
                  <a:extLst>
                    <a:ext uri="{FF2B5EF4-FFF2-40B4-BE49-F238E27FC236}">
                      <a16:creationId xmlns:a16="http://schemas.microsoft.com/office/drawing/2014/main" id="{5A254B3B-012B-4BBA-86AD-398001E2FE30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14" name="Freeform: Shape 313">
                    <a:extLst>
                      <a:ext uri="{FF2B5EF4-FFF2-40B4-BE49-F238E27FC236}">
                        <a16:creationId xmlns:a16="http://schemas.microsoft.com/office/drawing/2014/main" id="{529C4DD5-F7D0-4E52-94A4-03A87D5615DE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15" name="Freeform: Shape 314">
                    <a:extLst>
                      <a:ext uri="{FF2B5EF4-FFF2-40B4-BE49-F238E27FC236}">
                        <a16:creationId xmlns:a16="http://schemas.microsoft.com/office/drawing/2014/main" id="{108E0B5E-BFA9-48A3-9B49-695D8D50E8A8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0B6B0670-F0C4-468F-BB5C-2C7AA5FEB2D7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12" name="Freeform: Shape 311">
                    <a:extLst>
                      <a:ext uri="{FF2B5EF4-FFF2-40B4-BE49-F238E27FC236}">
                        <a16:creationId xmlns:a16="http://schemas.microsoft.com/office/drawing/2014/main" id="{ABD11368-0561-4C3C-B70C-2071149E7AA2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13" name="Freeform: Shape 312">
                    <a:extLst>
                      <a:ext uri="{FF2B5EF4-FFF2-40B4-BE49-F238E27FC236}">
                        <a16:creationId xmlns:a16="http://schemas.microsoft.com/office/drawing/2014/main" id="{3F5FB592-9391-4FB7-8A64-5CC7026DB3A3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09" name="Group 308">
                  <a:extLst>
                    <a:ext uri="{FF2B5EF4-FFF2-40B4-BE49-F238E27FC236}">
                      <a16:creationId xmlns:a16="http://schemas.microsoft.com/office/drawing/2014/main" id="{E5D1155D-942C-4133-80A6-F7A91A4D52DB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10" name="Freeform: Shape 309">
                    <a:extLst>
                      <a:ext uri="{FF2B5EF4-FFF2-40B4-BE49-F238E27FC236}">
                        <a16:creationId xmlns:a16="http://schemas.microsoft.com/office/drawing/2014/main" id="{A1870111-D372-4DC2-9CD7-A286B3BC853F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11" name="Freeform: Shape 310">
                    <a:extLst>
                      <a:ext uri="{FF2B5EF4-FFF2-40B4-BE49-F238E27FC236}">
                        <a16:creationId xmlns:a16="http://schemas.microsoft.com/office/drawing/2014/main" id="{E9234838-8B43-466A-B0E6-37BB594ACF27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E22091DF-72BC-4A28-9889-3DE7D67A0F41}"/>
                  </a:ext>
                </a:extLst>
              </p:cNvPr>
              <p:cNvGrpSpPr/>
              <p:nvPr/>
            </p:nvGrpSpPr>
            <p:grpSpPr>
              <a:xfrm>
                <a:off x="1415386" y="4557796"/>
                <a:ext cx="250080" cy="534917"/>
                <a:chOff x="377091" y="3668748"/>
                <a:chExt cx="250080" cy="534917"/>
              </a:xfrm>
            </p:grpSpPr>
            <p:grpSp>
              <p:nvGrpSpPr>
                <p:cNvPr id="297" name="Group 296">
                  <a:extLst>
                    <a:ext uri="{FF2B5EF4-FFF2-40B4-BE49-F238E27FC236}">
                      <a16:creationId xmlns:a16="http://schemas.microsoft.com/office/drawing/2014/main" id="{CCF6F0F5-331C-470F-80AE-513C283318BC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05" name="Freeform: Shape 304">
                    <a:extLst>
                      <a:ext uri="{FF2B5EF4-FFF2-40B4-BE49-F238E27FC236}">
                        <a16:creationId xmlns:a16="http://schemas.microsoft.com/office/drawing/2014/main" id="{DA131143-452B-4E4A-A8AC-80F41F563EC9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06" name="Freeform: Shape 305">
                    <a:extLst>
                      <a:ext uri="{FF2B5EF4-FFF2-40B4-BE49-F238E27FC236}">
                        <a16:creationId xmlns:a16="http://schemas.microsoft.com/office/drawing/2014/main" id="{C38338F1-738B-494A-B1A8-6E2D2350F21F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47F0EB95-51EE-46AC-B368-6D71C16F96CC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03" name="Freeform: Shape 302">
                    <a:extLst>
                      <a:ext uri="{FF2B5EF4-FFF2-40B4-BE49-F238E27FC236}">
                        <a16:creationId xmlns:a16="http://schemas.microsoft.com/office/drawing/2014/main" id="{FE3C212D-9CB4-498F-A501-13F60A9BBCCB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04" name="Freeform: Shape 303">
                    <a:extLst>
                      <a:ext uri="{FF2B5EF4-FFF2-40B4-BE49-F238E27FC236}">
                        <a16:creationId xmlns:a16="http://schemas.microsoft.com/office/drawing/2014/main" id="{56CD88C7-616D-4A74-8CFF-C88E84F9570D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99" name="Group 298">
                  <a:extLst>
                    <a:ext uri="{FF2B5EF4-FFF2-40B4-BE49-F238E27FC236}">
                      <a16:creationId xmlns:a16="http://schemas.microsoft.com/office/drawing/2014/main" id="{A667C16A-D65B-4C53-AFBD-E991D4A5F3A2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109778" cy="534917"/>
                  <a:chOff x="377091" y="3668748"/>
                  <a:chExt cx="219556" cy="534917"/>
                </a:xfrm>
              </p:grpSpPr>
              <p:sp>
                <p:nvSpPr>
                  <p:cNvPr id="300" name="Freeform: Shape 299">
                    <a:extLst>
                      <a:ext uri="{FF2B5EF4-FFF2-40B4-BE49-F238E27FC236}">
                        <a16:creationId xmlns:a16="http://schemas.microsoft.com/office/drawing/2014/main" id="{216CAC49-51CE-4B7F-8446-99887821CF13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01" name="Freeform: Shape 300">
                    <a:extLst>
                      <a:ext uri="{FF2B5EF4-FFF2-40B4-BE49-F238E27FC236}">
                        <a16:creationId xmlns:a16="http://schemas.microsoft.com/office/drawing/2014/main" id="{60DE5D53-A666-4F79-9784-BB36B2C1BE74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02" name="Freeform: Shape 301">
                    <a:extLst>
                      <a:ext uri="{FF2B5EF4-FFF2-40B4-BE49-F238E27FC236}">
                        <a16:creationId xmlns:a16="http://schemas.microsoft.com/office/drawing/2014/main" id="{8FECEED0-53D5-4826-9CDB-380556D58914}"/>
                      </a:ext>
                    </a:extLst>
                  </p:cNvPr>
                  <p:cNvSpPr/>
                  <p:nvPr/>
                </p:nvSpPr>
                <p:spPr>
                  <a:xfrm>
                    <a:off x="525669" y="3668748"/>
                    <a:ext cx="70978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036BDFA2-D1D5-4827-84BD-7687035909CB}"/>
                </a:ext>
              </a:extLst>
            </p:cNvPr>
            <p:cNvGrpSpPr/>
            <p:nvPr/>
          </p:nvGrpSpPr>
          <p:grpSpPr>
            <a:xfrm>
              <a:off x="4529995" y="4557796"/>
              <a:ext cx="460786" cy="534917"/>
              <a:chOff x="1200919" y="4557796"/>
              <a:chExt cx="464547" cy="534917"/>
            </a:xfrm>
          </p:grpSpPr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31C338D1-7AF3-4085-AAE0-A84F01775699}"/>
                  </a:ext>
                </a:extLst>
              </p:cNvPr>
              <p:cNvGrpSpPr/>
              <p:nvPr/>
            </p:nvGrpSpPr>
            <p:grpSpPr>
              <a:xfrm>
                <a:off x="1200919" y="4557796"/>
                <a:ext cx="211279" cy="534917"/>
                <a:chOff x="377091" y="3668748"/>
                <a:chExt cx="211279" cy="534917"/>
              </a:xfrm>
            </p:grpSpPr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2F3E1E89-41C8-4B20-92B3-CCBC975539BA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93" name="Freeform: Shape 292">
                    <a:extLst>
                      <a:ext uri="{FF2B5EF4-FFF2-40B4-BE49-F238E27FC236}">
                        <a16:creationId xmlns:a16="http://schemas.microsoft.com/office/drawing/2014/main" id="{96C19AB5-38E5-4BF9-B279-37E694DE788E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94" name="Freeform: Shape 293">
                    <a:extLst>
                      <a:ext uri="{FF2B5EF4-FFF2-40B4-BE49-F238E27FC236}">
                        <a16:creationId xmlns:a16="http://schemas.microsoft.com/office/drawing/2014/main" id="{BE45FB74-EA70-4319-8B0D-52A00182FBBB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id="{AE6EF27A-FD45-4E4A-90E2-E435A5DDA61E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91" name="Freeform: Shape 290">
                    <a:extLst>
                      <a:ext uri="{FF2B5EF4-FFF2-40B4-BE49-F238E27FC236}">
                        <a16:creationId xmlns:a16="http://schemas.microsoft.com/office/drawing/2014/main" id="{C8C5AFF9-5D67-42CE-B438-C3CC410F363B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92" name="Freeform: Shape 291">
                    <a:extLst>
                      <a:ext uri="{FF2B5EF4-FFF2-40B4-BE49-F238E27FC236}">
                        <a16:creationId xmlns:a16="http://schemas.microsoft.com/office/drawing/2014/main" id="{4AB1C6FE-15CA-426A-B1C4-8FC0974AD1A1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88" name="Group 287">
                  <a:extLst>
                    <a:ext uri="{FF2B5EF4-FFF2-40B4-BE49-F238E27FC236}">
                      <a16:creationId xmlns:a16="http://schemas.microsoft.com/office/drawing/2014/main" id="{DCDDBF60-E559-4D66-B577-8815B0FBF43F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89" name="Freeform: Shape 288">
                    <a:extLst>
                      <a:ext uri="{FF2B5EF4-FFF2-40B4-BE49-F238E27FC236}">
                        <a16:creationId xmlns:a16="http://schemas.microsoft.com/office/drawing/2014/main" id="{578D11FB-C5BA-49B4-861A-BF559EDB86F9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90" name="Freeform: Shape 289">
                    <a:extLst>
                      <a:ext uri="{FF2B5EF4-FFF2-40B4-BE49-F238E27FC236}">
                        <a16:creationId xmlns:a16="http://schemas.microsoft.com/office/drawing/2014/main" id="{40CF1423-DF69-4397-82D8-23E7E9F38885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9B04254A-7771-4FFB-BCBF-71AFBABF419A}"/>
                  </a:ext>
                </a:extLst>
              </p:cNvPr>
              <p:cNvGrpSpPr/>
              <p:nvPr/>
            </p:nvGrpSpPr>
            <p:grpSpPr>
              <a:xfrm>
                <a:off x="1415386" y="4557796"/>
                <a:ext cx="250080" cy="534917"/>
                <a:chOff x="377091" y="3668748"/>
                <a:chExt cx="250080" cy="534917"/>
              </a:xfrm>
            </p:grpSpPr>
            <p:grpSp>
              <p:nvGrpSpPr>
                <p:cNvPr id="276" name="Group 275">
                  <a:extLst>
                    <a:ext uri="{FF2B5EF4-FFF2-40B4-BE49-F238E27FC236}">
                      <a16:creationId xmlns:a16="http://schemas.microsoft.com/office/drawing/2014/main" id="{CA34C563-8E30-4CB5-8781-5A19F5B02047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84" name="Freeform: Shape 283">
                    <a:extLst>
                      <a:ext uri="{FF2B5EF4-FFF2-40B4-BE49-F238E27FC236}">
                        <a16:creationId xmlns:a16="http://schemas.microsoft.com/office/drawing/2014/main" id="{91AB6C35-7FB5-4040-8F5C-390317299F21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85" name="Freeform: Shape 284">
                    <a:extLst>
                      <a:ext uri="{FF2B5EF4-FFF2-40B4-BE49-F238E27FC236}">
                        <a16:creationId xmlns:a16="http://schemas.microsoft.com/office/drawing/2014/main" id="{CF3FC98B-1780-404E-8901-16BEB09296ED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7FB753AD-D1B9-4976-B646-E524C13FB566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82" name="Freeform: Shape 281">
                    <a:extLst>
                      <a:ext uri="{FF2B5EF4-FFF2-40B4-BE49-F238E27FC236}">
                        <a16:creationId xmlns:a16="http://schemas.microsoft.com/office/drawing/2014/main" id="{99FC8CFF-82AB-4BA6-81BE-F907E814A7C6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83" name="Freeform: Shape 282">
                    <a:extLst>
                      <a:ext uri="{FF2B5EF4-FFF2-40B4-BE49-F238E27FC236}">
                        <a16:creationId xmlns:a16="http://schemas.microsoft.com/office/drawing/2014/main" id="{61777B03-0A9F-496F-82BB-37B782358AD4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E3298932-C1D4-48CC-A9D5-AF64E50AF6AC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109778" cy="534917"/>
                  <a:chOff x="377091" y="3668748"/>
                  <a:chExt cx="219556" cy="534917"/>
                </a:xfrm>
              </p:grpSpPr>
              <p:sp>
                <p:nvSpPr>
                  <p:cNvPr id="279" name="Freeform: Shape 278">
                    <a:extLst>
                      <a:ext uri="{FF2B5EF4-FFF2-40B4-BE49-F238E27FC236}">
                        <a16:creationId xmlns:a16="http://schemas.microsoft.com/office/drawing/2014/main" id="{1CE52F10-73E1-40E3-BB3B-CA7B5512EC0A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80" name="Freeform: Shape 279">
                    <a:extLst>
                      <a:ext uri="{FF2B5EF4-FFF2-40B4-BE49-F238E27FC236}">
                        <a16:creationId xmlns:a16="http://schemas.microsoft.com/office/drawing/2014/main" id="{92548584-92F5-4162-9336-AFF1A946BAD2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81" name="Freeform: Shape 280">
                    <a:extLst>
                      <a:ext uri="{FF2B5EF4-FFF2-40B4-BE49-F238E27FC236}">
                        <a16:creationId xmlns:a16="http://schemas.microsoft.com/office/drawing/2014/main" id="{CD255AD9-00EE-43EF-8138-FAA32F3F9857}"/>
                      </a:ext>
                    </a:extLst>
                  </p:cNvPr>
                  <p:cNvSpPr/>
                  <p:nvPr/>
                </p:nvSpPr>
                <p:spPr>
                  <a:xfrm>
                    <a:off x="525669" y="3668748"/>
                    <a:ext cx="70978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4EE355B-F2D7-4718-AA13-D5ED6B0FCA21}"/>
                </a:ext>
              </a:extLst>
            </p:cNvPr>
            <p:cNvGrpSpPr/>
            <p:nvPr/>
          </p:nvGrpSpPr>
          <p:grpSpPr>
            <a:xfrm flipV="1">
              <a:off x="4998349" y="4557792"/>
              <a:ext cx="475805" cy="534917"/>
              <a:chOff x="1200919" y="4557796"/>
              <a:chExt cx="464547" cy="534917"/>
            </a:xfrm>
          </p:grpSpPr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16FD5466-4935-4204-B089-C1CF56B75AC2}"/>
                  </a:ext>
                </a:extLst>
              </p:cNvPr>
              <p:cNvGrpSpPr/>
              <p:nvPr/>
            </p:nvGrpSpPr>
            <p:grpSpPr>
              <a:xfrm>
                <a:off x="1200919" y="4557796"/>
                <a:ext cx="211279" cy="534917"/>
                <a:chOff x="377091" y="3668748"/>
                <a:chExt cx="211279" cy="534917"/>
              </a:xfrm>
            </p:grpSpPr>
            <p:grpSp>
              <p:nvGrpSpPr>
                <p:cNvPr id="265" name="Group 264">
                  <a:extLst>
                    <a:ext uri="{FF2B5EF4-FFF2-40B4-BE49-F238E27FC236}">
                      <a16:creationId xmlns:a16="http://schemas.microsoft.com/office/drawing/2014/main" id="{EB382889-949C-498D-8533-F56CFDDC27AD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72" name="Freeform: Shape 271">
                    <a:extLst>
                      <a:ext uri="{FF2B5EF4-FFF2-40B4-BE49-F238E27FC236}">
                        <a16:creationId xmlns:a16="http://schemas.microsoft.com/office/drawing/2014/main" id="{3A1E3217-E599-4FE0-8247-2E99BA628746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3" name="Freeform: Shape 272">
                    <a:extLst>
                      <a:ext uri="{FF2B5EF4-FFF2-40B4-BE49-F238E27FC236}">
                        <a16:creationId xmlns:a16="http://schemas.microsoft.com/office/drawing/2014/main" id="{227750E0-A95E-433E-B3DB-C5656C8BA676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66" name="Group 265">
                  <a:extLst>
                    <a:ext uri="{FF2B5EF4-FFF2-40B4-BE49-F238E27FC236}">
                      <a16:creationId xmlns:a16="http://schemas.microsoft.com/office/drawing/2014/main" id="{6ED6A70D-5C2C-4C57-BD8C-0FE286619866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70" name="Freeform: Shape 269">
                    <a:extLst>
                      <a:ext uri="{FF2B5EF4-FFF2-40B4-BE49-F238E27FC236}">
                        <a16:creationId xmlns:a16="http://schemas.microsoft.com/office/drawing/2014/main" id="{2C0988CF-478D-471E-9F04-5DF07D375429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1" name="Freeform: Shape 270">
                    <a:extLst>
                      <a:ext uri="{FF2B5EF4-FFF2-40B4-BE49-F238E27FC236}">
                        <a16:creationId xmlns:a16="http://schemas.microsoft.com/office/drawing/2014/main" id="{C98F9F07-AE01-4B18-952F-6508D659BF42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67" name="Group 266">
                  <a:extLst>
                    <a:ext uri="{FF2B5EF4-FFF2-40B4-BE49-F238E27FC236}">
                      <a16:creationId xmlns:a16="http://schemas.microsoft.com/office/drawing/2014/main" id="{3103950E-2F74-4E8D-97CB-EEE0011A0799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68" name="Freeform: Shape 267">
                    <a:extLst>
                      <a:ext uri="{FF2B5EF4-FFF2-40B4-BE49-F238E27FC236}">
                        <a16:creationId xmlns:a16="http://schemas.microsoft.com/office/drawing/2014/main" id="{7BC286DF-79D6-4628-B2E5-5E3118843C5B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69" name="Freeform: Shape 268">
                    <a:extLst>
                      <a:ext uri="{FF2B5EF4-FFF2-40B4-BE49-F238E27FC236}">
                        <a16:creationId xmlns:a16="http://schemas.microsoft.com/office/drawing/2014/main" id="{FF6D7091-5D1C-4FF7-9B14-65D80DFDE705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D8CE74B1-E2E4-43AD-9BE2-87C3FBC9AC50}"/>
                  </a:ext>
                </a:extLst>
              </p:cNvPr>
              <p:cNvGrpSpPr/>
              <p:nvPr/>
            </p:nvGrpSpPr>
            <p:grpSpPr>
              <a:xfrm>
                <a:off x="1415386" y="4557796"/>
                <a:ext cx="250080" cy="534917"/>
                <a:chOff x="377091" y="3668748"/>
                <a:chExt cx="250080" cy="534917"/>
              </a:xfrm>
            </p:grpSpPr>
            <p:grpSp>
              <p:nvGrpSpPr>
                <p:cNvPr id="255" name="Group 254">
                  <a:extLst>
                    <a:ext uri="{FF2B5EF4-FFF2-40B4-BE49-F238E27FC236}">
                      <a16:creationId xmlns:a16="http://schemas.microsoft.com/office/drawing/2014/main" id="{D13D59D4-E4C8-4958-900E-F2DBAF6F0574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63" name="Freeform: Shape 262">
                    <a:extLst>
                      <a:ext uri="{FF2B5EF4-FFF2-40B4-BE49-F238E27FC236}">
                        <a16:creationId xmlns:a16="http://schemas.microsoft.com/office/drawing/2014/main" id="{38A1C58A-6757-4AB9-B85C-3DFAFDCA4B9B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64" name="Freeform: Shape 263">
                    <a:extLst>
                      <a:ext uri="{FF2B5EF4-FFF2-40B4-BE49-F238E27FC236}">
                        <a16:creationId xmlns:a16="http://schemas.microsoft.com/office/drawing/2014/main" id="{C22B3C40-DB1C-4D02-AB54-4DD462A87C7B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2181D558-4CD9-4D97-A415-6A60F1168A21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61" name="Freeform: Shape 260">
                    <a:extLst>
                      <a:ext uri="{FF2B5EF4-FFF2-40B4-BE49-F238E27FC236}">
                        <a16:creationId xmlns:a16="http://schemas.microsoft.com/office/drawing/2014/main" id="{F23E55C7-8CCB-477E-AAA4-0AF9264074A0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62" name="Freeform: Shape 261">
                    <a:extLst>
                      <a:ext uri="{FF2B5EF4-FFF2-40B4-BE49-F238E27FC236}">
                        <a16:creationId xmlns:a16="http://schemas.microsoft.com/office/drawing/2014/main" id="{AC650F88-D08D-47CF-873F-B77E7ECF6F8B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57" name="Group 256">
                  <a:extLst>
                    <a:ext uri="{FF2B5EF4-FFF2-40B4-BE49-F238E27FC236}">
                      <a16:creationId xmlns:a16="http://schemas.microsoft.com/office/drawing/2014/main" id="{C5969C79-BED0-4091-9B19-208455907955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109778" cy="534917"/>
                  <a:chOff x="377091" y="3668748"/>
                  <a:chExt cx="219556" cy="534917"/>
                </a:xfrm>
              </p:grpSpPr>
              <p:sp>
                <p:nvSpPr>
                  <p:cNvPr id="258" name="Freeform: Shape 257">
                    <a:extLst>
                      <a:ext uri="{FF2B5EF4-FFF2-40B4-BE49-F238E27FC236}">
                        <a16:creationId xmlns:a16="http://schemas.microsoft.com/office/drawing/2014/main" id="{C07510DC-416C-4E0D-A044-9FA5DD6454E9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59" name="Freeform: Shape 258">
                    <a:extLst>
                      <a:ext uri="{FF2B5EF4-FFF2-40B4-BE49-F238E27FC236}">
                        <a16:creationId xmlns:a16="http://schemas.microsoft.com/office/drawing/2014/main" id="{282A866B-EC05-4CB0-85C0-5BB828A30ED4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60" name="Freeform: Shape 259">
                    <a:extLst>
                      <a:ext uri="{FF2B5EF4-FFF2-40B4-BE49-F238E27FC236}">
                        <a16:creationId xmlns:a16="http://schemas.microsoft.com/office/drawing/2014/main" id="{FDAD0BF3-BD7F-4EB1-AA3D-22F0841BAD24}"/>
                      </a:ext>
                    </a:extLst>
                  </p:cNvPr>
                  <p:cNvSpPr/>
                  <p:nvPr/>
                </p:nvSpPr>
                <p:spPr>
                  <a:xfrm>
                    <a:off x="525669" y="3668748"/>
                    <a:ext cx="70978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59FAF40F-2FA5-4A90-A065-67360EB5244A}"/>
                </a:ext>
              </a:extLst>
            </p:cNvPr>
            <p:cNvGrpSpPr/>
            <p:nvPr/>
          </p:nvGrpSpPr>
          <p:grpSpPr>
            <a:xfrm>
              <a:off x="5483498" y="4558919"/>
              <a:ext cx="466844" cy="534917"/>
              <a:chOff x="1200919" y="4557796"/>
              <a:chExt cx="464547" cy="534917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C533B168-2E8A-42CC-B8C9-4CB4068AD1C3}"/>
                  </a:ext>
                </a:extLst>
              </p:cNvPr>
              <p:cNvGrpSpPr/>
              <p:nvPr/>
            </p:nvGrpSpPr>
            <p:grpSpPr>
              <a:xfrm>
                <a:off x="1200919" y="4557796"/>
                <a:ext cx="211279" cy="534917"/>
                <a:chOff x="377091" y="3668748"/>
                <a:chExt cx="211279" cy="534917"/>
              </a:xfrm>
            </p:grpSpPr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FEB945E0-B66F-472A-B8EA-DF381B851C65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51" name="Freeform: Shape 250">
                    <a:extLst>
                      <a:ext uri="{FF2B5EF4-FFF2-40B4-BE49-F238E27FC236}">
                        <a16:creationId xmlns:a16="http://schemas.microsoft.com/office/drawing/2014/main" id="{0D6F4CC3-03BD-4811-903C-B643E7E98714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52" name="Freeform: Shape 251">
                    <a:extLst>
                      <a:ext uri="{FF2B5EF4-FFF2-40B4-BE49-F238E27FC236}">
                        <a16:creationId xmlns:a16="http://schemas.microsoft.com/office/drawing/2014/main" id="{4216A931-E601-44EC-97B8-847B4D0EB7C3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BA18CD98-9F1A-4BE7-89FF-F35342A551F3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49" name="Freeform: Shape 248">
                    <a:extLst>
                      <a:ext uri="{FF2B5EF4-FFF2-40B4-BE49-F238E27FC236}">
                        <a16:creationId xmlns:a16="http://schemas.microsoft.com/office/drawing/2014/main" id="{C00830DD-5FCF-4819-BB29-E3F706B40AB4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50" name="Freeform: Shape 249">
                    <a:extLst>
                      <a:ext uri="{FF2B5EF4-FFF2-40B4-BE49-F238E27FC236}">
                        <a16:creationId xmlns:a16="http://schemas.microsoft.com/office/drawing/2014/main" id="{82C5BFEF-95ED-411A-8ADB-B850BAE446E5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C31077F6-4056-4121-8E07-A03C703AA68C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47" name="Freeform: Shape 246">
                    <a:extLst>
                      <a:ext uri="{FF2B5EF4-FFF2-40B4-BE49-F238E27FC236}">
                        <a16:creationId xmlns:a16="http://schemas.microsoft.com/office/drawing/2014/main" id="{7234306F-5E62-4099-929A-29EA81895679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48" name="Freeform: Shape 247">
                    <a:extLst>
                      <a:ext uri="{FF2B5EF4-FFF2-40B4-BE49-F238E27FC236}">
                        <a16:creationId xmlns:a16="http://schemas.microsoft.com/office/drawing/2014/main" id="{F58B58D9-EA3C-4561-8CAE-8666D56D89D9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FEE96560-3450-4CE2-94DB-A71CC8615D78}"/>
                  </a:ext>
                </a:extLst>
              </p:cNvPr>
              <p:cNvGrpSpPr/>
              <p:nvPr/>
            </p:nvGrpSpPr>
            <p:grpSpPr>
              <a:xfrm>
                <a:off x="1415386" y="4557796"/>
                <a:ext cx="250080" cy="534917"/>
                <a:chOff x="377091" y="3668748"/>
                <a:chExt cx="250080" cy="534917"/>
              </a:xfrm>
            </p:grpSpPr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E6560CA5-E4CA-41E4-8CE3-6D79B5DE42CF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42" name="Freeform: Shape 241">
                    <a:extLst>
                      <a:ext uri="{FF2B5EF4-FFF2-40B4-BE49-F238E27FC236}">
                        <a16:creationId xmlns:a16="http://schemas.microsoft.com/office/drawing/2014/main" id="{0EB37512-8E98-4E3C-B254-A68294878EAF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43" name="Freeform: Shape 242">
                    <a:extLst>
                      <a:ext uri="{FF2B5EF4-FFF2-40B4-BE49-F238E27FC236}">
                        <a16:creationId xmlns:a16="http://schemas.microsoft.com/office/drawing/2014/main" id="{ACF389B3-23E3-46EE-B090-0C7EAEFA87E2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35" name="Group 234">
                  <a:extLst>
                    <a:ext uri="{FF2B5EF4-FFF2-40B4-BE49-F238E27FC236}">
                      <a16:creationId xmlns:a16="http://schemas.microsoft.com/office/drawing/2014/main" id="{FE5C48BE-BEEF-4DAF-830D-AFD4E918EB9A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40" name="Freeform: Shape 239">
                    <a:extLst>
                      <a:ext uri="{FF2B5EF4-FFF2-40B4-BE49-F238E27FC236}">
                        <a16:creationId xmlns:a16="http://schemas.microsoft.com/office/drawing/2014/main" id="{6845F4A9-6090-46A7-B02E-65696423E7C9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41" name="Freeform: Shape 240">
                    <a:extLst>
                      <a:ext uri="{FF2B5EF4-FFF2-40B4-BE49-F238E27FC236}">
                        <a16:creationId xmlns:a16="http://schemas.microsoft.com/office/drawing/2014/main" id="{F078E5B7-BA92-4E14-BBD2-EE41C1EF14B0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36" name="Group 235">
                  <a:extLst>
                    <a:ext uri="{FF2B5EF4-FFF2-40B4-BE49-F238E27FC236}">
                      <a16:creationId xmlns:a16="http://schemas.microsoft.com/office/drawing/2014/main" id="{33881B4B-FC6E-4C8E-9622-FE02FFBDDAE3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109778" cy="534917"/>
                  <a:chOff x="377091" y="3668748"/>
                  <a:chExt cx="219556" cy="534917"/>
                </a:xfrm>
              </p:grpSpPr>
              <p:sp>
                <p:nvSpPr>
                  <p:cNvPr id="237" name="Freeform: Shape 236">
                    <a:extLst>
                      <a:ext uri="{FF2B5EF4-FFF2-40B4-BE49-F238E27FC236}">
                        <a16:creationId xmlns:a16="http://schemas.microsoft.com/office/drawing/2014/main" id="{A2712468-5280-45E0-BBF0-9D1C7C97E4B2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38" name="Freeform: Shape 237">
                    <a:extLst>
                      <a:ext uri="{FF2B5EF4-FFF2-40B4-BE49-F238E27FC236}">
                        <a16:creationId xmlns:a16="http://schemas.microsoft.com/office/drawing/2014/main" id="{E1DB05A8-59D9-4214-BD80-F854E357C554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39" name="Freeform: Shape 238">
                    <a:extLst>
                      <a:ext uri="{FF2B5EF4-FFF2-40B4-BE49-F238E27FC236}">
                        <a16:creationId xmlns:a16="http://schemas.microsoft.com/office/drawing/2014/main" id="{02BDD722-3D09-4F80-A790-37FDA93CA5FE}"/>
                      </a:ext>
                    </a:extLst>
                  </p:cNvPr>
                  <p:cNvSpPr/>
                  <p:nvPr/>
                </p:nvSpPr>
                <p:spPr>
                  <a:xfrm>
                    <a:off x="525669" y="3668748"/>
                    <a:ext cx="70978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0E42FD9-6B40-41A6-90D2-E5322C5B896F}"/>
                </a:ext>
              </a:extLst>
            </p:cNvPr>
            <p:cNvGrpSpPr/>
            <p:nvPr/>
          </p:nvGrpSpPr>
          <p:grpSpPr>
            <a:xfrm flipV="1">
              <a:off x="5953000" y="4558918"/>
              <a:ext cx="476573" cy="534917"/>
              <a:chOff x="1200919" y="4557796"/>
              <a:chExt cx="464547" cy="534917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E906606A-EB5F-4D7F-91A7-C4DA40D0D612}"/>
                  </a:ext>
                </a:extLst>
              </p:cNvPr>
              <p:cNvGrpSpPr/>
              <p:nvPr/>
            </p:nvGrpSpPr>
            <p:grpSpPr>
              <a:xfrm>
                <a:off x="1200919" y="4557796"/>
                <a:ext cx="211279" cy="534917"/>
                <a:chOff x="377091" y="3668748"/>
                <a:chExt cx="211279" cy="534917"/>
              </a:xfrm>
            </p:grpSpPr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4679C5BD-80C0-41C7-95F9-82C218F8C8E9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30" name="Freeform: Shape 229">
                    <a:extLst>
                      <a:ext uri="{FF2B5EF4-FFF2-40B4-BE49-F238E27FC236}">
                        <a16:creationId xmlns:a16="http://schemas.microsoft.com/office/drawing/2014/main" id="{5FE34060-3665-4927-8F73-B84B425BD13A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31" name="Freeform: Shape 230">
                    <a:extLst>
                      <a:ext uri="{FF2B5EF4-FFF2-40B4-BE49-F238E27FC236}">
                        <a16:creationId xmlns:a16="http://schemas.microsoft.com/office/drawing/2014/main" id="{20EFC6C6-8797-424C-A950-04350734DEAC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DF294005-1CC8-472E-9858-2C3D256436B0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28" name="Freeform: Shape 227">
                    <a:extLst>
                      <a:ext uri="{FF2B5EF4-FFF2-40B4-BE49-F238E27FC236}">
                        <a16:creationId xmlns:a16="http://schemas.microsoft.com/office/drawing/2014/main" id="{06969F11-D320-4513-BC8C-0457BA7E4193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9" name="Freeform: Shape 228">
                    <a:extLst>
                      <a:ext uri="{FF2B5EF4-FFF2-40B4-BE49-F238E27FC236}">
                        <a16:creationId xmlns:a16="http://schemas.microsoft.com/office/drawing/2014/main" id="{E786A350-6C51-4183-AAC1-C5FD993FE549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25" name="Group 224">
                  <a:extLst>
                    <a:ext uri="{FF2B5EF4-FFF2-40B4-BE49-F238E27FC236}">
                      <a16:creationId xmlns:a16="http://schemas.microsoft.com/office/drawing/2014/main" id="{9F59F3B3-E0E3-4FA4-8A1D-95D5608B846C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26" name="Freeform: Shape 225">
                    <a:extLst>
                      <a:ext uri="{FF2B5EF4-FFF2-40B4-BE49-F238E27FC236}">
                        <a16:creationId xmlns:a16="http://schemas.microsoft.com/office/drawing/2014/main" id="{C5D6CCAB-A16C-4D9F-9F69-8FA3490D92F4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7" name="Freeform: Shape 226">
                    <a:extLst>
                      <a:ext uri="{FF2B5EF4-FFF2-40B4-BE49-F238E27FC236}">
                        <a16:creationId xmlns:a16="http://schemas.microsoft.com/office/drawing/2014/main" id="{57F75B05-B6F1-470C-BD10-065356066B02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CCBAAFD3-88E2-4544-AD18-246631DF69B5}"/>
                  </a:ext>
                </a:extLst>
              </p:cNvPr>
              <p:cNvGrpSpPr/>
              <p:nvPr/>
            </p:nvGrpSpPr>
            <p:grpSpPr>
              <a:xfrm>
                <a:off x="1415386" y="4557796"/>
                <a:ext cx="250080" cy="534917"/>
                <a:chOff x="377091" y="3668748"/>
                <a:chExt cx="250080" cy="534917"/>
              </a:xfrm>
            </p:grpSpPr>
            <p:grpSp>
              <p:nvGrpSpPr>
                <p:cNvPr id="213" name="Group 212">
                  <a:extLst>
                    <a:ext uri="{FF2B5EF4-FFF2-40B4-BE49-F238E27FC236}">
                      <a16:creationId xmlns:a16="http://schemas.microsoft.com/office/drawing/2014/main" id="{DDA8559B-89E2-4568-9933-4E8186F672FD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21" name="Freeform: Shape 220">
                    <a:extLst>
                      <a:ext uri="{FF2B5EF4-FFF2-40B4-BE49-F238E27FC236}">
                        <a16:creationId xmlns:a16="http://schemas.microsoft.com/office/drawing/2014/main" id="{2585EAF7-67C2-439C-A97B-E32852BD4D5D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2" name="Freeform: Shape 221">
                    <a:extLst>
                      <a:ext uri="{FF2B5EF4-FFF2-40B4-BE49-F238E27FC236}">
                        <a16:creationId xmlns:a16="http://schemas.microsoft.com/office/drawing/2014/main" id="{30F46A60-A84F-42AA-8069-AA6F648E6B85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14" name="Group 213">
                  <a:extLst>
                    <a:ext uri="{FF2B5EF4-FFF2-40B4-BE49-F238E27FC236}">
                      <a16:creationId xmlns:a16="http://schemas.microsoft.com/office/drawing/2014/main" id="{3376BF12-1F98-4771-A100-30AA647196F8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19" name="Freeform: Shape 218">
                    <a:extLst>
                      <a:ext uri="{FF2B5EF4-FFF2-40B4-BE49-F238E27FC236}">
                        <a16:creationId xmlns:a16="http://schemas.microsoft.com/office/drawing/2014/main" id="{3F32A934-5C3D-4FF2-90E1-FA35641F05D9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0" name="Freeform: Shape 219">
                    <a:extLst>
                      <a:ext uri="{FF2B5EF4-FFF2-40B4-BE49-F238E27FC236}">
                        <a16:creationId xmlns:a16="http://schemas.microsoft.com/office/drawing/2014/main" id="{14005790-4AC0-4544-8B89-EC84AE3325FA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D468B29A-4AA5-4828-AF16-18280C81CA20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109778" cy="534917"/>
                  <a:chOff x="377091" y="3668748"/>
                  <a:chExt cx="219556" cy="534917"/>
                </a:xfrm>
              </p:grpSpPr>
              <p:sp>
                <p:nvSpPr>
                  <p:cNvPr id="216" name="Freeform: Shape 215">
                    <a:extLst>
                      <a:ext uri="{FF2B5EF4-FFF2-40B4-BE49-F238E27FC236}">
                        <a16:creationId xmlns:a16="http://schemas.microsoft.com/office/drawing/2014/main" id="{D2BE036F-BBAE-49DF-B6F4-90B6A6F87A3B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17" name="Freeform: Shape 216">
                    <a:extLst>
                      <a:ext uri="{FF2B5EF4-FFF2-40B4-BE49-F238E27FC236}">
                        <a16:creationId xmlns:a16="http://schemas.microsoft.com/office/drawing/2014/main" id="{CF9D860B-C6E0-40FC-8B72-02C30E362492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18" name="Freeform: Shape 217">
                    <a:extLst>
                      <a:ext uri="{FF2B5EF4-FFF2-40B4-BE49-F238E27FC236}">
                        <a16:creationId xmlns:a16="http://schemas.microsoft.com/office/drawing/2014/main" id="{701CE377-FE30-48AD-AE8A-F1EDC2AE1709}"/>
                      </a:ext>
                    </a:extLst>
                  </p:cNvPr>
                  <p:cNvSpPr/>
                  <p:nvPr/>
                </p:nvSpPr>
                <p:spPr>
                  <a:xfrm>
                    <a:off x="525669" y="3668748"/>
                    <a:ext cx="70978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2BCE822-E7F9-446B-B3F4-8C6E4D432999}"/>
                </a:ext>
              </a:extLst>
            </p:cNvPr>
            <p:cNvGrpSpPr/>
            <p:nvPr/>
          </p:nvGrpSpPr>
          <p:grpSpPr>
            <a:xfrm>
              <a:off x="6426982" y="4558919"/>
              <a:ext cx="479747" cy="534917"/>
              <a:chOff x="1200919" y="4557796"/>
              <a:chExt cx="464547" cy="534917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E62A363D-056B-4FF4-97F9-21DCC5F69DA7}"/>
                  </a:ext>
                </a:extLst>
              </p:cNvPr>
              <p:cNvGrpSpPr/>
              <p:nvPr/>
            </p:nvGrpSpPr>
            <p:grpSpPr>
              <a:xfrm>
                <a:off x="1200919" y="4557796"/>
                <a:ext cx="211279" cy="534917"/>
                <a:chOff x="377091" y="3668748"/>
                <a:chExt cx="211279" cy="534917"/>
              </a:xfrm>
            </p:grpSpPr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907709A7-591E-4531-A501-06E5F2BC1A90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09" name="Freeform: Shape 208">
                    <a:extLst>
                      <a:ext uri="{FF2B5EF4-FFF2-40B4-BE49-F238E27FC236}">
                        <a16:creationId xmlns:a16="http://schemas.microsoft.com/office/drawing/2014/main" id="{44FEC839-CECF-4629-8D51-415F97DFC386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10" name="Freeform: Shape 209">
                    <a:extLst>
                      <a:ext uri="{FF2B5EF4-FFF2-40B4-BE49-F238E27FC236}">
                        <a16:creationId xmlns:a16="http://schemas.microsoft.com/office/drawing/2014/main" id="{BAA57A4E-9219-4150-B96D-675839D7C921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03" name="Group 202">
                  <a:extLst>
                    <a:ext uri="{FF2B5EF4-FFF2-40B4-BE49-F238E27FC236}">
                      <a16:creationId xmlns:a16="http://schemas.microsoft.com/office/drawing/2014/main" id="{62E15BA6-59E9-46B2-88FF-F78E2218F44C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07" name="Freeform: Shape 206">
                    <a:extLst>
                      <a:ext uri="{FF2B5EF4-FFF2-40B4-BE49-F238E27FC236}">
                        <a16:creationId xmlns:a16="http://schemas.microsoft.com/office/drawing/2014/main" id="{1DEBA3D0-FCDD-49CC-898A-602ABF525563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08" name="Freeform: Shape 207">
                    <a:extLst>
                      <a:ext uri="{FF2B5EF4-FFF2-40B4-BE49-F238E27FC236}">
                        <a16:creationId xmlns:a16="http://schemas.microsoft.com/office/drawing/2014/main" id="{D8CA98B1-17B0-4758-90F5-993FA7EA75DF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12948166-DCDD-4FE3-AC4C-957E644E59AB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05" name="Freeform: Shape 204">
                    <a:extLst>
                      <a:ext uri="{FF2B5EF4-FFF2-40B4-BE49-F238E27FC236}">
                        <a16:creationId xmlns:a16="http://schemas.microsoft.com/office/drawing/2014/main" id="{7C2A5B8D-5F6B-4C5F-B161-622A0C73492B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06" name="Freeform: Shape 205">
                    <a:extLst>
                      <a:ext uri="{FF2B5EF4-FFF2-40B4-BE49-F238E27FC236}">
                        <a16:creationId xmlns:a16="http://schemas.microsoft.com/office/drawing/2014/main" id="{75F05D91-BB54-4AC7-B463-2E08DFC1DBBB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61C681FE-FA6C-4D16-80CB-32E717084AF3}"/>
                  </a:ext>
                </a:extLst>
              </p:cNvPr>
              <p:cNvGrpSpPr/>
              <p:nvPr/>
            </p:nvGrpSpPr>
            <p:grpSpPr>
              <a:xfrm>
                <a:off x="1415386" y="4557796"/>
                <a:ext cx="250080" cy="534917"/>
                <a:chOff x="377091" y="3668748"/>
                <a:chExt cx="250080" cy="534917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C4FE5ADC-C766-422F-9A72-FAC84EB618C1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00" name="Freeform: Shape 199">
                    <a:extLst>
                      <a:ext uri="{FF2B5EF4-FFF2-40B4-BE49-F238E27FC236}">
                        <a16:creationId xmlns:a16="http://schemas.microsoft.com/office/drawing/2014/main" id="{0E951C62-1270-4F7B-B471-31217539A5F9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01" name="Freeform: Shape 200">
                    <a:extLst>
                      <a:ext uri="{FF2B5EF4-FFF2-40B4-BE49-F238E27FC236}">
                        <a16:creationId xmlns:a16="http://schemas.microsoft.com/office/drawing/2014/main" id="{B5BD2D97-DA45-4EA6-8265-946FF74FC909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A1A56B04-A7C1-4975-88C2-DC7ECC030E92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198" name="Freeform: Shape 197">
                    <a:extLst>
                      <a:ext uri="{FF2B5EF4-FFF2-40B4-BE49-F238E27FC236}">
                        <a16:creationId xmlns:a16="http://schemas.microsoft.com/office/drawing/2014/main" id="{07A39938-F2F1-47A1-A0D3-E770BFC7179A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99" name="Freeform: Shape 198">
                    <a:extLst>
                      <a:ext uri="{FF2B5EF4-FFF2-40B4-BE49-F238E27FC236}">
                        <a16:creationId xmlns:a16="http://schemas.microsoft.com/office/drawing/2014/main" id="{B9F5DA2A-A994-4B96-B209-2BA17FCE5E29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B0E9BF9C-54F0-42B8-BC7B-56375812D7AF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109778" cy="534917"/>
                  <a:chOff x="377091" y="3668748"/>
                  <a:chExt cx="219556" cy="534917"/>
                </a:xfrm>
              </p:grpSpPr>
              <p:sp>
                <p:nvSpPr>
                  <p:cNvPr id="195" name="Freeform: Shape 194">
                    <a:extLst>
                      <a:ext uri="{FF2B5EF4-FFF2-40B4-BE49-F238E27FC236}">
                        <a16:creationId xmlns:a16="http://schemas.microsoft.com/office/drawing/2014/main" id="{EF0344AA-8EBB-4A42-AAA5-E9D2F30E6C03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96" name="Freeform: Shape 195">
                    <a:extLst>
                      <a:ext uri="{FF2B5EF4-FFF2-40B4-BE49-F238E27FC236}">
                        <a16:creationId xmlns:a16="http://schemas.microsoft.com/office/drawing/2014/main" id="{CC11A513-9E31-4F06-94BA-F4A8317B5110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97" name="Freeform: Shape 196">
                    <a:extLst>
                      <a:ext uri="{FF2B5EF4-FFF2-40B4-BE49-F238E27FC236}">
                        <a16:creationId xmlns:a16="http://schemas.microsoft.com/office/drawing/2014/main" id="{21EDE22C-796A-4621-BE16-3EB0143F5B3C}"/>
                      </a:ext>
                    </a:extLst>
                  </p:cNvPr>
                  <p:cNvSpPr/>
                  <p:nvPr/>
                </p:nvSpPr>
                <p:spPr>
                  <a:xfrm>
                    <a:off x="525669" y="3668748"/>
                    <a:ext cx="70978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FC60954-148D-4479-8682-6FB547CD37DD}"/>
                </a:ext>
              </a:extLst>
            </p:cNvPr>
            <p:cNvGrpSpPr/>
            <p:nvPr/>
          </p:nvGrpSpPr>
          <p:grpSpPr>
            <a:xfrm flipV="1">
              <a:off x="6909387" y="4558918"/>
              <a:ext cx="472451" cy="534917"/>
              <a:chOff x="1200919" y="4557796"/>
              <a:chExt cx="464547" cy="534917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6726B311-DE44-4BF5-9907-531F1B421026}"/>
                  </a:ext>
                </a:extLst>
              </p:cNvPr>
              <p:cNvGrpSpPr/>
              <p:nvPr/>
            </p:nvGrpSpPr>
            <p:grpSpPr>
              <a:xfrm>
                <a:off x="1200919" y="4557796"/>
                <a:ext cx="211279" cy="534917"/>
                <a:chOff x="377091" y="3668748"/>
                <a:chExt cx="211279" cy="534917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EE3FFCF9-B98C-4D26-B59D-830B109C3970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188" name="Freeform: Shape 187">
                    <a:extLst>
                      <a:ext uri="{FF2B5EF4-FFF2-40B4-BE49-F238E27FC236}">
                        <a16:creationId xmlns:a16="http://schemas.microsoft.com/office/drawing/2014/main" id="{E78E6772-A00F-426E-B435-EF64F1EF366F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89" name="Freeform: Shape 188">
                    <a:extLst>
                      <a:ext uri="{FF2B5EF4-FFF2-40B4-BE49-F238E27FC236}">
                        <a16:creationId xmlns:a16="http://schemas.microsoft.com/office/drawing/2014/main" id="{91105913-4756-4D83-A65D-1235700ADDEE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EFE065F8-05B8-43AF-9F80-85CB0F719F9D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186" name="Freeform: Shape 185">
                    <a:extLst>
                      <a:ext uri="{FF2B5EF4-FFF2-40B4-BE49-F238E27FC236}">
                        <a16:creationId xmlns:a16="http://schemas.microsoft.com/office/drawing/2014/main" id="{A69F3482-F2E7-4ED7-A53F-D1885D5785C8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87" name="Freeform: Shape 186">
                    <a:extLst>
                      <a:ext uri="{FF2B5EF4-FFF2-40B4-BE49-F238E27FC236}">
                        <a16:creationId xmlns:a16="http://schemas.microsoft.com/office/drawing/2014/main" id="{B8D4099F-A19C-4925-A435-DE964F592392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89B5ED0E-4631-4477-A273-87DE21839481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184" name="Freeform: Shape 183">
                    <a:extLst>
                      <a:ext uri="{FF2B5EF4-FFF2-40B4-BE49-F238E27FC236}">
                        <a16:creationId xmlns:a16="http://schemas.microsoft.com/office/drawing/2014/main" id="{BC88EDC8-072F-4E8D-92E1-C8491454EC06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85" name="Freeform: Shape 184">
                    <a:extLst>
                      <a:ext uri="{FF2B5EF4-FFF2-40B4-BE49-F238E27FC236}">
                        <a16:creationId xmlns:a16="http://schemas.microsoft.com/office/drawing/2014/main" id="{E7B90A60-4FF7-4E66-8B62-76B3272CE043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2A50ACD2-B7C7-47D1-9119-C0FCBA35E0AA}"/>
                  </a:ext>
                </a:extLst>
              </p:cNvPr>
              <p:cNvGrpSpPr/>
              <p:nvPr/>
            </p:nvGrpSpPr>
            <p:grpSpPr>
              <a:xfrm>
                <a:off x="1415386" y="4557796"/>
                <a:ext cx="250080" cy="534917"/>
                <a:chOff x="377091" y="3668748"/>
                <a:chExt cx="250080" cy="534917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9DB93E74-9C82-4BD9-9FE2-2F0203E5C349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179" name="Freeform: Shape 178">
                    <a:extLst>
                      <a:ext uri="{FF2B5EF4-FFF2-40B4-BE49-F238E27FC236}">
                        <a16:creationId xmlns:a16="http://schemas.microsoft.com/office/drawing/2014/main" id="{B151F2EA-5E0D-441E-9348-AE488CB0BB75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80" name="Freeform: Shape 179">
                    <a:extLst>
                      <a:ext uri="{FF2B5EF4-FFF2-40B4-BE49-F238E27FC236}">
                        <a16:creationId xmlns:a16="http://schemas.microsoft.com/office/drawing/2014/main" id="{13AEDE76-F982-4926-B99C-ADC2D0CC1CBA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7B972232-DA8F-483B-90F7-CE0CE2961186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177" name="Freeform: Shape 176">
                    <a:extLst>
                      <a:ext uri="{FF2B5EF4-FFF2-40B4-BE49-F238E27FC236}">
                        <a16:creationId xmlns:a16="http://schemas.microsoft.com/office/drawing/2014/main" id="{018D83B6-5F1C-4588-8D20-79CFA1618FBC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78" name="Freeform: Shape 177">
                    <a:extLst>
                      <a:ext uri="{FF2B5EF4-FFF2-40B4-BE49-F238E27FC236}">
                        <a16:creationId xmlns:a16="http://schemas.microsoft.com/office/drawing/2014/main" id="{3BBF834D-8A69-47E9-90AD-3CFD1F587F8E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EFDC7B27-A817-478C-8C10-90B54CFB57A7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109778" cy="534917"/>
                  <a:chOff x="377091" y="3668748"/>
                  <a:chExt cx="219556" cy="534917"/>
                </a:xfrm>
              </p:grpSpPr>
              <p:sp>
                <p:nvSpPr>
                  <p:cNvPr id="174" name="Freeform: Shape 173">
                    <a:extLst>
                      <a:ext uri="{FF2B5EF4-FFF2-40B4-BE49-F238E27FC236}">
                        <a16:creationId xmlns:a16="http://schemas.microsoft.com/office/drawing/2014/main" id="{C08AB7D3-AD33-4349-9171-10D02726213C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75" name="Freeform: Shape 174">
                    <a:extLst>
                      <a:ext uri="{FF2B5EF4-FFF2-40B4-BE49-F238E27FC236}">
                        <a16:creationId xmlns:a16="http://schemas.microsoft.com/office/drawing/2014/main" id="{ECA5C152-9694-42A2-9682-601239BA3A17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76" name="Freeform: Shape 175">
                    <a:extLst>
                      <a:ext uri="{FF2B5EF4-FFF2-40B4-BE49-F238E27FC236}">
                        <a16:creationId xmlns:a16="http://schemas.microsoft.com/office/drawing/2014/main" id="{3AC583BA-EB16-483A-A5FD-8B7A90C83A4A}"/>
                      </a:ext>
                    </a:extLst>
                  </p:cNvPr>
                  <p:cNvSpPr/>
                  <p:nvPr/>
                </p:nvSpPr>
                <p:spPr>
                  <a:xfrm>
                    <a:off x="525669" y="3668748"/>
                    <a:ext cx="70978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B42296C-606F-4DD8-9D2B-E1C9B1E4D494}"/>
                </a:ext>
              </a:extLst>
            </p:cNvPr>
            <p:cNvGrpSpPr/>
            <p:nvPr/>
          </p:nvGrpSpPr>
          <p:grpSpPr>
            <a:xfrm>
              <a:off x="7392152" y="4558919"/>
              <a:ext cx="460786" cy="534917"/>
              <a:chOff x="1200919" y="4557796"/>
              <a:chExt cx="464547" cy="534917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E0285062-7EE0-4980-BCBB-7D9E353D5526}"/>
                  </a:ext>
                </a:extLst>
              </p:cNvPr>
              <p:cNvGrpSpPr/>
              <p:nvPr/>
            </p:nvGrpSpPr>
            <p:grpSpPr>
              <a:xfrm>
                <a:off x="1200919" y="4557796"/>
                <a:ext cx="211279" cy="534917"/>
                <a:chOff x="377091" y="3668748"/>
                <a:chExt cx="211279" cy="534917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4D853D67-205B-4F04-A922-A881EB1A30F0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085AE876-FF25-47BC-827F-E6556F8E1E7F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F8A33C8-A888-434B-A147-D2123EC2B86F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C5B2249B-396E-402A-B95F-944C2030D189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165" name="Freeform: Shape 164">
                    <a:extLst>
                      <a:ext uri="{FF2B5EF4-FFF2-40B4-BE49-F238E27FC236}">
                        <a16:creationId xmlns:a16="http://schemas.microsoft.com/office/drawing/2014/main" id="{02E1316F-35F4-4ECF-AB0C-97D69CAC3CDD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66" name="Freeform: Shape 165">
                    <a:extLst>
                      <a:ext uri="{FF2B5EF4-FFF2-40B4-BE49-F238E27FC236}">
                        <a16:creationId xmlns:a16="http://schemas.microsoft.com/office/drawing/2014/main" id="{821D272D-E1DE-4421-AAF8-0923550492B5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01809BF8-C2E3-41E7-BD7E-CCF57DE69686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163" name="Freeform: Shape 162">
                    <a:extLst>
                      <a:ext uri="{FF2B5EF4-FFF2-40B4-BE49-F238E27FC236}">
                        <a16:creationId xmlns:a16="http://schemas.microsoft.com/office/drawing/2014/main" id="{E8B00325-6B6C-4221-ABD3-13F41B20011A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64" name="Freeform: Shape 163">
                    <a:extLst>
                      <a:ext uri="{FF2B5EF4-FFF2-40B4-BE49-F238E27FC236}">
                        <a16:creationId xmlns:a16="http://schemas.microsoft.com/office/drawing/2014/main" id="{D555EF95-990E-454D-9A18-644302D3A083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C7F6874B-6581-43B6-A466-ADCDC5F231CE}"/>
                  </a:ext>
                </a:extLst>
              </p:cNvPr>
              <p:cNvGrpSpPr/>
              <p:nvPr/>
            </p:nvGrpSpPr>
            <p:grpSpPr>
              <a:xfrm>
                <a:off x="1415386" y="4557796"/>
                <a:ext cx="250080" cy="534917"/>
                <a:chOff x="377091" y="3668748"/>
                <a:chExt cx="250080" cy="534917"/>
              </a:xfrm>
            </p:grpSpPr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1D208122-C2C2-450A-963F-F10CD96624CF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158" name="Freeform: Shape 157">
                    <a:extLst>
                      <a:ext uri="{FF2B5EF4-FFF2-40B4-BE49-F238E27FC236}">
                        <a16:creationId xmlns:a16="http://schemas.microsoft.com/office/drawing/2014/main" id="{70EA1C19-4465-4922-BBDC-4C544DDEDFCD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59" name="Freeform: Shape 158">
                    <a:extLst>
                      <a:ext uri="{FF2B5EF4-FFF2-40B4-BE49-F238E27FC236}">
                        <a16:creationId xmlns:a16="http://schemas.microsoft.com/office/drawing/2014/main" id="{86E8C946-FCCB-499E-93E5-F2F7ADA22CDB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ABB8FB0C-5491-4772-80E0-38DDCF4E3149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AC7019A6-1FDB-437E-821A-9BB0FDBCEC0C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7967B85F-6E89-49FC-9A83-A11F366FDF4E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67F2EBDC-0502-4762-85E4-B48333F83F72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109778" cy="534917"/>
                  <a:chOff x="377091" y="3668748"/>
                  <a:chExt cx="219556" cy="534917"/>
                </a:xfrm>
              </p:grpSpPr>
              <p:sp>
                <p:nvSpPr>
                  <p:cNvPr id="153" name="Freeform: Shape 152">
                    <a:extLst>
                      <a:ext uri="{FF2B5EF4-FFF2-40B4-BE49-F238E27FC236}">
                        <a16:creationId xmlns:a16="http://schemas.microsoft.com/office/drawing/2014/main" id="{88F3AF19-3790-44D0-B71B-D53A39DF9F77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54" name="Freeform: Shape 153">
                    <a:extLst>
                      <a:ext uri="{FF2B5EF4-FFF2-40B4-BE49-F238E27FC236}">
                        <a16:creationId xmlns:a16="http://schemas.microsoft.com/office/drawing/2014/main" id="{4CFD4B2B-3A57-4340-B104-A09F8D02532B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55" name="Freeform: Shape 154">
                    <a:extLst>
                      <a:ext uri="{FF2B5EF4-FFF2-40B4-BE49-F238E27FC236}">
                        <a16:creationId xmlns:a16="http://schemas.microsoft.com/office/drawing/2014/main" id="{4402EDF3-CCF2-4BEE-A821-1841A541229E}"/>
                      </a:ext>
                    </a:extLst>
                  </p:cNvPr>
                  <p:cNvSpPr/>
                  <p:nvPr/>
                </p:nvSpPr>
                <p:spPr>
                  <a:xfrm>
                    <a:off x="525669" y="3668748"/>
                    <a:ext cx="70978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A8E3AB1-0076-4841-AE57-97B64525AF73}"/>
                </a:ext>
              </a:extLst>
            </p:cNvPr>
            <p:cNvGrpSpPr/>
            <p:nvPr/>
          </p:nvGrpSpPr>
          <p:grpSpPr>
            <a:xfrm flipV="1">
              <a:off x="7860507" y="4558917"/>
              <a:ext cx="468884" cy="534917"/>
              <a:chOff x="1200919" y="4557796"/>
              <a:chExt cx="464547" cy="534917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EE51AF96-399E-4E8D-A146-B0F026AA3866}"/>
                  </a:ext>
                </a:extLst>
              </p:cNvPr>
              <p:cNvGrpSpPr/>
              <p:nvPr/>
            </p:nvGrpSpPr>
            <p:grpSpPr>
              <a:xfrm>
                <a:off x="1200919" y="4557796"/>
                <a:ext cx="211279" cy="534917"/>
                <a:chOff x="377091" y="3668748"/>
                <a:chExt cx="211279" cy="534917"/>
              </a:xfrm>
            </p:grpSpPr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24D2BC72-8E37-447F-A220-8E9CDA22FE06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146" name="Freeform: Shape 145">
                    <a:extLst>
                      <a:ext uri="{FF2B5EF4-FFF2-40B4-BE49-F238E27FC236}">
                        <a16:creationId xmlns:a16="http://schemas.microsoft.com/office/drawing/2014/main" id="{EB3C6367-C6EE-44CB-978A-EE78035B55D7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47" name="Freeform: Shape 146">
                    <a:extLst>
                      <a:ext uri="{FF2B5EF4-FFF2-40B4-BE49-F238E27FC236}">
                        <a16:creationId xmlns:a16="http://schemas.microsoft.com/office/drawing/2014/main" id="{D902C099-E426-49D7-A907-F85EE7E67EBD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E60D0F60-8BE5-4CCA-90C7-E71C85A17830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144" name="Freeform: Shape 143">
                    <a:extLst>
                      <a:ext uri="{FF2B5EF4-FFF2-40B4-BE49-F238E27FC236}">
                        <a16:creationId xmlns:a16="http://schemas.microsoft.com/office/drawing/2014/main" id="{6B543E0E-8EBB-41EA-A2D0-5019C83B20BE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45" name="Freeform: Shape 144">
                    <a:extLst>
                      <a:ext uri="{FF2B5EF4-FFF2-40B4-BE49-F238E27FC236}">
                        <a16:creationId xmlns:a16="http://schemas.microsoft.com/office/drawing/2014/main" id="{530CB187-22CF-4453-BB0C-7FA0A222E39F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B0E81E9E-1DA2-4C02-91D3-EF84C1141E26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142" name="Freeform: Shape 141">
                    <a:extLst>
                      <a:ext uri="{FF2B5EF4-FFF2-40B4-BE49-F238E27FC236}">
                        <a16:creationId xmlns:a16="http://schemas.microsoft.com/office/drawing/2014/main" id="{3F73E10A-13B5-44D9-8228-DEB9250B2570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43" name="Freeform: Shape 142">
                    <a:extLst>
                      <a:ext uri="{FF2B5EF4-FFF2-40B4-BE49-F238E27FC236}">
                        <a16:creationId xmlns:a16="http://schemas.microsoft.com/office/drawing/2014/main" id="{BF02CA93-D962-4316-A1CD-249537272C75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A0C08777-DA26-4754-BF35-3A45BC5E2CE1}"/>
                  </a:ext>
                </a:extLst>
              </p:cNvPr>
              <p:cNvGrpSpPr/>
              <p:nvPr/>
            </p:nvGrpSpPr>
            <p:grpSpPr>
              <a:xfrm>
                <a:off x="1415386" y="4557796"/>
                <a:ext cx="250080" cy="534917"/>
                <a:chOff x="377091" y="3668748"/>
                <a:chExt cx="250080" cy="534917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86D55234-CADC-4E3A-A959-A58DF9FC23E8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137" name="Freeform: Shape 136">
                    <a:extLst>
                      <a:ext uri="{FF2B5EF4-FFF2-40B4-BE49-F238E27FC236}">
                        <a16:creationId xmlns:a16="http://schemas.microsoft.com/office/drawing/2014/main" id="{80EB10A0-930D-4B3E-9BD9-8457C9F5F5B5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8" name="Freeform: Shape 137">
                    <a:extLst>
                      <a:ext uri="{FF2B5EF4-FFF2-40B4-BE49-F238E27FC236}">
                        <a16:creationId xmlns:a16="http://schemas.microsoft.com/office/drawing/2014/main" id="{B15DB81E-CAA4-4C8E-B3B2-5703311014BF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6A87345C-5B0A-4072-A3A4-525683F50EBA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135" name="Freeform: Shape 134">
                    <a:extLst>
                      <a:ext uri="{FF2B5EF4-FFF2-40B4-BE49-F238E27FC236}">
                        <a16:creationId xmlns:a16="http://schemas.microsoft.com/office/drawing/2014/main" id="{5A84097A-82A5-429B-8062-62D6AD460762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6" name="Freeform: Shape 135">
                    <a:extLst>
                      <a:ext uri="{FF2B5EF4-FFF2-40B4-BE49-F238E27FC236}">
                        <a16:creationId xmlns:a16="http://schemas.microsoft.com/office/drawing/2014/main" id="{EB89D54E-12A1-4FCE-AAE0-479705ADBFC9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4A24D4AF-904A-4BC6-B679-3B9CC989D98A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109778" cy="534917"/>
                  <a:chOff x="377091" y="3668748"/>
                  <a:chExt cx="219556" cy="534917"/>
                </a:xfrm>
              </p:grpSpPr>
              <p:sp>
                <p:nvSpPr>
                  <p:cNvPr id="132" name="Freeform: Shape 131">
                    <a:extLst>
                      <a:ext uri="{FF2B5EF4-FFF2-40B4-BE49-F238E27FC236}">
                        <a16:creationId xmlns:a16="http://schemas.microsoft.com/office/drawing/2014/main" id="{BD038B8A-BAE3-4A4D-AE4E-2A2719A8D200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3" name="Freeform: Shape 132">
                    <a:extLst>
                      <a:ext uri="{FF2B5EF4-FFF2-40B4-BE49-F238E27FC236}">
                        <a16:creationId xmlns:a16="http://schemas.microsoft.com/office/drawing/2014/main" id="{B3089653-8A7E-42F0-9B61-3E065F3CAF45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4" name="Freeform: Shape 133">
                    <a:extLst>
                      <a:ext uri="{FF2B5EF4-FFF2-40B4-BE49-F238E27FC236}">
                        <a16:creationId xmlns:a16="http://schemas.microsoft.com/office/drawing/2014/main" id="{E6A6E7E8-69B4-4287-8381-7192167B3B5C}"/>
                      </a:ext>
                    </a:extLst>
                  </p:cNvPr>
                  <p:cNvSpPr/>
                  <p:nvPr/>
                </p:nvSpPr>
                <p:spPr>
                  <a:xfrm>
                    <a:off x="525669" y="3668748"/>
                    <a:ext cx="70978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</p:grpSp>
      <p:sp>
        <p:nvSpPr>
          <p:cNvPr id="421" name="TextBox 420">
            <a:extLst>
              <a:ext uri="{FF2B5EF4-FFF2-40B4-BE49-F238E27FC236}">
                <a16:creationId xmlns:a16="http://schemas.microsoft.com/office/drawing/2014/main" id="{17E32F7B-D436-432C-91E0-0751708B6CB1}"/>
              </a:ext>
            </a:extLst>
          </p:cNvPr>
          <p:cNvSpPr txBox="1"/>
          <p:nvPr/>
        </p:nvSpPr>
        <p:spPr>
          <a:xfrm>
            <a:off x="261013" y="5186284"/>
            <a:ext cx="100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Sinw</a:t>
            </a:r>
            <a:r>
              <a:rPr lang="en-US" baseline="-25000" dirty="0" err="1">
                <a:latin typeface="Bahnschrift" panose="020B0502040204020203" pitchFamily="34" charset="0"/>
              </a:rPr>
              <a:t>c</a:t>
            </a:r>
            <a:r>
              <a:rPr lang="en-US" dirty="0" err="1">
                <a:latin typeface="Bahnschrift" panose="020B0502040204020203" pitchFamily="34" charset="0"/>
              </a:rPr>
              <a:t>t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1682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Quadrature Phase Shift keying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147699A-A459-4987-8447-09EB82051E0F}"/>
              </a:ext>
            </a:extLst>
          </p:cNvPr>
          <p:cNvCxnSpPr>
            <a:cxnSpLocks/>
          </p:cNvCxnSpPr>
          <p:nvPr/>
        </p:nvCxnSpPr>
        <p:spPr>
          <a:xfrm>
            <a:off x="1192872" y="2451935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071A47F2-76DE-45D1-AA75-9AF16B638907}"/>
              </a:ext>
            </a:extLst>
          </p:cNvPr>
          <p:cNvCxnSpPr>
            <a:cxnSpLocks/>
          </p:cNvCxnSpPr>
          <p:nvPr/>
        </p:nvCxnSpPr>
        <p:spPr>
          <a:xfrm>
            <a:off x="1192872" y="2827359"/>
            <a:ext cx="76920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7E2E4B5-C2D7-4AC0-BBA0-AE6D2F98EA0D}"/>
              </a:ext>
            </a:extLst>
          </p:cNvPr>
          <p:cNvCxnSpPr>
            <a:cxnSpLocks/>
          </p:cNvCxnSpPr>
          <p:nvPr/>
        </p:nvCxnSpPr>
        <p:spPr>
          <a:xfrm>
            <a:off x="2622969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D505B13F-2332-419F-8C9B-4B0C60F36085}"/>
              </a:ext>
            </a:extLst>
          </p:cNvPr>
          <p:cNvCxnSpPr>
            <a:cxnSpLocks/>
          </p:cNvCxnSpPr>
          <p:nvPr/>
        </p:nvCxnSpPr>
        <p:spPr>
          <a:xfrm>
            <a:off x="405016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5340975C-5339-4A2F-B5B6-97FFFF2157AC}"/>
              </a:ext>
            </a:extLst>
          </p:cNvPr>
          <p:cNvCxnSpPr>
            <a:cxnSpLocks/>
          </p:cNvCxnSpPr>
          <p:nvPr/>
        </p:nvCxnSpPr>
        <p:spPr>
          <a:xfrm flipH="1">
            <a:off x="5950107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A2B127E-F8ED-4324-BDEC-EF85ED4AB66A}"/>
              </a:ext>
            </a:extLst>
          </p:cNvPr>
          <p:cNvCxnSpPr>
            <a:cxnSpLocks/>
          </p:cNvCxnSpPr>
          <p:nvPr/>
        </p:nvCxnSpPr>
        <p:spPr>
          <a:xfrm>
            <a:off x="7408369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34C5A2F2-3470-4613-B047-967BD7D7402A}"/>
              </a:ext>
            </a:extLst>
          </p:cNvPr>
          <p:cNvCxnSpPr/>
          <p:nvPr/>
        </p:nvCxnSpPr>
        <p:spPr>
          <a:xfrm>
            <a:off x="1192872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AF792382-D261-4856-B6C1-A05202F9546B}"/>
              </a:ext>
            </a:extLst>
          </p:cNvPr>
          <p:cNvCxnSpPr/>
          <p:nvPr/>
        </p:nvCxnSpPr>
        <p:spPr>
          <a:xfrm>
            <a:off x="2149103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F93DDEC7-41DA-42B8-B942-889185B3B897}"/>
              </a:ext>
            </a:extLst>
          </p:cNvPr>
          <p:cNvCxnSpPr/>
          <p:nvPr/>
        </p:nvCxnSpPr>
        <p:spPr>
          <a:xfrm>
            <a:off x="2149103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5C9B98A8-345B-400F-B110-EB536F1DFAD5}"/>
              </a:ext>
            </a:extLst>
          </p:cNvPr>
          <p:cNvCxnSpPr/>
          <p:nvPr/>
        </p:nvCxnSpPr>
        <p:spPr>
          <a:xfrm>
            <a:off x="3105334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A676A0C5-1397-45D2-91A4-256AC9DBBC73}"/>
              </a:ext>
            </a:extLst>
          </p:cNvPr>
          <p:cNvCxnSpPr/>
          <p:nvPr/>
        </p:nvCxnSpPr>
        <p:spPr>
          <a:xfrm>
            <a:off x="406156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7B22C568-A3D6-4FC4-AC85-5F1416F3F2CC}"/>
              </a:ext>
            </a:extLst>
          </p:cNvPr>
          <p:cNvCxnSpPr/>
          <p:nvPr/>
        </p:nvCxnSpPr>
        <p:spPr>
          <a:xfrm>
            <a:off x="4061565" y="2451935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3E6079-FE22-46DF-9E30-C1C0565851FD}"/>
              </a:ext>
            </a:extLst>
          </p:cNvPr>
          <p:cNvCxnSpPr/>
          <p:nvPr/>
        </p:nvCxnSpPr>
        <p:spPr>
          <a:xfrm>
            <a:off x="5017795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2FF415C3-6452-4AEE-BCF4-4BF4C3D43404}"/>
              </a:ext>
            </a:extLst>
          </p:cNvPr>
          <p:cNvCxnSpPr>
            <a:cxnSpLocks/>
          </p:cNvCxnSpPr>
          <p:nvPr/>
        </p:nvCxnSpPr>
        <p:spPr>
          <a:xfrm>
            <a:off x="5017795" y="2827359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E6F70A97-5C7B-4A7C-8E33-F6CE4BEDCC06}"/>
              </a:ext>
            </a:extLst>
          </p:cNvPr>
          <p:cNvCxnSpPr/>
          <p:nvPr/>
        </p:nvCxnSpPr>
        <p:spPr>
          <a:xfrm>
            <a:off x="5495911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A240C8FD-4F0F-4B8E-8F76-5ED77E42AEEE}"/>
              </a:ext>
            </a:extLst>
          </p:cNvPr>
          <p:cNvCxnSpPr>
            <a:cxnSpLocks/>
          </p:cNvCxnSpPr>
          <p:nvPr/>
        </p:nvCxnSpPr>
        <p:spPr>
          <a:xfrm>
            <a:off x="5495911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5E09F949-6185-4E33-BA6D-BC367E97A4FE}"/>
              </a:ext>
            </a:extLst>
          </p:cNvPr>
          <p:cNvCxnSpPr/>
          <p:nvPr/>
        </p:nvCxnSpPr>
        <p:spPr>
          <a:xfrm>
            <a:off x="6930257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B6CE9840-AE5E-49C2-9B99-949DF99D5823}"/>
              </a:ext>
            </a:extLst>
          </p:cNvPr>
          <p:cNvCxnSpPr/>
          <p:nvPr/>
        </p:nvCxnSpPr>
        <p:spPr>
          <a:xfrm>
            <a:off x="5974026" y="2827359"/>
            <a:ext cx="9562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041EE642-2486-46ED-8798-31C5C27D5DF9}"/>
              </a:ext>
            </a:extLst>
          </p:cNvPr>
          <p:cNvCxnSpPr/>
          <p:nvPr/>
        </p:nvCxnSpPr>
        <p:spPr>
          <a:xfrm>
            <a:off x="5974026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84D779D2-F13B-4DA1-B0C5-25C285AF67B5}"/>
              </a:ext>
            </a:extLst>
          </p:cNvPr>
          <p:cNvCxnSpPr>
            <a:cxnSpLocks/>
          </p:cNvCxnSpPr>
          <p:nvPr/>
        </p:nvCxnSpPr>
        <p:spPr>
          <a:xfrm>
            <a:off x="6930254" y="2451935"/>
            <a:ext cx="478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079F9F71-152A-48C8-942C-100E98890CC9}"/>
              </a:ext>
            </a:extLst>
          </p:cNvPr>
          <p:cNvCxnSpPr>
            <a:cxnSpLocks/>
          </p:cNvCxnSpPr>
          <p:nvPr/>
        </p:nvCxnSpPr>
        <p:spPr>
          <a:xfrm>
            <a:off x="7408370" y="2827359"/>
            <a:ext cx="4630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E6CBC84C-DD5F-48FA-BAE1-B6DC337336B6}"/>
              </a:ext>
            </a:extLst>
          </p:cNvPr>
          <p:cNvCxnSpPr/>
          <p:nvPr/>
        </p:nvCxnSpPr>
        <p:spPr>
          <a:xfrm>
            <a:off x="7408370" y="2451935"/>
            <a:ext cx="0" cy="375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Box 446">
            <a:extLst>
              <a:ext uri="{FF2B5EF4-FFF2-40B4-BE49-F238E27FC236}">
                <a16:creationId xmlns:a16="http://schemas.microsoft.com/office/drawing/2014/main" id="{1294FCAC-BE5A-4988-B2BF-0956EA79B087}"/>
              </a:ext>
            </a:extLst>
          </p:cNvPr>
          <p:cNvSpPr txBox="1"/>
          <p:nvPr/>
        </p:nvSpPr>
        <p:spPr>
          <a:xfrm>
            <a:off x="1319587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E093E15-8F9A-4831-97CC-D53700E35984}"/>
              </a:ext>
            </a:extLst>
          </p:cNvPr>
          <p:cNvSpPr txBox="1"/>
          <p:nvPr/>
        </p:nvSpPr>
        <p:spPr>
          <a:xfrm>
            <a:off x="1797702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C75EFD86-C381-47B5-AB6D-044F42600ECD}"/>
              </a:ext>
            </a:extLst>
          </p:cNvPr>
          <p:cNvSpPr txBox="1"/>
          <p:nvPr/>
        </p:nvSpPr>
        <p:spPr>
          <a:xfrm>
            <a:off x="4126114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92E44C08-1B30-4DEF-BD01-3F9602AFABFE}"/>
              </a:ext>
            </a:extLst>
          </p:cNvPr>
          <p:cNvSpPr txBox="1"/>
          <p:nvPr/>
        </p:nvSpPr>
        <p:spPr>
          <a:xfrm>
            <a:off x="4604230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5D284115-3356-4CD8-AFCA-5904E283E43B}"/>
              </a:ext>
            </a:extLst>
          </p:cNvPr>
          <p:cNvSpPr txBox="1"/>
          <p:nvPr/>
        </p:nvSpPr>
        <p:spPr>
          <a:xfrm>
            <a:off x="559701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1BBD6F-3653-4CDF-B133-EF82E0A103B6}"/>
              </a:ext>
            </a:extLst>
          </p:cNvPr>
          <p:cNvSpPr txBox="1"/>
          <p:nvPr/>
        </p:nvSpPr>
        <p:spPr>
          <a:xfrm>
            <a:off x="7065594" y="1965363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7DDAB671-F6C8-43D8-A547-E239DB08BFAF}"/>
              </a:ext>
            </a:extLst>
          </p:cNvPr>
          <p:cNvSpPr txBox="1"/>
          <p:nvPr/>
        </p:nvSpPr>
        <p:spPr>
          <a:xfrm>
            <a:off x="2284599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8A45BC1A-550C-4AA8-8A12-9E1C408C9A52}"/>
              </a:ext>
            </a:extLst>
          </p:cNvPr>
          <p:cNvSpPr txBox="1"/>
          <p:nvPr/>
        </p:nvSpPr>
        <p:spPr>
          <a:xfrm>
            <a:off x="276125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8F00B546-B43F-42DE-B2C0-772C340F2781}"/>
              </a:ext>
            </a:extLst>
          </p:cNvPr>
          <p:cNvSpPr txBox="1"/>
          <p:nvPr/>
        </p:nvSpPr>
        <p:spPr>
          <a:xfrm>
            <a:off x="321159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EC797646-C9A7-446A-86B4-51C6D541286D}"/>
              </a:ext>
            </a:extLst>
          </p:cNvPr>
          <p:cNvSpPr txBox="1"/>
          <p:nvPr/>
        </p:nvSpPr>
        <p:spPr>
          <a:xfrm>
            <a:off x="3688248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159F493E-51CD-403B-BBE2-236EF1F503DD}"/>
              </a:ext>
            </a:extLst>
          </p:cNvPr>
          <p:cNvSpPr txBox="1"/>
          <p:nvPr/>
        </p:nvSpPr>
        <p:spPr>
          <a:xfrm>
            <a:off x="6079482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54F5CBB2-F4C4-4B2D-99AF-56CF58B6A5E3}"/>
              </a:ext>
            </a:extLst>
          </p:cNvPr>
          <p:cNvSpPr txBox="1"/>
          <p:nvPr/>
        </p:nvSpPr>
        <p:spPr>
          <a:xfrm>
            <a:off x="65561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EAC363EC-2156-484A-B20D-B371EADBE70B}"/>
              </a:ext>
            </a:extLst>
          </p:cNvPr>
          <p:cNvSpPr txBox="1"/>
          <p:nvPr/>
        </p:nvSpPr>
        <p:spPr>
          <a:xfrm>
            <a:off x="74713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14857D2C-C0D1-49E4-A83C-E17442F6FA42}"/>
              </a:ext>
            </a:extLst>
          </p:cNvPr>
          <p:cNvSpPr/>
          <p:nvPr/>
        </p:nvSpPr>
        <p:spPr>
          <a:xfrm>
            <a:off x="8803109" y="2585983"/>
            <a:ext cx="229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/>
              </a:rPr>
              <a:t>t</a:t>
            </a:r>
          </a:p>
        </p:txBody>
      </p: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C0D564DA-9998-4AF6-A531-527F322E353C}"/>
              </a:ext>
            </a:extLst>
          </p:cNvPr>
          <p:cNvCxnSpPr/>
          <p:nvPr/>
        </p:nvCxnSpPr>
        <p:spPr>
          <a:xfrm>
            <a:off x="1192872" y="1653881"/>
            <a:ext cx="0" cy="54285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4A7A4C40-A31F-4209-A9DD-64411A481705}"/>
              </a:ext>
            </a:extLst>
          </p:cNvPr>
          <p:cNvCxnSpPr>
            <a:cxnSpLocks/>
          </p:cNvCxnSpPr>
          <p:nvPr/>
        </p:nvCxnSpPr>
        <p:spPr>
          <a:xfrm>
            <a:off x="1667637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E26241B8-3340-4BE1-BB34-93ACD47D73E5}"/>
              </a:ext>
            </a:extLst>
          </p:cNvPr>
          <p:cNvCxnSpPr>
            <a:cxnSpLocks/>
          </p:cNvCxnSpPr>
          <p:nvPr/>
        </p:nvCxnSpPr>
        <p:spPr>
          <a:xfrm>
            <a:off x="3100635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36B41B11-BA78-4E69-A66C-134DBE96F011}"/>
              </a:ext>
            </a:extLst>
          </p:cNvPr>
          <p:cNvCxnSpPr>
            <a:cxnSpLocks/>
          </p:cNvCxnSpPr>
          <p:nvPr/>
        </p:nvCxnSpPr>
        <p:spPr>
          <a:xfrm flipH="1">
            <a:off x="4524930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5625430-8171-42B3-9E90-EE7987B0F706}"/>
              </a:ext>
            </a:extLst>
          </p:cNvPr>
          <p:cNvCxnSpPr>
            <a:cxnSpLocks/>
          </p:cNvCxnSpPr>
          <p:nvPr/>
        </p:nvCxnSpPr>
        <p:spPr>
          <a:xfrm>
            <a:off x="5475342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7EF44C91-27BA-4EDA-9F99-C56EC7887D9E}"/>
              </a:ext>
            </a:extLst>
          </p:cNvPr>
          <p:cNvCxnSpPr>
            <a:cxnSpLocks/>
          </p:cNvCxnSpPr>
          <p:nvPr/>
        </p:nvCxnSpPr>
        <p:spPr>
          <a:xfrm>
            <a:off x="6923424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AF8C4304-7309-4735-9491-150213246152}"/>
              </a:ext>
            </a:extLst>
          </p:cNvPr>
          <p:cNvCxnSpPr>
            <a:cxnSpLocks/>
          </p:cNvCxnSpPr>
          <p:nvPr/>
        </p:nvCxnSpPr>
        <p:spPr>
          <a:xfrm>
            <a:off x="2145303" y="1864396"/>
            <a:ext cx="290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C224B034-193A-47EE-AEE3-661FB418D19C}"/>
              </a:ext>
            </a:extLst>
          </p:cNvPr>
          <p:cNvCxnSpPr>
            <a:cxnSpLocks/>
          </p:cNvCxnSpPr>
          <p:nvPr/>
        </p:nvCxnSpPr>
        <p:spPr>
          <a:xfrm>
            <a:off x="3575400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E96CCA89-2897-4EB4-AC80-1E0CE8BA1600}"/>
              </a:ext>
            </a:extLst>
          </p:cNvPr>
          <p:cNvCxnSpPr>
            <a:cxnSpLocks/>
          </p:cNvCxnSpPr>
          <p:nvPr/>
        </p:nvCxnSpPr>
        <p:spPr>
          <a:xfrm flipH="1">
            <a:off x="5000136" y="1864396"/>
            <a:ext cx="441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9AED6EA9-0924-49BC-A0EA-30C1A4E9CB82}"/>
              </a:ext>
            </a:extLst>
          </p:cNvPr>
          <p:cNvCxnSpPr>
            <a:cxnSpLocks/>
          </p:cNvCxnSpPr>
          <p:nvPr/>
        </p:nvCxnSpPr>
        <p:spPr>
          <a:xfrm>
            <a:off x="6425313" y="1864396"/>
            <a:ext cx="0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3F299A94-049C-4654-8EE9-73751FB2C9CE}"/>
              </a:ext>
            </a:extLst>
          </p:cNvPr>
          <p:cNvCxnSpPr>
            <a:cxnSpLocks/>
          </p:cNvCxnSpPr>
          <p:nvPr/>
        </p:nvCxnSpPr>
        <p:spPr>
          <a:xfrm>
            <a:off x="7856440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C8414150-08B9-4C27-B9A5-8F87EDE492BE}"/>
              </a:ext>
            </a:extLst>
          </p:cNvPr>
          <p:cNvCxnSpPr>
            <a:cxnSpLocks/>
          </p:cNvCxnSpPr>
          <p:nvPr/>
        </p:nvCxnSpPr>
        <p:spPr>
          <a:xfrm>
            <a:off x="1192872" y="2645947"/>
            <a:ext cx="76920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A41694FA-AAE3-474E-81DE-102B62DEC564}"/>
              </a:ext>
            </a:extLst>
          </p:cNvPr>
          <p:cNvCxnSpPr/>
          <p:nvPr/>
        </p:nvCxnSpPr>
        <p:spPr>
          <a:xfrm>
            <a:off x="1192872" y="3366335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1D1A9593-C6E7-4816-80EC-AB3628030DBB}"/>
              </a:ext>
            </a:extLst>
          </p:cNvPr>
          <p:cNvCxnSpPr/>
          <p:nvPr/>
        </p:nvCxnSpPr>
        <p:spPr>
          <a:xfrm>
            <a:off x="2149103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F7B91459-1F32-45BE-952E-CD8B5F834E11}"/>
              </a:ext>
            </a:extLst>
          </p:cNvPr>
          <p:cNvCxnSpPr/>
          <p:nvPr/>
        </p:nvCxnSpPr>
        <p:spPr>
          <a:xfrm>
            <a:off x="3105334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29EEF4C9-8877-4314-AE85-609941AE43E5}"/>
              </a:ext>
            </a:extLst>
          </p:cNvPr>
          <p:cNvCxnSpPr/>
          <p:nvPr/>
        </p:nvCxnSpPr>
        <p:spPr>
          <a:xfrm>
            <a:off x="4061565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7102210A-0C5B-4750-8DE1-C7771F725915}"/>
              </a:ext>
            </a:extLst>
          </p:cNvPr>
          <p:cNvCxnSpPr/>
          <p:nvPr/>
        </p:nvCxnSpPr>
        <p:spPr>
          <a:xfrm>
            <a:off x="4061565" y="3366335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CC516781-EE78-4BB7-B95B-3BD7A33A1374}"/>
              </a:ext>
            </a:extLst>
          </p:cNvPr>
          <p:cNvCxnSpPr>
            <a:cxnSpLocks/>
          </p:cNvCxnSpPr>
          <p:nvPr/>
        </p:nvCxnSpPr>
        <p:spPr>
          <a:xfrm>
            <a:off x="5006220" y="3741759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567ACB53-3CE6-4175-BAE1-804CCB1AF465}"/>
              </a:ext>
            </a:extLst>
          </p:cNvPr>
          <p:cNvCxnSpPr>
            <a:cxnSpLocks/>
          </p:cNvCxnSpPr>
          <p:nvPr/>
        </p:nvCxnSpPr>
        <p:spPr>
          <a:xfrm>
            <a:off x="5484336" y="3739743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2ECE517-CD76-43F8-A715-A7B5BF9068B9}"/>
              </a:ext>
            </a:extLst>
          </p:cNvPr>
          <p:cNvCxnSpPr/>
          <p:nvPr/>
        </p:nvCxnSpPr>
        <p:spPr>
          <a:xfrm>
            <a:off x="5966406" y="3741759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C7BB4F0E-44A9-4DEF-BFC9-4765DE73994F}"/>
              </a:ext>
            </a:extLst>
          </p:cNvPr>
          <p:cNvCxnSpPr>
            <a:cxnSpLocks/>
          </p:cNvCxnSpPr>
          <p:nvPr/>
        </p:nvCxnSpPr>
        <p:spPr>
          <a:xfrm>
            <a:off x="6930254" y="3366335"/>
            <a:ext cx="478115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347C4FC1-5693-45B9-99AD-E1723590AFB3}"/>
              </a:ext>
            </a:extLst>
          </p:cNvPr>
          <p:cNvCxnSpPr>
            <a:cxnSpLocks/>
          </p:cNvCxnSpPr>
          <p:nvPr/>
        </p:nvCxnSpPr>
        <p:spPr>
          <a:xfrm>
            <a:off x="7408370" y="3365071"/>
            <a:ext cx="463029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D8BA3CA2-7C72-4B97-AABF-950B59EB841C}"/>
              </a:ext>
            </a:extLst>
          </p:cNvPr>
          <p:cNvCxnSpPr/>
          <p:nvPr/>
        </p:nvCxnSpPr>
        <p:spPr>
          <a:xfrm>
            <a:off x="6930253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4EC1D24D-BCA3-4D00-91A1-05567F52977D}"/>
              </a:ext>
            </a:extLst>
          </p:cNvPr>
          <p:cNvCxnSpPr/>
          <p:nvPr/>
        </p:nvCxnSpPr>
        <p:spPr>
          <a:xfrm>
            <a:off x="5000136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E44E3A7F-C7E4-4349-B6ED-810430D6A9AA}"/>
              </a:ext>
            </a:extLst>
          </p:cNvPr>
          <p:cNvCxnSpPr/>
          <p:nvPr/>
        </p:nvCxnSpPr>
        <p:spPr>
          <a:xfrm>
            <a:off x="2154339" y="3366335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A3E51231-9214-410C-B7A3-A6577E93E35E}"/>
              </a:ext>
            </a:extLst>
          </p:cNvPr>
          <p:cNvCxnSpPr>
            <a:cxnSpLocks/>
          </p:cNvCxnSpPr>
          <p:nvPr/>
        </p:nvCxnSpPr>
        <p:spPr>
          <a:xfrm>
            <a:off x="8343992" y="1864396"/>
            <a:ext cx="6829" cy="5616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6" name="TextBox 815">
            <a:extLst>
              <a:ext uri="{FF2B5EF4-FFF2-40B4-BE49-F238E27FC236}">
                <a16:creationId xmlns:a16="http://schemas.microsoft.com/office/drawing/2014/main" id="{534BCBD8-85B3-4543-9E92-200875510761}"/>
              </a:ext>
            </a:extLst>
          </p:cNvPr>
          <p:cNvSpPr txBox="1"/>
          <p:nvPr/>
        </p:nvSpPr>
        <p:spPr>
          <a:xfrm>
            <a:off x="658766" y="2202392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+1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7" name="TextBox 816">
            <a:extLst>
              <a:ext uri="{FF2B5EF4-FFF2-40B4-BE49-F238E27FC236}">
                <a16:creationId xmlns:a16="http://schemas.microsoft.com/office/drawing/2014/main" id="{03C54F15-729A-48A9-946F-97B8731B10A3}"/>
              </a:ext>
            </a:extLst>
          </p:cNvPr>
          <p:cNvSpPr txBox="1"/>
          <p:nvPr/>
        </p:nvSpPr>
        <p:spPr>
          <a:xfrm>
            <a:off x="658766" y="2642693"/>
            <a:ext cx="4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-1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5F5AD6D5-B71B-4B71-9559-E23B473D7A28}"/>
              </a:ext>
            </a:extLst>
          </p:cNvPr>
          <p:cNvSpPr txBox="1"/>
          <p:nvPr/>
        </p:nvSpPr>
        <p:spPr>
          <a:xfrm>
            <a:off x="566085" y="3189552"/>
            <a:ext cx="72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bo</a:t>
            </a:r>
            <a:r>
              <a:rPr lang="en-US" dirty="0">
                <a:latin typeface="Bahnschrift" panose="020B0502040204020203" pitchFamily="34" charset="0"/>
              </a:rPr>
              <a:t>(t)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10A4AF-BA66-47F0-96FF-C7660334BA5B}"/>
              </a:ext>
            </a:extLst>
          </p:cNvPr>
          <p:cNvSpPr txBox="1"/>
          <p:nvPr/>
        </p:nvSpPr>
        <p:spPr>
          <a:xfrm>
            <a:off x="5146235" y="1953865"/>
            <a:ext cx="207435" cy="3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0</a:t>
            </a:r>
            <a:endParaRPr lang="en-IN" dirty="0">
              <a:latin typeface="Bahnschrift" panose="020B0502040204020203" pitchFamily="34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ECAB1C3-4948-4ADB-863D-A28D52F2A50B}"/>
              </a:ext>
            </a:extLst>
          </p:cNvPr>
          <p:cNvCxnSpPr/>
          <p:nvPr/>
        </p:nvCxnSpPr>
        <p:spPr>
          <a:xfrm>
            <a:off x="1672698" y="4296500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E303FDC-A90D-4710-879B-2A0794E898E0}"/>
              </a:ext>
            </a:extLst>
          </p:cNvPr>
          <p:cNvCxnSpPr/>
          <p:nvPr/>
        </p:nvCxnSpPr>
        <p:spPr>
          <a:xfrm>
            <a:off x="2628929" y="4671924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3B0EECD-2015-4308-95A8-6DDB8316AD20}"/>
              </a:ext>
            </a:extLst>
          </p:cNvPr>
          <p:cNvCxnSpPr/>
          <p:nvPr/>
        </p:nvCxnSpPr>
        <p:spPr>
          <a:xfrm>
            <a:off x="3585160" y="4671924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4D760B7-9AC6-4B64-B8B8-74847B2C94AD}"/>
              </a:ext>
            </a:extLst>
          </p:cNvPr>
          <p:cNvCxnSpPr/>
          <p:nvPr/>
        </p:nvCxnSpPr>
        <p:spPr>
          <a:xfrm>
            <a:off x="4541391" y="4296500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22D42F8-E9C9-41B7-A937-B1C05454DE4F}"/>
              </a:ext>
            </a:extLst>
          </p:cNvPr>
          <p:cNvCxnSpPr/>
          <p:nvPr/>
        </p:nvCxnSpPr>
        <p:spPr>
          <a:xfrm>
            <a:off x="4541391" y="4296500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63EFBF-EA11-49CE-85DA-D45986621310}"/>
              </a:ext>
            </a:extLst>
          </p:cNvPr>
          <p:cNvCxnSpPr/>
          <p:nvPr/>
        </p:nvCxnSpPr>
        <p:spPr>
          <a:xfrm>
            <a:off x="2634165" y="4296500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9FE91C9-EF2D-4623-9FFF-31E08B3D1953}"/>
              </a:ext>
            </a:extLst>
          </p:cNvPr>
          <p:cNvSpPr txBox="1"/>
          <p:nvPr/>
        </p:nvSpPr>
        <p:spPr>
          <a:xfrm>
            <a:off x="519483" y="4139600"/>
            <a:ext cx="72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be(t)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37C3E2-8ADE-4CDB-A54C-6A29BD4D65CD}"/>
              </a:ext>
            </a:extLst>
          </p:cNvPr>
          <p:cNvSpPr/>
          <p:nvPr/>
        </p:nvSpPr>
        <p:spPr>
          <a:xfrm>
            <a:off x="122376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8FAED3-A92C-4D85-8CD1-BCD28C8068B7}"/>
              </a:ext>
            </a:extLst>
          </p:cNvPr>
          <p:cNvSpPr/>
          <p:nvPr/>
        </p:nvSpPr>
        <p:spPr>
          <a:xfrm>
            <a:off x="169842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662A10-1503-497A-AD06-46257948748E}"/>
              </a:ext>
            </a:extLst>
          </p:cNvPr>
          <p:cNvSpPr/>
          <p:nvPr/>
        </p:nvSpPr>
        <p:spPr>
          <a:xfrm>
            <a:off x="217307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C75A85-D256-4A6E-8938-C51142983688}"/>
              </a:ext>
            </a:extLst>
          </p:cNvPr>
          <p:cNvSpPr/>
          <p:nvPr/>
        </p:nvSpPr>
        <p:spPr>
          <a:xfrm>
            <a:off x="264773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2BB5A46-3C80-4463-9DF3-7E40F1DD4F31}"/>
              </a:ext>
            </a:extLst>
          </p:cNvPr>
          <p:cNvSpPr/>
          <p:nvPr/>
        </p:nvSpPr>
        <p:spPr>
          <a:xfrm>
            <a:off x="3122395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5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23221E6-40C8-45E9-82D3-19ED98DFDC0D}"/>
              </a:ext>
            </a:extLst>
          </p:cNvPr>
          <p:cNvSpPr/>
          <p:nvPr/>
        </p:nvSpPr>
        <p:spPr>
          <a:xfrm>
            <a:off x="3597053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6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3A8FB1D-321D-4721-8A4E-78D131E402F2}"/>
              </a:ext>
            </a:extLst>
          </p:cNvPr>
          <p:cNvSpPr/>
          <p:nvPr/>
        </p:nvSpPr>
        <p:spPr>
          <a:xfrm>
            <a:off x="4071711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7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AECAFE5-8C9B-4D5F-A5A8-34DD08681E8E}"/>
              </a:ext>
            </a:extLst>
          </p:cNvPr>
          <p:cNvSpPr/>
          <p:nvPr/>
        </p:nvSpPr>
        <p:spPr>
          <a:xfrm>
            <a:off x="4546369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8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0A042C-05EE-4EFA-BD4C-B1447D8E459E}"/>
              </a:ext>
            </a:extLst>
          </p:cNvPr>
          <p:cNvSpPr/>
          <p:nvPr/>
        </p:nvSpPr>
        <p:spPr>
          <a:xfrm>
            <a:off x="5021027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9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8A56F14-4E48-4FB6-86EB-70018CF5708B}"/>
              </a:ext>
            </a:extLst>
          </p:cNvPr>
          <p:cNvSpPr/>
          <p:nvPr/>
        </p:nvSpPr>
        <p:spPr>
          <a:xfrm>
            <a:off x="5495685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10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57001AB-5D72-43E5-A4F9-A3BC2CEF1429}"/>
              </a:ext>
            </a:extLst>
          </p:cNvPr>
          <p:cNvSpPr/>
          <p:nvPr/>
        </p:nvSpPr>
        <p:spPr>
          <a:xfrm>
            <a:off x="5970343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11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F9F7B6A-4371-42C6-89BB-BAFDE02D423C}"/>
              </a:ext>
            </a:extLst>
          </p:cNvPr>
          <p:cNvSpPr/>
          <p:nvPr/>
        </p:nvSpPr>
        <p:spPr>
          <a:xfrm>
            <a:off x="6445001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12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B6D1DC-8902-4792-BBBC-C6E2E6722433}"/>
              </a:ext>
            </a:extLst>
          </p:cNvPr>
          <p:cNvSpPr/>
          <p:nvPr/>
        </p:nvSpPr>
        <p:spPr>
          <a:xfrm>
            <a:off x="6919659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13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5A0D7FA-DB35-4422-8F1D-1DD81FE012AF}"/>
              </a:ext>
            </a:extLst>
          </p:cNvPr>
          <p:cNvSpPr/>
          <p:nvPr/>
        </p:nvSpPr>
        <p:spPr>
          <a:xfrm>
            <a:off x="7394317" y="1348128"/>
            <a:ext cx="454324" cy="3982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14</a:t>
            </a: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B22ACED-D4A6-46CE-8BB7-CA5F76164F22}"/>
              </a:ext>
            </a:extLst>
          </p:cNvPr>
          <p:cNvSpPr/>
          <p:nvPr/>
        </p:nvSpPr>
        <p:spPr>
          <a:xfrm>
            <a:off x="7868974" y="1348128"/>
            <a:ext cx="454324" cy="3982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15</a:t>
            </a:r>
            <a:endParaRPr lang="en-IN" dirty="0">
              <a:latin typeface="Bahnschrift" panose="020B0502040204020203" pitchFamily="34" charset="0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3213E1E-797C-4A7B-9E33-AB03B80B81E0}"/>
              </a:ext>
            </a:extLst>
          </p:cNvPr>
          <p:cNvCxnSpPr/>
          <p:nvPr/>
        </p:nvCxnSpPr>
        <p:spPr>
          <a:xfrm>
            <a:off x="5495685" y="4296500"/>
            <a:ext cx="9562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AA48FF3-4AE5-45E5-B830-EE2D8272D061}"/>
              </a:ext>
            </a:extLst>
          </p:cNvPr>
          <p:cNvCxnSpPr/>
          <p:nvPr/>
        </p:nvCxnSpPr>
        <p:spPr>
          <a:xfrm>
            <a:off x="6451916" y="4301337"/>
            <a:ext cx="0" cy="37542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6389E2F-AFAD-4339-8BB8-287E1294367F}"/>
              </a:ext>
            </a:extLst>
          </p:cNvPr>
          <p:cNvCxnSpPr>
            <a:cxnSpLocks/>
          </p:cNvCxnSpPr>
          <p:nvPr/>
        </p:nvCxnSpPr>
        <p:spPr>
          <a:xfrm>
            <a:off x="6438086" y="4657183"/>
            <a:ext cx="1433313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FFF574D-76A7-4C4F-A92D-C715D7D3E431}"/>
              </a:ext>
            </a:extLst>
          </p:cNvPr>
          <p:cNvCxnSpPr>
            <a:cxnSpLocks/>
          </p:cNvCxnSpPr>
          <p:nvPr/>
        </p:nvCxnSpPr>
        <p:spPr>
          <a:xfrm>
            <a:off x="1194812" y="5366042"/>
            <a:ext cx="76920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1B070B0-C7D1-46EF-9B8C-8FA108F24583}"/>
              </a:ext>
            </a:extLst>
          </p:cNvPr>
          <p:cNvGrpSpPr/>
          <p:nvPr/>
        </p:nvGrpSpPr>
        <p:grpSpPr>
          <a:xfrm>
            <a:off x="1678087" y="5097051"/>
            <a:ext cx="6653244" cy="536044"/>
            <a:chOff x="1676147" y="4557792"/>
            <a:chExt cx="6653244" cy="53604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EF48793-14A4-4ED4-91EA-0545E686C84E}"/>
                </a:ext>
              </a:extLst>
            </p:cNvPr>
            <p:cNvGrpSpPr/>
            <p:nvPr/>
          </p:nvGrpSpPr>
          <p:grpSpPr>
            <a:xfrm>
              <a:off x="1676147" y="4557796"/>
              <a:ext cx="466844" cy="534917"/>
              <a:chOff x="1200919" y="4557796"/>
              <a:chExt cx="464547" cy="534917"/>
            </a:xfrm>
          </p:grpSpPr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A254F49F-8307-4B0D-8550-BDC5F5273759}"/>
                  </a:ext>
                </a:extLst>
              </p:cNvPr>
              <p:cNvGrpSpPr/>
              <p:nvPr/>
            </p:nvGrpSpPr>
            <p:grpSpPr>
              <a:xfrm>
                <a:off x="1200919" y="4557796"/>
                <a:ext cx="211279" cy="534917"/>
                <a:chOff x="377091" y="3668748"/>
                <a:chExt cx="211279" cy="534917"/>
              </a:xfrm>
            </p:grpSpPr>
            <p:grpSp>
              <p:nvGrpSpPr>
                <p:cNvPr id="412" name="Group 411">
                  <a:extLst>
                    <a:ext uri="{FF2B5EF4-FFF2-40B4-BE49-F238E27FC236}">
                      <a16:creationId xmlns:a16="http://schemas.microsoft.com/office/drawing/2014/main" id="{7B5CD9EE-D8F0-4909-9499-0E0109EA6C3F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419" name="Freeform: Shape 418">
                    <a:extLst>
                      <a:ext uri="{FF2B5EF4-FFF2-40B4-BE49-F238E27FC236}">
                        <a16:creationId xmlns:a16="http://schemas.microsoft.com/office/drawing/2014/main" id="{B73BDE4B-EEA1-4D61-812C-7FD9FECC7E70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20" name="Freeform: Shape 419">
                    <a:extLst>
                      <a:ext uri="{FF2B5EF4-FFF2-40B4-BE49-F238E27FC236}">
                        <a16:creationId xmlns:a16="http://schemas.microsoft.com/office/drawing/2014/main" id="{359B9BF5-6FDD-4BB7-943B-0FF7CAB0BAD5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413" name="Group 412">
                  <a:extLst>
                    <a:ext uri="{FF2B5EF4-FFF2-40B4-BE49-F238E27FC236}">
                      <a16:creationId xmlns:a16="http://schemas.microsoft.com/office/drawing/2014/main" id="{D6630A66-1253-4DC8-A2E2-95126AB7B68F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417" name="Freeform: Shape 416">
                    <a:extLst>
                      <a:ext uri="{FF2B5EF4-FFF2-40B4-BE49-F238E27FC236}">
                        <a16:creationId xmlns:a16="http://schemas.microsoft.com/office/drawing/2014/main" id="{6A244692-BFD9-41C9-920D-D35D14849FCD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18" name="Freeform: Shape 417">
                    <a:extLst>
                      <a:ext uri="{FF2B5EF4-FFF2-40B4-BE49-F238E27FC236}">
                        <a16:creationId xmlns:a16="http://schemas.microsoft.com/office/drawing/2014/main" id="{D99DB1CC-821B-4784-8DE7-ECB42A56F2F8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414" name="Group 413">
                  <a:extLst>
                    <a:ext uri="{FF2B5EF4-FFF2-40B4-BE49-F238E27FC236}">
                      <a16:creationId xmlns:a16="http://schemas.microsoft.com/office/drawing/2014/main" id="{7A445A74-2F23-43C3-8438-A5F719464B0D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415" name="Freeform: Shape 414">
                    <a:extLst>
                      <a:ext uri="{FF2B5EF4-FFF2-40B4-BE49-F238E27FC236}">
                        <a16:creationId xmlns:a16="http://schemas.microsoft.com/office/drawing/2014/main" id="{C1907481-8D01-4267-88CD-277AFA450812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16" name="Freeform: Shape 415">
                    <a:extLst>
                      <a:ext uri="{FF2B5EF4-FFF2-40B4-BE49-F238E27FC236}">
                        <a16:creationId xmlns:a16="http://schemas.microsoft.com/office/drawing/2014/main" id="{E459C455-DABC-408B-B7F8-35A8FA99EA57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5B1FA54F-FB41-4E63-9117-7CAD78EAF7FD}"/>
                  </a:ext>
                </a:extLst>
              </p:cNvPr>
              <p:cNvGrpSpPr/>
              <p:nvPr/>
            </p:nvGrpSpPr>
            <p:grpSpPr>
              <a:xfrm>
                <a:off x="1415386" y="4557796"/>
                <a:ext cx="250080" cy="534917"/>
                <a:chOff x="377091" y="3668748"/>
                <a:chExt cx="250080" cy="534917"/>
              </a:xfrm>
            </p:grpSpPr>
            <p:grpSp>
              <p:nvGrpSpPr>
                <p:cNvPr id="402" name="Group 401">
                  <a:extLst>
                    <a:ext uri="{FF2B5EF4-FFF2-40B4-BE49-F238E27FC236}">
                      <a16:creationId xmlns:a16="http://schemas.microsoft.com/office/drawing/2014/main" id="{AC6DDDAC-8CED-4B47-B950-5B7213159ACA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410" name="Freeform: Shape 409">
                    <a:extLst>
                      <a:ext uri="{FF2B5EF4-FFF2-40B4-BE49-F238E27FC236}">
                        <a16:creationId xmlns:a16="http://schemas.microsoft.com/office/drawing/2014/main" id="{44907A95-C477-41A2-AB83-9FBF4B28F052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11" name="Freeform: Shape 410">
                    <a:extLst>
                      <a:ext uri="{FF2B5EF4-FFF2-40B4-BE49-F238E27FC236}">
                        <a16:creationId xmlns:a16="http://schemas.microsoft.com/office/drawing/2014/main" id="{A2FCFD74-B50C-4814-9F0A-F47FA3534438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403" name="Group 402">
                  <a:extLst>
                    <a:ext uri="{FF2B5EF4-FFF2-40B4-BE49-F238E27FC236}">
                      <a16:creationId xmlns:a16="http://schemas.microsoft.com/office/drawing/2014/main" id="{755B9239-AA88-41F0-8C05-D864D3BC668D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408" name="Freeform: Shape 407">
                    <a:extLst>
                      <a:ext uri="{FF2B5EF4-FFF2-40B4-BE49-F238E27FC236}">
                        <a16:creationId xmlns:a16="http://schemas.microsoft.com/office/drawing/2014/main" id="{1121FDCD-B612-4FEB-9BC1-B61C0FF84079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09" name="Freeform: Shape 408">
                    <a:extLst>
                      <a:ext uri="{FF2B5EF4-FFF2-40B4-BE49-F238E27FC236}">
                        <a16:creationId xmlns:a16="http://schemas.microsoft.com/office/drawing/2014/main" id="{3AC43926-9C21-492F-ADE4-2089F138F415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74D4F36D-90E7-4639-BC12-B885CA8A264C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109778" cy="534917"/>
                  <a:chOff x="377091" y="3668748"/>
                  <a:chExt cx="219556" cy="534917"/>
                </a:xfrm>
              </p:grpSpPr>
              <p:sp>
                <p:nvSpPr>
                  <p:cNvPr id="405" name="Freeform: Shape 404">
                    <a:extLst>
                      <a:ext uri="{FF2B5EF4-FFF2-40B4-BE49-F238E27FC236}">
                        <a16:creationId xmlns:a16="http://schemas.microsoft.com/office/drawing/2014/main" id="{D2C7446B-9D97-4392-9C1A-CE7D510E0DA8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06" name="Freeform: Shape 405">
                    <a:extLst>
                      <a:ext uri="{FF2B5EF4-FFF2-40B4-BE49-F238E27FC236}">
                        <a16:creationId xmlns:a16="http://schemas.microsoft.com/office/drawing/2014/main" id="{9BB55715-4D61-459F-B6D4-51E65EC16094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07" name="Freeform: Shape 406">
                    <a:extLst>
                      <a:ext uri="{FF2B5EF4-FFF2-40B4-BE49-F238E27FC236}">
                        <a16:creationId xmlns:a16="http://schemas.microsoft.com/office/drawing/2014/main" id="{B496D496-7E91-442F-86E5-D191D291EE28}"/>
                      </a:ext>
                    </a:extLst>
                  </p:cNvPr>
                  <p:cNvSpPr/>
                  <p:nvPr/>
                </p:nvSpPr>
                <p:spPr>
                  <a:xfrm>
                    <a:off x="525669" y="3668748"/>
                    <a:ext cx="70978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34EBDFE-31E8-4A06-A2AB-EC96AD62D40C}"/>
                </a:ext>
              </a:extLst>
            </p:cNvPr>
            <p:cNvGrpSpPr/>
            <p:nvPr/>
          </p:nvGrpSpPr>
          <p:grpSpPr>
            <a:xfrm flipV="1">
              <a:off x="2145649" y="4557795"/>
              <a:ext cx="476573" cy="534917"/>
              <a:chOff x="1200919" y="4557796"/>
              <a:chExt cx="464547" cy="534917"/>
            </a:xfrm>
          </p:grpSpPr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33B4C47F-EF1A-40CF-92F1-B3DF38387C79}"/>
                  </a:ext>
                </a:extLst>
              </p:cNvPr>
              <p:cNvGrpSpPr/>
              <p:nvPr/>
            </p:nvGrpSpPr>
            <p:grpSpPr>
              <a:xfrm>
                <a:off x="1200919" y="4557796"/>
                <a:ext cx="211279" cy="534917"/>
                <a:chOff x="377091" y="3668748"/>
                <a:chExt cx="211279" cy="534917"/>
              </a:xfrm>
            </p:grpSpPr>
            <p:grpSp>
              <p:nvGrpSpPr>
                <p:cNvPr id="391" name="Group 390">
                  <a:extLst>
                    <a:ext uri="{FF2B5EF4-FFF2-40B4-BE49-F238E27FC236}">
                      <a16:creationId xmlns:a16="http://schemas.microsoft.com/office/drawing/2014/main" id="{B7293DAF-A5CA-4E6B-B82D-F3ABFB86F324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98" name="Freeform: Shape 397">
                    <a:extLst>
                      <a:ext uri="{FF2B5EF4-FFF2-40B4-BE49-F238E27FC236}">
                        <a16:creationId xmlns:a16="http://schemas.microsoft.com/office/drawing/2014/main" id="{50299345-9732-4DAE-9113-8BDFFFC369D8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99" name="Freeform: Shape 398">
                    <a:extLst>
                      <a:ext uri="{FF2B5EF4-FFF2-40B4-BE49-F238E27FC236}">
                        <a16:creationId xmlns:a16="http://schemas.microsoft.com/office/drawing/2014/main" id="{7B3B0325-AC6A-4F4A-B967-DD80E7D0EF5A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92" name="Group 391">
                  <a:extLst>
                    <a:ext uri="{FF2B5EF4-FFF2-40B4-BE49-F238E27FC236}">
                      <a16:creationId xmlns:a16="http://schemas.microsoft.com/office/drawing/2014/main" id="{21F4E4AD-9DA3-45BF-B910-EFD83509A16F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96" name="Freeform: Shape 395">
                    <a:extLst>
                      <a:ext uri="{FF2B5EF4-FFF2-40B4-BE49-F238E27FC236}">
                        <a16:creationId xmlns:a16="http://schemas.microsoft.com/office/drawing/2014/main" id="{E35EACB3-27F6-489A-90E0-EB1CE62455B6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97" name="Freeform: Shape 396">
                    <a:extLst>
                      <a:ext uri="{FF2B5EF4-FFF2-40B4-BE49-F238E27FC236}">
                        <a16:creationId xmlns:a16="http://schemas.microsoft.com/office/drawing/2014/main" id="{738F859E-C651-4B38-B19B-8C39CAF19CD0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93" name="Group 392">
                  <a:extLst>
                    <a:ext uri="{FF2B5EF4-FFF2-40B4-BE49-F238E27FC236}">
                      <a16:creationId xmlns:a16="http://schemas.microsoft.com/office/drawing/2014/main" id="{46146D01-6275-42D6-AE78-60CA15452410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94" name="Freeform: Shape 393">
                    <a:extLst>
                      <a:ext uri="{FF2B5EF4-FFF2-40B4-BE49-F238E27FC236}">
                        <a16:creationId xmlns:a16="http://schemas.microsoft.com/office/drawing/2014/main" id="{B9F19869-D09C-4A5A-A7C0-720B888680F9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95" name="Freeform: Shape 394">
                    <a:extLst>
                      <a:ext uri="{FF2B5EF4-FFF2-40B4-BE49-F238E27FC236}">
                        <a16:creationId xmlns:a16="http://schemas.microsoft.com/office/drawing/2014/main" id="{636193D9-EF72-4368-8316-4DDC27D11430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484F58E0-AD20-478D-AE91-F6C9382E58ED}"/>
                  </a:ext>
                </a:extLst>
              </p:cNvPr>
              <p:cNvGrpSpPr/>
              <p:nvPr/>
            </p:nvGrpSpPr>
            <p:grpSpPr>
              <a:xfrm>
                <a:off x="1415386" y="4557796"/>
                <a:ext cx="250080" cy="534917"/>
                <a:chOff x="377091" y="3668748"/>
                <a:chExt cx="250080" cy="534917"/>
              </a:xfrm>
            </p:grpSpPr>
            <p:grpSp>
              <p:nvGrpSpPr>
                <p:cNvPr id="381" name="Group 380">
                  <a:extLst>
                    <a:ext uri="{FF2B5EF4-FFF2-40B4-BE49-F238E27FC236}">
                      <a16:creationId xmlns:a16="http://schemas.microsoft.com/office/drawing/2014/main" id="{F396E829-703D-45CD-B50D-4DAA5C869596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89" name="Freeform: Shape 388">
                    <a:extLst>
                      <a:ext uri="{FF2B5EF4-FFF2-40B4-BE49-F238E27FC236}">
                        <a16:creationId xmlns:a16="http://schemas.microsoft.com/office/drawing/2014/main" id="{DDA3D571-52F5-4CDF-935F-5C1DE67C9D24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90" name="Freeform: Shape 389">
                    <a:extLst>
                      <a:ext uri="{FF2B5EF4-FFF2-40B4-BE49-F238E27FC236}">
                        <a16:creationId xmlns:a16="http://schemas.microsoft.com/office/drawing/2014/main" id="{24014908-936E-475E-B3E0-AE40A6A314DA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82" name="Group 381">
                  <a:extLst>
                    <a:ext uri="{FF2B5EF4-FFF2-40B4-BE49-F238E27FC236}">
                      <a16:creationId xmlns:a16="http://schemas.microsoft.com/office/drawing/2014/main" id="{F354A4CB-1194-4E21-8DB8-977C37EE988E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87" name="Freeform: Shape 386">
                    <a:extLst>
                      <a:ext uri="{FF2B5EF4-FFF2-40B4-BE49-F238E27FC236}">
                        <a16:creationId xmlns:a16="http://schemas.microsoft.com/office/drawing/2014/main" id="{B50789B1-0008-4E73-9F4E-A28C2F8EAB3E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88" name="Freeform: Shape 387">
                    <a:extLst>
                      <a:ext uri="{FF2B5EF4-FFF2-40B4-BE49-F238E27FC236}">
                        <a16:creationId xmlns:a16="http://schemas.microsoft.com/office/drawing/2014/main" id="{981343B7-B923-42AA-8C94-B414C8A521C7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4FDFD55A-9FE5-4A84-8780-3CDFB882AE56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109778" cy="534917"/>
                  <a:chOff x="377091" y="3668748"/>
                  <a:chExt cx="219556" cy="534917"/>
                </a:xfrm>
              </p:grpSpPr>
              <p:sp>
                <p:nvSpPr>
                  <p:cNvPr id="384" name="Freeform: Shape 383">
                    <a:extLst>
                      <a:ext uri="{FF2B5EF4-FFF2-40B4-BE49-F238E27FC236}">
                        <a16:creationId xmlns:a16="http://schemas.microsoft.com/office/drawing/2014/main" id="{5A4D5E17-35CC-4946-B87D-A84673ECAFAA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85" name="Freeform: Shape 384">
                    <a:extLst>
                      <a:ext uri="{FF2B5EF4-FFF2-40B4-BE49-F238E27FC236}">
                        <a16:creationId xmlns:a16="http://schemas.microsoft.com/office/drawing/2014/main" id="{FB7D8AEE-D003-4A92-B561-2B85AE5B6F26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86" name="Freeform: Shape 385">
                    <a:extLst>
                      <a:ext uri="{FF2B5EF4-FFF2-40B4-BE49-F238E27FC236}">
                        <a16:creationId xmlns:a16="http://schemas.microsoft.com/office/drawing/2014/main" id="{6D5E2D55-D4A4-469D-A973-331A4A27F40F}"/>
                      </a:ext>
                    </a:extLst>
                  </p:cNvPr>
                  <p:cNvSpPr/>
                  <p:nvPr/>
                </p:nvSpPr>
                <p:spPr>
                  <a:xfrm>
                    <a:off x="525669" y="3668748"/>
                    <a:ext cx="70978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FFEA572B-E4EC-4A53-9AF8-6C6569579530}"/>
                </a:ext>
              </a:extLst>
            </p:cNvPr>
            <p:cNvGrpSpPr/>
            <p:nvPr/>
          </p:nvGrpSpPr>
          <p:grpSpPr>
            <a:xfrm>
              <a:off x="2619631" y="4557796"/>
              <a:ext cx="479747" cy="534917"/>
              <a:chOff x="1200919" y="4557796"/>
              <a:chExt cx="464547" cy="534917"/>
            </a:xfrm>
          </p:grpSpPr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CC4507AD-FE98-4E7D-9916-9C715FDAEE12}"/>
                  </a:ext>
                </a:extLst>
              </p:cNvPr>
              <p:cNvGrpSpPr/>
              <p:nvPr/>
            </p:nvGrpSpPr>
            <p:grpSpPr>
              <a:xfrm>
                <a:off x="1200919" y="4557796"/>
                <a:ext cx="211279" cy="534917"/>
                <a:chOff x="377091" y="3668748"/>
                <a:chExt cx="211279" cy="534917"/>
              </a:xfrm>
            </p:grpSpPr>
            <p:grpSp>
              <p:nvGrpSpPr>
                <p:cNvPr id="370" name="Group 369">
                  <a:extLst>
                    <a:ext uri="{FF2B5EF4-FFF2-40B4-BE49-F238E27FC236}">
                      <a16:creationId xmlns:a16="http://schemas.microsoft.com/office/drawing/2014/main" id="{B637EF71-8678-482C-97FB-37592452B47D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77" name="Freeform: Shape 376">
                    <a:extLst>
                      <a:ext uri="{FF2B5EF4-FFF2-40B4-BE49-F238E27FC236}">
                        <a16:creationId xmlns:a16="http://schemas.microsoft.com/office/drawing/2014/main" id="{E98E86B7-99AF-4C4D-9884-1C08D4E4374B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78" name="Freeform: Shape 377">
                    <a:extLst>
                      <a:ext uri="{FF2B5EF4-FFF2-40B4-BE49-F238E27FC236}">
                        <a16:creationId xmlns:a16="http://schemas.microsoft.com/office/drawing/2014/main" id="{E6AE4BC7-4326-4982-8616-9711959A04E2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71" name="Group 370">
                  <a:extLst>
                    <a:ext uri="{FF2B5EF4-FFF2-40B4-BE49-F238E27FC236}">
                      <a16:creationId xmlns:a16="http://schemas.microsoft.com/office/drawing/2014/main" id="{925D63E1-B984-4FC8-BFEA-785E78B69B2C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75" name="Freeform: Shape 374">
                    <a:extLst>
                      <a:ext uri="{FF2B5EF4-FFF2-40B4-BE49-F238E27FC236}">
                        <a16:creationId xmlns:a16="http://schemas.microsoft.com/office/drawing/2014/main" id="{84E6A0F3-E785-4297-936C-308765E27798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76" name="Freeform: Shape 375">
                    <a:extLst>
                      <a:ext uri="{FF2B5EF4-FFF2-40B4-BE49-F238E27FC236}">
                        <a16:creationId xmlns:a16="http://schemas.microsoft.com/office/drawing/2014/main" id="{70536772-91EF-4442-B21A-A3E8BAA9F9EC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72" name="Group 371">
                  <a:extLst>
                    <a:ext uri="{FF2B5EF4-FFF2-40B4-BE49-F238E27FC236}">
                      <a16:creationId xmlns:a16="http://schemas.microsoft.com/office/drawing/2014/main" id="{4D919855-BF81-4694-88AC-FC0E9E1B9948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73" name="Freeform: Shape 372">
                    <a:extLst>
                      <a:ext uri="{FF2B5EF4-FFF2-40B4-BE49-F238E27FC236}">
                        <a16:creationId xmlns:a16="http://schemas.microsoft.com/office/drawing/2014/main" id="{03CD4A5A-783D-454A-BA73-B79DD33F3617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74" name="Freeform: Shape 373">
                    <a:extLst>
                      <a:ext uri="{FF2B5EF4-FFF2-40B4-BE49-F238E27FC236}">
                        <a16:creationId xmlns:a16="http://schemas.microsoft.com/office/drawing/2014/main" id="{FA5CE5F8-6BD4-46F3-B7D2-B8F73AE9DEE9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0B38EDB9-30B8-4A86-AC65-AADF47839170}"/>
                  </a:ext>
                </a:extLst>
              </p:cNvPr>
              <p:cNvGrpSpPr/>
              <p:nvPr/>
            </p:nvGrpSpPr>
            <p:grpSpPr>
              <a:xfrm>
                <a:off x="1415386" y="4557796"/>
                <a:ext cx="250080" cy="534917"/>
                <a:chOff x="377091" y="3668748"/>
                <a:chExt cx="250080" cy="534917"/>
              </a:xfrm>
            </p:grpSpPr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A59DB269-EC10-41C7-B5A9-5DC11E91E04D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68" name="Freeform: Shape 367">
                    <a:extLst>
                      <a:ext uri="{FF2B5EF4-FFF2-40B4-BE49-F238E27FC236}">
                        <a16:creationId xmlns:a16="http://schemas.microsoft.com/office/drawing/2014/main" id="{C854C984-1182-4C9C-9206-90EFA7FEE325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69" name="Freeform: Shape 368">
                    <a:extLst>
                      <a:ext uri="{FF2B5EF4-FFF2-40B4-BE49-F238E27FC236}">
                        <a16:creationId xmlns:a16="http://schemas.microsoft.com/office/drawing/2014/main" id="{A861B1F5-89B6-4400-8F96-CDBE0900E082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61" name="Group 360">
                  <a:extLst>
                    <a:ext uri="{FF2B5EF4-FFF2-40B4-BE49-F238E27FC236}">
                      <a16:creationId xmlns:a16="http://schemas.microsoft.com/office/drawing/2014/main" id="{0F2B2EEB-1884-4E79-BFF9-9FA2A5497F69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66" name="Freeform: Shape 365">
                    <a:extLst>
                      <a:ext uri="{FF2B5EF4-FFF2-40B4-BE49-F238E27FC236}">
                        <a16:creationId xmlns:a16="http://schemas.microsoft.com/office/drawing/2014/main" id="{51EFC35B-1155-4D0E-B16A-C54FAF48CD2A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67" name="Freeform: Shape 366">
                    <a:extLst>
                      <a:ext uri="{FF2B5EF4-FFF2-40B4-BE49-F238E27FC236}">
                        <a16:creationId xmlns:a16="http://schemas.microsoft.com/office/drawing/2014/main" id="{A7219598-FF10-46FD-9CD9-CB80CC0C9CE4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62" name="Group 361">
                  <a:extLst>
                    <a:ext uri="{FF2B5EF4-FFF2-40B4-BE49-F238E27FC236}">
                      <a16:creationId xmlns:a16="http://schemas.microsoft.com/office/drawing/2014/main" id="{EB055DC9-D9A6-4F11-BD3D-B32B2A26E699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109778" cy="534917"/>
                  <a:chOff x="377091" y="3668748"/>
                  <a:chExt cx="219556" cy="534917"/>
                </a:xfrm>
              </p:grpSpPr>
              <p:sp>
                <p:nvSpPr>
                  <p:cNvPr id="363" name="Freeform: Shape 362">
                    <a:extLst>
                      <a:ext uri="{FF2B5EF4-FFF2-40B4-BE49-F238E27FC236}">
                        <a16:creationId xmlns:a16="http://schemas.microsoft.com/office/drawing/2014/main" id="{EA2C0A4A-344E-4EFD-A0BA-6AC546CC16F7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64" name="Freeform: Shape 363">
                    <a:extLst>
                      <a:ext uri="{FF2B5EF4-FFF2-40B4-BE49-F238E27FC236}">
                        <a16:creationId xmlns:a16="http://schemas.microsoft.com/office/drawing/2014/main" id="{3B2EB7DE-A69A-4F27-BA7F-5B21A08339DB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65" name="Freeform: Shape 364">
                    <a:extLst>
                      <a:ext uri="{FF2B5EF4-FFF2-40B4-BE49-F238E27FC236}">
                        <a16:creationId xmlns:a16="http://schemas.microsoft.com/office/drawing/2014/main" id="{A7600918-A2C1-4E32-90BC-6E07B35B8ED0}"/>
                      </a:ext>
                    </a:extLst>
                  </p:cNvPr>
                  <p:cNvSpPr/>
                  <p:nvPr/>
                </p:nvSpPr>
                <p:spPr>
                  <a:xfrm>
                    <a:off x="525669" y="3668748"/>
                    <a:ext cx="70978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3E0AE0-0780-4DCA-A6B1-BB3F84B74256}"/>
                </a:ext>
              </a:extLst>
            </p:cNvPr>
            <p:cNvGrpSpPr/>
            <p:nvPr/>
          </p:nvGrpSpPr>
          <p:grpSpPr>
            <a:xfrm flipV="1">
              <a:off x="3102036" y="4557795"/>
              <a:ext cx="472451" cy="534917"/>
              <a:chOff x="1200919" y="4557796"/>
              <a:chExt cx="464547" cy="534917"/>
            </a:xfrm>
          </p:grpSpPr>
          <p:grpSp>
            <p:nvGrpSpPr>
              <p:cNvPr id="337" name="Group 336">
                <a:extLst>
                  <a:ext uri="{FF2B5EF4-FFF2-40B4-BE49-F238E27FC236}">
                    <a16:creationId xmlns:a16="http://schemas.microsoft.com/office/drawing/2014/main" id="{06C1922B-E6F0-4176-A70F-AFB3547B2314}"/>
                  </a:ext>
                </a:extLst>
              </p:cNvPr>
              <p:cNvGrpSpPr/>
              <p:nvPr/>
            </p:nvGrpSpPr>
            <p:grpSpPr>
              <a:xfrm>
                <a:off x="1200919" y="4557796"/>
                <a:ext cx="211279" cy="534917"/>
                <a:chOff x="377091" y="3668748"/>
                <a:chExt cx="211279" cy="534917"/>
              </a:xfrm>
            </p:grpSpPr>
            <p:grpSp>
              <p:nvGrpSpPr>
                <p:cNvPr id="349" name="Group 348">
                  <a:extLst>
                    <a:ext uri="{FF2B5EF4-FFF2-40B4-BE49-F238E27FC236}">
                      <a16:creationId xmlns:a16="http://schemas.microsoft.com/office/drawing/2014/main" id="{D4E9A6AC-E5B9-43AF-B041-99B50947CACA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56" name="Freeform: Shape 355">
                    <a:extLst>
                      <a:ext uri="{FF2B5EF4-FFF2-40B4-BE49-F238E27FC236}">
                        <a16:creationId xmlns:a16="http://schemas.microsoft.com/office/drawing/2014/main" id="{3796EBCA-5BB3-435C-92D4-310DFC019A09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57" name="Freeform: Shape 356">
                    <a:extLst>
                      <a:ext uri="{FF2B5EF4-FFF2-40B4-BE49-F238E27FC236}">
                        <a16:creationId xmlns:a16="http://schemas.microsoft.com/office/drawing/2014/main" id="{16D7DAA6-3F95-4F53-A486-1226F07789EE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50" name="Group 349">
                  <a:extLst>
                    <a:ext uri="{FF2B5EF4-FFF2-40B4-BE49-F238E27FC236}">
                      <a16:creationId xmlns:a16="http://schemas.microsoft.com/office/drawing/2014/main" id="{ABB5F4C1-C5B0-4B05-A81B-2624B516E827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54" name="Freeform: Shape 353">
                    <a:extLst>
                      <a:ext uri="{FF2B5EF4-FFF2-40B4-BE49-F238E27FC236}">
                        <a16:creationId xmlns:a16="http://schemas.microsoft.com/office/drawing/2014/main" id="{39DCFECB-2C9A-4271-9646-20B6450214E1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55" name="Freeform: Shape 354">
                    <a:extLst>
                      <a:ext uri="{FF2B5EF4-FFF2-40B4-BE49-F238E27FC236}">
                        <a16:creationId xmlns:a16="http://schemas.microsoft.com/office/drawing/2014/main" id="{E4C0912C-4A81-40D5-85BB-530A42DD562F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51" name="Group 350">
                  <a:extLst>
                    <a:ext uri="{FF2B5EF4-FFF2-40B4-BE49-F238E27FC236}">
                      <a16:creationId xmlns:a16="http://schemas.microsoft.com/office/drawing/2014/main" id="{F0F1FF1D-DFB2-4B1F-B161-F15258A98E4D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52" name="Freeform: Shape 351">
                    <a:extLst>
                      <a:ext uri="{FF2B5EF4-FFF2-40B4-BE49-F238E27FC236}">
                        <a16:creationId xmlns:a16="http://schemas.microsoft.com/office/drawing/2014/main" id="{D6306A68-EE20-4CE7-A603-F9BAABF93915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53" name="Freeform: Shape 352">
                    <a:extLst>
                      <a:ext uri="{FF2B5EF4-FFF2-40B4-BE49-F238E27FC236}">
                        <a16:creationId xmlns:a16="http://schemas.microsoft.com/office/drawing/2014/main" id="{6DB4A019-E5F8-496A-BDD2-6D2B29159CE7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CBB3995C-60FF-417A-9BA1-A3B827CA5E96}"/>
                  </a:ext>
                </a:extLst>
              </p:cNvPr>
              <p:cNvGrpSpPr/>
              <p:nvPr/>
            </p:nvGrpSpPr>
            <p:grpSpPr>
              <a:xfrm>
                <a:off x="1415386" y="4557796"/>
                <a:ext cx="250080" cy="534917"/>
                <a:chOff x="377091" y="3668748"/>
                <a:chExt cx="250080" cy="534917"/>
              </a:xfrm>
            </p:grpSpPr>
            <p:grpSp>
              <p:nvGrpSpPr>
                <p:cNvPr id="339" name="Group 338">
                  <a:extLst>
                    <a:ext uri="{FF2B5EF4-FFF2-40B4-BE49-F238E27FC236}">
                      <a16:creationId xmlns:a16="http://schemas.microsoft.com/office/drawing/2014/main" id="{6E7EAE92-87BA-4A20-ABAF-48CA1E39BC4D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47" name="Freeform: Shape 346">
                    <a:extLst>
                      <a:ext uri="{FF2B5EF4-FFF2-40B4-BE49-F238E27FC236}">
                        <a16:creationId xmlns:a16="http://schemas.microsoft.com/office/drawing/2014/main" id="{2D50352A-0B44-4CEA-B919-B5ACDA7EED9C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48" name="Freeform: Shape 347">
                    <a:extLst>
                      <a:ext uri="{FF2B5EF4-FFF2-40B4-BE49-F238E27FC236}">
                        <a16:creationId xmlns:a16="http://schemas.microsoft.com/office/drawing/2014/main" id="{F2A597E2-AF4E-41D3-8005-D9835B033D92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40" name="Group 339">
                  <a:extLst>
                    <a:ext uri="{FF2B5EF4-FFF2-40B4-BE49-F238E27FC236}">
                      <a16:creationId xmlns:a16="http://schemas.microsoft.com/office/drawing/2014/main" id="{653A1245-6372-4AB0-A5C3-00BF36F56132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45" name="Freeform: Shape 344">
                    <a:extLst>
                      <a:ext uri="{FF2B5EF4-FFF2-40B4-BE49-F238E27FC236}">
                        <a16:creationId xmlns:a16="http://schemas.microsoft.com/office/drawing/2014/main" id="{81639EE8-9BA7-4BC8-AF92-C275885A96F6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46" name="Freeform: Shape 345">
                    <a:extLst>
                      <a:ext uri="{FF2B5EF4-FFF2-40B4-BE49-F238E27FC236}">
                        <a16:creationId xmlns:a16="http://schemas.microsoft.com/office/drawing/2014/main" id="{977EA6C4-EBC2-419D-93D4-A8C3EBE1E473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611E44F1-7ED9-4375-AEB6-2D4698A418E1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109778" cy="534917"/>
                  <a:chOff x="377091" y="3668748"/>
                  <a:chExt cx="219556" cy="534917"/>
                </a:xfrm>
              </p:grpSpPr>
              <p:sp>
                <p:nvSpPr>
                  <p:cNvPr id="342" name="Freeform: Shape 341">
                    <a:extLst>
                      <a:ext uri="{FF2B5EF4-FFF2-40B4-BE49-F238E27FC236}">
                        <a16:creationId xmlns:a16="http://schemas.microsoft.com/office/drawing/2014/main" id="{E5DC03DC-EF14-4A7F-ACD9-27FFE1AC0405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43" name="Freeform: Shape 342">
                    <a:extLst>
                      <a:ext uri="{FF2B5EF4-FFF2-40B4-BE49-F238E27FC236}">
                        <a16:creationId xmlns:a16="http://schemas.microsoft.com/office/drawing/2014/main" id="{5D0812AB-6533-48F4-B42A-4E7FE4D7F7FA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44" name="Freeform: Shape 343">
                    <a:extLst>
                      <a:ext uri="{FF2B5EF4-FFF2-40B4-BE49-F238E27FC236}">
                        <a16:creationId xmlns:a16="http://schemas.microsoft.com/office/drawing/2014/main" id="{53C9783B-E086-493D-A2B8-C2F8C361C30F}"/>
                      </a:ext>
                    </a:extLst>
                  </p:cNvPr>
                  <p:cNvSpPr/>
                  <p:nvPr/>
                </p:nvSpPr>
                <p:spPr>
                  <a:xfrm>
                    <a:off x="525669" y="3668748"/>
                    <a:ext cx="70978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E086DEF-081A-4637-B2CE-09EC5A18A5DC}"/>
                </a:ext>
              </a:extLst>
            </p:cNvPr>
            <p:cNvGrpSpPr/>
            <p:nvPr/>
          </p:nvGrpSpPr>
          <p:grpSpPr>
            <a:xfrm>
              <a:off x="3584801" y="4557796"/>
              <a:ext cx="460786" cy="534917"/>
              <a:chOff x="1200919" y="4557796"/>
              <a:chExt cx="464547" cy="534917"/>
            </a:xfrm>
          </p:grpSpPr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94DFE2BC-CEF7-43C6-9B5F-F8EBFC3ADF7D}"/>
                  </a:ext>
                </a:extLst>
              </p:cNvPr>
              <p:cNvGrpSpPr/>
              <p:nvPr/>
            </p:nvGrpSpPr>
            <p:grpSpPr>
              <a:xfrm>
                <a:off x="1200919" y="4557796"/>
                <a:ext cx="211279" cy="534917"/>
                <a:chOff x="377091" y="3668748"/>
                <a:chExt cx="211279" cy="534917"/>
              </a:xfrm>
            </p:grpSpPr>
            <p:grpSp>
              <p:nvGrpSpPr>
                <p:cNvPr id="328" name="Group 327">
                  <a:extLst>
                    <a:ext uri="{FF2B5EF4-FFF2-40B4-BE49-F238E27FC236}">
                      <a16:creationId xmlns:a16="http://schemas.microsoft.com/office/drawing/2014/main" id="{8B1B0829-F7E8-4C1E-9A66-193E43B833E3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35" name="Freeform: Shape 334">
                    <a:extLst>
                      <a:ext uri="{FF2B5EF4-FFF2-40B4-BE49-F238E27FC236}">
                        <a16:creationId xmlns:a16="http://schemas.microsoft.com/office/drawing/2014/main" id="{284FB1D5-032E-4B58-8F31-98AACF9FCC2F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36" name="Freeform: Shape 335">
                    <a:extLst>
                      <a:ext uri="{FF2B5EF4-FFF2-40B4-BE49-F238E27FC236}">
                        <a16:creationId xmlns:a16="http://schemas.microsoft.com/office/drawing/2014/main" id="{0923D673-BC5C-4099-89D6-3A079DE18E6A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29" name="Group 328">
                  <a:extLst>
                    <a:ext uri="{FF2B5EF4-FFF2-40B4-BE49-F238E27FC236}">
                      <a16:creationId xmlns:a16="http://schemas.microsoft.com/office/drawing/2014/main" id="{0CA1F17E-46CB-4FDC-95AB-9FE57DF2CCD4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33" name="Freeform: Shape 332">
                    <a:extLst>
                      <a:ext uri="{FF2B5EF4-FFF2-40B4-BE49-F238E27FC236}">
                        <a16:creationId xmlns:a16="http://schemas.microsoft.com/office/drawing/2014/main" id="{BB0F4586-B7F1-4E7B-93E5-823AB69F2E99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34" name="Freeform: Shape 333">
                    <a:extLst>
                      <a:ext uri="{FF2B5EF4-FFF2-40B4-BE49-F238E27FC236}">
                        <a16:creationId xmlns:a16="http://schemas.microsoft.com/office/drawing/2014/main" id="{12B26173-543C-4C59-B52E-D1C61F6BF44E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30" name="Group 329">
                  <a:extLst>
                    <a:ext uri="{FF2B5EF4-FFF2-40B4-BE49-F238E27FC236}">
                      <a16:creationId xmlns:a16="http://schemas.microsoft.com/office/drawing/2014/main" id="{0CEEB4AC-0ED1-4506-9B72-7D4358B2AD71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31" name="Freeform: Shape 330">
                    <a:extLst>
                      <a:ext uri="{FF2B5EF4-FFF2-40B4-BE49-F238E27FC236}">
                        <a16:creationId xmlns:a16="http://schemas.microsoft.com/office/drawing/2014/main" id="{B0B7D5AD-4752-403F-9241-8DC99095C34C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32" name="Freeform: Shape 331">
                    <a:extLst>
                      <a:ext uri="{FF2B5EF4-FFF2-40B4-BE49-F238E27FC236}">
                        <a16:creationId xmlns:a16="http://schemas.microsoft.com/office/drawing/2014/main" id="{D0777396-5580-4897-BF31-2DB93826BF51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6141E4B5-7073-4013-A3C1-8E3ECB2AA2B3}"/>
                  </a:ext>
                </a:extLst>
              </p:cNvPr>
              <p:cNvGrpSpPr/>
              <p:nvPr/>
            </p:nvGrpSpPr>
            <p:grpSpPr>
              <a:xfrm>
                <a:off x="1415386" y="4557796"/>
                <a:ext cx="250080" cy="534917"/>
                <a:chOff x="377091" y="3668748"/>
                <a:chExt cx="250080" cy="534917"/>
              </a:xfrm>
            </p:grpSpPr>
            <p:grpSp>
              <p:nvGrpSpPr>
                <p:cNvPr id="318" name="Group 317">
                  <a:extLst>
                    <a:ext uri="{FF2B5EF4-FFF2-40B4-BE49-F238E27FC236}">
                      <a16:creationId xmlns:a16="http://schemas.microsoft.com/office/drawing/2014/main" id="{2949F88D-251E-49D6-ADAC-A70AEE1D2669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26" name="Freeform: Shape 325">
                    <a:extLst>
                      <a:ext uri="{FF2B5EF4-FFF2-40B4-BE49-F238E27FC236}">
                        <a16:creationId xmlns:a16="http://schemas.microsoft.com/office/drawing/2014/main" id="{BD478044-3729-4C29-86CA-3C701DF0F869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27" name="Freeform: Shape 326">
                    <a:extLst>
                      <a:ext uri="{FF2B5EF4-FFF2-40B4-BE49-F238E27FC236}">
                        <a16:creationId xmlns:a16="http://schemas.microsoft.com/office/drawing/2014/main" id="{CCC8D575-2F54-42FF-AF53-243C4532D225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19" name="Group 318">
                  <a:extLst>
                    <a:ext uri="{FF2B5EF4-FFF2-40B4-BE49-F238E27FC236}">
                      <a16:creationId xmlns:a16="http://schemas.microsoft.com/office/drawing/2014/main" id="{51273E75-CFD5-43CC-B4E8-60141C6F9E4B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24" name="Freeform: Shape 323">
                    <a:extLst>
                      <a:ext uri="{FF2B5EF4-FFF2-40B4-BE49-F238E27FC236}">
                        <a16:creationId xmlns:a16="http://schemas.microsoft.com/office/drawing/2014/main" id="{DF5CEA74-6C35-44DA-8F0D-18C1CEAC03DC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25" name="Freeform: Shape 324">
                    <a:extLst>
                      <a:ext uri="{FF2B5EF4-FFF2-40B4-BE49-F238E27FC236}">
                        <a16:creationId xmlns:a16="http://schemas.microsoft.com/office/drawing/2014/main" id="{F6D5C2A0-A49E-4230-8143-8F9B822F0C75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20" name="Group 319">
                  <a:extLst>
                    <a:ext uri="{FF2B5EF4-FFF2-40B4-BE49-F238E27FC236}">
                      <a16:creationId xmlns:a16="http://schemas.microsoft.com/office/drawing/2014/main" id="{5A3CAEB2-6055-4076-834A-537E5D65F7F7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109778" cy="534917"/>
                  <a:chOff x="377091" y="3668748"/>
                  <a:chExt cx="219556" cy="534917"/>
                </a:xfrm>
              </p:grpSpPr>
              <p:sp>
                <p:nvSpPr>
                  <p:cNvPr id="321" name="Freeform: Shape 320">
                    <a:extLst>
                      <a:ext uri="{FF2B5EF4-FFF2-40B4-BE49-F238E27FC236}">
                        <a16:creationId xmlns:a16="http://schemas.microsoft.com/office/drawing/2014/main" id="{E9876F04-5D5D-4C91-825E-8C892190F5AF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22" name="Freeform: Shape 321">
                    <a:extLst>
                      <a:ext uri="{FF2B5EF4-FFF2-40B4-BE49-F238E27FC236}">
                        <a16:creationId xmlns:a16="http://schemas.microsoft.com/office/drawing/2014/main" id="{8B39AB7D-F565-45C6-94EF-B8830148B7F3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23" name="Freeform: Shape 322">
                    <a:extLst>
                      <a:ext uri="{FF2B5EF4-FFF2-40B4-BE49-F238E27FC236}">
                        <a16:creationId xmlns:a16="http://schemas.microsoft.com/office/drawing/2014/main" id="{682CAF66-E511-4D4A-8E7A-DC1274D1B181}"/>
                      </a:ext>
                    </a:extLst>
                  </p:cNvPr>
                  <p:cNvSpPr/>
                  <p:nvPr/>
                </p:nvSpPr>
                <p:spPr>
                  <a:xfrm>
                    <a:off x="525669" y="3668748"/>
                    <a:ext cx="70978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EB989B9-AD63-4047-8C1F-0600599C3206}"/>
                </a:ext>
              </a:extLst>
            </p:cNvPr>
            <p:cNvGrpSpPr/>
            <p:nvPr/>
          </p:nvGrpSpPr>
          <p:grpSpPr>
            <a:xfrm flipV="1">
              <a:off x="4053156" y="4557794"/>
              <a:ext cx="468884" cy="534917"/>
              <a:chOff x="1200919" y="4557796"/>
              <a:chExt cx="464547" cy="534917"/>
            </a:xfrm>
          </p:grpSpPr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C1AC7C23-2FC3-421D-B563-9C097F15EB54}"/>
                  </a:ext>
                </a:extLst>
              </p:cNvPr>
              <p:cNvGrpSpPr/>
              <p:nvPr/>
            </p:nvGrpSpPr>
            <p:grpSpPr>
              <a:xfrm>
                <a:off x="1200919" y="4557796"/>
                <a:ext cx="211279" cy="534917"/>
                <a:chOff x="377091" y="3668748"/>
                <a:chExt cx="211279" cy="534917"/>
              </a:xfrm>
            </p:grpSpPr>
            <p:grpSp>
              <p:nvGrpSpPr>
                <p:cNvPr id="307" name="Group 306">
                  <a:extLst>
                    <a:ext uri="{FF2B5EF4-FFF2-40B4-BE49-F238E27FC236}">
                      <a16:creationId xmlns:a16="http://schemas.microsoft.com/office/drawing/2014/main" id="{5A254B3B-012B-4BBA-86AD-398001E2FE30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14" name="Freeform: Shape 313">
                    <a:extLst>
                      <a:ext uri="{FF2B5EF4-FFF2-40B4-BE49-F238E27FC236}">
                        <a16:creationId xmlns:a16="http://schemas.microsoft.com/office/drawing/2014/main" id="{529C4DD5-F7D0-4E52-94A4-03A87D5615DE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15" name="Freeform: Shape 314">
                    <a:extLst>
                      <a:ext uri="{FF2B5EF4-FFF2-40B4-BE49-F238E27FC236}">
                        <a16:creationId xmlns:a16="http://schemas.microsoft.com/office/drawing/2014/main" id="{108E0B5E-BFA9-48A3-9B49-695D8D50E8A8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0B6B0670-F0C4-468F-BB5C-2C7AA5FEB2D7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12" name="Freeform: Shape 311">
                    <a:extLst>
                      <a:ext uri="{FF2B5EF4-FFF2-40B4-BE49-F238E27FC236}">
                        <a16:creationId xmlns:a16="http://schemas.microsoft.com/office/drawing/2014/main" id="{ABD11368-0561-4C3C-B70C-2071149E7AA2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13" name="Freeform: Shape 312">
                    <a:extLst>
                      <a:ext uri="{FF2B5EF4-FFF2-40B4-BE49-F238E27FC236}">
                        <a16:creationId xmlns:a16="http://schemas.microsoft.com/office/drawing/2014/main" id="{3F5FB592-9391-4FB7-8A64-5CC7026DB3A3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09" name="Group 308">
                  <a:extLst>
                    <a:ext uri="{FF2B5EF4-FFF2-40B4-BE49-F238E27FC236}">
                      <a16:creationId xmlns:a16="http://schemas.microsoft.com/office/drawing/2014/main" id="{E5D1155D-942C-4133-80A6-F7A91A4D52DB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10" name="Freeform: Shape 309">
                    <a:extLst>
                      <a:ext uri="{FF2B5EF4-FFF2-40B4-BE49-F238E27FC236}">
                        <a16:creationId xmlns:a16="http://schemas.microsoft.com/office/drawing/2014/main" id="{A1870111-D372-4DC2-9CD7-A286B3BC853F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11" name="Freeform: Shape 310">
                    <a:extLst>
                      <a:ext uri="{FF2B5EF4-FFF2-40B4-BE49-F238E27FC236}">
                        <a16:creationId xmlns:a16="http://schemas.microsoft.com/office/drawing/2014/main" id="{E9234838-8B43-466A-B0E6-37BB594ACF27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E22091DF-72BC-4A28-9889-3DE7D67A0F41}"/>
                  </a:ext>
                </a:extLst>
              </p:cNvPr>
              <p:cNvGrpSpPr/>
              <p:nvPr/>
            </p:nvGrpSpPr>
            <p:grpSpPr>
              <a:xfrm>
                <a:off x="1415386" y="4557796"/>
                <a:ext cx="250080" cy="534917"/>
                <a:chOff x="377091" y="3668748"/>
                <a:chExt cx="250080" cy="534917"/>
              </a:xfrm>
            </p:grpSpPr>
            <p:grpSp>
              <p:nvGrpSpPr>
                <p:cNvPr id="297" name="Group 296">
                  <a:extLst>
                    <a:ext uri="{FF2B5EF4-FFF2-40B4-BE49-F238E27FC236}">
                      <a16:creationId xmlns:a16="http://schemas.microsoft.com/office/drawing/2014/main" id="{CCF6F0F5-331C-470F-80AE-513C283318BC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05" name="Freeform: Shape 304">
                    <a:extLst>
                      <a:ext uri="{FF2B5EF4-FFF2-40B4-BE49-F238E27FC236}">
                        <a16:creationId xmlns:a16="http://schemas.microsoft.com/office/drawing/2014/main" id="{DA131143-452B-4E4A-A8AC-80F41F563EC9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06" name="Freeform: Shape 305">
                    <a:extLst>
                      <a:ext uri="{FF2B5EF4-FFF2-40B4-BE49-F238E27FC236}">
                        <a16:creationId xmlns:a16="http://schemas.microsoft.com/office/drawing/2014/main" id="{C38338F1-738B-494A-B1A8-6E2D2350F21F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47F0EB95-51EE-46AC-B368-6D71C16F96CC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303" name="Freeform: Shape 302">
                    <a:extLst>
                      <a:ext uri="{FF2B5EF4-FFF2-40B4-BE49-F238E27FC236}">
                        <a16:creationId xmlns:a16="http://schemas.microsoft.com/office/drawing/2014/main" id="{FE3C212D-9CB4-498F-A501-13F60A9BBCCB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04" name="Freeform: Shape 303">
                    <a:extLst>
                      <a:ext uri="{FF2B5EF4-FFF2-40B4-BE49-F238E27FC236}">
                        <a16:creationId xmlns:a16="http://schemas.microsoft.com/office/drawing/2014/main" id="{56CD88C7-616D-4A74-8CFF-C88E84F9570D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99" name="Group 298">
                  <a:extLst>
                    <a:ext uri="{FF2B5EF4-FFF2-40B4-BE49-F238E27FC236}">
                      <a16:creationId xmlns:a16="http://schemas.microsoft.com/office/drawing/2014/main" id="{A667C16A-D65B-4C53-AFBD-E991D4A5F3A2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109778" cy="534917"/>
                  <a:chOff x="377091" y="3668748"/>
                  <a:chExt cx="219556" cy="534917"/>
                </a:xfrm>
              </p:grpSpPr>
              <p:sp>
                <p:nvSpPr>
                  <p:cNvPr id="300" name="Freeform: Shape 299">
                    <a:extLst>
                      <a:ext uri="{FF2B5EF4-FFF2-40B4-BE49-F238E27FC236}">
                        <a16:creationId xmlns:a16="http://schemas.microsoft.com/office/drawing/2014/main" id="{216CAC49-51CE-4B7F-8446-99887821CF13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01" name="Freeform: Shape 300">
                    <a:extLst>
                      <a:ext uri="{FF2B5EF4-FFF2-40B4-BE49-F238E27FC236}">
                        <a16:creationId xmlns:a16="http://schemas.microsoft.com/office/drawing/2014/main" id="{60DE5D53-A666-4F79-9784-BB36B2C1BE74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02" name="Freeform: Shape 301">
                    <a:extLst>
                      <a:ext uri="{FF2B5EF4-FFF2-40B4-BE49-F238E27FC236}">
                        <a16:creationId xmlns:a16="http://schemas.microsoft.com/office/drawing/2014/main" id="{8FECEED0-53D5-4826-9CDB-380556D58914}"/>
                      </a:ext>
                    </a:extLst>
                  </p:cNvPr>
                  <p:cNvSpPr/>
                  <p:nvPr/>
                </p:nvSpPr>
                <p:spPr>
                  <a:xfrm>
                    <a:off x="525669" y="3668748"/>
                    <a:ext cx="70978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036BDFA2-D1D5-4827-84BD-7687035909CB}"/>
                </a:ext>
              </a:extLst>
            </p:cNvPr>
            <p:cNvGrpSpPr/>
            <p:nvPr/>
          </p:nvGrpSpPr>
          <p:grpSpPr>
            <a:xfrm>
              <a:off x="4529995" y="4557796"/>
              <a:ext cx="460786" cy="534917"/>
              <a:chOff x="1200919" y="4557796"/>
              <a:chExt cx="464547" cy="534917"/>
            </a:xfrm>
          </p:grpSpPr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31C338D1-7AF3-4085-AAE0-A84F01775699}"/>
                  </a:ext>
                </a:extLst>
              </p:cNvPr>
              <p:cNvGrpSpPr/>
              <p:nvPr/>
            </p:nvGrpSpPr>
            <p:grpSpPr>
              <a:xfrm>
                <a:off x="1200919" y="4557796"/>
                <a:ext cx="211279" cy="534917"/>
                <a:chOff x="377091" y="3668748"/>
                <a:chExt cx="211279" cy="534917"/>
              </a:xfrm>
            </p:grpSpPr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2F3E1E89-41C8-4B20-92B3-CCBC975539BA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93" name="Freeform: Shape 292">
                    <a:extLst>
                      <a:ext uri="{FF2B5EF4-FFF2-40B4-BE49-F238E27FC236}">
                        <a16:creationId xmlns:a16="http://schemas.microsoft.com/office/drawing/2014/main" id="{96C19AB5-38E5-4BF9-B279-37E694DE788E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94" name="Freeform: Shape 293">
                    <a:extLst>
                      <a:ext uri="{FF2B5EF4-FFF2-40B4-BE49-F238E27FC236}">
                        <a16:creationId xmlns:a16="http://schemas.microsoft.com/office/drawing/2014/main" id="{BE45FB74-EA70-4319-8B0D-52A00182FBBB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id="{AE6EF27A-FD45-4E4A-90E2-E435A5DDA61E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91" name="Freeform: Shape 290">
                    <a:extLst>
                      <a:ext uri="{FF2B5EF4-FFF2-40B4-BE49-F238E27FC236}">
                        <a16:creationId xmlns:a16="http://schemas.microsoft.com/office/drawing/2014/main" id="{C8C5AFF9-5D67-42CE-B438-C3CC410F363B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92" name="Freeform: Shape 291">
                    <a:extLst>
                      <a:ext uri="{FF2B5EF4-FFF2-40B4-BE49-F238E27FC236}">
                        <a16:creationId xmlns:a16="http://schemas.microsoft.com/office/drawing/2014/main" id="{4AB1C6FE-15CA-426A-B1C4-8FC0974AD1A1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88" name="Group 287">
                  <a:extLst>
                    <a:ext uri="{FF2B5EF4-FFF2-40B4-BE49-F238E27FC236}">
                      <a16:creationId xmlns:a16="http://schemas.microsoft.com/office/drawing/2014/main" id="{DCDDBF60-E559-4D66-B577-8815B0FBF43F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89" name="Freeform: Shape 288">
                    <a:extLst>
                      <a:ext uri="{FF2B5EF4-FFF2-40B4-BE49-F238E27FC236}">
                        <a16:creationId xmlns:a16="http://schemas.microsoft.com/office/drawing/2014/main" id="{578D11FB-C5BA-49B4-861A-BF559EDB86F9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90" name="Freeform: Shape 289">
                    <a:extLst>
                      <a:ext uri="{FF2B5EF4-FFF2-40B4-BE49-F238E27FC236}">
                        <a16:creationId xmlns:a16="http://schemas.microsoft.com/office/drawing/2014/main" id="{40CF1423-DF69-4397-82D8-23E7E9F38885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9B04254A-7771-4FFB-BCBF-71AFBABF419A}"/>
                  </a:ext>
                </a:extLst>
              </p:cNvPr>
              <p:cNvGrpSpPr/>
              <p:nvPr/>
            </p:nvGrpSpPr>
            <p:grpSpPr>
              <a:xfrm>
                <a:off x="1415386" y="4557796"/>
                <a:ext cx="250080" cy="534917"/>
                <a:chOff x="377091" y="3668748"/>
                <a:chExt cx="250080" cy="534917"/>
              </a:xfrm>
            </p:grpSpPr>
            <p:grpSp>
              <p:nvGrpSpPr>
                <p:cNvPr id="276" name="Group 275">
                  <a:extLst>
                    <a:ext uri="{FF2B5EF4-FFF2-40B4-BE49-F238E27FC236}">
                      <a16:creationId xmlns:a16="http://schemas.microsoft.com/office/drawing/2014/main" id="{CA34C563-8E30-4CB5-8781-5A19F5B02047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84" name="Freeform: Shape 283">
                    <a:extLst>
                      <a:ext uri="{FF2B5EF4-FFF2-40B4-BE49-F238E27FC236}">
                        <a16:creationId xmlns:a16="http://schemas.microsoft.com/office/drawing/2014/main" id="{91AB6C35-7FB5-4040-8F5C-390317299F21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85" name="Freeform: Shape 284">
                    <a:extLst>
                      <a:ext uri="{FF2B5EF4-FFF2-40B4-BE49-F238E27FC236}">
                        <a16:creationId xmlns:a16="http://schemas.microsoft.com/office/drawing/2014/main" id="{CF3FC98B-1780-404E-8901-16BEB09296ED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7FB753AD-D1B9-4976-B646-E524C13FB566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82" name="Freeform: Shape 281">
                    <a:extLst>
                      <a:ext uri="{FF2B5EF4-FFF2-40B4-BE49-F238E27FC236}">
                        <a16:creationId xmlns:a16="http://schemas.microsoft.com/office/drawing/2014/main" id="{99FC8CFF-82AB-4BA6-81BE-F907E814A7C6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83" name="Freeform: Shape 282">
                    <a:extLst>
                      <a:ext uri="{FF2B5EF4-FFF2-40B4-BE49-F238E27FC236}">
                        <a16:creationId xmlns:a16="http://schemas.microsoft.com/office/drawing/2014/main" id="{61777B03-0A9F-496F-82BB-37B782358AD4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E3298932-C1D4-48CC-A9D5-AF64E50AF6AC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109778" cy="534917"/>
                  <a:chOff x="377091" y="3668748"/>
                  <a:chExt cx="219556" cy="534917"/>
                </a:xfrm>
              </p:grpSpPr>
              <p:sp>
                <p:nvSpPr>
                  <p:cNvPr id="279" name="Freeform: Shape 278">
                    <a:extLst>
                      <a:ext uri="{FF2B5EF4-FFF2-40B4-BE49-F238E27FC236}">
                        <a16:creationId xmlns:a16="http://schemas.microsoft.com/office/drawing/2014/main" id="{1CE52F10-73E1-40E3-BB3B-CA7B5512EC0A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80" name="Freeform: Shape 279">
                    <a:extLst>
                      <a:ext uri="{FF2B5EF4-FFF2-40B4-BE49-F238E27FC236}">
                        <a16:creationId xmlns:a16="http://schemas.microsoft.com/office/drawing/2014/main" id="{92548584-92F5-4162-9336-AFF1A946BAD2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81" name="Freeform: Shape 280">
                    <a:extLst>
                      <a:ext uri="{FF2B5EF4-FFF2-40B4-BE49-F238E27FC236}">
                        <a16:creationId xmlns:a16="http://schemas.microsoft.com/office/drawing/2014/main" id="{CD255AD9-00EE-43EF-8138-FAA32F3F9857}"/>
                      </a:ext>
                    </a:extLst>
                  </p:cNvPr>
                  <p:cNvSpPr/>
                  <p:nvPr/>
                </p:nvSpPr>
                <p:spPr>
                  <a:xfrm>
                    <a:off x="525669" y="3668748"/>
                    <a:ext cx="70978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4EE355B-F2D7-4718-AA13-D5ED6B0FCA21}"/>
                </a:ext>
              </a:extLst>
            </p:cNvPr>
            <p:cNvGrpSpPr/>
            <p:nvPr/>
          </p:nvGrpSpPr>
          <p:grpSpPr>
            <a:xfrm flipV="1">
              <a:off x="4998349" y="4557792"/>
              <a:ext cx="475805" cy="534917"/>
              <a:chOff x="1200919" y="4557796"/>
              <a:chExt cx="464547" cy="534917"/>
            </a:xfrm>
          </p:grpSpPr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16FD5466-4935-4204-B089-C1CF56B75AC2}"/>
                  </a:ext>
                </a:extLst>
              </p:cNvPr>
              <p:cNvGrpSpPr/>
              <p:nvPr/>
            </p:nvGrpSpPr>
            <p:grpSpPr>
              <a:xfrm>
                <a:off x="1200919" y="4557796"/>
                <a:ext cx="211279" cy="534917"/>
                <a:chOff x="377091" y="3668748"/>
                <a:chExt cx="211279" cy="534917"/>
              </a:xfrm>
            </p:grpSpPr>
            <p:grpSp>
              <p:nvGrpSpPr>
                <p:cNvPr id="265" name="Group 264">
                  <a:extLst>
                    <a:ext uri="{FF2B5EF4-FFF2-40B4-BE49-F238E27FC236}">
                      <a16:creationId xmlns:a16="http://schemas.microsoft.com/office/drawing/2014/main" id="{EB382889-949C-498D-8533-F56CFDDC27AD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72" name="Freeform: Shape 271">
                    <a:extLst>
                      <a:ext uri="{FF2B5EF4-FFF2-40B4-BE49-F238E27FC236}">
                        <a16:creationId xmlns:a16="http://schemas.microsoft.com/office/drawing/2014/main" id="{3A1E3217-E599-4FE0-8247-2E99BA628746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3" name="Freeform: Shape 272">
                    <a:extLst>
                      <a:ext uri="{FF2B5EF4-FFF2-40B4-BE49-F238E27FC236}">
                        <a16:creationId xmlns:a16="http://schemas.microsoft.com/office/drawing/2014/main" id="{227750E0-A95E-433E-B3DB-C5656C8BA676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66" name="Group 265">
                  <a:extLst>
                    <a:ext uri="{FF2B5EF4-FFF2-40B4-BE49-F238E27FC236}">
                      <a16:creationId xmlns:a16="http://schemas.microsoft.com/office/drawing/2014/main" id="{6ED6A70D-5C2C-4C57-BD8C-0FE286619866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70" name="Freeform: Shape 269">
                    <a:extLst>
                      <a:ext uri="{FF2B5EF4-FFF2-40B4-BE49-F238E27FC236}">
                        <a16:creationId xmlns:a16="http://schemas.microsoft.com/office/drawing/2014/main" id="{2C0988CF-478D-471E-9F04-5DF07D375429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1" name="Freeform: Shape 270">
                    <a:extLst>
                      <a:ext uri="{FF2B5EF4-FFF2-40B4-BE49-F238E27FC236}">
                        <a16:creationId xmlns:a16="http://schemas.microsoft.com/office/drawing/2014/main" id="{C98F9F07-AE01-4B18-952F-6508D659BF42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67" name="Group 266">
                  <a:extLst>
                    <a:ext uri="{FF2B5EF4-FFF2-40B4-BE49-F238E27FC236}">
                      <a16:creationId xmlns:a16="http://schemas.microsoft.com/office/drawing/2014/main" id="{3103950E-2F74-4E8D-97CB-EEE0011A0799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68" name="Freeform: Shape 267">
                    <a:extLst>
                      <a:ext uri="{FF2B5EF4-FFF2-40B4-BE49-F238E27FC236}">
                        <a16:creationId xmlns:a16="http://schemas.microsoft.com/office/drawing/2014/main" id="{7BC286DF-79D6-4628-B2E5-5E3118843C5B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69" name="Freeform: Shape 268">
                    <a:extLst>
                      <a:ext uri="{FF2B5EF4-FFF2-40B4-BE49-F238E27FC236}">
                        <a16:creationId xmlns:a16="http://schemas.microsoft.com/office/drawing/2014/main" id="{FF6D7091-5D1C-4FF7-9B14-65D80DFDE705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D8CE74B1-E2E4-43AD-9BE2-87C3FBC9AC50}"/>
                  </a:ext>
                </a:extLst>
              </p:cNvPr>
              <p:cNvGrpSpPr/>
              <p:nvPr/>
            </p:nvGrpSpPr>
            <p:grpSpPr>
              <a:xfrm>
                <a:off x="1415386" y="4557796"/>
                <a:ext cx="250080" cy="534917"/>
                <a:chOff x="377091" y="3668748"/>
                <a:chExt cx="250080" cy="534917"/>
              </a:xfrm>
            </p:grpSpPr>
            <p:grpSp>
              <p:nvGrpSpPr>
                <p:cNvPr id="255" name="Group 254">
                  <a:extLst>
                    <a:ext uri="{FF2B5EF4-FFF2-40B4-BE49-F238E27FC236}">
                      <a16:creationId xmlns:a16="http://schemas.microsoft.com/office/drawing/2014/main" id="{D13D59D4-E4C8-4958-900E-F2DBAF6F0574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63" name="Freeform: Shape 262">
                    <a:extLst>
                      <a:ext uri="{FF2B5EF4-FFF2-40B4-BE49-F238E27FC236}">
                        <a16:creationId xmlns:a16="http://schemas.microsoft.com/office/drawing/2014/main" id="{38A1C58A-6757-4AB9-B85C-3DFAFDCA4B9B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64" name="Freeform: Shape 263">
                    <a:extLst>
                      <a:ext uri="{FF2B5EF4-FFF2-40B4-BE49-F238E27FC236}">
                        <a16:creationId xmlns:a16="http://schemas.microsoft.com/office/drawing/2014/main" id="{C22B3C40-DB1C-4D02-AB54-4DD462A87C7B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2181D558-4CD9-4D97-A415-6A60F1168A21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61" name="Freeform: Shape 260">
                    <a:extLst>
                      <a:ext uri="{FF2B5EF4-FFF2-40B4-BE49-F238E27FC236}">
                        <a16:creationId xmlns:a16="http://schemas.microsoft.com/office/drawing/2014/main" id="{F23E55C7-8CCB-477E-AAA4-0AF9264074A0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62" name="Freeform: Shape 261">
                    <a:extLst>
                      <a:ext uri="{FF2B5EF4-FFF2-40B4-BE49-F238E27FC236}">
                        <a16:creationId xmlns:a16="http://schemas.microsoft.com/office/drawing/2014/main" id="{AC650F88-D08D-47CF-873F-B77E7ECF6F8B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57" name="Group 256">
                  <a:extLst>
                    <a:ext uri="{FF2B5EF4-FFF2-40B4-BE49-F238E27FC236}">
                      <a16:creationId xmlns:a16="http://schemas.microsoft.com/office/drawing/2014/main" id="{C5969C79-BED0-4091-9B19-208455907955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109778" cy="534917"/>
                  <a:chOff x="377091" y="3668748"/>
                  <a:chExt cx="219556" cy="534917"/>
                </a:xfrm>
              </p:grpSpPr>
              <p:sp>
                <p:nvSpPr>
                  <p:cNvPr id="258" name="Freeform: Shape 257">
                    <a:extLst>
                      <a:ext uri="{FF2B5EF4-FFF2-40B4-BE49-F238E27FC236}">
                        <a16:creationId xmlns:a16="http://schemas.microsoft.com/office/drawing/2014/main" id="{C07510DC-416C-4E0D-A044-9FA5DD6454E9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59" name="Freeform: Shape 258">
                    <a:extLst>
                      <a:ext uri="{FF2B5EF4-FFF2-40B4-BE49-F238E27FC236}">
                        <a16:creationId xmlns:a16="http://schemas.microsoft.com/office/drawing/2014/main" id="{282A866B-EC05-4CB0-85C0-5BB828A30ED4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60" name="Freeform: Shape 259">
                    <a:extLst>
                      <a:ext uri="{FF2B5EF4-FFF2-40B4-BE49-F238E27FC236}">
                        <a16:creationId xmlns:a16="http://schemas.microsoft.com/office/drawing/2014/main" id="{FDAD0BF3-BD7F-4EB1-AA3D-22F0841BAD24}"/>
                      </a:ext>
                    </a:extLst>
                  </p:cNvPr>
                  <p:cNvSpPr/>
                  <p:nvPr/>
                </p:nvSpPr>
                <p:spPr>
                  <a:xfrm>
                    <a:off x="525669" y="3668748"/>
                    <a:ext cx="70978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59FAF40F-2FA5-4A90-A065-67360EB5244A}"/>
                </a:ext>
              </a:extLst>
            </p:cNvPr>
            <p:cNvGrpSpPr/>
            <p:nvPr/>
          </p:nvGrpSpPr>
          <p:grpSpPr>
            <a:xfrm>
              <a:off x="5483498" y="4558919"/>
              <a:ext cx="466844" cy="534917"/>
              <a:chOff x="1200919" y="4557796"/>
              <a:chExt cx="464547" cy="534917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C533B168-2E8A-42CC-B8C9-4CB4068AD1C3}"/>
                  </a:ext>
                </a:extLst>
              </p:cNvPr>
              <p:cNvGrpSpPr/>
              <p:nvPr/>
            </p:nvGrpSpPr>
            <p:grpSpPr>
              <a:xfrm>
                <a:off x="1200919" y="4557796"/>
                <a:ext cx="211279" cy="534917"/>
                <a:chOff x="377091" y="3668748"/>
                <a:chExt cx="211279" cy="534917"/>
              </a:xfrm>
            </p:grpSpPr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FEB945E0-B66F-472A-B8EA-DF381B851C65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51" name="Freeform: Shape 250">
                    <a:extLst>
                      <a:ext uri="{FF2B5EF4-FFF2-40B4-BE49-F238E27FC236}">
                        <a16:creationId xmlns:a16="http://schemas.microsoft.com/office/drawing/2014/main" id="{0D6F4CC3-03BD-4811-903C-B643E7E98714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52" name="Freeform: Shape 251">
                    <a:extLst>
                      <a:ext uri="{FF2B5EF4-FFF2-40B4-BE49-F238E27FC236}">
                        <a16:creationId xmlns:a16="http://schemas.microsoft.com/office/drawing/2014/main" id="{4216A931-E601-44EC-97B8-847B4D0EB7C3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BA18CD98-9F1A-4BE7-89FF-F35342A551F3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49" name="Freeform: Shape 248">
                    <a:extLst>
                      <a:ext uri="{FF2B5EF4-FFF2-40B4-BE49-F238E27FC236}">
                        <a16:creationId xmlns:a16="http://schemas.microsoft.com/office/drawing/2014/main" id="{C00830DD-5FCF-4819-BB29-E3F706B40AB4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50" name="Freeform: Shape 249">
                    <a:extLst>
                      <a:ext uri="{FF2B5EF4-FFF2-40B4-BE49-F238E27FC236}">
                        <a16:creationId xmlns:a16="http://schemas.microsoft.com/office/drawing/2014/main" id="{82C5BFEF-95ED-411A-8ADB-B850BAE446E5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C31077F6-4056-4121-8E07-A03C703AA68C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47" name="Freeform: Shape 246">
                    <a:extLst>
                      <a:ext uri="{FF2B5EF4-FFF2-40B4-BE49-F238E27FC236}">
                        <a16:creationId xmlns:a16="http://schemas.microsoft.com/office/drawing/2014/main" id="{7234306F-5E62-4099-929A-29EA81895679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48" name="Freeform: Shape 247">
                    <a:extLst>
                      <a:ext uri="{FF2B5EF4-FFF2-40B4-BE49-F238E27FC236}">
                        <a16:creationId xmlns:a16="http://schemas.microsoft.com/office/drawing/2014/main" id="{F58B58D9-EA3C-4561-8CAE-8666D56D89D9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FEE96560-3450-4CE2-94DB-A71CC8615D78}"/>
                  </a:ext>
                </a:extLst>
              </p:cNvPr>
              <p:cNvGrpSpPr/>
              <p:nvPr/>
            </p:nvGrpSpPr>
            <p:grpSpPr>
              <a:xfrm>
                <a:off x="1415386" y="4557796"/>
                <a:ext cx="250080" cy="534917"/>
                <a:chOff x="377091" y="3668748"/>
                <a:chExt cx="250080" cy="534917"/>
              </a:xfrm>
            </p:grpSpPr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E6560CA5-E4CA-41E4-8CE3-6D79B5DE42CF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42" name="Freeform: Shape 241">
                    <a:extLst>
                      <a:ext uri="{FF2B5EF4-FFF2-40B4-BE49-F238E27FC236}">
                        <a16:creationId xmlns:a16="http://schemas.microsoft.com/office/drawing/2014/main" id="{0EB37512-8E98-4E3C-B254-A68294878EAF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43" name="Freeform: Shape 242">
                    <a:extLst>
                      <a:ext uri="{FF2B5EF4-FFF2-40B4-BE49-F238E27FC236}">
                        <a16:creationId xmlns:a16="http://schemas.microsoft.com/office/drawing/2014/main" id="{ACF389B3-23E3-46EE-B090-0C7EAEFA87E2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35" name="Group 234">
                  <a:extLst>
                    <a:ext uri="{FF2B5EF4-FFF2-40B4-BE49-F238E27FC236}">
                      <a16:creationId xmlns:a16="http://schemas.microsoft.com/office/drawing/2014/main" id="{FE5C48BE-BEEF-4DAF-830D-AFD4E918EB9A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40" name="Freeform: Shape 239">
                    <a:extLst>
                      <a:ext uri="{FF2B5EF4-FFF2-40B4-BE49-F238E27FC236}">
                        <a16:creationId xmlns:a16="http://schemas.microsoft.com/office/drawing/2014/main" id="{6845F4A9-6090-46A7-B02E-65696423E7C9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41" name="Freeform: Shape 240">
                    <a:extLst>
                      <a:ext uri="{FF2B5EF4-FFF2-40B4-BE49-F238E27FC236}">
                        <a16:creationId xmlns:a16="http://schemas.microsoft.com/office/drawing/2014/main" id="{F078E5B7-BA92-4E14-BBD2-EE41C1EF14B0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36" name="Group 235">
                  <a:extLst>
                    <a:ext uri="{FF2B5EF4-FFF2-40B4-BE49-F238E27FC236}">
                      <a16:creationId xmlns:a16="http://schemas.microsoft.com/office/drawing/2014/main" id="{33881B4B-FC6E-4C8E-9622-FE02FFBDDAE3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109778" cy="534917"/>
                  <a:chOff x="377091" y="3668748"/>
                  <a:chExt cx="219556" cy="534917"/>
                </a:xfrm>
              </p:grpSpPr>
              <p:sp>
                <p:nvSpPr>
                  <p:cNvPr id="237" name="Freeform: Shape 236">
                    <a:extLst>
                      <a:ext uri="{FF2B5EF4-FFF2-40B4-BE49-F238E27FC236}">
                        <a16:creationId xmlns:a16="http://schemas.microsoft.com/office/drawing/2014/main" id="{A2712468-5280-45E0-BBF0-9D1C7C97E4B2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38" name="Freeform: Shape 237">
                    <a:extLst>
                      <a:ext uri="{FF2B5EF4-FFF2-40B4-BE49-F238E27FC236}">
                        <a16:creationId xmlns:a16="http://schemas.microsoft.com/office/drawing/2014/main" id="{E1DB05A8-59D9-4214-BD80-F854E357C554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39" name="Freeform: Shape 238">
                    <a:extLst>
                      <a:ext uri="{FF2B5EF4-FFF2-40B4-BE49-F238E27FC236}">
                        <a16:creationId xmlns:a16="http://schemas.microsoft.com/office/drawing/2014/main" id="{02BDD722-3D09-4F80-A790-37FDA93CA5FE}"/>
                      </a:ext>
                    </a:extLst>
                  </p:cNvPr>
                  <p:cNvSpPr/>
                  <p:nvPr/>
                </p:nvSpPr>
                <p:spPr>
                  <a:xfrm>
                    <a:off x="525669" y="3668748"/>
                    <a:ext cx="70978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0E42FD9-6B40-41A6-90D2-E5322C5B896F}"/>
                </a:ext>
              </a:extLst>
            </p:cNvPr>
            <p:cNvGrpSpPr/>
            <p:nvPr/>
          </p:nvGrpSpPr>
          <p:grpSpPr>
            <a:xfrm flipV="1">
              <a:off x="5953000" y="4558918"/>
              <a:ext cx="476573" cy="534917"/>
              <a:chOff x="1200919" y="4557796"/>
              <a:chExt cx="464547" cy="534917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E906606A-EB5F-4D7F-91A7-C4DA40D0D612}"/>
                  </a:ext>
                </a:extLst>
              </p:cNvPr>
              <p:cNvGrpSpPr/>
              <p:nvPr/>
            </p:nvGrpSpPr>
            <p:grpSpPr>
              <a:xfrm>
                <a:off x="1200919" y="4557796"/>
                <a:ext cx="211279" cy="534917"/>
                <a:chOff x="377091" y="3668748"/>
                <a:chExt cx="211279" cy="534917"/>
              </a:xfrm>
            </p:grpSpPr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4679C5BD-80C0-41C7-95F9-82C218F8C8E9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30" name="Freeform: Shape 229">
                    <a:extLst>
                      <a:ext uri="{FF2B5EF4-FFF2-40B4-BE49-F238E27FC236}">
                        <a16:creationId xmlns:a16="http://schemas.microsoft.com/office/drawing/2014/main" id="{5FE34060-3665-4927-8F73-B84B425BD13A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31" name="Freeform: Shape 230">
                    <a:extLst>
                      <a:ext uri="{FF2B5EF4-FFF2-40B4-BE49-F238E27FC236}">
                        <a16:creationId xmlns:a16="http://schemas.microsoft.com/office/drawing/2014/main" id="{20EFC6C6-8797-424C-A950-04350734DEAC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DF294005-1CC8-472E-9858-2C3D256436B0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28" name="Freeform: Shape 227">
                    <a:extLst>
                      <a:ext uri="{FF2B5EF4-FFF2-40B4-BE49-F238E27FC236}">
                        <a16:creationId xmlns:a16="http://schemas.microsoft.com/office/drawing/2014/main" id="{06969F11-D320-4513-BC8C-0457BA7E4193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9" name="Freeform: Shape 228">
                    <a:extLst>
                      <a:ext uri="{FF2B5EF4-FFF2-40B4-BE49-F238E27FC236}">
                        <a16:creationId xmlns:a16="http://schemas.microsoft.com/office/drawing/2014/main" id="{E786A350-6C51-4183-AAC1-C5FD993FE549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25" name="Group 224">
                  <a:extLst>
                    <a:ext uri="{FF2B5EF4-FFF2-40B4-BE49-F238E27FC236}">
                      <a16:creationId xmlns:a16="http://schemas.microsoft.com/office/drawing/2014/main" id="{9F59F3B3-E0E3-4FA4-8A1D-95D5608B846C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26" name="Freeform: Shape 225">
                    <a:extLst>
                      <a:ext uri="{FF2B5EF4-FFF2-40B4-BE49-F238E27FC236}">
                        <a16:creationId xmlns:a16="http://schemas.microsoft.com/office/drawing/2014/main" id="{C5D6CCAB-A16C-4D9F-9F69-8FA3490D92F4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7" name="Freeform: Shape 226">
                    <a:extLst>
                      <a:ext uri="{FF2B5EF4-FFF2-40B4-BE49-F238E27FC236}">
                        <a16:creationId xmlns:a16="http://schemas.microsoft.com/office/drawing/2014/main" id="{57F75B05-B6F1-470C-BD10-065356066B02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CCBAAFD3-88E2-4544-AD18-246631DF69B5}"/>
                  </a:ext>
                </a:extLst>
              </p:cNvPr>
              <p:cNvGrpSpPr/>
              <p:nvPr/>
            </p:nvGrpSpPr>
            <p:grpSpPr>
              <a:xfrm>
                <a:off x="1415386" y="4557796"/>
                <a:ext cx="250080" cy="534917"/>
                <a:chOff x="377091" y="3668748"/>
                <a:chExt cx="250080" cy="534917"/>
              </a:xfrm>
            </p:grpSpPr>
            <p:grpSp>
              <p:nvGrpSpPr>
                <p:cNvPr id="213" name="Group 212">
                  <a:extLst>
                    <a:ext uri="{FF2B5EF4-FFF2-40B4-BE49-F238E27FC236}">
                      <a16:creationId xmlns:a16="http://schemas.microsoft.com/office/drawing/2014/main" id="{DDA8559B-89E2-4568-9933-4E8186F672FD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21" name="Freeform: Shape 220">
                    <a:extLst>
                      <a:ext uri="{FF2B5EF4-FFF2-40B4-BE49-F238E27FC236}">
                        <a16:creationId xmlns:a16="http://schemas.microsoft.com/office/drawing/2014/main" id="{2585EAF7-67C2-439C-A97B-E32852BD4D5D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2" name="Freeform: Shape 221">
                    <a:extLst>
                      <a:ext uri="{FF2B5EF4-FFF2-40B4-BE49-F238E27FC236}">
                        <a16:creationId xmlns:a16="http://schemas.microsoft.com/office/drawing/2014/main" id="{30F46A60-A84F-42AA-8069-AA6F648E6B85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14" name="Group 213">
                  <a:extLst>
                    <a:ext uri="{FF2B5EF4-FFF2-40B4-BE49-F238E27FC236}">
                      <a16:creationId xmlns:a16="http://schemas.microsoft.com/office/drawing/2014/main" id="{3376BF12-1F98-4771-A100-30AA647196F8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19" name="Freeform: Shape 218">
                    <a:extLst>
                      <a:ext uri="{FF2B5EF4-FFF2-40B4-BE49-F238E27FC236}">
                        <a16:creationId xmlns:a16="http://schemas.microsoft.com/office/drawing/2014/main" id="{3F32A934-5C3D-4FF2-90E1-FA35641F05D9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0" name="Freeform: Shape 219">
                    <a:extLst>
                      <a:ext uri="{FF2B5EF4-FFF2-40B4-BE49-F238E27FC236}">
                        <a16:creationId xmlns:a16="http://schemas.microsoft.com/office/drawing/2014/main" id="{14005790-4AC0-4544-8B89-EC84AE3325FA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D468B29A-4AA5-4828-AF16-18280C81CA20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109778" cy="534917"/>
                  <a:chOff x="377091" y="3668748"/>
                  <a:chExt cx="219556" cy="534917"/>
                </a:xfrm>
              </p:grpSpPr>
              <p:sp>
                <p:nvSpPr>
                  <p:cNvPr id="216" name="Freeform: Shape 215">
                    <a:extLst>
                      <a:ext uri="{FF2B5EF4-FFF2-40B4-BE49-F238E27FC236}">
                        <a16:creationId xmlns:a16="http://schemas.microsoft.com/office/drawing/2014/main" id="{D2BE036F-BBAE-49DF-B6F4-90B6A6F87A3B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17" name="Freeform: Shape 216">
                    <a:extLst>
                      <a:ext uri="{FF2B5EF4-FFF2-40B4-BE49-F238E27FC236}">
                        <a16:creationId xmlns:a16="http://schemas.microsoft.com/office/drawing/2014/main" id="{CF9D860B-C6E0-40FC-8B72-02C30E362492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18" name="Freeform: Shape 217">
                    <a:extLst>
                      <a:ext uri="{FF2B5EF4-FFF2-40B4-BE49-F238E27FC236}">
                        <a16:creationId xmlns:a16="http://schemas.microsoft.com/office/drawing/2014/main" id="{701CE377-FE30-48AD-AE8A-F1EDC2AE1709}"/>
                      </a:ext>
                    </a:extLst>
                  </p:cNvPr>
                  <p:cNvSpPr/>
                  <p:nvPr/>
                </p:nvSpPr>
                <p:spPr>
                  <a:xfrm>
                    <a:off x="525669" y="3668748"/>
                    <a:ext cx="70978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2BCE822-E7F9-446B-B3F4-8C6E4D432999}"/>
                </a:ext>
              </a:extLst>
            </p:cNvPr>
            <p:cNvGrpSpPr/>
            <p:nvPr/>
          </p:nvGrpSpPr>
          <p:grpSpPr>
            <a:xfrm>
              <a:off x="6426982" y="4558919"/>
              <a:ext cx="479747" cy="534917"/>
              <a:chOff x="1200919" y="4557796"/>
              <a:chExt cx="464547" cy="534917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E62A363D-056B-4FF4-97F9-21DCC5F69DA7}"/>
                  </a:ext>
                </a:extLst>
              </p:cNvPr>
              <p:cNvGrpSpPr/>
              <p:nvPr/>
            </p:nvGrpSpPr>
            <p:grpSpPr>
              <a:xfrm>
                <a:off x="1200919" y="4557796"/>
                <a:ext cx="211279" cy="534917"/>
                <a:chOff x="377091" y="3668748"/>
                <a:chExt cx="211279" cy="534917"/>
              </a:xfrm>
            </p:grpSpPr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907709A7-591E-4531-A501-06E5F2BC1A90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09" name="Freeform: Shape 208">
                    <a:extLst>
                      <a:ext uri="{FF2B5EF4-FFF2-40B4-BE49-F238E27FC236}">
                        <a16:creationId xmlns:a16="http://schemas.microsoft.com/office/drawing/2014/main" id="{44FEC839-CECF-4629-8D51-415F97DFC386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10" name="Freeform: Shape 209">
                    <a:extLst>
                      <a:ext uri="{FF2B5EF4-FFF2-40B4-BE49-F238E27FC236}">
                        <a16:creationId xmlns:a16="http://schemas.microsoft.com/office/drawing/2014/main" id="{BAA57A4E-9219-4150-B96D-675839D7C921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03" name="Group 202">
                  <a:extLst>
                    <a:ext uri="{FF2B5EF4-FFF2-40B4-BE49-F238E27FC236}">
                      <a16:creationId xmlns:a16="http://schemas.microsoft.com/office/drawing/2014/main" id="{62E15BA6-59E9-46B2-88FF-F78E2218F44C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07" name="Freeform: Shape 206">
                    <a:extLst>
                      <a:ext uri="{FF2B5EF4-FFF2-40B4-BE49-F238E27FC236}">
                        <a16:creationId xmlns:a16="http://schemas.microsoft.com/office/drawing/2014/main" id="{1DEBA3D0-FCDD-49CC-898A-602ABF525563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08" name="Freeform: Shape 207">
                    <a:extLst>
                      <a:ext uri="{FF2B5EF4-FFF2-40B4-BE49-F238E27FC236}">
                        <a16:creationId xmlns:a16="http://schemas.microsoft.com/office/drawing/2014/main" id="{D8CA98B1-17B0-4758-90F5-993FA7EA75DF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12948166-DCDD-4FE3-AC4C-957E644E59AB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05" name="Freeform: Shape 204">
                    <a:extLst>
                      <a:ext uri="{FF2B5EF4-FFF2-40B4-BE49-F238E27FC236}">
                        <a16:creationId xmlns:a16="http://schemas.microsoft.com/office/drawing/2014/main" id="{7C2A5B8D-5F6B-4C5F-B161-622A0C73492B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06" name="Freeform: Shape 205">
                    <a:extLst>
                      <a:ext uri="{FF2B5EF4-FFF2-40B4-BE49-F238E27FC236}">
                        <a16:creationId xmlns:a16="http://schemas.microsoft.com/office/drawing/2014/main" id="{75F05D91-BB54-4AC7-B463-2E08DFC1DBBB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61C681FE-FA6C-4D16-80CB-32E717084AF3}"/>
                  </a:ext>
                </a:extLst>
              </p:cNvPr>
              <p:cNvGrpSpPr/>
              <p:nvPr/>
            </p:nvGrpSpPr>
            <p:grpSpPr>
              <a:xfrm>
                <a:off x="1415386" y="4557796"/>
                <a:ext cx="250080" cy="534917"/>
                <a:chOff x="377091" y="3668748"/>
                <a:chExt cx="250080" cy="534917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C4FE5ADC-C766-422F-9A72-FAC84EB618C1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200" name="Freeform: Shape 199">
                    <a:extLst>
                      <a:ext uri="{FF2B5EF4-FFF2-40B4-BE49-F238E27FC236}">
                        <a16:creationId xmlns:a16="http://schemas.microsoft.com/office/drawing/2014/main" id="{0E951C62-1270-4F7B-B471-31217539A5F9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01" name="Freeform: Shape 200">
                    <a:extLst>
                      <a:ext uri="{FF2B5EF4-FFF2-40B4-BE49-F238E27FC236}">
                        <a16:creationId xmlns:a16="http://schemas.microsoft.com/office/drawing/2014/main" id="{B5BD2D97-DA45-4EA6-8265-946FF74FC909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A1A56B04-A7C1-4975-88C2-DC7ECC030E92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198" name="Freeform: Shape 197">
                    <a:extLst>
                      <a:ext uri="{FF2B5EF4-FFF2-40B4-BE49-F238E27FC236}">
                        <a16:creationId xmlns:a16="http://schemas.microsoft.com/office/drawing/2014/main" id="{07A39938-F2F1-47A1-A0D3-E770BFC7179A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99" name="Freeform: Shape 198">
                    <a:extLst>
                      <a:ext uri="{FF2B5EF4-FFF2-40B4-BE49-F238E27FC236}">
                        <a16:creationId xmlns:a16="http://schemas.microsoft.com/office/drawing/2014/main" id="{B9F5DA2A-A994-4B96-B209-2BA17FCE5E29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B0E9BF9C-54F0-42B8-BC7B-56375812D7AF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109778" cy="534917"/>
                  <a:chOff x="377091" y="3668748"/>
                  <a:chExt cx="219556" cy="534917"/>
                </a:xfrm>
              </p:grpSpPr>
              <p:sp>
                <p:nvSpPr>
                  <p:cNvPr id="195" name="Freeform: Shape 194">
                    <a:extLst>
                      <a:ext uri="{FF2B5EF4-FFF2-40B4-BE49-F238E27FC236}">
                        <a16:creationId xmlns:a16="http://schemas.microsoft.com/office/drawing/2014/main" id="{EF0344AA-8EBB-4A42-AAA5-E9D2F30E6C03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96" name="Freeform: Shape 195">
                    <a:extLst>
                      <a:ext uri="{FF2B5EF4-FFF2-40B4-BE49-F238E27FC236}">
                        <a16:creationId xmlns:a16="http://schemas.microsoft.com/office/drawing/2014/main" id="{CC11A513-9E31-4F06-94BA-F4A8317B5110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97" name="Freeform: Shape 196">
                    <a:extLst>
                      <a:ext uri="{FF2B5EF4-FFF2-40B4-BE49-F238E27FC236}">
                        <a16:creationId xmlns:a16="http://schemas.microsoft.com/office/drawing/2014/main" id="{21EDE22C-796A-4621-BE16-3EB0143F5B3C}"/>
                      </a:ext>
                    </a:extLst>
                  </p:cNvPr>
                  <p:cNvSpPr/>
                  <p:nvPr/>
                </p:nvSpPr>
                <p:spPr>
                  <a:xfrm>
                    <a:off x="525669" y="3668748"/>
                    <a:ext cx="70978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FC60954-148D-4479-8682-6FB547CD37DD}"/>
                </a:ext>
              </a:extLst>
            </p:cNvPr>
            <p:cNvGrpSpPr/>
            <p:nvPr/>
          </p:nvGrpSpPr>
          <p:grpSpPr>
            <a:xfrm flipV="1">
              <a:off x="6909387" y="4558918"/>
              <a:ext cx="472451" cy="534917"/>
              <a:chOff x="1200919" y="4557796"/>
              <a:chExt cx="464547" cy="534917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6726B311-DE44-4BF5-9907-531F1B421026}"/>
                  </a:ext>
                </a:extLst>
              </p:cNvPr>
              <p:cNvGrpSpPr/>
              <p:nvPr/>
            </p:nvGrpSpPr>
            <p:grpSpPr>
              <a:xfrm>
                <a:off x="1200919" y="4557796"/>
                <a:ext cx="211279" cy="534917"/>
                <a:chOff x="377091" y="3668748"/>
                <a:chExt cx="211279" cy="534917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EE3FFCF9-B98C-4D26-B59D-830B109C3970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188" name="Freeform: Shape 187">
                    <a:extLst>
                      <a:ext uri="{FF2B5EF4-FFF2-40B4-BE49-F238E27FC236}">
                        <a16:creationId xmlns:a16="http://schemas.microsoft.com/office/drawing/2014/main" id="{E78E6772-A00F-426E-B435-EF64F1EF366F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89" name="Freeform: Shape 188">
                    <a:extLst>
                      <a:ext uri="{FF2B5EF4-FFF2-40B4-BE49-F238E27FC236}">
                        <a16:creationId xmlns:a16="http://schemas.microsoft.com/office/drawing/2014/main" id="{91105913-4756-4D83-A65D-1235700ADDEE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EFE065F8-05B8-43AF-9F80-85CB0F719F9D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186" name="Freeform: Shape 185">
                    <a:extLst>
                      <a:ext uri="{FF2B5EF4-FFF2-40B4-BE49-F238E27FC236}">
                        <a16:creationId xmlns:a16="http://schemas.microsoft.com/office/drawing/2014/main" id="{A69F3482-F2E7-4ED7-A53F-D1885D5785C8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87" name="Freeform: Shape 186">
                    <a:extLst>
                      <a:ext uri="{FF2B5EF4-FFF2-40B4-BE49-F238E27FC236}">
                        <a16:creationId xmlns:a16="http://schemas.microsoft.com/office/drawing/2014/main" id="{B8D4099F-A19C-4925-A435-DE964F592392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89B5ED0E-4631-4477-A273-87DE21839481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184" name="Freeform: Shape 183">
                    <a:extLst>
                      <a:ext uri="{FF2B5EF4-FFF2-40B4-BE49-F238E27FC236}">
                        <a16:creationId xmlns:a16="http://schemas.microsoft.com/office/drawing/2014/main" id="{BC88EDC8-072F-4E8D-92E1-C8491454EC06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85" name="Freeform: Shape 184">
                    <a:extLst>
                      <a:ext uri="{FF2B5EF4-FFF2-40B4-BE49-F238E27FC236}">
                        <a16:creationId xmlns:a16="http://schemas.microsoft.com/office/drawing/2014/main" id="{E7B90A60-4FF7-4E66-8B62-76B3272CE043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2A50ACD2-B7C7-47D1-9119-C0FCBA35E0AA}"/>
                  </a:ext>
                </a:extLst>
              </p:cNvPr>
              <p:cNvGrpSpPr/>
              <p:nvPr/>
            </p:nvGrpSpPr>
            <p:grpSpPr>
              <a:xfrm>
                <a:off x="1415386" y="4557796"/>
                <a:ext cx="250080" cy="534917"/>
                <a:chOff x="377091" y="3668748"/>
                <a:chExt cx="250080" cy="534917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9DB93E74-9C82-4BD9-9FE2-2F0203E5C349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179" name="Freeform: Shape 178">
                    <a:extLst>
                      <a:ext uri="{FF2B5EF4-FFF2-40B4-BE49-F238E27FC236}">
                        <a16:creationId xmlns:a16="http://schemas.microsoft.com/office/drawing/2014/main" id="{B151F2EA-5E0D-441E-9348-AE488CB0BB75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80" name="Freeform: Shape 179">
                    <a:extLst>
                      <a:ext uri="{FF2B5EF4-FFF2-40B4-BE49-F238E27FC236}">
                        <a16:creationId xmlns:a16="http://schemas.microsoft.com/office/drawing/2014/main" id="{13AEDE76-F982-4926-B99C-ADC2D0CC1CBA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7B972232-DA8F-483B-90F7-CE0CE2961186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177" name="Freeform: Shape 176">
                    <a:extLst>
                      <a:ext uri="{FF2B5EF4-FFF2-40B4-BE49-F238E27FC236}">
                        <a16:creationId xmlns:a16="http://schemas.microsoft.com/office/drawing/2014/main" id="{018D83B6-5F1C-4588-8D20-79CFA1618FBC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78" name="Freeform: Shape 177">
                    <a:extLst>
                      <a:ext uri="{FF2B5EF4-FFF2-40B4-BE49-F238E27FC236}">
                        <a16:creationId xmlns:a16="http://schemas.microsoft.com/office/drawing/2014/main" id="{3BBF834D-8A69-47E9-90AD-3CFD1F587F8E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EFDC7B27-A817-478C-8C10-90B54CFB57A7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109778" cy="534917"/>
                  <a:chOff x="377091" y="3668748"/>
                  <a:chExt cx="219556" cy="534917"/>
                </a:xfrm>
              </p:grpSpPr>
              <p:sp>
                <p:nvSpPr>
                  <p:cNvPr id="174" name="Freeform: Shape 173">
                    <a:extLst>
                      <a:ext uri="{FF2B5EF4-FFF2-40B4-BE49-F238E27FC236}">
                        <a16:creationId xmlns:a16="http://schemas.microsoft.com/office/drawing/2014/main" id="{C08AB7D3-AD33-4349-9171-10D02726213C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75" name="Freeform: Shape 174">
                    <a:extLst>
                      <a:ext uri="{FF2B5EF4-FFF2-40B4-BE49-F238E27FC236}">
                        <a16:creationId xmlns:a16="http://schemas.microsoft.com/office/drawing/2014/main" id="{ECA5C152-9694-42A2-9682-601239BA3A17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76" name="Freeform: Shape 175">
                    <a:extLst>
                      <a:ext uri="{FF2B5EF4-FFF2-40B4-BE49-F238E27FC236}">
                        <a16:creationId xmlns:a16="http://schemas.microsoft.com/office/drawing/2014/main" id="{3AC583BA-EB16-483A-A5FD-8B7A90C83A4A}"/>
                      </a:ext>
                    </a:extLst>
                  </p:cNvPr>
                  <p:cNvSpPr/>
                  <p:nvPr/>
                </p:nvSpPr>
                <p:spPr>
                  <a:xfrm>
                    <a:off x="525669" y="3668748"/>
                    <a:ext cx="70978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B42296C-606F-4DD8-9D2B-E1C9B1E4D494}"/>
                </a:ext>
              </a:extLst>
            </p:cNvPr>
            <p:cNvGrpSpPr/>
            <p:nvPr/>
          </p:nvGrpSpPr>
          <p:grpSpPr>
            <a:xfrm>
              <a:off x="7392152" y="4558919"/>
              <a:ext cx="460786" cy="534917"/>
              <a:chOff x="1200919" y="4557796"/>
              <a:chExt cx="464547" cy="534917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E0285062-7EE0-4980-BCBB-7D9E353D5526}"/>
                  </a:ext>
                </a:extLst>
              </p:cNvPr>
              <p:cNvGrpSpPr/>
              <p:nvPr/>
            </p:nvGrpSpPr>
            <p:grpSpPr>
              <a:xfrm>
                <a:off x="1200919" y="4557796"/>
                <a:ext cx="211279" cy="534917"/>
                <a:chOff x="377091" y="3668748"/>
                <a:chExt cx="211279" cy="534917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4D853D67-205B-4F04-A922-A881EB1A30F0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085AE876-FF25-47BC-827F-E6556F8E1E7F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F8A33C8-A888-434B-A147-D2123EC2B86F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C5B2249B-396E-402A-B95F-944C2030D189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165" name="Freeform: Shape 164">
                    <a:extLst>
                      <a:ext uri="{FF2B5EF4-FFF2-40B4-BE49-F238E27FC236}">
                        <a16:creationId xmlns:a16="http://schemas.microsoft.com/office/drawing/2014/main" id="{02E1316F-35F4-4ECF-AB0C-97D69CAC3CDD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66" name="Freeform: Shape 165">
                    <a:extLst>
                      <a:ext uri="{FF2B5EF4-FFF2-40B4-BE49-F238E27FC236}">
                        <a16:creationId xmlns:a16="http://schemas.microsoft.com/office/drawing/2014/main" id="{821D272D-E1DE-4421-AAF8-0923550492B5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01809BF8-C2E3-41E7-BD7E-CCF57DE69686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163" name="Freeform: Shape 162">
                    <a:extLst>
                      <a:ext uri="{FF2B5EF4-FFF2-40B4-BE49-F238E27FC236}">
                        <a16:creationId xmlns:a16="http://schemas.microsoft.com/office/drawing/2014/main" id="{E8B00325-6B6C-4221-ABD3-13F41B20011A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64" name="Freeform: Shape 163">
                    <a:extLst>
                      <a:ext uri="{FF2B5EF4-FFF2-40B4-BE49-F238E27FC236}">
                        <a16:creationId xmlns:a16="http://schemas.microsoft.com/office/drawing/2014/main" id="{D555EF95-990E-454D-9A18-644302D3A083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C7F6874B-6581-43B6-A466-ADCDC5F231CE}"/>
                  </a:ext>
                </a:extLst>
              </p:cNvPr>
              <p:cNvGrpSpPr/>
              <p:nvPr/>
            </p:nvGrpSpPr>
            <p:grpSpPr>
              <a:xfrm>
                <a:off x="1415386" y="4557796"/>
                <a:ext cx="250080" cy="534917"/>
                <a:chOff x="377091" y="3668748"/>
                <a:chExt cx="250080" cy="534917"/>
              </a:xfrm>
            </p:grpSpPr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1D208122-C2C2-450A-963F-F10CD96624CF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158" name="Freeform: Shape 157">
                    <a:extLst>
                      <a:ext uri="{FF2B5EF4-FFF2-40B4-BE49-F238E27FC236}">
                        <a16:creationId xmlns:a16="http://schemas.microsoft.com/office/drawing/2014/main" id="{70EA1C19-4465-4922-BBDC-4C544DDEDFCD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59" name="Freeform: Shape 158">
                    <a:extLst>
                      <a:ext uri="{FF2B5EF4-FFF2-40B4-BE49-F238E27FC236}">
                        <a16:creationId xmlns:a16="http://schemas.microsoft.com/office/drawing/2014/main" id="{86E8C946-FCCB-499E-93E5-F2F7ADA22CDB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ABB8FB0C-5491-4772-80E0-38DDCF4E3149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AC7019A6-1FDB-437E-821A-9BB0FDBCEC0C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7967B85F-6E89-49FC-9A83-A11F366FDF4E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67F2EBDC-0502-4762-85E4-B48333F83F72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109778" cy="534917"/>
                  <a:chOff x="377091" y="3668748"/>
                  <a:chExt cx="219556" cy="534917"/>
                </a:xfrm>
              </p:grpSpPr>
              <p:sp>
                <p:nvSpPr>
                  <p:cNvPr id="153" name="Freeform: Shape 152">
                    <a:extLst>
                      <a:ext uri="{FF2B5EF4-FFF2-40B4-BE49-F238E27FC236}">
                        <a16:creationId xmlns:a16="http://schemas.microsoft.com/office/drawing/2014/main" id="{88F3AF19-3790-44D0-B71B-D53A39DF9F77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54" name="Freeform: Shape 153">
                    <a:extLst>
                      <a:ext uri="{FF2B5EF4-FFF2-40B4-BE49-F238E27FC236}">
                        <a16:creationId xmlns:a16="http://schemas.microsoft.com/office/drawing/2014/main" id="{4CFD4B2B-3A57-4340-B104-A09F8D02532B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55" name="Freeform: Shape 154">
                    <a:extLst>
                      <a:ext uri="{FF2B5EF4-FFF2-40B4-BE49-F238E27FC236}">
                        <a16:creationId xmlns:a16="http://schemas.microsoft.com/office/drawing/2014/main" id="{4402EDF3-CCF2-4BEE-A821-1841A541229E}"/>
                      </a:ext>
                    </a:extLst>
                  </p:cNvPr>
                  <p:cNvSpPr/>
                  <p:nvPr/>
                </p:nvSpPr>
                <p:spPr>
                  <a:xfrm>
                    <a:off x="525669" y="3668748"/>
                    <a:ext cx="70978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A8E3AB1-0076-4841-AE57-97B64525AF73}"/>
                </a:ext>
              </a:extLst>
            </p:cNvPr>
            <p:cNvGrpSpPr/>
            <p:nvPr/>
          </p:nvGrpSpPr>
          <p:grpSpPr>
            <a:xfrm flipV="1">
              <a:off x="7860507" y="4558917"/>
              <a:ext cx="468884" cy="534917"/>
              <a:chOff x="1200919" y="4557796"/>
              <a:chExt cx="464547" cy="534917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EE51AF96-399E-4E8D-A146-B0F026AA3866}"/>
                  </a:ext>
                </a:extLst>
              </p:cNvPr>
              <p:cNvGrpSpPr/>
              <p:nvPr/>
            </p:nvGrpSpPr>
            <p:grpSpPr>
              <a:xfrm>
                <a:off x="1200919" y="4557796"/>
                <a:ext cx="211279" cy="534917"/>
                <a:chOff x="377091" y="3668748"/>
                <a:chExt cx="211279" cy="534917"/>
              </a:xfrm>
            </p:grpSpPr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24D2BC72-8E37-447F-A220-8E9CDA22FE06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146" name="Freeform: Shape 145">
                    <a:extLst>
                      <a:ext uri="{FF2B5EF4-FFF2-40B4-BE49-F238E27FC236}">
                        <a16:creationId xmlns:a16="http://schemas.microsoft.com/office/drawing/2014/main" id="{EB3C6367-C6EE-44CB-978A-EE78035B55D7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47" name="Freeform: Shape 146">
                    <a:extLst>
                      <a:ext uri="{FF2B5EF4-FFF2-40B4-BE49-F238E27FC236}">
                        <a16:creationId xmlns:a16="http://schemas.microsoft.com/office/drawing/2014/main" id="{D902C099-E426-49D7-A907-F85EE7E67EBD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E60D0F60-8BE5-4CCA-90C7-E71C85A17830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144" name="Freeform: Shape 143">
                    <a:extLst>
                      <a:ext uri="{FF2B5EF4-FFF2-40B4-BE49-F238E27FC236}">
                        <a16:creationId xmlns:a16="http://schemas.microsoft.com/office/drawing/2014/main" id="{6B543E0E-8EBB-41EA-A2D0-5019C83B20BE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45" name="Freeform: Shape 144">
                    <a:extLst>
                      <a:ext uri="{FF2B5EF4-FFF2-40B4-BE49-F238E27FC236}">
                        <a16:creationId xmlns:a16="http://schemas.microsoft.com/office/drawing/2014/main" id="{530CB187-22CF-4453-BB0C-7FA0A222E39F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B0E81E9E-1DA2-4C02-91D3-EF84C1141E26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142" name="Freeform: Shape 141">
                    <a:extLst>
                      <a:ext uri="{FF2B5EF4-FFF2-40B4-BE49-F238E27FC236}">
                        <a16:creationId xmlns:a16="http://schemas.microsoft.com/office/drawing/2014/main" id="{3F73E10A-13B5-44D9-8228-DEB9250B2570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43" name="Freeform: Shape 142">
                    <a:extLst>
                      <a:ext uri="{FF2B5EF4-FFF2-40B4-BE49-F238E27FC236}">
                        <a16:creationId xmlns:a16="http://schemas.microsoft.com/office/drawing/2014/main" id="{BF02CA93-D962-4316-A1CD-249537272C75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A0C08777-DA26-4754-BF35-3A45BC5E2CE1}"/>
                  </a:ext>
                </a:extLst>
              </p:cNvPr>
              <p:cNvGrpSpPr/>
              <p:nvPr/>
            </p:nvGrpSpPr>
            <p:grpSpPr>
              <a:xfrm>
                <a:off x="1415386" y="4557796"/>
                <a:ext cx="250080" cy="534917"/>
                <a:chOff x="377091" y="3668748"/>
                <a:chExt cx="250080" cy="534917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86D55234-CADC-4E3A-A959-A58DF9FC23E8}"/>
                    </a:ext>
                  </a:extLst>
                </p:cNvPr>
                <p:cNvGrpSpPr/>
                <p:nvPr/>
              </p:nvGrpSpPr>
              <p:grpSpPr>
                <a:xfrm>
                  <a:off x="377091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137" name="Freeform: Shape 136">
                    <a:extLst>
                      <a:ext uri="{FF2B5EF4-FFF2-40B4-BE49-F238E27FC236}">
                        <a16:creationId xmlns:a16="http://schemas.microsoft.com/office/drawing/2014/main" id="{80EB10A0-930D-4B3E-9BD9-8457C9F5F5B5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8" name="Freeform: Shape 137">
                    <a:extLst>
                      <a:ext uri="{FF2B5EF4-FFF2-40B4-BE49-F238E27FC236}">
                        <a16:creationId xmlns:a16="http://schemas.microsoft.com/office/drawing/2014/main" id="{B15DB81E-CAA4-4C8E-B3B2-5703311014BF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6A87345C-5B0A-4072-A3A4-525683F50EBA}"/>
                    </a:ext>
                  </a:extLst>
                </p:cNvPr>
                <p:cNvGrpSpPr/>
                <p:nvPr/>
              </p:nvGrpSpPr>
              <p:grpSpPr>
                <a:xfrm>
                  <a:off x="448069" y="3668748"/>
                  <a:ext cx="70977" cy="534917"/>
                  <a:chOff x="377091" y="3668748"/>
                  <a:chExt cx="141954" cy="534917"/>
                </a:xfrm>
              </p:grpSpPr>
              <p:sp>
                <p:nvSpPr>
                  <p:cNvPr id="135" name="Freeform: Shape 134">
                    <a:extLst>
                      <a:ext uri="{FF2B5EF4-FFF2-40B4-BE49-F238E27FC236}">
                        <a16:creationId xmlns:a16="http://schemas.microsoft.com/office/drawing/2014/main" id="{5A84097A-82A5-429B-8062-62D6AD460762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6" name="Freeform: Shape 135">
                    <a:extLst>
                      <a:ext uri="{FF2B5EF4-FFF2-40B4-BE49-F238E27FC236}">
                        <a16:creationId xmlns:a16="http://schemas.microsoft.com/office/drawing/2014/main" id="{EB89D54E-12A1-4FCE-AAE0-479705ADBFC9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4A24D4AF-904A-4BC6-B679-3B9CC989D98A}"/>
                    </a:ext>
                  </a:extLst>
                </p:cNvPr>
                <p:cNvGrpSpPr/>
                <p:nvPr/>
              </p:nvGrpSpPr>
              <p:grpSpPr>
                <a:xfrm>
                  <a:off x="517393" y="3668748"/>
                  <a:ext cx="109778" cy="534917"/>
                  <a:chOff x="377091" y="3668748"/>
                  <a:chExt cx="219556" cy="534917"/>
                </a:xfrm>
              </p:grpSpPr>
              <p:sp>
                <p:nvSpPr>
                  <p:cNvPr id="132" name="Freeform: Shape 131">
                    <a:extLst>
                      <a:ext uri="{FF2B5EF4-FFF2-40B4-BE49-F238E27FC236}">
                        <a16:creationId xmlns:a16="http://schemas.microsoft.com/office/drawing/2014/main" id="{BD038B8A-BAE3-4A4D-AE4E-2A2719A8D200}"/>
                      </a:ext>
                    </a:extLst>
                  </p:cNvPr>
                  <p:cNvSpPr/>
                  <p:nvPr/>
                </p:nvSpPr>
                <p:spPr>
                  <a:xfrm>
                    <a:off x="377091" y="3668748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3" name="Freeform: Shape 132">
                    <a:extLst>
                      <a:ext uri="{FF2B5EF4-FFF2-40B4-BE49-F238E27FC236}">
                        <a16:creationId xmlns:a16="http://schemas.microsoft.com/office/drawing/2014/main" id="{B3089653-8A7E-42F0-9B61-3E065F3CAF45}"/>
                      </a:ext>
                    </a:extLst>
                  </p:cNvPr>
                  <p:cNvSpPr/>
                  <p:nvPr/>
                </p:nvSpPr>
                <p:spPr>
                  <a:xfrm flipV="1">
                    <a:off x="448068" y="3929605"/>
                    <a:ext cx="70977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4" name="Freeform: Shape 133">
                    <a:extLst>
                      <a:ext uri="{FF2B5EF4-FFF2-40B4-BE49-F238E27FC236}">
                        <a16:creationId xmlns:a16="http://schemas.microsoft.com/office/drawing/2014/main" id="{E6A6E7E8-69B4-4287-8381-7192167B3B5C}"/>
                      </a:ext>
                    </a:extLst>
                  </p:cNvPr>
                  <p:cNvSpPr/>
                  <p:nvPr/>
                </p:nvSpPr>
                <p:spPr>
                  <a:xfrm>
                    <a:off x="525669" y="3668748"/>
                    <a:ext cx="70978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</p:grpSp>
      <p:sp>
        <p:nvSpPr>
          <p:cNvPr id="421" name="TextBox 420">
            <a:extLst>
              <a:ext uri="{FF2B5EF4-FFF2-40B4-BE49-F238E27FC236}">
                <a16:creationId xmlns:a16="http://schemas.microsoft.com/office/drawing/2014/main" id="{17E32F7B-D436-432C-91E0-0751708B6CB1}"/>
              </a:ext>
            </a:extLst>
          </p:cNvPr>
          <p:cNvSpPr txBox="1"/>
          <p:nvPr/>
        </p:nvSpPr>
        <p:spPr>
          <a:xfrm>
            <a:off x="261013" y="5186284"/>
            <a:ext cx="100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Sinw</a:t>
            </a:r>
            <a:r>
              <a:rPr lang="en-US" baseline="-25000" dirty="0" err="1">
                <a:latin typeface="Bahnschrift" panose="020B0502040204020203" pitchFamily="34" charset="0"/>
              </a:rPr>
              <a:t>c</a:t>
            </a:r>
            <a:r>
              <a:rPr lang="en-US" dirty="0" err="1">
                <a:latin typeface="Bahnschrift" panose="020B0502040204020203" pitchFamily="34" charset="0"/>
              </a:rPr>
              <a:t>t</a:t>
            </a:r>
            <a:endParaRPr lang="en-IN" dirty="0">
              <a:latin typeface="Bahnschrift" panose="020B0502040204020203" pitchFamily="34" charset="0"/>
            </a:endParaRPr>
          </a:p>
        </p:txBody>
      </p: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ECAFACD6-EE4A-440B-A7BA-BC6C508E4034}"/>
              </a:ext>
            </a:extLst>
          </p:cNvPr>
          <p:cNvGrpSpPr/>
          <p:nvPr/>
        </p:nvGrpSpPr>
        <p:grpSpPr>
          <a:xfrm>
            <a:off x="259073" y="6083010"/>
            <a:ext cx="8625854" cy="542641"/>
            <a:chOff x="259073" y="5551170"/>
            <a:chExt cx="8625854" cy="542641"/>
          </a:xfrm>
        </p:grpSpPr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AD3B412E-A700-4F04-95BA-5198B8F773D6}"/>
                </a:ext>
              </a:extLst>
            </p:cNvPr>
            <p:cNvCxnSpPr>
              <a:cxnSpLocks/>
            </p:cNvCxnSpPr>
            <p:nvPr/>
          </p:nvCxnSpPr>
          <p:spPr>
            <a:xfrm>
              <a:off x="1192872" y="5817383"/>
              <a:ext cx="769205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108" name="Group 1107">
              <a:extLst>
                <a:ext uri="{FF2B5EF4-FFF2-40B4-BE49-F238E27FC236}">
                  <a16:creationId xmlns:a16="http://schemas.microsoft.com/office/drawing/2014/main" id="{E3549C0B-05EB-4933-8456-7A3CBEE05D61}"/>
                </a:ext>
              </a:extLst>
            </p:cNvPr>
            <p:cNvGrpSpPr/>
            <p:nvPr/>
          </p:nvGrpSpPr>
          <p:grpSpPr>
            <a:xfrm>
              <a:off x="1687047" y="5557767"/>
              <a:ext cx="6617579" cy="536044"/>
              <a:chOff x="1711812" y="4557792"/>
              <a:chExt cx="6617579" cy="536044"/>
            </a:xfrm>
          </p:grpSpPr>
          <p:grpSp>
            <p:nvGrpSpPr>
              <p:cNvPr id="1111" name="Group 1110">
                <a:extLst>
                  <a:ext uri="{FF2B5EF4-FFF2-40B4-BE49-F238E27FC236}">
                    <a16:creationId xmlns:a16="http://schemas.microsoft.com/office/drawing/2014/main" id="{502B6C1A-7D1F-400A-BDAC-D243820EDDDA}"/>
                  </a:ext>
                </a:extLst>
              </p:cNvPr>
              <p:cNvGrpSpPr/>
              <p:nvPr/>
            </p:nvGrpSpPr>
            <p:grpSpPr>
              <a:xfrm>
                <a:off x="1711812" y="4557796"/>
                <a:ext cx="431181" cy="534917"/>
                <a:chOff x="1236407" y="4557796"/>
                <a:chExt cx="429059" cy="534917"/>
              </a:xfrm>
            </p:grpSpPr>
            <p:grpSp>
              <p:nvGrpSpPr>
                <p:cNvPr id="1398" name="Group 1397">
                  <a:extLst>
                    <a:ext uri="{FF2B5EF4-FFF2-40B4-BE49-F238E27FC236}">
                      <a16:creationId xmlns:a16="http://schemas.microsoft.com/office/drawing/2014/main" id="{3E6C1D05-2AD6-468A-BC81-0CD79CB0336A}"/>
                    </a:ext>
                  </a:extLst>
                </p:cNvPr>
                <p:cNvGrpSpPr/>
                <p:nvPr/>
              </p:nvGrpSpPr>
              <p:grpSpPr>
                <a:xfrm>
                  <a:off x="1236407" y="4557796"/>
                  <a:ext cx="175791" cy="534917"/>
                  <a:chOff x="412579" y="3668748"/>
                  <a:chExt cx="175791" cy="534917"/>
                </a:xfrm>
              </p:grpSpPr>
              <p:sp>
                <p:nvSpPr>
                  <p:cNvPr id="1410" name="Freeform: Shape 1409">
                    <a:extLst>
                      <a:ext uri="{FF2B5EF4-FFF2-40B4-BE49-F238E27FC236}">
                        <a16:creationId xmlns:a16="http://schemas.microsoft.com/office/drawing/2014/main" id="{16D0EB68-8743-4017-8FE2-6B1DF6033AA2}"/>
                      </a:ext>
                    </a:extLst>
                  </p:cNvPr>
                  <p:cNvSpPr/>
                  <p:nvPr/>
                </p:nvSpPr>
                <p:spPr>
                  <a:xfrm flipV="1">
                    <a:off x="412579" y="3929605"/>
                    <a:ext cx="35488" cy="274060"/>
                  </a:xfrm>
                  <a:custGeom>
                    <a:avLst/>
                    <a:gdLst>
                      <a:gd name="connsiteX0" fmla="*/ 0 w 211455"/>
                      <a:gd name="connsiteY0" fmla="*/ 552451 h 556261"/>
                      <a:gd name="connsiteX1" fmla="*/ 106680 w 211455"/>
                      <a:gd name="connsiteY1" fmla="*/ 1 h 556261"/>
                      <a:gd name="connsiteX2" fmla="*/ 211455 w 211455"/>
                      <a:gd name="connsiteY2" fmla="*/ 556261 h 556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1455" h="556261">
                        <a:moveTo>
                          <a:pt x="0" y="552451"/>
                        </a:moveTo>
                        <a:cubicBezTo>
                          <a:pt x="35719" y="275908"/>
                          <a:pt x="71438" y="-634"/>
                          <a:pt x="106680" y="1"/>
                        </a:cubicBezTo>
                        <a:cubicBezTo>
                          <a:pt x="141922" y="636"/>
                          <a:pt x="176688" y="278448"/>
                          <a:pt x="211455" y="556261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1411" name="Group 1410">
                    <a:extLst>
                      <a:ext uri="{FF2B5EF4-FFF2-40B4-BE49-F238E27FC236}">
                        <a16:creationId xmlns:a16="http://schemas.microsoft.com/office/drawing/2014/main" id="{06C9166B-753D-47D0-B00B-8264B63F8141}"/>
                      </a:ext>
                    </a:extLst>
                  </p:cNvPr>
                  <p:cNvGrpSpPr/>
                  <p:nvPr/>
                </p:nvGrpSpPr>
                <p:grpSpPr>
                  <a:xfrm>
                    <a:off x="448069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415" name="Freeform: Shape 1414">
                      <a:extLst>
                        <a:ext uri="{FF2B5EF4-FFF2-40B4-BE49-F238E27FC236}">
                          <a16:creationId xmlns:a16="http://schemas.microsoft.com/office/drawing/2014/main" id="{C13D64CC-9FD6-4802-8C92-0EE205D03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416" name="Freeform: Shape 1415">
                      <a:extLst>
                        <a:ext uri="{FF2B5EF4-FFF2-40B4-BE49-F238E27FC236}">
                          <a16:creationId xmlns:a16="http://schemas.microsoft.com/office/drawing/2014/main" id="{D72B440E-4006-4D3C-8F83-5BEB8809CFB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412" name="Group 1411">
                    <a:extLst>
                      <a:ext uri="{FF2B5EF4-FFF2-40B4-BE49-F238E27FC236}">
                        <a16:creationId xmlns:a16="http://schemas.microsoft.com/office/drawing/2014/main" id="{1F47D920-267D-42BE-97F0-6FB0B791F1F4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3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413" name="Freeform: Shape 1412">
                      <a:extLst>
                        <a:ext uri="{FF2B5EF4-FFF2-40B4-BE49-F238E27FC236}">
                          <a16:creationId xmlns:a16="http://schemas.microsoft.com/office/drawing/2014/main" id="{631A118F-804C-4C5B-BC4A-E44B27BDB4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414" name="Freeform: Shape 1413">
                      <a:extLst>
                        <a:ext uri="{FF2B5EF4-FFF2-40B4-BE49-F238E27FC236}">
                          <a16:creationId xmlns:a16="http://schemas.microsoft.com/office/drawing/2014/main" id="{8C126119-4FC8-422A-BCF4-0AB5670BAEC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grpSp>
              <p:nvGrpSpPr>
                <p:cNvPr id="1399" name="Group 1398">
                  <a:extLst>
                    <a:ext uri="{FF2B5EF4-FFF2-40B4-BE49-F238E27FC236}">
                      <a16:creationId xmlns:a16="http://schemas.microsoft.com/office/drawing/2014/main" id="{2E09397C-5BED-4387-909E-11D228E70FD1}"/>
                    </a:ext>
                  </a:extLst>
                </p:cNvPr>
                <p:cNvGrpSpPr/>
                <p:nvPr/>
              </p:nvGrpSpPr>
              <p:grpSpPr>
                <a:xfrm>
                  <a:off x="1415386" y="4557796"/>
                  <a:ext cx="250080" cy="534917"/>
                  <a:chOff x="377091" y="3668748"/>
                  <a:chExt cx="250080" cy="534917"/>
                </a:xfrm>
              </p:grpSpPr>
              <p:grpSp>
                <p:nvGrpSpPr>
                  <p:cNvPr id="1400" name="Group 1399">
                    <a:extLst>
                      <a:ext uri="{FF2B5EF4-FFF2-40B4-BE49-F238E27FC236}">
                        <a16:creationId xmlns:a16="http://schemas.microsoft.com/office/drawing/2014/main" id="{C13D0235-4896-4122-9DDB-FC7C132C927A}"/>
                      </a:ext>
                    </a:extLst>
                  </p:cNvPr>
                  <p:cNvGrpSpPr/>
                  <p:nvPr/>
                </p:nvGrpSpPr>
                <p:grpSpPr>
                  <a:xfrm>
                    <a:off x="377091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408" name="Freeform: Shape 1407">
                      <a:extLst>
                        <a:ext uri="{FF2B5EF4-FFF2-40B4-BE49-F238E27FC236}">
                          <a16:creationId xmlns:a16="http://schemas.microsoft.com/office/drawing/2014/main" id="{C3738288-F668-4A5A-9CCE-A2BC11C2CB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409" name="Freeform: Shape 1408">
                      <a:extLst>
                        <a:ext uri="{FF2B5EF4-FFF2-40B4-BE49-F238E27FC236}">
                          <a16:creationId xmlns:a16="http://schemas.microsoft.com/office/drawing/2014/main" id="{9CA0BFDA-7519-436E-875C-157C10F03F9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401" name="Group 1400">
                    <a:extLst>
                      <a:ext uri="{FF2B5EF4-FFF2-40B4-BE49-F238E27FC236}">
                        <a16:creationId xmlns:a16="http://schemas.microsoft.com/office/drawing/2014/main" id="{7CEC5A84-76EB-484C-8625-DE1AE57AB5FE}"/>
                      </a:ext>
                    </a:extLst>
                  </p:cNvPr>
                  <p:cNvGrpSpPr/>
                  <p:nvPr/>
                </p:nvGrpSpPr>
                <p:grpSpPr>
                  <a:xfrm>
                    <a:off x="448069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406" name="Freeform: Shape 1405">
                      <a:extLst>
                        <a:ext uri="{FF2B5EF4-FFF2-40B4-BE49-F238E27FC236}">
                          <a16:creationId xmlns:a16="http://schemas.microsoft.com/office/drawing/2014/main" id="{1BBDA834-9FB0-46D3-A8A4-166B8C90D8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407" name="Freeform: Shape 1406">
                      <a:extLst>
                        <a:ext uri="{FF2B5EF4-FFF2-40B4-BE49-F238E27FC236}">
                          <a16:creationId xmlns:a16="http://schemas.microsoft.com/office/drawing/2014/main" id="{E82D22C3-F827-4E40-8953-E5A644F918A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402" name="Group 1401">
                    <a:extLst>
                      <a:ext uri="{FF2B5EF4-FFF2-40B4-BE49-F238E27FC236}">
                        <a16:creationId xmlns:a16="http://schemas.microsoft.com/office/drawing/2014/main" id="{63673595-5CC1-439D-807D-7B10586131C5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3" y="3668748"/>
                    <a:ext cx="109778" cy="534917"/>
                    <a:chOff x="377091" y="3668748"/>
                    <a:chExt cx="219556" cy="534917"/>
                  </a:xfrm>
                </p:grpSpPr>
                <p:sp>
                  <p:nvSpPr>
                    <p:cNvPr id="1403" name="Freeform: Shape 1402">
                      <a:extLst>
                        <a:ext uri="{FF2B5EF4-FFF2-40B4-BE49-F238E27FC236}">
                          <a16:creationId xmlns:a16="http://schemas.microsoft.com/office/drawing/2014/main" id="{D89D60E7-3863-4098-80CD-38C029A51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404" name="Freeform: Shape 1403">
                      <a:extLst>
                        <a:ext uri="{FF2B5EF4-FFF2-40B4-BE49-F238E27FC236}">
                          <a16:creationId xmlns:a16="http://schemas.microsoft.com/office/drawing/2014/main" id="{174E1F60-C793-4AA9-85F2-433E505DC07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405" name="Freeform: Shape 1404">
                      <a:extLst>
                        <a:ext uri="{FF2B5EF4-FFF2-40B4-BE49-F238E27FC236}">
                          <a16:creationId xmlns:a16="http://schemas.microsoft.com/office/drawing/2014/main" id="{6B5B6161-E6B4-429D-B73B-3085DB2BA6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669" y="3668748"/>
                      <a:ext cx="70978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</p:grpSp>
          <p:grpSp>
            <p:nvGrpSpPr>
              <p:cNvPr id="1112" name="Group 1111">
                <a:extLst>
                  <a:ext uri="{FF2B5EF4-FFF2-40B4-BE49-F238E27FC236}">
                    <a16:creationId xmlns:a16="http://schemas.microsoft.com/office/drawing/2014/main" id="{FD84D8D2-47DC-4997-A3DE-A16D97DC938C}"/>
                  </a:ext>
                </a:extLst>
              </p:cNvPr>
              <p:cNvGrpSpPr/>
              <p:nvPr/>
            </p:nvGrpSpPr>
            <p:grpSpPr>
              <a:xfrm flipV="1">
                <a:off x="2145649" y="4557795"/>
                <a:ext cx="476573" cy="534917"/>
                <a:chOff x="1200919" y="4557796"/>
                <a:chExt cx="464547" cy="534917"/>
              </a:xfrm>
            </p:grpSpPr>
            <p:grpSp>
              <p:nvGrpSpPr>
                <p:cNvPr id="1377" name="Group 1376">
                  <a:extLst>
                    <a:ext uri="{FF2B5EF4-FFF2-40B4-BE49-F238E27FC236}">
                      <a16:creationId xmlns:a16="http://schemas.microsoft.com/office/drawing/2014/main" id="{1B4C5F30-EFA4-4E8A-AFA0-23779E2C5896}"/>
                    </a:ext>
                  </a:extLst>
                </p:cNvPr>
                <p:cNvGrpSpPr/>
                <p:nvPr/>
              </p:nvGrpSpPr>
              <p:grpSpPr>
                <a:xfrm>
                  <a:off x="1200919" y="4557796"/>
                  <a:ext cx="211279" cy="534917"/>
                  <a:chOff x="377091" y="3668748"/>
                  <a:chExt cx="211279" cy="534917"/>
                </a:xfrm>
              </p:grpSpPr>
              <p:grpSp>
                <p:nvGrpSpPr>
                  <p:cNvPr id="1389" name="Group 1388">
                    <a:extLst>
                      <a:ext uri="{FF2B5EF4-FFF2-40B4-BE49-F238E27FC236}">
                        <a16:creationId xmlns:a16="http://schemas.microsoft.com/office/drawing/2014/main" id="{3A55F166-1A63-41E7-8FAA-11F6F203C824}"/>
                      </a:ext>
                    </a:extLst>
                  </p:cNvPr>
                  <p:cNvGrpSpPr/>
                  <p:nvPr/>
                </p:nvGrpSpPr>
                <p:grpSpPr>
                  <a:xfrm>
                    <a:off x="377091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396" name="Freeform: Shape 1395">
                      <a:extLst>
                        <a:ext uri="{FF2B5EF4-FFF2-40B4-BE49-F238E27FC236}">
                          <a16:creationId xmlns:a16="http://schemas.microsoft.com/office/drawing/2014/main" id="{14730340-FCBC-4D3F-A29C-5A1D11472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97" name="Freeform: Shape 1396">
                      <a:extLst>
                        <a:ext uri="{FF2B5EF4-FFF2-40B4-BE49-F238E27FC236}">
                          <a16:creationId xmlns:a16="http://schemas.microsoft.com/office/drawing/2014/main" id="{883E8FE6-F3B2-4379-BD75-998DA9B22A2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390" name="Group 1389">
                    <a:extLst>
                      <a:ext uri="{FF2B5EF4-FFF2-40B4-BE49-F238E27FC236}">
                        <a16:creationId xmlns:a16="http://schemas.microsoft.com/office/drawing/2014/main" id="{D105D573-0D06-4546-803D-A05AB1E46994}"/>
                      </a:ext>
                    </a:extLst>
                  </p:cNvPr>
                  <p:cNvGrpSpPr/>
                  <p:nvPr/>
                </p:nvGrpSpPr>
                <p:grpSpPr>
                  <a:xfrm>
                    <a:off x="448069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394" name="Freeform: Shape 1393">
                      <a:extLst>
                        <a:ext uri="{FF2B5EF4-FFF2-40B4-BE49-F238E27FC236}">
                          <a16:creationId xmlns:a16="http://schemas.microsoft.com/office/drawing/2014/main" id="{E385768A-201A-465C-9741-B64DED0B90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95" name="Freeform: Shape 1394">
                      <a:extLst>
                        <a:ext uri="{FF2B5EF4-FFF2-40B4-BE49-F238E27FC236}">
                          <a16:creationId xmlns:a16="http://schemas.microsoft.com/office/drawing/2014/main" id="{74A47B94-E4A3-4C6D-AB0A-F6684044627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391" name="Group 1390">
                    <a:extLst>
                      <a:ext uri="{FF2B5EF4-FFF2-40B4-BE49-F238E27FC236}">
                        <a16:creationId xmlns:a16="http://schemas.microsoft.com/office/drawing/2014/main" id="{07F4D54D-9BFF-4320-A288-7B09038E0621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3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392" name="Freeform: Shape 1391">
                      <a:extLst>
                        <a:ext uri="{FF2B5EF4-FFF2-40B4-BE49-F238E27FC236}">
                          <a16:creationId xmlns:a16="http://schemas.microsoft.com/office/drawing/2014/main" id="{13EED840-36B9-4434-87BC-95E52F2DE5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93" name="Freeform: Shape 1392">
                      <a:extLst>
                        <a:ext uri="{FF2B5EF4-FFF2-40B4-BE49-F238E27FC236}">
                          <a16:creationId xmlns:a16="http://schemas.microsoft.com/office/drawing/2014/main" id="{708F96B3-200D-44FD-A504-CC32911558F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grpSp>
              <p:nvGrpSpPr>
                <p:cNvPr id="1378" name="Group 1377">
                  <a:extLst>
                    <a:ext uri="{FF2B5EF4-FFF2-40B4-BE49-F238E27FC236}">
                      <a16:creationId xmlns:a16="http://schemas.microsoft.com/office/drawing/2014/main" id="{FC95AD4C-C215-4730-91D9-0F0B14CD9E37}"/>
                    </a:ext>
                  </a:extLst>
                </p:cNvPr>
                <p:cNvGrpSpPr/>
                <p:nvPr/>
              </p:nvGrpSpPr>
              <p:grpSpPr>
                <a:xfrm>
                  <a:off x="1415386" y="4557796"/>
                  <a:ext cx="250080" cy="534917"/>
                  <a:chOff x="377091" y="3668748"/>
                  <a:chExt cx="250080" cy="534917"/>
                </a:xfrm>
              </p:grpSpPr>
              <p:grpSp>
                <p:nvGrpSpPr>
                  <p:cNvPr id="1379" name="Group 1378">
                    <a:extLst>
                      <a:ext uri="{FF2B5EF4-FFF2-40B4-BE49-F238E27FC236}">
                        <a16:creationId xmlns:a16="http://schemas.microsoft.com/office/drawing/2014/main" id="{D090965D-E971-47BB-9419-CC6A87271E2B}"/>
                      </a:ext>
                    </a:extLst>
                  </p:cNvPr>
                  <p:cNvGrpSpPr/>
                  <p:nvPr/>
                </p:nvGrpSpPr>
                <p:grpSpPr>
                  <a:xfrm>
                    <a:off x="377091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387" name="Freeform: Shape 1386">
                      <a:extLst>
                        <a:ext uri="{FF2B5EF4-FFF2-40B4-BE49-F238E27FC236}">
                          <a16:creationId xmlns:a16="http://schemas.microsoft.com/office/drawing/2014/main" id="{4373D3EF-68F3-4F0D-8DD8-195F8CC4DF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88" name="Freeform: Shape 1387">
                      <a:extLst>
                        <a:ext uri="{FF2B5EF4-FFF2-40B4-BE49-F238E27FC236}">
                          <a16:creationId xmlns:a16="http://schemas.microsoft.com/office/drawing/2014/main" id="{294147C8-4377-48B1-98A8-786F1D4726F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380" name="Group 1379">
                    <a:extLst>
                      <a:ext uri="{FF2B5EF4-FFF2-40B4-BE49-F238E27FC236}">
                        <a16:creationId xmlns:a16="http://schemas.microsoft.com/office/drawing/2014/main" id="{D6AA14B6-B7E3-4C39-ADE0-939D746B2531}"/>
                      </a:ext>
                    </a:extLst>
                  </p:cNvPr>
                  <p:cNvGrpSpPr/>
                  <p:nvPr/>
                </p:nvGrpSpPr>
                <p:grpSpPr>
                  <a:xfrm>
                    <a:off x="448069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385" name="Freeform: Shape 1384">
                      <a:extLst>
                        <a:ext uri="{FF2B5EF4-FFF2-40B4-BE49-F238E27FC236}">
                          <a16:creationId xmlns:a16="http://schemas.microsoft.com/office/drawing/2014/main" id="{9CB2F45C-6290-4901-BE74-EC887986B7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86" name="Freeform: Shape 1385">
                      <a:extLst>
                        <a:ext uri="{FF2B5EF4-FFF2-40B4-BE49-F238E27FC236}">
                          <a16:creationId xmlns:a16="http://schemas.microsoft.com/office/drawing/2014/main" id="{32C97D09-3192-4A20-80FC-B977FAB825E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381" name="Group 1380">
                    <a:extLst>
                      <a:ext uri="{FF2B5EF4-FFF2-40B4-BE49-F238E27FC236}">
                        <a16:creationId xmlns:a16="http://schemas.microsoft.com/office/drawing/2014/main" id="{222DC624-5D1A-40A8-800B-17EED82690EB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3" y="3668748"/>
                    <a:ext cx="109778" cy="534917"/>
                    <a:chOff x="377091" y="3668748"/>
                    <a:chExt cx="219556" cy="534917"/>
                  </a:xfrm>
                </p:grpSpPr>
                <p:sp>
                  <p:nvSpPr>
                    <p:cNvPr id="1382" name="Freeform: Shape 1381">
                      <a:extLst>
                        <a:ext uri="{FF2B5EF4-FFF2-40B4-BE49-F238E27FC236}">
                          <a16:creationId xmlns:a16="http://schemas.microsoft.com/office/drawing/2014/main" id="{0C9DF30F-6AE5-410C-A054-63B802D504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83" name="Freeform: Shape 1382">
                      <a:extLst>
                        <a:ext uri="{FF2B5EF4-FFF2-40B4-BE49-F238E27FC236}">
                          <a16:creationId xmlns:a16="http://schemas.microsoft.com/office/drawing/2014/main" id="{F43273F3-5002-4FF0-8F41-8D45CC4C7F4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84" name="Freeform: Shape 1383">
                      <a:extLst>
                        <a:ext uri="{FF2B5EF4-FFF2-40B4-BE49-F238E27FC236}">
                          <a16:creationId xmlns:a16="http://schemas.microsoft.com/office/drawing/2014/main" id="{E3C2AA4E-D230-4198-B1D2-A45D592CE4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669" y="3668748"/>
                      <a:ext cx="70978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</p:grpSp>
          <p:grpSp>
            <p:nvGrpSpPr>
              <p:cNvPr id="1113" name="Group 1112">
                <a:extLst>
                  <a:ext uri="{FF2B5EF4-FFF2-40B4-BE49-F238E27FC236}">
                    <a16:creationId xmlns:a16="http://schemas.microsoft.com/office/drawing/2014/main" id="{62F6E712-4BC0-4B98-B147-83182FAE9537}"/>
                  </a:ext>
                </a:extLst>
              </p:cNvPr>
              <p:cNvGrpSpPr/>
              <p:nvPr/>
            </p:nvGrpSpPr>
            <p:grpSpPr>
              <a:xfrm>
                <a:off x="2619631" y="4557796"/>
                <a:ext cx="479747" cy="534917"/>
                <a:chOff x="1200919" y="4557796"/>
                <a:chExt cx="464547" cy="534917"/>
              </a:xfrm>
            </p:grpSpPr>
            <p:grpSp>
              <p:nvGrpSpPr>
                <p:cNvPr id="1356" name="Group 1355">
                  <a:extLst>
                    <a:ext uri="{FF2B5EF4-FFF2-40B4-BE49-F238E27FC236}">
                      <a16:creationId xmlns:a16="http://schemas.microsoft.com/office/drawing/2014/main" id="{6E527A5E-A20D-40AB-BA12-2D4A6C7B9260}"/>
                    </a:ext>
                  </a:extLst>
                </p:cNvPr>
                <p:cNvGrpSpPr/>
                <p:nvPr/>
              </p:nvGrpSpPr>
              <p:grpSpPr>
                <a:xfrm>
                  <a:off x="1200919" y="4557796"/>
                  <a:ext cx="211279" cy="534917"/>
                  <a:chOff x="377091" y="3668748"/>
                  <a:chExt cx="211279" cy="534917"/>
                </a:xfrm>
              </p:grpSpPr>
              <p:grpSp>
                <p:nvGrpSpPr>
                  <p:cNvPr id="1368" name="Group 1367">
                    <a:extLst>
                      <a:ext uri="{FF2B5EF4-FFF2-40B4-BE49-F238E27FC236}">
                        <a16:creationId xmlns:a16="http://schemas.microsoft.com/office/drawing/2014/main" id="{90BCA2A1-8916-4A91-80E2-1E3DA4C083FA}"/>
                      </a:ext>
                    </a:extLst>
                  </p:cNvPr>
                  <p:cNvGrpSpPr/>
                  <p:nvPr/>
                </p:nvGrpSpPr>
                <p:grpSpPr>
                  <a:xfrm>
                    <a:off x="377091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375" name="Freeform: Shape 1374">
                      <a:extLst>
                        <a:ext uri="{FF2B5EF4-FFF2-40B4-BE49-F238E27FC236}">
                          <a16:creationId xmlns:a16="http://schemas.microsoft.com/office/drawing/2014/main" id="{71D1AB7E-6DBC-4466-B585-EB59DD4491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76" name="Freeform: Shape 1375">
                      <a:extLst>
                        <a:ext uri="{FF2B5EF4-FFF2-40B4-BE49-F238E27FC236}">
                          <a16:creationId xmlns:a16="http://schemas.microsoft.com/office/drawing/2014/main" id="{2261D75B-9A3C-464B-BBD1-E761286FAF9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369" name="Group 1368">
                    <a:extLst>
                      <a:ext uri="{FF2B5EF4-FFF2-40B4-BE49-F238E27FC236}">
                        <a16:creationId xmlns:a16="http://schemas.microsoft.com/office/drawing/2014/main" id="{46808D4E-F5A5-4BFE-96E8-B9167F01A600}"/>
                      </a:ext>
                    </a:extLst>
                  </p:cNvPr>
                  <p:cNvGrpSpPr/>
                  <p:nvPr/>
                </p:nvGrpSpPr>
                <p:grpSpPr>
                  <a:xfrm>
                    <a:off x="448069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373" name="Freeform: Shape 1372">
                      <a:extLst>
                        <a:ext uri="{FF2B5EF4-FFF2-40B4-BE49-F238E27FC236}">
                          <a16:creationId xmlns:a16="http://schemas.microsoft.com/office/drawing/2014/main" id="{66C4D4FC-2E7B-4EBC-9123-9A2C211DAB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74" name="Freeform: Shape 1373">
                      <a:extLst>
                        <a:ext uri="{FF2B5EF4-FFF2-40B4-BE49-F238E27FC236}">
                          <a16:creationId xmlns:a16="http://schemas.microsoft.com/office/drawing/2014/main" id="{17A4BEEF-2152-4B2B-AF4F-8A795C75FD0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370" name="Group 1369">
                    <a:extLst>
                      <a:ext uri="{FF2B5EF4-FFF2-40B4-BE49-F238E27FC236}">
                        <a16:creationId xmlns:a16="http://schemas.microsoft.com/office/drawing/2014/main" id="{6ACD8038-3B72-44C1-9B08-EBC85798DADF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3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371" name="Freeform: Shape 1370">
                      <a:extLst>
                        <a:ext uri="{FF2B5EF4-FFF2-40B4-BE49-F238E27FC236}">
                          <a16:creationId xmlns:a16="http://schemas.microsoft.com/office/drawing/2014/main" id="{7D1DBA19-8665-42D9-B232-906F5047C2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72" name="Freeform: Shape 1371">
                      <a:extLst>
                        <a:ext uri="{FF2B5EF4-FFF2-40B4-BE49-F238E27FC236}">
                          <a16:creationId xmlns:a16="http://schemas.microsoft.com/office/drawing/2014/main" id="{28657A32-1E3D-4C5A-AB7B-42840C0DD5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grpSp>
              <p:nvGrpSpPr>
                <p:cNvPr id="1357" name="Group 1356">
                  <a:extLst>
                    <a:ext uri="{FF2B5EF4-FFF2-40B4-BE49-F238E27FC236}">
                      <a16:creationId xmlns:a16="http://schemas.microsoft.com/office/drawing/2014/main" id="{3A9AC7F3-F461-457A-AD03-0A6D6ECABB52}"/>
                    </a:ext>
                  </a:extLst>
                </p:cNvPr>
                <p:cNvGrpSpPr/>
                <p:nvPr/>
              </p:nvGrpSpPr>
              <p:grpSpPr>
                <a:xfrm>
                  <a:off x="1415386" y="4557796"/>
                  <a:ext cx="250080" cy="534917"/>
                  <a:chOff x="377091" y="3668748"/>
                  <a:chExt cx="250080" cy="534917"/>
                </a:xfrm>
              </p:grpSpPr>
              <p:grpSp>
                <p:nvGrpSpPr>
                  <p:cNvPr id="1358" name="Group 1357">
                    <a:extLst>
                      <a:ext uri="{FF2B5EF4-FFF2-40B4-BE49-F238E27FC236}">
                        <a16:creationId xmlns:a16="http://schemas.microsoft.com/office/drawing/2014/main" id="{7CF42DAA-F379-4ADE-A114-74AF58278156}"/>
                      </a:ext>
                    </a:extLst>
                  </p:cNvPr>
                  <p:cNvGrpSpPr/>
                  <p:nvPr/>
                </p:nvGrpSpPr>
                <p:grpSpPr>
                  <a:xfrm>
                    <a:off x="377091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366" name="Freeform: Shape 1365">
                      <a:extLst>
                        <a:ext uri="{FF2B5EF4-FFF2-40B4-BE49-F238E27FC236}">
                          <a16:creationId xmlns:a16="http://schemas.microsoft.com/office/drawing/2014/main" id="{0B018A12-9E37-44B3-8D46-DB5E6F3219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67" name="Freeform: Shape 1366">
                      <a:extLst>
                        <a:ext uri="{FF2B5EF4-FFF2-40B4-BE49-F238E27FC236}">
                          <a16:creationId xmlns:a16="http://schemas.microsoft.com/office/drawing/2014/main" id="{BF2FAD48-CB55-4A58-8E31-D93FDC144C3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359" name="Group 1358">
                    <a:extLst>
                      <a:ext uri="{FF2B5EF4-FFF2-40B4-BE49-F238E27FC236}">
                        <a16:creationId xmlns:a16="http://schemas.microsoft.com/office/drawing/2014/main" id="{03B3B957-3E68-4DC6-8AF6-8BCC5489C320}"/>
                      </a:ext>
                    </a:extLst>
                  </p:cNvPr>
                  <p:cNvGrpSpPr/>
                  <p:nvPr/>
                </p:nvGrpSpPr>
                <p:grpSpPr>
                  <a:xfrm>
                    <a:off x="448069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364" name="Freeform: Shape 1363">
                      <a:extLst>
                        <a:ext uri="{FF2B5EF4-FFF2-40B4-BE49-F238E27FC236}">
                          <a16:creationId xmlns:a16="http://schemas.microsoft.com/office/drawing/2014/main" id="{F33070D8-7ACA-4752-82DF-715E6C40B1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65" name="Freeform: Shape 1364">
                      <a:extLst>
                        <a:ext uri="{FF2B5EF4-FFF2-40B4-BE49-F238E27FC236}">
                          <a16:creationId xmlns:a16="http://schemas.microsoft.com/office/drawing/2014/main" id="{72C224B8-C403-416F-8EBE-B5E33125FA2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360" name="Group 1359">
                    <a:extLst>
                      <a:ext uri="{FF2B5EF4-FFF2-40B4-BE49-F238E27FC236}">
                        <a16:creationId xmlns:a16="http://schemas.microsoft.com/office/drawing/2014/main" id="{FA26A1F5-68DA-484F-83A0-499020F23F60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3" y="3668748"/>
                    <a:ext cx="109778" cy="534917"/>
                    <a:chOff x="377091" y="3668748"/>
                    <a:chExt cx="219556" cy="534917"/>
                  </a:xfrm>
                </p:grpSpPr>
                <p:sp>
                  <p:nvSpPr>
                    <p:cNvPr id="1361" name="Freeform: Shape 1360">
                      <a:extLst>
                        <a:ext uri="{FF2B5EF4-FFF2-40B4-BE49-F238E27FC236}">
                          <a16:creationId xmlns:a16="http://schemas.microsoft.com/office/drawing/2014/main" id="{7D78715E-3218-46A0-92C4-3032AF7BB8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62" name="Freeform: Shape 1361">
                      <a:extLst>
                        <a:ext uri="{FF2B5EF4-FFF2-40B4-BE49-F238E27FC236}">
                          <a16:creationId xmlns:a16="http://schemas.microsoft.com/office/drawing/2014/main" id="{D05F2EFD-E073-4A5C-9FAF-2F6500E871B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63" name="Freeform: Shape 1362">
                      <a:extLst>
                        <a:ext uri="{FF2B5EF4-FFF2-40B4-BE49-F238E27FC236}">
                          <a16:creationId xmlns:a16="http://schemas.microsoft.com/office/drawing/2014/main" id="{B9C7D6B0-DF95-4BDB-ADDA-FD184B8692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669" y="3668748"/>
                      <a:ext cx="70978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</p:grpSp>
          <p:grpSp>
            <p:nvGrpSpPr>
              <p:cNvPr id="1114" name="Group 1113">
                <a:extLst>
                  <a:ext uri="{FF2B5EF4-FFF2-40B4-BE49-F238E27FC236}">
                    <a16:creationId xmlns:a16="http://schemas.microsoft.com/office/drawing/2014/main" id="{84072165-3506-44DE-B363-810326D9D609}"/>
                  </a:ext>
                </a:extLst>
              </p:cNvPr>
              <p:cNvGrpSpPr/>
              <p:nvPr/>
            </p:nvGrpSpPr>
            <p:grpSpPr>
              <a:xfrm flipV="1">
                <a:off x="3102036" y="4557795"/>
                <a:ext cx="472451" cy="534917"/>
                <a:chOff x="1200919" y="4557796"/>
                <a:chExt cx="464547" cy="534917"/>
              </a:xfrm>
            </p:grpSpPr>
            <p:grpSp>
              <p:nvGrpSpPr>
                <p:cNvPr id="1335" name="Group 1334">
                  <a:extLst>
                    <a:ext uri="{FF2B5EF4-FFF2-40B4-BE49-F238E27FC236}">
                      <a16:creationId xmlns:a16="http://schemas.microsoft.com/office/drawing/2014/main" id="{D9932E81-394C-4698-87F6-461893DFD4B1}"/>
                    </a:ext>
                  </a:extLst>
                </p:cNvPr>
                <p:cNvGrpSpPr/>
                <p:nvPr/>
              </p:nvGrpSpPr>
              <p:grpSpPr>
                <a:xfrm>
                  <a:off x="1200919" y="4557796"/>
                  <a:ext cx="211279" cy="534917"/>
                  <a:chOff x="377091" y="3668748"/>
                  <a:chExt cx="211279" cy="534917"/>
                </a:xfrm>
              </p:grpSpPr>
              <p:grpSp>
                <p:nvGrpSpPr>
                  <p:cNvPr id="1347" name="Group 1346">
                    <a:extLst>
                      <a:ext uri="{FF2B5EF4-FFF2-40B4-BE49-F238E27FC236}">
                        <a16:creationId xmlns:a16="http://schemas.microsoft.com/office/drawing/2014/main" id="{41215830-5AD4-43FB-BD6B-F6EA421966E4}"/>
                      </a:ext>
                    </a:extLst>
                  </p:cNvPr>
                  <p:cNvGrpSpPr/>
                  <p:nvPr/>
                </p:nvGrpSpPr>
                <p:grpSpPr>
                  <a:xfrm>
                    <a:off x="377091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354" name="Freeform: Shape 1353">
                      <a:extLst>
                        <a:ext uri="{FF2B5EF4-FFF2-40B4-BE49-F238E27FC236}">
                          <a16:creationId xmlns:a16="http://schemas.microsoft.com/office/drawing/2014/main" id="{35E15887-5BFA-4988-8D28-4DE775929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55" name="Freeform: Shape 1354">
                      <a:extLst>
                        <a:ext uri="{FF2B5EF4-FFF2-40B4-BE49-F238E27FC236}">
                          <a16:creationId xmlns:a16="http://schemas.microsoft.com/office/drawing/2014/main" id="{996CD42A-67C9-45F6-9943-11B3378C693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348" name="Group 1347">
                    <a:extLst>
                      <a:ext uri="{FF2B5EF4-FFF2-40B4-BE49-F238E27FC236}">
                        <a16:creationId xmlns:a16="http://schemas.microsoft.com/office/drawing/2014/main" id="{6BC54910-5D5C-4B82-94D1-06A9F1A0C58A}"/>
                      </a:ext>
                    </a:extLst>
                  </p:cNvPr>
                  <p:cNvGrpSpPr/>
                  <p:nvPr/>
                </p:nvGrpSpPr>
                <p:grpSpPr>
                  <a:xfrm>
                    <a:off x="448069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352" name="Freeform: Shape 1351">
                      <a:extLst>
                        <a:ext uri="{FF2B5EF4-FFF2-40B4-BE49-F238E27FC236}">
                          <a16:creationId xmlns:a16="http://schemas.microsoft.com/office/drawing/2014/main" id="{6984B2DC-6275-4D62-BB02-0322C0A811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53" name="Freeform: Shape 1352">
                      <a:extLst>
                        <a:ext uri="{FF2B5EF4-FFF2-40B4-BE49-F238E27FC236}">
                          <a16:creationId xmlns:a16="http://schemas.microsoft.com/office/drawing/2014/main" id="{449C56B2-D744-4ACE-82BE-5FDB3C11A94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349" name="Group 1348">
                    <a:extLst>
                      <a:ext uri="{FF2B5EF4-FFF2-40B4-BE49-F238E27FC236}">
                        <a16:creationId xmlns:a16="http://schemas.microsoft.com/office/drawing/2014/main" id="{B7BA23CF-6416-4DBF-A6AF-3EEDE5C52F2D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3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350" name="Freeform: Shape 1349">
                      <a:extLst>
                        <a:ext uri="{FF2B5EF4-FFF2-40B4-BE49-F238E27FC236}">
                          <a16:creationId xmlns:a16="http://schemas.microsoft.com/office/drawing/2014/main" id="{70C27642-B79B-4296-8D08-C63E6A2C9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51" name="Freeform: Shape 1350">
                      <a:extLst>
                        <a:ext uri="{FF2B5EF4-FFF2-40B4-BE49-F238E27FC236}">
                          <a16:creationId xmlns:a16="http://schemas.microsoft.com/office/drawing/2014/main" id="{F1315EDC-0C2E-4D0B-835F-DA625152D1D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grpSp>
              <p:nvGrpSpPr>
                <p:cNvPr id="1336" name="Group 1335">
                  <a:extLst>
                    <a:ext uri="{FF2B5EF4-FFF2-40B4-BE49-F238E27FC236}">
                      <a16:creationId xmlns:a16="http://schemas.microsoft.com/office/drawing/2014/main" id="{A0B69B10-2444-425D-BD3A-21B3EF8C7E77}"/>
                    </a:ext>
                  </a:extLst>
                </p:cNvPr>
                <p:cNvGrpSpPr/>
                <p:nvPr/>
              </p:nvGrpSpPr>
              <p:grpSpPr>
                <a:xfrm>
                  <a:off x="1415386" y="4557796"/>
                  <a:ext cx="250080" cy="534917"/>
                  <a:chOff x="377091" y="3668748"/>
                  <a:chExt cx="250080" cy="534917"/>
                </a:xfrm>
              </p:grpSpPr>
              <p:grpSp>
                <p:nvGrpSpPr>
                  <p:cNvPr id="1337" name="Group 1336">
                    <a:extLst>
                      <a:ext uri="{FF2B5EF4-FFF2-40B4-BE49-F238E27FC236}">
                        <a16:creationId xmlns:a16="http://schemas.microsoft.com/office/drawing/2014/main" id="{B6F89EE5-D3C1-431A-9CBC-34D44632BBB0}"/>
                      </a:ext>
                    </a:extLst>
                  </p:cNvPr>
                  <p:cNvGrpSpPr/>
                  <p:nvPr/>
                </p:nvGrpSpPr>
                <p:grpSpPr>
                  <a:xfrm>
                    <a:off x="377091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345" name="Freeform: Shape 1344">
                      <a:extLst>
                        <a:ext uri="{FF2B5EF4-FFF2-40B4-BE49-F238E27FC236}">
                          <a16:creationId xmlns:a16="http://schemas.microsoft.com/office/drawing/2014/main" id="{7B917E0D-8AC6-411E-8E8B-98F488E9E2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46" name="Freeform: Shape 1345">
                      <a:extLst>
                        <a:ext uri="{FF2B5EF4-FFF2-40B4-BE49-F238E27FC236}">
                          <a16:creationId xmlns:a16="http://schemas.microsoft.com/office/drawing/2014/main" id="{A587E1C3-4E31-4AA7-8515-822B80026BE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338" name="Group 1337">
                    <a:extLst>
                      <a:ext uri="{FF2B5EF4-FFF2-40B4-BE49-F238E27FC236}">
                        <a16:creationId xmlns:a16="http://schemas.microsoft.com/office/drawing/2014/main" id="{6954FA11-605B-43F9-B6EA-7843CE55861A}"/>
                      </a:ext>
                    </a:extLst>
                  </p:cNvPr>
                  <p:cNvGrpSpPr/>
                  <p:nvPr/>
                </p:nvGrpSpPr>
                <p:grpSpPr>
                  <a:xfrm>
                    <a:off x="448069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343" name="Freeform: Shape 1342">
                      <a:extLst>
                        <a:ext uri="{FF2B5EF4-FFF2-40B4-BE49-F238E27FC236}">
                          <a16:creationId xmlns:a16="http://schemas.microsoft.com/office/drawing/2014/main" id="{244E9439-E814-43DF-970B-B4B2E45638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44" name="Freeform: Shape 1343">
                      <a:extLst>
                        <a:ext uri="{FF2B5EF4-FFF2-40B4-BE49-F238E27FC236}">
                          <a16:creationId xmlns:a16="http://schemas.microsoft.com/office/drawing/2014/main" id="{E41115A8-1436-458C-B583-32924250F6C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339" name="Group 1338">
                    <a:extLst>
                      <a:ext uri="{FF2B5EF4-FFF2-40B4-BE49-F238E27FC236}">
                        <a16:creationId xmlns:a16="http://schemas.microsoft.com/office/drawing/2014/main" id="{9B9CF01E-6899-4CCD-A157-60E3475E7CF1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3" y="3668748"/>
                    <a:ext cx="109778" cy="534917"/>
                    <a:chOff x="377091" y="3668748"/>
                    <a:chExt cx="219556" cy="534917"/>
                  </a:xfrm>
                </p:grpSpPr>
                <p:sp>
                  <p:nvSpPr>
                    <p:cNvPr id="1340" name="Freeform: Shape 1339">
                      <a:extLst>
                        <a:ext uri="{FF2B5EF4-FFF2-40B4-BE49-F238E27FC236}">
                          <a16:creationId xmlns:a16="http://schemas.microsoft.com/office/drawing/2014/main" id="{41E26FCE-AEF2-4770-9FFE-ABB487B2BC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41" name="Freeform: Shape 1340">
                      <a:extLst>
                        <a:ext uri="{FF2B5EF4-FFF2-40B4-BE49-F238E27FC236}">
                          <a16:creationId xmlns:a16="http://schemas.microsoft.com/office/drawing/2014/main" id="{F66F1EC1-E862-4E10-BA98-2808325F958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42" name="Freeform: Shape 1341">
                      <a:extLst>
                        <a:ext uri="{FF2B5EF4-FFF2-40B4-BE49-F238E27FC236}">
                          <a16:creationId xmlns:a16="http://schemas.microsoft.com/office/drawing/2014/main" id="{A8A7CC4B-0A81-47D8-82C1-BF1D5F414D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669" y="3668748"/>
                      <a:ext cx="70978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</p:grpSp>
          <p:grpSp>
            <p:nvGrpSpPr>
              <p:cNvPr id="1115" name="Group 1114">
                <a:extLst>
                  <a:ext uri="{FF2B5EF4-FFF2-40B4-BE49-F238E27FC236}">
                    <a16:creationId xmlns:a16="http://schemas.microsoft.com/office/drawing/2014/main" id="{4B46B83E-7D76-466D-8DDF-42B5797BDDDF}"/>
                  </a:ext>
                </a:extLst>
              </p:cNvPr>
              <p:cNvGrpSpPr/>
              <p:nvPr/>
            </p:nvGrpSpPr>
            <p:grpSpPr>
              <a:xfrm>
                <a:off x="3584801" y="4557796"/>
                <a:ext cx="460786" cy="534917"/>
                <a:chOff x="1200919" y="4557796"/>
                <a:chExt cx="464547" cy="534917"/>
              </a:xfrm>
            </p:grpSpPr>
            <p:grpSp>
              <p:nvGrpSpPr>
                <p:cNvPr id="1314" name="Group 1313">
                  <a:extLst>
                    <a:ext uri="{FF2B5EF4-FFF2-40B4-BE49-F238E27FC236}">
                      <a16:creationId xmlns:a16="http://schemas.microsoft.com/office/drawing/2014/main" id="{C722F8F7-6DF6-4320-A027-367196E39B58}"/>
                    </a:ext>
                  </a:extLst>
                </p:cNvPr>
                <p:cNvGrpSpPr/>
                <p:nvPr/>
              </p:nvGrpSpPr>
              <p:grpSpPr>
                <a:xfrm>
                  <a:off x="1200919" y="4557796"/>
                  <a:ext cx="211279" cy="534917"/>
                  <a:chOff x="377091" y="3668748"/>
                  <a:chExt cx="211279" cy="534917"/>
                </a:xfrm>
              </p:grpSpPr>
              <p:grpSp>
                <p:nvGrpSpPr>
                  <p:cNvPr id="1326" name="Group 1325">
                    <a:extLst>
                      <a:ext uri="{FF2B5EF4-FFF2-40B4-BE49-F238E27FC236}">
                        <a16:creationId xmlns:a16="http://schemas.microsoft.com/office/drawing/2014/main" id="{290198EB-6D79-45D7-86B4-83793261B06A}"/>
                      </a:ext>
                    </a:extLst>
                  </p:cNvPr>
                  <p:cNvGrpSpPr/>
                  <p:nvPr/>
                </p:nvGrpSpPr>
                <p:grpSpPr>
                  <a:xfrm>
                    <a:off x="377091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333" name="Freeform: Shape 1332">
                      <a:extLst>
                        <a:ext uri="{FF2B5EF4-FFF2-40B4-BE49-F238E27FC236}">
                          <a16:creationId xmlns:a16="http://schemas.microsoft.com/office/drawing/2014/main" id="{DF43D1A1-EAB8-4617-B8AA-6BD518EC35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34" name="Freeform: Shape 1333">
                      <a:extLst>
                        <a:ext uri="{FF2B5EF4-FFF2-40B4-BE49-F238E27FC236}">
                          <a16:creationId xmlns:a16="http://schemas.microsoft.com/office/drawing/2014/main" id="{15953172-EF8A-4B85-AE56-307AAA3161C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327" name="Group 1326">
                    <a:extLst>
                      <a:ext uri="{FF2B5EF4-FFF2-40B4-BE49-F238E27FC236}">
                        <a16:creationId xmlns:a16="http://schemas.microsoft.com/office/drawing/2014/main" id="{BBDE409A-5DBA-4CD7-A388-3D0D2B9813AB}"/>
                      </a:ext>
                    </a:extLst>
                  </p:cNvPr>
                  <p:cNvGrpSpPr/>
                  <p:nvPr/>
                </p:nvGrpSpPr>
                <p:grpSpPr>
                  <a:xfrm>
                    <a:off x="448069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331" name="Freeform: Shape 1330">
                      <a:extLst>
                        <a:ext uri="{FF2B5EF4-FFF2-40B4-BE49-F238E27FC236}">
                          <a16:creationId xmlns:a16="http://schemas.microsoft.com/office/drawing/2014/main" id="{ABC0C15A-1408-4E20-800A-E23982EA5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32" name="Freeform: Shape 1331">
                      <a:extLst>
                        <a:ext uri="{FF2B5EF4-FFF2-40B4-BE49-F238E27FC236}">
                          <a16:creationId xmlns:a16="http://schemas.microsoft.com/office/drawing/2014/main" id="{44271A6A-07B0-4F1A-AA3E-DEC42B13254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328" name="Group 1327">
                    <a:extLst>
                      <a:ext uri="{FF2B5EF4-FFF2-40B4-BE49-F238E27FC236}">
                        <a16:creationId xmlns:a16="http://schemas.microsoft.com/office/drawing/2014/main" id="{093D28DD-0C25-406A-89D2-10CAB315A489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3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329" name="Freeform: Shape 1328">
                      <a:extLst>
                        <a:ext uri="{FF2B5EF4-FFF2-40B4-BE49-F238E27FC236}">
                          <a16:creationId xmlns:a16="http://schemas.microsoft.com/office/drawing/2014/main" id="{5A606A9E-0A56-42D0-AD56-DD393AAC6A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30" name="Freeform: Shape 1329">
                      <a:extLst>
                        <a:ext uri="{FF2B5EF4-FFF2-40B4-BE49-F238E27FC236}">
                          <a16:creationId xmlns:a16="http://schemas.microsoft.com/office/drawing/2014/main" id="{BE7D2182-2FDA-4B61-8DB8-546F6CC1696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grpSp>
              <p:nvGrpSpPr>
                <p:cNvPr id="1315" name="Group 1314">
                  <a:extLst>
                    <a:ext uri="{FF2B5EF4-FFF2-40B4-BE49-F238E27FC236}">
                      <a16:creationId xmlns:a16="http://schemas.microsoft.com/office/drawing/2014/main" id="{4296BE37-E7DC-4AE0-9B4C-943E951C313A}"/>
                    </a:ext>
                  </a:extLst>
                </p:cNvPr>
                <p:cNvGrpSpPr/>
                <p:nvPr/>
              </p:nvGrpSpPr>
              <p:grpSpPr>
                <a:xfrm>
                  <a:off x="1415386" y="4557796"/>
                  <a:ext cx="250080" cy="534917"/>
                  <a:chOff x="377091" y="3668748"/>
                  <a:chExt cx="250080" cy="534917"/>
                </a:xfrm>
              </p:grpSpPr>
              <p:grpSp>
                <p:nvGrpSpPr>
                  <p:cNvPr id="1316" name="Group 1315">
                    <a:extLst>
                      <a:ext uri="{FF2B5EF4-FFF2-40B4-BE49-F238E27FC236}">
                        <a16:creationId xmlns:a16="http://schemas.microsoft.com/office/drawing/2014/main" id="{329CF8AD-C17E-4A12-A069-2611D3842C47}"/>
                      </a:ext>
                    </a:extLst>
                  </p:cNvPr>
                  <p:cNvGrpSpPr/>
                  <p:nvPr/>
                </p:nvGrpSpPr>
                <p:grpSpPr>
                  <a:xfrm>
                    <a:off x="377091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324" name="Freeform: Shape 1323">
                      <a:extLst>
                        <a:ext uri="{FF2B5EF4-FFF2-40B4-BE49-F238E27FC236}">
                          <a16:creationId xmlns:a16="http://schemas.microsoft.com/office/drawing/2014/main" id="{27655847-9202-4A4A-9B93-A7293BCA79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25" name="Freeform: Shape 1324">
                      <a:extLst>
                        <a:ext uri="{FF2B5EF4-FFF2-40B4-BE49-F238E27FC236}">
                          <a16:creationId xmlns:a16="http://schemas.microsoft.com/office/drawing/2014/main" id="{158E5B5A-AC37-4727-851F-414A95BB2B2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317" name="Group 1316">
                    <a:extLst>
                      <a:ext uri="{FF2B5EF4-FFF2-40B4-BE49-F238E27FC236}">
                        <a16:creationId xmlns:a16="http://schemas.microsoft.com/office/drawing/2014/main" id="{7DB7B77D-1678-4455-ACE2-2DF257890D37}"/>
                      </a:ext>
                    </a:extLst>
                  </p:cNvPr>
                  <p:cNvGrpSpPr/>
                  <p:nvPr/>
                </p:nvGrpSpPr>
                <p:grpSpPr>
                  <a:xfrm>
                    <a:off x="448069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322" name="Freeform: Shape 1321">
                      <a:extLst>
                        <a:ext uri="{FF2B5EF4-FFF2-40B4-BE49-F238E27FC236}">
                          <a16:creationId xmlns:a16="http://schemas.microsoft.com/office/drawing/2014/main" id="{9CD59E8D-2692-4DD2-B916-98186203BC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23" name="Freeform: Shape 1322">
                      <a:extLst>
                        <a:ext uri="{FF2B5EF4-FFF2-40B4-BE49-F238E27FC236}">
                          <a16:creationId xmlns:a16="http://schemas.microsoft.com/office/drawing/2014/main" id="{063D5419-F363-4412-90AF-2EEB20967AD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318" name="Group 1317">
                    <a:extLst>
                      <a:ext uri="{FF2B5EF4-FFF2-40B4-BE49-F238E27FC236}">
                        <a16:creationId xmlns:a16="http://schemas.microsoft.com/office/drawing/2014/main" id="{2C119611-56E6-4BFA-AFF2-70AF4F655DFE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3" y="3668748"/>
                    <a:ext cx="109778" cy="534917"/>
                    <a:chOff x="377091" y="3668748"/>
                    <a:chExt cx="219556" cy="534917"/>
                  </a:xfrm>
                </p:grpSpPr>
                <p:sp>
                  <p:nvSpPr>
                    <p:cNvPr id="1319" name="Freeform: Shape 1318">
                      <a:extLst>
                        <a:ext uri="{FF2B5EF4-FFF2-40B4-BE49-F238E27FC236}">
                          <a16:creationId xmlns:a16="http://schemas.microsoft.com/office/drawing/2014/main" id="{A5AB99C1-2653-47DB-928B-EB3983E29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20" name="Freeform: Shape 1319">
                      <a:extLst>
                        <a:ext uri="{FF2B5EF4-FFF2-40B4-BE49-F238E27FC236}">
                          <a16:creationId xmlns:a16="http://schemas.microsoft.com/office/drawing/2014/main" id="{EE769BAA-03C2-4575-92C0-FF8DC03FAFF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21" name="Freeform: Shape 1320">
                      <a:extLst>
                        <a:ext uri="{FF2B5EF4-FFF2-40B4-BE49-F238E27FC236}">
                          <a16:creationId xmlns:a16="http://schemas.microsoft.com/office/drawing/2014/main" id="{59045F4E-C9E8-40AA-B0A8-BFD2E3E94D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669" y="3668748"/>
                      <a:ext cx="70978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</p:grpSp>
          <p:grpSp>
            <p:nvGrpSpPr>
              <p:cNvPr id="1116" name="Group 1115">
                <a:extLst>
                  <a:ext uri="{FF2B5EF4-FFF2-40B4-BE49-F238E27FC236}">
                    <a16:creationId xmlns:a16="http://schemas.microsoft.com/office/drawing/2014/main" id="{84EACB78-D1DC-4B2E-BB49-FC31FB4D4833}"/>
                  </a:ext>
                </a:extLst>
              </p:cNvPr>
              <p:cNvGrpSpPr/>
              <p:nvPr/>
            </p:nvGrpSpPr>
            <p:grpSpPr>
              <a:xfrm flipV="1">
                <a:off x="4053156" y="4557794"/>
                <a:ext cx="468884" cy="534917"/>
                <a:chOff x="1200919" y="4557796"/>
                <a:chExt cx="464547" cy="534917"/>
              </a:xfrm>
            </p:grpSpPr>
            <p:grpSp>
              <p:nvGrpSpPr>
                <p:cNvPr id="1293" name="Group 1292">
                  <a:extLst>
                    <a:ext uri="{FF2B5EF4-FFF2-40B4-BE49-F238E27FC236}">
                      <a16:creationId xmlns:a16="http://schemas.microsoft.com/office/drawing/2014/main" id="{0932DBBC-014C-46F8-A1DA-26283C75BD62}"/>
                    </a:ext>
                  </a:extLst>
                </p:cNvPr>
                <p:cNvGrpSpPr/>
                <p:nvPr/>
              </p:nvGrpSpPr>
              <p:grpSpPr>
                <a:xfrm>
                  <a:off x="1200919" y="4557796"/>
                  <a:ext cx="211279" cy="534917"/>
                  <a:chOff x="377091" y="3668748"/>
                  <a:chExt cx="211279" cy="534917"/>
                </a:xfrm>
              </p:grpSpPr>
              <p:grpSp>
                <p:nvGrpSpPr>
                  <p:cNvPr id="1305" name="Group 1304">
                    <a:extLst>
                      <a:ext uri="{FF2B5EF4-FFF2-40B4-BE49-F238E27FC236}">
                        <a16:creationId xmlns:a16="http://schemas.microsoft.com/office/drawing/2014/main" id="{43F72A06-04A5-46B0-B7C8-A2F4FAE47F5B}"/>
                      </a:ext>
                    </a:extLst>
                  </p:cNvPr>
                  <p:cNvGrpSpPr/>
                  <p:nvPr/>
                </p:nvGrpSpPr>
                <p:grpSpPr>
                  <a:xfrm>
                    <a:off x="377091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312" name="Freeform: Shape 1311">
                      <a:extLst>
                        <a:ext uri="{FF2B5EF4-FFF2-40B4-BE49-F238E27FC236}">
                          <a16:creationId xmlns:a16="http://schemas.microsoft.com/office/drawing/2014/main" id="{978D5176-54C1-471A-A2BF-A81627945E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13" name="Freeform: Shape 1312">
                      <a:extLst>
                        <a:ext uri="{FF2B5EF4-FFF2-40B4-BE49-F238E27FC236}">
                          <a16:creationId xmlns:a16="http://schemas.microsoft.com/office/drawing/2014/main" id="{18ECCC4E-3BBC-4054-8C33-682AA3D7381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306" name="Group 1305">
                    <a:extLst>
                      <a:ext uri="{FF2B5EF4-FFF2-40B4-BE49-F238E27FC236}">
                        <a16:creationId xmlns:a16="http://schemas.microsoft.com/office/drawing/2014/main" id="{90E2057C-6661-4970-B920-00EA716601FC}"/>
                      </a:ext>
                    </a:extLst>
                  </p:cNvPr>
                  <p:cNvGrpSpPr/>
                  <p:nvPr/>
                </p:nvGrpSpPr>
                <p:grpSpPr>
                  <a:xfrm>
                    <a:off x="448069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310" name="Freeform: Shape 1309">
                      <a:extLst>
                        <a:ext uri="{FF2B5EF4-FFF2-40B4-BE49-F238E27FC236}">
                          <a16:creationId xmlns:a16="http://schemas.microsoft.com/office/drawing/2014/main" id="{97ACCF6B-B6D4-43A6-8DFA-6B9DD94259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11" name="Freeform: Shape 1310">
                      <a:extLst>
                        <a:ext uri="{FF2B5EF4-FFF2-40B4-BE49-F238E27FC236}">
                          <a16:creationId xmlns:a16="http://schemas.microsoft.com/office/drawing/2014/main" id="{3533E135-8263-435E-B57A-FD1C138476B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307" name="Group 1306">
                    <a:extLst>
                      <a:ext uri="{FF2B5EF4-FFF2-40B4-BE49-F238E27FC236}">
                        <a16:creationId xmlns:a16="http://schemas.microsoft.com/office/drawing/2014/main" id="{AE73AE61-F5BD-422C-97C5-D5C2C0B29741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3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308" name="Freeform: Shape 1307">
                      <a:extLst>
                        <a:ext uri="{FF2B5EF4-FFF2-40B4-BE49-F238E27FC236}">
                          <a16:creationId xmlns:a16="http://schemas.microsoft.com/office/drawing/2014/main" id="{A80C7A50-C82F-4030-81ED-46A99F6550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09" name="Freeform: Shape 1308">
                      <a:extLst>
                        <a:ext uri="{FF2B5EF4-FFF2-40B4-BE49-F238E27FC236}">
                          <a16:creationId xmlns:a16="http://schemas.microsoft.com/office/drawing/2014/main" id="{166E6090-C683-4B15-BD71-B46A017CD77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grpSp>
              <p:nvGrpSpPr>
                <p:cNvPr id="1294" name="Group 1293">
                  <a:extLst>
                    <a:ext uri="{FF2B5EF4-FFF2-40B4-BE49-F238E27FC236}">
                      <a16:creationId xmlns:a16="http://schemas.microsoft.com/office/drawing/2014/main" id="{4EEB2B9E-431D-4880-B66B-FE00B86ECAD0}"/>
                    </a:ext>
                  </a:extLst>
                </p:cNvPr>
                <p:cNvGrpSpPr/>
                <p:nvPr/>
              </p:nvGrpSpPr>
              <p:grpSpPr>
                <a:xfrm>
                  <a:off x="1415386" y="4557796"/>
                  <a:ext cx="250080" cy="534917"/>
                  <a:chOff x="377091" y="3668748"/>
                  <a:chExt cx="250080" cy="534917"/>
                </a:xfrm>
              </p:grpSpPr>
              <p:grpSp>
                <p:nvGrpSpPr>
                  <p:cNvPr id="1295" name="Group 1294">
                    <a:extLst>
                      <a:ext uri="{FF2B5EF4-FFF2-40B4-BE49-F238E27FC236}">
                        <a16:creationId xmlns:a16="http://schemas.microsoft.com/office/drawing/2014/main" id="{872A9211-5012-4AAA-87D6-B79D1ECC4C9D}"/>
                      </a:ext>
                    </a:extLst>
                  </p:cNvPr>
                  <p:cNvGrpSpPr/>
                  <p:nvPr/>
                </p:nvGrpSpPr>
                <p:grpSpPr>
                  <a:xfrm>
                    <a:off x="377091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303" name="Freeform: Shape 1302">
                      <a:extLst>
                        <a:ext uri="{FF2B5EF4-FFF2-40B4-BE49-F238E27FC236}">
                          <a16:creationId xmlns:a16="http://schemas.microsoft.com/office/drawing/2014/main" id="{B0944AF5-8753-46A3-AF7E-BAE300AA73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04" name="Freeform: Shape 1303">
                      <a:extLst>
                        <a:ext uri="{FF2B5EF4-FFF2-40B4-BE49-F238E27FC236}">
                          <a16:creationId xmlns:a16="http://schemas.microsoft.com/office/drawing/2014/main" id="{32616A03-0F2C-442A-94E1-DB12DA661E9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296" name="Group 1295">
                    <a:extLst>
                      <a:ext uri="{FF2B5EF4-FFF2-40B4-BE49-F238E27FC236}">
                        <a16:creationId xmlns:a16="http://schemas.microsoft.com/office/drawing/2014/main" id="{4EE989D3-5C38-4455-81B6-9281785E9F50}"/>
                      </a:ext>
                    </a:extLst>
                  </p:cNvPr>
                  <p:cNvGrpSpPr/>
                  <p:nvPr/>
                </p:nvGrpSpPr>
                <p:grpSpPr>
                  <a:xfrm>
                    <a:off x="448069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301" name="Freeform: Shape 1300">
                      <a:extLst>
                        <a:ext uri="{FF2B5EF4-FFF2-40B4-BE49-F238E27FC236}">
                          <a16:creationId xmlns:a16="http://schemas.microsoft.com/office/drawing/2014/main" id="{DFD6E2B8-6590-491B-9B5D-AE981C200B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02" name="Freeform: Shape 1301">
                      <a:extLst>
                        <a:ext uri="{FF2B5EF4-FFF2-40B4-BE49-F238E27FC236}">
                          <a16:creationId xmlns:a16="http://schemas.microsoft.com/office/drawing/2014/main" id="{FEC95E5C-6A6A-4CC7-B4E6-602A3D037FB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297" name="Group 1296">
                    <a:extLst>
                      <a:ext uri="{FF2B5EF4-FFF2-40B4-BE49-F238E27FC236}">
                        <a16:creationId xmlns:a16="http://schemas.microsoft.com/office/drawing/2014/main" id="{3989BA7D-6EA2-42EC-89BB-C7B319B1A449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3" y="3668748"/>
                    <a:ext cx="109778" cy="534917"/>
                    <a:chOff x="377091" y="3668748"/>
                    <a:chExt cx="219556" cy="534917"/>
                  </a:xfrm>
                </p:grpSpPr>
                <p:sp>
                  <p:nvSpPr>
                    <p:cNvPr id="1298" name="Freeform: Shape 1297">
                      <a:extLst>
                        <a:ext uri="{FF2B5EF4-FFF2-40B4-BE49-F238E27FC236}">
                          <a16:creationId xmlns:a16="http://schemas.microsoft.com/office/drawing/2014/main" id="{7711E5B0-56A9-455B-AF06-0A3493387B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99" name="Freeform: Shape 1298">
                      <a:extLst>
                        <a:ext uri="{FF2B5EF4-FFF2-40B4-BE49-F238E27FC236}">
                          <a16:creationId xmlns:a16="http://schemas.microsoft.com/office/drawing/2014/main" id="{F3A26E81-6A2B-4ED5-80A4-43E66E77932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300" name="Freeform: Shape 1299">
                      <a:extLst>
                        <a:ext uri="{FF2B5EF4-FFF2-40B4-BE49-F238E27FC236}">
                          <a16:creationId xmlns:a16="http://schemas.microsoft.com/office/drawing/2014/main" id="{95FB6471-4228-4637-A171-048A7F12D2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669" y="3668748"/>
                      <a:ext cx="70978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</p:grpSp>
          <p:grpSp>
            <p:nvGrpSpPr>
              <p:cNvPr id="1117" name="Group 1116">
                <a:extLst>
                  <a:ext uri="{FF2B5EF4-FFF2-40B4-BE49-F238E27FC236}">
                    <a16:creationId xmlns:a16="http://schemas.microsoft.com/office/drawing/2014/main" id="{2758C895-5BE1-4A61-B99F-27248DFD4B54}"/>
                  </a:ext>
                </a:extLst>
              </p:cNvPr>
              <p:cNvGrpSpPr/>
              <p:nvPr/>
            </p:nvGrpSpPr>
            <p:grpSpPr>
              <a:xfrm>
                <a:off x="4529995" y="4557796"/>
                <a:ext cx="460786" cy="534917"/>
                <a:chOff x="1200919" y="4557796"/>
                <a:chExt cx="464547" cy="534917"/>
              </a:xfrm>
            </p:grpSpPr>
            <p:grpSp>
              <p:nvGrpSpPr>
                <p:cNvPr id="1272" name="Group 1271">
                  <a:extLst>
                    <a:ext uri="{FF2B5EF4-FFF2-40B4-BE49-F238E27FC236}">
                      <a16:creationId xmlns:a16="http://schemas.microsoft.com/office/drawing/2014/main" id="{03F3B17F-E8D5-42AA-ADED-574D2FAB75D0}"/>
                    </a:ext>
                  </a:extLst>
                </p:cNvPr>
                <p:cNvGrpSpPr/>
                <p:nvPr/>
              </p:nvGrpSpPr>
              <p:grpSpPr>
                <a:xfrm>
                  <a:off x="1200919" y="4557796"/>
                  <a:ext cx="211279" cy="534917"/>
                  <a:chOff x="377091" y="3668748"/>
                  <a:chExt cx="211279" cy="534917"/>
                </a:xfrm>
              </p:grpSpPr>
              <p:grpSp>
                <p:nvGrpSpPr>
                  <p:cNvPr id="1284" name="Group 1283">
                    <a:extLst>
                      <a:ext uri="{FF2B5EF4-FFF2-40B4-BE49-F238E27FC236}">
                        <a16:creationId xmlns:a16="http://schemas.microsoft.com/office/drawing/2014/main" id="{7BDE476E-D937-49F0-887B-AB6EFDE3BB1E}"/>
                      </a:ext>
                    </a:extLst>
                  </p:cNvPr>
                  <p:cNvGrpSpPr/>
                  <p:nvPr/>
                </p:nvGrpSpPr>
                <p:grpSpPr>
                  <a:xfrm>
                    <a:off x="377091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291" name="Freeform: Shape 1290">
                      <a:extLst>
                        <a:ext uri="{FF2B5EF4-FFF2-40B4-BE49-F238E27FC236}">
                          <a16:creationId xmlns:a16="http://schemas.microsoft.com/office/drawing/2014/main" id="{01E04D2C-C9EB-42C4-997B-BBDA9E02C0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92" name="Freeform: Shape 1291">
                      <a:extLst>
                        <a:ext uri="{FF2B5EF4-FFF2-40B4-BE49-F238E27FC236}">
                          <a16:creationId xmlns:a16="http://schemas.microsoft.com/office/drawing/2014/main" id="{C0359A1A-B36F-4949-B7E9-B2C0ED86C56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285" name="Group 1284">
                    <a:extLst>
                      <a:ext uri="{FF2B5EF4-FFF2-40B4-BE49-F238E27FC236}">
                        <a16:creationId xmlns:a16="http://schemas.microsoft.com/office/drawing/2014/main" id="{C6AD17FE-AEA2-4CA0-8079-D3057E903694}"/>
                      </a:ext>
                    </a:extLst>
                  </p:cNvPr>
                  <p:cNvGrpSpPr/>
                  <p:nvPr/>
                </p:nvGrpSpPr>
                <p:grpSpPr>
                  <a:xfrm>
                    <a:off x="448069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289" name="Freeform: Shape 1288">
                      <a:extLst>
                        <a:ext uri="{FF2B5EF4-FFF2-40B4-BE49-F238E27FC236}">
                          <a16:creationId xmlns:a16="http://schemas.microsoft.com/office/drawing/2014/main" id="{5AB1A015-9750-4A5B-AC0E-3845C93018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90" name="Freeform: Shape 1289">
                      <a:extLst>
                        <a:ext uri="{FF2B5EF4-FFF2-40B4-BE49-F238E27FC236}">
                          <a16:creationId xmlns:a16="http://schemas.microsoft.com/office/drawing/2014/main" id="{8716B1FC-A913-4E16-8EC8-26D54A3DDB6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286" name="Group 1285">
                    <a:extLst>
                      <a:ext uri="{FF2B5EF4-FFF2-40B4-BE49-F238E27FC236}">
                        <a16:creationId xmlns:a16="http://schemas.microsoft.com/office/drawing/2014/main" id="{CE7576CD-6D95-41E2-9031-550BDB6C5DCE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3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287" name="Freeform: Shape 1286">
                      <a:extLst>
                        <a:ext uri="{FF2B5EF4-FFF2-40B4-BE49-F238E27FC236}">
                          <a16:creationId xmlns:a16="http://schemas.microsoft.com/office/drawing/2014/main" id="{73D845E8-94F3-440F-9719-A9814C5A32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88" name="Freeform: Shape 1287">
                      <a:extLst>
                        <a:ext uri="{FF2B5EF4-FFF2-40B4-BE49-F238E27FC236}">
                          <a16:creationId xmlns:a16="http://schemas.microsoft.com/office/drawing/2014/main" id="{1B7C1D36-8A9C-49A1-936B-E5A4EC46BBB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grpSp>
              <p:nvGrpSpPr>
                <p:cNvPr id="1273" name="Group 1272">
                  <a:extLst>
                    <a:ext uri="{FF2B5EF4-FFF2-40B4-BE49-F238E27FC236}">
                      <a16:creationId xmlns:a16="http://schemas.microsoft.com/office/drawing/2014/main" id="{F713883B-7D9E-4A88-BD48-6D023A5F1F88}"/>
                    </a:ext>
                  </a:extLst>
                </p:cNvPr>
                <p:cNvGrpSpPr/>
                <p:nvPr/>
              </p:nvGrpSpPr>
              <p:grpSpPr>
                <a:xfrm>
                  <a:off x="1415386" y="4557796"/>
                  <a:ext cx="250080" cy="534917"/>
                  <a:chOff x="377091" y="3668748"/>
                  <a:chExt cx="250080" cy="534917"/>
                </a:xfrm>
              </p:grpSpPr>
              <p:grpSp>
                <p:nvGrpSpPr>
                  <p:cNvPr id="1274" name="Group 1273">
                    <a:extLst>
                      <a:ext uri="{FF2B5EF4-FFF2-40B4-BE49-F238E27FC236}">
                        <a16:creationId xmlns:a16="http://schemas.microsoft.com/office/drawing/2014/main" id="{BD8391C6-83D0-4C94-A135-5AB5D2B06DEB}"/>
                      </a:ext>
                    </a:extLst>
                  </p:cNvPr>
                  <p:cNvGrpSpPr/>
                  <p:nvPr/>
                </p:nvGrpSpPr>
                <p:grpSpPr>
                  <a:xfrm>
                    <a:off x="377091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282" name="Freeform: Shape 1281">
                      <a:extLst>
                        <a:ext uri="{FF2B5EF4-FFF2-40B4-BE49-F238E27FC236}">
                          <a16:creationId xmlns:a16="http://schemas.microsoft.com/office/drawing/2014/main" id="{B390A0E5-4940-4E87-BD83-86EDC99C13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83" name="Freeform: Shape 1282">
                      <a:extLst>
                        <a:ext uri="{FF2B5EF4-FFF2-40B4-BE49-F238E27FC236}">
                          <a16:creationId xmlns:a16="http://schemas.microsoft.com/office/drawing/2014/main" id="{3CE501E8-3527-4FAB-8302-170B35F3C33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275" name="Group 1274">
                    <a:extLst>
                      <a:ext uri="{FF2B5EF4-FFF2-40B4-BE49-F238E27FC236}">
                        <a16:creationId xmlns:a16="http://schemas.microsoft.com/office/drawing/2014/main" id="{FBC4DDAF-7E1C-4528-A8D7-A728A32479BC}"/>
                      </a:ext>
                    </a:extLst>
                  </p:cNvPr>
                  <p:cNvGrpSpPr/>
                  <p:nvPr/>
                </p:nvGrpSpPr>
                <p:grpSpPr>
                  <a:xfrm>
                    <a:off x="448069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280" name="Freeform: Shape 1279">
                      <a:extLst>
                        <a:ext uri="{FF2B5EF4-FFF2-40B4-BE49-F238E27FC236}">
                          <a16:creationId xmlns:a16="http://schemas.microsoft.com/office/drawing/2014/main" id="{6DAC9047-6227-4D08-92A8-69C1663C7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81" name="Freeform: Shape 1280">
                      <a:extLst>
                        <a:ext uri="{FF2B5EF4-FFF2-40B4-BE49-F238E27FC236}">
                          <a16:creationId xmlns:a16="http://schemas.microsoft.com/office/drawing/2014/main" id="{A2D57084-5DA8-43F0-BA8A-A762753D57E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276" name="Group 1275">
                    <a:extLst>
                      <a:ext uri="{FF2B5EF4-FFF2-40B4-BE49-F238E27FC236}">
                        <a16:creationId xmlns:a16="http://schemas.microsoft.com/office/drawing/2014/main" id="{B48E20FF-F9F1-4C8E-AD77-8059D0B2F23B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3" y="3668748"/>
                    <a:ext cx="109778" cy="534917"/>
                    <a:chOff x="377091" y="3668748"/>
                    <a:chExt cx="219556" cy="534917"/>
                  </a:xfrm>
                </p:grpSpPr>
                <p:sp>
                  <p:nvSpPr>
                    <p:cNvPr id="1277" name="Freeform: Shape 1276">
                      <a:extLst>
                        <a:ext uri="{FF2B5EF4-FFF2-40B4-BE49-F238E27FC236}">
                          <a16:creationId xmlns:a16="http://schemas.microsoft.com/office/drawing/2014/main" id="{0C14DD5E-1AB2-4AE1-BC31-9DA49C955C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78" name="Freeform: Shape 1277">
                      <a:extLst>
                        <a:ext uri="{FF2B5EF4-FFF2-40B4-BE49-F238E27FC236}">
                          <a16:creationId xmlns:a16="http://schemas.microsoft.com/office/drawing/2014/main" id="{2FD40C89-6D28-4B36-99AF-E76CBA6AFCC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79" name="Freeform: Shape 1278">
                      <a:extLst>
                        <a:ext uri="{FF2B5EF4-FFF2-40B4-BE49-F238E27FC236}">
                          <a16:creationId xmlns:a16="http://schemas.microsoft.com/office/drawing/2014/main" id="{D021925F-9476-41E0-A66A-1FA95B878F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669" y="3668748"/>
                      <a:ext cx="70978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</p:grpSp>
          <p:grpSp>
            <p:nvGrpSpPr>
              <p:cNvPr id="1118" name="Group 1117">
                <a:extLst>
                  <a:ext uri="{FF2B5EF4-FFF2-40B4-BE49-F238E27FC236}">
                    <a16:creationId xmlns:a16="http://schemas.microsoft.com/office/drawing/2014/main" id="{49CE5C43-C178-4976-971A-6699564E2AE0}"/>
                  </a:ext>
                </a:extLst>
              </p:cNvPr>
              <p:cNvGrpSpPr/>
              <p:nvPr/>
            </p:nvGrpSpPr>
            <p:grpSpPr>
              <a:xfrm flipV="1">
                <a:off x="4998349" y="4557792"/>
                <a:ext cx="475805" cy="534917"/>
                <a:chOff x="1200919" y="4557796"/>
                <a:chExt cx="464547" cy="534917"/>
              </a:xfrm>
            </p:grpSpPr>
            <p:grpSp>
              <p:nvGrpSpPr>
                <p:cNvPr id="1251" name="Group 1250">
                  <a:extLst>
                    <a:ext uri="{FF2B5EF4-FFF2-40B4-BE49-F238E27FC236}">
                      <a16:creationId xmlns:a16="http://schemas.microsoft.com/office/drawing/2014/main" id="{24A2C1E4-817F-4E6E-A26D-DACD6A183C40}"/>
                    </a:ext>
                  </a:extLst>
                </p:cNvPr>
                <p:cNvGrpSpPr/>
                <p:nvPr/>
              </p:nvGrpSpPr>
              <p:grpSpPr>
                <a:xfrm>
                  <a:off x="1200919" y="4557796"/>
                  <a:ext cx="211279" cy="534917"/>
                  <a:chOff x="377091" y="3668748"/>
                  <a:chExt cx="211279" cy="534917"/>
                </a:xfrm>
              </p:grpSpPr>
              <p:grpSp>
                <p:nvGrpSpPr>
                  <p:cNvPr id="1263" name="Group 1262">
                    <a:extLst>
                      <a:ext uri="{FF2B5EF4-FFF2-40B4-BE49-F238E27FC236}">
                        <a16:creationId xmlns:a16="http://schemas.microsoft.com/office/drawing/2014/main" id="{4CBA8DCE-597F-4A71-BAB8-7FAD89BED156}"/>
                      </a:ext>
                    </a:extLst>
                  </p:cNvPr>
                  <p:cNvGrpSpPr/>
                  <p:nvPr/>
                </p:nvGrpSpPr>
                <p:grpSpPr>
                  <a:xfrm>
                    <a:off x="377091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270" name="Freeform: Shape 1269">
                      <a:extLst>
                        <a:ext uri="{FF2B5EF4-FFF2-40B4-BE49-F238E27FC236}">
                          <a16:creationId xmlns:a16="http://schemas.microsoft.com/office/drawing/2014/main" id="{1FDED8DA-1E97-4F14-824F-F0373BE42B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71" name="Freeform: Shape 1270">
                      <a:extLst>
                        <a:ext uri="{FF2B5EF4-FFF2-40B4-BE49-F238E27FC236}">
                          <a16:creationId xmlns:a16="http://schemas.microsoft.com/office/drawing/2014/main" id="{C5EDFC21-3CBD-4F70-8E44-C563A9C3C55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264" name="Group 1263">
                    <a:extLst>
                      <a:ext uri="{FF2B5EF4-FFF2-40B4-BE49-F238E27FC236}">
                        <a16:creationId xmlns:a16="http://schemas.microsoft.com/office/drawing/2014/main" id="{C55068E1-B30C-4FB5-9F38-A1F10481291D}"/>
                      </a:ext>
                    </a:extLst>
                  </p:cNvPr>
                  <p:cNvGrpSpPr/>
                  <p:nvPr/>
                </p:nvGrpSpPr>
                <p:grpSpPr>
                  <a:xfrm>
                    <a:off x="448069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268" name="Freeform: Shape 1267">
                      <a:extLst>
                        <a:ext uri="{FF2B5EF4-FFF2-40B4-BE49-F238E27FC236}">
                          <a16:creationId xmlns:a16="http://schemas.microsoft.com/office/drawing/2014/main" id="{B1A697CD-0FFF-4720-B116-952898C02E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69" name="Freeform: Shape 1268">
                      <a:extLst>
                        <a:ext uri="{FF2B5EF4-FFF2-40B4-BE49-F238E27FC236}">
                          <a16:creationId xmlns:a16="http://schemas.microsoft.com/office/drawing/2014/main" id="{C4AD93C5-5077-4196-B7DF-DB12477CD6A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265" name="Group 1264">
                    <a:extLst>
                      <a:ext uri="{FF2B5EF4-FFF2-40B4-BE49-F238E27FC236}">
                        <a16:creationId xmlns:a16="http://schemas.microsoft.com/office/drawing/2014/main" id="{7CAFA0F5-4DAE-4DBD-86DF-658DF1FFB0EB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3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266" name="Freeform: Shape 1265">
                      <a:extLst>
                        <a:ext uri="{FF2B5EF4-FFF2-40B4-BE49-F238E27FC236}">
                          <a16:creationId xmlns:a16="http://schemas.microsoft.com/office/drawing/2014/main" id="{CCDDB98A-0642-466B-8A61-0B5C16DB63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67" name="Freeform: Shape 1266">
                      <a:extLst>
                        <a:ext uri="{FF2B5EF4-FFF2-40B4-BE49-F238E27FC236}">
                          <a16:creationId xmlns:a16="http://schemas.microsoft.com/office/drawing/2014/main" id="{D05E9047-7A91-4B1A-A08C-F3345E8677E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grpSp>
              <p:nvGrpSpPr>
                <p:cNvPr id="1252" name="Group 1251">
                  <a:extLst>
                    <a:ext uri="{FF2B5EF4-FFF2-40B4-BE49-F238E27FC236}">
                      <a16:creationId xmlns:a16="http://schemas.microsoft.com/office/drawing/2014/main" id="{29421259-7072-4EBF-877A-42653D4FA1BA}"/>
                    </a:ext>
                  </a:extLst>
                </p:cNvPr>
                <p:cNvGrpSpPr/>
                <p:nvPr/>
              </p:nvGrpSpPr>
              <p:grpSpPr>
                <a:xfrm>
                  <a:off x="1415386" y="4557796"/>
                  <a:ext cx="250080" cy="534917"/>
                  <a:chOff x="377091" y="3668748"/>
                  <a:chExt cx="250080" cy="534917"/>
                </a:xfrm>
              </p:grpSpPr>
              <p:grpSp>
                <p:nvGrpSpPr>
                  <p:cNvPr id="1253" name="Group 1252">
                    <a:extLst>
                      <a:ext uri="{FF2B5EF4-FFF2-40B4-BE49-F238E27FC236}">
                        <a16:creationId xmlns:a16="http://schemas.microsoft.com/office/drawing/2014/main" id="{6A281FB6-1565-49D5-873D-2F038EE1C1F9}"/>
                      </a:ext>
                    </a:extLst>
                  </p:cNvPr>
                  <p:cNvGrpSpPr/>
                  <p:nvPr/>
                </p:nvGrpSpPr>
                <p:grpSpPr>
                  <a:xfrm>
                    <a:off x="377091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261" name="Freeform: Shape 1260">
                      <a:extLst>
                        <a:ext uri="{FF2B5EF4-FFF2-40B4-BE49-F238E27FC236}">
                          <a16:creationId xmlns:a16="http://schemas.microsoft.com/office/drawing/2014/main" id="{8722DD9B-5076-4546-8D4C-9F35A3E12F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62" name="Freeform: Shape 1261">
                      <a:extLst>
                        <a:ext uri="{FF2B5EF4-FFF2-40B4-BE49-F238E27FC236}">
                          <a16:creationId xmlns:a16="http://schemas.microsoft.com/office/drawing/2014/main" id="{2C03A291-1D58-4E6D-91F6-EECA3F58809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254" name="Group 1253">
                    <a:extLst>
                      <a:ext uri="{FF2B5EF4-FFF2-40B4-BE49-F238E27FC236}">
                        <a16:creationId xmlns:a16="http://schemas.microsoft.com/office/drawing/2014/main" id="{69356A4F-285F-4EB8-A8B1-6CA9A1EB8648}"/>
                      </a:ext>
                    </a:extLst>
                  </p:cNvPr>
                  <p:cNvGrpSpPr/>
                  <p:nvPr/>
                </p:nvGrpSpPr>
                <p:grpSpPr>
                  <a:xfrm>
                    <a:off x="448069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259" name="Freeform: Shape 1258">
                      <a:extLst>
                        <a:ext uri="{FF2B5EF4-FFF2-40B4-BE49-F238E27FC236}">
                          <a16:creationId xmlns:a16="http://schemas.microsoft.com/office/drawing/2014/main" id="{2884F51C-98AB-4945-951F-AB11A9CD2A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60" name="Freeform: Shape 1259">
                      <a:extLst>
                        <a:ext uri="{FF2B5EF4-FFF2-40B4-BE49-F238E27FC236}">
                          <a16:creationId xmlns:a16="http://schemas.microsoft.com/office/drawing/2014/main" id="{8445562F-BE1C-4FA6-9A40-6BC2755CD8C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255" name="Group 1254">
                    <a:extLst>
                      <a:ext uri="{FF2B5EF4-FFF2-40B4-BE49-F238E27FC236}">
                        <a16:creationId xmlns:a16="http://schemas.microsoft.com/office/drawing/2014/main" id="{1A0B4AB1-E1EE-4062-9958-44C0EE2F8EF8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3" y="3668748"/>
                    <a:ext cx="109778" cy="534917"/>
                    <a:chOff x="377091" y="3668748"/>
                    <a:chExt cx="219556" cy="534917"/>
                  </a:xfrm>
                </p:grpSpPr>
                <p:sp>
                  <p:nvSpPr>
                    <p:cNvPr id="1256" name="Freeform: Shape 1255">
                      <a:extLst>
                        <a:ext uri="{FF2B5EF4-FFF2-40B4-BE49-F238E27FC236}">
                          <a16:creationId xmlns:a16="http://schemas.microsoft.com/office/drawing/2014/main" id="{E5E4868E-FF9F-40E2-B0F5-1FF6CCE34B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57" name="Freeform: Shape 1256">
                      <a:extLst>
                        <a:ext uri="{FF2B5EF4-FFF2-40B4-BE49-F238E27FC236}">
                          <a16:creationId xmlns:a16="http://schemas.microsoft.com/office/drawing/2014/main" id="{4C2100E9-F741-4E16-90DB-0BC76B8DF9B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58" name="Freeform: Shape 1257">
                      <a:extLst>
                        <a:ext uri="{FF2B5EF4-FFF2-40B4-BE49-F238E27FC236}">
                          <a16:creationId xmlns:a16="http://schemas.microsoft.com/office/drawing/2014/main" id="{348AA13E-F222-46C5-8978-DE59C9EA61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669" y="3668748"/>
                      <a:ext cx="70978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</p:grpSp>
          <p:grpSp>
            <p:nvGrpSpPr>
              <p:cNvPr id="1119" name="Group 1118">
                <a:extLst>
                  <a:ext uri="{FF2B5EF4-FFF2-40B4-BE49-F238E27FC236}">
                    <a16:creationId xmlns:a16="http://schemas.microsoft.com/office/drawing/2014/main" id="{FE0DC287-5F4B-4639-AF29-EA51609528AB}"/>
                  </a:ext>
                </a:extLst>
              </p:cNvPr>
              <p:cNvGrpSpPr/>
              <p:nvPr/>
            </p:nvGrpSpPr>
            <p:grpSpPr>
              <a:xfrm>
                <a:off x="5483498" y="4558919"/>
                <a:ext cx="466844" cy="534917"/>
                <a:chOff x="1200919" y="4557796"/>
                <a:chExt cx="464547" cy="534917"/>
              </a:xfrm>
            </p:grpSpPr>
            <p:grpSp>
              <p:nvGrpSpPr>
                <p:cNvPr id="1230" name="Group 1229">
                  <a:extLst>
                    <a:ext uri="{FF2B5EF4-FFF2-40B4-BE49-F238E27FC236}">
                      <a16:creationId xmlns:a16="http://schemas.microsoft.com/office/drawing/2014/main" id="{546C0111-8D73-40A8-87DB-3C76955D4C09}"/>
                    </a:ext>
                  </a:extLst>
                </p:cNvPr>
                <p:cNvGrpSpPr/>
                <p:nvPr/>
              </p:nvGrpSpPr>
              <p:grpSpPr>
                <a:xfrm>
                  <a:off x="1200919" y="4557796"/>
                  <a:ext cx="211279" cy="534917"/>
                  <a:chOff x="377091" y="3668748"/>
                  <a:chExt cx="211279" cy="534917"/>
                </a:xfrm>
              </p:grpSpPr>
              <p:grpSp>
                <p:nvGrpSpPr>
                  <p:cNvPr id="1242" name="Group 1241">
                    <a:extLst>
                      <a:ext uri="{FF2B5EF4-FFF2-40B4-BE49-F238E27FC236}">
                        <a16:creationId xmlns:a16="http://schemas.microsoft.com/office/drawing/2014/main" id="{597C6192-62D8-4068-B040-37777F748497}"/>
                      </a:ext>
                    </a:extLst>
                  </p:cNvPr>
                  <p:cNvGrpSpPr/>
                  <p:nvPr/>
                </p:nvGrpSpPr>
                <p:grpSpPr>
                  <a:xfrm>
                    <a:off x="377091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249" name="Freeform: Shape 1248">
                      <a:extLst>
                        <a:ext uri="{FF2B5EF4-FFF2-40B4-BE49-F238E27FC236}">
                          <a16:creationId xmlns:a16="http://schemas.microsoft.com/office/drawing/2014/main" id="{4741C346-4966-4419-9AC8-E547930211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50" name="Freeform: Shape 1249">
                      <a:extLst>
                        <a:ext uri="{FF2B5EF4-FFF2-40B4-BE49-F238E27FC236}">
                          <a16:creationId xmlns:a16="http://schemas.microsoft.com/office/drawing/2014/main" id="{D20A32FC-7E8A-493B-B4E3-FAE82AEC43E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243" name="Group 1242">
                    <a:extLst>
                      <a:ext uri="{FF2B5EF4-FFF2-40B4-BE49-F238E27FC236}">
                        <a16:creationId xmlns:a16="http://schemas.microsoft.com/office/drawing/2014/main" id="{8CDC286D-1FAB-42F0-9C5E-4C20F5E3E4FD}"/>
                      </a:ext>
                    </a:extLst>
                  </p:cNvPr>
                  <p:cNvGrpSpPr/>
                  <p:nvPr/>
                </p:nvGrpSpPr>
                <p:grpSpPr>
                  <a:xfrm>
                    <a:off x="448069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247" name="Freeform: Shape 1246">
                      <a:extLst>
                        <a:ext uri="{FF2B5EF4-FFF2-40B4-BE49-F238E27FC236}">
                          <a16:creationId xmlns:a16="http://schemas.microsoft.com/office/drawing/2014/main" id="{78A12708-B306-4BB4-B21B-2F17F4E5FC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48" name="Freeform: Shape 1247">
                      <a:extLst>
                        <a:ext uri="{FF2B5EF4-FFF2-40B4-BE49-F238E27FC236}">
                          <a16:creationId xmlns:a16="http://schemas.microsoft.com/office/drawing/2014/main" id="{795A23E0-1A21-4613-887B-F152E6248E8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244" name="Group 1243">
                    <a:extLst>
                      <a:ext uri="{FF2B5EF4-FFF2-40B4-BE49-F238E27FC236}">
                        <a16:creationId xmlns:a16="http://schemas.microsoft.com/office/drawing/2014/main" id="{08229413-6518-4AA5-B51B-412104163245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3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245" name="Freeform: Shape 1244">
                      <a:extLst>
                        <a:ext uri="{FF2B5EF4-FFF2-40B4-BE49-F238E27FC236}">
                          <a16:creationId xmlns:a16="http://schemas.microsoft.com/office/drawing/2014/main" id="{1A0A0628-2853-454D-9980-CB780B3DF9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46" name="Freeform: Shape 1245">
                      <a:extLst>
                        <a:ext uri="{FF2B5EF4-FFF2-40B4-BE49-F238E27FC236}">
                          <a16:creationId xmlns:a16="http://schemas.microsoft.com/office/drawing/2014/main" id="{FB4BEE21-61EA-46E3-8BFC-88723130BF3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grpSp>
              <p:nvGrpSpPr>
                <p:cNvPr id="1231" name="Group 1230">
                  <a:extLst>
                    <a:ext uri="{FF2B5EF4-FFF2-40B4-BE49-F238E27FC236}">
                      <a16:creationId xmlns:a16="http://schemas.microsoft.com/office/drawing/2014/main" id="{4A4F92CF-0DDD-4F00-9FEA-59C5168CE433}"/>
                    </a:ext>
                  </a:extLst>
                </p:cNvPr>
                <p:cNvGrpSpPr/>
                <p:nvPr/>
              </p:nvGrpSpPr>
              <p:grpSpPr>
                <a:xfrm>
                  <a:off x="1415386" y="4557796"/>
                  <a:ext cx="250080" cy="534917"/>
                  <a:chOff x="377091" y="3668748"/>
                  <a:chExt cx="250080" cy="534917"/>
                </a:xfrm>
              </p:grpSpPr>
              <p:grpSp>
                <p:nvGrpSpPr>
                  <p:cNvPr id="1232" name="Group 1231">
                    <a:extLst>
                      <a:ext uri="{FF2B5EF4-FFF2-40B4-BE49-F238E27FC236}">
                        <a16:creationId xmlns:a16="http://schemas.microsoft.com/office/drawing/2014/main" id="{10E313E4-9A40-4399-90D2-E12E78C682B5}"/>
                      </a:ext>
                    </a:extLst>
                  </p:cNvPr>
                  <p:cNvGrpSpPr/>
                  <p:nvPr/>
                </p:nvGrpSpPr>
                <p:grpSpPr>
                  <a:xfrm>
                    <a:off x="377091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240" name="Freeform: Shape 1239">
                      <a:extLst>
                        <a:ext uri="{FF2B5EF4-FFF2-40B4-BE49-F238E27FC236}">
                          <a16:creationId xmlns:a16="http://schemas.microsoft.com/office/drawing/2014/main" id="{CF57AEE8-D749-4350-AE04-AEDAA135FC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41" name="Freeform: Shape 1240">
                      <a:extLst>
                        <a:ext uri="{FF2B5EF4-FFF2-40B4-BE49-F238E27FC236}">
                          <a16:creationId xmlns:a16="http://schemas.microsoft.com/office/drawing/2014/main" id="{832EB68F-A09E-4259-ACF0-D8E6F02E1BC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233" name="Group 1232">
                    <a:extLst>
                      <a:ext uri="{FF2B5EF4-FFF2-40B4-BE49-F238E27FC236}">
                        <a16:creationId xmlns:a16="http://schemas.microsoft.com/office/drawing/2014/main" id="{F27EB6D2-37EC-477E-A990-99B7DC90AA14}"/>
                      </a:ext>
                    </a:extLst>
                  </p:cNvPr>
                  <p:cNvGrpSpPr/>
                  <p:nvPr/>
                </p:nvGrpSpPr>
                <p:grpSpPr>
                  <a:xfrm>
                    <a:off x="448069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238" name="Freeform: Shape 1237">
                      <a:extLst>
                        <a:ext uri="{FF2B5EF4-FFF2-40B4-BE49-F238E27FC236}">
                          <a16:creationId xmlns:a16="http://schemas.microsoft.com/office/drawing/2014/main" id="{520EFB32-4685-4558-9F51-52D99428D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39" name="Freeform: Shape 1238">
                      <a:extLst>
                        <a:ext uri="{FF2B5EF4-FFF2-40B4-BE49-F238E27FC236}">
                          <a16:creationId xmlns:a16="http://schemas.microsoft.com/office/drawing/2014/main" id="{C1820A39-DB9B-46D4-9670-7FA57A95539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234" name="Group 1233">
                    <a:extLst>
                      <a:ext uri="{FF2B5EF4-FFF2-40B4-BE49-F238E27FC236}">
                        <a16:creationId xmlns:a16="http://schemas.microsoft.com/office/drawing/2014/main" id="{77CA599D-B37A-4030-9F88-2C754A728A35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3" y="3668748"/>
                    <a:ext cx="109778" cy="534917"/>
                    <a:chOff x="377091" y="3668748"/>
                    <a:chExt cx="219556" cy="534917"/>
                  </a:xfrm>
                </p:grpSpPr>
                <p:sp>
                  <p:nvSpPr>
                    <p:cNvPr id="1235" name="Freeform: Shape 1234">
                      <a:extLst>
                        <a:ext uri="{FF2B5EF4-FFF2-40B4-BE49-F238E27FC236}">
                          <a16:creationId xmlns:a16="http://schemas.microsoft.com/office/drawing/2014/main" id="{9B6A2013-F765-4F1D-B948-42B189F49F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36" name="Freeform: Shape 1235">
                      <a:extLst>
                        <a:ext uri="{FF2B5EF4-FFF2-40B4-BE49-F238E27FC236}">
                          <a16:creationId xmlns:a16="http://schemas.microsoft.com/office/drawing/2014/main" id="{39887E25-92F2-41FE-BA12-93042881865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37" name="Freeform: Shape 1236">
                      <a:extLst>
                        <a:ext uri="{FF2B5EF4-FFF2-40B4-BE49-F238E27FC236}">
                          <a16:creationId xmlns:a16="http://schemas.microsoft.com/office/drawing/2014/main" id="{62AD7999-16FF-442C-A422-196AEE8BFA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669" y="3668748"/>
                      <a:ext cx="70978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</p:grpSp>
          <p:grpSp>
            <p:nvGrpSpPr>
              <p:cNvPr id="1120" name="Group 1119">
                <a:extLst>
                  <a:ext uri="{FF2B5EF4-FFF2-40B4-BE49-F238E27FC236}">
                    <a16:creationId xmlns:a16="http://schemas.microsoft.com/office/drawing/2014/main" id="{CE17A8DB-6549-4487-9A7F-C8D49472A0A5}"/>
                  </a:ext>
                </a:extLst>
              </p:cNvPr>
              <p:cNvGrpSpPr/>
              <p:nvPr/>
            </p:nvGrpSpPr>
            <p:grpSpPr>
              <a:xfrm flipV="1">
                <a:off x="5953000" y="4558918"/>
                <a:ext cx="476573" cy="534917"/>
                <a:chOff x="1200919" y="4557796"/>
                <a:chExt cx="464547" cy="534917"/>
              </a:xfrm>
            </p:grpSpPr>
            <p:grpSp>
              <p:nvGrpSpPr>
                <p:cNvPr id="1209" name="Group 1208">
                  <a:extLst>
                    <a:ext uri="{FF2B5EF4-FFF2-40B4-BE49-F238E27FC236}">
                      <a16:creationId xmlns:a16="http://schemas.microsoft.com/office/drawing/2014/main" id="{775BD3F3-2A42-412A-B6E4-1870D3FB315A}"/>
                    </a:ext>
                  </a:extLst>
                </p:cNvPr>
                <p:cNvGrpSpPr/>
                <p:nvPr/>
              </p:nvGrpSpPr>
              <p:grpSpPr>
                <a:xfrm>
                  <a:off x="1200919" y="4557796"/>
                  <a:ext cx="211279" cy="534917"/>
                  <a:chOff x="377091" y="3668748"/>
                  <a:chExt cx="211279" cy="534917"/>
                </a:xfrm>
              </p:grpSpPr>
              <p:grpSp>
                <p:nvGrpSpPr>
                  <p:cNvPr id="1221" name="Group 1220">
                    <a:extLst>
                      <a:ext uri="{FF2B5EF4-FFF2-40B4-BE49-F238E27FC236}">
                        <a16:creationId xmlns:a16="http://schemas.microsoft.com/office/drawing/2014/main" id="{DB169B92-BBB7-4FBB-9882-25D74D9E9E56}"/>
                      </a:ext>
                    </a:extLst>
                  </p:cNvPr>
                  <p:cNvGrpSpPr/>
                  <p:nvPr/>
                </p:nvGrpSpPr>
                <p:grpSpPr>
                  <a:xfrm>
                    <a:off x="377091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228" name="Freeform: Shape 1227">
                      <a:extLst>
                        <a:ext uri="{FF2B5EF4-FFF2-40B4-BE49-F238E27FC236}">
                          <a16:creationId xmlns:a16="http://schemas.microsoft.com/office/drawing/2014/main" id="{340BF2D7-7183-443A-B394-ABB3A5D0B1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29" name="Freeform: Shape 1228">
                      <a:extLst>
                        <a:ext uri="{FF2B5EF4-FFF2-40B4-BE49-F238E27FC236}">
                          <a16:creationId xmlns:a16="http://schemas.microsoft.com/office/drawing/2014/main" id="{D45DF3B3-EB71-4931-956F-64148070B68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222" name="Group 1221">
                    <a:extLst>
                      <a:ext uri="{FF2B5EF4-FFF2-40B4-BE49-F238E27FC236}">
                        <a16:creationId xmlns:a16="http://schemas.microsoft.com/office/drawing/2014/main" id="{168B33CA-12EC-42D8-8838-BAEC7F910D5A}"/>
                      </a:ext>
                    </a:extLst>
                  </p:cNvPr>
                  <p:cNvGrpSpPr/>
                  <p:nvPr/>
                </p:nvGrpSpPr>
                <p:grpSpPr>
                  <a:xfrm>
                    <a:off x="448069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226" name="Freeform: Shape 1225">
                      <a:extLst>
                        <a:ext uri="{FF2B5EF4-FFF2-40B4-BE49-F238E27FC236}">
                          <a16:creationId xmlns:a16="http://schemas.microsoft.com/office/drawing/2014/main" id="{FEFD7387-5FCC-4266-A642-25A8F7761C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27" name="Freeform: Shape 1226">
                      <a:extLst>
                        <a:ext uri="{FF2B5EF4-FFF2-40B4-BE49-F238E27FC236}">
                          <a16:creationId xmlns:a16="http://schemas.microsoft.com/office/drawing/2014/main" id="{5B6923B1-C8F6-408D-9F61-E9F2238A932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223" name="Group 1222">
                    <a:extLst>
                      <a:ext uri="{FF2B5EF4-FFF2-40B4-BE49-F238E27FC236}">
                        <a16:creationId xmlns:a16="http://schemas.microsoft.com/office/drawing/2014/main" id="{40362838-83F2-49F9-930D-D23A51B7C252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3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224" name="Freeform: Shape 1223">
                      <a:extLst>
                        <a:ext uri="{FF2B5EF4-FFF2-40B4-BE49-F238E27FC236}">
                          <a16:creationId xmlns:a16="http://schemas.microsoft.com/office/drawing/2014/main" id="{5D378F17-4564-4FA9-89D7-1A7E7DF950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25" name="Freeform: Shape 1224">
                      <a:extLst>
                        <a:ext uri="{FF2B5EF4-FFF2-40B4-BE49-F238E27FC236}">
                          <a16:creationId xmlns:a16="http://schemas.microsoft.com/office/drawing/2014/main" id="{5D250E33-BE06-4890-AE7F-2D2A9598C5B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grpSp>
              <p:nvGrpSpPr>
                <p:cNvPr id="1210" name="Group 1209">
                  <a:extLst>
                    <a:ext uri="{FF2B5EF4-FFF2-40B4-BE49-F238E27FC236}">
                      <a16:creationId xmlns:a16="http://schemas.microsoft.com/office/drawing/2014/main" id="{551D11EC-9707-4E64-9BF4-1F30CC12B97C}"/>
                    </a:ext>
                  </a:extLst>
                </p:cNvPr>
                <p:cNvGrpSpPr/>
                <p:nvPr/>
              </p:nvGrpSpPr>
              <p:grpSpPr>
                <a:xfrm>
                  <a:off x="1415386" y="4557796"/>
                  <a:ext cx="250080" cy="534917"/>
                  <a:chOff x="377091" y="3668748"/>
                  <a:chExt cx="250080" cy="534917"/>
                </a:xfrm>
              </p:grpSpPr>
              <p:grpSp>
                <p:nvGrpSpPr>
                  <p:cNvPr id="1211" name="Group 1210">
                    <a:extLst>
                      <a:ext uri="{FF2B5EF4-FFF2-40B4-BE49-F238E27FC236}">
                        <a16:creationId xmlns:a16="http://schemas.microsoft.com/office/drawing/2014/main" id="{057EED45-BB41-4001-96A0-A89627010252}"/>
                      </a:ext>
                    </a:extLst>
                  </p:cNvPr>
                  <p:cNvGrpSpPr/>
                  <p:nvPr/>
                </p:nvGrpSpPr>
                <p:grpSpPr>
                  <a:xfrm>
                    <a:off x="377091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219" name="Freeform: Shape 1218">
                      <a:extLst>
                        <a:ext uri="{FF2B5EF4-FFF2-40B4-BE49-F238E27FC236}">
                          <a16:creationId xmlns:a16="http://schemas.microsoft.com/office/drawing/2014/main" id="{B39A6C04-C123-4A86-90AC-DD57A6B132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20" name="Freeform: Shape 1219">
                      <a:extLst>
                        <a:ext uri="{FF2B5EF4-FFF2-40B4-BE49-F238E27FC236}">
                          <a16:creationId xmlns:a16="http://schemas.microsoft.com/office/drawing/2014/main" id="{20A3DAFE-64A7-4356-AA76-38BD0D09B4F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212" name="Group 1211">
                    <a:extLst>
                      <a:ext uri="{FF2B5EF4-FFF2-40B4-BE49-F238E27FC236}">
                        <a16:creationId xmlns:a16="http://schemas.microsoft.com/office/drawing/2014/main" id="{C4088D0D-D304-4B35-B68D-9D55F6F3D55A}"/>
                      </a:ext>
                    </a:extLst>
                  </p:cNvPr>
                  <p:cNvGrpSpPr/>
                  <p:nvPr/>
                </p:nvGrpSpPr>
                <p:grpSpPr>
                  <a:xfrm>
                    <a:off x="448069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217" name="Freeform: Shape 1216">
                      <a:extLst>
                        <a:ext uri="{FF2B5EF4-FFF2-40B4-BE49-F238E27FC236}">
                          <a16:creationId xmlns:a16="http://schemas.microsoft.com/office/drawing/2014/main" id="{CF0B250A-DB00-420D-906A-D750C798A6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18" name="Freeform: Shape 1217">
                      <a:extLst>
                        <a:ext uri="{FF2B5EF4-FFF2-40B4-BE49-F238E27FC236}">
                          <a16:creationId xmlns:a16="http://schemas.microsoft.com/office/drawing/2014/main" id="{40B66791-4AB4-4BA5-A238-6763E5B7947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213" name="Group 1212">
                    <a:extLst>
                      <a:ext uri="{FF2B5EF4-FFF2-40B4-BE49-F238E27FC236}">
                        <a16:creationId xmlns:a16="http://schemas.microsoft.com/office/drawing/2014/main" id="{AD7C960F-21D0-4CC8-BB72-F75BD6091B83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3" y="3668748"/>
                    <a:ext cx="109778" cy="534917"/>
                    <a:chOff x="377091" y="3668748"/>
                    <a:chExt cx="219556" cy="534917"/>
                  </a:xfrm>
                </p:grpSpPr>
                <p:sp>
                  <p:nvSpPr>
                    <p:cNvPr id="1214" name="Freeform: Shape 1213">
                      <a:extLst>
                        <a:ext uri="{FF2B5EF4-FFF2-40B4-BE49-F238E27FC236}">
                          <a16:creationId xmlns:a16="http://schemas.microsoft.com/office/drawing/2014/main" id="{9EC396E3-7FB0-4C39-B91C-CBB5DE0D8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15" name="Freeform: Shape 1214">
                      <a:extLst>
                        <a:ext uri="{FF2B5EF4-FFF2-40B4-BE49-F238E27FC236}">
                          <a16:creationId xmlns:a16="http://schemas.microsoft.com/office/drawing/2014/main" id="{C9E039A4-AB05-465F-87A2-462418AC887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16" name="Freeform: Shape 1215">
                      <a:extLst>
                        <a:ext uri="{FF2B5EF4-FFF2-40B4-BE49-F238E27FC236}">
                          <a16:creationId xmlns:a16="http://schemas.microsoft.com/office/drawing/2014/main" id="{B6C56AD7-E848-4547-94C0-04F97772D6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669" y="3668748"/>
                      <a:ext cx="70978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</p:grpSp>
          <p:grpSp>
            <p:nvGrpSpPr>
              <p:cNvPr id="1121" name="Group 1120">
                <a:extLst>
                  <a:ext uri="{FF2B5EF4-FFF2-40B4-BE49-F238E27FC236}">
                    <a16:creationId xmlns:a16="http://schemas.microsoft.com/office/drawing/2014/main" id="{11B653D4-3414-4FCD-9C03-286A6CC837FD}"/>
                  </a:ext>
                </a:extLst>
              </p:cNvPr>
              <p:cNvGrpSpPr/>
              <p:nvPr/>
            </p:nvGrpSpPr>
            <p:grpSpPr>
              <a:xfrm>
                <a:off x="6426982" y="4558919"/>
                <a:ext cx="479747" cy="534917"/>
                <a:chOff x="1200919" y="4557796"/>
                <a:chExt cx="464547" cy="534917"/>
              </a:xfrm>
            </p:grpSpPr>
            <p:grpSp>
              <p:nvGrpSpPr>
                <p:cNvPr id="1188" name="Group 1187">
                  <a:extLst>
                    <a:ext uri="{FF2B5EF4-FFF2-40B4-BE49-F238E27FC236}">
                      <a16:creationId xmlns:a16="http://schemas.microsoft.com/office/drawing/2014/main" id="{3A3BFDAD-C413-464A-A94C-3434D7DDD0FA}"/>
                    </a:ext>
                  </a:extLst>
                </p:cNvPr>
                <p:cNvGrpSpPr/>
                <p:nvPr/>
              </p:nvGrpSpPr>
              <p:grpSpPr>
                <a:xfrm>
                  <a:off x="1200919" y="4557796"/>
                  <a:ext cx="211279" cy="534917"/>
                  <a:chOff x="377091" y="3668748"/>
                  <a:chExt cx="211279" cy="534917"/>
                </a:xfrm>
              </p:grpSpPr>
              <p:grpSp>
                <p:nvGrpSpPr>
                  <p:cNvPr id="1200" name="Group 1199">
                    <a:extLst>
                      <a:ext uri="{FF2B5EF4-FFF2-40B4-BE49-F238E27FC236}">
                        <a16:creationId xmlns:a16="http://schemas.microsoft.com/office/drawing/2014/main" id="{BA89AA60-DEB7-43C9-9C70-F6A16C665DA7}"/>
                      </a:ext>
                    </a:extLst>
                  </p:cNvPr>
                  <p:cNvGrpSpPr/>
                  <p:nvPr/>
                </p:nvGrpSpPr>
                <p:grpSpPr>
                  <a:xfrm>
                    <a:off x="377091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207" name="Freeform: Shape 1206">
                      <a:extLst>
                        <a:ext uri="{FF2B5EF4-FFF2-40B4-BE49-F238E27FC236}">
                          <a16:creationId xmlns:a16="http://schemas.microsoft.com/office/drawing/2014/main" id="{04F19CEE-922F-4309-AC62-DC5F8BEC9F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08" name="Freeform: Shape 1207">
                      <a:extLst>
                        <a:ext uri="{FF2B5EF4-FFF2-40B4-BE49-F238E27FC236}">
                          <a16:creationId xmlns:a16="http://schemas.microsoft.com/office/drawing/2014/main" id="{115E0148-6144-4B2F-9324-6F7A9294EE1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201" name="Group 1200">
                    <a:extLst>
                      <a:ext uri="{FF2B5EF4-FFF2-40B4-BE49-F238E27FC236}">
                        <a16:creationId xmlns:a16="http://schemas.microsoft.com/office/drawing/2014/main" id="{C2BDC772-D424-42EC-9DC6-2C08904342A0}"/>
                      </a:ext>
                    </a:extLst>
                  </p:cNvPr>
                  <p:cNvGrpSpPr/>
                  <p:nvPr/>
                </p:nvGrpSpPr>
                <p:grpSpPr>
                  <a:xfrm>
                    <a:off x="448069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205" name="Freeform: Shape 1204">
                      <a:extLst>
                        <a:ext uri="{FF2B5EF4-FFF2-40B4-BE49-F238E27FC236}">
                          <a16:creationId xmlns:a16="http://schemas.microsoft.com/office/drawing/2014/main" id="{35857E84-D940-459F-AE8C-65A41DBBB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06" name="Freeform: Shape 1205">
                      <a:extLst>
                        <a:ext uri="{FF2B5EF4-FFF2-40B4-BE49-F238E27FC236}">
                          <a16:creationId xmlns:a16="http://schemas.microsoft.com/office/drawing/2014/main" id="{1BD25EEA-CA11-4027-9C68-577A1F627C7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202" name="Group 1201">
                    <a:extLst>
                      <a:ext uri="{FF2B5EF4-FFF2-40B4-BE49-F238E27FC236}">
                        <a16:creationId xmlns:a16="http://schemas.microsoft.com/office/drawing/2014/main" id="{EA592E7E-02F7-462F-AA45-6397AFB345BF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3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203" name="Freeform: Shape 1202">
                      <a:extLst>
                        <a:ext uri="{FF2B5EF4-FFF2-40B4-BE49-F238E27FC236}">
                          <a16:creationId xmlns:a16="http://schemas.microsoft.com/office/drawing/2014/main" id="{B6AD8F96-2A10-4FC2-8B84-FED47A25D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04" name="Freeform: Shape 1203">
                      <a:extLst>
                        <a:ext uri="{FF2B5EF4-FFF2-40B4-BE49-F238E27FC236}">
                          <a16:creationId xmlns:a16="http://schemas.microsoft.com/office/drawing/2014/main" id="{BA6DE43A-2F97-42BA-B8E1-98C6ABD637F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grpSp>
              <p:nvGrpSpPr>
                <p:cNvPr id="1189" name="Group 1188">
                  <a:extLst>
                    <a:ext uri="{FF2B5EF4-FFF2-40B4-BE49-F238E27FC236}">
                      <a16:creationId xmlns:a16="http://schemas.microsoft.com/office/drawing/2014/main" id="{A45A91CD-92A2-47C5-9BFB-6C2C8E91992B}"/>
                    </a:ext>
                  </a:extLst>
                </p:cNvPr>
                <p:cNvGrpSpPr/>
                <p:nvPr/>
              </p:nvGrpSpPr>
              <p:grpSpPr>
                <a:xfrm>
                  <a:off x="1415386" y="4557796"/>
                  <a:ext cx="250080" cy="534917"/>
                  <a:chOff x="377091" y="3668748"/>
                  <a:chExt cx="250080" cy="534917"/>
                </a:xfrm>
              </p:grpSpPr>
              <p:grpSp>
                <p:nvGrpSpPr>
                  <p:cNvPr id="1190" name="Group 1189">
                    <a:extLst>
                      <a:ext uri="{FF2B5EF4-FFF2-40B4-BE49-F238E27FC236}">
                        <a16:creationId xmlns:a16="http://schemas.microsoft.com/office/drawing/2014/main" id="{A392EBE9-9BC7-4156-87EB-DE2907A2334D}"/>
                      </a:ext>
                    </a:extLst>
                  </p:cNvPr>
                  <p:cNvGrpSpPr/>
                  <p:nvPr/>
                </p:nvGrpSpPr>
                <p:grpSpPr>
                  <a:xfrm>
                    <a:off x="377091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198" name="Freeform: Shape 1197">
                      <a:extLst>
                        <a:ext uri="{FF2B5EF4-FFF2-40B4-BE49-F238E27FC236}">
                          <a16:creationId xmlns:a16="http://schemas.microsoft.com/office/drawing/2014/main" id="{8FF79DEF-84E5-4406-B74D-CFF62F7B30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99" name="Freeform: Shape 1198">
                      <a:extLst>
                        <a:ext uri="{FF2B5EF4-FFF2-40B4-BE49-F238E27FC236}">
                          <a16:creationId xmlns:a16="http://schemas.microsoft.com/office/drawing/2014/main" id="{1072D330-4BAB-47C4-8DBA-992DA16CE73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191" name="Group 1190">
                    <a:extLst>
                      <a:ext uri="{FF2B5EF4-FFF2-40B4-BE49-F238E27FC236}">
                        <a16:creationId xmlns:a16="http://schemas.microsoft.com/office/drawing/2014/main" id="{79D3931F-4782-4106-A43C-C492B1F8172F}"/>
                      </a:ext>
                    </a:extLst>
                  </p:cNvPr>
                  <p:cNvGrpSpPr/>
                  <p:nvPr/>
                </p:nvGrpSpPr>
                <p:grpSpPr>
                  <a:xfrm>
                    <a:off x="448069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196" name="Freeform: Shape 1195">
                      <a:extLst>
                        <a:ext uri="{FF2B5EF4-FFF2-40B4-BE49-F238E27FC236}">
                          <a16:creationId xmlns:a16="http://schemas.microsoft.com/office/drawing/2014/main" id="{A2B7305E-183B-4048-8007-3C8C5471C0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97" name="Freeform: Shape 1196">
                      <a:extLst>
                        <a:ext uri="{FF2B5EF4-FFF2-40B4-BE49-F238E27FC236}">
                          <a16:creationId xmlns:a16="http://schemas.microsoft.com/office/drawing/2014/main" id="{5C711192-1DB3-493C-A3BA-8FB584AB45B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192" name="Group 1191">
                    <a:extLst>
                      <a:ext uri="{FF2B5EF4-FFF2-40B4-BE49-F238E27FC236}">
                        <a16:creationId xmlns:a16="http://schemas.microsoft.com/office/drawing/2014/main" id="{D50EA153-F9C1-4AAE-96B8-E7AFFF4D860B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3" y="3668748"/>
                    <a:ext cx="109778" cy="534917"/>
                    <a:chOff x="377091" y="3668748"/>
                    <a:chExt cx="219556" cy="534917"/>
                  </a:xfrm>
                </p:grpSpPr>
                <p:sp>
                  <p:nvSpPr>
                    <p:cNvPr id="1193" name="Freeform: Shape 1192">
                      <a:extLst>
                        <a:ext uri="{FF2B5EF4-FFF2-40B4-BE49-F238E27FC236}">
                          <a16:creationId xmlns:a16="http://schemas.microsoft.com/office/drawing/2014/main" id="{4B18247A-BBAD-4A72-86A3-0371E6312F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94" name="Freeform: Shape 1193">
                      <a:extLst>
                        <a:ext uri="{FF2B5EF4-FFF2-40B4-BE49-F238E27FC236}">
                          <a16:creationId xmlns:a16="http://schemas.microsoft.com/office/drawing/2014/main" id="{87C9EFD9-8E40-48FA-978B-7BF4A93BE7F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95" name="Freeform: Shape 1194">
                      <a:extLst>
                        <a:ext uri="{FF2B5EF4-FFF2-40B4-BE49-F238E27FC236}">
                          <a16:creationId xmlns:a16="http://schemas.microsoft.com/office/drawing/2014/main" id="{3D7870BC-D0EC-45DF-9EF0-5A26B3627F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669" y="3668748"/>
                      <a:ext cx="70978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</p:grpSp>
          <p:grpSp>
            <p:nvGrpSpPr>
              <p:cNvPr id="1122" name="Group 1121">
                <a:extLst>
                  <a:ext uri="{FF2B5EF4-FFF2-40B4-BE49-F238E27FC236}">
                    <a16:creationId xmlns:a16="http://schemas.microsoft.com/office/drawing/2014/main" id="{C8BAF963-ECF4-4A62-967C-5D9022EDBCD7}"/>
                  </a:ext>
                </a:extLst>
              </p:cNvPr>
              <p:cNvGrpSpPr/>
              <p:nvPr/>
            </p:nvGrpSpPr>
            <p:grpSpPr>
              <a:xfrm flipV="1">
                <a:off x="6909387" y="4558918"/>
                <a:ext cx="472451" cy="534917"/>
                <a:chOff x="1200919" y="4557796"/>
                <a:chExt cx="464547" cy="534917"/>
              </a:xfrm>
            </p:grpSpPr>
            <p:grpSp>
              <p:nvGrpSpPr>
                <p:cNvPr id="1167" name="Group 1166">
                  <a:extLst>
                    <a:ext uri="{FF2B5EF4-FFF2-40B4-BE49-F238E27FC236}">
                      <a16:creationId xmlns:a16="http://schemas.microsoft.com/office/drawing/2014/main" id="{30A4D52D-2EDC-4F11-8964-5798D5CB011C}"/>
                    </a:ext>
                  </a:extLst>
                </p:cNvPr>
                <p:cNvGrpSpPr/>
                <p:nvPr/>
              </p:nvGrpSpPr>
              <p:grpSpPr>
                <a:xfrm>
                  <a:off x="1200919" y="4557796"/>
                  <a:ext cx="211279" cy="534917"/>
                  <a:chOff x="377091" y="3668748"/>
                  <a:chExt cx="211279" cy="534917"/>
                </a:xfrm>
              </p:grpSpPr>
              <p:grpSp>
                <p:nvGrpSpPr>
                  <p:cNvPr id="1179" name="Group 1178">
                    <a:extLst>
                      <a:ext uri="{FF2B5EF4-FFF2-40B4-BE49-F238E27FC236}">
                        <a16:creationId xmlns:a16="http://schemas.microsoft.com/office/drawing/2014/main" id="{083123DD-2C7F-4AA1-827F-6D4066798AA3}"/>
                      </a:ext>
                    </a:extLst>
                  </p:cNvPr>
                  <p:cNvGrpSpPr/>
                  <p:nvPr/>
                </p:nvGrpSpPr>
                <p:grpSpPr>
                  <a:xfrm>
                    <a:off x="377091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186" name="Freeform: Shape 1185">
                      <a:extLst>
                        <a:ext uri="{FF2B5EF4-FFF2-40B4-BE49-F238E27FC236}">
                          <a16:creationId xmlns:a16="http://schemas.microsoft.com/office/drawing/2014/main" id="{2EC5A24D-8C33-4B20-B3AE-9BF4779872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87" name="Freeform: Shape 1186">
                      <a:extLst>
                        <a:ext uri="{FF2B5EF4-FFF2-40B4-BE49-F238E27FC236}">
                          <a16:creationId xmlns:a16="http://schemas.microsoft.com/office/drawing/2014/main" id="{E83ADAAE-A732-4667-A2F7-D7F669FD5E7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180" name="Group 1179">
                    <a:extLst>
                      <a:ext uri="{FF2B5EF4-FFF2-40B4-BE49-F238E27FC236}">
                        <a16:creationId xmlns:a16="http://schemas.microsoft.com/office/drawing/2014/main" id="{E44BD740-4D76-4D6B-A62F-7DC6AB8BC12C}"/>
                      </a:ext>
                    </a:extLst>
                  </p:cNvPr>
                  <p:cNvGrpSpPr/>
                  <p:nvPr/>
                </p:nvGrpSpPr>
                <p:grpSpPr>
                  <a:xfrm>
                    <a:off x="448069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184" name="Freeform: Shape 1183">
                      <a:extLst>
                        <a:ext uri="{FF2B5EF4-FFF2-40B4-BE49-F238E27FC236}">
                          <a16:creationId xmlns:a16="http://schemas.microsoft.com/office/drawing/2014/main" id="{B284EC45-04C9-4B21-A06F-635DF3759C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85" name="Freeform: Shape 1184">
                      <a:extLst>
                        <a:ext uri="{FF2B5EF4-FFF2-40B4-BE49-F238E27FC236}">
                          <a16:creationId xmlns:a16="http://schemas.microsoft.com/office/drawing/2014/main" id="{1E74987A-1876-488C-AFF9-3EA7C25276A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181" name="Group 1180">
                    <a:extLst>
                      <a:ext uri="{FF2B5EF4-FFF2-40B4-BE49-F238E27FC236}">
                        <a16:creationId xmlns:a16="http://schemas.microsoft.com/office/drawing/2014/main" id="{A1FC4649-C596-4380-99F8-2FFF952B9F94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3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182" name="Freeform: Shape 1181">
                      <a:extLst>
                        <a:ext uri="{FF2B5EF4-FFF2-40B4-BE49-F238E27FC236}">
                          <a16:creationId xmlns:a16="http://schemas.microsoft.com/office/drawing/2014/main" id="{054BBDE1-9C08-437A-BB2D-FFC3301AF1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83" name="Freeform: Shape 1182">
                      <a:extLst>
                        <a:ext uri="{FF2B5EF4-FFF2-40B4-BE49-F238E27FC236}">
                          <a16:creationId xmlns:a16="http://schemas.microsoft.com/office/drawing/2014/main" id="{01BA0D3C-9FFA-4732-9F73-C7709671322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grpSp>
              <p:nvGrpSpPr>
                <p:cNvPr id="1168" name="Group 1167">
                  <a:extLst>
                    <a:ext uri="{FF2B5EF4-FFF2-40B4-BE49-F238E27FC236}">
                      <a16:creationId xmlns:a16="http://schemas.microsoft.com/office/drawing/2014/main" id="{414C99C5-CC82-4616-BCFC-CF41C5915B5A}"/>
                    </a:ext>
                  </a:extLst>
                </p:cNvPr>
                <p:cNvGrpSpPr/>
                <p:nvPr/>
              </p:nvGrpSpPr>
              <p:grpSpPr>
                <a:xfrm>
                  <a:off x="1415386" y="4557796"/>
                  <a:ext cx="250080" cy="534917"/>
                  <a:chOff x="377091" y="3668748"/>
                  <a:chExt cx="250080" cy="534917"/>
                </a:xfrm>
              </p:grpSpPr>
              <p:grpSp>
                <p:nvGrpSpPr>
                  <p:cNvPr id="1169" name="Group 1168">
                    <a:extLst>
                      <a:ext uri="{FF2B5EF4-FFF2-40B4-BE49-F238E27FC236}">
                        <a16:creationId xmlns:a16="http://schemas.microsoft.com/office/drawing/2014/main" id="{A493CB73-DC53-46E5-B8BF-9966A7E9F821}"/>
                      </a:ext>
                    </a:extLst>
                  </p:cNvPr>
                  <p:cNvGrpSpPr/>
                  <p:nvPr/>
                </p:nvGrpSpPr>
                <p:grpSpPr>
                  <a:xfrm>
                    <a:off x="377091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177" name="Freeform: Shape 1176">
                      <a:extLst>
                        <a:ext uri="{FF2B5EF4-FFF2-40B4-BE49-F238E27FC236}">
                          <a16:creationId xmlns:a16="http://schemas.microsoft.com/office/drawing/2014/main" id="{AF63A479-464A-4582-93A8-E2370D76B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78" name="Freeform: Shape 1177">
                      <a:extLst>
                        <a:ext uri="{FF2B5EF4-FFF2-40B4-BE49-F238E27FC236}">
                          <a16:creationId xmlns:a16="http://schemas.microsoft.com/office/drawing/2014/main" id="{1510873C-F137-4ADB-9848-DDA5DCE39CC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170" name="Group 1169">
                    <a:extLst>
                      <a:ext uri="{FF2B5EF4-FFF2-40B4-BE49-F238E27FC236}">
                        <a16:creationId xmlns:a16="http://schemas.microsoft.com/office/drawing/2014/main" id="{96A87E4D-8BEF-4A94-AE02-6C93AB7E3D86}"/>
                      </a:ext>
                    </a:extLst>
                  </p:cNvPr>
                  <p:cNvGrpSpPr/>
                  <p:nvPr/>
                </p:nvGrpSpPr>
                <p:grpSpPr>
                  <a:xfrm>
                    <a:off x="448069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175" name="Freeform: Shape 1174">
                      <a:extLst>
                        <a:ext uri="{FF2B5EF4-FFF2-40B4-BE49-F238E27FC236}">
                          <a16:creationId xmlns:a16="http://schemas.microsoft.com/office/drawing/2014/main" id="{9F47D52B-4310-4E9B-A09B-FC5CC3B3E1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76" name="Freeform: Shape 1175">
                      <a:extLst>
                        <a:ext uri="{FF2B5EF4-FFF2-40B4-BE49-F238E27FC236}">
                          <a16:creationId xmlns:a16="http://schemas.microsoft.com/office/drawing/2014/main" id="{9E25A5B9-F3CA-41CD-A332-CC7388A4208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171" name="Group 1170">
                    <a:extLst>
                      <a:ext uri="{FF2B5EF4-FFF2-40B4-BE49-F238E27FC236}">
                        <a16:creationId xmlns:a16="http://schemas.microsoft.com/office/drawing/2014/main" id="{F701F9C2-00A3-459E-8E9B-226CEEC06181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3" y="3668748"/>
                    <a:ext cx="109778" cy="534917"/>
                    <a:chOff x="377091" y="3668748"/>
                    <a:chExt cx="219556" cy="534917"/>
                  </a:xfrm>
                </p:grpSpPr>
                <p:sp>
                  <p:nvSpPr>
                    <p:cNvPr id="1172" name="Freeform: Shape 1171">
                      <a:extLst>
                        <a:ext uri="{FF2B5EF4-FFF2-40B4-BE49-F238E27FC236}">
                          <a16:creationId xmlns:a16="http://schemas.microsoft.com/office/drawing/2014/main" id="{D734867B-8971-4456-A3E1-6CDFA7673E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73" name="Freeform: Shape 1172">
                      <a:extLst>
                        <a:ext uri="{FF2B5EF4-FFF2-40B4-BE49-F238E27FC236}">
                          <a16:creationId xmlns:a16="http://schemas.microsoft.com/office/drawing/2014/main" id="{9FFECFF2-93E2-4A77-9158-E006316B6DA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74" name="Freeform: Shape 1173">
                      <a:extLst>
                        <a:ext uri="{FF2B5EF4-FFF2-40B4-BE49-F238E27FC236}">
                          <a16:creationId xmlns:a16="http://schemas.microsoft.com/office/drawing/2014/main" id="{5135511C-1AAF-45F4-BC12-BCFD074E11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669" y="3668748"/>
                      <a:ext cx="70978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</p:grpSp>
          <p:grpSp>
            <p:nvGrpSpPr>
              <p:cNvPr id="1123" name="Group 1122">
                <a:extLst>
                  <a:ext uri="{FF2B5EF4-FFF2-40B4-BE49-F238E27FC236}">
                    <a16:creationId xmlns:a16="http://schemas.microsoft.com/office/drawing/2014/main" id="{0B640689-2088-421C-9603-53D1C2DEDE11}"/>
                  </a:ext>
                </a:extLst>
              </p:cNvPr>
              <p:cNvGrpSpPr/>
              <p:nvPr/>
            </p:nvGrpSpPr>
            <p:grpSpPr>
              <a:xfrm>
                <a:off x="7392152" y="4558919"/>
                <a:ext cx="460786" cy="534917"/>
                <a:chOff x="1200919" y="4557796"/>
                <a:chExt cx="464547" cy="534917"/>
              </a:xfrm>
            </p:grpSpPr>
            <p:grpSp>
              <p:nvGrpSpPr>
                <p:cNvPr id="1146" name="Group 1145">
                  <a:extLst>
                    <a:ext uri="{FF2B5EF4-FFF2-40B4-BE49-F238E27FC236}">
                      <a16:creationId xmlns:a16="http://schemas.microsoft.com/office/drawing/2014/main" id="{92B078EB-C95F-46EC-8CD3-4FDBFFCEB74C}"/>
                    </a:ext>
                  </a:extLst>
                </p:cNvPr>
                <p:cNvGrpSpPr/>
                <p:nvPr/>
              </p:nvGrpSpPr>
              <p:grpSpPr>
                <a:xfrm>
                  <a:off x="1200919" y="4557796"/>
                  <a:ext cx="211279" cy="534917"/>
                  <a:chOff x="377091" y="3668748"/>
                  <a:chExt cx="211279" cy="534917"/>
                </a:xfrm>
              </p:grpSpPr>
              <p:grpSp>
                <p:nvGrpSpPr>
                  <p:cNvPr id="1158" name="Group 1157">
                    <a:extLst>
                      <a:ext uri="{FF2B5EF4-FFF2-40B4-BE49-F238E27FC236}">
                        <a16:creationId xmlns:a16="http://schemas.microsoft.com/office/drawing/2014/main" id="{CC28898D-B8DD-483D-A1C8-08B10DE703BA}"/>
                      </a:ext>
                    </a:extLst>
                  </p:cNvPr>
                  <p:cNvGrpSpPr/>
                  <p:nvPr/>
                </p:nvGrpSpPr>
                <p:grpSpPr>
                  <a:xfrm>
                    <a:off x="377091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165" name="Freeform: Shape 1164">
                      <a:extLst>
                        <a:ext uri="{FF2B5EF4-FFF2-40B4-BE49-F238E27FC236}">
                          <a16:creationId xmlns:a16="http://schemas.microsoft.com/office/drawing/2014/main" id="{8D5DB82B-832B-4444-B6D6-0BF96ED92E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66" name="Freeform: Shape 1165">
                      <a:extLst>
                        <a:ext uri="{FF2B5EF4-FFF2-40B4-BE49-F238E27FC236}">
                          <a16:creationId xmlns:a16="http://schemas.microsoft.com/office/drawing/2014/main" id="{F43AEC17-9EDB-4696-B3DF-816A73BEEE3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159" name="Group 1158">
                    <a:extLst>
                      <a:ext uri="{FF2B5EF4-FFF2-40B4-BE49-F238E27FC236}">
                        <a16:creationId xmlns:a16="http://schemas.microsoft.com/office/drawing/2014/main" id="{31250BC5-B12F-47EF-857D-7CD17A8B293A}"/>
                      </a:ext>
                    </a:extLst>
                  </p:cNvPr>
                  <p:cNvGrpSpPr/>
                  <p:nvPr/>
                </p:nvGrpSpPr>
                <p:grpSpPr>
                  <a:xfrm>
                    <a:off x="448069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163" name="Freeform: Shape 1162">
                      <a:extLst>
                        <a:ext uri="{FF2B5EF4-FFF2-40B4-BE49-F238E27FC236}">
                          <a16:creationId xmlns:a16="http://schemas.microsoft.com/office/drawing/2014/main" id="{CA38D1D2-2396-42B6-8837-2806A02514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64" name="Freeform: Shape 1163">
                      <a:extLst>
                        <a:ext uri="{FF2B5EF4-FFF2-40B4-BE49-F238E27FC236}">
                          <a16:creationId xmlns:a16="http://schemas.microsoft.com/office/drawing/2014/main" id="{FA6BC8F6-769E-4C8D-8BA2-3698C43704F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160" name="Group 1159">
                    <a:extLst>
                      <a:ext uri="{FF2B5EF4-FFF2-40B4-BE49-F238E27FC236}">
                        <a16:creationId xmlns:a16="http://schemas.microsoft.com/office/drawing/2014/main" id="{E6A2B208-6B9F-40CA-8F60-FF140AE30A00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3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161" name="Freeform: Shape 1160">
                      <a:extLst>
                        <a:ext uri="{FF2B5EF4-FFF2-40B4-BE49-F238E27FC236}">
                          <a16:creationId xmlns:a16="http://schemas.microsoft.com/office/drawing/2014/main" id="{212036E6-9E2D-4132-8DFE-1E8E38DD49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62" name="Freeform: Shape 1161">
                      <a:extLst>
                        <a:ext uri="{FF2B5EF4-FFF2-40B4-BE49-F238E27FC236}">
                          <a16:creationId xmlns:a16="http://schemas.microsoft.com/office/drawing/2014/main" id="{80B98852-A1B0-4C98-BC30-DC2B71DF86D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grpSp>
              <p:nvGrpSpPr>
                <p:cNvPr id="1147" name="Group 1146">
                  <a:extLst>
                    <a:ext uri="{FF2B5EF4-FFF2-40B4-BE49-F238E27FC236}">
                      <a16:creationId xmlns:a16="http://schemas.microsoft.com/office/drawing/2014/main" id="{C3AB7976-9F97-4778-893A-DD723BC9F9AA}"/>
                    </a:ext>
                  </a:extLst>
                </p:cNvPr>
                <p:cNvGrpSpPr/>
                <p:nvPr/>
              </p:nvGrpSpPr>
              <p:grpSpPr>
                <a:xfrm>
                  <a:off x="1415386" y="4557796"/>
                  <a:ext cx="250080" cy="534917"/>
                  <a:chOff x="377091" y="3668748"/>
                  <a:chExt cx="250080" cy="534917"/>
                </a:xfrm>
              </p:grpSpPr>
              <p:grpSp>
                <p:nvGrpSpPr>
                  <p:cNvPr id="1148" name="Group 1147">
                    <a:extLst>
                      <a:ext uri="{FF2B5EF4-FFF2-40B4-BE49-F238E27FC236}">
                        <a16:creationId xmlns:a16="http://schemas.microsoft.com/office/drawing/2014/main" id="{E807A4E8-E933-4D64-8648-AB3B5F030AFD}"/>
                      </a:ext>
                    </a:extLst>
                  </p:cNvPr>
                  <p:cNvGrpSpPr/>
                  <p:nvPr/>
                </p:nvGrpSpPr>
                <p:grpSpPr>
                  <a:xfrm>
                    <a:off x="377091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156" name="Freeform: Shape 1155">
                      <a:extLst>
                        <a:ext uri="{FF2B5EF4-FFF2-40B4-BE49-F238E27FC236}">
                          <a16:creationId xmlns:a16="http://schemas.microsoft.com/office/drawing/2014/main" id="{877C4C5F-5E3D-4C4B-9250-30BA622AE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57" name="Freeform: Shape 1156">
                      <a:extLst>
                        <a:ext uri="{FF2B5EF4-FFF2-40B4-BE49-F238E27FC236}">
                          <a16:creationId xmlns:a16="http://schemas.microsoft.com/office/drawing/2014/main" id="{55A3C803-4E04-496F-9011-3E19499EF27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149" name="Group 1148">
                    <a:extLst>
                      <a:ext uri="{FF2B5EF4-FFF2-40B4-BE49-F238E27FC236}">
                        <a16:creationId xmlns:a16="http://schemas.microsoft.com/office/drawing/2014/main" id="{7E59CD28-B8CC-429C-BF2A-94996D95A561}"/>
                      </a:ext>
                    </a:extLst>
                  </p:cNvPr>
                  <p:cNvGrpSpPr/>
                  <p:nvPr/>
                </p:nvGrpSpPr>
                <p:grpSpPr>
                  <a:xfrm>
                    <a:off x="448069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154" name="Freeform: Shape 1153">
                      <a:extLst>
                        <a:ext uri="{FF2B5EF4-FFF2-40B4-BE49-F238E27FC236}">
                          <a16:creationId xmlns:a16="http://schemas.microsoft.com/office/drawing/2014/main" id="{A15FC6C4-C64E-4275-AA0E-6326EDA6E8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55" name="Freeform: Shape 1154">
                      <a:extLst>
                        <a:ext uri="{FF2B5EF4-FFF2-40B4-BE49-F238E27FC236}">
                          <a16:creationId xmlns:a16="http://schemas.microsoft.com/office/drawing/2014/main" id="{50895167-0833-4287-9302-59CC2D87C1A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150" name="Group 1149">
                    <a:extLst>
                      <a:ext uri="{FF2B5EF4-FFF2-40B4-BE49-F238E27FC236}">
                        <a16:creationId xmlns:a16="http://schemas.microsoft.com/office/drawing/2014/main" id="{D769D634-D59F-4521-9F2D-4F57D0F296F7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3" y="3668748"/>
                    <a:ext cx="109778" cy="534917"/>
                    <a:chOff x="377091" y="3668748"/>
                    <a:chExt cx="219556" cy="534917"/>
                  </a:xfrm>
                </p:grpSpPr>
                <p:sp>
                  <p:nvSpPr>
                    <p:cNvPr id="1151" name="Freeform: Shape 1150">
                      <a:extLst>
                        <a:ext uri="{FF2B5EF4-FFF2-40B4-BE49-F238E27FC236}">
                          <a16:creationId xmlns:a16="http://schemas.microsoft.com/office/drawing/2014/main" id="{5121F387-836A-4D29-A2D7-4727A6564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52" name="Freeform: Shape 1151">
                      <a:extLst>
                        <a:ext uri="{FF2B5EF4-FFF2-40B4-BE49-F238E27FC236}">
                          <a16:creationId xmlns:a16="http://schemas.microsoft.com/office/drawing/2014/main" id="{28569419-C82F-4A30-84BE-1F0DCBD31D3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53" name="Freeform: Shape 1152">
                      <a:extLst>
                        <a:ext uri="{FF2B5EF4-FFF2-40B4-BE49-F238E27FC236}">
                          <a16:creationId xmlns:a16="http://schemas.microsoft.com/office/drawing/2014/main" id="{CCB5B592-800F-452C-8355-9EC7624C1D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669" y="3668748"/>
                      <a:ext cx="70978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</p:grpSp>
          <p:grpSp>
            <p:nvGrpSpPr>
              <p:cNvPr id="1124" name="Group 1123">
                <a:extLst>
                  <a:ext uri="{FF2B5EF4-FFF2-40B4-BE49-F238E27FC236}">
                    <a16:creationId xmlns:a16="http://schemas.microsoft.com/office/drawing/2014/main" id="{99161ACB-E6B2-4444-B3F4-FBE66D20A2BA}"/>
                  </a:ext>
                </a:extLst>
              </p:cNvPr>
              <p:cNvGrpSpPr/>
              <p:nvPr/>
            </p:nvGrpSpPr>
            <p:grpSpPr>
              <a:xfrm flipV="1">
                <a:off x="7860507" y="4558917"/>
                <a:ext cx="468884" cy="534917"/>
                <a:chOff x="1200919" y="4557796"/>
                <a:chExt cx="464547" cy="534917"/>
              </a:xfrm>
            </p:grpSpPr>
            <p:grpSp>
              <p:nvGrpSpPr>
                <p:cNvPr id="1125" name="Group 1124">
                  <a:extLst>
                    <a:ext uri="{FF2B5EF4-FFF2-40B4-BE49-F238E27FC236}">
                      <a16:creationId xmlns:a16="http://schemas.microsoft.com/office/drawing/2014/main" id="{4989254E-A76D-43F8-ADD1-A723DC53EAAF}"/>
                    </a:ext>
                  </a:extLst>
                </p:cNvPr>
                <p:cNvGrpSpPr/>
                <p:nvPr/>
              </p:nvGrpSpPr>
              <p:grpSpPr>
                <a:xfrm>
                  <a:off x="1200919" y="4557796"/>
                  <a:ext cx="211279" cy="534917"/>
                  <a:chOff x="377091" y="3668748"/>
                  <a:chExt cx="211279" cy="534917"/>
                </a:xfrm>
              </p:grpSpPr>
              <p:grpSp>
                <p:nvGrpSpPr>
                  <p:cNvPr id="1137" name="Group 1136">
                    <a:extLst>
                      <a:ext uri="{FF2B5EF4-FFF2-40B4-BE49-F238E27FC236}">
                        <a16:creationId xmlns:a16="http://schemas.microsoft.com/office/drawing/2014/main" id="{CA88DAAF-76FB-487A-B58C-E1B12D62AA9E}"/>
                      </a:ext>
                    </a:extLst>
                  </p:cNvPr>
                  <p:cNvGrpSpPr/>
                  <p:nvPr/>
                </p:nvGrpSpPr>
                <p:grpSpPr>
                  <a:xfrm>
                    <a:off x="377091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144" name="Freeform: Shape 1143">
                      <a:extLst>
                        <a:ext uri="{FF2B5EF4-FFF2-40B4-BE49-F238E27FC236}">
                          <a16:creationId xmlns:a16="http://schemas.microsoft.com/office/drawing/2014/main" id="{305E87AB-0025-4718-9EFD-B1D1ED46E3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45" name="Freeform: Shape 1144">
                      <a:extLst>
                        <a:ext uri="{FF2B5EF4-FFF2-40B4-BE49-F238E27FC236}">
                          <a16:creationId xmlns:a16="http://schemas.microsoft.com/office/drawing/2014/main" id="{1C3748DC-70CD-46E6-8810-819F3917815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138" name="Group 1137">
                    <a:extLst>
                      <a:ext uri="{FF2B5EF4-FFF2-40B4-BE49-F238E27FC236}">
                        <a16:creationId xmlns:a16="http://schemas.microsoft.com/office/drawing/2014/main" id="{DFA26E8B-E91F-497F-BCAE-F2CEF091C9DA}"/>
                      </a:ext>
                    </a:extLst>
                  </p:cNvPr>
                  <p:cNvGrpSpPr/>
                  <p:nvPr/>
                </p:nvGrpSpPr>
                <p:grpSpPr>
                  <a:xfrm>
                    <a:off x="448069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142" name="Freeform: Shape 1141">
                      <a:extLst>
                        <a:ext uri="{FF2B5EF4-FFF2-40B4-BE49-F238E27FC236}">
                          <a16:creationId xmlns:a16="http://schemas.microsoft.com/office/drawing/2014/main" id="{8F2EDD06-B4C6-4B72-B8B3-0B7E82757B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43" name="Freeform: Shape 1142">
                      <a:extLst>
                        <a:ext uri="{FF2B5EF4-FFF2-40B4-BE49-F238E27FC236}">
                          <a16:creationId xmlns:a16="http://schemas.microsoft.com/office/drawing/2014/main" id="{8F9F0353-24E6-440D-9EBA-2A241BA9797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139" name="Group 1138">
                    <a:extLst>
                      <a:ext uri="{FF2B5EF4-FFF2-40B4-BE49-F238E27FC236}">
                        <a16:creationId xmlns:a16="http://schemas.microsoft.com/office/drawing/2014/main" id="{900B80C3-060B-4C25-B436-7D8F49052EAC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3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140" name="Freeform: Shape 1139">
                      <a:extLst>
                        <a:ext uri="{FF2B5EF4-FFF2-40B4-BE49-F238E27FC236}">
                          <a16:creationId xmlns:a16="http://schemas.microsoft.com/office/drawing/2014/main" id="{E013E9C1-D140-4E18-B80F-1E09AECE01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41" name="Freeform: Shape 1140">
                      <a:extLst>
                        <a:ext uri="{FF2B5EF4-FFF2-40B4-BE49-F238E27FC236}">
                          <a16:creationId xmlns:a16="http://schemas.microsoft.com/office/drawing/2014/main" id="{00770977-0A58-4908-8B3F-25CA013ACC8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grpSp>
              <p:nvGrpSpPr>
                <p:cNvPr id="1126" name="Group 1125">
                  <a:extLst>
                    <a:ext uri="{FF2B5EF4-FFF2-40B4-BE49-F238E27FC236}">
                      <a16:creationId xmlns:a16="http://schemas.microsoft.com/office/drawing/2014/main" id="{20794FC6-5513-4CB8-87A9-4AB79FDDD3C7}"/>
                    </a:ext>
                  </a:extLst>
                </p:cNvPr>
                <p:cNvGrpSpPr/>
                <p:nvPr/>
              </p:nvGrpSpPr>
              <p:grpSpPr>
                <a:xfrm>
                  <a:off x="1415386" y="4557796"/>
                  <a:ext cx="250080" cy="534917"/>
                  <a:chOff x="377091" y="3668748"/>
                  <a:chExt cx="250080" cy="534917"/>
                </a:xfrm>
              </p:grpSpPr>
              <p:grpSp>
                <p:nvGrpSpPr>
                  <p:cNvPr id="1127" name="Group 1126">
                    <a:extLst>
                      <a:ext uri="{FF2B5EF4-FFF2-40B4-BE49-F238E27FC236}">
                        <a16:creationId xmlns:a16="http://schemas.microsoft.com/office/drawing/2014/main" id="{501E82EE-F795-4C85-9703-EE330BCF3F5A}"/>
                      </a:ext>
                    </a:extLst>
                  </p:cNvPr>
                  <p:cNvGrpSpPr/>
                  <p:nvPr/>
                </p:nvGrpSpPr>
                <p:grpSpPr>
                  <a:xfrm>
                    <a:off x="377091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135" name="Freeform: Shape 1134">
                      <a:extLst>
                        <a:ext uri="{FF2B5EF4-FFF2-40B4-BE49-F238E27FC236}">
                          <a16:creationId xmlns:a16="http://schemas.microsoft.com/office/drawing/2014/main" id="{14FD87DC-5E71-4B7B-A7FE-7BEDEDFAA6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36" name="Freeform: Shape 1135">
                      <a:extLst>
                        <a:ext uri="{FF2B5EF4-FFF2-40B4-BE49-F238E27FC236}">
                          <a16:creationId xmlns:a16="http://schemas.microsoft.com/office/drawing/2014/main" id="{B3C126AF-3A64-4655-A270-22F85A30125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128" name="Group 1127">
                    <a:extLst>
                      <a:ext uri="{FF2B5EF4-FFF2-40B4-BE49-F238E27FC236}">
                        <a16:creationId xmlns:a16="http://schemas.microsoft.com/office/drawing/2014/main" id="{0CE00D5B-680B-4E66-B0F4-7A4ED2406578}"/>
                      </a:ext>
                    </a:extLst>
                  </p:cNvPr>
                  <p:cNvGrpSpPr/>
                  <p:nvPr/>
                </p:nvGrpSpPr>
                <p:grpSpPr>
                  <a:xfrm>
                    <a:off x="448069" y="3668748"/>
                    <a:ext cx="70977" cy="534917"/>
                    <a:chOff x="377091" y="3668748"/>
                    <a:chExt cx="141954" cy="534917"/>
                  </a:xfrm>
                </p:grpSpPr>
                <p:sp>
                  <p:nvSpPr>
                    <p:cNvPr id="1133" name="Freeform: Shape 1132">
                      <a:extLst>
                        <a:ext uri="{FF2B5EF4-FFF2-40B4-BE49-F238E27FC236}">
                          <a16:creationId xmlns:a16="http://schemas.microsoft.com/office/drawing/2014/main" id="{4D4A0B9C-B360-4DC9-A0E0-DFB24A5C07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34" name="Freeform: Shape 1133">
                      <a:extLst>
                        <a:ext uri="{FF2B5EF4-FFF2-40B4-BE49-F238E27FC236}">
                          <a16:creationId xmlns:a16="http://schemas.microsoft.com/office/drawing/2014/main" id="{B6DC2560-F2DA-4A84-8E64-15A070E3A49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129" name="Group 1128">
                    <a:extLst>
                      <a:ext uri="{FF2B5EF4-FFF2-40B4-BE49-F238E27FC236}">
                        <a16:creationId xmlns:a16="http://schemas.microsoft.com/office/drawing/2014/main" id="{E6BA7451-901A-440A-A5D5-05A97F6044EC}"/>
                      </a:ext>
                    </a:extLst>
                  </p:cNvPr>
                  <p:cNvGrpSpPr/>
                  <p:nvPr/>
                </p:nvGrpSpPr>
                <p:grpSpPr>
                  <a:xfrm>
                    <a:off x="517393" y="3668748"/>
                    <a:ext cx="109778" cy="534917"/>
                    <a:chOff x="377091" y="3668748"/>
                    <a:chExt cx="219556" cy="534917"/>
                  </a:xfrm>
                </p:grpSpPr>
                <p:sp>
                  <p:nvSpPr>
                    <p:cNvPr id="1130" name="Freeform: Shape 1129">
                      <a:extLst>
                        <a:ext uri="{FF2B5EF4-FFF2-40B4-BE49-F238E27FC236}">
                          <a16:creationId xmlns:a16="http://schemas.microsoft.com/office/drawing/2014/main" id="{D00F7B08-89AE-40CE-88E4-9B201212A7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091" y="3668748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31" name="Freeform: Shape 1130">
                      <a:extLst>
                        <a:ext uri="{FF2B5EF4-FFF2-40B4-BE49-F238E27FC236}">
                          <a16:creationId xmlns:a16="http://schemas.microsoft.com/office/drawing/2014/main" id="{A25D6B83-6AFF-4029-8704-4546F0FED1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068" y="3929605"/>
                      <a:ext cx="70977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32" name="Freeform: Shape 1131">
                      <a:extLst>
                        <a:ext uri="{FF2B5EF4-FFF2-40B4-BE49-F238E27FC236}">
                          <a16:creationId xmlns:a16="http://schemas.microsoft.com/office/drawing/2014/main" id="{0E1E7F97-C423-4FB2-9F68-EC6A67F2F7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669" y="3668748"/>
                      <a:ext cx="70978" cy="274060"/>
                    </a:xfrm>
                    <a:custGeom>
                      <a:avLst/>
                      <a:gdLst>
                        <a:gd name="connsiteX0" fmla="*/ 0 w 211455"/>
                        <a:gd name="connsiteY0" fmla="*/ 552451 h 556261"/>
                        <a:gd name="connsiteX1" fmla="*/ 106680 w 211455"/>
                        <a:gd name="connsiteY1" fmla="*/ 1 h 556261"/>
                        <a:gd name="connsiteX2" fmla="*/ 211455 w 211455"/>
                        <a:gd name="connsiteY2" fmla="*/ 556261 h 556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1455" h="556261">
                          <a:moveTo>
                            <a:pt x="0" y="552451"/>
                          </a:moveTo>
                          <a:cubicBezTo>
                            <a:pt x="35719" y="275908"/>
                            <a:pt x="71438" y="-634"/>
                            <a:pt x="106680" y="1"/>
                          </a:cubicBezTo>
                          <a:cubicBezTo>
                            <a:pt x="141922" y="636"/>
                            <a:pt x="176688" y="278448"/>
                            <a:pt x="211455" y="556261"/>
                          </a:cubicBezTo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</p:grpSp>
        </p:grp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C5CCAAAA-4EF1-48C5-8F81-7EA8875EE772}"/>
                </a:ext>
              </a:extLst>
            </p:cNvPr>
            <p:cNvSpPr/>
            <p:nvPr/>
          </p:nvSpPr>
          <p:spPr>
            <a:xfrm>
              <a:off x="1668780" y="5551170"/>
              <a:ext cx="20955" cy="262890"/>
            </a:xfrm>
            <a:custGeom>
              <a:avLst/>
              <a:gdLst>
                <a:gd name="connsiteX0" fmla="*/ 0 w 20955"/>
                <a:gd name="connsiteY0" fmla="*/ 0 h 262890"/>
                <a:gd name="connsiteX1" fmla="*/ 20955 w 20955"/>
                <a:gd name="connsiteY1" fmla="*/ 262890 h 262890"/>
                <a:gd name="connsiteX2" fmla="*/ 20955 w 20955"/>
                <a:gd name="connsiteY2" fmla="*/ 262890 h 26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5" h="262890">
                  <a:moveTo>
                    <a:pt x="0" y="0"/>
                  </a:moveTo>
                  <a:lnTo>
                    <a:pt x="20955" y="262890"/>
                  </a:lnTo>
                  <a:lnTo>
                    <a:pt x="20955" y="262890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0" name="TextBox 1109">
              <a:extLst>
                <a:ext uri="{FF2B5EF4-FFF2-40B4-BE49-F238E27FC236}">
                  <a16:creationId xmlns:a16="http://schemas.microsoft.com/office/drawing/2014/main" id="{C0423B8D-698B-4932-A360-9DCF15357059}"/>
                </a:ext>
              </a:extLst>
            </p:cNvPr>
            <p:cNvSpPr txBox="1"/>
            <p:nvPr/>
          </p:nvSpPr>
          <p:spPr>
            <a:xfrm>
              <a:off x="259073" y="5686560"/>
              <a:ext cx="1006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Bahnschrift" panose="020B0502040204020203" pitchFamily="34" charset="0"/>
                </a:rPr>
                <a:t>Cosw</a:t>
              </a:r>
              <a:r>
                <a:rPr lang="en-US" baseline="-25000" dirty="0" err="1">
                  <a:latin typeface="Bahnschrift" panose="020B0502040204020203" pitchFamily="34" charset="0"/>
                </a:rPr>
                <a:t>c</a:t>
              </a:r>
              <a:r>
                <a:rPr lang="en-US" dirty="0" err="1">
                  <a:latin typeface="Bahnschrift" panose="020B0502040204020203" pitchFamily="34" charset="0"/>
                </a:rPr>
                <a:t>t</a:t>
              </a:r>
              <a:endParaRPr lang="en-IN" dirty="0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21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After that we will multiply </a:t>
            </a:r>
            <a:r>
              <a:rPr lang="en-US" dirty="0" err="1"/>
              <a:t>bo</a:t>
            </a:r>
            <a:r>
              <a:rPr lang="en-US" dirty="0"/>
              <a:t>(t) odd with </a:t>
            </a:r>
            <a:r>
              <a:rPr lang="en-US" dirty="0" err="1"/>
              <a:t>Coswct</a:t>
            </a:r>
            <a:br>
              <a:rPr lang="en-US" dirty="0"/>
            </a:br>
            <a:r>
              <a:rPr lang="en-US" dirty="0"/>
              <a:t>and be(t) even with </a:t>
            </a:r>
            <a:r>
              <a:rPr lang="en-US" dirty="0" err="1"/>
              <a:t>sinwct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Output signal will be equal to: -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S</a:t>
            </a:r>
            <a:r>
              <a:rPr lang="en-US" baseline="-25000" dirty="0"/>
              <a:t>t</a:t>
            </a:r>
            <a:r>
              <a:rPr lang="en-US" dirty="0"/>
              <a:t> = </a:t>
            </a:r>
            <a:r>
              <a:rPr lang="en-US" dirty="0" err="1"/>
              <a:t>b</a:t>
            </a:r>
            <a:r>
              <a:rPr lang="en-US" baseline="-25000" dirty="0" err="1"/>
              <a:t>o</a:t>
            </a:r>
            <a:r>
              <a:rPr lang="en-US" dirty="0"/>
              <a:t> (t)  </a:t>
            </a:r>
            <a:r>
              <a:rPr lang="en-US" dirty="0" err="1"/>
              <a:t>Cosw</a:t>
            </a:r>
            <a:r>
              <a:rPr lang="en-US" baseline="-25000" dirty="0" err="1"/>
              <a:t>c</a:t>
            </a:r>
            <a:r>
              <a:rPr lang="en-US" dirty="0"/>
              <a:t> t+ b</a:t>
            </a:r>
            <a:r>
              <a:rPr lang="en-US" baseline="-25000" dirty="0"/>
              <a:t>e</a:t>
            </a:r>
            <a:r>
              <a:rPr lang="en-US" dirty="0"/>
              <a:t> (t) Sin </a:t>
            </a:r>
            <a:r>
              <a:rPr lang="en-US" dirty="0" err="1"/>
              <a:t>w</a:t>
            </a:r>
            <a:r>
              <a:rPr lang="en-US" baseline="-25000" dirty="0" err="1"/>
              <a:t>c</a:t>
            </a:r>
            <a:r>
              <a:rPr lang="en-US" dirty="0" err="1"/>
              <a:t>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Output Signal</a:t>
            </a:r>
          </a:p>
        </p:txBody>
      </p:sp>
    </p:spTree>
    <p:extLst>
      <p:ext uri="{BB962C8B-B14F-4D97-AF65-F5344CB8AC3E}">
        <p14:creationId xmlns:p14="http://schemas.microsoft.com/office/powerpoint/2010/main" val="22092998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7BCB00-DDF7-4973-87D0-C4A63FB6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lnSpc>
                <a:spcPct val="150000"/>
              </a:lnSpc>
            </a:pPr>
            <a:r>
              <a:rPr lang="en-US" dirty="0"/>
              <a:t>More power efficient modulation technique as compared to ASK and FSK.</a:t>
            </a:r>
          </a:p>
          <a:p>
            <a:pPr algn="just" fontAlgn="base">
              <a:lnSpc>
                <a:spcPct val="150000"/>
              </a:lnSpc>
            </a:pPr>
            <a:r>
              <a:rPr lang="en-US" dirty="0"/>
              <a:t>Lower chances of an error.</a:t>
            </a:r>
          </a:p>
          <a:p>
            <a:pPr algn="just" fontAlgn="base">
              <a:lnSpc>
                <a:spcPct val="150000"/>
              </a:lnSpc>
            </a:pPr>
            <a:r>
              <a:rPr lang="en-US" dirty="0"/>
              <a:t>Allows data to be carried along a communication signal much more efficiently as compared to FSK.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9724-58EB-4DDE-84B8-8593BD37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Advantages of Phase Shift Keying</a:t>
            </a:r>
          </a:p>
        </p:txBody>
      </p:sp>
    </p:spTree>
    <p:extLst>
      <p:ext uri="{BB962C8B-B14F-4D97-AF65-F5344CB8AC3E}">
        <p14:creationId xmlns:p14="http://schemas.microsoft.com/office/powerpoint/2010/main" val="10897486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7BCB00-DDF7-4973-87D0-C4A63FB6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lnSpc>
                <a:spcPct val="150000"/>
              </a:lnSpc>
            </a:pPr>
            <a:r>
              <a:rPr lang="en-US" dirty="0"/>
              <a:t>Offers low bandwidth efficiency.</a:t>
            </a:r>
          </a:p>
          <a:p>
            <a:pPr algn="just" fontAlgn="base">
              <a:lnSpc>
                <a:spcPct val="150000"/>
              </a:lnSpc>
            </a:pPr>
            <a:r>
              <a:rPr lang="en-US" dirty="0"/>
              <a:t>The detection and recovery algorithms of binary data is very complex.</a:t>
            </a:r>
          </a:p>
          <a:p>
            <a:pPr algn="just" fontAlgn="base">
              <a:lnSpc>
                <a:spcPct val="150000"/>
              </a:lnSpc>
            </a:pPr>
            <a:r>
              <a:rPr lang="en-US" dirty="0"/>
              <a:t>It is a non coherent reference signal.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9724-58EB-4DDE-84B8-8593BD37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Disadvantages of phase shift Keying </a:t>
            </a:r>
          </a:p>
        </p:txBody>
      </p:sp>
    </p:spTree>
    <p:extLst>
      <p:ext uri="{BB962C8B-B14F-4D97-AF65-F5344CB8AC3E}">
        <p14:creationId xmlns:p14="http://schemas.microsoft.com/office/powerpoint/2010/main" val="14366258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60CAC0-4857-4AC6-AE3D-2D2819A57CCE}"/>
              </a:ext>
            </a:extLst>
          </p:cNvPr>
          <p:cNvSpPr/>
          <p:nvPr/>
        </p:nvSpPr>
        <p:spPr>
          <a:xfrm>
            <a:off x="0" y="1820119"/>
            <a:ext cx="9144000" cy="3217762"/>
          </a:xfrm>
          <a:prstGeom prst="rect">
            <a:avLst/>
          </a:prstGeom>
          <a:solidFill>
            <a:srgbClr val="814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19362"/>
            <a:ext cx="7886700" cy="181927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Analog to Analog Conversion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8A29EE-689D-4617-BE16-007748307ABE}"/>
              </a:ext>
            </a:extLst>
          </p:cNvPr>
          <p:cNvSpPr/>
          <p:nvPr/>
        </p:nvSpPr>
        <p:spPr>
          <a:xfrm>
            <a:off x="0" y="1481559"/>
            <a:ext cx="9144000" cy="162046"/>
          </a:xfrm>
          <a:prstGeom prst="rect">
            <a:avLst/>
          </a:prstGeom>
          <a:solidFill>
            <a:srgbClr val="814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DE2CCA-94A8-423B-93B1-8AB352427858}"/>
              </a:ext>
            </a:extLst>
          </p:cNvPr>
          <p:cNvSpPr/>
          <p:nvPr/>
        </p:nvSpPr>
        <p:spPr>
          <a:xfrm>
            <a:off x="0" y="5214395"/>
            <a:ext cx="9144000" cy="162046"/>
          </a:xfrm>
          <a:prstGeom prst="rect">
            <a:avLst/>
          </a:prstGeom>
          <a:solidFill>
            <a:srgbClr val="814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53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A9724-58EB-4DDE-84B8-8593BD37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Techniques used for </a:t>
            </a:r>
            <a:br>
              <a:rPr lang="en-US" dirty="0">
                <a:latin typeface="Bahnschrift SemiBold"/>
              </a:rPr>
            </a:br>
            <a:r>
              <a:rPr lang="en-US" dirty="0">
                <a:latin typeface="Bahnschrift SemiBold"/>
              </a:rPr>
              <a:t>Digital to Analog Conversion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E55F6D9-6B96-4DF2-8C3A-BBE56049D58C}"/>
              </a:ext>
            </a:extLst>
          </p:cNvPr>
          <p:cNvSpPr/>
          <p:nvPr/>
        </p:nvSpPr>
        <p:spPr>
          <a:xfrm>
            <a:off x="3240002" y="3330337"/>
            <a:ext cx="2663995" cy="2663995"/>
          </a:xfrm>
          <a:custGeom>
            <a:avLst/>
            <a:gdLst>
              <a:gd name="connsiteX0" fmla="*/ 0 w 2663995"/>
              <a:gd name="connsiteY0" fmla="*/ 1331998 h 2663995"/>
              <a:gd name="connsiteX1" fmla="*/ 1331998 w 2663995"/>
              <a:gd name="connsiteY1" fmla="*/ 0 h 2663995"/>
              <a:gd name="connsiteX2" fmla="*/ 2663996 w 2663995"/>
              <a:gd name="connsiteY2" fmla="*/ 1331998 h 2663995"/>
              <a:gd name="connsiteX3" fmla="*/ 1331998 w 2663995"/>
              <a:gd name="connsiteY3" fmla="*/ 2663996 h 2663995"/>
              <a:gd name="connsiteX4" fmla="*/ 0 w 2663995"/>
              <a:gd name="connsiteY4" fmla="*/ 1331998 h 266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3995" h="2663995">
                <a:moveTo>
                  <a:pt x="0" y="1331998"/>
                </a:moveTo>
                <a:cubicBezTo>
                  <a:pt x="0" y="596356"/>
                  <a:pt x="596356" y="0"/>
                  <a:pt x="1331998" y="0"/>
                </a:cubicBezTo>
                <a:cubicBezTo>
                  <a:pt x="2067640" y="0"/>
                  <a:pt x="2663996" y="596356"/>
                  <a:pt x="2663996" y="1331998"/>
                </a:cubicBezTo>
                <a:cubicBezTo>
                  <a:pt x="2663996" y="2067640"/>
                  <a:pt x="2067640" y="2663996"/>
                  <a:pt x="1331998" y="2663996"/>
                </a:cubicBezTo>
                <a:cubicBezTo>
                  <a:pt x="596356" y="2663996"/>
                  <a:pt x="0" y="2067640"/>
                  <a:pt x="0" y="1331998"/>
                </a:cubicBezTo>
                <a:close/>
              </a:path>
            </a:pathLst>
          </a:custGeom>
          <a:solidFill>
            <a:srgbClr val="8143C5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5693" tIns="425693" rIns="425693" bIns="425693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latin typeface="Bahnschrift" panose="020B0502040204020203" pitchFamily="34" charset="0"/>
              </a:rPr>
              <a:t>Digital </a:t>
            </a:r>
            <a:br>
              <a:rPr lang="en-US" sz="2800" kern="1200" dirty="0">
                <a:latin typeface="Bahnschrift" panose="020B0502040204020203" pitchFamily="34" charset="0"/>
              </a:rPr>
            </a:br>
            <a:r>
              <a:rPr lang="en-US" sz="2800" kern="1200" dirty="0">
                <a:latin typeface="Bahnschrift" panose="020B0502040204020203" pitchFamily="34" charset="0"/>
              </a:rPr>
              <a:t>to</a:t>
            </a:r>
            <a:br>
              <a:rPr lang="en-US" sz="2800" kern="1200" dirty="0">
                <a:latin typeface="Bahnschrift" panose="020B0502040204020203" pitchFamily="34" charset="0"/>
              </a:rPr>
            </a:br>
            <a:r>
              <a:rPr lang="en-US" sz="2800" kern="1200" dirty="0">
                <a:latin typeface="Bahnschrift" panose="020B0502040204020203" pitchFamily="34" charset="0"/>
              </a:rPr>
              <a:t>Analog</a:t>
            </a:r>
            <a:endParaRPr lang="en-IN" sz="2400" kern="1200" dirty="0">
              <a:latin typeface="Bahnschrift" panose="020B0502040204020203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453DE39-9B97-44CC-AD5C-F519BAC3017E}"/>
              </a:ext>
            </a:extLst>
          </p:cNvPr>
          <p:cNvSpPr/>
          <p:nvPr/>
        </p:nvSpPr>
        <p:spPr>
          <a:xfrm>
            <a:off x="3382596" y="1331299"/>
            <a:ext cx="2378808" cy="1759148"/>
          </a:xfrm>
          <a:custGeom>
            <a:avLst/>
            <a:gdLst>
              <a:gd name="connsiteX0" fmla="*/ 0 w 2378808"/>
              <a:gd name="connsiteY0" fmla="*/ 879574 h 1759148"/>
              <a:gd name="connsiteX1" fmla="*/ 1189404 w 2378808"/>
              <a:gd name="connsiteY1" fmla="*/ 0 h 1759148"/>
              <a:gd name="connsiteX2" fmla="*/ 2378808 w 2378808"/>
              <a:gd name="connsiteY2" fmla="*/ 879574 h 1759148"/>
              <a:gd name="connsiteX3" fmla="*/ 1189404 w 2378808"/>
              <a:gd name="connsiteY3" fmla="*/ 1759148 h 1759148"/>
              <a:gd name="connsiteX4" fmla="*/ 0 w 2378808"/>
              <a:gd name="connsiteY4" fmla="*/ 879574 h 175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808" h="1759148">
                <a:moveTo>
                  <a:pt x="0" y="879574"/>
                </a:moveTo>
                <a:cubicBezTo>
                  <a:pt x="0" y="393799"/>
                  <a:pt x="532514" y="0"/>
                  <a:pt x="1189404" y="0"/>
                </a:cubicBezTo>
                <a:cubicBezTo>
                  <a:pt x="1846294" y="0"/>
                  <a:pt x="2378808" y="393799"/>
                  <a:pt x="2378808" y="879574"/>
                </a:cubicBezTo>
                <a:cubicBezTo>
                  <a:pt x="2378808" y="1365349"/>
                  <a:pt x="1846294" y="1759148"/>
                  <a:pt x="1189404" y="1759148"/>
                </a:cubicBezTo>
                <a:cubicBezTo>
                  <a:pt x="532514" y="1759148"/>
                  <a:pt x="0" y="1365349"/>
                  <a:pt x="0" y="879574"/>
                </a:cubicBezTo>
                <a:close/>
              </a:path>
            </a:pathLst>
          </a:custGeom>
          <a:solidFill>
            <a:srgbClr val="7030A0">
              <a:alpha val="42000"/>
            </a:srgb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8848" tIns="288101" rIns="378848" bIns="288101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Amplitude </a:t>
            </a:r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Shift keying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6B9285-4995-4C08-B79C-6207EBDE0B1A}"/>
              </a:ext>
            </a:extLst>
          </p:cNvPr>
          <p:cNvSpPr/>
          <p:nvPr/>
        </p:nvSpPr>
        <p:spPr>
          <a:xfrm>
            <a:off x="5903997" y="5015029"/>
            <a:ext cx="2378808" cy="1759148"/>
          </a:xfrm>
          <a:custGeom>
            <a:avLst/>
            <a:gdLst>
              <a:gd name="connsiteX0" fmla="*/ 0 w 2378808"/>
              <a:gd name="connsiteY0" fmla="*/ 879574 h 1759148"/>
              <a:gd name="connsiteX1" fmla="*/ 1189404 w 2378808"/>
              <a:gd name="connsiteY1" fmla="*/ 0 h 1759148"/>
              <a:gd name="connsiteX2" fmla="*/ 2378808 w 2378808"/>
              <a:gd name="connsiteY2" fmla="*/ 879574 h 1759148"/>
              <a:gd name="connsiteX3" fmla="*/ 1189404 w 2378808"/>
              <a:gd name="connsiteY3" fmla="*/ 1759148 h 1759148"/>
              <a:gd name="connsiteX4" fmla="*/ 0 w 2378808"/>
              <a:gd name="connsiteY4" fmla="*/ 879574 h 175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808" h="1759148">
                <a:moveTo>
                  <a:pt x="0" y="879574"/>
                </a:moveTo>
                <a:cubicBezTo>
                  <a:pt x="0" y="393799"/>
                  <a:pt x="532514" y="0"/>
                  <a:pt x="1189404" y="0"/>
                </a:cubicBezTo>
                <a:cubicBezTo>
                  <a:pt x="1846294" y="0"/>
                  <a:pt x="2378808" y="393799"/>
                  <a:pt x="2378808" y="879574"/>
                </a:cubicBezTo>
                <a:cubicBezTo>
                  <a:pt x="2378808" y="1365349"/>
                  <a:pt x="1846294" y="1759148"/>
                  <a:pt x="1189404" y="1759148"/>
                </a:cubicBezTo>
                <a:cubicBezTo>
                  <a:pt x="532514" y="1759148"/>
                  <a:pt x="0" y="1365349"/>
                  <a:pt x="0" y="879574"/>
                </a:cubicBezTo>
                <a:close/>
              </a:path>
            </a:pathLst>
          </a:custGeom>
          <a:solidFill>
            <a:srgbClr val="7030A0">
              <a:alpha val="42000"/>
            </a:srgb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8848" tIns="288101" rIns="378848" bIns="288101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Frequency Shift keying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B8F582-0A2E-40AE-9848-5B1236DF847B}"/>
              </a:ext>
            </a:extLst>
          </p:cNvPr>
          <p:cNvSpPr/>
          <p:nvPr/>
        </p:nvSpPr>
        <p:spPr>
          <a:xfrm>
            <a:off x="861194" y="5015029"/>
            <a:ext cx="2378808" cy="1759148"/>
          </a:xfrm>
          <a:custGeom>
            <a:avLst/>
            <a:gdLst>
              <a:gd name="connsiteX0" fmla="*/ 0 w 2378808"/>
              <a:gd name="connsiteY0" fmla="*/ 879574 h 1759148"/>
              <a:gd name="connsiteX1" fmla="*/ 1189404 w 2378808"/>
              <a:gd name="connsiteY1" fmla="*/ 0 h 1759148"/>
              <a:gd name="connsiteX2" fmla="*/ 2378808 w 2378808"/>
              <a:gd name="connsiteY2" fmla="*/ 879574 h 1759148"/>
              <a:gd name="connsiteX3" fmla="*/ 1189404 w 2378808"/>
              <a:gd name="connsiteY3" fmla="*/ 1759148 h 1759148"/>
              <a:gd name="connsiteX4" fmla="*/ 0 w 2378808"/>
              <a:gd name="connsiteY4" fmla="*/ 879574 h 175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808" h="1759148">
                <a:moveTo>
                  <a:pt x="0" y="879574"/>
                </a:moveTo>
                <a:cubicBezTo>
                  <a:pt x="0" y="393799"/>
                  <a:pt x="532514" y="0"/>
                  <a:pt x="1189404" y="0"/>
                </a:cubicBezTo>
                <a:cubicBezTo>
                  <a:pt x="1846294" y="0"/>
                  <a:pt x="2378808" y="393799"/>
                  <a:pt x="2378808" y="879574"/>
                </a:cubicBezTo>
                <a:cubicBezTo>
                  <a:pt x="2378808" y="1365349"/>
                  <a:pt x="1846294" y="1759148"/>
                  <a:pt x="1189404" y="1759148"/>
                </a:cubicBezTo>
                <a:cubicBezTo>
                  <a:pt x="532514" y="1759148"/>
                  <a:pt x="0" y="1365349"/>
                  <a:pt x="0" y="879574"/>
                </a:cubicBezTo>
                <a:close/>
              </a:path>
            </a:pathLst>
          </a:custGeom>
          <a:solidFill>
            <a:srgbClr val="7030A0">
              <a:alpha val="42000"/>
            </a:srgb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8848" tIns="288101" rIns="378848" bIns="28810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Phase Shift keying</a:t>
            </a:r>
          </a:p>
        </p:txBody>
      </p:sp>
    </p:spTree>
    <p:extLst>
      <p:ext uri="{BB962C8B-B14F-4D97-AF65-F5344CB8AC3E}">
        <p14:creationId xmlns:p14="http://schemas.microsoft.com/office/powerpoint/2010/main" val="5333292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Analog-to-analog conversion, or analog modulation, is the representation of analog information by an analog signal.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An example is </a:t>
            </a:r>
            <a:r>
              <a:rPr lang="en-US" dirty="0">
                <a:solidFill>
                  <a:srgbClr val="FF0000"/>
                </a:solidFill>
              </a:rPr>
              <a:t>radio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Analog to Analog Conversion</a:t>
            </a:r>
          </a:p>
        </p:txBody>
      </p:sp>
    </p:spTree>
    <p:extLst>
      <p:ext uri="{BB962C8B-B14F-4D97-AF65-F5344CB8AC3E}">
        <p14:creationId xmlns:p14="http://schemas.microsoft.com/office/powerpoint/2010/main" val="2639641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Analog to analog can be represented in three ways:-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Amplitude Modulation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Frequency Modulation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Phase Modulation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Types of Analog-to-Analog Modulation:-</a:t>
            </a:r>
          </a:p>
        </p:txBody>
      </p:sp>
    </p:spTree>
    <p:extLst>
      <p:ext uri="{BB962C8B-B14F-4D97-AF65-F5344CB8AC3E}">
        <p14:creationId xmlns:p14="http://schemas.microsoft.com/office/powerpoint/2010/main" val="20259892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3" y="1361440"/>
            <a:ext cx="8654247" cy="530240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In order that a radio signal can carry audio or other information for broadcasting or for two-way radio communication, it must be modulated or changed in some way.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What is Amplitude Modulation?</a:t>
            </a:r>
          </a:p>
        </p:txBody>
      </p:sp>
    </p:spTree>
    <p:extLst>
      <p:ext uri="{BB962C8B-B14F-4D97-AF65-F5344CB8AC3E}">
        <p14:creationId xmlns:p14="http://schemas.microsoft.com/office/powerpoint/2010/main" val="27385790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Amplitude Modulation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E33715-9E72-4F70-B30B-FE2447ACE2FE}"/>
              </a:ext>
            </a:extLst>
          </p:cNvPr>
          <p:cNvCxnSpPr>
            <a:cxnSpLocks/>
          </p:cNvCxnSpPr>
          <p:nvPr/>
        </p:nvCxnSpPr>
        <p:spPr>
          <a:xfrm>
            <a:off x="2025570" y="1862294"/>
            <a:ext cx="0" cy="47417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0F63AF-DE42-4D86-BEB2-019B0F42ED34}"/>
              </a:ext>
            </a:extLst>
          </p:cNvPr>
          <p:cNvCxnSpPr/>
          <p:nvPr/>
        </p:nvCxnSpPr>
        <p:spPr>
          <a:xfrm>
            <a:off x="1169042" y="3963943"/>
            <a:ext cx="60188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1847AC-8B23-45CB-A66C-B4FBC5CBED16}"/>
              </a:ext>
            </a:extLst>
          </p:cNvPr>
          <p:cNvGrpSpPr/>
          <p:nvPr/>
        </p:nvGrpSpPr>
        <p:grpSpPr>
          <a:xfrm>
            <a:off x="2019475" y="2245101"/>
            <a:ext cx="4696285" cy="3434789"/>
            <a:chOff x="2019475" y="1909821"/>
            <a:chExt cx="8102275" cy="343478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4BF02D4-CF92-4DD6-9749-F620C2DA5B14}"/>
                </a:ext>
              </a:extLst>
            </p:cNvPr>
            <p:cNvSpPr/>
            <p:nvPr/>
          </p:nvSpPr>
          <p:spPr>
            <a:xfrm flipH="1">
              <a:off x="2019475" y="1909822"/>
              <a:ext cx="1620455" cy="1713053"/>
            </a:xfrm>
            <a:custGeom>
              <a:avLst/>
              <a:gdLst>
                <a:gd name="connsiteX0" fmla="*/ 0 w 1620455"/>
                <a:gd name="connsiteY0" fmla="*/ 1713053 h 1713053"/>
                <a:gd name="connsiteX1" fmla="*/ 1620455 w 1620455"/>
                <a:gd name="connsiteY1" fmla="*/ 0 h 171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0455" h="1713053">
                  <a:moveTo>
                    <a:pt x="0" y="1713053"/>
                  </a:moveTo>
                  <a:cubicBezTo>
                    <a:pt x="536293" y="856526"/>
                    <a:pt x="1072587" y="0"/>
                    <a:pt x="1620455" y="0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0117D05-A736-4DE7-82B7-969E2C7542BE}"/>
                </a:ext>
              </a:extLst>
            </p:cNvPr>
            <p:cNvGrpSpPr/>
            <p:nvPr/>
          </p:nvGrpSpPr>
          <p:grpSpPr>
            <a:xfrm>
              <a:off x="6880840" y="1909821"/>
              <a:ext cx="3240910" cy="1713053"/>
              <a:chOff x="-2971607" y="2283171"/>
              <a:chExt cx="3240910" cy="171305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D729CEC-D070-4E44-B17A-B314E238060C}"/>
                  </a:ext>
                </a:extLst>
              </p:cNvPr>
              <p:cNvSpPr/>
              <p:nvPr/>
            </p:nvSpPr>
            <p:spPr>
              <a:xfrm>
                <a:off x="-2971607" y="2283171"/>
                <a:ext cx="1620455" cy="1713053"/>
              </a:xfrm>
              <a:custGeom>
                <a:avLst/>
                <a:gdLst>
                  <a:gd name="connsiteX0" fmla="*/ 0 w 1620455"/>
                  <a:gd name="connsiteY0" fmla="*/ 1713053 h 1713053"/>
                  <a:gd name="connsiteX1" fmla="*/ 1620455 w 1620455"/>
                  <a:gd name="connsiteY1" fmla="*/ 0 h 1713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0455" h="1713053">
                    <a:moveTo>
                      <a:pt x="0" y="1713053"/>
                    </a:moveTo>
                    <a:cubicBezTo>
                      <a:pt x="536293" y="856526"/>
                      <a:pt x="1072587" y="0"/>
                      <a:pt x="1620455" y="0"/>
                    </a:cubicBezTo>
                  </a:path>
                </a:pathLst>
              </a:cu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8D51112-5A5C-4DDB-80C0-BFCF0A5421E2}"/>
                  </a:ext>
                </a:extLst>
              </p:cNvPr>
              <p:cNvSpPr/>
              <p:nvPr/>
            </p:nvSpPr>
            <p:spPr>
              <a:xfrm flipH="1">
                <a:off x="-1351152" y="2283171"/>
                <a:ext cx="1620455" cy="1713053"/>
              </a:xfrm>
              <a:custGeom>
                <a:avLst/>
                <a:gdLst>
                  <a:gd name="connsiteX0" fmla="*/ 0 w 1620455"/>
                  <a:gd name="connsiteY0" fmla="*/ 1713053 h 1713053"/>
                  <a:gd name="connsiteX1" fmla="*/ 1620455 w 1620455"/>
                  <a:gd name="connsiteY1" fmla="*/ 0 h 1713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0455" h="1713053">
                    <a:moveTo>
                      <a:pt x="0" y="1713053"/>
                    </a:moveTo>
                    <a:cubicBezTo>
                      <a:pt x="536293" y="856526"/>
                      <a:pt x="1072587" y="0"/>
                      <a:pt x="1620455" y="0"/>
                    </a:cubicBezTo>
                  </a:path>
                </a:pathLst>
              </a:cu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A4D89EC-2E8A-4A47-A862-84D030B03FB9}"/>
                </a:ext>
              </a:extLst>
            </p:cNvPr>
            <p:cNvGrpSpPr/>
            <p:nvPr/>
          </p:nvGrpSpPr>
          <p:grpSpPr>
            <a:xfrm flipV="1">
              <a:off x="3639930" y="3631557"/>
              <a:ext cx="3240910" cy="1713053"/>
              <a:chOff x="-2971607" y="2283171"/>
              <a:chExt cx="3240910" cy="1713053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B49966A-C387-4464-A4CD-DD8247D58A43}"/>
                  </a:ext>
                </a:extLst>
              </p:cNvPr>
              <p:cNvSpPr/>
              <p:nvPr/>
            </p:nvSpPr>
            <p:spPr>
              <a:xfrm>
                <a:off x="-2971607" y="2283171"/>
                <a:ext cx="1620455" cy="1713053"/>
              </a:xfrm>
              <a:custGeom>
                <a:avLst/>
                <a:gdLst>
                  <a:gd name="connsiteX0" fmla="*/ 0 w 1620455"/>
                  <a:gd name="connsiteY0" fmla="*/ 1713053 h 1713053"/>
                  <a:gd name="connsiteX1" fmla="*/ 1620455 w 1620455"/>
                  <a:gd name="connsiteY1" fmla="*/ 0 h 1713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0455" h="1713053">
                    <a:moveTo>
                      <a:pt x="0" y="1713053"/>
                    </a:moveTo>
                    <a:cubicBezTo>
                      <a:pt x="536293" y="856526"/>
                      <a:pt x="1072587" y="0"/>
                      <a:pt x="1620455" y="0"/>
                    </a:cubicBezTo>
                  </a:path>
                </a:pathLst>
              </a:cu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0C4A8F2-2918-4870-91AB-496C38142909}"/>
                  </a:ext>
                </a:extLst>
              </p:cNvPr>
              <p:cNvSpPr/>
              <p:nvPr/>
            </p:nvSpPr>
            <p:spPr>
              <a:xfrm flipH="1">
                <a:off x="-1351152" y="2283171"/>
                <a:ext cx="1620455" cy="1713053"/>
              </a:xfrm>
              <a:custGeom>
                <a:avLst/>
                <a:gdLst>
                  <a:gd name="connsiteX0" fmla="*/ 0 w 1620455"/>
                  <a:gd name="connsiteY0" fmla="*/ 1713053 h 1713053"/>
                  <a:gd name="connsiteX1" fmla="*/ 1620455 w 1620455"/>
                  <a:gd name="connsiteY1" fmla="*/ 0 h 1713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0455" h="1713053">
                    <a:moveTo>
                      <a:pt x="0" y="1713053"/>
                    </a:moveTo>
                    <a:cubicBezTo>
                      <a:pt x="536293" y="856526"/>
                      <a:pt x="1072587" y="0"/>
                      <a:pt x="1620455" y="0"/>
                    </a:cubicBezTo>
                  </a:path>
                </a:pathLst>
              </a:cu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F9FE9F-75F0-4BF0-984F-997FDD42B74C}"/>
              </a:ext>
            </a:extLst>
          </p:cNvPr>
          <p:cNvCxnSpPr>
            <a:cxnSpLocks/>
          </p:cNvCxnSpPr>
          <p:nvPr/>
        </p:nvCxnSpPr>
        <p:spPr>
          <a:xfrm>
            <a:off x="1856915" y="2245102"/>
            <a:ext cx="0" cy="17130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EB5D0FF-1CA1-4109-BDCC-08A84EDE9F3A}"/>
              </a:ext>
            </a:extLst>
          </p:cNvPr>
          <p:cNvSpPr txBox="1"/>
          <p:nvPr/>
        </p:nvSpPr>
        <p:spPr>
          <a:xfrm>
            <a:off x="1375324" y="2828597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</a:t>
            </a:r>
            <a:r>
              <a:rPr lang="en-US" sz="2400" baseline="-25000" dirty="0">
                <a:latin typeface="Bahnschrift" panose="020B0502040204020203" pitchFamily="34" charset="0"/>
              </a:rPr>
              <a:t>m</a:t>
            </a:r>
            <a:endParaRPr lang="en-IN" sz="2400" baseline="-25000" dirty="0">
              <a:latin typeface="Bahnschrift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433300-7DBA-49D0-A48C-05249B97F1F4}"/>
              </a:ext>
            </a:extLst>
          </p:cNvPr>
          <p:cNvSpPr txBox="1"/>
          <p:nvPr/>
        </p:nvSpPr>
        <p:spPr>
          <a:xfrm>
            <a:off x="6435875" y="4025235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Time</a:t>
            </a:r>
            <a:endParaRPr lang="en-IN" sz="2400" baseline="-25000" dirty="0">
              <a:latin typeface="Bahnschrift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F32587-9A23-40EF-A95B-CD86CE8392AF}"/>
              </a:ext>
            </a:extLst>
          </p:cNvPr>
          <p:cNvSpPr txBox="1"/>
          <p:nvPr/>
        </p:nvSpPr>
        <p:spPr>
          <a:xfrm>
            <a:off x="1258276" y="1473754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Amplitude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49B470-1CDB-4992-A47C-B421B0EA499F}"/>
              </a:ext>
            </a:extLst>
          </p:cNvPr>
          <p:cNvSpPr txBox="1"/>
          <p:nvPr/>
        </p:nvSpPr>
        <p:spPr>
          <a:xfrm>
            <a:off x="2596348" y="2366932"/>
            <a:ext cx="259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Base Band Signal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7712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Amplitude Modulation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2FEE7C-BFF1-42F0-B218-89FFA76D5ABC}"/>
              </a:ext>
            </a:extLst>
          </p:cNvPr>
          <p:cNvCxnSpPr>
            <a:cxnSpLocks/>
          </p:cNvCxnSpPr>
          <p:nvPr/>
        </p:nvCxnSpPr>
        <p:spPr>
          <a:xfrm>
            <a:off x="2025570" y="1862294"/>
            <a:ext cx="0" cy="47417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ADD071-E164-4D29-BE3B-160A4EEBCE04}"/>
              </a:ext>
            </a:extLst>
          </p:cNvPr>
          <p:cNvCxnSpPr/>
          <p:nvPr/>
        </p:nvCxnSpPr>
        <p:spPr>
          <a:xfrm>
            <a:off x="1169042" y="3963943"/>
            <a:ext cx="60188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25F377-A045-48EB-9FB0-46D9000BEC4B}"/>
              </a:ext>
            </a:extLst>
          </p:cNvPr>
          <p:cNvCxnSpPr>
            <a:cxnSpLocks/>
          </p:cNvCxnSpPr>
          <p:nvPr/>
        </p:nvCxnSpPr>
        <p:spPr>
          <a:xfrm>
            <a:off x="1856915" y="2245102"/>
            <a:ext cx="0" cy="17130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6DC9BF-EAE0-4283-871E-7A269B107F10}"/>
              </a:ext>
            </a:extLst>
          </p:cNvPr>
          <p:cNvSpPr txBox="1"/>
          <p:nvPr/>
        </p:nvSpPr>
        <p:spPr>
          <a:xfrm>
            <a:off x="1375324" y="2828597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</a:t>
            </a:r>
            <a:r>
              <a:rPr lang="en-US" sz="2400" baseline="-25000" dirty="0">
                <a:latin typeface="Bahnschrift" panose="020B0502040204020203" pitchFamily="34" charset="0"/>
              </a:rPr>
              <a:t>c</a:t>
            </a:r>
            <a:endParaRPr lang="en-IN" sz="2400" baseline="-25000" dirty="0">
              <a:latin typeface="Bahnschrift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B57343-1C12-42DD-9023-1B240F8A8CB8}"/>
              </a:ext>
            </a:extLst>
          </p:cNvPr>
          <p:cNvSpPr txBox="1"/>
          <p:nvPr/>
        </p:nvSpPr>
        <p:spPr>
          <a:xfrm>
            <a:off x="6975120" y="4002314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Time</a:t>
            </a:r>
            <a:endParaRPr lang="en-IN" sz="2400" baseline="-25000" dirty="0">
              <a:latin typeface="Bahnschrif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3B536-53FB-4EC6-A8D3-A3DEF3AFAA82}"/>
              </a:ext>
            </a:extLst>
          </p:cNvPr>
          <p:cNvSpPr txBox="1"/>
          <p:nvPr/>
        </p:nvSpPr>
        <p:spPr>
          <a:xfrm>
            <a:off x="1258276" y="1473754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Amplitude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2DC46A-F202-42D1-A4DA-55AAA784990D}"/>
              </a:ext>
            </a:extLst>
          </p:cNvPr>
          <p:cNvSpPr txBox="1"/>
          <p:nvPr/>
        </p:nvSpPr>
        <p:spPr>
          <a:xfrm>
            <a:off x="3907552" y="1400629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Carrier signal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130BED8-FDF2-43C9-A911-9A209C45F4D7}"/>
              </a:ext>
            </a:extLst>
          </p:cNvPr>
          <p:cNvGrpSpPr/>
          <p:nvPr/>
        </p:nvGrpSpPr>
        <p:grpSpPr>
          <a:xfrm>
            <a:off x="2019476" y="2245101"/>
            <a:ext cx="2597185" cy="3434789"/>
            <a:chOff x="2019476" y="2245101"/>
            <a:chExt cx="2597185" cy="3434789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B234312-14ED-4605-823E-C102B10A73FB}"/>
                </a:ext>
              </a:extLst>
            </p:cNvPr>
            <p:cNvGrpSpPr/>
            <p:nvPr/>
          </p:nvGrpSpPr>
          <p:grpSpPr>
            <a:xfrm>
              <a:off x="4058200" y="2245101"/>
              <a:ext cx="280670" cy="3434789"/>
              <a:chOff x="2283093" y="2245101"/>
              <a:chExt cx="1054467" cy="343478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F91CE9A-B0FB-4C0C-9CBA-5368985FA7B6}"/>
                  </a:ext>
                </a:extLst>
              </p:cNvPr>
              <p:cNvGrpSpPr/>
              <p:nvPr/>
            </p:nvGrpSpPr>
            <p:grpSpPr>
              <a:xfrm>
                <a:off x="2810326" y="2245101"/>
                <a:ext cx="527234" cy="1713053"/>
                <a:chOff x="-2971607" y="2283171"/>
                <a:chExt cx="3240910" cy="1713053"/>
              </a:xfrm>
            </p:grpSpPr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6F637D7E-2CF0-4AE5-9B07-841B40D78EBD}"/>
                    </a:ext>
                  </a:extLst>
                </p:cNvPr>
                <p:cNvSpPr/>
                <p:nvPr/>
              </p:nvSpPr>
              <p:spPr>
                <a:xfrm>
                  <a:off x="-2971607" y="2283171"/>
                  <a:ext cx="1620455" cy="1713053"/>
                </a:xfrm>
                <a:custGeom>
                  <a:avLst/>
                  <a:gdLst>
                    <a:gd name="connsiteX0" fmla="*/ 0 w 1620455"/>
                    <a:gd name="connsiteY0" fmla="*/ 1713053 h 1713053"/>
                    <a:gd name="connsiteX1" fmla="*/ 1620455 w 1620455"/>
                    <a:gd name="connsiteY1" fmla="*/ 0 h 1713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20455" h="1713053">
                      <a:moveTo>
                        <a:pt x="0" y="1713053"/>
                      </a:moveTo>
                      <a:cubicBezTo>
                        <a:pt x="536293" y="856526"/>
                        <a:pt x="1072587" y="0"/>
                        <a:pt x="1620455" y="0"/>
                      </a:cubicBezTo>
                    </a:path>
                  </a:pathLst>
                </a:cu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CA79F07B-2005-47D2-BB96-25FC00BBBE33}"/>
                    </a:ext>
                  </a:extLst>
                </p:cNvPr>
                <p:cNvSpPr/>
                <p:nvPr/>
              </p:nvSpPr>
              <p:spPr>
                <a:xfrm flipH="1">
                  <a:off x="-1351152" y="2283171"/>
                  <a:ext cx="1620455" cy="1713053"/>
                </a:xfrm>
                <a:custGeom>
                  <a:avLst/>
                  <a:gdLst>
                    <a:gd name="connsiteX0" fmla="*/ 0 w 1620455"/>
                    <a:gd name="connsiteY0" fmla="*/ 1713053 h 1713053"/>
                    <a:gd name="connsiteX1" fmla="*/ 1620455 w 1620455"/>
                    <a:gd name="connsiteY1" fmla="*/ 0 h 1713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20455" h="1713053">
                      <a:moveTo>
                        <a:pt x="0" y="1713053"/>
                      </a:moveTo>
                      <a:cubicBezTo>
                        <a:pt x="536293" y="856526"/>
                        <a:pt x="1072587" y="0"/>
                        <a:pt x="1620455" y="0"/>
                      </a:cubicBezTo>
                    </a:path>
                  </a:pathLst>
                </a:cu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C980C0C-4905-4201-87D5-96FB447D1F21}"/>
                  </a:ext>
                </a:extLst>
              </p:cNvPr>
              <p:cNvGrpSpPr/>
              <p:nvPr/>
            </p:nvGrpSpPr>
            <p:grpSpPr>
              <a:xfrm flipV="1">
                <a:off x="2283093" y="3966837"/>
                <a:ext cx="527234" cy="1713053"/>
                <a:chOff x="-2971607" y="2283171"/>
                <a:chExt cx="3240910" cy="1713053"/>
              </a:xfrm>
            </p:grpSpPr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27B131F4-A708-465C-9352-1F2CC003EE56}"/>
                    </a:ext>
                  </a:extLst>
                </p:cNvPr>
                <p:cNvSpPr/>
                <p:nvPr/>
              </p:nvSpPr>
              <p:spPr>
                <a:xfrm>
                  <a:off x="-2971607" y="2283171"/>
                  <a:ext cx="1620455" cy="1713053"/>
                </a:xfrm>
                <a:custGeom>
                  <a:avLst/>
                  <a:gdLst>
                    <a:gd name="connsiteX0" fmla="*/ 0 w 1620455"/>
                    <a:gd name="connsiteY0" fmla="*/ 1713053 h 1713053"/>
                    <a:gd name="connsiteX1" fmla="*/ 1620455 w 1620455"/>
                    <a:gd name="connsiteY1" fmla="*/ 0 h 1713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20455" h="1713053">
                      <a:moveTo>
                        <a:pt x="0" y="1713053"/>
                      </a:moveTo>
                      <a:cubicBezTo>
                        <a:pt x="536293" y="856526"/>
                        <a:pt x="1072587" y="0"/>
                        <a:pt x="1620455" y="0"/>
                      </a:cubicBezTo>
                    </a:path>
                  </a:pathLst>
                </a:cu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C4B481DB-89FE-4AEB-B9DA-0D874806BFC8}"/>
                    </a:ext>
                  </a:extLst>
                </p:cNvPr>
                <p:cNvSpPr/>
                <p:nvPr/>
              </p:nvSpPr>
              <p:spPr>
                <a:xfrm flipH="1">
                  <a:off x="-1351152" y="2283171"/>
                  <a:ext cx="1620455" cy="1713053"/>
                </a:xfrm>
                <a:custGeom>
                  <a:avLst/>
                  <a:gdLst>
                    <a:gd name="connsiteX0" fmla="*/ 0 w 1620455"/>
                    <a:gd name="connsiteY0" fmla="*/ 1713053 h 1713053"/>
                    <a:gd name="connsiteX1" fmla="*/ 1620455 w 1620455"/>
                    <a:gd name="connsiteY1" fmla="*/ 0 h 1713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20455" h="1713053">
                      <a:moveTo>
                        <a:pt x="0" y="1713053"/>
                      </a:moveTo>
                      <a:cubicBezTo>
                        <a:pt x="536293" y="856526"/>
                        <a:pt x="1072587" y="0"/>
                        <a:pt x="1620455" y="0"/>
                      </a:cubicBezTo>
                    </a:path>
                  </a:pathLst>
                </a:cu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6295A34-4536-403D-85AB-1C3A7BF1E893}"/>
                </a:ext>
              </a:extLst>
            </p:cNvPr>
            <p:cNvGrpSpPr/>
            <p:nvPr/>
          </p:nvGrpSpPr>
          <p:grpSpPr>
            <a:xfrm>
              <a:off x="2019476" y="2245101"/>
              <a:ext cx="2597185" cy="3434789"/>
              <a:chOff x="2019476" y="2245101"/>
              <a:chExt cx="9757528" cy="3434789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D067798-3046-4958-8920-D6B1AC5B2792}"/>
                  </a:ext>
                </a:extLst>
              </p:cNvPr>
              <p:cNvSpPr/>
              <p:nvPr/>
            </p:nvSpPr>
            <p:spPr>
              <a:xfrm flipH="1">
                <a:off x="2019476" y="2245102"/>
                <a:ext cx="263617" cy="1713053"/>
              </a:xfrm>
              <a:custGeom>
                <a:avLst/>
                <a:gdLst>
                  <a:gd name="connsiteX0" fmla="*/ 0 w 1620455"/>
                  <a:gd name="connsiteY0" fmla="*/ 1713053 h 1713053"/>
                  <a:gd name="connsiteX1" fmla="*/ 1620455 w 1620455"/>
                  <a:gd name="connsiteY1" fmla="*/ 0 h 1713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0455" h="1713053">
                    <a:moveTo>
                      <a:pt x="0" y="1713053"/>
                    </a:moveTo>
                    <a:cubicBezTo>
                      <a:pt x="536293" y="856526"/>
                      <a:pt x="1072587" y="0"/>
                      <a:pt x="1620455" y="0"/>
                    </a:cubicBezTo>
                  </a:path>
                </a:pathLst>
              </a:cu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693EB28-79B6-4F80-91A6-78C6C1A9DBDC}"/>
                  </a:ext>
                </a:extLst>
              </p:cNvPr>
              <p:cNvGrpSpPr/>
              <p:nvPr/>
            </p:nvGrpSpPr>
            <p:grpSpPr>
              <a:xfrm>
                <a:off x="2283093" y="2245101"/>
                <a:ext cx="1054467" cy="3434789"/>
                <a:chOff x="2283093" y="2245101"/>
                <a:chExt cx="1054467" cy="3434789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F5E0477-F3E7-4641-8679-0B01E1B8382A}"/>
                    </a:ext>
                  </a:extLst>
                </p:cNvPr>
                <p:cNvGrpSpPr/>
                <p:nvPr/>
              </p:nvGrpSpPr>
              <p:grpSpPr>
                <a:xfrm>
                  <a:off x="2810326" y="2245101"/>
                  <a:ext cx="527234" cy="1713053"/>
                  <a:chOff x="-2971607" y="2283171"/>
                  <a:chExt cx="3240910" cy="1713053"/>
                </a:xfrm>
              </p:grpSpPr>
              <p:sp>
                <p:nvSpPr>
                  <p:cNvPr id="13" name="Freeform: Shape 12">
                    <a:extLst>
                      <a:ext uri="{FF2B5EF4-FFF2-40B4-BE49-F238E27FC236}">
                        <a16:creationId xmlns:a16="http://schemas.microsoft.com/office/drawing/2014/main" id="{9F73DB3A-9DE9-4F7D-9841-ED5B7556D6C6}"/>
                      </a:ext>
                    </a:extLst>
                  </p:cNvPr>
                  <p:cNvSpPr/>
                  <p:nvPr/>
                </p:nvSpPr>
                <p:spPr>
                  <a:xfrm>
                    <a:off x="-2971607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B33EAE5E-8A10-42BE-94DA-5B53167D913D}"/>
                      </a:ext>
                    </a:extLst>
                  </p:cNvPr>
                  <p:cNvSpPr/>
                  <p:nvPr/>
                </p:nvSpPr>
                <p:spPr>
                  <a:xfrm flipH="1">
                    <a:off x="-1351152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0766DFD2-56D2-4411-BD41-9A8509AECA21}"/>
                    </a:ext>
                  </a:extLst>
                </p:cNvPr>
                <p:cNvGrpSpPr/>
                <p:nvPr/>
              </p:nvGrpSpPr>
              <p:grpSpPr>
                <a:xfrm flipV="1">
                  <a:off x="2283093" y="3966837"/>
                  <a:ext cx="527234" cy="1713053"/>
                  <a:chOff x="-2971607" y="2283171"/>
                  <a:chExt cx="3240910" cy="1713053"/>
                </a:xfrm>
              </p:grpSpPr>
              <p:sp>
                <p:nvSpPr>
                  <p:cNvPr id="11" name="Freeform: Shape 10">
                    <a:extLst>
                      <a:ext uri="{FF2B5EF4-FFF2-40B4-BE49-F238E27FC236}">
                        <a16:creationId xmlns:a16="http://schemas.microsoft.com/office/drawing/2014/main" id="{B599B7AA-156D-4E4A-9A08-7926C4710FD7}"/>
                      </a:ext>
                    </a:extLst>
                  </p:cNvPr>
                  <p:cNvSpPr/>
                  <p:nvPr/>
                </p:nvSpPr>
                <p:spPr>
                  <a:xfrm>
                    <a:off x="-2971607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Freeform: Shape 11">
                    <a:extLst>
                      <a:ext uri="{FF2B5EF4-FFF2-40B4-BE49-F238E27FC236}">
                        <a16:creationId xmlns:a16="http://schemas.microsoft.com/office/drawing/2014/main" id="{C5A0747F-AB55-4908-BAEE-BE60D7029BCC}"/>
                      </a:ext>
                    </a:extLst>
                  </p:cNvPr>
                  <p:cNvSpPr/>
                  <p:nvPr/>
                </p:nvSpPr>
                <p:spPr>
                  <a:xfrm flipH="1">
                    <a:off x="-1351152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BA6399E-C70E-4522-BD56-24444DDAC920}"/>
                  </a:ext>
                </a:extLst>
              </p:cNvPr>
              <p:cNvGrpSpPr/>
              <p:nvPr/>
            </p:nvGrpSpPr>
            <p:grpSpPr>
              <a:xfrm>
                <a:off x="3333018" y="2245101"/>
                <a:ext cx="1054467" cy="3434789"/>
                <a:chOff x="2283093" y="2245101"/>
                <a:chExt cx="1054467" cy="343478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B83C6AB3-179B-4759-A7AC-0666CCB487CC}"/>
                    </a:ext>
                  </a:extLst>
                </p:cNvPr>
                <p:cNvGrpSpPr/>
                <p:nvPr/>
              </p:nvGrpSpPr>
              <p:grpSpPr>
                <a:xfrm>
                  <a:off x="2810326" y="2245101"/>
                  <a:ext cx="527234" cy="1713053"/>
                  <a:chOff x="-2971607" y="2283171"/>
                  <a:chExt cx="3240910" cy="1713053"/>
                </a:xfrm>
              </p:grpSpPr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A153729C-D269-4D47-AFCE-17836201A25F}"/>
                      </a:ext>
                    </a:extLst>
                  </p:cNvPr>
                  <p:cNvSpPr/>
                  <p:nvPr/>
                </p:nvSpPr>
                <p:spPr>
                  <a:xfrm>
                    <a:off x="-2971607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26A3AD9B-3F23-4BC4-891B-D1D1DDA2EA5D}"/>
                      </a:ext>
                    </a:extLst>
                  </p:cNvPr>
                  <p:cNvSpPr/>
                  <p:nvPr/>
                </p:nvSpPr>
                <p:spPr>
                  <a:xfrm flipH="1">
                    <a:off x="-1351152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78F9E1BA-26EE-4E4F-9C4A-8371D4477B45}"/>
                    </a:ext>
                  </a:extLst>
                </p:cNvPr>
                <p:cNvGrpSpPr/>
                <p:nvPr/>
              </p:nvGrpSpPr>
              <p:grpSpPr>
                <a:xfrm flipV="1">
                  <a:off x="2283093" y="3966837"/>
                  <a:ext cx="527234" cy="1713053"/>
                  <a:chOff x="-2971607" y="2283171"/>
                  <a:chExt cx="3240910" cy="1713053"/>
                </a:xfrm>
              </p:grpSpPr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CC6F8412-7E45-4474-BD00-9D8C6E50B90E}"/>
                      </a:ext>
                    </a:extLst>
                  </p:cNvPr>
                  <p:cNvSpPr/>
                  <p:nvPr/>
                </p:nvSpPr>
                <p:spPr>
                  <a:xfrm>
                    <a:off x="-2971607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14358A26-47A7-4ED6-A716-D6732876638A}"/>
                      </a:ext>
                    </a:extLst>
                  </p:cNvPr>
                  <p:cNvSpPr/>
                  <p:nvPr/>
                </p:nvSpPr>
                <p:spPr>
                  <a:xfrm flipH="1">
                    <a:off x="-1351152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88C69AC-2AA1-4FCB-A469-2986BC2A4E86}"/>
                  </a:ext>
                </a:extLst>
              </p:cNvPr>
              <p:cNvGrpSpPr/>
              <p:nvPr/>
            </p:nvGrpSpPr>
            <p:grpSpPr>
              <a:xfrm>
                <a:off x="4405313" y="2245101"/>
                <a:ext cx="1054467" cy="3434789"/>
                <a:chOff x="2283093" y="2245101"/>
                <a:chExt cx="1054467" cy="3434789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8EB824AB-4BC3-46CC-AF23-5751B9B18560}"/>
                    </a:ext>
                  </a:extLst>
                </p:cNvPr>
                <p:cNvGrpSpPr/>
                <p:nvPr/>
              </p:nvGrpSpPr>
              <p:grpSpPr>
                <a:xfrm>
                  <a:off x="2810326" y="2245101"/>
                  <a:ext cx="527234" cy="1713053"/>
                  <a:chOff x="-2971607" y="2283171"/>
                  <a:chExt cx="3240910" cy="1713053"/>
                </a:xfrm>
              </p:grpSpPr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C81BE43B-4493-4358-B224-89522982B60E}"/>
                      </a:ext>
                    </a:extLst>
                  </p:cNvPr>
                  <p:cNvSpPr/>
                  <p:nvPr/>
                </p:nvSpPr>
                <p:spPr>
                  <a:xfrm>
                    <a:off x="-2971607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B3E3EFF9-A775-4CEF-B295-4331209B7EC5}"/>
                      </a:ext>
                    </a:extLst>
                  </p:cNvPr>
                  <p:cNvSpPr/>
                  <p:nvPr/>
                </p:nvSpPr>
                <p:spPr>
                  <a:xfrm flipH="1">
                    <a:off x="-1351152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BCD40E4F-1155-4533-83E4-484D9097280C}"/>
                    </a:ext>
                  </a:extLst>
                </p:cNvPr>
                <p:cNvGrpSpPr/>
                <p:nvPr/>
              </p:nvGrpSpPr>
              <p:grpSpPr>
                <a:xfrm flipV="1">
                  <a:off x="2283093" y="3966837"/>
                  <a:ext cx="527234" cy="1713053"/>
                  <a:chOff x="-2971607" y="2283171"/>
                  <a:chExt cx="3240910" cy="1713053"/>
                </a:xfrm>
              </p:grpSpPr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BD06466A-906D-474C-BB22-16CF7DA65EE1}"/>
                      </a:ext>
                    </a:extLst>
                  </p:cNvPr>
                  <p:cNvSpPr/>
                  <p:nvPr/>
                </p:nvSpPr>
                <p:spPr>
                  <a:xfrm>
                    <a:off x="-2971607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D370DAB1-5A86-44AD-B330-0361D6F7924B}"/>
                      </a:ext>
                    </a:extLst>
                  </p:cNvPr>
                  <p:cNvSpPr/>
                  <p:nvPr/>
                </p:nvSpPr>
                <p:spPr>
                  <a:xfrm flipH="1">
                    <a:off x="-1351152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A319162-E89A-4B44-8363-9C6857420022}"/>
                  </a:ext>
                </a:extLst>
              </p:cNvPr>
              <p:cNvGrpSpPr/>
              <p:nvPr/>
            </p:nvGrpSpPr>
            <p:grpSpPr>
              <a:xfrm>
                <a:off x="5457151" y="2245101"/>
                <a:ext cx="1054467" cy="3434789"/>
                <a:chOff x="2283093" y="2245101"/>
                <a:chExt cx="1054467" cy="3434789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4E77C83-3444-4BAA-BCD7-E38BF26931E7}"/>
                    </a:ext>
                  </a:extLst>
                </p:cNvPr>
                <p:cNvGrpSpPr/>
                <p:nvPr/>
              </p:nvGrpSpPr>
              <p:grpSpPr>
                <a:xfrm>
                  <a:off x="2810326" y="2245101"/>
                  <a:ext cx="527234" cy="1713053"/>
                  <a:chOff x="-2971607" y="2283171"/>
                  <a:chExt cx="3240910" cy="1713053"/>
                </a:xfrm>
              </p:grpSpPr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8308DB7C-2C51-4DAA-A875-288495278BD9}"/>
                      </a:ext>
                    </a:extLst>
                  </p:cNvPr>
                  <p:cNvSpPr/>
                  <p:nvPr/>
                </p:nvSpPr>
                <p:spPr>
                  <a:xfrm>
                    <a:off x="-2971607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16E51E52-D224-49D0-89AA-D7EB91372333}"/>
                      </a:ext>
                    </a:extLst>
                  </p:cNvPr>
                  <p:cNvSpPr/>
                  <p:nvPr/>
                </p:nvSpPr>
                <p:spPr>
                  <a:xfrm flipH="1">
                    <a:off x="-1351152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F2C34CC1-6871-4FA3-9DFC-3787B7140BF5}"/>
                    </a:ext>
                  </a:extLst>
                </p:cNvPr>
                <p:cNvGrpSpPr/>
                <p:nvPr/>
              </p:nvGrpSpPr>
              <p:grpSpPr>
                <a:xfrm flipV="1">
                  <a:off x="2283093" y="3966837"/>
                  <a:ext cx="527234" cy="1713053"/>
                  <a:chOff x="-2971607" y="2283171"/>
                  <a:chExt cx="3240910" cy="1713053"/>
                </a:xfrm>
              </p:grpSpPr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FA24B8CF-FF4A-4967-B765-DA086D147A70}"/>
                      </a:ext>
                    </a:extLst>
                  </p:cNvPr>
                  <p:cNvSpPr/>
                  <p:nvPr/>
                </p:nvSpPr>
                <p:spPr>
                  <a:xfrm>
                    <a:off x="-2971607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8B4245A9-D934-4E63-BEF2-B8B8EB4D84FA}"/>
                      </a:ext>
                    </a:extLst>
                  </p:cNvPr>
                  <p:cNvSpPr/>
                  <p:nvPr/>
                </p:nvSpPr>
                <p:spPr>
                  <a:xfrm flipH="1">
                    <a:off x="-1351152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25AB1AFA-0862-4DCA-9DC0-B7BEEAF66F08}"/>
                  </a:ext>
                </a:extLst>
              </p:cNvPr>
              <p:cNvGrpSpPr/>
              <p:nvPr/>
            </p:nvGrpSpPr>
            <p:grpSpPr>
              <a:xfrm>
                <a:off x="6523517" y="2245101"/>
                <a:ext cx="1054467" cy="3434789"/>
                <a:chOff x="2283093" y="2245101"/>
                <a:chExt cx="1054467" cy="3434789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46DBDE4D-D778-4118-AEEA-11C45C986BD5}"/>
                    </a:ext>
                  </a:extLst>
                </p:cNvPr>
                <p:cNvGrpSpPr/>
                <p:nvPr/>
              </p:nvGrpSpPr>
              <p:grpSpPr>
                <a:xfrm>
                  <a:off x="2810326" y="2245101"/>
                  <a:ext cx="527234" cy="1713053"/>
                  <a:chOff x="-2971607" y="2283171"/>
                  <a:chExt cx="3240910" cy="1713053"/>
                </a:xfrm>
              </p:grpSpPr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81FC4927-3789-4363-8A40-F896D3D11669}"/>
                      </a:ext>
                    </a:extLst>
                  </p:cNvPr>
                  <p:cNvSpPr/>
                  <p:nvPr/>
                </p:nvSpPr>
                <p:spPr>
                  <a:xfrm>
                    <a:off x="-2971607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57A8AB82-A92F-4717-9CA8-70028EC93124}"/>
                      </a:ext>
                    </a:extLst>
                  </p:cNvPr>
                  <p:cNvSpPr/>
                  <p:nvPr/>
                </p:nvSpPr>
                <p:spPr>
                  <a:xfrm flipH="1">
                    <a:off x="-1351152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515F905C-9BA6-47B3-862A-435256C9107C}"/>
                    </a:ext>
                  </a:extLst>
                </p:cNvPr>
                <p:cNvGrpSpPr/>
                <p:nvPr/>
              </p:nvGrpSpPr>
              <p:grpSpPr>
                <a:xfrm flipV="1">
                  <a:off x="2283093" y="3966837"/>
                  <a:ext cx="527234" cy="1713053"/>
                  <a:chOff x="-2971607" y="2283171"/>
                  <a:chExt cx="3240910" cy="1713053"/>
                </a:xfrm>
              </p:grpSpPr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E77FE685-B665-44AE-B3B8-512F68A42FE9}"/>
                      </a:ext>
                    </a:extLst>
                  </p:cNvPr>
                  <p:cNvSpPr/>
                  <p:nvPr/>
                </p:nvSpPr>
                <p:spPr>
                  <a:xfrm>
                    <a:off x="-2971607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5A3D31D0-1918-47E0-9141-D450223ECAA7}"/>
                      </a:ext>
                    </a:extLst>
                  </p:cNvPr>
                  <p:cNvSpPr/>
                  <p:nvPr/>
                </p:nvSpPr>
                <p:spPr>
                  <a:xfrm flipH="1">
                    <a:off x="-1351152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52766A9-E4B6-4F27-B6FC-8AA446984D59}"/>
                  </a:ext>
                </a:extLst>
              </p:cNvPr>
              <p:cNvGrpSpPr/>
              <p:nvPr/>
            </p:nvGrpSpPr>
            <p:grpSpPr>
              <a:xfrm>
                <a:off x="7577984" y="2245101"/>
                <a:ext cx="1054467" cy="3434789"/>
                <a:chOff x="2283093" y="2245101"/>
                <a:chExt cx="1054467" cy="3434789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7FD49276-AA49-4EC4-AEA5-D4B4F25ABA77}"/>
                    </a:ext>
                  </a:extLst>
                </p:cNvPr>
                <p:cNvGrpSpPr/>
                <p:nvPr/>
              </p:nvGrpSpPr>
              <p:grpSpPr>
                <a:xfrm>
                  <a:off x="2810326" y="2245101"/>
                  <a:ext cx="527234" cy="1713053"/>
                  <a:chOff x="-2971607" y="2283171"/>
                  <a:chExt cx="3240910" cy="1713053"/>
                </a:xfrm>
              </p:grpSpPr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0D6635C8-17FB-492B-B3ED-FD9E716028FB}"/>
                      </a:ext>
                    </a:extLst>
                  </p:cNvPr>
                  <p:cNvSpPr/>
                  <p:nvPr/>
                </p:nvSpPr>
                <p:spPr>
                  <a:xfrm>
                    <a:off x="-2971607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FEB551B5-00AF-40D8-B5D3-3753CADC61C9}"/>
                      </a:ext>
                    </a:extLst>
                  </p:cNvPr>
                  <p:cNvSpPr/>
                  <p:nvPr/>
                </p:nvSpPr>
                <p:spPr>
                  <a:xfrm flipH="1">
                    <a:off x="-1351152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FE2E4C5C-F47C-422E-BFD1-26A809F20175}"/>
                    </a:ext>
                  </a:extLst>
                </p:cNvPr>
                <p:cNvGrpSpPr/>
                <p:nvPr/>
              </p:nvGrpSpPr>
              <p:grpSpPr>
                <a:xfrm flipV="1">
                  <a:off x="2283093" y="3966837"/>
                  <a:ext cx="527234" cy="1713053"/>
                  <a:chOff x="-2971607" y="2283171"/>
                  <a:chExt cx="3240910" cy="1713053"/>
                </a:xfrm>
              </p:grpSpPr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17AB6ED8-73E3-4440-A564-67007023326B}"/>
                      </a:ext>
                    </a:extLst>
                  </p:cNvPr>
                  <p:cNvSpPr/>
                  <p:nvPr/>
                </p:nvSpPr>
                <p:spPr>
                  <a:xfrm>
                    <a:off x="-2971607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231E280B-6D31-4F6E-AD74-21AC9BD6A451}"/>
                      </a:ext>
                    </a:extLst>
                  </p:cNvPr>
                  <p:cNvSpPr/>
                  <p:nvPr/>
                </p:nvSpPr>
                <p:spPr>
                  <a:xfrm flipH="1">
                    <a:off x="-1351152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DC5F926-4B81-458C-9E17-3F670294045F}"/>
                  </a:ext>
                </a:extLst>
              </p:cNvPr>
              <p:cNvGrpSpPr/>
              <p:nvPr/>
            </p:nvGrpSpPr>
            <p:grpSpPr>
              <a:xfrm>
                <a:off x="8627908" y="2245101"/>
                <a:ext cx="1054467" cy="3434789"/>
                <a:chOff x="2283093" y="2245101"/>
                <a:chExt cx="1054467" cy="343478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730E641B-5F9F-4529-8CC4-FBAB28C7725D}"/>
                    </a:ext>
                  </a:extLst>
                </p:cNvPr>
                <p:cNvGrpSpPr/>
                <p:nvPr/>
              </p:nvGrpSpPr>
              <p:grpSpPr>
                <a:xfrm>
                  <a:off x="2810326" y="2245101"/>
                  <a:ext cx="527234" cy="1713053"/>
                  <a:chOff x="-2971607" y="2283171"/>
                  <a:chExt cx="3240910" cy="1713053"/>
                </a:xfrm>
              </p:grpSpPr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ABA60A75-4ABB-4E62-9C08-8F48D781E7ED}"/>
                      </a:ext>
                    </a:extLst>
                  </p:cNvPr>
                  <p:cNvSpPr/>
                  <p:nvPr/>
                </p:nvSpPr>
                <p:spPr>
                  <a:xfrm>
                    <a:off x="-2971607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7844F4E9-C0AB-44F8-ACA2-B80B684051EA}"/>
                      </a:ext>
                    </a:extLst>
                  </p:cNvPr>
                  <p:cNvSpPr/>
                  <p:nvPr/>
                </p:nvSpPr>
                <p:spPr>
                  <a:xfrm flipH="1">
                    <a:off x="-1351152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C723AF24-AF9B-404A-800F-5DCC5DA582CE}"/>
                    </a:ext>
                  </a:extLst>
                </p:cNvPr>
                <p:cNvGrpSpPr/>
                <p:nvPr/>
              </p:nvGrpSpPr>
              <p:grpSpPr>
                <a:xfrm flipV="1">
                  <a:off x="2283093" y="3966837"/>
                  <a:ext cx="527234" cy="1713053"/>
                  <a:chOff x="-2971607" y="2283171"/>
                  <a:chExt cx="3240910" cy="1713053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0138C09A-B05C-46C7-8220-528C4CA5A2D9}"/>
                      </a:ext>
                    </a:extLst>
                  </p:cNvPr>
                  <p:cNvSpPr/>
                  <p:nvPr/>
                </p:nvSpPr>
                <p:spPr>
                  <a:xfrm>
                    <a:off x="-2971607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20FBBB8A-1FF6-4CEF-B9B3-C989047EC6DE}"/>
                      </a:ext>
                    </a:extLst>
                  </p:cNvPr>
                  <p:cNvSpPr/>
                  <p:nvPr/>
                </p:nvSpPr>
                <p:spPr>
                  <a:xfrm flipH="1">
                    <a:off x="-1351152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B6B27A4-E5AD-4505-8794-AF271392F2F4}"/>
                  </a:ext>
                </a:extLst>
              </p:cNvPr>
              <p:cNvGrpSpPr/>
              <p:nvPr/>
            </p:nvGrpSpPr>
            <p:grpSpPr>
              <a:xfrm>
                <a:off x="10722537" y="2245101"/>
                <a:ext cx="1054467" cy="3434789"/>
                <a:chOff x="2283093" y="2245101"/>
                <a:chExt cx="1054467" cy="3434789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6F0F9F7E-3C7B-49E0-A2A0-61665770A827}"/>
                    </a:ext>
                  </a:extLst>
                </p:cNvPr>
                <p:cNvGrpSpPr/>
                <p:nvPr/>
              </p:nvGrpSpPr>
              <p:grpSpPr>
                <a:xfrm>
                  <a:off x="2810326" y="2245101"/>
                  <a:ext cx="527234" cy="1713053"/>
                  <a:chOff x="-2971607" y="2283171"/>
                  <a:chExt cx="3240910" cy="1713053"/>
                </a:xfrm>
              </p:grpSpPr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3EB41BA3-5D0B-433F-933B-2E0DD81CEBB3}"/>
                      </a:ext>
                    </a:extLst>
                  </p:cNvPr>
                  <p:cNvSpPr/>
                  <p:nvPr/>
                </p:nvSpPr>
                <p:spPr>
                  <a:xfrm>
                    <a:off x="-2971607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E9B8D1E8-53C6-4CCE-B3DB-12A488F2AB8E}"/>
                      </a:ext>
                    </a:extLst>
                  </p:cNvPr>
                  <p:cNvSpPr/>
                  <p:nvPr/>
                </p:nvSpPr>
                <p:spPr>
                  <a:xfrm flipH="1">
                    <a:off x="-1351152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F992936-558A-4B51-8764-FDB7EB2D607D}"/>
                    </a:ext>
                  </a:extLst>
                </p:cNvPr>
                <p:cNvGrpSpPr/>
                <p:nvPr/>
              </p:nvGrpSpPr>
              <p:grpSpPr>
                <a:xfrm flipV="1">
                  <a:off x="2283093" y="3966837"/>
                  <a:ext cx="527234" cy="1713053"/>
                  <a:chOff x="-2971607" y="2283171"/>
                  <a:chExt cx="3240910" cy="1713053"/>
                </a:xfrm>
              </p:grpSpPr>
              <p:sp>
                <p:nvSpPr>
                  <p:cNvPr id="72" name="Freeform: Shape 71">
                    <a:extLst>
                      <a:ext uri="{FF2B5EF4-FFF2-40B4-BE49-F238E27FC236}">
                        <a16:creationId xmlns:a16="http://schemas.microsoft.com/office/drawing/2014/main" id="{84830699-E097-4B33-BCF3-BCFEB810BFA4}"/>
                      </a:ext>
                    </a:extLst>
                  </p:cNvPr>
                  <p:cNvSpPr/>
                  <p:nvPr/>
                </p:nvSpPr>
                <p:spPr>
                  <a:xfrm>
                    <a:off x="-2971607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3" name="Freeform: Shape 72">
                    <a:extLst>
                      <a:ext uri="{FF2B5EF4-FFF2-40B4-BE49-F238E27FC236}">
                        <a16:creationId xmlns:a16="http://schemas.microsoft.com/office/drawing/2014/main" id="{43F315E6-82D4-4912-926C-1139783B2043}"/>
                      </a:ext>
                    </a:extLst>
                  </p:cNvPr>
                  <p:cNvSpPr/>
                  <p:nvPr/>
                </p:nvSpPr>
                <p:spPr>
                  <a:xfrm flipH="1">
                    <a:off x="-1351152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C2EAB44-CA10-4652-9EC6-417843E89D51}"/>
              </a:ext>
            </a:extLst>
          </p:cNvPr>
          <p:cNvGrpSpPr/>
          <p:nvPr/>
        </p:nvGrpSpPr>
        <p:grpSpPr>
          <a:xfrm>
            <a:off x="4623521" y="2245101"/>
            <a:ext cx="2527017" cy="3434789"/>
            <a:chOff x="2089643" y="2245101"/>
            <a:chExt cx="2527017" cy="3434789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9F30E0A-3054-43E8-9E20-4F03C0472EC0}"/>
                </a:ext>
              </a:extLst>
            </p:cNvPr>
            <p:cNvGrpSpPr/>
            <p:nvPr/>
          </p:nvGrpSpPr>
          <p:grpSpPr>
            <a:xfrm>
              <a:off x="4058200" y="2245101"/>
              <a:ext cx="280670" cy="3434789"/>
              <a:chOff x="2283093" y="2245101"/>
              <a:chExt cx="1054467" cy="3434789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EE04CD26-E126-485C-823B-E8EF44694424}"/>
                  </a:ext>
                </a:extLst>
              </p:cNvPr>
              <p:cNvGrpSpPr/>
              <p:nvPr/>
            </p:nvGrpSpPr>
            <p:grpSpPr>
              <a:xfrm>
                <a:off x="2810326" y="2245101"/>
                <a:ext cx="527234" cy="1713053"/>
                <a:chOff x="-2971607" y="2283171"/>
                <a:chExt cx="3240910" cy="1713053"/>
              </a:xfrm>
            </p:grpSpPr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2C02E39D-DC27-4A8B-B77E-E85D908C39DF}"/>
                    </a:ext>
                  </a:extLst>
                </p:cNvPr>
                <p:cNvSpPr/>
                <p:nvPr/>
              </p:nvSpPr>
              <p:spPr>
                <a:xfrm>
                  <a:off x="-2971607" y="2283171"/>
                  <a:ext cx="1620455" cy="1713053"/>
                </a:xfrm>
                <a:custGeom>
                  <a:avLst/>
                  <a:gdLst>
                    <a:gd name="connsiteX0" fmla="*/ 0 w 1620455"/>
                    <a:gd name="connsiteY0" fmla="*/ 1713053 h 1713053"/>
                    <a:gd name="connsiteX1" fmla="*/ 1620455 w 1620455"/>
                    <a:gd name="connsiteY1" fmla="*/ 0 h 1713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20455" h="1713053">
                      <a:moveTo>
                        <a:pt x="0" y="1713053"/>
                      </a:moveTo>
                      <a:cubicBezTo>
                        <a:pt x="536293" y="856526"/>
                        <a:pt x="1072587" y="0"/>
                        <a:pt x="1620455" y="0"/>
                      </a:cubicBezTo>
                    </a:path>
                  </a:pathLst>
                </a:cu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B73F37C5-AC0A-4A59-837F-6F8B525164F4}"/>
                    </a:ext>
                  </a:extLst>
                </p:cNvPr>
                <p:cNvSpPr/>
                <p:nvPr/>
              </p:nvSpPr>
              <p:spPr>
                <a:xfrm flipH="1">
                  <a:off x="-1351152" y="2283171"/>
                  <a:ext cx="1620455" cy="1713053"/>
                </a:xfrm>
                <a:custGeom>
                  <a:avLst/>
                  <a:gdLst>
                    <a:gd name="connsiteX0" fmla="*/ 0 w 1620455"/>
                    <a:gd name="connsiteY0" fmla="*/ 1713053 h 1713053"/>
                    <a:gd name="connsiteX1" fmla="*/ 1620455 w 1620455"/>
                    <a:gd name="connsiteY1" fmla="*/ 0 h 1713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20455" h="1713053">
                      <a:moveTo>
                        <a:pt x="0" y="1713053"/>
                      </a:moveTo>
                      <a:cubicBezTo>
                        <a:pt x="536293" y="856526"/>
                        <a:pt x="1072587" y="0"/>
                        <a:pt x="1620455" y="0"/>
                      </a:cubicBezTo>
                    </a:path>
                  </a:pathLst>
                </a:cu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A66C92DC-6B4B-4F01-80E3-58E007F385F9}"/>
                  </a:ext>
                </a:extLst>
              </p:cNvPr>
              <p:cNvGrpSpPr/>
              <p:nvPr/>
            </p:nvGrpSpPr>
            <p:grpSpPr>
              <a:xfrm flipV="1">
                <a:off x="2283093" y="3966837"/>
                <a:ext cx="527234" cy="1713053"/>
                <a:chOff x="-2971607" y="2283171"/>
                <a:chExt cx="3240910" cy="1713053"/>
              </a:xfrm>
            </p:grpSpPr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691B910C-8169-4ADC-9397-BDE4AE6D06A5}"/>
                    </a:ext>
                  </a:extLst>
                </p:cNvPr>
                <p:cNvSpPr/>
                <p:nvPr/>
              </p:nvSpPr>
              <p:spPr>
                <a:xfrm>
                  <a:off x="-2971607" y="2283171"/>
                  <a:ext cx="1620455" cy="1713053"/>
                </a:xfrm>
                <a:custGeom>
                  <a:avLst/>
                  <a:gdLst>
                    <a:gd name="connsiteX0" fmla="*/ 0 w 1620455"/>
                    <a:gd name="connsiteY0" fmla="*/ 1713053 h 1713053"/>
                    <a:gd name="connsiteX1" fmla="*/ 1620455 w 1620455"/>
                    <a:gd name="connsiteY1" fmla="*/ 0 h 1713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20455" h="1713053">
                      <a:moveTo>
                        <a:pt x="0" y="1713053"/>
                      </a:moveTo>
                      <a:cubicBezTo>
                        <a:pt x="536293" y="856526"/>
                        <a:pt x="1072587" y="0"/>
                        <a:pt x="1620455" y="0"/>
                      </a:cubicBezTo>
                    </a:path>
                  </a:pathLst>
                </a:cu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DE1B5206-306E-400C-B320-B57A8E1C2B9A}"/>
                    </a:ext>
                  </a:extLst>
                </p:cNvPr>
                <p:cNvSpPr/>
                <p:nvPr/>
              </p:nvSpPr>
              <p:spPr>
                <a:xfrm flipH="1">
                  <a:off x="-1351152" y="2283171"/>
                  <a:ext cx="1620455" cy="1713053"/>
                </a:xfrm>
                <a:custGeom>
                  <a:avLst/>
                  <a:gdLst>
                    <a:gd name="connsiteX0" fmla="*/ 0 w 1620455"/>
                    <a:gd name="connsiteY0" fmla="*/ 1713053 h 1713053"/>
                    <a:gd name="connsiteX1" fmla="*/ 1620455 w 1620455"/>
                    <a:gd name="connsiteY1" fmla="*/ 0 h 1713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20455" h="1713053">
                      <a:moveTo>
                        <a:pt x="0" y="1713053"/>
                      </a:moveTo>
                      <a:cubicBezTo>
                        <a:pt x="536293" y="856526"/>
                        <a:pt x="1072587" y="0"/>
                        <a:pt x="1620455" y="0"/>
                      </a:cubicBezTo>
                    </a:path>
                  </a:pathLst>
                </a:cu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C140B78C-93D6-4147-9AED-C2D0535417B3}"/>
                </a:ext>
              </a:extLst>
            </p:cNvPr>
            <p:cNvGrpSpPr/>
            <p:nvPr/>
          </p:nvGrpSpPr>
          <p:grpSpPr>
            <a:xfrm>
              <a:off x="2089643" y="2245101"/>
              <a:ext cx="2527017" cy="3434789"/>
              <a:chOff x="2283093" y="2245101"/>
              <a:chExt cx="9493911" cy="3434789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B2173DE8-F0FD-4572-AF07-E9B6FB844107}"/>
                  </a:ext>
                </a:extLst>
              </p:cNvPr>
              <p:cNvGrpSpPr/>
              <p:nvPr/>
            </p:nvGrpSpPr>
            <p:grpSpPr>
              <a:xfrm>
                <a:off x="2283093" y="2245101"/>
                <a:ext cx="1054467" cy="3434789"/>
                <a:chOff x="2283093" y="2245101"/>
                <a:chExt cx="1054467" cy="3434789"/>
              </a:xfrm>
            </p:grpSpPr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EC09D2DC-89D4-41AE-AF77-8CEE79CDA55B}"/>
                    </a:ext>
                  </a:extLst>
                </p:cNvPr>
                <p:cNvGrpSpPr/>
                <p:nvPr/>
              </p:nvGrpSpPr>
              <p:grpSpPr>
                <a:xfrm>
                  <a:off x="2810326" y="2245101"/>
                  <a:ext cx="527234" cy="1713053"/>
                  <a:chOff x="-2971607" y="2283171"/>
                  <a:chExt cx="3240910" cy="1713053"/>
                </a:xfrm>
              </p:grpSpPr>
              <p:sp>
                <p:nvSpPr>
                  <p:cNvPr id="195" name="Freeform: Shape 194">
                    <a:extLst>
                      <a:ext uri="{FF2B5EF4-FFF2-40B4-BE49-F238E27FC236}">
                        <a16:creationId xmlns:a16="http://schemas.microsoft.com/office/drawing/2014/main" id="{4C4DD356-EF4E-4EDF-94B6-F19076B06D37}"/>
                      </a:ext>
                    </a:extLst>
                  </p:cNvPr>
                  <p:cNvSpPr/>
                  <p:nvPr/>
                </p:nvSpPr>
                <p:spPr>
                  <a:xfrm>
                    <a:off x="-2971607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96" name="Freeform: Shape 195">
                    <a:extLst>
                      <a:ext uri="{FF2B5EF4-FFF2-40B4-BE49-F238E27FC236}">
                        <a16:creationId xmlns:a16="http://schemas.microsoft.com/office/drawing/2014/main" id="{E7BC1EAD-D594-439F-9383-33B409B7F7B1}"/>
                      </a:ext>
                    </a:extLst>
                  </p:cNvPr>
                  <p:cNvSpPr/>
                  <p:nvPr/>
                </p:nvSpPr>
                <p:spPr>
                  <a:xfrm flipH="1">
                    <a:off x="-1351152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3C4D2E56-D007-46C1-A7A9-109F2CB1C066}"/>
                    </a:ext>
                  </a:extLst>
                </p:cNvPr>
                <p:cNvGrpSpPr/>
                <p:nvPr/>
              </p:nvGrpSpPr>
              <p:grpSpPr>
                <a:xfrm flipV="1">
                  <a:off x="2283093" y="3966837"/>
                  <a:ext cx="527234" cy="1713053"/>
                  <a:chOff x="-2971607" y="2283171"/>
                  <a:chExt cx="3240910" cy="1713053"/>
                </a:xfrm>
              </p:grpSpPr>
              <p:sp>
                <p:nvSpPr>
                  <p:cNvPr id="193" name="Freeform: Shape 192">
                    <a:extLst>
                      <a:ext uri="{FF2B5EF4-FFF2-40B4-BE49-F238E27FC236}">
                        <a16:creationId xmlns:a16="http://schemas.microsoft.com/office/drawing/2014/main" id="{E1913B93-52B5-4EE6-8B69-009AAA2C3B2F}"/>
                      </a:ext>
                    </a:extLst>
                  </p:cNvPr>
                  <p:cNvSpPr/>
                  <p:nvPr/>
                </p:nvSpPr>
                <p:spPr>
                  <a:xfrm>
                    <a:off x="-2971607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94" name="Freeform: Shape 193">
                    <a:extLst>
                      <a:ext uri="{FF2B5EF4-FFF2-40B4-BE49-F238E27FC236}">
                        <a16:creationId xmlns:a16="http://schemas.microsoft.com/office/drawing/2014/main" id="{DE84EC34-FA5B-4174-B233-4619F68E22CE}"/>
                      </a:ext>
                    </a:extLst>
                  </p:cNvPr>
                  <p:cNvSpPr/>
                  <p:nvPr/>
                </p:nvSpPr>
                <p:spPr>
                  <a:xfrm flipH="1">
                    <a:off x="-1351152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1F6451A5-B4C5-4845-851E-B84F675A783F}"/>
                  </a:ext>
                </a:extLst>
              </p:cNvPr>
              <p:cNvGrpSpPr/>
              <p:nvPr/>
            </p:nvGrpSpPr>
            <p:grpSpPr>
              <a:xfrm>
                <a:off x="3333018" y="2245101"/>
                <a:ext cx="1054467" cy="3434789"/>
                <a:chOff x="2283093" y="2245101"/>
                <a:chExt cx="1054467" cy="3434789"/>
              </a:xfrm>
            </p:grpSpPr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38EFDEC5-F0E5-4979-AD9D-FA7BD486DB19}"/>
                    </a:ext>
                  </a:extLst>
                </p:cNvPr>
                <p:cNvGrpSpPr/>
                <p:nvPr/>
              </p:nvGrpSpPr>
              <p:grpSpPr>
                <a:xfrm>
                  <a:off x="2810326" y="2245101"/>
                  <a:ext cx="527234" cy="1713053"/>
                  <a:chOff x="-2971607" y="2283171"/>
                  <a:chExt cx="3240910" cy="1713053"/>
                </a:xfrm>
              </p:grpSpPr>
              <p:sp>
                <p:nvSpPr>
                  <p:cNvPr id="189" name="Freeform: Shape 188">
                    <a:extLst>
                      <a:ext uri="{FF2B5EF4-FFF2-40B4-BE49-F238E27FC236}">
                        <a16:creationId xmlns:a16="http://schemas.microsoft.com/office/drawing/2014/main" id="{7D7F14FE-8095-4603-9F01-CD3894A4C1EF}"/>
                      </a:ext>
                    </a:extLst>
                  </p:cNvPr>
                  <p:cNvSpPr/>
                  <p:nvPr/>
                </p:nvSpPr>
                <p:spPr>
                  <a:xfrm>
                    <a:off x="-2971607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90" name="Freeform: Shape 189">
                    <a:extLst>
                      <a:ext uri="{FF2B5EF4-FFF2-40B4-BE49-F238E27FC236}">
                        <a16:creationId xmlns:a16="http://schemas.microsoft.com/office/drawing/2014/main" id="{1856FBEA-F5CB-4A18-A942-93A0796A1CD9}"/>
                      </a:ext>
                    </a:extLst>
                  </p:cNvPr>
                  <p:cNvSpPr/>
                  <p:nvPr/>
                </p:nvSpPr>
                <p:spPr>
                  <a:xfrm flipH="1">
                    <a:off x="-1351152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86" name="Group 185">
                  <a:extLst>
                    <a:ext uri="{FF2B5EF4-FFF2-40B4-BE49-F238E27FC236}">
                      <a16:creationId xmlns:a16="http://schemas.microsoft.com/office/drawing/2014/main" id="{9CFF5562-76B7-4EAC-A45E-04573A113968}"/>
                    </a:ext>
                  </a:extLst>
                </p:cNvPr>
                <p:cNvGrpSpPr/>
                <p:nvPr/>
              </p:nvGrpSpPr>
              <p:grpSpPr>
                <a:xfrm flipV="1">
                  <a:off x="2283093" y="3966837"/>
                  <a:ext cx="527234" cy="1713053"/>
                  <a:chOff x="-2971607" y="2283171"/>
                  <a:chExt cx="3240910" cy="1713053"/>
                </a:xfrm>
              </p:grpSpPr>
              <p:sp>
                <p:nvSpPr>
                  <p:cNvPr id="187" name="Freeform: Shape 186">
                    <a:extLst>
                      <a:ext uri="{FF2B5EF4-FFF2-40B4-BE49-F238E27FC236}">
                        <a16:creationId xmlns:a16="http://schemas.microsoft.com/office/drawing/2014/main" id="{C7A4E26B-459C-469E-8123-A8C9C0962889}"/>
                      </a:ext>
                    </a:extLst>
                  </p:cNvPr>
                  <p:cNvSpPr/>
                  <p:nvPr/>
                </p:nvSpPr>
                <p:spPr>
                  <a:xfrm>
                    <a:off x="-2971607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88" name="Freeform: Shape 187">
                    <a:extLst>
                      <a:ext uri="{FF2B5EF4-FFF2-40B4-BE49-F238E27FC236}">
                        <a16:creationId xmlns:a16="http://schemas.microsoft.com/office/drawing/2014/main" id="{99A94DC6-E360-446C-BC0C-DE8FDC0670E6}"/>
                      </a:ext>
                    </a:extLst>
                  </p:cNvPr>
                  <p:cNvSpPr/>
                  <p:nvPr/>
                </p:nvSpPr>
                <p:spPr>
                  <a:xfrm flipH="1">
                    <a:off x="-1351152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CEDEE780-D81D-45FF-95F0-F9F5273A7DC7}"/>
                  </a:ext>
                </a:extLst>
              </p:cNvPr>
              <p:cNvGrpSpPr/>
              <p:nvPr/>
            </p:nvGrpSpPr>
            <p:grpSpPr>
              <a:xfrm>
                <a:off x="4405313" y="2245101"/>
                <a:ext cx="1054467" cy="3434789"/>
                <a:chOff x="2283093" y="2245101"/>
                <a:chExt cx="1054467" cy="3434789"/>
              </a:xfrm>
            </p:grpSpPr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0D6D2A5D-4291-4F8F-9C68-CFF304F03B5D}"/>
                    </a:ext>
                  </a:extLst>
                </p:cNvPr>
                <p:cNvGrpSpPr/>
                <p:nvPr/>
              </p:nvGrpSpPr>
              <p:grpSpPr>
                <a:xfrm>
                  <a:off x="2810326" y="2245101"/>
                  <a:ext cx="527234" cy="1713053"/>
                  <a:chOff x="-2971607" y="2283171"/>
                  <a:chExt cx="3240910" cy="1713053"/>
                </a:xfrm>
              </p:grpSpPr>
              <p:sp>
                <p:nvSpPr>
                  <p:cNvPr id="183" name="Freeform: Shape 182">
                    <a:extLst>
                      <a:ext uri="{FF2B5EF4-FFF2-40B4-BE49-F238E27FC236}">
                        <a16:creationId xmlns:a16="http://schemas.microsoft.com/office/drawing/2014/main" id="{E28D728A-3587-4FB1-8EFD-9E64FB076AE7}"/>
                      </a:ext>
                    </a:extLst>
                  </p:cNvPr>
                  <p:cNvSpPr/>
                  <p:nvPr/>
                </p:nvSpPr>
                <p:spPr>
                  <a:xfrm>
                    <a:off x="-2971607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84" name="Freeform: Shape 183">
                    <a:extLst>
                      <a:ext uri="{FF2B5EF4-FFF2-40B4-BE49-F238E27FC236}">
                        <a16:creationId xmlns:a16="http://schemas.microsoft.com/office/drawing/2014/main" id="{C7BA2842-2864-405A-BB0B-B9999DFA762E}"/>
                      </a:ext>
                    </a:extLst>
                  </p:cNvPr>
                  <p:cNvSpPr/>
                  <p:nvPr/>
                </p:nvSpPr>
                <p:spPr>
                  <a:xfrm flipH="1">
                    <a:off x="-1351152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112A98CB-0C16-4915-B6E4-DA5C64D39C13}"/>
                    </a:ext>
                  </a:extLst>
                </p:cNvPr>
                <p:cNvGrpSpPr/>
                <p:nvPr/>
              </p:nvGrpSpPr>
              <p:grpSpPr>
                <a:xfrm flipV="1">
                  <a:off x="2283093" y="3966837"/>
                  <a:ext cx="527234" cy="1713053"/>
                  <a:chOff x="-2971607" y="2283171"/>
                  <a:chExt cx="3240910" cy="1713053"/>
                </a:xfrm>
              </p:grpSpPr>
              <p:sp>
                <p:nvSpPr>
                  <p:cNvPr id="181" name="Freeform: Shape 180">
                    <a:extLst>
                      <a:ext uri="{FF2B5EF4-FFF2-40B4-BE49-F238E27FC236}">
                        <a16:creationId xmlns:a16="http://schemas.microsoft.com/office/drawing/2014/main" id="{F69C38FD-6D3D-4563-A554-329D93909CF1}"/>
                      </a:ext>
                    </a:extLst>
                  </p:cNvPr>
                  <p:cNvSpPr/>
                  <p:nvPr/>
                </p:nvSpPr>
                <p:spPr>
                  <a:xfrm>
                    <a:off x="-2971607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82" name="Freeform: Shape 181">
                    <a:extLst>
                      <a:ext uri="{FF2B5EF4-FFF2-40B4-BE49-F238E27FC236}">
                        <a16:creationId xmlns:a16="http://schemas.microsoft.com/office/drawing/2014/main" id="{418A35E0-0E04-4A16-BED7-9E9379650FEA}"/>
                      </a:ext>
                    </a:extLst>
                  </p:cNvPr>
                  <p:cNvSpPr/>
                  <p:nvPr/>
                </p:nvSpPr>
                <p:spPr>
                  <a:xfrm flipH="1">
                    <a:off x="-1351152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86558A1E-EDDF-4156-994D-BD17E563B8EE}"/>
                  </a:ext>
                </a:extLst>
              </p:cNvPr>
              <p:cNvGrpSpPr/>
              <p:nvPr/>
            </p:nvGrpSpPr>
            <p:grpSpPr>
              <a:xfrm>
                <a:off x="5457151" y="2245101"/>
                <a:ext cx="1054467" cy="3434789"/>
                <a:chOff x="2283093" y="2245101"/>
                <a:chExt cx="1054467" cy="3434789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F91E45B6-8F2B-4479-BCBD-3247DE6A32FF}"/>
                    </a:ext>
                  </a:extLst>
                </p:cNvPr>
                <p:cNvGrpSpPr/>
                <p:nvPr/>
              </p:nvGrpSpPr>
              <p:grpSpPr>
                <a:xfrm>
                  <a:off x="2810326" y="2245101"/>
                  <a:ext cx="527234" cy="1713053"/>
                  <a:chOff x="-2971607" y="2283171"/>
                  <a:chExt cx="3240910" cy="1713053"/>
                </a:xfrm>
              </p:grpSpPr>
              <p:sp>
                <p:nvSpPr>
                  <p:cNvPr id="177" name="Freeform: Shape 176">
                    <a:extLst>
                      <a:ext uri="{FF2B5EF4-FFF2-40B4-BE49-F238E27FC236}">
                        <a16:creationId xmlns:a16="http://schemas.microsoft.com/office/drawing/2014/main" id="{4C4B662B-0DA7-4B55-8C14-4F8207C29FE2}"/>
                      </a:ext>
                    </a:extLst>
                  </p:cNvPr>
                  <p:cNvSpPr/>
                  <p:nvPr/>
                </p:nvSpPr>
                <p:spPr>
                  <a:xfrm>
                    <a:off x="-2971607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78" name="Freeform: Shape 177">
                    <a:extLst>
                      <a:ext uri="{FF2B5EF4-FFF2-40B4-BE49-F238E27FC236}">
                        <a16:creationId xmlns:a16="http://schemas.microsoft.com/office/drawing/2014/main" id="{492BD6C3-DB39-469D-B20E-0258568A4DC5}"/>
                      </a:ext>
                    </a:extLst>
                  </p:cNvPr>
                  <p:cNvSpPr/>
                  <p:nvPr/>
                </p:nvSpPr>
                <p:spPr>
                  <a:xfrm flipH="1">
                    <a:off x="-1351152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B147BB94-D170-49D0-834E-ABD3FD78E681}"/>
                    </a:ext>
                  </a:extLst>
                </p:cNvPr>
                <p:cNvGrpSpPr/>
                <p:nvPr/>
              </p:nvGrpSpPr>
              <p:grpSpPr>
                <a:xfrm flipV="1">
                  <a:off x="2283093" y="3966837"/>
                  <a:ext cx="527234" cy="1713053"/>
                  <a:chOff x="-2971607" y="2283171"/>
                  <a:chExt cx="3240910" cy="1713053"/>
                </a:xfrm>
              </p:grpSpPr>
              <p:sp>
                <p:nvSpPr>
                  <p:cNvPr id="175" name="Freeform: Shape 174">
                    <a:extLst>
                      <a:ext uri="{FF2B5EF4-FFF2-40B4-BE49-F238E27FC236}">
                        <a16:creationId xmlns:a16="http://schemas.microsoft.com/office/drawing/2014/main" id="{D9867EA9-3276-484E-8556-3E0658C37898}"/>
                      </a:ext>
                    </a:extLst>
                  </p:cNvPr>
                  <p:cNvSpPr/>
                  <p:nvPr/>
                </p:nvSpPr>
                <p:spPr>
                  <a:xfrm>
                    <a:off x="-2971607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76" name="Freeform: Shape 175">
                    <a:extLst>
                      <a:ext uri="{FF2B5EF4-FFF2-40B4-BE49-F238E27FC236}">
                        <a16:creationId xmlns:a16="http://schemas.microsoft.com/office/drawing/2014/main" id="{C835E246-86B8-4926-AC12-EAD04C0B8B74}"/>
                      </a:ext>
                    </a:extLst>
                  </p:cNvPr>
                  <p:cNvSpPr/>
                  <p:nvPr/>
                </p:nvSpPr>
                <p:spPr>
                  <a:xfrm flipH="1">
                    <a:off x="-1351152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DA3FE574-E933-4BA9-815B-82EB0ACA6A75}"/>
                  </a:ext>
                </a:extLst>
              </p:cNvPr>
              <p:cNvGrpSpPr/>
              <p:nvPr/>
            </p:nvGrpSpPr>
            <p:grpSpPr>
              <a:xfrm>
                <a:off x="6523517" y="2245101"/>
                <a:ext cx="1054467" cy="3434789"/>
                <a:chOff x="2283093" y="2245101"/>
                <a:chExt cx="1054467" cy="3434789"/>
              </a:xfrm>
            </p:grpSpPr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2DC1AB1A-47D5-4CEA-A0DA-D63E2838FD3D}"/>
                    </a:ext>
                  </a:extLst>
                </p:cNvPr>
                <p:cNvGrpSpPr/>
                <p:nvPr/>
              </p:nvGrpSpPr>
              <p:grpSpPr>
                <a:xfrm>
                  <a:off x="2810326" y="2245101"/>
                  <a:ext cx="527234" cy="1713053"/>
                  <a:chOff x="-2971607" y="2283171"/>
                  <a:chExt cx="3240910" cy="1713053"/>
                </a:xfrm>
              </p:grpSpPr>
              <p:sp>
                <p:nvSpPr>
                  <p:cNvPr id="171" name="Freeform: Shape 170">
                    <a:extLst>
                      <a:ext uri="{FF2B5EF4-FFF2-40B4-BE49-F238E27FC236}">
                        <a16:creationId xmlns:a16="http://schemas.microsoft.com/office/drawing/2014/main" id="{8C15E94F-87AC-4ADF-8789-4FC5ACF2EF30}"/>
                      </a:ext>
                    </a:extLst>
                  </p:cNvPr>
                  <p:cNvSpPr/>
                  <p:nvPr/>
                </p:nvSpPr>
                <p:spPr>
                  <a:xfrm>
                    <a:off x="-2971607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72" name="Freeform: Shape 171">
                    <a:extLst>
                      <a:ext uri="{FF2B5EF4-FFF2-40B4-BE49-F238E27FC236}">
                        <a16:creationId xmlns:a16="http://schemas.microsoft.com/office/drawing/2014/main" id="{CAD92F9B-C2E6-42B7-B870-E5755AC25C5D}"/>
                      </a:ext>
                    </a:extLst>
                  </p:cNvPr>
                  <p:cNvSpPr/>
                  <p:nvPr/>
                </p:nvSpPr>
                <p:spPr>
                  <a:xfrm flipH="1">
                    <a:off x="-1351152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68" name="Group 167">
                  <a:extLst>
                    <a:ext uri="{FF2B5EF4-FFF2-40B4-BE49-F238E27FC236}">
                      <a16:creationId xmlns:a16="http://schemas.microsoft.com/office/drawing/2014/main" id="{B5077399-33F1-4E32-B6EA-26C14C315C5D}"/>
                    </a:ext>
                  </a:extLst>
                </p:cNvPr>
                <p:cNvGrpSpPr/>
                <p:nvPr/>
              </p:nvGrpSpPr>
              <p:grpSpPr>
                <a:xfrm flipV="1">
                  <a:off x="2283093" y="3966837"/>
                  <a:ext cx="527234" cy="1713053"/>
                  <a:chOff x="-2971607" y="2283171"/>
                  <a:chExt cx="3240910" cy="1713053"/>
                </a:xfrm>
              </p:grpSpPr>
              <p:sp>
                <p:nvSpPr>
                  <p:cNvPr id="169" name="Freeform: Shape 168">
                    <a:extLst>
                      <a:ext uri="{FF2B5EF4-FFF2-40B4-BE49-F238E27FC236}">
                        <a16:creationId xmlns:a16="http://schemas.microsoft.com/office/drawing/2014/main" id="{85220ECC-F179-4359-A9DD-DA1E0C1662E9}"/>
                      </a:ext>
                    </a:extLst>
                  </p:cNvPr>
                  <p:cNvSpPr/>
                  <p:nvPr/>
                </p:nvSpPr>
                <p:spPr>
                  <a:xfrm>
                    <a:off x="-2971607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70" name="Freeform: Shape 169">
                    <a:extLst>
                      <a:ext uri="{FF2B5EF4-FFF2-40B4-BE49-F238E27FC236}">
                        <a16:creationId xmlns:a16="http://schemas.microsoft.com/office/drawing/2014/main" id="{56864449-8B87-475E-BE4C-D0DF9E2573B7}"/>
                      </a:ext>
                    </a:extLst>
                  </p:cNvPr>
                  <p:cNvSpPr/>
                  <p:nvPr/>
                </p:nvSpPr>
                <p:spPr>
                  <a:xfrm flipH="1">
                    <a:off x="-1351152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54470C82-AF13-423A-BAB1-57928C6FED7E}"/>
                  </a:ext>
                </a:extLst>
              </p:cNvPr>
              <p:cNvGrpSpPr/>
              <p:nvPr/>
            </p:nvGrpSpPr>
            <p:grpSpPr>
              <a:xfrm>
                <a:off x="7577984" y="2245101"/>
                <a:ext cx="1054467" cy="3434789"/>
                <a:chOff x="2283093" y="2245101"/>
                <a:chExt cx="1054467" cy="3434789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74FD4B63-DFB8-4289-9BCE-CE5A3E39205F}"/>
                    </a:ext>
                  </a:extLst>
                </p:cNvPr>
                <p:cNvGrpSpPr/>
                <p:nvPr/>
              </p:nvGrpSpPr>
              <p:grpSpPr>
                <a:xfrm>
                  <a:off x="2810326" y="2245101"/>
                  <a:ext cx="527234" cy="1713053"/>
                  <a:chOff x="-2971607" y="2283171"/>
                  <a:chExt cx="3240910" cy="1713053"/>
                </a:xfrm>
              </p:grpSpPr>
              <p:sp>
                <p:nvSpPr>
                  <p:cNvPr id="165" name="Freeform: Shape 164">
                    <a:extLst>
                      <a:ext uri="{FF2B5EF4-FFF2-40B4-BE49-F238E27FC236}">
                        <a16:creationId xmlns:a16="http://schemas.microsoft.com/office/drawing/2014/main" id="{5F922367-AE1B-420F-98FC-3E8AE905E0A9}"/>
                      </a:ext>
                    </a:extLst>
                  </p:cNvPr>
                  <p:cNvSpPr/>
                  <p:nvPr/>
                </p:nvSpPr>
                <p:spPr>
                  <a:xfrm>
                    <a:off x="-2971607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66" name="Freeform: Shape 165">
                    <a:extLst>
                      <a:ext uri="{FF2B5EF4-FFF2-40B4-BE49-F238E27FC236}">
                        <a16:creationId xmlns:a16="http://schemas.microsoft.com/office/drawing/2014/main" id="{3A81B074-00D3-403F-B2EF-A1FD6405A057}"/>
                      </a:ext>
                    </a:extLst>
                  </p:cNvPr>
                  <p:cNvSpPr/>
                  <p:nvPr/>
                </p:nvSpPr>
                <p:spPr>
                  <a:xfrm flipH="1">
                    <a:off x="-1351152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52D4A15F-96F8-4EE7-93CB-3118D8C5E705}"/>
                    </a:ext>
                  </a:extLst>
                </p:cNvPr>
                <p:cNvGrpSpPr/>
                <p:nvPr/>
              </p:nvGrpSpPr>
              <p:grpSpPr>
                <a:xfrm flipV="1">
                  <a:off x="2283093" y="3966837"/>
                  <a:ext cx="527234" cy="1713053"/>
                  <a:chOff x="-2971607" y="2283171"/>
                  <a:chExt cx="3240910" cy="1713053"/>
                </a:xfrm>
              </p:grpSpPr>
              <p:sp>
                <p:nvSpPr>
                  <p:cNvPr id="163" name="Freeform: Shape 162">
                    <a:extLst>
                      <a:ext uri="{FF2B5EF4-FFF2-40B4-BE49-F238E27FC236}">
                        <a16:creationId xmlns:a16="http://schemas.microsoft.com/office/drawing/2014/main" id="{F225560C-71DC-469D-9EBB-6CB07936F3FC}"/>
                      </a:ext>
                    </a:extLst>
                  </p:cNvPr>
                  <p:cNvSpPr/>
                  <p:nvPr/>
                </p:nvSpPr>
                <p:spPr>
                  <a:xfrm>
                    <a:off x="-2971607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64" name="Freeform: Shape 163">
                    <a:extLst>
                      <a:ext uri="{FF2B5EF4-FFF2-40B4-BE49-F238E27FC236}">
                        <a16:creationId xmlns:a16="http://schemas.microsoft.com/office/drawing/2014/main" id="{A15EFFF0-F73C-44BF-8783-4BCD350A3517}"/>
                      </a:ext>
                    </a:extLst>
                  </p:cNvPr>
                  <p:cNvSpPr/>
                  <p:nvPr/>
                </p:nvSpPr>
                <p:spPr>
                  <a:xfrm flipH="1">
                    <a:off x="-1351152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1CB7F653-ABEB-48EF-8FE3-544A24D9A836}"/>
                  </a:ext>
                </a:extLst>
              </p:cNvPr>
              <p:cNvGrpSpPr/>
              <p:nvPr/>
            </p:nvGrpSpPr>
            <p:grpSpPr>
              <a:xfrm>
                <a:off x="8627908" y="2245101"/>
                <a:ext cx="1054467" cy="3434789"/>
                <a:chOff x="2283093" y="2245101"/>
                <a:chExt cx="1054467" cy="3434789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AACDC5A7-439B-44FF-BE38-477E2AD24E13}"/>
                    </a:ext>
                  </a:extLst>
                </p:cNvPr>
                <p:cNvGrpSpPr/>
                <p:nvPr/>
              </p:nvGrpSpPr>
              <p:grpSpPr>
                <a:xfrm>
                  <a:off x="2810326" y="2245101"/>
                  <a:ext cx="527234" cy="1713053"/>
                  <a:chOff x="-2971607" y="2283171"/>
                  <a:chExt cx="3240910" cy="1713053"/>
                </a:xfrm>
              </p:grpSpPr>
              <p:sp>
                <p:nvSpPr>
                  <p:cNvPr id="159" name="Freeform: Shape 158">
                    <a:extLst>
                      <a:ext uri="{FF2B5EF4-FFF2-40B4-BE49-F238E27FC236}">
                        <a16:creationId xmlns:a16="http://schemas.microsoft.com/office/drawing/2014/main" id="{27E33864-6198-4B8A-9D77-44BDA2068297}"/>
                      </a:ext>
                    </a:extLst>
                  </p:cNvPr>
                  <p:cNvSpPr/>
                  <p:nvPr/>
                </p:nvSpPr>
                <p:spPr>
                  <a:xfrm>
                    <a:off x="-2971607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60" name="Freeform: Shape 159">
                    <a:extLst>
                      <a:ext uri="{FF2B5EF4-FFF2-40B4-BE49-F238E27FC236}">
                        <a16:creationId xmlns:a16="http://schemas.microsoft.com/office/drawing/2014/main" id="{F0456D02-DADF-4544-87F4-FE3CDC22A5A5}"/>
                      </a:ext>
                    </a:extLst>
                  </p:cNvPr>
                  <p:cNvSpPr/>
                  <p:nvPr/>
                </p:nvSpPr>
                <p:spPr>
                  <a:xfrm flipH="1">
                    <a:off x="-1351152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83C20584-7D3E-456C-B706-97EB6B8E02E7}"/>
                    </a:ext>
                  </a:extLst>
                </p:cNvPr>
                <p:cNvGrpSpPr/>
                <p:nvPr/>
              </p:nvGrpSpPr>
              <p:grpSpPr>
                <a:xfrm flipV="1">
                  <a:off x="2283093" y="3966837"/>
                  <a:ext cx="527234" cy="1713053"/>
                  <a:chOff x="-2971607" y="2283171"/>
                  <a:chExt cx="3240910" cy="1713053"/>
                </a:xfrm>
              </p:grpSpPr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FA52B710-1FC9-4A85-8162-73EC98D23EB6}"/>
                      </a:ext>
                    </a:extLst>
                  </p:cNvPr>
                  <p:cNvSpPr/>
                  <p:nvPr/>
                </p:nvSpPr>
                <p:spPr>
                  <a:xfrm>
                    <a:off x="-2971607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58" name="Freeform: Shape 157">
                    <a:extLst>
                      <a:ext uri="{FF2B5EF4-FFF2-40B4-BE49-F238E27FC236}">
                        <a16:creationId xmlns:a16="http://schemas.microsoft.com/office/drawing/2014/main" id="{DFA00DCD-57CE-4803-9849-A1014B8500C3}"/>
                      </a:ext>
                    </a:extLst>
                  </p:cNvPr>
                  <p:cNvSpPr/>
                  <p:nvPr/>
                </p:nvSpPr>
                <p:spPr>
                  <a:xfrm flipH="1">
                    <a:off x="-1351152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C300E3C6-EB63-49AA-85DA-BAB35ACE7EA7}"/>
                  </a:ext>
                </a:extLst>
              </p:cNvPr>
              <p:cNvGrpSpPr/>
              <p:nvPr/>
            </p:nvGrpSpPr>
            <p:grpSpPr>
              <a:xfrm>
                <a:off x="10722537" y="2245101"/>
                <a:ext cx="1054467" cy="3434789"/>
                <a:chOff x="2283093" y="2245101"/>
                <a:chExt cx="1054467" cy="3434789"/>
              </a:xfrm>
            </p:grpSpPr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07C4C688-D1DE-4C22-A0D2-3BA22FB02E15}"/>
                    </a:ext>
                  </a:extLst>
                </p:cNvPr>
                <p:cNvGrpSpPr/>
                <p:nvPr/>
              </p:nvGrpSpPr>
              <p:grpSpPr>
                <a:xfrm>
                  <a:off x="2810326" y="2245101"/>
                  <a:ext cx="527234" cy="1713053"/>
                  <a:chOff x="-2971607" y="2283171"/>
                  <a:chExt cx="3240910" cy="1713053"/>
                </a:xfrm>
              </p:grpSpPr>
              <p:sp>
                <p:nvSpPr>
                  <p:cNvPr id="153" name="Freeform: Shape 152">
                    <a:extLst>
                      <a:ext uri="{FF2B5EF4-FFF2-40B4-BE49-F238E27FC236}">
                        <a16:creationId xmlns:a16="http://schemas.microsoft.com/office/drawing/2014/main" id="{EF1D8746-66FE-4C4D-866B-92373BAADE5D}"/>
                      </a:ext>
                    </a:extLst>
                  </p:cNvPr>
                  <p:cNvSpPr/>
                  <p:nvPr/>
                </p:nvSpPr>
                <p:spPr>
                  <a:xfrm>
                    <a:off x="-2971607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54" name="Freeform: Shape 153">
                    <a:extLst>
                      <a:ext uri="{FF2B5EF4-FFF2-40B4-BE49-F238E27FC236}">
                        <a16:creationId xmlns:a16="http://schemas.microsoft.com/office/drawing/2014/main" id="{6158D5BD-11D1-4921-9792-96E299CFAEE6}"/>
                      </a:ext>
                    </a:extLst>
                  </p:cNvPr>
                  <p:cNvSpPr/>
                  <p:nvPr/>
                </p:nvSpPr>
                <p:spPr>
                  <a:xfrm flipH="1">
                    <a:off x="-1351152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09990B05-331A-4678-A9A3-0157A6DE3915}"/>
                    </a:ext>
                  </a:extLst>
                </p:cNvPr>
                <p:cNvGrpSpPr/>
                <p:nvPr/>
              </p:nvGrpSpPr>
              <p:grpSpPr>
                <a:xfrm flipV="1">
                  <a:off x="2283093" y="3966837"/>
                  <a:ext cx="527234" cy="1713053"/>
                  <a:chOff x="-2971607" y="2283171"/>
                  <a:chExt cx="3240910" cy="1713053"/>
                </a:xfrm>
              </p:grpSpPr>
              <p:sp>
                <p:nvSpPr>
                  <p:cNvPr id="151" name="Freeform: Shape 150">
                    <a:extLst>
                      <a:ext uri="{FF2B5EF4-FFF2-40B4-BE49-F238E27FC236}">
                        <a16:creationId xmlns:a16="http://schemas.microsoft.com/office/drawing/2014/main" id="{8964E462-49A4-4C2D-8F3B-291DF5E3F568}"/>
                      </a:ext>
                    </a:extLst>
                  </p:cNvPr>
                  <p:cNvSpPr/>
                  <p:nvPr/>
                </p:nvSpPr>
                <p:spPr>
                  <a:xfrm>
                    <a:off x="-2971607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52" name="Freeform: Shape 151">
                    <a:extLst>
                      <a:ext uri="{FF2B5EF4-FFF2-40B4-BE49-F238E27FC236}">
                        <a16:creationId xmlns:a16="http://schemas.microsoft.com/office/drawing/2014/main" id="{E88826C4-3AC3-4C09-860F-D93F7E126536}"/>
                      </a:ext>
                    </a:extLst>
                  </p:cNvPr>
                  <p:cNvSpPr/>
                  <p:nvPr/>
                </p:nvSpPr>
                <p:spPr>
                  <a:xfrm flipH="1">
                    <a:off x="-1351152" y="2283171"/>
                    <a:ext cx="1620455" cy="1713053"/>
                  </a:xfrm>
                  <a:custGeom>
                    <a:avLst/>
                    <a:gdLst>
                      <a:gd name="connsiteX0" fmla="*/ 0 w 1620455"/>
                      <a:gd name="connsiteY0" fmla="*/ 1713053 h 1713053"/>
                      <a:gd name="connsiteX1" fmla="*/ 1620455 w 1620455"/>
                      <a:gd name="connsiteY1" fmla="*/ 0 h 1713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0455" h="1713053">
                        <a:moveTo>
                          <a:pt x="0" y="1713053"/>
                        </a:moveTo>
                        <a:cubicBezTo>
                          <a:pt x="536293" y="856526"/>
                          <a:pt x="1072587" y="0"/>
                          <a:pt x="1620455" y="0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7889658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Amplitude Modulation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5" y="1539241"/>
            <a:ext cx="8246430" cy="439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516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783119"/>
              </p:ext>
            </p:extLst>
          </p:nvPr>
        </p:nvGraphicFramePr>
        <p:xfrm>
          <a:off x="269833" y="1778762"/>
          <a:ext cx="8548448" cy="451942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74224">
                  <a:extLst>
                    <a:ext uri="{9D8B030D-6E8A-4147-A177-3AD203B41FA5}">
                      <a16:colId xmlns:a16="http://schemas.microsoft.com/office/drawing/2014/main" val="2722597395"/>
                    </a:ext>
                  </a:extLst>
                </a:gridCol>
                <a:gridCol w="4274224">
                  <a:extLst>
                    <a:ext uri="{9D8B030D-6E8A-4147-A177-3AD203B41FA5}">
                      <a16:colId xmlns:a16="http://schemas.microsoft.com/office/drawing/2014/main" val="2579411023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Bahnschrift" panose="020B0502040204020203" pitchFamily="34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Bahnschrift" panose="020B0502040204020203" pitchFamily="34" charset="0"/>
                        </a:rPr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606782"/>
                  </a:ext>
                </a:extLst>
              </a:tr>
              <a:tr h="11131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latin typeface="Bahnschrift" panose="020B0502040204020203" pitchFamily="34" charset="0"/>
                        </a:rPr>
                        <a:t>It is simple to 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>
                          <a:latin typeface="Bahnschrift" panose="020B0502040204020203" pitchFamily="34" charset="0"/>
                        </a:rPr>
                        <a:t>It is not efficient in terms of its power usage</a:t>
                      </a:r>
                      <a:endParaRPr lang="en-US" sz="24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98279"/>
                  </a:ext>
                </a:extLst>
              </a:tr>
              <a:tr h="27573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latin typeface="Bahnschrift" panose="020B0502040204020203" pitchFamily="34" charset="0"/>
                        </a:rPr>
                        <a:t>It can be demodulated using a circuit consisting of very few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latin typeface="Bahnschrift" panose="020B0502040204020203" pitchFamily="34" charset="0"/>
                        </a:rPr>
                        <a:t>It is not efficient in terms of its use of bandwidth, requiring a bandwidth equal to twice that of the highest audio frequency.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6413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ADA9724-58EB-4DDE-84B8-8593BD37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Advantages and Disadvantages of AM</a:t>
            </a:r>
          </a:p>
        </p:txBody>
      </p:sp>
    </p:spTree>
    <p:extLst>
      <p:ext uri="{BB962C8B-B14F-4D97-AF65-F5344CB8AC3E}">
        <p14:creationId xmlns:p14="http://schemas.microsoft.com/office/powerpoint/2010/main" val="12428706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57445"/>
              </p:ext>
            </p:extLst>
          </p:nvPr>
        </p:nvGraphicFramePr>
        <p:xfrm>
          <a:off x="269833" y="2021830"/>
          <a:ext cx="8548448" cy="34050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74224">
                  <a:extLst>
                    <a:ext uri="{9D8B030D-6E8A-4147-A177-3AD203B41FA5}">
                      <a16:colId xmlns:a16="http://schemas.microsoft.com/office/drawing/2014/main" val="2722597395"/>
                    </a:ext>
                  </a:extLst>
                </a:gridCol>
                <a:gridCol w="4274224">
                  <a:extLst>
                    <a:ext uri="{9D8B030D-6E8A-4147-A177-3AD203B41FA5}">
                      <a16:colId xmlns:a16="http://schemas.microsoft.com/office/drawing/2014/main" val="2579411023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Bahnschrift" panose="020B0502040204020203" pitchFamily="34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Bahnschrift" panose="020B0502040204020203" pitchFamily="34" charset="0"/>
                        </a:rPr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606782"/>
                  </a:ext>
                </a:extLst>
              </a:tr>
              <a:tr h="27573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latin typeface="Bahnschrift" panose="020B0502040204020203" pitchFamily="34" charset="0"/>
                        </a:rPr>
                        <a:t>AM receivers are very cheap as no </a:t>
                      </a:r>
                      <a:r>
                        <a:rPr lang="en-US" sz="2400" dirty="0" err="1">
                          <a:latin typeface="Bahnschrift" panose="020B0502040204020203" pitchFamily="34" charset="0"/>
                        </a:rPr>
                        <a:t>specialised</a:t>
                      </a:r>
                      <a:r>
                        <a:rPr lang="en-US" sz="2400" dirty="0">
                          <a:latin typeface="Bahnschrift" panose="020B0502040204020203" pitchFamily="34" charset="0"/>
                        </a:rPr>
                        <a:t> components are needed.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latin typeface="Bahnschrift" panose="020B0502040204020203" pitchFamily="34" charset="0"/>
                        </a:rPr>
                        <a:t>It is prone to high levels of noise because most noise is amplitude based and obviously AM detectors are sensitive to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264839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ADA9724-58EB-4DDE-84B8-8593BD37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Advantages and Disadvantages of AM</a:t>
            </a:r>
          </a:p>
        </p:txBody>
      </p:sp>
    </p:spTree>
    <p:extLst>
      <p:ext uri="{BB962C8B-B14F-4D97-AF65-F5344CB8AC3E}">
        <p14:creationId xmlns:p14="http://schemas.microsoft.com/office/powerpoint/2010/main" val="13578682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Phase modulation, PM is sometimes used for analog transmission, but it has become the basis for modulation schemes used for carrying data.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What is Phase Modulation?</a:t>
            </a:r>
          </a:p>
        </p:txBody>
      </p:sp>
    </p:spTree>
    <p:extLst>
      <p:ext uri="{BB962C8B-B14F-4D97-AF65-F5344CB8AC3E}">
        <p14:creationId xmlns:p14="http://schemas.microsoft.com/office/powerpoint/2010/main" val="21689911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981" y="2033648"/>
            <a:ext cx="8084038" cy="358007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Phase modulation</a:t>
            </a:r>
          </a:p>
        </p:txBody>
      </p:sp>
    </p:spTree>
    <p:extLst>
      <p:ext uri="{BB962C8B-B14F-4D97-AF65-F5344CB8AC3E}">
        <p14:creationId xmlns:p14="http://schemas.microsoft.com/office/powerpoint/2010/main" val="55413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7BCB00-DDF7-4973-87D0-C4A63FB6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Technique in which carrier signal is analog and data to be modulated is digital.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amplitude of analog carrier signal is modified to reflect binary data.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9724-58EB-4DDE-84B8-8593BD37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Amplitude Shift keying</a:t>
            </a:r>
          </a:p>
        </p:txBody>
      </p:sp>
    </p:spTree>
    <p:extLst>
      <p:ext uri="{BB962C8B-B14F-4D97-AF65-F5344CB8AC3E}">
        <p14:creationId xmlns:p14="http://schemas.microsoft.com/office/powerpoint/2010/main" val="38549291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Forms of Phase Modulation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9833" y="1361439"/>
            <a:ext cx="8748907" cy="53650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More widely used as a digital form of modulation.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This is known as phase shift keying, PSK, and there are many flavors of this. </a:t>
            </a:r>
          </a:p>
        </p:txBody>
      </p:sp>
    </p:spTree>
    <p:extLst>
      <p:ext uri="{BB962C8B-B14F-4D97-AF65-F5344CB8AC3E}">
        <p14:creationId xmlns:p14="http://schemas.microsoft.com/office/powerpoint/2010/main" val="42205692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3" y="1361440"/>
            <a:ext cx="8654247" cy="531493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Frequency of the carrier wave is changes.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 The frequency of the carrier wave is modified.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It cannot transmit over long distances, have a smaller range. 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Its modulation index is always greater than one. 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In frequency modulation amplitude and phase remain the same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What is frequency modulation?</a:t>
            </a:r>
          </a:p>
        </p:txBody>
      </p:sp>
    </p:spTree>
    <p:extLst>
      <p:ext uri="{BB962C8B-B14F-4D97-AF65-F5344CB8AC3E}">
        <p14:creationId xmlns:p14="http://schemas.microsoft.com/office/powerpoint/2010/main" val="31889405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17" b="20679"/>
          <a:stretch/>
        </p:blipFill>
        <p:spPr>
          <a:xfrm>
            <a:off x="1309118" y="1362075"/>
            <a:ext cx="6526943" cy="520629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Frequency modulation</a:t>
            </a:r>
          </a:p>
        </p:txBody>
      </p:sp>
    </p:spTree>
    <p:extLst>
      <p:ext uri="{BB962C8B-B14F-4D97-AF65-F5344CB8AC3E}">
        <p14:creationId xmlns:p14="http://schemas.microsoft.com/office/powerpoint/2010/main" val="29898101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876627"/>
              </p:ext>
            </p:extLst>
          </p:nvPr>
        </p:nvGraphicFramePr>
        <p:xfrm>
          <a:off x="244876" y="1632029"/>
          <a:ext cx="8654248" cy="456736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27124">
                  <a:extLst>
                    <a:ext uri="{9D8B030D-6E8A-4147-A177-3AD203B41FA5}">
                      <a16:colId xmlns:a16="http://schemas.microsoft.com/office/drawing/2014/main" val="3800466728"/>
                    </a:ext>
                  </a:extLst>
                </a:gridCol>
                <a:gridCol w="4327124">
                  <a:extLst>
                    <a:ext uri="{9D8B030D-6E8A-4147-A177-3AD203B41FA5}">
                      <a16:colId xmlns:a16="http://schemas.microsoft.com/office/drawing/2014/main" val="4264525941"/>
                    </a:ext>
                  </a:extLst>
                </a:gridCol>
              </a:tblGrid>
              <a:tr h="632215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sz="2600" b="1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</a:rPr>
                        <a:t>AMPLITUDE MODULATION</a:t>
                      </a:r>
                      <a:endParaRPr lang="en-US" sz="2600" b="1" kern="1200" dirty="0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sz="2600" b="1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FREQUENCY MODULATION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960628"/>
                  </a:ext>
                </a:extLst>
              </a:tr>
              <a:tr h="7938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</a:rPr>
                        <a:t>In amplitude modulation, the frequency and phase remain the same. </a:t>
                      </a:r>
                      <a:endParaRPr lang="en-US" sz="20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</a:rPr>
                        <a:t>In frequency modulation amplitude and phase remain the same.</a:t>
                      </a:r>
                      <a:endParaRPr lang="en-US" sz="20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37762"/>
                  </a:ext>
                </a:extLst>
              </a:tr>
              <a:tr h="830267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effectLst/>
                          <a:latin typeface="Bahnschrift" panose="020B0502040204020203" pitchFamily="34" charset="0"/>
                        </a:rPr>
                        <a:t>Its modulation index varies from 0 to 1.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</a:pPr>
                      <a:r>
                        <a:rPr lang="en-US" sz="2000" b="0">
                          <a:effectLst/>
                          <a:latin typeface="Bahnschrift" panose="020B0502040204020203" pitchFamily="34" charset="0"/>
                        </a:rPr>
                        <a:t>Its modulation index is always greater than one.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756259730"/>
                  </a:ext>
                </a:extLst>
              </a:tr>
              <a:tr h="47302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effectLst/>
                          <a:latin typeface="Bahnschrift" panose="020B0502040204020203" pitchFamily="34" charset="0"/>
                        </a:rPr>
                        <a:t>It has only two sidebands.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</a:pPr>
                      <a:r>
                        <a:rPr lang="en-US" sz="2000" b="0">
                          <a:effectLst/>
                          <a:latin typeface="Bahnschrift" panose="020B0502040204020203" pitchFamily="34" charset="0"/>
                        </a:rPr>
                        <a:t>It has an infinite number of sidebands.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99206655"/>
                  </a:ext>
                </a:extLst>
              </a:tr>
              <a:tr h="47302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effectLst/>
                          <a:latin typeface="Bahnschrift" panose="020B0502040204020203" pitchFamily="34" charset="0"/>
                        </a:rPr>
                        <a:t>It has simple circuit.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effectLst/>
                          <a:latin typeface="Bahnschrift" panose="020B0502040204020203" pitchFamily="34" charset="0"/>
                        </a:rPr>
                        <a:t>It has complex circuit.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269242283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Difference between </a:t>
            </a:r>
            <a:br>
              <a:rPr lang="en-US" dirty="0">
                <a:latin typeface="Bahnschrift SemiBold" panose="020B0502040204020203" pitchFamily="34" charset="0"/>
              </a:rPr>
            </a:br>
            <a:r>
              <a:rPr lang="en-US" dirty="0">
                <a:latin typeface="Bahnschrift SemiBold" panose="020B0502040204020203" pitchFamily="34" charset="0"/>
              </a:rPr>
              <a:t>Amplitude and Frequency Modulation</a:t>
            </a:r>
          </a:p>
        </p:txBody>
      </p:sp>
    </p:spTree>
    <p:extLst>
      <p:ext uri="{BB962C8B-B14F-4D97-AF65-F5344CB8AC3E}">
        <p14:creationId xmlns:p14="http://schemas.microsoft.com/office/powerpoint/2010/main" val="222989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429748"/>
              </p:ext>
            </p:extLst>
          </p:nvPr>
        </p:nvGraphicFramePr>
        <p:xfrm>
          <a:off x="244876" y="1632029"/>
          <a:ext cx="8654248" cy="46323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27124">
                  <a:extLst>
                    <a:ext uri="{9D8B030D-6E8A-4147-A177-3AD203B41FA5}">
                      <a16:colId xmlns:a16="http://schemas.microsoft.com/office/drawing/2014/main" val="3800466728"/>
                    </a:ext>
                  </a:extLst>
                </a:gridCol>
                <a:gridCol w="4327124">
                  <a:extLst>
                    <a:ext uri="{9D8B030D-6E8A-4147-A177-3AD203B41FA5}">
                      <a16:colId xmlns:a16="http://schemas.microsoft.com/office/drawing/2014/main" val="4264525941"/>
                    </a:ext>
                  </a:extLst>
                </a:gridCol>
              </a:tblGrid>
              <a:tr h="632215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sz="2600" b="1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</a:rPr>
                        <a:t>AMPLITUDE MODULATION</a:t>
                      </a:r>
                      <a:endParaRPr lang="en-US" sz="2600" b="1" kern="1200" dirty="0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sz="2600" b="1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FREQUENCY MODULATION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960628"/>
                  </a:ext>
                </a:extLst>
              </a:tr>
              <a:tr h="1080265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effectLst/>
                          <a:latin typeface="Bahnschrift" panose="020B0502040204020203" pitchFamily="34" charset="0"/>
                        </a:rPr>
                        <a:t>The amplitude of the carrier wave is modified in order to send the data or information.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effectLst/>
                          <a:latin typeface="Bahnschrift" panose="020B0502040204020203" pitchFamily="34" charset="0"/>
                        </a:rPr>
                        <a:t>The frequency of the carrier wave is modified in order to send the data or information.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987592276"/>
                  </a:ext>
                </a:extLst>
              </a:tr>
              <a:tr h="1080265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effectLst/>
                          <a:latin typeface="Bahnschrift" panose="020B0502040204020203" pitchFamily="34" charset="0"/>
                        </a:rPr>
                        <a:t>The amplitude of the carrier wave is modified in order to send the data or information.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effectLst/>
                          <a:latin typeface="Bahnschrift" panose="020B0502040204020203" pitchFamily="34" charset="0"/>
                        </a:rPr>
                        <a:t>The frequency of the carrier wave is modified in order to send the data or information.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3145335583"/>
                  </a:ext>
                </a:extLst>
              </a:tr>
              <a:tr h="1080265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effectLst/>
                          <a:latin typeface="Bahnschrift" panose="020B0502040204020203" pitchFamily="34" charset="0"/>
                        </a:rPr>
                        <a:t>It requires low bandwidth in the range of 10 kHz.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effectLst/>
                          <a:latin typeface="Bahnschrift" panose="020B0502040204020203" pitchFamily="34" charset="0"/>
                        </a:rPr>
                        <a:t>It requires high bandwidth in the range of 200 kHz.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239004793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Difference between </a:t>
            </a:r>
            <a:br>
              <a:rPr lang="en-US" dirty="0">
                <a:latin typeface="Bahnschrift SemiBold" panose="020B0502040204020203" pitchFamily="34" charset="0"/>
              </a:rPr>
            </a:br>
            <a:r>
              <a:rPr lang="en-US" dirty="0">
                <a:latin typeface="Bahnschrift SemiBold" panose="020B0502040204020203" pitchFamily="34" charset="0"/>
              </a:rPr>
              <a:t>Amplitude and Frequency Modulation</a:t>
            </a:r>
          </a:p>
        </p:txBody>
      </p:sp>
    </p:spTree>
    <p:extLst>
      <p:ext uri="{BB962C8B-B14F-4D97-AF65-F5344CB8AC3E}">
        <p14:creationId xmlns:p14="http://schemas.microsoft.com/office/powerpoint/2010/main" val="28667206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069345"/>
              </p:ext>
            </p:extLst>
          </p:nvPr>
        </p:nvGraphicFramePr>
        <p:xfrm>
          <a:off x="244876" y="1632029"/>
          <a:ext cx="8654248" cy="426968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27124">
                  <a:extLst>
                    <a:ext uri="{9D8B030D-6E8A-4147-A177-3AD203B41FA5}">
                      <a16:colId xmlns:a16="http://schemas.microsoft.com/office/drawing/2014/main" val="3800466728"/>
                    </a:ext>
                  </a:extLst>
                </a:gridCol>
                <a:gridCol w="4327124">
                  <a:extLst>
                    <a:ext uri="{9D8B030D-6E8A-4147-A177-3AD203B41FA5}">
                      <a16:colId xmlns:a16="http://schemas.microsoft.com/office/drawing/2014/main" val="4264525941"/>
                    </a:ext>
                  </a:extLst>
                </a:gridCol>
              </a:tblGrid>
              <a:tr h="632215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sz="2600" b="1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</a:rPr>
                        <a:t>AMPLITUDE MODULATION</a:t>
                      </a:r>
                      <a:endParaRPr lang="en-US" sz="2600" b="1" kern="1200" dirty="0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sz="2600" b="1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FREQUENCY MODULATION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960628"/>
                  </a:ext>
                </a:extLst>
              </a:tr>
              <a:tr h="1080265"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effectLst/>
                          <a:latin typeface="Bahnschrift" panose="020B0502040204020203"/>
                        </a:rPr>
                        <a:t>It works in a frequency range of 535 to 1705 Kilohertz (KHz).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effectLst/>
                          <a:latin typeface="Bahnschrift" panose="020B0502040204020203"/>
                        </a:rPr>
                        <a:t>It works in a frequency range of 88 to 108 Megahertz (MHz).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2390047930"/>
                  </a:ext>
                </a:extLst>
              </a:tr>
              <a:tr h="1080265"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sz="2000" b="0">
                          <a:effectLst/>
                          <a:latin typeface="Bahnschrift" panose="020B0502040204020203"/>
                        </a:rPr>
                        <a:t> It operates in the medium frequency (MF) and high frequency (HF).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effectLst/>
                          <a:latin typeface="Bahnschrift" panose="020B0502040204020203"/>
                        </a:rPr>
                        <a:t> It operates in the very high frequency.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3080615752"/>
                  </a:ext>
                </a:extLst>
              </a:tr>
              <a:tr h="1080265"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sz="2000" b="0">
                          <a:effectLst/>
                          <a:latin typeface="Bahnschrift" panose="020B0502040204020203"/>
                        </a:rPr>
                        <a:t>It has poor sound quality.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effectLst/>
                          <a:latin typeface="Bahnschrift" panose="020B0502040204020203"/>
                        </a:rPr>
                        <a:t>It has better sound quality.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45894276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Difference between </a:t>
            </a:r>
            <a:br>
              <a:rPr lang="en-US" dirty="0">
                <a:latin typeface="Bahnschrift SemiBold" panose="020B0502040204020203" pitchFamily="34" charset="0"/>
              </a:rPr>
            </a:br>
            <a:r>
              <a:rPr lang="en-US" dirty="0">
                <a:latin typeface="Bahnschrift SemiBold" panose="020B0502040204020203" pitchFamily="34" charset="0"/>
              </a:rPr>
              <a:t>Amplitude and Frequency Modulation</a:t>
            </a:r>
          </a:p>
        </p:txBody>
      </p:sp>
    </p:spTree>
    <p:extLst>
      <p:ext uri="{BB962C8B-B14F-4D97-AF65-F5344CB8AC3E}">
        <p14:creationId xmlns:p14="http://schemas.microsoft.com/office/powerpoint/2010/main" val="40636184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81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Binary ASK or ON-OFF Keying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38FE72F-8564-40D6-81ED-4B21580EEA02}"/>
              </a:ext>
            </a:extLst>
          </p:cNvPr>
          <p:cNvGrpSpPr/>
          <p:nvPr/>
        </p:nvGrpSpPr>
        <p:grpSpPr>
          <a:xfrm>
            <a:off x="423751" y="2061747"/>
            <a:ext cx="8160854" cy="4475090"/>
            <a:chOff x="423751" y="2061747"/>
            <a:chExt cx="8160854" cy="447509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73DC56B-E7D4-45EB-9ECE-13C74498DF34}"/>
                </a:ext>
              </a:extLst>
            </p:cNvPr>
            <p:cNvGrpSpPr/>
            <p:nvPr/>
          </p:nvGrpSpPr>
          <p:grpSpPr>
            <a:xfrm>
              <a:off x="423751" y="2061747"/>
              <a:ext cx="8160854" cy="4475090"/>
              <a:chOff x="1380527" y="3495455"/>
              <a:chExt cx="7451672" cy="3894522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D14ABA1-D359-4C2D-BFF3-5768411761D9}"/>
                  </a:ext>
                </a:extLst>
              </p:cNvPr>
              <p:cNvGrpSpPr/>
              <p:nvPr/>
            </p:nvGrpSpPr>
            <p:grpSpPr>
              <a:xfrm>
                <a:off x="2090056" y="4665304"/>
                <a:ext cx="1115420" cy="1131675"/>
                <a:chOff x="2090056" y="4665304"/>
                <a:chExt cx="2006068" cy="1131675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1BCEB9CF-B0D6-4855-9A62-9600DF1605F7}"/>
                    </a:ext>
                  </a:extLst>
                </p:cNvPr>
                <p:cNvGrpSpPr/>
                <p:nvPr/>
              </p:nvGrpSpPr>
              <p:grpSpPr>
                <a:xfrm>
                  <a:off x="2090056" y="4665304"/>
                  <a:ext cx="671791" cy="1123665"/>
                  <a:chOff x="2090056" y="4665304"/>
                  <a:chExt cx="671791" cy="1123665"/>
                </a:xfrm>
              </p:grpSpPr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18096C0F-3F3C-4158-9EF4-1E007E447E25}"/>
                      </a:ext>
                    </a:extLst>
                  </p:cNvPr>
                  <p:cNvSpPr/>
                  <p:nvPr/>
                </p:nvSpPr>
                <p:spPr>
                  <a:xfrm>
                    <a:off x="2090056" y="4665304"/>
                    <a:ext cx="335894" cy="569156"/>
                  </a:xfrm>
                  <a:custGeom>
                    <a:avLst/>
                    <a:gdLst>
                      <a:gd name="connsiteX0" fmla="*/ 0 w 333375"/>
                      <a:gd name="connsiteY0" fmla="*/ 571500 h 571500"/>
                      <a:gd name="connsiteX1" fmla="*/ 167640 w 333375"/>
                      <a:gd name="connsiteY1" fmla="*/ 0 h 571500"/>
                      <a:gd name="connsiteX2" fmla="*/ 333375 w 333375"/>
                      <a:gd name="connsiteY2" fmla="*/ 569595 h 571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33375" h="571500">
                        <a:moveTo>
                          <a:pt x="0" y="571500"/>
                        </a:moveTo>
                        <a:cubicBezTo>
                          <a:pt x="56039" y="285908"/>
                          <a:pt x="112078" y="317"/>
                          <a:pt x="167640" y="0"/>
                        </a:cubicBezTo>
                        <a:cubicBezTo>
                          <a:pt x="223202" y="-317"/>
                          <a:pt x="287973" y="400685"/>
                          <a:pt x="333375" y="569595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9C3E7DA5-4B24-4983-B639-046CA9AFCB9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425953" y="5219813"/>
                    <a:ext cx="335894" cy="569156"/>
                  </a:xfrm>
                  <a:custGeom>
                    <a:avLst/>
                    <a:gdLst>
                      <a:gd name="connsiteX0" fmla="*/ 0 w 333375"/>
                      <a:gd name="connsiteY0" fmla="*/ 571500 h 571500"/>
                      <a:gd name="connsiteX1" fmla="*/ 167640 w 333375"/>
                      <a:gd name="connsiteY1" fmla="*/ 0 h 571500"/>
                      <a:gd name="connsiteX2" fmla="*/ 333375 w 333375"/>
                      <a:gd name="connsiteY2" fmla="*/ 569595 h 571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33375" h="571500">
                        <a:moveTo>
                          <a:pt x="0" y="571500"/>
                        </a:moveTo>
                        <a:cubicBezTo>
                          <a:pt x="56039" y="285908"/>
                          <a:pt x="112078" y="317"/>
                          <a:pt x="167640" y="0"/>
                        </a:cubicBezTo>
                        <a:cubicBezTo>
                          <a:pt x="223202" y="-317"/>
                          <a:pt x="287973" y="400685"/>
                          <a:pt x="333375" y="569595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641E4F12-D4E8-4D64-9C0E-734BF740C8CE}"/>
                    </a:ext>
                  </a:extLst>
                </p:cNvPr>
                <p:cNvGrpSpPr/>
                <p:nvPr/>
              </p:nvGrpSpPr>
              <p:grpSpPr>
                <a:xfrm>
                  <a:off x="2752529" y="4673314"/>
                  <a:ext cx="671791" cy="1123665"/>
                  <a:chOff x="2090056" y="4665304"/>
                  <a:chExt cx="671791" cy="1123665"/>
                </a:xfrm>
              </p:grpSpPr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62E39C37-4364-48EB-BCAA-F441548563A3}"/>
                      </a:ext>
                    </a:extLst>
                  </p:cNvPr>
                  <p:cNvSpPr/>
                  <p:nvPr/>
                </p:nvSpPr>
                <p:spPr>
                  <a:xfrm>
                    <a:off x="2090056" y="4665304"/>
                    <a:ext cx="335894" cy="569156"/>
                  </a:xfrm>
                  <a:custGeom>
                    <a:avLst/>
                    <a:gdLst>
                      <a:gd name="connsiteX0" fmla="*/ 0 w 333375"/>
                      <a:gd name="connsiteY0" fmla="*/ 571500 h 571500"/>
                      <a:gd name="connsiteX1" fmla="*/ 167640 w 333375"/>
                      <a:gd name="connsiteY1" fmla="*/ 0 h 571500"/>
                      <a:gd name="connsiteX2" fmla="*/ 333375 w 333375"/>
                      <a:gd name="connsiteY2" fmla="*/ 569595 h 571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33375" h="571500">
                        <a:moveTo>
                          <a:pt x="0" y="571500"/>
                        </a:moveTo>
                        <a:cubicBezTo>
                          <a:pt x="56039" y="285908"/>
                          <a:pt x="112078" y="317"/>
                          <a:pt x="167640" y="0"/>
                        </a:cubicBezTo>
                        <a:cubicBezTo>
                          <a:pt x="223202" y="-317"/>
                          <a:pt x="287973" y="400685"/>
                          <a:pt x="333375" y="569595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B53F1025-ECF3-4C7A-A1B7-EC597BAB589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425953" y="5219813"/>
                    <a:ext cx="335894" cy="569156"/>
                  </a:xfrm>
                  <a:custGeom>
                    <a:avLst/>
                    <a:gdLst>
                      <a:gd name="connsiteX0" fmla="*/ 0 w 333375"/>
                      <a:gd name="connsiteY0" fmla="*/ 571500 h 571500"/>
                      <a:gd name="connsiteX1" fmla="*/ 167640 w 333375"/>
                      <a:gd name="connsiteY1" fmla="*/ 0 h 571500"/>
                      <a:gd name="connsiteX2" fmla="*/ 333375 w 333375"/>
                      <a:gd name="connsiteY2" fmla="*/ 569595 h 571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33375" h="571500">
                        <a:moveTo>
                          <a:pt x="0" y="571500"/>
                        </a:moveTo>
                        <a:cubicBezTo>
                          <a:pt x="56039" y="285908"/>
                          <a:pt x="112078" y="317"/>
                          <a:pt x="167640" y="0"/>
                        </a:cubicBezTo>
                        <a:cubicBezTo>
                          <a:pt x="223202" y="-317"/>
                          <a:pt x="287973" y="400685"/>
                          <a:pt x="333375" y="569595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B5F2A45F-D07E-4318-BC8C-1BD51299DC4B}"/>
                    </a:ext>
                  </a:extLst>
                </p:cNvPr>
                <p:cNvGrpSpPr/>
                <p:nvPr/>
              </p:nvGrpSpPr>
              <p:grpSpPr>
                <a:xfrm>
                  <a:off x="3424333" y="4665304"/>
                  <a:ext cx="671791" cy="1123665"/>
                  <a:chOff x="2090056" y="4665304"/>
                  <a:chExt cx="671791" cy="1123665"/>
                </a:xfrm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DFEB58CD-C19D-4C09-84D6-FA6AD3105D95}"/>
                      </a:ext>
                    </a:extLst>
                  </p:cNvPr>
                  <p:cNvSpPr/>
                  <p:nvPr/>
                </p:nvSpPr>
                <p:spPr>
                  <a:xfrm>
                    <a:off x="2090056" y="4665304"/>
                    <a:ext cx="335894" cy="569156"/>
                  </a:xfrm>
                  <a:custGeom>
                    <a:avLst/>
                    <a:gdLst>
                      <a:gd name="connsiteX0" fmla="*/ 0 w 333375"/>
                      <a:gd name="connsiteY0" fmla="*/ 571500 h 571500"/>
                      <a:gd name="connsiteX1" fmla="*/ 167640 w 333375"/>
                      <a:gd name="connsiteY1" fmla="*/ 0 h 571500"/>
                      <a:gd name="connsiteX2" fmla="*/ 333375 w 333375"/>
                      <a:gd name="connsiteY2" fmla="*/ 569595 h 571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33375" h="571500">
                        <a:moveTo>
                          <a:pt x="0" y="571500"/>
                        </a:moveTo>
                        <a:cubicBezTo>
                          <a:pt x="56039" y="285908"/>
                          <a:pt x="112078" y="317"/>
                          <a:pt x="167640" y="0"/>
                        </a:cubicBezTo>
                        <a:cubicBezTo>
                          <a:pt x="223202" y="-317"/>
                          <a:pt x="287973" y="400685"/>
                          <a:pt x="333375" y="569595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F88C8CC3-5340-4D35-9A4E-6E7020F6317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425953" y="5219813"/>
                    <a:ext cx="335894" cy="569156"/>
                  </a:xfrm>
                  <a:custGeom>
                    <a:avLst/>
                    <a:gdLst>
                      <a:gd name="connsiteX0" fmla="*/ 0 w 333375"/>
                      <a:gd name="connsiteY0" fmla="*/ 571500 h 571500"/>
                      <a:gd name="connsiteX1" fmla="*/ 167640 w 333375"/>
                      <a:gd name="connsiteY1" fmla="*/ 0 h 571500"/>
                      <a:gd name="connsiteX2" fmla="*/ 333375 w 333375"/>
                      <a:gd name="connsiteY2" fmla="*/ 569595 h 571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33375" h="571500">
                        <a:moveTo>
                          <a:pt x="0" y="571500"/>
                        </a:moveTo>
                        <a:cubicBezTo>
                          <a:pt x="56039" y="285908"/>
                          <a:pt x="112078" y="317"/>
                          <a:pt x="167640" y="0"/>
                        </a:cubicBezTo>
                        <a:cubicBezTo>
                          <a:pt x="223202" y="-317"/>
                          <a:pt x="287973" y="400685"/>
                          <a:pt x="333375" y="569595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07B7269-5E0D-4257-A0B8-1ABA4F872293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>
                <a:off x="3205476" y="5219813"/>
                <a:ext cx="1129654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85D3985-55E4-4DB9-8ECD-D659F20AACF0}"/>
                  </a:ext>
                </a:extLst>
              </p:cNvPr>
              <p:cNvGrpSpPr/>
              <p:nvPr/>
            </p:nvGrpSpPr>
            <p:grpSpPr>
              <a:xfrm>
                <a:off x="4333915" y="4653975"/>
                <a:ext cx="1115420" cy="1131675"/>
                <a:chOff x="2090056" y="4665304"/>
                <a:chExt cx="2006068" cy="1131675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56E52B60-FB67-4FDF-BD12-65F73B49D5B4}"/>
                    </a:ext>
                  </a:extLst>
                </p:cNvPr>
                <p:cNvGrpSpPr/>
                <p:nvPr/>
              </p:nvGrpSpPr>
              <p:grpSpPr>
                <a:xfrm>
                  <a:off x="2090056" y="4665304"/>
                  <a:ext cx="671791" cy="1123665"/>
                  <a:chOff x="2090056" y="4665304"/>
                  <a:chExt cx="671791" cy="1123665"/>
                </a:xfrm>
              </p:grpSpPr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D083351F-EEBE-45C7-8A23-330960FEBC11}"/>
                      </a:ext>
                    </a:extLst>
                  </p:cNvPr>
                  <p:cNvSpPr/>
                  <p:nvPr/>
                </p:nvSpPr>
                <p:spPr>
                  <a:xfrm>
                    <a:off x="2090056" y="4665304"/>
                    <a:ext cx="335894" cy="569156"/>
                  </a:xfrm>
                  <a:custGeom>
                    <a:avLst/>
                    <a:gdLst>
                      <a:gd name="connsiteX0" fmla="*/ 0 w 333375"/>
                      <a:gd name="connsiteY0" fmla="*/ 571500 h 571500"/>
                      <a:gd name="connsiteX1" fmla="*/ 167640 w 333375"/>
                      <a:gd name="connsiteY1" fmla="*/ 0 h 571500"/>
                      <a:gd name="connsiteX2" fmla="*/ 333375 w 333375"/>
                      <a:gd name="connsiteY2" fmla="*/ 569595 h 571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33375" h="571500">
                        <a:moveTo>
                          <a:pt x="0" y="571500"/>
                        </a:moveTo>
                        <a:cubicBezTo>
                          <a:pt x="56039" y="285908"/>
                          <a:pt x="112078" y="317"/>
                          <a:pt x="167640" y="0"/>
                        </a:cubicBezTo>
                        <a:cubicBezTo>
                          <a:pt x="223202" y="-317"/>
                          <a:pt x="287973" y="400685"/>
                          <a:pt x="333375" y="569595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2DC85FE8-8D07-400F-8307-876F8D5BA92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425953" y="5219813"/>
                    <a:ext cx="335894" cy="569156"/>
                  </a:xfrm>
                  <a:custGeom>
                    <a:avLst/>
                    <a:gdLst>
                      <a:gd name="connsiteX0" fmla="*/ 0 w 333375"/>
                      <a:gd name="connsiteY0" fmla="*/ 571500 h 571500"/>
                      <a:gd name="connsiteX1" fmla="*/ 167640 w 333375"/>
                      <a:gd name="connsiteY1" fmla="*/ 0 h 571500"/>
                      <a:gd name="connsiteX2" fmla="*/ 333375 w 333375"/>
                      <a:gd name="connsiteY2" fmla="*/ 569595 h 571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33375" h="571500">
                        <a:moveTo>
                          <a:pt x="0" y="571500"/>
                        </a:moveTo>
                        <a:cubicBezTo>
                          <a:pt x="56039" y="285908"/>
                          <a:pt x="112078" y="317"/>
                          <a:pt x="167640" y="0"/>
                        </a:cubicBezTo>
                        <a:cubicBezTo>
                          <a:pt x="223202" y="-317"/>
                          <a:pt x="287973" y="400685"/>
                          <a:pt x="333375" y="569595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29DDE3DF-F926-44CF-A500-E6ACFA47A0D5}"/>
                    </a:ext>
                  </a:extLst>
                </p:cNvPr>
                <p:cNvGrpSpPr/>
                <p:nvPr/>
              </p:nvGrpSpPr>
              <p:grpSpPr>
                <a:xfrm>
                  <a:off x="2752529" y="4673314"/>
                  <a:ext cx="671791" cy="1123665"/>
                  <a:chOff x="2090056" y="4665304"/>
                  <a:chExt cx="671791" cy="1123665"/>
                </a:xfrm>
              </p:grpSpPr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1C3CF1E1-E163-4E08-9C4D-E2CEAF49F6A0}"/>
                      </a:ext>
                    </a:extLst>
                  </p:cNvPr>
                  <p:cNvSpPr/>
                  <p:nvPr/>
                </p:nvSpPr>
                <p:spPr>
                  <a:xfrm>
                    <a:off x="2090056" y="4665304"/>
                    <a:ext cx="335894" cy="569156"/>
                  </a:xfrm>
                  <a:custGeom>
                    <a:avLst/>
                    <a:gdLst>
                      <a:gd name="connsiteX0" fmla="*/ 0 w 333375"/>
                      <a:gd name="connsiteY0" fmla="*/ 571500 h 571500"/>
                      <a:gd name="connsiteX1" fmla="*/ 167640 w 333375"/>
                      <a:gd name="connsiteY1" fmla="*/ 0 h 571500"/>
                      <a:gd name="connsiteX2" fmla="*/ 333375 w 333375"/>
                      <a:gd name="connsiteY2" fmla="*/ 569595 h 571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33375" h="571500">
                        <a:moveTo>
                          <a:pt x="0" y="571500"/>
                        </a:moveTo>
                        <a:cubicBezTo>
                          <a:pt x="56039" y="285908"/>
                          <a:pt x="112078" y="317"/>
                          <a:pt x="167640" y="0"/>
                        </a:cubicBezTo>
                        <a:cubicBezTo>
                          <a:pt x="223202" y="-317"/>
                          <a:pt x="287973" y="400685"/>
                          <a:pt x="333375" y="569595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ADFBC8EF-1B12-42EE-ADAF-0C4BB8CA066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425953" y="5219813"/>
                    <a:ext cx="335894" cy="569156"/>
                  </a:xfrm>
                  <a:custGeom>
                    <a:avLst/>
                    <a:gdLst>
                      <a:gd name="connsiteX0" fmla="*/ 0 w 333375"/>
                      <a:gd name="connsiteY0" fmla="*/ 571500 h 571500"/>
                      <a:gd name="connsiteX1" fmla="*/ 167640 w 333375"/>
                      <a:gd name="connsiteY1" fmla="*/ 0 h 571500"/>
                      <a:gd name="connsiteX2" fmla="*/ 333375 w 333375"/>
                      <a:gd name="connsiteY2" fmla="*/ 569595 h 571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33375" h="571500">
                        <a:moveTo>
                          <a:pt x="0" y="571500"/>
                        </a:moveTo>
                        <a:cubicBezTo>
                          <a:pt x="56039" y="285908"/>
                          <a:pt x="112078" y="317"/>
                          <a:pt x="167640" y="0"/>
                        </a:cubicBezTo>
                        <a:cubicBezTo>
                          <a:pt x="223202" y="-317"/>
                          <a:pt x="287973" y="400685"/>
                          <a:pt x="333375" y="569595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1B75A111-C0DA-45CE-9486-273F1425302D}"/>
                    </a:ext>
                  </a:extLst>
                </p:cNvPr>
                <p:cNvGrpSpPr/>
                <p:nvPr/>
              </p:nvGrpSpPr>
              <p:grpSpPr>
                <a:xfrm>
                  <a:off x="3424333" y="4665304"/>
                  <a:ext cx="671791" cy="1123665"/>
                  <a:chOff x="2090056" y="4665304"/>
                  <a:chExt cx="671791" cy="1123665"/>
                </a:xfrm>
              </p:grpSpPr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001B15BC-B5DA-4FA3-8C89-BB1B648E6E22}"/>
                      </a:ext>
                    </a:extLst>
                  </p:cNvPr>
                  <p:cNvSpPr/>
                  <p:nvPr/>
                </p:nvSpPr>
                <p:spPr>
                  <a:xfrm>
                    <a:off x="2090056" y="4665304"/>
                    <a:ext cx="335894" cy="569156"/>
                  </a:xfrm>
                  <a:custGeom>
                    <a:avLst/>
                    <a:gdLst>
                      <a:gd name="connsiteX0" fmla="*/ 0 w 333375"/>
                      <a:gd name="connsiteY0" fmla="*/ 571500 h 571500"/>
                      <a:gd name="connsiteX1" fmla="*/ 167640 w 333375"/>
                      <a:gd name="connsiteY1" fmla="*/ 0 h 571500"/>
                      <a:gd name="connsiteX2" fmla="*/ 333375 w 333375"/>
                      <a:gd name="connsiteY2" fmla="*/ 569595 h 571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33375" h="571500">
                        <a:moveTo>
                          <a:pt x="0" y="571500"/>
                        </a:moveTo>
                        <a:cubicBezTo>
                          <a:pt x="56039" y="285908"/>
                          <a:pt x="112078" y="317"/>
                          <a:pt x="167640" y="0"/>
                        </a:cubicBezTo>
                        <a:cubicBezTo>
                          <a:pt x="223202" y="-317"/>
                          <a:pt x="287973" y="400685"/>
                          <a:pt x="333375" y="569595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5BAE0BA6-65FB-48F1-8E1E-5C39F6F3669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425953" y="5219813"/>
                    <a:ext cx="335894" cy="569156"/>
                  </a:xfrm>
                  <a:custGeom>
                    <a:avLst/>
                    <a:gdLst>
                      <a:gd name="connsiteX0" fmla="*/ 0 w 333375"/>
                      <a:gd name="connsiteY0" fmla="*/ 571500 h 571500"/>
                      <a:gd name="connsiteX1" fmla="*/ 167640 w 333375"/>
                      <a:gd name="connsiteY1" fmla="*/ 0 h 571500"/>
                      <a:gd name="connsiteX2" fmla="*/ 333375 w 333375"/>
                      <a:gd name="connsiteY2" fmla="*/ 569595 h 571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33375" h="571500">
                        <a:moveTo>
                          <a:pt x="0" y="571500"/>
                        </a:moveTo>
                        <a:cubicBezTo>
                          <a:pt x="56039" y="285908"/>
                          <a:pt x="112078" y="317"/>
                          <a:pt x="167640" y="0"/>
                        </a:cubicBezTo>
                        <a:cubicBezTo>
                          <a:pt x="223202" y="-317"/>
                          <a:pt x="287973" y="400685"/>
                          <a:pt x="333375" y="569595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231C29C-A7D2-46E0-B3AE-F5462DA59C91}"/>
                  </a:ext>
                </a:extLst>
              </p:cNvPr>
              <p:cNvGrpSpPr/>
              <p:nvPr/>
            </p:nvGrpSpPr>
            <p:grpSpPr>
              <a:xfrm>
                <a:off x="5449483" y="4653975"/>
                <a:ext cx="1115420" cy="1131675"/>
                <a:chOff x="2090056" y="4665304"/>
                <a:chExt cx="2006068" cy="1131675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89446352-8045-44FC-9980-10240B180110}"/>
                    </a:ext>
                  </a:extLst>
                </p:cNvPr>
                <p:cNvGrpSpPr/>
                <p:nvPr/>
              </p:nvGrpSpPr>
              <p:grpSpPr>
                <a:xfrm>
                  <a:off x="2090056" y="4665304"/>
                  <a:ext cx="671791" cy="1123665"/>
                  <a:chOff x="2090056" y="4665304"/>
                  <a:chExt cx="671791" cy="1123665"/>
                </a:xfrm>
              </p:grpSpPr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1A431D67-7430-48C5-A287-BC6F76D15CFA}"/>
                      </a:ext>
                    </a:extLst>
                  </p:cNvPr>
                  <p:cNvSpPr/>
                  <p:nvPr/>
                </p:nvSpPr>
                <p:spPr>
                  <a:xfrm>
                    <a:off x="2090056" y="4665304"/>
                    <a:ext cx="335894" cy="569156"/>
                  </a:xfrm>
                  <a:custGeom>
                    <a:avLst/>
                    <a:gdLst>
                      <a:gd name="connsiteX0" fmla="*/ 0 w 333375"/>
                      <a:gd name="connsiteY0" fmla="*/ 571500 h 571500"/>
                      <a:gd name="connsiteX1" fmla="*/ 167640 w 333375"/>
                      <a:gd name="connsiteY1" fmla="*/ 0 h 571500"/>
                      <a:gd name="connsiteX2" fmla="*/ 333375 w 333375"/>
                      <a:gd name="connsiteY2" fmla="*/ 569595 h 571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33375" h="571500">
                        <a:moveTo>
                          <a:pt x="0" y="571500"/>
                        </a:moveTo>
                        <a:cubicBezTo>
                          <a:pt x="56039" y="285908"/>
                          <a:pt x="112078" y="317"/>
                          <a:pt x="167640" y="0"/>
                        </a:cubicBezTo>
                        <a:cubicBezTo>
                          <a:pt x="223202" y="-317"/>
                          <a:pt x="287973" y="400685"/>
                          <a:pt x="333375" y="569595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id="{8292E425-171D-4522-B786-4F628177135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425953" y="5219813"/>
                    <a:ext cx="335894" cy="569156"/>
                  </a:xfrm>
                  <a:custGeom>
                    <a:avLst/>
                    <a:gdLst>
                      <a:gd name="connsiteX0" fmla="*/ 0 w 333375"/>
                      <a:gd name="connsiteY0" fmla="*/ 571500 h 571500"/>
                      <a:gd name="connsiteX1" fmla="*/ 167640 w 333375"/>
                      <a:gd name="connsiteY1" fmla="*/ 0 h 571500"/>
                      <a:gd name="connsiteX2" fmla="*/ 333375 w 333375"/>
                      <a:gd name="connsiteY2" fmla="*/ 569595 h 571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33375" h="571500">
                        <a:moveTo>
                          <a:pt x="0" y="571500"/>
                        </a:moveTo>
                        <a:cubicBezTo>
                          <a:pt x="56039" y="285908"/>
                          <a:pt x="112078" y="317"/>
                          <a:pt x="167640" y="0"/>
                        </a:cubicBezTo>
                        <a:cubicBezTo>
                          <a:pt x="223202" y="-317"/>
                          <a:pt x="287973" y="400685"/>
                          <a:pt x="333375" y="569595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10393DDF-03A6-48E5-99D3-83DC9E0E62A3}"/>
                    </a:ext>
                  </a:extLst>
                </p:cNvPr>
                <p:cNvGrpSpPr/>
                <p:nvPr/>
              </p:nvGrpSpPr>
              <p:grpSpPr>
                <a:xfrm>
                  <a:off x="2752529" y="4673314"/>
                  <a:ext cx="671791" cy="1123665"/>
                  <a:chOff x="2090056" y="4665304"/>
                  <a:chExt cx="671791" cy="1123665"/>
                </a:xfrm>
              </p:grpSpPr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B40CDF3F-CED1-4956-BD79-E6F579F9E478}"/>
                      </a:ext>
                    </a:extLst>
                  </p:cNvPr>
                  <p:cNvSpPr/>
                  <p:nvPr/>
                </p:nvSpPr>
                <p:spPr>
                  <a:xfrm>
                    <a:off x="2090056" y="4665304"/>
                    <a:ext cx="335894" cy="569156"/>
                  </a:xfrm>
                  <a:custGeom>
                    <a:avLst/>
                    <a:gdLst>
                      <a:gd name="connsiteX0" fmla="*/ 0 w 333375"/>
                      <a:gd name="connsiteY0" fmla="*/ 571500 h 571500"/>
                      <a:gd name="connsiteX1" fmla="*/ 167640 w 333375"/>
                      <a:gd name="connsiteY1" fmla="*/ 0 h 571500"/>
                      <a:gd name="connsiteX2" fmla="*/ 333375 w 333375"/>
                      <a:gd name="connsiteY2" fmla="*/ 569595 h 571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33375" h="571500">
                        <a:moveTo>
                          <a:pt x="0" y="571500"/>
                        </a:moveTo>
                        <a:cubicBezTo>
                          <a:pt x="56039" y="285908"/>
                          <a:pt x="112078" y="317"/>
                          <a:pt x="167640" y="0"/>
                        </a:cubicBezTo>
                        <a:cubicBezTo>
                          <a:pt x="223202" y="-317"/>
                          <a:pt x="287973" y="400685"/>
                          <a:pt x="333375" y="569595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551B434B-9267-4E05-BCCD-344C3B55186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425953" y="5219813"/>
                    <a:ext cx="335894" cy="569156"/>
                  </a:xfrm>
                  <a:custGeom>
                    <a:avLst/>
                    <a:gdLst>
                      <a:gd name="connsiteX0" fmla="*/ 0 w 333375"/>
                      <a:gd name="connsiteY0" fmla="*/ 571500 h 571500"/>
                      <a:gd name="connsiteX1" fmla="*/ 167640 w 333375"/>
                      <a:gd name="connsiteY1" fmla="*/ 0 h 571500"/>
                      <a:gd name="connsiteX2" fmla="*/ 333375 w 333375"/>
                      <a:gd name="connsiteY2" fmla="*/ 569595 h 571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33375" h="571500">
                        <a:moveTo>
                          <a:pt x="0" y="571500"/>
                        </a:moveTo>
                        <a:cubicBezTo>
                          <a:pt x="56039" y="285908"/>
                          <a:pt x="112078" y="317"/>
                          <a:pt x="167640" y="0"/>
                        </a:cubicBezTo>
                        <a:cubicBezTo>
                          <a:pt x="223202" y="-317"/>
                          <a:pt x="287973" y="400685"/>
                          <a:pt x="333375" y="569595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BD05CDE6-9781-4C1E-8FE0-491CB2A51075}"/>
                    </a:ext>
                  </a:extLst>
                </p:cNvPr>
                <p:cNvGrpSpPr/>
                <p:nvPr/>
              </p:nvGrpSpPr>
              <p:grpSpPr>
                <a:xfrm>
                  <a:off x="3424333" y="4665304"/>
                  <a:ext cx="671791" cy="1123665"/>
                  <a:chOff x="2090056" y="4665304"/>
                  <a:chExt cx="671791" cy="1123665"/>
                </a:xfrm>
              </p:grpSpPr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8051E70A-057D-45F6-BDBF-01636E2F62F2}"/>
                      </a:ext>
                    </a:extLst>
                  </p:cNvPr>
                  <p:cNvSpPr/>
                  <p:nvPr/>
                </p:nvSpPr>
                <p:spPr>
                  <a:xfrm>
                    <a:off x="2090056" y="4665304"/>
                    <a:ext cx="335894" cy="569156"/>
                  </a:xfrm>
                  <a:custGeom>
                    <a:avLst/>
                    <a:gdLst>
                      <a:gd name="connsiteX0" fmla="*/ 0 w 333375"/>
                      <a:gd name="connsiteY0" fmla="*/ 571500 h 571500"/>
                      <a:gd name="connsiteX1" fmla="*/ 167640 w 333375"/>
                      <a:gd name="connsiteY1" fmla="*/ 0 h 571500"/>
                      <a:gd name="connsiteX2" fmla="*/ 333375 w 333375"/>
                      <a:gd name="connsiteY2" fmla="*/ 569595 h 571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33375" h="571500">
                        <a:moveTo>
                          <a:pt x="0" y="571500"/>
                        </a:moveTo>
                        <a:cubicBezTo>
                          <a:pt x="56039" y="285908"/>
                          <a:pt x="112078" y="317"/>
                          <a:pt x="167640" y="0"/>
                        </a:cubicBezTo>
                        <a:cubicBezTo>
                          <a:pt x="223202" y="-317"/>
                          <a:pt x="287973" y="400685"/>
                          <a:pt x="333375" y="569595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id="{7E4DF8F1-04BF-4280-986F-39B530DC284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425953" y="5219813"/>
                    <a:ext cx="335894" cy="569156"/>
                  </a:xfrm>
                  <a:custGeom>
                    <a:avLst/>
                    <a:gdLst>
                      <a:gd name="connsiteX0" fmla="*/ 0 w 333375"/>
                      <a:gd name="connsiteY0" fmla="*/ 571500 h 571500"/>
                      <a:gd name="connsiteX1" fmla="*/ 167640 w 333375"/>
                      <a:gd name="connsiteY1" fmla="*/ 0 h 571500"/>
                      <a:gd name="connsiteX2" fmla="*/ 333375 w 333375"/>
                      <a:gd name="connsiteY2" fmla="*/ 569595 h 571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33375" h="571500">
                        <a:moveTo>
                          <a:pt x="0" y="571500"/>
                        </a:moveTo>
                        <a:cubicBezTo>
                          <a:pt x="56039" y="285908"/>
                          <a:pt x="112078" y="317"/>
                          <a:pt x="167640" y="0"/>
                        </a:cubicBezTo>
                        <a:cubicBezTo>
                          <a:pt x="223202" y="-317"/>
                          <a:pt x="287973" y="400685"/>
                          <a:pt x="333375" y="569595"/>
                        </a:cubicBezTo>
                      </a:path>
                    </a:pathLst>
                  </a:cu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BC9CEA2-7D04-4EED-B30A-615C9A4BA4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2891" y="5219813"/>
                <a:ext cx="1129654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E55D07A-9411-4300-8184-75BB6D0F1D54}"/>
                  </a:ext>
                </a:extLst>
              </p:cNvPr>
              <p:cNvSpPr txBox="1"/>
              <p:nvPr/>
            </p:nvSpPr>
            <p:spPr>
              <a:xfrm>
                <a:off x="1380527" y="3495455"/>
                <a:ext cx="1446430" cy="401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Bahnschrift" panose="020B0502040204020203" pitchFamily="34" charset="0"/>
                  </a:rPr>
                  <a:t>Amplitude</a:t>
                </a:r>
                <a:endParaRPr lang="en-IN" sz="2400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624EC6C-81BB-47C4-B7BD-EA235DF82573}"/>
                  </a:ext>
                </a:extLst>
              </p:cNvPr>
              <p:cNvSpPr txBox="1"/>
              <p:nvPr/>
            </p:nvSpPr>
            <p:spPr>
              <a:xfrm>
                <a:off x="4054135" y="3654285"/>
                <a:ext cx="1395200" cy="401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Bahnschrift" panose="020B0502040204020203" pitchFamily="34" charset="0"/>
                  </a:rPr>
                  <a:t>Bit rate: 5</a:t>
                </a:r>
                <a:endParaRPr lang="en-IN" sz="2400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602FD47-EA84-4AEA-AF99-35DC62170CC1}"/>
                  </a:ext>
                </a:extLst>
              </p:cNvPr>
              <p:cNvSpPr txBox="1"/>
              <p:nvPr/>
            </p:nvSpPr>
            <p:spPr>
              <a:xfrm>
                <a:off x="3613949" y="4283323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Bahnschrift" panose="020B0502040204020203" pitchFamily="34" charset="0"/>
                  </a:rPr>
                  <a:t>0</a:t>
                </a:r>
                <a:endParaRPr lang="en-IN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EEC831C-BC06-4F59-A129-AF0A4C6CB19E}"/>
                  </a:ext>
                </a:extLst>
              </p:cNvPr>
              <p:cNvSpPr txBox="1"/>
              <p:nvPr/>
            </p:nvSpPr>
            <p:spPr>
              <a:xfrm>
                <a:off x="4652069" y="428624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Bahnschrift" panose="020B0502040204020203" pitchFamily="34" charset="0"/>
                  </a:rPr>
                  <a:t>1</a:t>
                </a:r>
                <a:endParaRPr lang="en-IN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C976E8E-B339-474E-97D4-CC24C943283C}"/>
                  </a:ext>
                </a:extLst>
              </p:cNvPr>
              <p:cNvSpPr txBox="1"/>
              <p:nvPr/>
            </p:nvSpPr>
            <p:spPr>
              <a:xfrm>
                <a:off x="6982066" y="4283323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Bahnschrift" panose="020B0502040204020203" pitchFamily="34" charset="0"/>
                  </a:rPr>
                  <a:t>0</a:t>
                </a:r>
                <a:endParaRPr lang="en-IN" dirty="0"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D10425F-A176-4505-A656-B5D3736E26B3}"/>
                  </a:ext>
                </a:extLst>
              </p:cNvPr>
              <p:cNvCxnSpPr/>
              <p:nvPr/>
            </p:nvCxnSpPr>
            <p:spPr>
              <a:xfrm>
                <a:off x="3211467" y="4493784"/>
                <a:ext cx="0" cy="149737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C4BA756-D502-459A-8B68-75FCF252FB67}"/>
                  </a:ext>
                </a:extLst>
              </p:cNvPr>
              <p:cNvCxnSpPr/>
              <p:nvPr/>
            </p:nvCxnSpPr>
            <p:spPr>
              <a:xfrm>
                <a:off x="4333915" y="4493784"/>
                <a:ext cx="0" cy="149737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E01B2510-D1C2-4C9A-8475-6C3B3113AC10}"/>
                  </a:ext>
                </a:extLst>
              </p:cNvPr>
              <p:cNvCxnSpPr/>
              <p:nvPr/>
            </p:nvCxnSpPr>
            <p:spPr>
              <a:xfrm>
                <a:off x="5449335" y="4493784"/>
                <a:ext cx="0" cy="149737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9858B11-E46A-4E2B-9A6E-48A96D657B13}"/>
                  </a:ext>
                </a:extLst>
              </p:cNvPr>
              <p:cNvCxnSpPr/>
              <p:nvPr/>
            </p:nvCxnSpPr>
            <p:spPr>
              <a:xfrm>
                <a:off x="7702545" y="4493784"/>
                <a:ext cx="0" cy="149737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45BAED0-5CE1-4254-9C0E-D2E05A817BCD}"/>
                  </a:ext>
                </a:extLst>
              </p:cNvPr>
              <p:cNvSpPr txBox="1"/>
              <p:nvPr/>
            </p:nvSpPr>
            <p:spPr>
              <a:xfrm>
                <a:off x="8006704" y="5212591"/>
                <a:ext cx="825495" cy="401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Bahnschrift" panose="020B0502040204020203" pitchFamily="34" charset="0"/>
                  </a:rPr>
                  <a:t>Time</a:t>
                </a:r>
                <a:endParaRPr lang="en-IN" sz="2400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73F4D39-C4A5-44BE-8DE1-F9373C72FBF4}"/>
                  </a:ext>
                </a:extLst>
              </p:cNvPr>
              <p:cNvSpPr txBox="1"/>
              <p:nvPr/>
            </p:nvSpPr>
            <p:spPr>
              <a:xfrm>
                <a:off x="4215956" y="6988205"/>
                <a:ext cx="1695259" cy="401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latin typeface="Bahnschrift" panose="020B0502040204020203" pitchFamily="34" charset="0"/>
                  </a:rPr>
                  <a:t>Boud</a:t>
                </a:r>
                <a:r>
                  <a:rPr lang="en-US" sz="2400" dirty="0">
                    <a:latin typeface="Bahnschrift" panose="020B0502040204020203" pitchFamily="34" charset="0"/>
                  </a:rPr>
                  <a:t> rate: 5</a:t>
                </a:r>
                <a:endParaRPr lang="en-IN" sz="2400" dirty="0"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99FB063-FEFD-4BEA-8E5C-5A3EC2EAA0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0057" y="6962586"/>
                <a:ext cx="658838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F40E8C7-9C5A-4DAE-8974-10559636D57F}"/>
                  </a:ext>
                </a:extLst>
              </p:cNvPr>
              <p:cNvSpPr txBox="1"/>
              <p:nvPr/>
            </p:nvSpPr>
            <p:spPr>
              <a:xfrm>
                <a:off x="4740023" y="6586434"/>
                <a:ext cx="484778" cy="401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Bahnschrift" panose="020B0502040204020203" pitchFamily="34" charset="0"/>
                  </a:rPr>
                  <a:t>1 s</a:t>
                </a:r>
                <a:endParaRPr lang="en-IN" sz="2400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BCEBC2D-026B-4AD7-891F-04CCE07E5CDE}"/>
                  </a:ext>
                </a:extLst>
              </p:cNvPr>
              <p:cNvSpPr txBox="1"/>
              <p:nvPr/>
            </p:nvSpPr>
            <p:spPr>
              <a:xfrm>
                <a:off x="2058710" y="5934912"/>
                <a:ext cx="1035131" cy="616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Bahnschrift" panose="020B0502040204020203" pitchFamily="34" charset="0"/>
                  </a:rPr>
                  <a:t>1 signal </a:t>
                </a:r>
                <a:br>
                  <a:rPr lang="en-US" sz="2000" dirty="0">
                    <a:latin typeface="Bahnschrift" panose="020B0502040204020203" pitchFamily="34" charset="0"/>
                  </a:rPr>
                </a:br>
                <a:r>
                  <a:rPr lang="en-US" sz="2000" dirty="0">
                    <a:latin typeface="Bahnschrift" panose="020B0502040204020203" pitchFamily="34" charset="0"/>
                  </a:rPr>
                  <a:t>Element</a:t>
                </a:r>
                <a:endParaRPr lang="en-IN" sz="2000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051F60B-E6EB-4789-94BE-E2C5C13DE62A}"/>
                  </a:ext>
                </a:extLst>
              </p:cNvPr>
              <p:cNvSpPr txBox="1"/>
              <p:nvPr/>
            </p:nvSpPr>
            <p:spPr>
              <a:xfrm>
                <a:off x="3196909" y="5934912"/>
                <a:ext cx="1035131" cy="616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Bahnschrift" panose="020B0502040204020203" pitchFamily="34" charset="0"/>
                  </a:rPr>
                  <a:t>1 signal </a:t>
                </a:r>
                <a:br>
                  <a:rPr lang="en-US" sz="2000" dirty="0">
                    <a:latin typeface="Bahnschrift" panose="020B0502040204020203" pitchFamily="34" charset="0"/>
                  </a:rPr>
                </a:br>
                <a:r>
                  <a:rPr lang="en-US" sz="2000" dirty="0">
                    <a:latin typeface="Bahnschrift" panose="020B0502040204020203" pitchFamily="34" charset="0"/>
                  </a:rPr>
                  <a:t>Element</a:t>
                </a:r>
                <a:endParaRPr lang="en-IN" sz="2000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065D82D-9E58-4BA0-9E9C-8035063569E2}"/>
                  </a:ext>
                </a:extLst>
              </p:cNvPr>
              <p:cNvSpPr txBox="1"/>
              <p:nvPr/>
            </p:nvSpPr>
            <p:spPr>
              <a:xfrm>
                <a:off x="4338745" y="5934912"/>
                <a:ext cx="1035131" cy="616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Bahnschrift" panose="020B0502040204020203" pitchFamily="34" charset="0"/>
                  </a:rPr>
                  <a:t>1 signal </a:t>
                </a:r>
                <a:br>
                  <a:rPr lang="en-US" sz="2000" dirty="0">
                    <a:latin typeface="Bahnschrift" panose="020B0502040204020203" pitchFamily="34" charset="0"/>
                  </a:rPr>
                </a:br>
                <a:r>
                  <a:rPr lang="en-US" sz="2000" dirty="0">
                    <a:latin typeface="Bahnschrift" panose="020B0502040204020203" pitchFamily="34" charset="0"/>
                  </a:rPr>
                  <a:t>Element</a:t>
                </a:r>
                <a:endParaRPr lang="en-IN" sz="2000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600FC08-F296-4859-BDE8-5439C2CEE6BC}"/>
                  </a:ext>
                </a:extLst>
              </p:cNvPr>
              <p:cNvSpPr txBox="1"/>
              <p:nvPr/>
            </p:nvSpPr>
            <p:spPr>
              <a:xfrm>
                <a:off x="5541122" y="5934912"/>
                <a:ext cx="1035131" cy="616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Bahnschrift" panose="020B0502040204020203" pitchFamily="34" charset="0"/>
                  </a:rPr>
                  <a:t>1 signal </a:t>
                </a:r>
                <a:br>
                  <a:rPr lang="en-US" sz="2000" dirty="0">
                    <a:latin typeface="Bahnschrift" panose="020B0502040204020203" pitchFamily="34" charset="0"/>
                  </a:rPr>
                </a:br>
                <a:r>
                  <a:rPr lang="en-US" sz="2000" dirty="0">
                    <a:latin typeface="Bahnschrift" panose="020B0502040204020203" pitchFamily="34" charset="0"/>
                  </a:rPr>
                  <a:t>Element</a:t>
                </a:r>
                <a:endParaRPr lang="en-IN" sz="2000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43928D1-D045-4769-B4D3-088F936979DE}"/>
                  </a:ext>
                </a:extLst>
              </p:cNvPr>
              <p:cNvSpPr txBox="1"/>
              <p:nvPr/>
            </p:nvSpPr>
            <p:spPr>
              <a:xfrm>
                <a:off x="6591954" y="5956452"/>
                <a:ext cx="1035131" cy="616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Bahnschrift" panose="020B0502040204020203" pitchFamily="34" charset="0"/>
                  </a:rPr>
                  <a:t>1 signal </a:t>
                </a:r>
                <a:br>
                  <a:rPr lang="en-US" sz="2000" dirty="0">
                    <a:latin typeface="Bahnschrift" panose="020B0502040204020203" pitchFamily="34" charset="0"/>
                  </a:rPr>
                </a:br>
                <a:r>
                  <a:rPr lang="en-US" sz="2000" dirty="0">
                    <a:latin typeface="Bahnschrift" panose="020B0502040204020203" pitchFamily="34" charset="0"/>
                  </a:rPr>
                  <a:t>Element</a:t>
                </a:r>
                <a:endParaRPr lang="en-IN" sz="2000" dirty="0"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68125BE-232B-498C-8AFA-1EC352D11582}"/>
                  </a:ext>
                </a:extLst>
              </p:cNvPr>
              <p:cNvCxnSpPr/>
              <p:nvPr/>
            </p:nvCxnSpPr>
            <p:spPr>
              <a:xfrm>
                <a:off x="6572891" y="4493784"/>
                <a:ext cx="0" cy="149737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B1888BB7-6D70-4575-A793-CA06C5623C6E}"/>
                </a:ext>
              </a:extLst>
            </p:cNvPr>
            <p:cNvGrpSpPr/>
            <p:nvPr/>
          </p:nvGrpSpPr>
          <p:grpSpPr>
            <a:xfrm>
              <a:off x="1205494" y="2569710"/>
              <a:ext cx="7080090" cy="3624362"/>
              <a:chOff x="1205494" y="2569710"/>
              <a:chExt cx="7080090" cy="3624362"/>
            </a:xfrm>
          </p:grpSpPr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C37FD1C-CEF2-4C43-80AA-97797E6C39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5795" y="4039346"/>
                <a:ext cx="70697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9BACD722-4A40-48CA-90DF-C2E20C5DC6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5494" y="2569710"/>
                <a:ext cx="6428" cy="36243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0664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/>
              </a:rPr>
              <a:t>Example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83F0A95-E7B6-4A14-AAB9-2E779D95E8C4}"/>
              </a:ext>
            </a:extLst>
          </p:cNvPr>
          <p:cNvGrpSpPr/>
          <p:nvPr/>
        </p:nvGrpSpPr>
        <p:grpSpPr>
          <a:xfrm>
            <a:off x="0" y="2905247"/>
            <a:ext cx="8761784" cy="2442258"/>
            <a:chOff x="182982" y="4322913"/>
            <a:chExt cx="7076338" cy="181245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A2F5E4-3866-4E9C-A897-1D55B49BC035}"/>
                </a:ext>
              </a:extLst>
            </p:cNvPr>
            <p:cNvSpPr txBox="1"/>
            <p:nvPr/>
          </p:nvSpPr>
          <p:spPr>
            <a:xfrm>
              <a:off x="182982" y="4322913"/>
              <a:ext cx="1139869" cy="616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Bahnschrift" panose="020B0502040204020203" pitchFamily="34" charset="0"/>
                </a:rPr>
                <a:t>Unipolar NRZ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553D890-F60D-47E9-98A8-743FFBFA4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5233" y="4429760"/>
              <a:ext cx="0" cy="17018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96B0C0A-9CEA-4DCA-A1C0-746347F7B4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5708" y="6131560"/>
              <a:ext cx="5953612" cy="3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B43AD9-FB5C-47C4-9150-DBD8AEC861C7}"/>
                </a:ext>
              </a:extLst>
            </p:cNvPr>
            <p:cNvCxnSpPr>
              <a:cxnSpLocks/>
            </p:cNvCxnSpPr>
            <p:nvPr/>
          </p:nvCxnSpPr>
          <p:spPr>
            <a:xfrm>
              <a:off x="2390258" y="4455160"/>
              <a:ext cx="0" cy="16764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601AC61-1515-45A4-AB5C-9D3523805F21}"/>
                </a:ext>
              </a:extLst>
            </p:cNvPr>
            <p:cNvCxnSpPr>
              <a:cxnSpLocks/>
            </p:cNvCxnSpPr>
            <p:nvPr/>
          </p:nvCxnSpPr>
          <p:spPr>
            <a:xfrm>
              <a:off x="3465283" y="4455160"/>
              <a:ext cx="0" cy="16764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55D953A-4C27-4748-A47D-1406FCA02789}"/>
                </a:ext>
              </a:extLst>
            </p:cNvPr>
            <p:cNvCxnSpPr>
              <a:cxnSpLocks/>
            </p:cNvCxnSpPr>
            <p:nvPr/>
          </p:nvCxnSpPr>
          <p:spPr>
            <a:xfrm>
              <a:off x="4540308" y="4455160"/>
              <a:ext cx="0" cy="16764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B7EFB01-0ECF-4AA5-AC06-501A32B4CB88}"/>
                </a:ext>
              </a:extLst>
            </p:cNvPr>
            <p:cNvCxnSpPr>
              <a:cxnSpLocks/>
            </p:cNvCxnSpPr>
            <p:nvPr/>
          </p:nvCxnSpPr>
          <p:spPr>
            <a:xfrm>
              <a:off x="5615333" y="4455160"/>
              <a:ext cx="0" cy="16764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682FB8A-FB82-46A7-B4ED-541A88688EEC}"/>
                </a:ext>
              </a:extLst>
            </p:cNvPr>
            <p:cNvCxnSpPr>
              <a:cxnSpLocks/>
            </p:cNvCxnSpPr>
            <p:nvPr/>
          </p:nvCxnSpPr>
          <p:spPr>
            <a:xfrm>
              <a:off x="6690360" y="4455160"/>
              <a:ext cx="0" cy="16764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F0F4D59-3070-4226-8A26-9383E51E88F9}"/>
                </a:ext>
              </a:extLst>
            </p:cNvPr>
            <p:cNvCxnSpPr>
              <a:cxnSpLocks/>
            </p:cNvCxnSpPr>
            <p:nvPr/>
          </p:nvCxnSpPr>
          <p:spPr>
            <a:xfrm>
              <a:off x="1309137" y="5669280"/>
              <a:ext cx="110030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143C9FC-02B6-4D4B-9E0B-27C9088508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544" y="5649914"/>
              <a:ext cx="0" cy="48164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4E8F367-F6F1-483A-828D-96551E3FD50D}"/>
                </a:ext>
              </a:extLst>
            </p:cNvPr>
            <p:cNvCxnSpPr>
              <a:cxnSpLocks/>
            </p:cNvCxnSpPr>
            <p:nvPr/>
          </p:nvCxnSpPr>
          <p:spPr>
            <a:xfrm>
              <a:off x="2357874" y="6131560"/>
              <a:ext cx="113589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5805482-481F-4150-A346-3C9BC3C910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7189" y="5649914"/>
              <a:ext cx="0" cy="48164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D34066F-C6AE-43B5-9E0D-B256E243DB6A}"/>
                </a:ext>
              </a:extLst>
            </p:cNvPr>
            <p:cNvCxnSpPr>
              <a:cxnSpLocks/>
            </p:cNvCxnSpPr>
            <p:nvPr/>
          </p:nvCxnSpPr>
          <p:spPr>
            <a:xfrm>
              <a:off x="3440001" y="5669280"/>
              <a:ext cx="110030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49CC9FC-4C18-4AE7-825C-DDC37EB50D17}"/>
                </a:ext>
              </a:extLst>
            </p:cNvPr>
            <p:cNvCxnSpPr>
              <a:cxnSpLocks/>
            </p:cNvCxnSpPr>
            <p:nvPr/>
          </p:nvCxnSpPr>
          <p:spPr>
            <a:xfrm>
              <a:off x="4515026" y="5669280"/>
              <a:ext cx="110030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6986649-D8C8-4A2C-B634-B6F8046DA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7715" y="5643818"/>
              <a:ext cx="0" cy="48164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7334D53-2B3F-4077-81AA-52EF1997AEAB}"/>
                </a:ext>
              </a:extLst>
            </p:cNvPr>
            <p:cNvCxnSpPr>
              <a:cxnSpLocks/>
            </p:cNvCxnSpPr>
            <p:nvPr/>
          </p:nvCxnSpPr>
          <p:spPr>
            <a:xfrm>
              <a:off x="5581045" y="6131560"/>
              <a:ext cx="113589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6DF526C-2822-4DC9-97B8-659588919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0360" y="5649914"/>
              <a:ext cx="0" cy="48164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C334EDA-007E-4EA3-8CF0-2CF3B54D7C3A}"/>
                </a:ext>
              </a:extLst>
            </p:cNvPr>
            <p:cNvSpPr txBox="1"/>
            <p:nvPr/>
          </p:nvSpPr>
          <p:spPr>
            <a:xfrm>
              <a:off x="2808330" y="5088124"/>
              <a:ext cx="286376" cy="342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Bahnschrift" panose="020B0502040204020203" pitchFamily="34" charset="0"/>
                </a:rPr>
                <a:t>0</a:t>
              </a:r>
              <a:endParaRPr lang="en-IN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82D9C17-DA94-40AE-B0EF-B7F11A7AAB20}"/>
                </a:ext>
              </a:extLst>
            </p:cNvPr>
            <p:cNvSpPr txBox="1"/>
            <p:nvPr/>
          </p:nvSpPr>
          <p:spPr>
            <a:xfrm>
              <a:off x="1640726" y="5081165"/>
              <a:ext cx="232001" cy="342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Bahnschrift" panose="020B0502040204020203" pitchFamily="34" charset="0"/>
                </a:rPr>
                <a:t>1</a:t>
              </a:r>
              <a:endParaRPr lang="en-IN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FF25886-69D7-4837-8DD9-50C39A2DFF73}"/>
                </a:ext>
              </a:extLst>
            </p:cNvPr>
            <p:cNvSpPr txBox="1"/>
            <p:nvPr/>
          </p:nvSpPr>
          <p:spPr>
            <a:xfrm>
              <a:off x="3846900" y="5081285"/>
              <a:ext cx="215814" cy="342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Bahnschrift" panose="020B0502040204020203" pitchFamily="34" charset="0"/>
                </a:rPr>
                <a:t>1</a:t>
              </a:r>
              <a:endParaRPr lang="en-IN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DA980B2-CFAB-4195-9178-FCF84DF580E3}"/>
                </a:ext>
              </a:extLst>
            </p:cNvPr>
            <p:cNvSpPr txBox="1"/>
            <p:nvPr/>
          </p:nvSpPr>
          <p:spPr>
            <a:xfrm>
              <a:off x="4986421" y="5081285"/>
              <a:ext cx="215814" cy="342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Bahnschrift" panose="020B0502040204020203" pitchFamily="34" charset="0"/>
                </a:rPr>
                <a:t>1</a:t>
              </a:r>
              <a:endParaRPr lang="en-IN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C6998ED-0B08-4F83-BBEC-FBDA4BFB62F6}"/>
                </a:ext>
              </a:extLst>
            </p:cNvPr>
            <p:cNvSpPr txBox="1"/>
            <p:nvPr/>
          </p:nvSpPr>
          <p:spPr>
            <a:xfrm>
              <a:off x="6015154" y="5088124"/>
              <a:ext cx="286376" cy="342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Bahnschrift" panose="020B0502040204020203" pitchFamily="34" charset="0"/>
                </a:rPr>
                <a:t>0</a:t>
              </a:r>
              <a:endParaRPr lang="en-IN" sz="2400" dirty="0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3810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/>
              </a:rPr>
              <a:t>Example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80E87DB-70F1-4F31-9142-579148F7A42D}"/>
              </a:ext>
            </a:extLst>
          </p:cNvPr>
          <p:cNvGrpSpPr/>
          <p:nvPr/>
        </p:nvGrpSpPr>
        <p:grpSpPr>
          <a:xfrm>
            <a:off x="-8838" y="1617808"/>
            <a:ext cx="8726534" cy="4734271"/>
            <a:chOff x="-8838" y="1617808"/>
            <a:chExt cx="8726534" cy="473427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CC1414-07F7-4C85-AF9C-6DCF39262D22}"/>
                </a:ext>
              </a:extLst>
            </p:cNvPr>
            <p:cNvSpPr txBox="1"/>
            <p:nvPr/>
          </p:nvSpPr>
          <p:spPr>
            <a:xfrm>
              <a:off x="-8838" y="1904108"/>
              <a:ext cx="1411364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Bahnschrift" panose="020B0502040204020203" pitchFamily="34" charset="0"/>
                </a:rPr>
                <a:t>Unipolar NRZ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F020C4B-C689-454E-99B5-426B85574F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6616" y="1617808"/>
              <a:ext cx="0" cy="22931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0F4DA8D-5D3F-4EF8-AB5B-3597835AB82B}"/>
                </a:ext>
              </a:extLst>
            </p:cNvPr>
            <p:cNvCxnSpPr>
              <a:cxnSpLocks/>
            </p:cNvCxnSpPr>
            <p:nvPr/>
          </p:nvCxnSpPr>
          <p:spPr>
            <a:xfrm>
              <a:off x="2667691" y="1652034"/>
              <a:ext cx="0" cy="469667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E97792-38B3-47B5-952E-9B553A5E8962}"/>
                </a:ext>
              </a:extLst>
            </p:cNvPr>
            <p:cNvCxnSpPr>
              <a:cxnSpLocks/>
            </p:cNvCxnSpPr>
            <p:nvPr/>
          </p:nvCxnSpPr>
          <p:spPr>
            <a:xfrm>
              <a:off x="3998766" y="1652034"/>
              <a:ext cx="0" cy="469667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8BD208D-FFE2-412F-ABD8-355971E783C2}"/>
                </a:ext>
              </a:extLst>
            </p:cNvPr>
            <p:cNvCxnSpPr>
              <a:cxnSpLocks/>
            </p:cNvCxnSpPr>
            <p:nvPr/>
          </p:nvCxnSpPr>
          <p:spPr>
            <a:xfrm>
              <a:off x="5329841" y="1652034"/>
              <a:ext cx="0" cy="466237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37EDFC-F13D-4A95-ABFB-39970A098D35}"/>
                </a:ext>
              </a:extLst>
            </p:cNvPr>
            <p:cNvCxnSpPr>
              <a:cxnSpLocks/>
            </p:cNvCxnSpPr>
            <p:nvPr/>
          </p:nvCxnSpPr>
          <p:spPr>
            <a:xfrm>
              <a:off x="6660916" y="1652034"/>
              <a:ext cx="0" cy="469667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E26D1-4366-4387-9C4D-60280EEC6DDB}"/>
                </a:ext>
              </a:extLst>
            </p:cNvPr>
            <p:cNvCxnSpPr>
              <a:cxnSpLocks/>
            </p:cNvCxnSpPr>
            <p:nvPr/>
          </p:nvCxnSpPr>
          <p:spPr>
            <a:xfrm>
              <a:off x="7991994" y="1652034"/>
              <a:ext cx="0" cy="466237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F2204AE-C046-4832-A0F0-4D71A00CF76E}"/>
                </a:ext>
              </a:extLst>
            </p:cNvPr>
            <p:cNvCxnSpPr>
              <a:cxnSpLocks/>
            </p:cNvCxnSpPr>
            <p:nvPr/>
          </p:nvCxnSpPr>
          <p:spPr>
            <a:xfrm>
              <a:off x="1329068" y="3288042"/>
              <a:ext cx="136237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F36DB05-02F1-4139-A8DF-0D6E29288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0616" y="3261946"/>
              <a:ext cx="0" cy="6490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F6B3734-D71F-489A-9D4E-7233CAF814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1126" y="3261946"/>
              <a:ext cx="0" cy="6490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59D046F-C2DC-461C-AEEB-D55441CEEFC8}"/>
                </a:ext>
              </a:extLst>
            </p:cNvPr>
            <p:cNvCxnSpPr>
              <a:cxnSpLocks/>
            </p:cNvCxnSpPr>
            <p:nvPr/>
          </p:nvCxnSpPr>
          <p:spPr>
            <a:xfrm>
              <a:off x="3967463" y="3288042"/>
              <a:ext cx="136237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852564-5B54-48C9-95C4-FD228A61A5A1}"/>
                </a:ext>
              </a:extLst>
            </p:cNvPr>
            <p:cNvCxnSpPr>
              <a:cxnSpLocks/>
            </p:cNvCxnSpPr>
            <p:nvPr/>
          </p:nvCxnSpPr>
          <p:spPr>
            <a:xfrm>
              <a:off x="5298538" y="3288042"/>
              <a:ext cx="136237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E94AAFE-BAA7-4C96-BC6C-1E9D12DA1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1484" y="3253732"/>
              <a:ext cx="0" cy="6490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CC55008-0708-4416-B630-4C61E3695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1994" y="3261946"/>
              <a:ext cx="0" cy="6490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4C68958-48E1-4208-8C47-14E1FF5D702C}"/>
                </a:ext>
              </a:extLst>
            </p:cNvPr>
            <p:cNvSpPr txBox="1"/>
            <p:nvPr/>
          </p:nvSpPr>
          <p:spPr>
            <a:xfrm>
              <a:off x="3185340" y="2504943"/>
              <a:ext cx="354585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Bahnschrift" panose="020B0502040204020203" pitchFamily="34" charset="0"/>
                </a:rPr>
                <a:t>0</a:t>
              </a:r>
              <a:endParaRPr lang="en-IN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1379E2-663C-48BF-B012-F2F985202E64}"/>
                </a:ext>
              </a:extLst>
            </p:cNvPr>
            <p:cNvSpPr txBox="1"/>
            <p:nvPr/>
          </p:nvSpPr>
          <p:spPr>
            <a:xfrm>
              <a:off x="1739635" y="2495566"/>
              <a:ext cx="28725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Bahnschrift" panose="020B0502040204020203" pitchFamily="34" charset="0"/>
                </a:rPr>
                <a:t>1</a:t>
              </a:r>
              <a:endParaRPr lang="en-IN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5F458D-4C84-44DA-9F6D-D7D9A7616E00}"/>
                </a:ext>
              </a:extLst>
            </p:cNvPr>
            <p:cNvSpPr txBox="1"/>
            <p:nvPr/>
          </p:nvSpPr>
          <p:spPr>
            <a:xfrm>
              <a:off x="4471277" y="2495728"/>
              <a:ext cx="267217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Bahnschrift" panose="020B0502040204020203" pitchFamily="34" charset="0"/>
                </a:rPr>
                <a:t>1</a:t>
              </a:r>
              <a:endParaRPr lang="en-IN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2C6A2F-FD8D-4625-9F55-5CFC154F7233}"/>
                </a:ext>
              </a:extLst>
            </p:cNvPr>
            <p:cNvSpPr txBox="1"/>
            <p:nvPr/>
          </p:nvSpPr>
          <p:spPr>
            <a:xfrm>
              <a:off x="5882210" y="2495728"/>
              <a:ext cx="267217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Bahnschrift" panose="020B0502040204020203" pitchFamily="34" charset="0"/>
                </a:rPr>
                <a:t>1</a:t>
              </a:r>
              <a:endParaRPr lang="en-IN" sz="2400" dirty="0">
                <a:latin typeface="Bahnschrift" panose="020B050204020402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4A3713-F91B-471B-B53B-34F32ED75DD3}"/>
                </a:ext>
              </a:extLst>
            </p:cNvPr>
            <p:cNvSpPr txBox="1"/>
            <p:nvPr/>
          </p:nvSpPr>
          <p:spPr>
            <a:xfrm>
              <a:off x="7155967" y="2504943"/>
              <a:ext cx="354585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Bahnschrift" panose="020B0502040204020203" pitchFamily="34" charset="0"/>
                </a:rPr>
                <a:t>0</a:t>
              </a:r>
              <a:endParaRPr lang="en-IN" sz="2400" dirty="0">
                <a:latin typeface="Bahnschrift" panose="020B0502040204020203" pitchFamily="34" charset="0"/>
              </a:endParaRP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A1154353-41B8-4980-90DA-F1BB6780BD48}"/>
                </a:ext>
              </a:extLst>
            </p:cNvPr>
            <p:cNvGrpSpPr/>
            <p:nvPr/>
          </p:nvGrpSpPr>
          <p:grpSpPr>
            <a:xfrm>
              <a:off x="121528" y="3910957"/>
              <a:ext cx="8596168" cy="2441122"/>
              <a:chOff x="121528" y="3910957"/>
              <a:chExt cx="8596168" cy="2441122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568783C-1AF9-4B6E-BC57-B3D23106A3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4822" y="3910957"/>
                <a:ext cx="7371647" cy="51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4E2DC25-206B-4291-B5BC-9338BB486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594" y="3910957"/>
                <a:ext cx="1406444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25E3663-8602-4056-99B3-1FE30A64E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8462" y="3910957"/>
                <a:ext cx="1406444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/>
              <p:cNvSpPr txBox="1"/>
              <p:nvPr/>
            </p:nvSpPr>
            <p:spPr>
              <a:xfrm>
                <a:off x="121528" y="4750797"/>
                <a:ext cx="12371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>
                    <a:latin typeface="Bahnschrift" panose="020B0502040204020203"/>
                  </a:rPr>
                  <a:t>Cosw</a:t>
                </a:r>
                <a:r>
                  <a:rPr lang="en-US" sz="2400" baseline="-25000" dirty="0" err="1">
                    <a:latin typeface="Bahnschrift" panose="020B0502040204020203"/>
                  </a:rPr>
                  <a:t>c</a:t>
                </a:r>
                <a:r>
                  <a:rPr lang="en-US" sz="2400" dirty="0" err="1">
                    <a:latin typeface="Bahnschrift" panose="020B0502040204020203"/>
                  </a:rPr>
                  <a:t>t</a:t>
                </a:r>
                <a:endParaRPr lang="en-US" sz="2400" dirty="0">
                  <a:latin typeface="Bahnschrift" panose="020B0502040204020203"/>
                </a:endParaRP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D44D570-DF54-4500-AE0E-F74A9B55DA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46049" y="5756415"/>
                <a:ext cx="7371647" cy="51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16282FFD-0871-4C6A-8E7D-3AC0ED47CD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6616" y="4058930"/>
                <a:ext cx="0" cy="22931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A11D2B07-B524-4CA2-A9DE-86EF26C44AE2}"/>
                  </a:ext>
                </a:extLst>
              </p:cNvPr>
              <p:cNvGrpSpPr/>
              <p:nvPr/>
            </p:nvGrpSpPr>
            <p:grpSpPr>
              <a:xfrm>
                <a:off x="1339337" y="5205505"/>
                <a:ext cx="1328353" cy="1108903"/>
                <a:chOff x="1339337" y="5643061"/>
                <a:chExt cx="1328353" cy="1108903"/>
              </a:xfrm>
            </p:grpSpPr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FC1A7583-2529-43C5-B292-7DF2F9673AF5}"/>
                    </a:ext>
                  </a:extLst>
                </p:cNvPr>
                <p:cNvGrpSpPr/>
                <p:nvPr/>
              </p:nvGrpSpPr>
              <p:grpSpPr>
                <a:xfrm>
                  <a:off x="1339337" y="5643061"/>
                  <a:ext cx="444916" cy="1108903"/>
                  <a:chOff x="1339337" y="5643061"/>
                  <a:chExt cx="444916" cy="1108903"/>
                </a:xfrm>
              </p:grpSpPr>
              <p:sp>
                <p:nvSpPr>
                  <p:cNvPr id="90" name="Freeform: Shape 89">
                    <a:extLst>
                      <a:ext uri="{FF2B5EF4-FFF2-40B4-BE49-F238E27FC236}">
                        <a16:creationId xmlns:a16="http://schemas.microsoft.com/office/drawing/2014/main" id="{2DE60324-649C-4030-A55B-D5C031B32204}"/>
                      </a:ext>
                    </a:extLst>
                  </p:cNvPr>
                  <p:cNvSpPr/>
                  <p:nvPr/>
                </p:nvSpPr>
                <p:spPr>
                  <a:xfrm>
                    <a:off x="1339337" y="5643061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2" name="Freeform: Shape 91">
                    <a:extLst>
                      <a:ext uri="{FF2B5EF4-FFF2-40B4-BE49-F238E27FC236}">
                        <a16:creationId xmlns:a16="http://schemas.microsoft.com/office/drawing/2014/main" id="{DCBD24B1-60B0-48F1-B1C5-FF74FA8A45A7}"/>
                      </a:ext>
                    </a:extLst>
                  </p:cNvPr>
                  <p:cNvSpPr/>
                  <p:nvPr/>
                </p:nvSpPr>
                <p:spPr>
                  <a:xfrm flipV="1">
                    <a:off x="1561831" y="6195288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8D5D9BE7-04F5-4392-84AE-762105A4B606}"/>
                    </a:ext>
                  </a:extLst>
                </p:cNvPr>
                <p:cNvGrpSpPr/>
                <p:nvPr/>
              </p:nvGrpSpPr>
              <p:grpSpPr>
                <a:xfrm>
                  <a:off x="1783416" y="5643061"/>
                  <a:ext cx="444916" cy="1108903"/>
                  <a:chOff x="1339337" y="5643061"/>
                  <a:chExt cx="444916" cy="1108903"/>
                </a:xfrm>
              </p:grpSpPr>
              <p:sp>
                <p:nvSpPr>
                  <p:cNvPr id="95" name="Freeform: Shape 94">
                    <a:extLst>
                      <a:ext uri="{FF2B5EF4-FFF2-40B4-BE49-F238E27FC236}">
                        <a16:creationId xmlns:a16="http://schemas.microsoft.com/office/drawing/2014/main" id="{258C7DF0-5E02-443F-9955-586D3F267411}"/>
                      </a:ext>
                    </a:extLst>
                  </p:cNvPr>
                  <p:cNvSpPr/>
                  <p:nvPr/>
                </p:nvSpPr>
                <p:spPr>
                  <a:xfrm>
                    <a:off x="1339337" y="5643061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6" name="Freeform: Shape 95">
                    <a:extLst>
                      <a:ext uri="{FF2B5EF4-FFF2-40B4-BE49-F238E27FC236}">
                        <a16:creationId xmlns:a16="http://schemas.microsoft.com/office/drawing/2014/main" id="{F4011013-1C03-406C-95CB-5904D2A35BC5}"/>
                      </a:ext>
                    </a:extLst>
                  </p:cNvPr>
                  <p:cNvSpPr/>
                  <p:nvPr/>
                </p:nvSpPr>
                <p:spPr>
                  <a:xfrm flipV="1">
                    <a:off x="1561831" y="6195288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58CD4E10-6B2A-4AA1-A5B2-9831ED55598D}"/>
                    </a:ext>
                  </a:extLst>
                </p:cNvPr>
                <p:cNvGrpSpPr/>
                <p:nvPr/>
              </p:nvGrpSpPr>
              <p:grpSpPr>
                <a:xfrm>
                  <a:off x="2227855" y="5643061"/>
                  <a:ext cx="439835" cy="1108903"/>
                  <a:chOff x="1339337" y="5643061"/>
                  <a:chExt cx="444916" cy="1108903"/>
                </a:xfrm>
              </p:grpSpPr>
              <p:sp>
                <p:nvSpPr>
                  <p:cNvPr id="98" name="Freeform: Shape 97">
                    <a:extLst>
                      <a:ext uri="{FF2B5EF4-FFF2-40B4-BE49-F238E27FC236}">
                        <a16:creationId xmlns:a16="http://schemas.microsoft.com/office/drawing/2014/main" id="{FD98D047-54BA-4C18-A729-451B2EA6314B}"/>
                      </a:ext>
                    </a:extLst>
                  </p:cNvPr>
                  <p:cNvSpPr/>
                  <p:nvPr/>
                </p:nvSpPr>
                <p:spPr>
                  <a:xfrm>
                    <a:off x="1339337" y="5643061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9" name="Freeform: Shape 98">
                    <a:extLst>
                      <a:ext uri="{FF2B5EF4-FFF2-40B4-BE49-F238E27FC236}">
                        <a16:creationId xmlns:a16="http://schemas.microsoft.com/office/drawing/2014/main" id="{A777CCCE-6A31-48F0-8EAC-CE3CBD087A31}"/>
                      </a:ext>
                    </a:extLst>
                  </p:cNvPr>
                  <p:cNvSpPr/>
                  <p:nvPr/>
                </p:nvSpPr>
                <p:spPr>
                  <a:xfrm flipV="1">
                    <a:off x="1561831" y="6195288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197AB1C-A489-4CA3-A67F-E4D195FA2A2B}"/>
                  </a:ext>
                </a:extLst>
              </p:cNvPr>
              <p:cNvGrpSpPr/>
              <p:nvPr/>
            </p:nvGrpSpPr>
            <p:grpSpPr>
              <a:xfrm>
                <a:off x="2666639" y="5205505"/>
                <a:ext cx="1328353" cy="1108903"/>
                <a:chOff x="1339337" y="5643061"/>
                <a:chExt cx="1328353" cy="1108903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12467025-FAAF-4D50-8863-D8A17B46B737}"/>
                    </a:ext>
                  </a:extLst>
                </p:cNvPr>
                <p:cNvGrpSpPr/>
                <p:nvPr/>
              </p:nvGrpSpPr>
              <p:grpSpPr>
                <a:xfrm>
                  <a:off x="1339337" y="5643061"/>
                  <a:ext cx="444916" cy="1108903"/>
                  <a:chOff x="1339337" y="5643061"/>
                  <a:chExt cx="444916" cy="1108903"/>
                </a:xfrm>
              </p:grpSpPr>
              <p:sp>
                <p:nvSpPr>
                  <p:cNvPr id="109" name="Freeform: Shape 108">
                    <a:extLst>
                      <a:ext uri="{FF2B5EF4-FFF2-40B4-BE49-F238E27FC236}">
                        <a16:creationId xmlns:a16="http://schemas.microsoft.com/office/drawing/2014/main" id="{DDDAEC70-F0DA-4319-8A0D-508D6BB5CF1A}"/>
                      </a:ext>
                    </a:extLst>
                  </p:cNvPr>
                  <p:cNvSpPr/>
                  <p:nvPr/>
                </p:nvSpPr>
                <p:spPr>
                  <a:xfrm>
                    <a:off x="1339337" y="5643061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0" name="Freeform: Shape 109">
                    <a:extLst>
                      <a:ext uri="{FF2B5EF4-FFF2-40B4-BE49-F238E27FC236}">
                        <a16:creationId xmlns:a16="http://schemas.microsoft.com/office/drawing/2014/main" id="{1C29F56D-CDCF-4253-B77B-C5534C92175A}"/>
                      </a:ext>
                    </a:extLst>
                  </p:cNvPr>
                  <p:cNvSpPr/>
                  <p:nvPr/>
                </p:nvSpPr>
                <p:spPr>
                  <a:xfrm flipV="1">
                    <a:off x="1561831" y="6195288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BEBEE342-07ED-4DB3-A342-AB18A6AE5F1B}"/>
                    </a:ext>
                  </a:extLst>
                </p:cNvPr>
                <p:cNvGrpSpPr/>
                <p:nvPr/>
              </p:nvGrpSpPr>
              <p:grpSpPr>
                <a:xfrm>
                  <a:off x="1783416" y="5643061"/>
                  <a:ext cx="444916" cy="1108903"/>
                  <a:chOff x="1339337" y="5643061"/>
                  <a:chExt cx="444916" cy="1108903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67B3DBBC-00FD-4B0A-9009-A8C97B1E5E2C}"/>
                      </a:ext>
                    </a:extLst>
                  </p:cNvPr>
                  <p:cNvSpPr/>
                  <p:nvPr/>
                </p:nvSpPr>
                <p:spPr>
                  <a:xfrm>
                    <a:off x="1339337" y="5643061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4FBF8B3B-87C1-46F0-9FCC-EA8154D0A79B}"/>
                      </a:ext>
                    </a:extLst>
                  </p:cNvPr>
                  <p:cNvSpPr/>
                  <p:nvPr/>
                </p:nvSpPr>
                <p:spPr>
                  <a:xfrm flipV="1">
                    <a:off x="1561831" y="6195288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3E1DC1F2-E937-4C6B-836C-4898420C9F0B}"/>
                    </a:ext>
                  </a:extLst>
                </p:cNvPr>
                <p:cNvGrpSpPr/>
                <p:nvPr/>
              </p:nvGrpSpPr>
              <p:grpSpPr>
                <a:xfrm>
                  <a:off x="2227855" y="5643061"/>
                  <a:ext cx="439835" cy="1108903"/>
                  <a:chOff x="1339337" y="5643061"/>
                  <a:chExt cx="444916" cy="1108903"/>
                </a:xfrm>
              </p:grpSpPr>
              <p:sp>
                <p:nvSpPr>
                  <p:cNvPr id="105" name="Freeform: Shape 104">
                    <a:extLst>
                      <a:ext uri="{FF2B5EF4-FFF2-40B4-BE49-F238E27FC236}">
                        <a16:creationId xmlns:a16="http://schemas.microsoft.com/office/drawing/2014/main" id="{47F9E9A2-E0AC-4D65-8E33-F2E8B59F2E06}"/>
                      </a:ext>
                    </a:extLst>
                  </p:cNvPr>
                  <p:cNvSpPr/>
                  <p:nvPr/>
                </p:nvSpPr>
                <p:spPr>
                  <a:xfrm>
                    <a:off x="1339337" y="5643061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6" name="Freeform: Shape 105">
                    <a:extLst>
                      <a:ext uri="{FF2B5EF4-FFF2-40B4-BE49-F238E27FC236}">
                        <a16:creationId xmlns:a16="http://schemas.microsoft.com/office/drawing/2014/main" id="{A3D2EBAB-3249-4D8C-A156-1D454B374A89}"/>
                      </a:ext>
                    </a:extLst>
                  </p:cNvPr>
                  <p:cNvSpPr/>
                  <p:nvPr/>
                </p:nvSpPr>
                <p:spPr>
                  <a:xfrm flipV="1">
                    <a:off x="1561831" y="6195288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7EC1CF2-C1EE-42AC-BEC4-73644D1ACBD8}"/>
                  </a:ext>
                </a:extLst>
              </p:cNvPr>
              <p:cNvGrpSpPr/>
              <p:nvPr/>
            </p:nvGrpSpPr>
            <p:grpSpPr>
              <a:xfrm>
                <a:off x="3994549" y="5205505"/>
                <a:ext cx="1328353" cy="1108903"/>
                <a:chOff x="1339337" y="5643061"/>
                <a:chExt cx="1328353" cy="1108903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CC0100A1-1924-4FA0-B53E-3D9DE13C8AA0}"/>
                    </a:ext>
                  </a:extLst>
                </p:cNvPr>
                <p:cNvGrpSpPr/>
                <p:nvPr/>
              </p:nvGrpSpPr>
              <p:grpSpPr>
                <a:xfrm>
                  <a:off x="1339337" y="5643061"/>
                  <a:ext cx="444916" cy="1108903"/>
                  <a:chOff x="1339337" y="5643061"/>
                  <a:chExt cx="444916" cy="1108903"/>
                </a:xfrm>
              </p:grpSpPr>
              <p:sp>
                <p:nvSpPr>
                  <p:cNvPr id="123" name="Freeform: Shape 122">
                    <a:extLst>
                      <a:ext uri="{FF2B5EF4-FFF2-40B4-BE49-F238E27FC236}">
                        <a16:creationId xmlns:a16="http://schemas.microsoft.com/office/drawing/2014/main" id="{5EA3BF2E-4FAC-4F86-9F93-DFE4AC10529C}"/>
                      </a:ext>
                    </a:extLst>
                  </p:cNvPr>
                  <p:cNvSpPr/>
                  <p:nvPr/>
                </p:nvSpPr>
                <p:spPr>
                  <a:xfrm>
                    <a:off x="1339337" y="5643061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4" name="Freeform: Shape 123">
                    <a:extLst>
                      <a:ext uri="{FF2B5EF4-FFF2-40B4-BE49-F238E27FC236}">
                        <a16:creationId xmlns:a16="http://schemas.microsoft.com/office/drawing/2014/main" id="{4D6A5A14-CDAE-4CED-A6EF-3573E23F1EDA}"/>
                      </a:ext>
                    </a:extLst>
                  </p:cNvPr>
                  <p:cNvSpPr/>
                  <p:nvPr/>
                </p:nvSpPr>
                <p:spPr>
                  <a:xfrm flipV="1">
                    <a:off x="1561831" y="6195288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BA2BCFC0-BB5F-4613-99BE-BC609D8A39D2}"/>
                    </a:ext>
                  </a:extLst>
                </p:cNvPr>
                <p:cNvGrpSpPr/>
                <p:nvPr/>
              </p:nvGrpSpPr>
              <p:grpSpPr>
                <a:xfrm>
                  <a:off x="1783416" y="5643061"/>
                  <a:ext cx="444916" cy="1108903"/>
                  <a:chOff x="1339337" y="5643061"/>
                  <a:chExt cx="444916" cy="1108903"/>
                </a:xfrm>
              </p:grpSpPr>
              <p:sp>
                <p:nvSpPr>
                  <p:cNvPr id="121" name="Freeform: Shape 120">
                    <a:extLst>
                      <a:ext uri="{FF2B5EF4-FFF2-40B4-BE49-F238E27FC236}">
                        <a16:creationId xmlns:a16="http://schemas.microsoft.com/office/drawing/2014/main" id="{0D417358-7320-4A7C-A487-770F4F27F914}"/>
                      </a:ext>
                    </a:extLst>
                  </p:cNvPr>
                  <p:cNvSpPr/>
                  <p:nvPr/>
                </p:nvSpPr>
                <p:spPr>
                  <a:xfrm>
                    <a:off x="1339337" y="5643061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2" name="Freeform: Shape 121">
                    <a:extLst>
                      <a:ext uri="{FF2B5EF4-FFF2-40B4-BE49-F238E27FC236}">
                        <a16:creationId xmlns:a16="http://schemas.microsoft.com/office/drawing/2014/main" id="{9DD3632B-6886-4DAC-97B7-E22DD2229716}"/>
                      </a:ext>
                    </a:extLst>
                  </p:cNvPr>
                  <p:cNvSpPr/>
                  <p:nvPr/>
                </p:nvSpPr>
                <p:spPr>
                  <a:xfrm flipV="1">
                    <a:off x="1561831" y="6195288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C322F9EC-B74B-4F4B-A1FB-BCAD43CA0879}"/>
                    </a:ext>
                  </a:extLst>
                </p:cNvPr>
                <p:cNvGrpSpPr/>
                <p:nvPr/>
              </p:nvGrpSpPr>
              <p:grpSpPr>
                <a:xfrm>
                  <a:off x="2227855" y="5643061"/>
                  <a:ext cx="439835" cy="1108903"/>
                  <a:chOff x="1339337" y="5643061"/>
                  <a:chExt cx="444916" cy="1108903"/>
                </a:xfrm>
              </p:grpSpPr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F57C7128-F3F2-4BD5-BF7C-6E37DF749FB0}"/>
                      </a:ext>
                    </a:extLst>
                  </p:cNvPr>
                  <p:cNvSpPr/>
                  <p:nvPr/>
                </p:nvSpPr>
                <p:spPr>
                  <a:xfrm>
                    <a:off x="1339337" y="5643061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0" name="Freeform: Shape 119">
                    <a:extLst>
                      <a:ext uri="{FF2B5EF4-FFF2-40B4-BE49-F238E27FC236}">
                        <a16:creationId xmlns:a16="http://schemas.microsoft.com/office/drawing/2014/main" id="{16F06357-5942-4B0F-9EB4-75A8FC4F1F44}"/>
                      </a:ext>
                    </a:extLst>
                  </p:cNvPr>
                  <p:cNvSpPr/>
                  <p:nvPr/>
                </p:nvSpPr>
                <p:spPr>
                  <a:xfrm flipV="1">
                    <a:off x="1561831" y="6195288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D50578A2-89D0-48A0-AD31-4334DD96044B}"/>
                  </a:ext>
                </a:extLst>
              </p:cNvPr>
              <p:cNvGrpSpPr/>
              <p:nvPr/>
            </p:nvGrpSpPr>
            <p:grpSpPr>
              <a:xfrm>
                <a:off x="5321851" y="5205505"/>
                <a:ext cx="1328353" cy="1108903"/>
                <a:chOff x="1339337" y="5643061"/>
                <a:chExt cx="1328353" cy="1108903"/>
              </a:xfrm>
            </p:grpSpPr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2D299366-928F-4306-BFEF-EF58704A8D1E}"/>
                    </a:ext>
                  </a:extLst>
                </p:cNvPr>
                <p:cNvGrpSpPr/>
                <p:nvPr/>
              </p:nvGrpSpPr>
              <p:grpSpPr>
                <a:xfrm>
                  <a:off x="1339337" y="5643061"/>
                  <a:ext cx="444916" cy="1108903"/>
                  <a:chOff x="1339337" y="5643061"/>
                  <a:chExt cx="444916" cy="1108903"/>
                </a:xfrm>
              </p:grpSpPr>
              <p:sp>
                <p:nvSpPr>
                  <p:cNvPr id="133" name="Freeform: Shape 132">
                    <a:extLst>
                      <a:ext uri="{FF2B5EF4-FFF2-40B4-BE49-F238E27FC236}">
                        <a16:creationId xmlns:a16="http://schemas.microsoft.com/office/drawing/2014/main" id="{C6E5906A-3E9D-4921-9359-B4FDC233DD89}"/>
                      </a:ext>
                    </a:extLst>
                  </p:cNvPr>
                  <p:cNvSpPr/>
                  <p:nvPr/>
                </p:nvSpPr>
                <p:spPr>
                  <a:xfrm>
                    <a:off x="1339337" y="5643061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4" name="Freeform: Shape 133">
                    <a:extLst>
                      <a:ext uri="{FF2B5EF4-FFF2-40B4-BE49-F238E27FC236}">
                        <a16:creationId xmlns:a16="http://schemas.microsoft.com/office/drawing/2014/main" id="{7A33323A-DA2C-49FF-A6B7-D2071008D7C2}"/>
                      </a:ext>
                    </a:extLst>
                  </p:cNvPr>
                  <p:cNvSpPr/>
                  <p:nvPr/>
                </p:nvSpPr>
                <p:spPr>
                  <a:xfrm flipV="1">
                    <a:off x="1561831" y="6195288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AEDA79F7-EA02-450D-B03D-731EC231F2BF}"/>
                    </a:ext>
                  </a:extLst>
                </p:cNvPr>
                <p:cNvGrpSpPr/>
                <p:nvPr/>
              </p:nvGrpSpPr>
              <p:grpSpPr>
                <a:xfrm>
                  <a:off x="1783416" y="5643061"/>
                  <a:ext cx="444916" cy="1108903"/>
                  <a:chOff x="1339337" y="5643061"/>
                  <a:chExt cx="444916" cy="1108903"/>
                </a:xfrm>
              </p:grpSpPr>
              <p:sp>
                <p:nvSpPr>
                  <p:cNvPr id="131" name="Freeform: Shape 130">
                    <a:extLst>
                      <a:ext uri="{FF2B5EF4-FFF2-40B4-BE49-F238E27FC236}">
                        <a16:creationId xmlns:a16="http://schemas.microsoft.com/office/drawing/2014/main" id="{D3EA21B4-8E8A-4C56-ABA6-0AD8940CF537}"/>
                      </a:ext>
                    </a:extLst>
                  </p:cNvPr>
                  <p:cNvSpPr/>
                  <p:nvPr/>
                </p:nvSpPr>
                <p:spPr>
                  <a:xfrm>
                    <a:off x="1339337" y="5643061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2" name="Freeform: Shape 131">
                    <a:extLst>
                      <a:ext uri="{FF2B5EF4-FFF2-40B4-BE49-F238E27FC236}">
                        <a16:creationId xmlns:a16="http://schemas.microsoft.com/office/drawing/2014/main" id="{0445C304-37FC-4E02-923E-5EDEF066691F}"/>
                      </a:ext>
                    </a:extLst>
                  </p:cNvPr>
                  <p:cNvSpPr/>
                  <p:nvPr/>
                </p:nvSpPr>
                <p:spPr>
                  <a:xfrm flipV="1">
                    <a:off x="1561831" y="6195288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4D7C4654-EC02-426C-9F5B-551C3A0F94CA}"/>
                    </a:ext>
                  </a:extLst>
                </p:cNvPr>
                <p:cNvGrpSpPr/>
                <p:nvPr/>
              </p:nvGrpSpPr>
              <p:grpSpPr>
                <a:xfrm>
                  <a:off x="2227855" y="5643061"/>
                  <a:ext cx="439835" cy="1108903"/>
                  <a:chOff x="1339337" y="5643061"/>
                  <a:chExt cx="444916" cy="1108903"/>
                </a:xfrm>
              </p:grpSpPr>
              <p:sp>
                <p:nvSpPr>
                  <p:cNvPr id="129" name="Freeform: Shape 128">
                    <a:extLst>
                      <a:ext uri="{FF2B5EF4-FFF2-40B4-BE49-F238E27FC236}">
                        <a16:creationId xmlns:a16="http://schemas.microsoft.com/office/drawing/2014/main" id="{3871DFC6-2846-4F70-B37F-A6AFB7F3A73E}"/>
                      </a:ext>
                    </a:extLst>
                  </p:cNvPr>
                  <p:cNvSpPr/>
                  <p:nvPr/>
                </p:nvSpPr>
                <p:spPr>
                  <a:xfrm>
                    <a:off x="1339337" y="5643061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0" name="Freeform: Shape 129">
                    <a:extLst>
                      <a:ext uri="{FF2B5EF4-FFF2-40B4-BE49-F238E27FC236}">
                        <a16:creationId xmlns:a16="http://schemas.microsoft.com/office/drawing/2014/main" id="{3847DD4D-F63E-40FE-97D5-7B2F67EBEA1E}"/>
                      </a:ext>
                    </a:extLst>
                  </p:cNvPr>
                  <p:cNvSpPr/>
                  <p:nvPr/>
                </p:nvSpPr>
                <p:spPr>
                  <a:xfrm flipV="1">
                    <a:off x="1561831" y="6195288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9B0C20B2-1FA9-42EB-9E76-E8B5E94F3C29}"/>
                  </a:ext>
                </a:extLst>
              </p:cNvPr>
              <p:cNvGrpSpPr/>
              <p:nvPr/>
            </p:nvGrpSpPr>
            <p:grpSpPr>
              <a:xfrm>
                <a:off x="6650605" y="5205505"/>
                <a:ext cx="1328353" cy="1108903"/>
                <a:chOff x="1339337" y="5643061"/>
                <a:chExt cx="1328353" cy="1108903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C2407759-9A11-4780-AC4D-9904EB528730}"/>
                    </a:ext>
                  </a:extLst>
                </p:cNvPr>
                <p:cNvGrpSpPr/>
                <p:nvPr/>
              </p:nvGrpSpPr>
              <p:grpSpPr>
                <a:xfrm>
                  <a:off x="1339337" y="5643061"/>
                  <a:ext cx="444916" cy="1108903"/>
                  <a:chOff x="1339337" y="5643061"/>
                  <a:chExt cx="444916" cy="1108903"/>
                </a:xfrm>
              </p:grpSpPr>
              <p:sp>
                <p:nvSpPr>
                  <p:cNvPr id="143" name="Freeform: Shape 142">
                    <a:extLst>
                      <a:ext uri="{FF2B5EF4-FFF2-40B4-BE49-F238E27FC236}">
                        <a16:creationId xmlns:a16="http://schemas.microsoft.com/office/drawing/2014/main" id="{88D969E4-4A16-4088-9D35-6843F6EFE580}"/>
                      </a:ext>
                    </a:extLst>
                  </p:cNvPr>
                  <p:cNvSpPr/>
                  <p:nvPr/>
                </p:nvSpPr>
                <p:spPr>
                  <a:xfrm>
                    <a:off x="1339337" y="5643061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44" name="Freeform: Shape 143">
                    <a:extLst>
                      <a:ext uri="{FF2B5EF4-FFF2-40B4-BE49-F238E27FC236}">
                        <a16:creationId xmlns:a16="http://schemas.microsoft.com/office/drawing/2014/main" id="{56F7E894-B290-4484-8AAA-DE512E65F2A3}"/>
                      </a:ext>
                    </a:extLst>
                  </p:cNvPr>
                  <p:cNvSpPr/>
                  <p:nvPr/>
                </p:nvSpPr>
                <p:spPr>
                  <a:xfrm flipV="1">
                    <a:off x="1561831" y="6195288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D453896B-169D-4723-8A33-27DE22399629}"/>
                    </a:ext>
                  </a:extLst>
                </p:cNvPr>
                <p:cNvGrpSpPr/>
                <p:nvPr/>
              </p:nvGrpSpPr>
              <p:grpSpPr>
                <a:xfrm>
                  <a:off x="1783416" y="5643061"/>
                  <a:ext cx="444916" cy="1108903"/>
                  <a:chOff x="1339337" y="5643061"/>
                  <a:chExt cx="444916" cy="1108903"/>
                </a:xfrm>
              </p:grpSpPr>
              <p:sp>
                <p:nvSpPr>
                  <p:cNvPr id="141" name="Freeform: Shape 140">
                    <a:extLst>
                      <a:ext uri="{FF2B5EF4-FFF2-40B4-BE49-F238E27FC236}">
                        <a16:creationId xmlns:a16="http://schemas.microsoft.com/office/drawing/2014/main" id="{182C905B-AAF2-49EB-910E-7FE32EB551E3}"/>
                      </a:ext>
                    </a:extLst>
                  </p:cNvPr>
                  <p:cNvSpPr/>
                  <p:nvPr/>
                </p:nvSpPr>
                <p:spPr>
                  <a:xfrm>
                    <a:off x="1339337" y="5643061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42" name="Freeform: Shape 141">
                    <a:extLst>
                      <a:ext uri="{FF2B5EF4-FFF2-40B4-BE49-F238E27FC236}">
                        <a16:creationId xmlns:a16="http://schemas.microsoft.com/office/drawing/2014/main" id="{E5627889-7AE9-4507-953B-4BAC7B7B2264}"/>
                      </a:ext>
                    </a:extLst>
                  </p:cNvPr>
                  <p:cNvSpPr/>
                  <p:nvPr/>
                </p:nvSpPr>
                <p:spPr>
                  <a:xfrm flipV="1">
                    <a:off x="1561831" y="6195288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5C5F7348-6742-46E4-93D6-C626D22BB14A}"/>
                    </a:ext>
                  </a:extLst>
                </p:cNvPr>
                <p:cNvGrpSpPr/>
                <p:nvPr/>
              </p:nvGrpSpPr>
              <p:grpSpPr>
                <a:xfrm>
                  <a:off x="2227855" y="5643061"/>
                  <a:ext cx="439835" cy="1108903"/>
                  <a:chOff x="1339337" y="5643061"/>
                  <a:chExt cx="444916" cy="1108903"/>
                </a:xfrm>
              </p:grpSpPr>
              <p:sp>
                <p:nvSpPr>
                  <p:cNvPr id="139" name="Freeform: Shape 138">
                    <a:extLst>
                      <a:ext uri="{FF2B5EF4-FFF2-40B4-BE49-F238E27FC236}">
                        <a16:creationId xmlns:a16="http://schemas.microsoft.com/office/drawing/2014/main" id="{010F30AA-E892-4440-BA18-A6A30C5D2F57}"/>
                      </a:ext>
                    </a:extLst>
                  </p:cNvPr>
                  <p:cNvSpPr/>
                  <p:nvPr/>
                </p:nvSpPr>
                <p:spPr>
                  <a:xfrm>
                    <a:off x="1339337" y="5643061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40" name="Freeform: Shape 139">
                    <a:extLst>
                      <a:ext uri="{FF2B5EF4-FFF2-40B4-BE49-F238E27FC236}">
                        <a16:creationId xmlns:a16="http://schemas.microsoft.com/office/drawing/2014/main" id="{9C1F82C8-4F22-4A78-B78A-00E2E46484F9}"/>
                      </a:ext>
                    </a:extLst>
                  </p:cNvPr>
                  <p:cNvSpPr/>
                  <p:nvPr/>
                </p:nvSpPr>
                <p:spPr>
                  <a:xfrm flipV="1">
                    <a:off x="1561831" y="6195288"/>
                    <a:ext cx="222422" cy="556676"/>
                  </a:xfrm>
                  <a:custGeom>
                    <a:avLst/>
                    <a:gdLst>
                      <a:gd name="connsiteX0" fmla="*/ 0 w 226060"/>
                      <a:gd name="connsiteY0" fmla="*/ 561340 h 563880"/>
                      <a:gd name="connsiteX1" fmla="*/ 111760 w 226060"/>
                      <a:gd name="connsiteY1" fmla="*/ 0 h 563880"/>
                      <a:gd name="connsiteX2" fmla="*/ 226060 w 226060"/>
                      <a:gd name="connsiteY2" fmla="*/ 563880 h 563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060" h="563880">
                        <a:moveTo>
                          <a:pt x="0" y="561340"/>
                        </a:moveTo>
                        <a:cubicBezTo>
                          <a:pt x="37041" y="280458"/>
                          <a:pt x="74083" y="-423"/>
                          <a:pt x="111760" y="0"/>
                        </a:cubicBezTo>
                        <a:cubicBezTo>
                          <a:pt x="149437" y="423"/>
                          <a:pt x="187748" y="282151"/>
                          <a:pt x="226060" y="563880"/>
                        </a:cubicBezTo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37CB811-0975-4A27-B2CC-92845118D3FD}"/>
                  </a:ext>
                </a:extLst>
              </p:cNvPr>
              <p:cNvSpPr txBox="1"/>
              <p:nvPr/>
            </p:nvSpPr>
            <p:spPr>
              <a:xfrm>
                <a:off x="4197336" y="4644680"/>
                <a:ext cx="23572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Bahnschrift" panose="020B0502040204020203"/>
                  </a:rPr>
                  <a:t>Carrier Signal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479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2060</TotalTime>
  <Words>2194</Words>
  <Application>Microsoft Office PowerPoint</Application>
  <PresentationFormat>On-screen Show (4:3)</PresentationFormat>
  <Paragraphs>932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Bahnschrift</vt:lpstr>
      <vt:lpstr>Bahnschrift SemiBold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Digital Signal</vt:lpstr>
      <vt:lpstr>Analog Signal </vt:lpstr>
      <vt:lpstr>Techniques used for  Digital to Analog Conversion</vt:lpstr>
      <vt:lpstr>Amplitude Shift keying</vt:lpstr>
      <vt:lpstr>Binary ASK or ON-OFF Keying</vt:lpstr>
      <vt:lpstr>Example</vt:lpstr>
      <vt:lpstr>Example</vt:lpstr>
      <vt:lpstr>Example</vt:lpstr>
      <vt:lpstr>Advantages of Amplitude Shift Keying</vt:lpstr>
      <vt:lpstr>Disadvantages of Amplitude Shift Keying </vt:lpstr>
      <vt:lpstr>Frequency Shift keying</vt:lpstr>
      <vt:lpstr>Frequency Shift Keying</vt:lpstr>
      <vt:lpstr>Frequency Shift Keying</vt:lpstr>
      <vt:lpstr>Frequency Shift Keying</vt:lpstr>
      <vt:lpstr>Frequency Shift Keying</vt:lpstr>
      <vt:lpstr>Advantages of frequency shift Keying</vt:lpstr>
      <vt:lpstr>Disadvantages of frequency shift Keying </vt:lpstr>
      <vt:lpstr> Phase Shift keying</vt:lpstr>
      <vt:lpstr>Binary Phase Shift Keying</vt:lpstr>
      <vt:lpstr>Binary Phase Shift Keying</vt:lpstr>
      <vt:lpstr>Binary Phase Shift Keying</vt:lpstr>
      <vt:lpstr>Take a carrier signal which is higher frequency</vt:lpstr>
      <vt:lpstr>Output Modulated Signal Representation</vt:lpstr>
      <vt:lpstr>Output Modulated Signal Representation</vt:lpstr>
      <vt:lpstr>Quadrature Phase Shift keying</vt:lpstr>
      <vt:lpstr>Possibilities in QPSK</vt:lpstr>
      <vt:lpstr>Quadrature Phase Shift keying</vt:lpstr>
      <vt:lpstr>Quadrature Phase Shift keying</vt:lpstr>
      <vt:lpstr>Quadrature Phase Shift keying</vt:lpstr>
      <vt:lpstr>Quadrature Phase Shift keying</vt:lpstr>
      <vt:lpstr>Quadrature Phase Shift keying</vt:lpstr>
      <vt:lpstr>Quadrature Phase Shift keying</vt:lpstr>
      <vt:lpstr>Quadrature Phase Shift keying</vt:lpstr>
      <vt:lpstr>Quadrature Phase Shift keying</vt:lpstr>
      <vt:lpstr>Quadrature Phase Shift keying</vt:lpstr>
      <vt:lpstr>Quadrature Phase Shift keying</vt:lpstr>
      <vt:lpstr>Quadrature Phase Shift keying</vt:lpstr>
      <vt:lpstr>Quadrature Phase Shift keying</vt:lpstr>
      <vt:lpstr>Quadrature Phase Shift keying</vt:lpstr>
      <vt:lpstr>Quadrature Phase Shift keying</vt:lpstr>
      <vt:lpstr>Quadrature Phase Shift keying</vt:lpstr>
      <vt:lpstr>Quadrature Phase Shift keying</vt:lpstr>
      <vt:lpstr>Quadrature Phase Shift keying</vt:lpstr>
      <vt:lpstr>Output Signal</vt:lpstr>
      <vt:lpstr>Advantages of Phase Shift Keying</vt:lpstr>
      <vt:lpstr>Disadvantages of phase shift Keying </vt:lpstr>
      <vt:lpstr>Analog to Analog Conversion</vt:lpstr>
      <vt:lpstr>Analog to Analog Conversion</vt:lpstr>
      <vt:lpstr>Types of Analog-to-Analog Modulation:-</vt:lpstr>
      <vt:lpstr>What is Amplitude Modulation?</vt:lpstr>
      <vt:lpstr>Amplitude Modulation</vt:lpstr>
      <vt:lpstr>Amplitude Modulation</vt:lpstr>
      <vt:lpstr>Amplitude Modulation</vt:lpstr>
      <vt:lpstr>Advantages and Disadvantages of AM</vt:lpstr>
      <vt:lpstr>Advantages and Disadvantages of AM</vt:lpstr>
      <vt:lpstr>What is Phase Modulation?</vt:lpstr>
      <vt:lpstr>Phase modulation</vt:lpstr>
      <vt:lpstr>Forms of Phase Modulation</vt:lpstr>
      <vt:lpstr>What is frequency modulation?</vt:lpstr>
      <vt:lpstr>Frequency modulation</vt:lpstr>
      <vt:lpstr>Difference between  Amplitude and Frequency Modulation</vt:lpstr>
      <vt:lpstr>Difference between  Amplitude and Frequency Modulation</vt:lpstr>
      <vt:lpstr>Difference between  Amplitude and Frequency Modulation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201</cp:revision>
  <dcterms:created xsi:type="dcterms:W3CDTF">2020-12-01T08:07:04Z</dcterms:created>
  <dcterms:modified xsi:type="dcterms:W3CDTF">2020-12-30T09:26:43Z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613485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