
<file path=[Content_Types].xml><?xml version="1.0" encoding="utf-8"?>
<Types xmlns="http://schemas.openxmlformats.org/package/2006/content-types">
  <Default ContentType="image/jpeg" Extension="jpeg"/>
  <Default ContentType="image/jp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66" r:id="rId4"/>
    <p:sldId id="370" r:id="rId5"/>
    <p:sldId id="340" r:id="rId6"/>
    <p:sldId id="367" r:id="rId7"/>
    <p:sldId id="369" r:id="rId8"/>
    <p:sldId id="354" r:id="rId9"/>
    <p:sldId id="355" r:id="rId10"/>
    <p:sldId id="356" r:id="rId11"/>
    <p:sldId id="360" r:id="rId12"/>
    <p:sldId id="363" r:id="rId13"/>
    <p:sldId id="357" r:id="rId14"/>
    <p:sldId id="364" r:id="rId15"/>
    <p:sldId id="358" r:id="rId16"/>
    <p:sldId id="359" r:id="rId17"/>
    <p:sldId id="321" r:id="rId18"/>
    <p:sldId id="320" r:id="rId19"/>
    <p:sldId id="323" r:id="rId20"/>
    <p:sldId id="344" r:id="rId21"/>
    <p:sldId id="319" r:id="rId22"/>
    <p:sldId id="345" r:id="rId23"/>
    <p:sldId id="329" r:id="rId24"/>
    <p:sldId id="326" r:id="rId25"/>
    <p:sldId id="328" r:id="rId26"/>
    <p:sldId id="330" r:id="rId27"/>
    <p:sldId id="331" r:id="rId28"/>
    <p:sldId id="332" r:id="rId29"/>
    <p:sldId id="333" r:id="rId30"/>
    <p:sldId id="335" r:id="rId31"/>
    <p:sldId id="336" r:id="rId32"/>
    <p:sldId id="337" r:id="rId33"/>
    <p:sldId id="339" r:id="rId34"/>
    <p:sldId id="346" r:id="rId35"/>
    <p:sldId id="347" r:id="rId36"/>
    <p:sldId id="307" r:id="rId37"/>
    <p:sldId id="348" r:id="rId38"/>
    <p:sldId id="349" r:id="rId39"/>
    <p:sldId id="312" r:id="rId40"/>
    <p:sldId id="314" r:id="rId41"/>
    <p:sldId id="315" r:id="rId42"/>
    <p:sldId id="316" r:id="rId43"/>
    <p:sldId id="257" r:id="rId4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5EEF8"/>
    <a:srgbClr val="D1A2F4"/>
    <a:srgbClr val="F3DEF6"/>
    <a:srgbClr val="D486DE"/>
    <a:srgbClr val="E6CBEB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F60C7-9EAF-4FE7-81BF-D97C9DB80A42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9EEF62-2570-4287-8C73-E9CD9EEB83EA}">
      <dgm:prSet phldrT="[Text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Bahnschrift" panose="020B0502040204020203"/>
            </a:rPr>
            <a:t>Addresses</a:t>
          </a:r>
        </a:p>
      </dgm:t>
    </dgm:pt>
    <dgm:pt modelId="{03C1E883-9543-4E16-B220-A56B3DEA406C}" type="parTrans" cxnId="{63271255-ECC7-4BD2-BF52-3A1F189244D5}">
      <dgm:prSet/>
      <dgm:spPr/>
      <dgm:t>
        <a:bodyPr/>
        <a:lstStyle/>
        <a:p>
          <a:endParaRPr lang="en-US"/>
        </a:p>
      </dgm:t>
    </dgm:pt>
    <dgm:pt modelId="{1597936D-69C2-4A83-8FCB-6646832C0C4F}" type="sibTrans" cxnId="{63271255-ECC7-4BD2-BF52-3A1F189244D5}">
      <dgm:prSet/>
      <dgm:spPr/>
      <dgm:t>
        <a:bodyPr/>
        <a:lstStyle/>
        <a:p>
          <a:endParaRPr lang="en-US"/>
        </a:p>
      </dgm:t>
    </dgm:pt>
    <dgm:pt modelId="{FC6444C9-385B-4FFD-BB2D-41AE878FE6FE}">
      <dgm:prSet phldrT="[Text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Bahnschrift" panose="020B0502040204020203"/>
            </a:rPr>
            <a:t>Physical addresses</a:t>
          </a:r>
        </a:p>
      </dgm:t>
    </dgm:pt>
    <dgm:pt modelId="{A3A7CE71-FB9E-4927-957B-7F7957CE8EE5}" type="parTrans" cxnId="{43DEAFA5-409C-43DF-BF65-03085F6F96D6}">
      <dgm:prSet/>
      <dgm:spPr/>
      <dgm:t>
        <a:bodyPr/>
        <a:lstStyle/>
        <a:p>
          <a:endParaRPr lang="en-US"/>
        </a:p>
      </dgm:t>
    </dgm:pt>
    <dgm:pt modelId="{5AD215EA-6CA6-4786-AD42-C060C6F3D424}" type="sibTrans" cxnId="{43DEAFA5-409C-43DF-BF65-03085F6F96D6}">
      <dgm:prSet/>
      <dgm:spPr/>
      <dgm:t>
        <a:bodyPr/>
        <a:lstStyle/>
        <a:p>
          <a:endParaRPr lang="en-US"/>
        </a:p>
      </dgm:t>
    </dgm:pt>
    <dgm:pt modelId="{582F95FB-6CFA-4BB3-B174-83F457271684}">
      <dgm:prSet phldrT="[Text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Bahnschrift" panose="020B0502040204020203"/>
            </a:rPr>
            <a:t>Logical addresses</a:t>
          </a:r>
        </a:p>
      </dgm:t>
    </dgm:pt>
    <dgm:pt modelId="{11C84B94-B8EF-4D4F-9E90-8DBC14F5BC62}" type="parTrans" cxnId="{0F39CD86-CFBE-4AC3-9D64-6375B9EEAC67}">
      <dgm:prSet/>
      <dgm:spPr/>
      <dgm:t>
        <a:bodyPr/>
        <a:lstStyle/>
        <a:p>
          <a:endParaRPr lang="en-US"/>
        </a:p>
      </dgm:t>
    </dgm:pt>
    <dgm:pt modelId="{21B31557-FD17-4763-BC2A-591175BA7AAF}" type="sibTrans" cxnId="{0F39CD86-CFBE-4AC3-9D64-6375B9EEAC67}">
      <dgm:prSet/>
      <dgm:spPr/>
      <dgm:t>
        <a:bodyPr/>
        <a:lstStyle/>
        <a:p>
          <a:endParaRPr lang="en-US"/>
        </a:p>
      </dgm:t>
    </dgm:pt>
    <dgm:pt modelId="{B7218DAA-DA73-4845-97CE-885AB9AC0C86}">
      <dgm:prSet phldrT="[Text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Bahnschrift" panose="020B0502040204020203"/>
            </a:rPr>
            <a:t>Port addresses</a:t>
          </a:r>
        </a:p>
      </dgm:t>
    </dgm:pt>
    <dgm:pt modelId="{E81ADD57-24AB-448B-95F5-F347B56779E6}" type="parTrans" cxnId="{444B4C16-3703-4588-85D0-3903876599D2}">
      <dgm:prSet/>
      <dgm:spPr/>
      <dgm:t>
        <a:bodyPr/>
        <a:lstStyle/>
        <a:p>
          <a:endParaRPr lang="en-US"/>
        </a:p>
      </dgm:t>
    </dgm:pt>
    <dgm:pt modelId="{B61241BE-8B59-4965-8365-EFCE9B7ED4F4}" type="sibTrans" cxnId="{444B4C16-3703-4588-85D0-3903876599D2}">
      <dgm:prSet/>
      <dgm:spPr/>
      <dgm:t>
        <a:bodyPr/>
        <a:lstStyle/>
        <a:p>
          <a:endParaRPr lang="en-US"/>
        </a:p>
      </dgm:t>
    </dgm:pt>
    <dgm:pt modelId="{ACF3C064-5D00-4ED3-8019-5C0F5ECF6741}">
      <dgm:prSet phldrT="[Text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Bahnschrift" panose="020B0502040204020203"/>
            </a:rPr>
            <a:t>Specific addresses</a:t>
          </a:r>
        </a:p>
      </dgm:t>
    </dgm:pt>
    <dgm:pt modelId="{FBABA722-AE18-4BF5-B54A-8F14B86C0B6E}" type="parTrans" cxnId="{862E0461-A4B3-4A0A-B446-F1951F9E35CF}">
      <dgm:prSet/>
      <dgm:spPr/>
      <dgm:t>
        <a:bodyPr/>
        <a:lstStyle/>
        <a:p>
          <a:endParaRPr lang="en-US"/>
        </a:p>
      </dgm:t>
    </dgm:pt>
    <dgm:pt modelId="{5D55354C-3DDD-4B56-9C7E-953E2D4CAAF7}" type="sibTrans" cxnId="{862E0461-A4B3-4A0A-B446-F1951F9E35CF}">
      <dgm:prSet/>
      <dgm:spPr/>
      <dgm:t>
        <a:bodyPr/>
        <a:lstStyle/>
        <a:p>
          <a:endParaRPr lang="en-US"/>
        </a:p>
      </dgm:t>
    </dgm:pt>
    <dgm:pt modelId="{2145E140-3861-4A86-8AF6-CEB2D0404766}" type="pres">
      <dgm:prSet presAssocID="{A27F60C7-9EAF-4FE7-81BF-D97C9DB80A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DABD16-8D76-4BB0-B233-B7A1F23D1B64}" type="pres">
      <dgm:prSet presAssocID="{AB9EEF62-2570-4287-8C73-E9CD9EEB83EA}" presName="hierRoot1" presStyleCnt="0">
        <dgm:presLayoutVars>
          <dgm:hierBranch val="init"/>
        </dgm:presLayoutVars>
      </dgm:prSet>
      <dgm:spPr/>
    </dgm:pt>
    <dgm:pt modelId="{B510A8DE-944E-4F22-97DA-97D87912714F}" type="pres">
      <dgm:prSet presAssocID="{AB9EEF62-2570-4287-8C73-E9CD9EEB83EA}" presName="rootComposite1" presStyleCnt="0"/>
      <dgm:spPr/>
    </dgm:pt>
    <dgm:pt modelId="{F595D506-2EA4-4EDB-8555-17F1C63A81C6}" type="pres">
      <dgm:prSet presAssocID="{AB9EEF62-2570-4287-8C73-E9CD9EEB83EA}" presName="rootText1" presStyleLbl="node0" presStyleIdx="0" presStyleCnt="1" custLinFactNeighborX="-240" custLinFactNeighborY="-18779">
        <dgm:presLayoutVars>
          <dgm:chPref val="3"/>
        </dgm:presLayoutVars>
      </dgm:prSet>
      <dgm:spPr/>
    </dgm:pt>
    <dgm:pt modelId="{EC12522B-8B5C-4F76-BA08-ECB3E65C782F}" type="pres">
      <dgm:prSet presAssocID="{AB9EEF62-2570-4287-8C73-E9CD9EEB83EA}" presName="rootConnector1" presStyleLbl="node1" presStyleIdx="0" presStyleCnt="0"/>
      <dgm:spPr/>
    </dgm:pt>
    <dgm:pt modelId="{B38E4708-7252-4CFF-BD02-139E87BFFABC}" type="pres">
      <dgm:prSet presAssocID="{AB9EEF62-2570-4287-8C73-E9CD9EEB83EA}" presName="hierChild2" presStyleCnt="0"/>
      <dgm:spPr/>
    </dgm:pt>
    <dgm:pt modelId="{F4D0F338-B12B-4AA0-8FDC-CA38C3F93E1C}" type="pres">
      <dgm:prSet presAssocID="{A3A7CE71-FB9E-4927-957B-7F7957CE8EE5}" presName="Name37" presStyleLbl="parChTrans1D2" presStyleIdx="0" presStyleCnt="4"/>
      <dgm:spPr/>
    </dgm:pt>
    <dgm:pt modelId="{CAB64775-7BC2-45BA-AF45-BA1E1BC3BC45}" type="pres">
      <dgm:prSet presAssocID="{FC6444C9-385B-4FFD-BB2D-41AE878FE6FE}" presName="hierRoot2" presStyleCnt="0">
        <dgm:presLayoutVars>
          <dgm:hierBranch val="init"/>
        </dgm:presLayoutVars>
      </dgm:prSet>
      <dgm:spPr/>
    </dgm:pt>
    <dgm:pt modelId="{10219457-ED22-4741-B5D0-73248E745823}" type="pres">
      <dgm:prSet presAssocID="{FC6444C9-385B-4FFD-BB2D-41AE878FE6FE}" presName="rootComposite" presStyleCnt="0"/>
      <dgm:spPr/>
    </dgm:pt>
    <dgm:pt modelId="{A5802315-0D3F-4F96-BE0E-487AABA274BD}" type="pres">
      <dgm:prSet presAssocID="{FC6444C9-385B-4FFD-BB2D-41AE878FE6FE}" presName="rootText" presStyleLbl="node2" presStyleIdx="0" presStyleCnt="4" custLinFactNeighborX="-240" custLinFactNeighborY="-18779">
        <dgm:presLayoutVars>
          <dgm:chPref val="3"/>
        </dgm:presLayoutVars>
      </dgm:prSet>
      <dgm:spPr/>
    </dgm:pt>
    <dgm:pt modelId="{D9BF524F-0129-4818-A12C-A51F47272C41}" type="pres">
      <dgm:prSet presAssocID="{FC6444C9-385B-4FFD-BB2D-41AE878FE6FE}" presName="rootConnector" presStyleLbl="node2" presStyleIdx="0" presStyleCnt="4"/>
      <dgm:spPr/>
    </dgm:pt>
    <dgm:pt modelId="{EA09591E-8004-4A77-A35F-0FCBF320CD03}" type="pres">
      <dgm:prSet presAssocID="{FC6444C9-385B-4FFD-BB2D-41AE878FE6FE}" presName="hierChild4" presStyleCnt="0"/>
      <dgm:spPr/>
    </dgm:pt>
    <dgm:pt modelId="{DD9020A3-34D6-48FE-91CD-B16BB9A8B44B}" type="pres">
      <dgm:prSet presAssocID="{FC6444C9-385B-4FFD-BB2D-41AE878FE6FE}" presName="hierChild5" presStyleCnt="0"/>
      <dgm:spPr/>
    </dgm:pt>
    <dgm:pt modelId="{3FDE1143-8862-45F7-8EFE-082787F16F5B}" type="pres">
      <dgm:prSet presAssocID="{11C84B94-B8EF-4D4F-9E90-8DBC14F5BC62}" presName="Name37" presStyleLbl="parChTrans1D2" presStyleIdx="1" presStyleCnt="4"/>
      <dgm:spPr/>
    </dgm:pt>
    <dgm:pt modelId="{D53B1B27-F5B6-4A7F-B9B0-1B7C186C3F0C}" type="pres">
      <dgm:prSet presAssocID="{582F95FB-6CFA-4BB3-B174-83F457271684}" presName="hierRoot2" presStyleCnt="0">
        <dgm:presLayoutVars>
          <dgm:hierBranch val="init"/>
        </dgm:presLayoutVars>
      </dgm:prSet>
      <dgm:spPr/>
    </dgm:pt>
    <dgm:pt modelId="{4FD6739D-6C7A-472F-BE8A-4F3BF6939C0F}" type="pres">
      <dgm:prSet presAssocID="{582F95FB-6CFA-4BB3-B174-83F457271684}" presName="rootComposite" presStyleCnt="0"/>
      <dgm:spPr/>
    </dgm:pt>
    <dgm:pt modelId="{3E8DEAD2-D131-4988-ABB8-F66CC7117D2B}" type="pres">
      <dgm:prSet presAssocID="{582F95FB-6CFA-4BB3-B174-83F457271684}" presName="rootText" presStyleLbl="node2" presStyleIdx="1" presStyleCnt="4" custLinFactNeighborX="-240" custLinFactNeighborY="-18779">
        <dgm:presLayoutVars>
          <dgm:chPref val="3"/>
        </dgm:presLayoutVars>
      </dgm:prSet>
      <dgm:spPr/>
    </dgm:pt>
    <dgm:pt modelId="{614BC0BD-0DC7-403A-88F1-420C88FEEABE}" type="pres">
      <dgm:prSet presAssocID="{582F95FB-6CFA-4BB3-B174-83F457271684}" presName="rootConnector" presStyleLbl="node2" presStyleIdx="1" presStyleCnt="4"/>
      <dgm:spPr/>
    </dgm:pt>
    <dgm:pt modelId="{0B8D11B6-5AD4-4799-9453-F069CF685E76}" type="pres">
      <dgm:prSet presAssocID="{582F95FB-6CFA-4BB3-B174-83F457271684}" presName="hierChild4" presStyleCnt="0"/>
      <dgm:spPr/>
    </dgm:pt>
    <dgm:pt modelId="{7ACDD23D-5C1E-4C87-97CC-AF2E99D67272}" type="pres">
      <dgm:prSet presAssocID="{582F95FB-6CFA-4BB3-B174-83F457271684}" presName="hierChild5" presStyleCnt="0"/>
      <dgm:spPr/>
    </dgm:pt>
    <dgm:pt modelId="{B671E730-0223-4C8B-9AEE-29407B2C8B94}" type="pres">
      <dgm:prSet presAssocID="{E81ADD57-24AB-448B-95F5-F347B56779E6}" presName="Name37" presStyleLbl="parChTrans1D2" presStyleIdx="2" presStyleCnt="4"/>
      <dgm:spPr/>
    </dgm:pt>
    <dgm:pt modelId="{600AF1AF-FB7A-491F-BE16-DE5281E80F4D}" type="pres">
      <dgm:prSet presAssocID="{B7218DAA-DA73-4845-97CE-885AB9AC0C86}" presName="hierRoot2" presStyleCnt="0">
        <dgm:presLayoutVars>
          <dgm:hierBranch val="init"/>
        </dgm:presLayoutVars>
      </dgm:prSet>
      <dgm:spPr/>
    </dgm:pt>
    <dgm:pt modelId="{F587A0E6-36C3-4406-99FB-654AEFA5CF3D}" type="pres">
      <dgm:prSet presAssocID="{B7218DAA-DA73-4845-97CE-885AB9AC0C86}" presName="rootComposite" presStyleCnt="0"/>
      <dgm:spPr/>
    </dgm:pt>
    <dgm:pt modelId="{78A41BDE-3E72-446E-9281-3449F6A52C91}" type="pres">
      <dgm:prSet presAssocID="{B7218DAA-DA73-4845-97CE-885AB9AC0C86}" presName="rootText" presStyleLbl="node2" presStyleIdx="2" presStyleCnt="4" custLinFactNeighborX="-240" custLinFactNeighborY="-18779">
        <dgm:presLayoutVars>
          <dgm:chPref val="3"/>
        </dgm:presLayoutVars>
      </dgm:prSet>
      <dgm:spPr/>
    </dgm:pt>
    <dgm:pt modelId="{9EF3808E-7A2B-4E4D-8B4C-27944D175ADD}" type="pres">
      <dgm:prSet presAssocID="{B7218DAA-DA73-4845-97CE-885AB9AC0C86}" presName="rootConnector" presStyleLbl="node2" presStyleIdx="2" presStyleCnt="4"/>
      <dgm:spPr/>
    </dgm:pt>
    <dgm:pt modelId="{74F6F164-4551-4C8D-81A0-54A6E45F46F1}" type="pres">
      <dgm:prSet presAssocID="{B7218DAA-DA73-4845-97CE-885AB9AC0C86}" presName="hierChild4" presStyleCnt="0"/>
      <dgm:spPr/>
    </dgm:pt>
    <dgm:pt modelId="{8D3DE5E2-D9C6-4256-8813-1589CC341BEE}" type="pres">
      <dgm:prSet presAssocID="{B7218DAA-DA73-4845-97CE-885AB9AC0C86}" presName="hierChild5" presStyleCnt="0"/>
      <dgm:spPr/>
    </dgm:pt>
    <dgm:pt modelId="{04C7B28C-4462-4367-898B-32BE670D4D39}" type="pres">
      <dgm:prSet presAssocID="{FBABA722-AE18-4BF5-B54A-8F14B86C0B6E}" presName="Name37" presStyleLbl="parChTrans1D2" presStyleIdx="3" presStyleCnt="4"/>
      <dgm:spPr/>
    </dgm:pt>
    <dgm:pt modelId="{3A29E740-C2B6-47E3-8F5F-3DA77B1F2CEA}" type="pres">
      <dgm:prSet presAssocID="{ACF3C064-5D00-4ED3-8019-5C0F5ECF6741}" presName="hierRoot2" presStyleCnt="0">
        <dgm:presLayoutVars>
          <dgm:hierBranch val="init"/>
        </dgm:presLayoutVars>
      </dgm:prSet>
      <dgm:spPr/>
    </dgm:pt>
    <dgm:pt modelId="{E1D58A78-3B17-4BFF-A591-C6114E819C54}" type="pres">
      <dgm:prSet presAssocID="{ACF3C064-5D00-4ED3-8019-5C0F5ECF6741}" presName="rootComposite" presStyleCnt="0"/>
      <dgm:spPr/>
    </dgm:pt>
    <dgm:pt modelId="{DC7E1D29-05DE-45C8-9C33-34D83E05A8E8}" type="pres">
      <dgm:prSet presAssocID="{ACF3C064-5D00-4ED3-8019-5C0F5ECF6741}" presName="rootText" presStyleLbl="node2" presStyleIdx="3" presStyleCnt="4" custLinFactNeighborX="-240" custLinFactNeighborY="-18779">
        <dgm:presLayoutVars>
          <dgm:chPref val="3"/>
        </dgm:presLayoutVars>
      </dgm:prSet>
      <dgm:spPr/>
    </dgm:pt>
    <dgm:pt modelId="{3927AC5D-1A54-45AA-A9A9-E1C1E060D227}" type="pres">
      <dgm:prSet presAssocID="{ACF3C064-5D00-4ED3-8019-5C0F5ECF6741}" presName="rootConnector" presStyleLbl="node2" presStyleIdx="3" presStyleCnt="4"/>
      <dgm:spPr/>
    </dgm:pt>
    <dgm:pt modelId="{14AF115B-DA1B-4621-B5DE-30EA1E5D82AA}" type="pres">
      <dgm:prSet presAssocID="{ACF3C064-5D00-4ED3-8019-5C0F5ECF6741}" presName="hierChild4" presStyleCnt="0"/>
      <dgm:spPr/>
    </dgm:pt>
    <dgm:pt modelId="{23C3559B-3768-4574-8EE6-5193EDF2B664}" type="pres">
      <dgm:prSet presAssocID="{ACF3C064-5D00-4ED3-8019-5C0F5ECF6741}" presName="hierChild5" presStyleCnt="0"/>
      <dgm:spPr/>
    </dgm:pt>
    <dgm:pt modelId="{2C8FAB64-B4D0-41AE-B9F5-401906944D76}" type="pres">
      <dgm:prSet presAssocID="{AB9EEF62-2570-4287-8C73-E9CD9EEB83EA}" presName="hierChild3" presStyleCnt="0"/>
      <dgm:spPr/>
    </dgm:pt>
  </dgm:ptLst>
  <dgm:cxnLst>
    <dgm:cxn modelId="{F7384714-9DE0-4018-95FC-56043D78C307}" type="presOf" srcId="{582F95FB-6CFA-4BB3-B174-83F457271684}" destId="{614BC0BD-0DC7-403A-88F1-420C88FEEABE}" srcOrd="1" destOrd="0" presId="urn:microsoft.com/office/officeart/2005/8/layout/orgChart1"/>
    <dgm:cxn modelId="{444B4C16-3703-4588-85D0-3903876599D2}" srcId="{AB9EEF62-2570-4287-8C73-E9CD9EEB83EA}" destId="{B7218DAA-DA73-4845-97CE-885AB9AC0C86}" srcOrd="2" destOrd="0" parTransId="{E81ADD57-24AB-448B-95F5-F347B56779E6}" sibTransId="{B61241BE-8B59-4965-8365-EFCE9B7ED4F4}"/>
    <dgm:cxn modelId="{B5987931-BFED-4707-9CE0-35DE6D45943C}" type="presOf" srcId="{FC6444C9-385B-4FFD-BB2D-41AE878FE6FE}" destId="{A5802315-0D3F-4F96-BE0E-487AABA274BD}" srcOrd="0" destOrd="0" presId="urn:microsoft.com/office/officeart/2005/8/layout/orgChart1"/>
    <dgm:cxn modelId="{6F29CB39-2AB4-4ABC-90C8-CAD11A11B0CE}" type="presOf" srcId="{AB9EEF62-2570-4287-8C73-E9CD9EEB83EA}" destId="{F595D506-2EA4-4EDB-8555-17F1C63A81C6}" srcOrd="0" destOrd="0" presId="urn:microsoft.com/office/officeart/2005/8/layout/orgChart1"/>
    <dgm:cxn modelId="{862E0461-A4B3-4A0A-B446-F1951F9E35CF}" srcId="{AB9EEF62-2570-4287-8C73-E9CD9EEB83EA}" destId="{ACF3C064-5D00-4ED3-8019-5C0F5ECF6741}" srcOrd="3" destOrd="0" parTransId="{FBABA722-AE18-4BF5-B54A-8F14B86C0B6E}" sibTransId="{5D55354C-3DDD-4B56-9C7E-953E2D4CAAF7}"/>
    <dgm:cxn modelId="{2D795362-5EE6-44E9-A642-A6612CE14F66}" type="presOf" srcId="{B7218DAA-DA73-4845-97CE-885AB9AC0C86}" destId="{9EF3808E-7A2B-4E4D-8B4C-27944D175ADD}" srcOrd="1" destOrd="0" presId="urn:microsoft.com/office/officeart/2005/8/layout/orgChart1"/>
    <dgm:cxn modelId="{1E9A1A65-194A-4543-90DC-A4B2602CBFED}" type="presOf" srcId="{FBABA722-AE18-4BF5-B54A-8F14B86C0B6E}" destId="{04C7B28C-4462-4367-898B-32BE670D4D39}" srcOrd="0" destOrd="0" presId="urn:microsoft.com/office/officeart/2005/8/layout/orgChart1"/>
    <dgm:cxn modelId="{63271255-ECC7-4BD2-BF52-3A1F189244D5}" srcId="{A27F60C7-9EAF-4FE7-81BF-D97C9DB80A42}" destId="{AB9EEF62-2570-4287-8C73-E9CD9EEB83EA}" srcOrd="0" destOrd="0" parTransId="{03C1E883-9543-4E16-B220-A56B3DEA406C}" sibTransId="{1597936D-69C2-4A83-8FCB-6646832C0C4F}"/>
    <dgm:cxn modelId="{B371FF57-C87B-4348-ACA6-CABC1603DEC0}" type="presOf" srcId="{E81ADD57-24AB-448B-95F5-F347B56779E6}" destId="{B671E730-0223-4C8B-9AEE-29407B2C8B94}" srcOrd="0" destOrd="0" presId="urn:microsoft.com/office/officeart/2005/8/layout/orgChart1"/>
    <dgm:cxn modelId="{E52AFF5A-2325-4145-96C0-34836CE7F4C6}" type="presOf" srcId="{A27F60C7-9EAF-4FE7-81BF-D97C9DB80A42}" destId="{2145E140-3861-4A86-8AF6-CEB2D0404766}" srcOrd="0" destOrd="0" presId="urn:microsoft.com/office/officeart/2005/8/layout/orgChart1"/>
    <dgm:cxn modelId="{B738C17B-6B33-471D-B033-0CEFCECFB8C6}" type="presOf" srcId="{B7218DAA-DA73-4845-97CE-885AB9AC0C86}" destId="{78A41BDE-3E72-446E-9281-3449F6A52C91}" srcOrd="0" destOrd="0" presId="urn:microsoft.com/office/officeart/2005/8/layout/orgChart1"/>
    <dgm:cxn modelId="{0F39CD86-CFBE-4AC3-9D64-6375B9EEAC67}" srcId="{AB9EEF62-2570-4287-8C73-E9CD9EEB83EA}" destId="{582F95FB-6CFA-4BB3-B174-83F457271684}" srcOrd="1" destOrd="0" parTransId="{11C84B94-B8EF-4D4F-9E90-8DBC14F5BC62}" sibTransId="{21B31557-FD17-4763-BC2A-591175BA7AAF}"/>
    <dgm:cxn modelId="{6A9B3993-CD90-40FE-A9E2-4E2E7DA54136}" type="presOf" srcId="{582F95FB-6CFA-4BB3-B174-83F457271684}" destId="{3E8DEAD2-D131-4988-ABB8-F66CC7117D2B}" srcOrd="0" destOrd="0" presId="urn:microsoft.com/office/officeart/2005/8/layout/orgChart1"/>
    <dgm:cxn modelId="{43DEAFA5-409C-43DF-BF65-03085F6F96D6}" srcId="{AB9EEF62-2570-4287-8C73-E9CD9EEB83EA}" destId="{FC6444C9-385B-4FFD-BB2D-41AE878FE6FE}" srcOrd="0" destOrd="0" parTransId="{A3A7CE71-FB9E-4927-957B-7F7957CE8EE5}" sibTransId="{5AD215EA-6CA6-4786-AD42-C060C6F3D424}"/>
    <dgm:cxn modelId="{2EB942B3-FDCD-4219-B0D4-9E56526DCE35}" type="presOf" srcId="{ACF3C064-5D00-4ED3-8019-5C0F5ECF6741}" destId="{DC7E1D29-05DE-45C8-9C33-34D83E05A8E8}" srcOrd="0" destOrd="0" presId="urn:microsoft.com/office/officeart/2005/8/layout/orgChart1"/>
    <dgm:cxn modelId="{124316B6-82F1-4D5F-8C0A-851939CDE752}" type="presOf" srcId="{FC6444C9-385B-4FFD-BB2D-41AE878FE6FE}" destId="{D9BF524F-0129-4818-A12C-A51F47272C41}" srcOrd="1" destOrd="0" presId="urn:microsoft.com/office/officeart/2005/8/layout/orgChart1"/>
    <dgm:cxn modelId="{3F0C10BA-1DAF-4667-B323-2AD9F901E50A}" type="presOf" srcId="{AB9EEF62-2570-4287-8C73-E9CD9EEB83EA}" destId="{EC12522B-8B5C-4F76-BA08-ECB3E65C782F}" srcOrd="1" destOrd="0" presId="urn:microsoft.com/office/officeart/2005/8/layout/orgChart1"/>
    <dgm:cxn modelId="{AE35A1CA-8E14-41F7-8590-358BA1199513}" type="presOf" srcId="{ACF3C064-5D00-4ED3-8019-5C0F5ECF6741}" destId="{3927AC5D-1A54-45AA-A9A9-E1C1E060D227}" srcOrd="1" destOrd="0" presId="urn:microsoft.com/office/officeart/2005/8/layout/orgChart1"/>
    <dgm:cxn modelId="{C9A1DFEA-EE81-4B5D-B9B3-F99C2F2E5E25}" type="presOf" srcId="{11C84B94-B8EF-4D4F-9E90-8DBC14F5BC62}" destId="{3FDE1143-8862-45F7-8EFE-082787F16F5B}" srcOrd="0" destOrd="0" presId="urn:microsoft.com/office/officeart/2005/8/layout/orgChart1"/>
    <dgm:cxn modelId="{DC9394F4-AFA4-4D48-BABC-1A2CAE9270F8}" type="presOf" srcId="{A3A7CE71-FB9E-4927-957B-7F7957CE8EE5}" destId="{F4D0F338-B12B-4AA0-8FDC-CA38C3F93E1C}" srcOrd="0" destOrd="0" presId="urn:microsoft.com/office/officeart/2005/8/layout/orgChart1"/>
    <dgm:cxn modelId="{EEACB67D-ED95-4C71-8543-F8490A961424}" type="presParOf" srcId="{2145E140-3861-4A86-8AF6-CEB2D0404766}" destId="{20DABD16-8D76-4BB0-B233-B7A1F23D1B64}" srcOrd="0" destOrd="0" presId="urn:microsoft.com/office/officeart/2005/8/layout/orgChart1"/>
    <dgm:cxn modelId="{5CE468BD-7CC9-4033-9678-CD186B49D7F6}" type="presParOf" srcId="{20DABD16-8D76-4BB0-B233-B7A1F23D1B64}" destId="{B510A8DE-944E-4F22-97DA-97D87912714F}" srcOrd="0" destOrd="0" presId="urn:microsoft.com/office/officeart/2005/8/layout/orgChart1"/>
    <dgm:cxn modelId="{EBF78149-85A4-499B-A11E-FE2E279A15FB}" type="presParOf" srcId="{B510A8DE-944E-4F22-97DA-97D87912714F}" destId="{F595D506-2EA4-4EDB-8555-17F1C63A81C6}" srcOrd="0" destOrd="0" presId="urn:microsoft.com/office/officeart/2005/8/layout/orgChart1"/>
    <dgm:cxn modelId="{DE4262F8-A728-4A07-809B-B515A3EF2B58}" type="presParOf" srcId="{B510A8DE-944E-4F22-97DA-97D87912714F}" destId="{EC12522B-8B5C-4F76-BA08-ECB3E65C782F}" srcOrd="1" destOrd="0" presId="urn:microsoft.com/office/officeart/2005/8/layout/orgChart1"/>
    <dgm:cxn modelId="{98692D57-3411-47A7-B19C-CE00A6CCA20D}" type="presParOf" srcId="{20DABD16-8D76-4BB0-B233-B7A1F23D1B64}" destId="{B38E4708-7252-4CFF-BD02-139E87BFFABC}" srcOrd="1" destOrd="0" presId="urn:microsoft.com/office/officeart/2005/8/layout/orgChart1"/>
    <dgm:cxn modelId="{8A085083-D773-4713-8C6C-09E2ABB108F7}" type="presParOf" srcId="{B38E4708-7252-4CFF-BD02-139E87BFFABC}" destId="{F4D0F338-B12B-4AA0-8FDC-CA38C3F93E1C}" srcOrd="0" destOrd="0" presId="urn:microsoft.com/office/officeart/2005/8/layout/orgChart1"/>
    <dgm:cxn modelId="{4553D90C-8D37-4959-BDDA-1951F785231B}" type="presParOf" srcId="{B38E4708-7252-4CFF-BD02-139E87BFFABC}" destId="{CAB64775-7BC2-45BA-AF45-BA1E1BC3BC45}" srcOrd="1" destOrd="0" presId="urn:microsoft.com/office/officeart/2005/8/layout/orgChart1"/>
    <dgm:cxn modelId="{60181748-9B37-4CCF-8828-985D38DEDE7F}" type="presParOf" srcId="{CAB64775-7BC2-45BA-AF45-BA1E1BC3BC45}" destId="{10219457-ED22-4741-B5D0-73248E745823}" srcOrd="0" destOrd="0" presId="urn:microsoft.com/office/officeart/2005/8/layout/orgChart1"/>
    <dgm:cxn modelId="{18B9128E-F71F-4543-A609-7256D8755C8D}" type="presParOf" srcId="{10219457-ED22-4741-B5D0-73248E745823}" destId="{A5802315-0D3F-4F96-BE0E-487AABA274BD}" srcOrd="0" destOrd="0" presId="urn:microsoft.com/office/officeart/2005/8/layout/orgChart1"/>
    <dgm:cxn modelId="{30BE131C-BCD0-4A19-981E-6F4563C116F9}" type="presParOf" srcId="{10219457-ED22-4741-B5D0-73248E745823}" destId="{D9BF524F-0129-4818-A12C-A51F47272C41}" srcOrd="1" destOrd="0" presId="urn:microsoft.com/office/officeart/2005/8/layout/orgChart1"/>
    <dgm:cxn modelId="{25BB87DF-71DF-42DE-9D19-3CB33E55A86D}" type="presParOf" srcId="{CAB64775-7BC2-45BA-AF45-BA1E1BC3BC45}" destId="{EA09591E-8004-4A77-A35F-0FCBF320CD03}" srcOrd="1" destOrd="0" presId="urn:microsoft.com/office/officeart/2005/8/layout/orgChart1"/>
    <dgm:cxn modelId="{75CD81BD-14AD-4643-84C5-39922EDB50B1}" type="presParOf" srcId="{CAB64775-7BC2-45BA-AF45-BA1E1BC3BC45}" destId="{DD9020A3-34D6-48FE-91CD-B16BB9A8B44B}" srcOrd="2" destOrd="0" presId="urn:microsoft.com/office/officeart/2005/8/layout/orgChart1"/>
    <dgm:cxn modelId="{F7209830-1C1F-4EDD-8569-6F73251A96DD}" type="presParOf" srcId="{B38E4708-7252-4CFF-BD02-139E87BFFABC}" destId="{3FDE1143-8862-45F7-8EFE-082787F16F5B}" srcOrd="2" destOrd="0" presId="urn:microsoft.com/office/officeart/2005/8/layout/orgChart1"/>
    <dgm:cxn modelId="{B1124370-B92D-41BE-A1A9-A61FF379FF00}" type="presParOf" srcId="{B38E4708-7252-4CFF-BD02-139E87BFFABC}" destId="{D53B1B27-F5B6-4A7F-B9B0-1B7C186C3F0C}" srcOrd="3" destOrd="0" presId="urn:microsoft.com/office/officeart/2005/8/layout/orgChart1"/>
    <dgm:cxn modelId="{34E7F47D-7C92-4DB1-929B-1F0D575812AC}" type="presParOf" srcId="{D53B1B27-F5B6-4A7F-B9B0-1B7C186C3F0C}" destId="{4FD6739D-6C7A-472F-BE8A-4F3BF6939C0F}" srcOrd="0" destOrd="0" presId="urn:microsoft.com/office/officeart/2005/8/layout/orgChart1"/>
    <dgm:cxn modelId="{80E7C19F-0D59-4A11-9D02-7E0F3A436F71}" type="presParOf" srcId="{4FD6739D-6C7A-472F-BE8A-4F3BF6939C0F}" destId="{3E8DEAD2-D131-4988-ABB8-F66CC7117D2B}" srcOrd="0" destOrd="0" presId="urn:microsoft.com/office/officeart/2005/8/layout/orgChart1"/>
    <dgm:cxn modelId="{A0058BA5-D8AF-4EAE-AE62-8916FD451ED8}" type="presParOf" srcId="{4FD6739D-6C7A-472F-BE8A-4F3BF6939C0F}" destId="{614BC0BD-0DC7-403A-88F1-420C88FEEABE}" srcOrd="1" destOrd="0" presId="urn:microsoft.com/office/officeart/2005/8/layout/orgChart1"/>
    <dgm:cxn modelId="{F72D5E85-3E95-41E9-8E42-CC87323EBFDD}" type="presParOf" srcId="{D53B1B27-F5B6-4A7F-B9B0-1B7C186C3F0C}" destId="{0B8D11B6-5AD4-4799-9453-F069CF685E76}" srcOrd="1" destOrd="0" presId="urn:microsoft.com/office/officeart/2005/8/layout/orgChart1"/>
    <dgm:cxn modelId="{A0F00530-95E0-405E-BF16-5E66869D3E66}" type="presParOf" srcId="{D53B1B27-F5B6-4A7F-B9B0-1B7C186C3F0C}" destId="{7ACDD23D-5C1E-4C87-97CC-AF2E99D67272}" srcOrd="2" destOrd="0" presId="urn:microsoft.com/office/officeart/2005/8/layout/orgChart1"/>
    <dgm:cxn modelId="{823C3C16-359C-46AD-9D24-C8C0E6F61E66}" type="presParOf" srcId="{B38E4708-7252-4CFF-BD02-139E87BFFABC}" destId="{B671E730-0223-4C8B-9AEE-29407B2C8B94}" srcOrd="4" destOrd="0" presId="urn:microsoft.com/office/officeart/2005/8/layout/orgChart1"/>
    <dgm:cxn modelId="{5109EFBB-B828-4926-9BED-CA2B6D341A82}" type="presParOf" srcId="{B38E4708-7252-4CFF-BD02-139E87BFFABC}" destId="{600AF1AF-FB7A-491F-BE16-DE5281E80F4D}" srcOrd="5" destOrd="0" presId="urn:microsoft.com/office/officeart/2005/8/layout/orgChart1"/>
    <dgm:cxn modelId="{5BF4CEB7-B594-4F45-A9FA-CAD6B3581A53}" type="presParOf" srcId="{600AF1AF-FB7A-491F-BE16-DE5281E80F4D}" destId="{F587A0E6-36C3-4406-99FB-654AEFA5CF3D}" srcOrd="0" destOrd="0" presId="urn:microsoft.com/office/officeart/2005/8/layout/orgChart1"/>
    <dgm:cxn modelId="{87475FB5-F9D4-4C93-9E3D-CD00F011B545}" type="presParOf" srcId="{F587A0E6-36C3-4406-99FB-654AEFA5CF3D}" destId="{78A41BDE-3E72-446E-9281-3449F6A52C91}" srcOrd="0" destOrd="0" presId="urn:microsoft.com/office/officeart/2005/8/layout/orgChart1"/>
    <dgm:cxn modelId="{34D151BA-4C10-4F1A-BD25-7016F1295DB6}" type="presParOf" srcId="{F587A0E6-36C3-4406-99FB-654AEFA5CF3D}" destId="{9EF3808E-7A2B-4E4D-8B4C-27944D175ADD}" srcOrd="1" destOrd="0" presId="urn:microsoft.com/office/officeart/2005/8/layout/orgChart1"/>
    <dgm:cxn modelId="{A9790EF3-A2C3-4475-BFB9-86C4A1D32661}" type="presParOf" srcId="{600AF1AF-FB7A-491F-BE16-DE5281E80F4D}" destId="{74F6F164-4551-4C8D-81A0-54A6E45F46F1}" srcOrd="1" destOrd="0" presId="urn:microsoft.com/office/officeart/2005/8/layout/orgChart1"/>
    <dgm:cxn modelId="{63588863-ABC1-456A-A7D5-8C4E577828A6}" type="presParOf" srcId="{600AF1AF-FB7A-491F-BE16-DE5281E80F4D}" destId="{8D3DE5E2-D9C6-4256-8813-1589CC341BEE}" srcOrd="2" destOrd="0" presId="urn:microsoft.com/office/officeart/2005/8/layout/orgChart1"/>
    <dgm:cxn modelId="{A3A54E57-1FDB-42FF-A04B-98436FF23C2F}" type="presParOf" srcId="{B38E4708-7252-4CFF-BD02-139E87BFFABC}" destId="{04C7B28C-4462-4367-898B-32BE670D4D39}" srcOrd="6" destOrd="0" presId="urn:microsoft.com/office/officeart/2005/8/layout/orgChart1"/>
    <dgm:cxn modelId="{72DB7CB3-675A-4571-BBAF-34E86830F7C4}" type="presParOf" srcId="{B38E4708-7252-4CFF-BD02-139E87BFFABC}" destId="{3A29E740-C2B6-47E3-8F5F-3DA77B1F2CEA}" srcOrd="7" destOrd="0" presId="urn:microsoft.com/office/officeart/2005/8/layout/orgChart1"/>
    <dgm:cxn modelId="{C12E53DF-A060-493A-BA60-FCF5E208A833}" type="presParOf" srcId="{3A29E740-C2B6-47E3-8F5F-3DA77B1F2CEA}" destId="{E1D58A78-3B17-4BFF-A591-C6114E819C54}" srcOrd="0" destOrd="0" presId="urn:microsoft.com/office/officeart/2005/8/layout/orgChart1"/>
    <dgm:cxn modelId="{231CBA37-D2C8-4F98-A1B4-DFE50261CCBF}" type="presParOf" srcId="{E1D58A78-3B17-4BFF-A591-C6114E819C54}" destId="{DC7E1D29-05DE-45C8-9C33-34D83E05A8E8}" srcOrd="0" destOrd="0" presId="urn:microsoft.com/office/officeart/2005/8/layout/orgChart1"/>
    <dgm:cxn modelId="{07C4455C-8E4F-41AF-AB66-8BF587AE44F3}" type="presParOf" srcId="{E1D58A78-3B17-4BFF-A591-C6114E819C54}" destId="{3927AC5D-1A54-45AA-A9A9-E1C1E060D227}" srcOrd="1" destOrd="0" presId="urn:microsoft.com/office/officeart/2005/8/layout/orgChart1"/>
    <dgm:cxn modelId="{170DDDE3-5138-462F-9D13-689FA7503EE2}" type="presParOf" srcId="{3A29E740-C2B6-47E3-8F5F-3DA77B1F2CEA}" destId="{14AF115B-DA1B-4621-B5DE-30EA1E5D82AA}" srcOrd="1" destOrd="0" presId="urn:microsoft.com/office/officeart/2005/8/layout/orgChart1"/>
    <dgm:cxn modelId="{F3090AFE-284A-4B38-9C73-3834ED51409E}" type="presParOf" srcId="{3A29E740-C2B6-47E3-8F5F-3DA77B1F2CEA}" destId="{23C3559B-3768-4574-8EE6-5193EDF2B664}" srcOrd="2" destOrd="0" presId="urn:microsoft.com/office/officeart/2005/8/layout/orgChart1"/>
    <dgm:cxn modelId="{2B78A2A7-D18D-41E0-BAB9-C20F83DB79DB}" type="presParOf" srcId="{20DABD16-8D76-4BB0-B233-B7A1F23D1B64}" destId="{2C8FAB64-B4D0-41AE-B9F5-401906944D76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7B28C-4462-4367-898B-32BE670D4D39}">
      <dsp:nvSpPr>
        <dsp:cNvPr id="0" name=""/>
        <dsp:cNvSpPr/>
      </dsp:nvSpPr>
      <dsp:spPr>
        <a:xfrm>
          <a:off x="4273325" y="2126672"/>
          <a:ext cx="3350364" cy="387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22"/>
              </a:lnTo>
              <a:lnTo>
                <a:pt x="3350364" y="193822"/>
              </a:lnTo>
              <a:lnTo>
                <a:pt x="3350364" y="3876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1E730-0223-4C8B-9AEE-29407B2C8B94}">
      <dsp:nvSpPr>
        <dsp:cNvPr id="0" name=""/>
        <dsp:cNvSpPr/>
      </dsp:nvSpPr>
      <dsp:spPr>
        <a:xfrm>
          <a:off x="4273325" y="2126672"/>
          <a:ext cx="1116788" cy="387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22"/>
              </a:lnTo>
              <a:lnTo>
                <a:pt x="1116788" y="193822"/>
              </a:lnTo>
              <a:lnTo>
                <a:pt x="1116788" y="3876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E1143-8862-45F7-8EFE-082787F16F5B}">
      <dsp:nvSpPr>
        <dsp:cNvPr id="0" name=""/>
        <dsp:cNvSpPr/>
      </dsp:nvSpPr>
      <dsp:spPr>
        <a:xfrm>
          <a:off x="3156537" y="2126672"/>
          <a:ext cx="1116788" cy="387645"/>
        </a:xfrm>
        <a:custGeom>
          <a:avLst/>
          <a:gdLst/>
          <a:ahLst/>
          <a:cxnLst/>
          <a:rect l="0" t="0" r="0" b="0"/>
          <a:pathLst>
            <a:path>
              <a:moveTo>
                <a:pt x="1116788" y="0"/>
              </a:moveTo>
              <a:lnTo>
                <a:pt x="1116788" y="193822"/>
              </a:lnTo>
              <a:lnTo>
                <a:pt x="0" y="193822"/>
              </a:lnTo>
              <a:lnTo>
                <a:pt x="0" y="3876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0F338-B12B-4AA0-8FDC-CA38C3F93E1C}">
      <dsp:nvSpPr>
        <dsp:cNvPr id="0" name=""/>
        <dsp:cNvSpPr/>
      </dsp:nvSpPr>
      <dsp:spPr>
        <a:xfrm>
          <a:off x="922965" y="2126672"/>
          <a:ext cx="3350360" cy="387645"/>
        </a:xfrm>
        <a:custGeom>
          <a:avLst/>
          <a:gdLst/>
          <a:ahLst/>
          <a:cxnLst/>
          <a:rect l="0" t="0" r="0" b="0"/>
          <a:pathLst>
            <a:path>
              <a:moveTo>
                <a:pt x="3350360" y="0"/>
              </a:moveTo>
              <a:lnTo>
                <a:pt x="3350360" y="193822"/>
              </a:lnTo>
              <a:lnTo>
                <a:pt x="0" y="193822"/>
              </a:lnTo>
              <a:lnTo>
                <a:pt x="0" y="3876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5D506-2EA4-4EDB-8555-17F1C63A81C6}">
      <dsp:nvSpPr>
        <dsp:cNvPr id="0" name=""/>
        <dsp:cNvSpPr/>
      </dsp:nvSpPr>
      <dsp:spPr>
        <a:xfrm>
          <a:off x="3350360" y="1203706"/>
          <a:ext cx="1845931" cy="922965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Bahnschrift" panose="020B0502040204020203"/>
            </a:rPr>
            <a:t>Addresses</a:t>
          </a:r>
        </a:p>
      </dsp:txBody>
      <dsp:txXfrm>
        <a:off x="3350360" y="1203706"/>
        <a:ext cx="1845931" cy="922965"/>
      </dsp:txXfrm>
    </dsp:sp>
    <dsp:sp modelId="{A5802315-0D3F-4F96-BE0E-487AABA274BD}">
      <dsp:nvSpPr>
        <dsp:cNvPr id="0" name=""/>
        <dsp:cNvSpPr/>
      </dsp:nvSpPr>
      <dsp:spPr>
        <a:xfrm>
          <a:off x="0" y="2514317"/>
          <a:ext cx="1845931" cy="922965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Bahnschrift" panose="020B0502040204020203"/>
            </a:rPr>
            <a:t>Physical addresses</a:t>
          </a:r>
        </a:p>
      </dsp:txBody>
      <dsp:txXfrm>
        <a:off x="0" y="2514317"/>
        <a:ext cx="1845931" cy="922965"/>
      </dsp:txXfrm>
    </dsp:sp>
    <dsp:sp modelId="{3E8DEAD2-D131-4988-ABB8-F66CC7117D2B}">
      <dsp:nvSpPr>
        <dsp:cNvPr id="0" name=""/>
        <dsp:cNvSpPr/>
      </dsp:nvSpPr>
      <dsp:spPr>
        <a:xfrm>
          <a:off x="2233571" y="2514317"/>
          <a:ext cx="1845931" cy="922965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Bahnschrift" panose="020B0502040204020203"/>
            </a:rPr>
            <a:t>Logical addresses</a:t>
          </a:r>
        </a:p>
      </dsp:txBody>
      <dsp:txXfrm>
        <a:off x="2233571" y="2514317"/>
        <a:ext cx="1845931" cy="922965"/>
      </dsp:txXfrm>
    </dsp:sp>
    <dsp:sp modelId="{78A41BDE-3E72-446E-9281-3449F6A52C91}">
      <dsp:nvSpPr>
        <dsp:cNvPr id="0" name=""/>
        <dsp:cNvSpPr/>
      </dsp:nvSpPr>
      <dsp:spPr>
        <a:xfrm>
          <a:off x="4467148" y="2514317"/>
          <a:ext cx="1845931" cy="922965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Bahnschrift" panose="020B0502040204020203"/>
            </a:rPr>
            <a:t>Port addresses</a:t>
          </a:r>
        </a:p>
      </dsp:txBody>
      <dsp:txXfrm>
        <a:off x="4467148" y="2514317"/>
        <a:ext cx="1845931" cy="922965"/>
      </dsp:txXfrm>
    </dsp:sp>
    <dsp:sp modelId="{DC7E1D29-05DE-45C8-9C33-34D83E05A8E8}">
      <dsp:nvSpPr>
        <dsp:cNvPr id="0" name=""/>
        <dsp:cNvSpPr/>
      </dsp:nvSpPr>
      <dsp:spPr>
        <a:xfrm>
          <a:off x="6700725" y="2514317"/>
          <a:ext cx="1845931" cy="922965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Bahnschrift" panose="020B0502040204020203"/>
            </a:rPr>
            <a:t>Specific addresses</a:t>
          </a:r>
        </a:p>
      </dsp:txBody>
      <dsp:txXfrm>
        <a:off x="6700725" y="2514317"/>
        <a:ext cx="1845931" cy="922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63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38"/>
            <a:ext cx="7029450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863"/>
            <a:ext cx="2486025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925"/>
            <a:ext cx="2486025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6400800" y="6145213"/>
            <a:ext cx="2614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IN" altLang="en-US" sz="2000">
                <a:solidFill>
                  <a:schemeClr val="bg1"/>
                </a:solidFill>
                <a:latin typeface="Bahnschrift"/>
              </a:rPr>
              <a:t>Associate Professor</a:t>
            </a:r>
            <a:endParaRPr lang="en-US" altLang="en-US" sz="2000">
              <a:solidFill>
                <a:schemeClr val="bg1"/>
              </a:solidFill>
              <a:latin typeface="Bahnschrif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850"/>
            <a:ext cx="2486025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21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E9823-130F-4A69-839D-8CC50C9A53A6}" type="datetimeFigureOut">
              <a:rPr lang="en-US"/>
              <a:pPr>
                <a:defRPr/>
              </a:pPr>
              <a:t>1/14/2021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7DC61-465F-424C-9C06-1948AE1D5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AB0D5-EA57-415F-9AA7-DE619692DC0B}" type="datetimeFigureOut">
              <a:rPr lang="en-US"/>
              <a:pPr>
                <a:defRPr/>
              </a:pPr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8A040-BC88-4318-B838-8B9F797EF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20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86AFD-D716-402B-9D84-F7A4C452ADC0}" type="datetimeFigureOut">
              <a:rPr lang="en-US"/>
              <a:pPr>
                <a:defRPr/>
              </a:pPr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8CF3B-4A46-4ECE-9A18-7339CA4FE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g object 16"/>
          <p:cNvSpPr>
            <a:spLocks/>
          </p:cNvSpPr>
          <p:nvPr/>
        </p:nvSpPr>
        <p:spPr bwMode="auto">
          <a:xfrm>
            <a:off x="152400" y="152400"/>
            <a:ext cx="8763000" cy="0"/>
          </a:xfrm>
          <a:custGeom>
            <a:avLst/>
            <a:gdLst>
              <a:gd name="T0" fmla="*/ 0 w 8763000"/>
              <a:gd name="T1" fmla="*/ 8763000 w 87630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w="76194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bg object 17"/>
          <p:cNvSpPr>
            <a:spLocks/>
          </p:cNvSpPr>
          <p:nvPr/>
        </p:nvSpPr>
        <p:spPr bwMode="auto">
          <a:xfrm>
            <a:off x="152400" y="990600"/>
            <a:ext cx="8763000" cy="0"/>
          </a:xfrm>
          <a:custGeom>
            <a:avLst/>
            <a:gdLst>
              <a:gd name="T0" fmla="*/ 0 w 8763000"/>
              <a:gd name="T1" fmla="*/ 8763000 w 87630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w="1904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8A4352-A47E-42F6-9FB4-4B4575003EF9}" type="datetimeFigureOut">
              <a:rPr lang="en-US"/>
              <a:pPr>
                <a:defRPr/>
              </a:pPr>
              <a:t>1/14/2021</a:t>
            </a:fld>
            <a:endParaRPr lang="en-US"/>
          </a:p>
        </p:txBody>
      </p:sp>
      <p:sp>
        <p:nvSpPr>
          <p:cNvPr id="7" name="Holder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marL="12700">
              <a:lnSpc>
                <a:spcPts val="2310"/>
              </a:lnSpc>
              <a:defRPr sz="2000" b="1" i="0" spc="-5" dirty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2.</a:t>
            </a:r>
            <a:fld id="{151EAADF-96CC-44C2-B69F-6776F926011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8429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>
            <a:spLocks/>
          </p:cNvSpPr>
          <p:nvPr/>
        </p:nvSpPr>
        <p:spPr bwMode="auto">
          <a:xfrm>
            <a:off x="366713" y="107950"/>
            <a:ext cx="438150" cy="474663"/>
          </a:xfrm>
          <a:custGeom>
            <a:avLst/>
            <a:gdLst>
              <a:gd name="T0" fmla="*/ 438150 w 438150"/>
              <a:gd name="T1" fmla="*/ 0 h 474980"/>
              <a:gd name="T2" fmla="*/ 0 w 438150"/>
              <a:gd name="T3" fmla="*/ 0 h 474980"/>
              <a:gd name="T4" fmla="*/ 0 w 438150"/>
              <a:gd name="T5" fmla="*/ 422910 h 474980"/>
              <a:gd name="T6" fmla="*/ 0 w 438150"/>
              <a:gd name="T7" fmla="*/ 474980 h 474980"/>
              <a:gd name="T8" fmla="*/ 438150 w 438150"/>
              <a:gd name="T9" fmla="*/ 474980 h 474980"/>
              <a:gd name="T10" fmla="*/ 438150 w 438150"/>
              <a:gd name="T11" fmla="*/ 422910 h 474980"/>
              <a:gd name="T12" fmla="*/ 438150 w 438150"/>
              <a:gd name="T13" fmla="*/ 0 h 474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910"/>
                </a:lnTo>
                <a:lnTo>
                  <a:pt x="0" y="474980"/>
                </a:lnTo>
                <a:lnTo>
                  <a:pt x="438150" y="474980"/>
                </a:lnTo>
                <a:lnTo>
                  <a:pt x="438150" y="422910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bg object 17"/>
          <p:cNvSpPr>
            <a:spLocks/>
          </p:cNvSpPr>
          <p:nvPr/>
        </p:nvSpPr>
        <p:spPr bwMode="auto">
          <a:xfrm>
            <a:off x="1063625" y="106363"/>
            <a:ext cx="7938" cy="476250"/>
          </a:xfrm>
          <a:custGeom>
            <a:avLst/>
            <a:gdLst>
              <a:gd name="T0" fmla="*/ 7620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20 w 7619"/>
              <a:gd name="T7" fmla="*/ 476250 h 476250"/>
              <a:gd name="T8" fmla="*/ 7620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FD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bg object 18"/>
          <p:cNvSpPr>
            <a:spLocks/>
          </p:cNvSpPr>
          <p:nvPr/>
        </p:nvSpPr>
        <p:spPr bwMode="auto">
          <a:xfrm>
            <a:off x="1057275" y="106363"/>
            <a:ext cx="6350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bg object 19"/>
          <p:cNvSpPr>
            <a:spLocks/>
          </p:cNvSpPr>
          <p:nvPr/>
        </p:nvSpPr>
        <p:spPr bwMode="auto">
          <a:xfrm>
            <a:off x="1050925" y="106363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FFB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bg object 20"/>
          <p:cNvSpPr>
            <a:spLocks/>
          </p:cNvSpPr>
          <p:nvPr/>
        </p:nvSpPr>
        <p:spPr bwMode="auto">
          <a:xfrm>
            <a:off x="1042988" y="106363"/>
            <a:ext cx="7937" cy="476250"/>
          </a:xfrm>
          <a:custGeom>
            <a:avLst/>
            <a:gdLst>
              <a:gd name="T0" fmla="*/ 7620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20 w 7619"/>
              <a:gd name="T7" fmla="*/ 476250 h 476250"/>
              <a:gd name="T8" fmla="*/ 7620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FA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bg object 21"/>
          <p:cNvSpPr>
            <a:spLocks/>
          </p:cNvSpPr>
          <p:nvPr/>
        </p:nvSpPr>
        <p:spPr bwMode="auto">
          <a:xfrm>
            <a:off x="1035050" y="106363"/>
            <a:ext cx="7938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9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bg object 22"/>
          <p:cNvSpPr>
            <a:spLocks/>
          </p:cNvSpPr>
          <p:nvPr/>
        </p:nvSpPr>
        <p:spPr bwMode="auto">
          <a:xfrm>
            <a:off x="1028700" y="106363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FF8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bg object 23"/>
          <p:cNvSpPr>
            <a:spLocks/>
          </p:cNvSpPr>
          <p:nvPr/>
        </p:nvSpPr>
        <p:spPr bwMode="auto">
          <a:xfrm>
            <a:off x="1020763" y="106363"/>
            <a:ext cx="7937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7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bg object 24"/>
          <p:cNvSpPr>
            <a:spLocks/>
          </p:cNvSpPr>
          <p:nvPr/>
        </p:nvSpPr>
        <p:spPr bwMode="auto">
          <a:xfrm>
            <a:off x="1012825" y="106363"/>
            <a:ext cx="7938" cy="476250"/>
          </a:xfrm>
          <a:custGeom>
            <a:avLst/>
            <a:gdLst>
              <a:gd name="T0" fmla="*/ 7620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20 w 7619"/>
              <a:gd name="T7" fmla="*/ 476250 h 476250"/>
              <a:gd name="T8" fmla="*/ 7620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F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bg object 25"/>
          <p:cNvSpPr>
            <a:spLocks/>
          </p:cNvSpPr>
          <p:nvPr/>
        </p:nvSpPr>
        <p:spPr bwMode="auto">
          <a:xfrm>
            <a:off x="1006475" y="106363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FF5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bg object 26"/>
          <p:cNvSpPr>
            <a:spLocks/>
          </p:cNvSpPr>
          <p:nvPr/>
        </p:nvSpPr>
        <p:spPr bwMode="auto">
          <a:xfrm>
            <a:off x="1000125" y="106363"/>
            <a:ext cx="6350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4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bg object 27"/>
          <p:cNvSpPr>
            <a:spLocks/>
          </p:cNvSpPr>
          <p:nvPr/>
        </p:nvSpPr>
        <p:spPr bwMode="auto">
          <a:xfrm>
            <a:off x="992188" y="106363"/>
            <a:ext cx="7937" cy="476250"/>
          </a:xfrm>
          <a:custGeom>
            <a:avLst/>
            <a:gdLst>
              <a:gd name="T0" fmla="*/ 7620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20 w 7619"/>
              <a:gd name="T7" fmla="*/ 476250 h 476250"/>
              <a:gd name="T8" fmla="*/ 7620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F3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bg object 28"/>
          <p:cNvSpPr>
            <a:spLocks/>
          </p:cNvSpPr>
          <p:nvPr/>
        </p:nvSpPr>
        <p:spPr bwMode="auto">
          <a:xfrm>
            <a:off x="985838" y="106363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FF2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bg object 29"/>
          <p:cNvSpPr>
            <a:spLocks/>
          </p:cNvSpPr>
          <p:nvPr/>
        </p:nvSpPr>
        <p:spPr bwMode="auto">
          <a:xfrm>
            <a:off x="977900" y="106363"/>
            <a:ext cx="7938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1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bg object 30"/>
          <p:cNvSpPr>
            <a:spLocks/>
          </p:cNvSpPr>
          <p:nvPr/>
        </p:nvSpPr>
        <p:spPr bwMode="auto">
          <a:xfrm>
            <a:off x="969963" y="106363"/>
            <a:ext cx="7937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0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bg object 31"/>
          <p:cNvSpPr>
            <a:spLocks/>
          </p:cNvSpPr>
          <p:nvPr/>
        </p:nvSpPr>
        <p:spPr bwMode="auto">
          <a:xfrm>
            <a:off x="963613" y="106363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FEF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bg object 32"/>
          <p:cNvSpPr>
            <a:spLocks/>
          </p:cNvSpPr>
          <p:nvPr/>
        </p:nvSpPr>
        <p:spPr bwMode="auto">
          <a:xfrm>
            <a:off x="955675" y="106363"/>
            <a:ext cx="7938" cy="476250"/>
          </a:xfrm>
          <a:custGeom>
            <a:avLst/>
            <a:gdLst>
              <a:gd name="T0" fmla="*/ 7620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20 w 7619"/>
              <a:gd name="T7" fmla="*/ 476250 h 476250"/>
              <a:gd name="T8" fmla="*/ 7620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EE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bg object 33"/>
          <p:cNvSpPr>
            <a:spLocks/>
          </p:cNvSpPr>
          <p:nvPr/>
        </p:nvSpPr>
        <p:spPr bwMode="auto">
          <a:xfrm>
            <a:off x="949325" y="106363"/>
            <a:ext cx="6350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ED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bg object 34"/>
          <p:cNvSpPr>
            <a:spLocks/>
          </p:cNvSpPr>
          <p:nvPr/>
        </p:nvSpPr>
        <p:spPr bwMode="auto">
          <a:xfrm>
            <a:off x="942975" y="106363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FEC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bg object 35"/>
          <p:cNvSpPr>
            <a:spLocks/>
          </p:cNvSpPr>
          <p:nvPr/>
        </p:nvSpPr>
        <p:spPr bwMode="auto">
          <a:xfrm>
            <a:off x="935038" y="106363"/>
            <a:ext cx="7937" cy="476250"/>
          </a:xfrm>
          <a:custGeom>
            <a:avLst/>
            <a:gdLst>
              <a:gd name="T0" fmla="*/ 7620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20 w 7619"/>
              <a:gd name="T7" fmla="*/ 476250 h 476250"/>
              <a:gd name="T8" fmla="*/ 7620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EB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bg object 36"/>
          <p:cNvSpPr>
            <a:spLocks/>
          </p:cNvSpPr>
          <p:nvPr/>
        </p:nvSpPr>
        <p:spPr bwMode="auto">
          <a:xfrm>
            <a:off x="927100" y="106363"/>
            <a:ext cx="7938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EA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bg object 37"/>
          <p:cNvSpPr>
            <a:spLocks/>
          </p:cNvSpPr>
          <p:nvPr/>
        </p:nvSpPr>
        <p:spPr bwMode="auto">
          <a:xfrm>
            <a:off x="920750" y="106363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FE9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bg object 38"/>
          <p:cNvSpPr>
            <a:spLocks/>
          </p:cNvSpPr>
          <p:nvPr/>
        </p:nvSpPr>
        <p:spPr bwMode="auto">
          <a:xfrm>
            <a:off x="912813" y="106363"/>
            <a:ext cx="7937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E8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bg object 39"/>
          <p:cNvSpPr>
            <a:spLocks/>
          </p:cNvSpPr>
          <p:nvPr/>
        </p:nvSpPr>
        <p:spPr bwMode="auto">
          <a:xfrm>
            <a:off x="904875" y="106363"/>
            <a:ext cx="7938" cy="423862"/>
          </a:xfrm>
          <a:custGeom>
            <a:avLst/>
            <a:gdLst>
              <a:gd name="T0" fmla="*/ 0 w 7619"/>
              <a:gd name="T1" fmla="*/ 424180 h 424180"/>
              <a:gd name="T2" fmla="*/ 7620 w 7619"/>
              <a:gd name="T3" fmla="*/ 424180 h 424180"/>
              <a:gd name="T4" fmla="*/ 7620 w 7619"/>
              <a:gd name="T5" fmla="*/ 0 h 424180"/>
              <a:gd name="T6" fmla="*/ 0 w 7619"/>
              <a:gd name="T7" fmla="*/ 0 h 424180"/>
              <a:gd name="T8" fmla="*/ 0 w 7619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7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bg object 40"/>
          <p:cNvSpPr>
            <a:spLocks/>
          </p:cNvSpPr>
          <p:nvPr/>
        </p:nvSpPr>
        <p:spPr bwMode="auto">
          <a:xfrm>
            <a:off x="898525" y="106363"/>
            <a:ext cx="6350" cy="423862"/>
          </a:xfrm>
          <a:custGeom>
            <a:avLst/>
            <a:gdLst>
              <a:gd name="T0" fmla="*/ 0 w 6350"/>
              <a:gd name="T1" fmla="*/ 424180 h 424180"/>
              <a:gd name="T2" fmla="*/ 6350 w 6350"/>
              <a:gd name="T3" fmla="*/ 424180 h 424180"/>
              <a:gd name="T4" fmla="*/ 6350 w 6350"/>
              <a:gd name="T5" fmla="*/ 0 h 424180"/>
              <a:gd name="T6" fmla="*/ 0 w 6350"/>
              <a:gd name="T7" fmla="*/ 0 h 424180"/>
              <a:gd name="T8" fmla="*/ 0 w 6350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24180">
                <a:moveTo>
                  <a:pt x="0" y="424180"/>
                </a:moveTo>
                <a:lnTo>
                  <a:pt x="6350" y="424180"/>
                </a:lnTo>
                <a:lnTo>
                  <a:pt x="635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6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bg object 41"/>
          <p:cNvSpPr>
            <a:spLocks/>
          </p:cNvSpPr>
          <p:nvPr/>
        </p:nvSpPr>
        <p:spPr bwMode="auto">
          <a:xfrm>
            <a:off x="892175" y="106363"/>
            <a:ext cx="6350" cy="423862"/>
          </a:xfrm>
          <a:custGeom>
            <a:avLst/>
            <a:gdLst>
              <a:gd name="T0" fmla="*/ 0 w 7619"/>
              <a:gd name="T1" fmla="*/ 424180 h 424180"/>
              <a:gd name="T2" fmla="*/ 7619 w 7619"/>
              <a:gd name="T3" fmla="*/ 424180 h 424180"/>
              <a:gd name="T4" fmla="*/ 7619 w 7619"/>
              <a:gd name="T5" fmla="*/ 0 h 424180"/>
              <a:gd name="T6" fmla="*/ 0 w 7619"/>
              <a:gd name="T7" fmla="*/ 0 h 424180"/>
              <a:gd name="T8" fmla="*/ 0 w 7619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19" y="424180"/>
                </a:lnTo>
                <a:lnTo>
                  <a:pt x="7619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5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bg object 42"/>
          <p:cNvSpPr>
            <a:spLocks/>
          </p:cNvSpPr>
          <p:nvPr/>
        </p:nvSpPr>
        <p:spPr bwMode="auto">
          <a:xfrm>
            <a:off x="884238" y="106363"/>
            <a:ext cx="7937" cy="423862"/>
          </a:xfrm>
          <a:custGeom>
            <a:avLst/>
            <a:gdLst>
              <a:gd name="T0" fmla="*/ 0 w 7619"/>
              <a:gd name="T1" fmla="*/ 424180 h 424180"/>
              <a:gd name="T2" fmla="*/ 7620 w 7619"/>
              <a:gd name="T3" fmla="*/ 424180 h 424180"/>
              <a:gd name="T4" fmla="*/ 7620 w 7619"/>
              <a:gd name="T5" fmla="*/ 0 h 424180"/>
              <a:gd name="T6" fmla="*/ 0 w 7619"/>
              <a:gd name="T7" fmla="*/ 0 h 424180"/>
              <a:gd name="T8" fmla="*/ 0 w 7619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4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bg object 43"/>
          <p:cNvSpPr>
            <a:spLocks/>
          </p:cNvSpPr>
          <p:nvPr/>
        </p:nvSpPr>
        <p:spPr bwMode="auto">
          <a:xfrm>
            <a:off x="877888" y="106363"/>
            <a:ext cx="6350" cy="423862"/>
          </a:xfrm>
          <a:custGeom>
            <a:avLst/>
            <a:gdLst>
              <a:gd name="T0" fmla="*/ 0 w 6350"/>
              <a:gd name="T1" fmla="*/ 424180 h 424180"/>
              <a:gd name="T2" fmla="*/ 6350 w 6350"/>
              <a:gd name="T3" fmla="*/ 424180 h 424180"/>
              <a:gd name="T4" fmla="*/ 6350 w 6350"/>
              <a:gd name="T5" fmla="*/ 0 h 424180"/>
              <a:gd name="T6" fmla="*/ 0 w 6350"/>
              <a:gd name="T7" fmla="*/ 0 h 424180"/>
              <a:gd name="T8" fmla="*/ 0 w 6350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24180">
                <a:moveTo>
                  <a:pt x="0" y="424180"/>
                </a:moveTo>
                <a:lnTo>
                  <a:pt x="6350" y="424180"/>
                </a:lnTo>
                <a:lnTo>
                  <a:pt x="635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3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bg object 44"/>
          <p:cNvSpPr>
            <a:spLocks/>
          </p:cNvSpPr>
          <p:nvPr/>
        </p:nvSpPr>
        <p:spPr bwMode="auto">
          <a:xfrm>
            <a:off x="869950" y="106363"/>
            <a:ext cx="7938" cy="423862"/>
          </a:xfrm>
          <a:custGeom>
            <a:avLst/>
            <a:gdLst>
              <a:gd name="T0" fmla="*/ 0 w 7619"/>
              <a:gd name="T1" fmla="*/ 424180 h 424180"/>
              <a:gd name="T2" fmla="*/ 7619 w 7619"/>
              <a:gd name="T3" fmla="*/ 424180 h 424180"/>
              <a:gd name="T4" fmla="*/ 7619 w 7619"/>
              <a:gd name="T5" fmla="*/ 0 h 424180"/>
              <a:gd name="T6" fmla="*/ 0 w 7619"/>
              <a:gd name="T7" fmla="*/ 0 h 424180"/>
              <a:gd name="T8" fmla="*/ 0 w 7619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19" y="424180"/>
                </a:lnTo>
                <a:lnTo>
                  <a:pt x="7619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2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bg object 45"/>
          <p:cNvSpPr>
            <a:spLocks/>
          </p:cNvSpPr>
          <p:nvPr/>
        </p:nvSpPr>
        <p:spPr bwMode="auto">
          <a:xfrm>
            <a:off x="862013" y="106363"/>
            <a:ext cx="7937" cy="423862"/>
          </a:xfrm>
          <a:custGeom>
            <a:avLst/>
            <a:gdLst>
              <a:gd name="T0" fmla="*/ 0 w 7619"/>
              <a:gd name="T1" fmla="*/ 424180 h 424180"/>
              <a:gd name="T2" fmla="*/ 7619 w 7619"/>
              <a:gd name="T3" fmla="*/ 424180 h 424180"/>
              <a:gd name="T4" fmla="*/ 7619 w 7619"/>
              <a:gd name="T5" fmla="*/ 0 h 424180"/>
              <a:gd name="T6" fmla="*/ 0 w 7619"/>
              <a:gd name="T7" fmla="*/ 0 h 424180"/>
              <a:gd name="T8" fmla="*/ 0 w 7619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19" y="424180"/>
                </a:lnTo>
                <a:lnTo>
                  <a:pt x="7619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bg object 46"/>
          <p:cNvSpPr>
            <a:spLocks/>
          </p:cNvSpPr>
          <p:nvPr/>
        </p:nvSpPr>
        <p:spPr bwMode="auto">
          <a:xfrm>
            <a:off x="855663" y="106363"/>
            <a:ext cx="6350" cy="423862"/>
          </a:xfrm>
          <a:custGeom>
            <a:avLst/>
            <a:gdLst>
              <a:gd name="T0" fmla="*/ 0 w 6350"/>
              <a:gd name="T1" fmla="*/ 424180 h 424180"/>
              <a:gd name="T2" fmla="*/ 6350 w 6350"/>
              <a:gd name="T3" fmla="*/ 424180 h 424180"/>
              <a:gd name="T4" fmla="*/ 6350 w 6350"/>
              <a:gd name="T5" fmla="*/ 0 h 424180"/>
              <a:gd name="T6" fmla="*/ 0 w 6350"/>
              <a:gd name="T7" fmla="*/ 0 h 424180"/>
              <a:gd name="T8" fmla="*/ 0 w 6350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24180">
                <a:moveTo>
                  <a:pt x="0" y="424180"/>
                </a:moveTo>
                <a:lnTo>
                  <a:pt x="6350" y="424180"/>
                </a:lnTo>
                <a:lnTo>
                  <a:pt x="635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0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bg object 47"/>
          <p:cNvSpPr>
            <a:spLocks/>
          </p:cNvSpPr>
          <p:nvPr/>
        </p:nvSpPr>
        <p:spPr bwMode="auto">
          <a:xfrm>
            <a:off x="847725" y="106363"/>
            <a:ext cx="7938" cy="423862"/>
          </a:xfrm>
          <a:custGeom>
            <a:avLst/>
            <a:gdLst>
              <a:gd name="T0" fmla="*/ 0 w 7619"/>
              <a:gd name="T1" fmla="*/ 424180 h 424180"/>
              <a:gd name="T2" fmla="*/ 7620 w 7619"/>
              <a:gd name="T3" fmla="*/ 424180 h 424180"/>
              <a:gd name="T4" fmla="*/ 7620 w 7619"/>
              <a:gd name="T5" fmla="*/ 0 h 424180"/>
              <a:gd name="T6" fmla="*/ 0 w 7619"/>
              <a:gd name="T7" fmla="*/ 0 h 424180"/>
              <a:gd name="T8" fmla="*/ 0 w 7619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bg object 48"/>
          <p:cNvSpPr>
            <a:spLocks/>
          </p:cNvSpPr>
          <p:nvPr/>
        </p:nvSpPr>
        <p:spPr bwMode="auto">
          <a:xfrm>
            <a:off x="841375" y="106363"/>
            <a:ext cx="6350" cy="423862"/>
          </a:xfrm>
          <a:custGeom>
            <a:avLst/>
            <a:gdLst>
              <a:gd name="T0" fmla="*/ 0 w 7619"/>
              <a:gd name="T1" fmla="*/ 424180 h 424180"/>
              <a:gd name="T2" fmla="*/ 7619 w 7619"/>
              <a:gd name="T3" fmla="*/ 424180 h 424180"/>
              <a:gd name="T4" fmla="*/ 7619 w 7619"/>
              <a:gd name="T5" fmla="*/ 0 h 424180"/>
              <a:gd name="T6" fmla="*/ 0 w 7619"/>
              <a:gd name="T7" fmla="*/ 0 h 424180"/>
              <a:gd name="T8" fmla="*/ 0 w 7619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19" y="424180"/>
                </a:lnTo>
                <a:lnTo>
                  <a:pt x="7619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" name="bg object 49"/>
          <p:cNvSpPr>
            <a:spLocks/>
          </p:cNvSpPr>
          <p:nvPr/>
        </p:nvSpPr>
        <p:spPr bwMode="auto">
          <a:xfrm>
            <a:off x="835025" y="106363"/>
            <a:ext cx="6350" cy="423862"/>
          </a:xfrm>
          <a:custGeom>
            <a:avLst/>
            <a:gdLst>
              <a:gd name="T0" fmla="*/ 0 w 6350"/>
              <a:gd name="T1" fmla="*/ 424180 h 424180"/>
              <a:gd name="T2" fmla="*/ 6350 w 6350"/>
              <a:gd name="T3" fmla="*/ 424180 h 424180"/>
              <a:gd name="T4" fmla="*/ 6350 w 6350"/>
              <a:gd name="T5" fmla="*/ 0 h 424180"/>
              <a:gd name="T6" fmla="*/ 0 w 6350"/>
              <a:gd name="T7" fmla="*/ 0 h 424180"/>
              <a:gd name="T8" fmla="*/ 0 w 6350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24180">
                <a:moveTo>
                  <a:pt x="0" y="424180"/>
                </a:moveTo>
                <a:lnTo>
                  <a:pt x="6350" y="424180"/>
                </a:lnTo>
                <a:lnTo>
                  <a:pt x="635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bg object 50"/>
          <p:cNvSpPr>
            <a:spLocks/>
          </p:cNvSpPr>
          <p:nvPr/>
        </p:nvSpPr>
        <p:spPr bwMode="auto">
          <a:xfrm>
            <a:off x="827088" y="106363"/>
            <a:ext cx="7937" cy="423862"/>
          </a:xfrm>
          <a:custGeom>
            <a:avLst/>
            <a:gdLst>
              <a:gd name="T0" fmla="*/ 0 w 7619"/>
              <a:gd name="T1" fmla="*/ 424180 h 424180"/>
              <a:gd name="T2" fmla="*/ 7620 w 7619"/>
              <a:gd name="T3" fmla="*/ 424180 h 424180"/>
              <a:gd name="T4" fmla="*/ 7620 w 7619"/>
              <a:gd name="T5" fmla="*/ 0 h 424180"/>
              <a:gd name="T6" fmla="*/ 0 w 7619"/>
              <a:gd name="T7" fmla="*/ 0 h 424180"/>
              <a:gd name="T8" fmla="*/ 0 w 7619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bg object 51"/>
          <p:cNvSpPr>
            <a:spLocks/>
          </p:cNvSpPr>
          <p:nvPr/>
        </p:nvSpPr>
        <p:spPr bwMode="auto">
          <a:xfrm>
            <a:off x="819150" y="106363"/>
            <a:ext cx="7938" cy="423862"/>
          </a:xfrm>
          <a:custGeom>
            <a:avLst/>
            <a:gdLst>
              <a:gd name="T0" fmla="*/ 0 w 7619"/>
              <a:gd name="T1" fmla="*/ 424180 h 424180"/>
              <a:gd name="T2" fmla="*/ 7619 w 7619"/>
              <a:gd name="T3" fmla="*/ 424180 h 424180"/>
              <a:gd name="T4" fmla="*/ 7619 w 7619"/>
              <a:gd name="T5" fmla="*/ 0 h 424180"/>
              <a:gd name="T6" fmla="*/ 0 w 7619"/>
              <a:gd name="T7" fmla="*/ 0 h 424180"/>
              <a:gd name="T8" fmla="*/ 0 w 7619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19" y="424180"/>
                </a:lnTo>
                <a:lnTo>
                  <a:pt x="7619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" name="bg object 52"/>
          <p:cNvSpPr>
            <a:spLocks/>
          </p:cNvSpPr>
          <p:nvPr/>
        </p:nvSpPr>
        <p:spPr bwMode="auto">
          <a:xfrm>
            <a:off x="811213" y="106363"/>
            <a:ext cx="7937" cy="423862"/>
          </a:xfrm>
          <a:custGeom>
            <a:avLst/>
            <a:gdLst>
              <a:gd name="T0" fmla="*/ 0 w 7619"/>
              <a:gd name="T1" fmla="*/ 424180 h 424180"/>
              <a:gd name="T2" fmla="*/ 7620 w 7619"/>
              <a:gd name="T3" fmla="*/ 424180 h 424180"/>
              <a:gd name="T4" fmla="*/ 7620 w 7619"/>
              <a:gd name="T5" fmla="*/ 0 h 424180"/>
              <a:gd name="T6" fmla="*/ 0 w 7619"/>
              <a:gd name="T7" fmla="*/ 0 h 424180"/>
              <a:gd name="T8" fmla="*/ 0 w 7619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A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" name="bg object 53"/>
          <p:cNvSpPr>
            <a:spLocks/>
          </p:cNvSpPr>
          <p:nvPr/>
        </p:nvSpPr>
        <p:spPr bwMode="auto">
          <a:xfrm>
            <a:off x="804863" y="106363"/>
            <a:ext cx="6350" cy="423862"/>
          </a:xfrm>
          <a:custGeom>
            <a:avLst/>
            <a:gdLst>
              <a:gd name="T0" fmla="*/ 0 w 6350"/>
              <a:gd name="T1" fmla="*/ 424180 h 424180"/>
              <a:gd name="T2" fmla="*/ 6350 w 6350"/>
              <a:gd name="T3" fmla="*/ 424180 h 424180"/>
              <a:gd name="T4" fmla="*/ 6350 w 6350"/>
              <a:gd name="T5" fmla="*/ 0 h 424180"/>
              <a:gd name="T6" fmla="*/ 0 w 6350"/>
              <a:gd name="T7" fmla="*/ 0 h 424180"/>
              <a:gd name="T8" fmla="*/ 0 w 6350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24180">
                <a:moveTo>
                  <a:pt x="0" y="424180"/>
                </a:moveTo>
                <a:lnTo>
                  <a:pt x="6350" y="424180"/>
                </a:lnTo>
                <a:lnTo>
                  <a:pt x="635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9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bg object 54"/>
          <p:cNvSpPr>
            <a:spLocks/>
          </p:cNvSpPr>
          <p:nvPr/>
        </p:nvSpPr>
        <p:spPr bwMode="auto">
          <a:xfrm>
            <a:off x="796925" y="106363"/>
            <a:ext cx="7938" cy="423862"/>
          </a:xfrm>
          <a:custGeom>
            <a:avLst/>
            <a:gdLst>
              <a:gd name="T0" fmla="*/ 0 w 7620"/>
              <a:gd name="T1" fmla="*/ 424180 h 424180"/>
              <a:gd name="T2" fmla="*/ 7620 w 7620"/>
              <a:gd name="T3" fmla="*/ 424180 h 424180"/>
              <a:gd name="T4" fmla="*/ 7620 w 7620"/>
              <a:gd name="T5" fmla="*/ 0 h 424180"/>
              <a:gd name="T6" fmla="*/ 0 w 7620"/>
              <a:gd name="T7" fmla="*/ 0 h 424180"/>
              <a:gd name="T8" fmla="*/ 0 w 7620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0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8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" name="bg object 55"/>
          <p:cNvSpPr>
            <a:spLocks/>
          </p:cNvSpPr>
          <p:nvPr/>
        </p:nvSpPr>
        <p:spPr bwMode="auto">
          <a:xfrm>
            <a:off x="790575" y="106363"/>
            <a:ext cx="6350" cy="423862"/>
          </a:xfrm>
          <a:custGeom>
            <a:avLst/>
            <a:gdLst>
              <a:gd name="T0" fmla="*/ 0 w 7620"/>
              <a:gd name="T1" fmla="*/ 424180 h 424180"/>
              <a:gd name="T2" fmla="*/ 7619 w 7620"/>
              <a:gd name="T3" fmla="*/ 424180 h 424180"/>
              <a:gd name="T4" fmla="*/ 7619 w 7620"/>
              <a:gd name="T5" fmla="*/ 0 h 424180"/>
              <a:gd name="T6" fmla="*/ 0 w 7620"/>
              <a:gd name="T7" fmla="*/ 0 h 424180"/>
              <a:gd name="T8" fmla="*/ 0 w 7620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0" h="424180">
                <a:moveTo>
                  <a:pt x="0" y="424180"/>
                </a:moveTo>
                <a:lnTo>
                  <a:pt x="7619" y="424180"/>
                </a:lnTo>
                <a:lnTo>
                  <a:pt x="7619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7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bg object 56"/>
          <p:cNvSpPr>
            <a:spLocks/>
          </p:cNvSpPr>
          <p:nvPr/>
        </p:nvSpPr>
        <p:spPr bwMode="auto">
          <a:xfrm>
            <a:off x="784225" y="106363"/>
            <a:ext cx="6350" cy="423862"/>
          </a:xfrm>
          <a:custGeom>
            <a:avLst/>
            <a:gdLst>
              <a:gd name="T0" fmla="*/ 0 w 6350"/>
              <a:gd name="T1" fmla="*/ 424180 h 424180"/>
              <a:gd name="T2" fmla="*/ 6350 w 6350"/>
              <a:gd name="T3" fmla="*/ 424180 h 424180"/>
              <a:gd name="T4" fmla="*/ 6350 w 6350"/>
              <a:gd name="T5" fmla="*/ 0 h 424180"/>
              <a:gd name="T6" fmla="*/ 0 w 6350"/>
              <a:gd name="T7" fmla="*/ 0 h 424180"/>
              <a:gd name="T8" fmla="*/ 0 w 6350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24180">
                <a:moveTo>
                  <a:pt x="0" y="424180"/>
                </a:moveTo>
                <a:lnTo>
                  <a:pt x="6350" y="424180"/>
                </a:lnTo>
                <a:lnTo>
                  <a:pt x="635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" name="bg object 57"/>
          <p:cNvSpPr>
            <a:spLocks/>
          </p:cNvSpPr>
          <p:nvPr/>
        </p:nvSpPr>
        <p:spPr bwMode="auto">
          <a:xfrm>
            <a:off x="776288" y="106363"/>
            <a:ext cx="7937" cy="423862"/>
          </a:xfrm>
          <a:custGeom>
            <a:avLst/>
            <a:gdLst>
              <a:gd name="T0" fmla="*/ 0 w 7620"/>
              <a:gd name="T1" fmla="*/ 424180 h 424180"/>
              <a:gd name="T2" fmla="*/ 7620 w 7620"/>
              <a:gd name="T3" fmla="*/ 424180 h 424180"/>
              <a:gd name="T4" fmla="*/ 7620 w 7620"/>
              <a:gd name="T5" fmla="*/ 0 h 424180"/>
              <a:gd name="T6" fmla="*/ 0 w 7620"/>
              <a:gd name="T7" fmla="*/ 0 h 424180"/>
              <a:gd name="T8" fmla="*/ 0 w 7620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0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5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bg object 58"/>
          <p:cNvSpPr>
            <a:spLocks/>
          </p:cNvSpPr>
          <p:nvPr/>
        </p:nvSpPr>
        <p:spPr bwMode="auto">
          <a:xfrm>
            <a:off x="768350" y="106363"/>
            <a:ext cx="7938" cy="423862"/>
          </a:xfrm>
          <a:custGeom>
            <a:avLst/>
            <a:gdLst>
              <a:gd name="T0" fmla="*/ 0 w 7620"/>
              <a:gd name="T1" fmla="*/ 424180 h 424180"/>
              <a:gd name="T2" fmla="*/ 7620 w 7620"/>
              <a:gd name="T3" fmla="*/ 424180 h 424180"/>
              <a:gd name="T4" fmla="*/ 7620 w 7620"/>
              <a:gd name="T5" fmla="*/ 0 h 424180"/>
              <a:gd name="T6" fmla="*/ 0 w 7620"/>
              <a:gd name="T7" fmla="*/ 0 h 424180"/>
              <a:gd name="T8" fmla="*/ 0 w 7620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0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4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" name="bg object 59"/>
          <p:cNvSpPr>
            <a:spLocks/>
          </p:cNvSpPr>
          <p:nvPr/>
        </p:nvSpPr>
        <p:spPr bwMode="auto">
          <a:xfrm>
            <a:off x="762000" y="106363"/>
            <a:ext cx="6350" cy="423862"/>
          </a:xfrm>
          <a:custGeom>
            <a:avLst/>
            <a:gdLst>
              <a:gd name="T0" fmla="*/ 0 w 6350"/>
              <a:gd name="T1" fmla="*/ 424180 h 424180"/>
              <a:gd name="T2" fmla="*/ 6350 w 6350"/>
              <a:gd name="T3" fmla="*/ 424180 h 424180"/>
              <a:gd name="T4" fmla="*/ 6350 w 6350"/>
              <a:gd name="T5" fmla="*/ 0 h 424180"/>
              <a:gd name="T6" fmla="*/ 0 w 6350"/>
              <a:gd name="T7" fmla="*/ 0 h 424180"/>
              <a:gd name="T8" fmla="*/ 0 w 6350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24180">
                <a:moveTo>
                  <a:pt x="0" y="424180"/>
                </a:moveTo>
                <a:lnTo>
                  <a:pt x="6350" y="424180"/>
                </a:lnTo>
                <a:lnTo>
                  <a:pt x="635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3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" name="bg object 60"/>
          <p:cNvSpPr>
            <a:spLocks/>
          </p:cNvSpPr>
          <p:nvPr/>
        </p:nvSpPr>
        <p:spPr bwMode="auto">
          <a:xfrm>
            <a:off x="754063" y="106363"/>
            <a:ext cx="7937" cy="423862"/>
          </a:xfrm>
          <a:custGeom>
            <a:avLst/>
            <a:gdLst>
              <a:gd name="T0" fmla="*/ 0 w 7620"/>
              <a:gd name="T1" fmla="*/ 424180 h 424180"/>
              <a:gd name="T2" fmla="*/ 7620 w 7620"/>
              <a:gd name="T3" fmla="*/ 424180 h 424180"/>
              <a:gd name="T4" fmla="*/ 7620 w 7620"/>
              <a:gd name="T5" fmla="*/ 0 h 424180"/>
              <a:gd name="T6" fmla="*/ 0 w 7620"/>
              <a:gd name="T7" fmla="*/ 0 h 424180"/>
              <a:gd name="T8" fmla="*/ 0 w 7620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0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2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" name="bg object 61"/>
          <p:cNvSpPr>
            <a:spLocks/>
          </p:cNvSpPr>
          <p:nvPr/>
        </p:nvSpPr>
        <p:spPr bwMode="auto">
          <a:xfrm>
            <a:off x="746125" y="106363"/>
            <a:ext cx="7938" cy="423862"/>
          </a:xfrm>
          <a:custGeom>
            <a:avLst/>
            <a:gdLst>
              <a:gd name="T0" fmla="*/ 0 w 7620"/>
              <a:gd name="T1" fmla="*/ 424180 h 424180"/>
              <a:gd name="T2" fmla="*/ 7620 w 7620"/>
              <a:gd name="T3" fmla="*/ 424180 h 424180"/>
              <a:gd name="T4" fmla="*/ 7620 w 7620"/>
              <a:gd name="T5" fmla="*/ 0 h 424180"/>
              <a:gd name="T6" fmla="*/ 0 w 7620"/>
              <a:gd name="T7" fmla="*/ 0 h 424180"/>
              <a:gd name="T8" fmla="*/ 0 w 7620"/>
              <a:gd name="T9" fmla="*/ 424180 h 424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0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1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" name="bg object 62"/>
          <p:cNvSpPr>
            <a:spLocks/>
          </p:cNvSpPr>
          <p:nvPr/>
        </p:nvSpPr>
        <p:spPr bwMode="auto">
          <a:xfrm>
            <a:off x="490538" y="530225"/>
            <a:ext cx="422275" cy="474663"/>
          </a:xfrm>
          <a:custGeom>
            <a:avLst/>
            <a:gdLst>
              <a:gd name="T0" fmla="*/ 422910 w 422909"/>
              <a:gd name="T1" fmla="*/ 0 h 473709"/>
              <a:gd name="T2" fmla="*/ 0 w 422909"/>
              <a:gd name="T3" fmla="*/ 0 h 473709"/>
              <a:gd name="T4" fmla="*/ 0 w 422909"/>
              <a:gd name="T5" fmla="*/ 473710 h 473709"/>
              <a:gd name="T6" fmla="*/ 422910 w 422909"/>
              <a:gd name="T7" fmla="*/ 473710 h 473709"/>
              <a:gd name="T8" fmla="*/ 422910 w 422909"/>
              <a:gd name="T9" fmla="*/ 0 h 473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" name="bg object 63"/>
          <p:cNvSpPr>
            <a:spLocks/>
          </p:cNvSpPr>
          <p:nvPr/>
        </p:nvSpPr>
        <p:spPr bwMode="auto">
          <a:xfrm>
            <a:off x="1216025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BF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" name="bg object 64"/>
          <p:cNvSpPr>
            <a:spLocks/>
          </p:cNvSpPr>
          <p:nvPr/>
        </p:nvSpPr>
        <p:spPr bwMode="auto">
          <a:xfrm>
            <a:off x="1208088" y="530225"/>
            <a:ext cx="7937" cy="476250"/>
          </a:xfrm>
          <a:custGeom>
            <a:avLst/>
            <a:gdLst>
              <a:gd name="T0" fmla="*/ 7620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20 w 7619"/>
              <a:gd name="T7" fmla="*/ 476250 h 476250"/>
              <a:gd name="T8" fmla="*/ 7620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7F7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" name="bg object 65"/>
          <p:cNvSpPr>
            <a:spLocks/>
          </p:cNvSpPr>
          <p:nvPr/>
        </p:nvSpPr>
        <p:spPr bwMode="auto">
          <a:xfrm>
            <a:off x="1200150" y="530225"/>
            <a:ext cx="7938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3F3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bg object 66"/>
          <p:cNvSpPr>
            <a:spLocks/>
          </p:cNvSpPr>
          <p:nvPr/>
        </p:nvSpPr>
        <p:spPr bwMode="auto">
          <a:xfrm>
            <a:off x="1192213" y="530225"/>
            <a:ext cx="7937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EFE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" name="bg object 67"/>
          <p:cNvSpPr>
            <a:spLocks/>
          </p:cNvSpPr>
          <p:nvPr/>
        </p:nvSpPr>
        <p:spPr bwMode="auto">
          <a:xfrm>
            <a:off x="1185863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EBE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bg object 68"/>
          <p:cNvSpPr>
            <a:spLocks/>
          </p:cNvSpPr>
          <p:nvPr/>
        </p:nvSpPr>
        <p:spPr bwMode="auto">
          <a:xfrm>
            <a:off x="1177925" y="530225"/>
            <a:ext cx="7938" cy="476250"/>
          </a:xfrm>
          <a:custGeom>
            <a:avLst/>
            <a:gdLst>
              <a:gd name="T0" fmla="*/ 7620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20 w 7619"/>
              <a:gd name="T7" fmla="*/ 476250 h 476250"/>
              <a:gd name="T8" fmla="*/ 7620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E7E7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bg object 69"/>
          <p:cNvSpPr>
            <a:spLocks/>
          </p:cNvSpPr>
          <p:nvPr/>
        </p:nvSpPr>
        <p:spPr bwMode="auto">
          <a:xfrm>
            <a:off x="1171575" y="530225"/>
            <a:ext cx="6350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E3E3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bg object 70"/>
          <p:cNvSpPr>
            <a:spLocks/>
          </p:cNvSpPr>
          <p:nvPr/>
        </p:nvSpPr>
        <p:spPr bwMode="auto">
          <a:xfrm>
            <a:off x="1165225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DFD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" name="bg object 71"/>
          <p:cNvSpPr>
            <a:spLocks/>
          </p:cNvSpPr>
          <p:nvPr/>
        </p:nvSpPr>
        <p:spPr bwMode="auto">
          <a:xfrm>
            <a:off x="1157288" y="530225"/>
            <a:ext cx="7937" cy="476250"/>
          </a:xfrm>
          <a:custGeom>
            <a:avLst/>
            <a:gdLst>
              <a:gd name="T0" fmla="*/ 7620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20 w 7619"/>
              <a:gd name="T7" fmla="*/ 476250 h 476250"/>
              <a:gd name="T8" fmla="*/ 7620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DBDB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" name="bg object 72"/>
          <p:cNvSpPr>
            <a:spLocks/>
          </p:cNvSpPr>
          <p:nvPr/>
        </p:nvSpPr>
        <p:spPr bwMode="auto">
          <a:xfrm>
            <a:off x="1149350" y="530225"/>
            <a:ext cx="7938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D7D7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" name="bg object 73"/>
          <p:cNvSpPr>
            <a:spLocks/>
          </p:cNvSpPr>
          <p:nvPr/>
        </p:nvSpPr>
        <p:spPr bwMode="auto">
          <a:xfrm>
            <a:off x="1141413" y="530225"/>
            <a:ext cx="7937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D3D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" name="bg object 74"/>
          <p:cNvSpPr>
            <a:spLocks/>
          </p:cNvSpPr>
          <p:nvPr/>
        </p:nvSpPr>
        <p:spPr bwMode="auto">
          <a:xfrm>
            <a:off x="1135063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CFCF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" name="bg object 75"/>
          <p:cNvSpPr>
            <a:spLocks/>
          </p:cNvSpPr>
          <p:nvPr/>
        </p:nvSpPr>
        <p:spPr bwMode="auto">
          <a:xfrm>
            <a:off x="1127125" y="530225"/>
            <a:ext cx="7938" cy="476250"/>
          </a:xfrm>
          <a:custGeom>
            <a:avLst/>
            <a:gdLst>
              <a:gd name="T0" fmla="*/ 7620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20 w 7619"/>
              <a:gd name="T7" fmla="*/ 476250 h 476250"/>
              <a:gd name="T8" fmla="*/ 7620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CCC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" name="bg object 76"/>
          <p:cNvSpPr>
            <a:spLocks/>
          </p:cNvSpPr>
          <p:nvPr/>
        </p:nvSpPr>
        <p:spPr bwMode="auto">
          <a:xfrm>
            <a:off x="1120775" y="530225"/>
            <a:ext cx="6350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C8C8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bg object 77"/>
          <p:cNvSpPr>
            <a:spLocks/>
          </p:cNvSpPr>
          <p:nvPr/>
        </p:nvSpPr>
        <p:spPr bwMode="auto">
          <a:xfrm>
            <a:off x="1112838" y="530225"/>
            <a:ext cx="7937" cy="476250"/>
          </a:xfrm>
          <a:custGeom>
            <a:avLst/>
            <a:gdLst>
              <a:gd name="T0" fmla="*/ 7620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20 w 7619"/>
              <a:gd name="T7" fmla="*/ 476250 h 476250"/>
              <a:gd name="T8" fmla="*/ 7620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C4C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" name="bg object 78"/>
          <p:cNvSpPr>
            <a:spLocks/>
          </p:cNvSpPr>
          <p:nvPr/>
        </p:nvSpPr>
        <p:spPr bwMode="auto">
          <a:xfrm>
            <a:off x="1106488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C0C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" name="bg object 79"/>
          <p:cNvSpPr>
            <a:spLocks/>
          </p:cNvSpPr>
          <p:nvPr/>
        </p:nvSpPr>
        <p:spPr bwMode="auto">
          <a:xfrm>
            <a:off x="1098550" y="530225"/>
            <a:ext cx="7938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BCBC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" name="bg object 80"/>
          <p:cNvSpPr>
            <a:spLocks/>
          </p:cNvSpPr>
          <p:nvPr/>
        </p:nvSpPr>
        <p:spPr bwMode="auto">
          <a:xfrm>
            <a:off x="1090613" y="530225"/>
            <a:ext cx="7937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B8B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9" name="bg object 81"/>
          <p:cNvSpPr>
            <a:spLocks/>
          </p:cNvSpPr>
          <p:nvPr/>
        </p:nvSpPr>
        <p:spPr bwMode="auto">
          <a:xfrm>
            <a:off x="1084263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B4B4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" name="bg object 82"/>
          <p:cNvSpPr>
            <a:spLocks/>
          </p:cNvSpPr>
          <p:nvPr/>
        </p:nvSpPr>
        <p:spPr bwMode="auto">
          <a:xfrm>
            <a:off x="1076325" y="530225"/>
            <a:ext cx="7938" cy="476250"/>
          </a:xfrm>
          <a:custGeom>
            <a:avLst/>
            <a:gdLst>
              <a:gd name="T0" fmla="*/ 7620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20 w 7619"/>
              <a:gd name="T7" fmla="*/ 476250 h 476250"/>
              <a:gd name="T8" fmla="*/ 7620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B0B0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" name="bg object 83"/>
          <p:cNvSpPr>
            <a:spLocks/>
          </p:cNvSpPr>
          <p:nvPr/>
        </p:nvSpPr>
        <p:spPr bwMode="auto">
          <a:xfrm>
            <a:off x="1069975" y="530225"/>
            <a:ext cx="6350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ACAC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" name="bg object 84"/>
          <p:cNvSpPr>
            <a:spLocks/>
          </p:cNvSpPr>
          <p:nvPr/>
        </p:nvSpPr>
        <p:spPr bwMode="auto">
          <a:xfrm>
            <a:off x="1063625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A8A8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" name="bg object 85"/>
          <p:cNvSpPr>
            <a:spLocks/>
          </p:cNvSpPr>
          <p:nvPr/>
        </p:nvSpPr>
        <p:spPr bwMode="auto">
          <a:xfrm>
            <a:off x="1055688" y="530225"/>
            <a:ext cx="7937" cy="476250"/>
          </a:xfrm>
          <a:custGeom>
            <a:avLst/>
            <a:gdLst>
              <a:gd name="T0" fmla="*/ 7620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20 w 7619"/>
              <a:gd name="T7" fmla="*/ 476250 h 476250"/>
              <a:gd name="T8" fmla="*/ 7620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A4A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" name="bg object 86"/>
          <p:cNvSpPr>
            <a:spLocks/>
          </p:cNvSpPr>
          <p:nvPr/>
        </p:nvSpPr>
        <p:spPr bwMode="auto">
          <a:xfrm>
            <a:off x="1047750" y="530225"/>
            <a:ext cx="7938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A0A0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" name="bg object 87"/>
          <p:cNvSpPr>
            <a:spLocks/>
          </p:cNvSpPr>
          <p:nvPr/>
        </p:nvSpPr>
        <p:spPr bwMode="auto">
          <a:xfrm>
            <a:off x="1039813" y="530225"/>
            <a:ext cx="7937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9C9C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" name="bg object 88"/>
          <p:cNvSpPr>
            <a:spLocks/>
          </p:cNvSpPr>
          <p:nvPr/>
        </p:nvSpPr>
        <p:spPr bwMode="auto">
          <a:xfrm>
            <a:off x="1033463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9898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7" name="bg object 89"/>
          <p:cNvSpPr>
            <a:spLocks/>
          </p:cNvSpPr>
          <p:nvPr/>
        </p:nvSpPr>
        <p:spPr bwMode="auto">
          <a:xfrm>
            <a:off x="1025525" y="530225"/>
            <a:ext cx="7938" cy="476250"/>
          </a:xfrm>
          <a:custGeom>
            <a:avLst/>
            <a:gdLst>
              <a:gd name="T0" fmla="*/ 7620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20 w 7619"/>
              <a:gd name="T7" fmla="*/ 476250 h 476250"/>
              <a:gd name="T8" fmla="*/ 7620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9595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8" name="bg object 90"/>
          <p:cNvSpPr>
            <a:spLocks/>
          </p:cNvSpPr>
          <p:nvPr/>
        </p:nvSpPr>
        <p:spPr bwMode="auto">
          <a:xfrm>
            <a:off x="1019175" y="530225"/>
            <a:ext cx="6350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9191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" name="bg object 91"/>
          <p:cNvSpPr>
            <a:spLocks/>
          </p:cNvSpPr>
          <p:nvPr/>
        </p:nvSpPr>
        <p:spPr bwMode="auto">
          <a:xfrm>
            <a:off x="1011238" y="530225"/>
            <a:ext cx="7937" cy="476250"/>
          </a:xfrm>
          <a:custGeom>
            <a:avLst/>
            <a:gdLst>
              <a:gd name="T0" fmla="*/ 7620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20 w 7619"/>
              <a:gd name="T7" fmla="*/ 476250 h 476250"/>
              <a:gd name="T8" fmla="*/ 7620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8D8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" name="bg object 92"/>
          <p:cNvSpPr>
            <a:spLocks/>
          </p:cNvSpPr>
          <p:nvPr/>
        </p:nvSpPr>
        <p:spPr bwMode="auto">
          <a:xfrm>
            <a:off x="1004888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8989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" name="bg object 93"/>
          <p:cNvSpPr>
            <a:spLocks/>
          </p:cNvSpPr>
          <p:nvPr/>
        </p:nvSpPr>
        <p:spPr bwMode="auto">
          <a:xfrm>
            <a:off x="996950" y="530225"/>
            <a:ext cx="7938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858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" name="bg object 94"/>
          <p:cNvSpPr>
            <a:spLocks/>
          </p:cNvSpPr>
          <p:nvPr/>
        </p:nvSpPr>
        <p:spPr bwMode="auto">
          <a:xfrm>
            <a:off x="989013" y="530225"/>
            <a:ext cx="7937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818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" name="bg object 95"/>
          <p:cNvSpPr>
            <a:spLocks/>
          </p:cNvSpPr>
          <p:nvPr/>
        </p:nvSpPr>
        <p:spPr bwMode="auto">
          <a:xfrm>
            <a:off x="981075" y="530225"/>
            <a:ext cx="7938" cy="476250"/>
          </a:xfrm>
          <a:custGeom>
            <a:avLst/>
            <a:gdLst>
              <a:gd name="T0" fmla="*/ 7620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20 w 7619"/>
              <a:gd name="T7" fmla="*/ 476250 h 476250"/>
              <a:gd name="T8" fmla="*/ 7620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7D7D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4" name="bg object 96"/>
          <p:cNvSpPr>
            <a:spLocks/>
          </p:cNvSpPr>
          <p:nvPr/>
        </p:nvSpPr>
        <p:spPr bwMode="auto">
          <a:xfrm>
            <a:off x="974725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7979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5" name="bg object 97"/>
          <p:cNvSpPr>
            <a:spLocks/>
          </p:cNvSpPr>
          <p:nvPr/>
        </p:nvSpPr>
        <p:spPr bwMode="auto">
          <a:xfrm>
            <a:off x="968375" y="530225"/>
            <a:ext cx="6350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7575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" name="bg object 98"/>
          <p:cNvSpPr>
            <a:spLocks/>
          </p:cNvSpPr>
          <p:nvPr/>
        </p:nvSpPr>
        <p:spPr bwMode="auto">
          <a:xfrm>
            <a:off x="960438" y="530225"/>
            <a:ext cx="7937" cy="476250"/>
          </a:xfrm>
          <a:custGeom>
            <a:avLst/>
            <a:gdLst>
              <a:gd name="T0" fmla="*/ 7620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20 w 7619"/>
              <a:gd name="T7" fmla="*/ 476250 h 476250"/>
              <a:gd name="T8" fmla="*/ 7620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7171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7" name="bg object 99"/>
          <p:cNvSpPr>
            <a:spLocks/>
          </p:cNvSpPr>
          <p:nvPr/>
        </p:nvSpPr>
        <p:spPr bwMode="auto">
          <a:xfrm>
            <a:off x="952500" y="530225"/>
            <a:ext cx="7938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6D6D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8" name="bg object 100"/>
          <p:cNvSpPr>
            <a:spLocks/>
          </p:cNvSpPr>
          <p:nvPr/>
        </p:nvSpPr>
        <p:spPr bwMode="auto">
          <a:xfrm>
            <a:off x="946150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696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9" name="bg object 101"/>
          <p:cNvSpPr>
            <a:spLocks/>
          </p:cNvSpPr>
          <p:nvPr/>
        </p:nvSpPr>
        <p:spPr bwMode="auto">
          <a:xfrm>
            <a:off x="938213" y="530225"/>
            <a:ext cx="7937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666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0" name="bg object 102"/>
          <p:cNvSpPr>
            <a:spLocks/>
          </p:cNvSpPr>
          <p:nvPr/>
        </p:nvSpPr>
        <p:spPr bwMode="auto">
          <a:xfrm>
            <a:off x="930275" y="530225"/>
            <a:ext cx="7938" cy="476250"/>
          </a:xfrm>
          <a:custGeom>
            <a:avLst/>
            <a:gdLst>
              <a:gd name="T0" fmla="*/ 7620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20 w 7619"/>
              <a:gd name="T7" fmla="*/ 476250 h 476250"/>
              <a:gd name="T8" fmla="*/ 7620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6262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1" name="bg object 103"/>
          <p:cNvSpPr>
            <a:spLocks/>
          </p:cNvSpPr>
          <p:nvPr/>
        </p:nvSpPr>
        <p:spPr bwMode="auto">
          <a:xfrm>
            <a:off x="923925" y="530225"/>
            <a:ext cx="6350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5E5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" name="bg object 104"/>
          <p:cNvSpPr>
            <a:spLocks/>
          </p:cNvSpPr>
          <p:nvPr/>
        </p:nvSpPr>
        <p:spPr bwMode="auto">
          <a:xfrm>
            <a:off x="917575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5A5A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" name="bg object 105"/>
          <p:cNvSpPr>
            <a:spLocks/>
          </p:cNvSpPr>
          <p:nvPr/>
        </p:nvSpPr>
        <p:spPr bwMode="auto">
          <a:xfrm>
            <a:off x="909638" y="530225"/>
            <a:ext cx="7937" cy="476250"/>
          </a:xfrm>
          <a:custGeom>
            <a:avLst/>
            <a:gdLst>
              <a:gd name="T0" fmla="*/ 7620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20 w 7619"/>
              <a:gd name="T7" fmla="*/ 476250 h 476250"/>
              <a:gd name="T8" fmla="*/ 7620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5656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4" name="bg object 106"/>
          <p:cNvSpPr>
            <a:spLocks/>
          </p:cNvSpPr>
          <p:nvPr/>
        </p:nvSpPr>
        <p:spPr bwMode="auto">
          <a:xfrm>
            <a:off x="901700" y="530225"/>
            <a:ext cx="7938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5252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5" name="bg object 107"/>
          <p:cNvSpPr>
            <a:spLocks/>
          </p:cNvSpPr>
          <p:nvPr/>
        </p:nvSpPr>
        <p:spPr bwMode="auto">
          <a:xfrm>
            <a:off x="895350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4E4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6" name="bg object 108"/>
          <p:cNvSpPr>
            <a:spLocks/>
          </p:cNvSpPr>
          <p:nvPr/>
        </p:nvSpPr>
        <p:spPr bwMode="auto">
          <a:xfrm>
            <a:off x="887413" y="530225"/>
            <a:ext cx="7937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4A4A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7" name="bg object 109"/>
          <p:cNvSpPr>
            <a:spLocks/>
          </p:cNvSpPr>
          <p:nvPr/>
        </p:nvSpPr>
        <p:spPr bwMode="auto">
          <a:xfrm>
            <a:off x="879475" y="530225"/>
            <a:ext cx="7938" cy="476250"/>
          </a:xfrm>
          <a:custGeom>
            <a:avLst/>
            <a:gdLst>
              <a:gd name="T0" fmla="*/ 7620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20 w 7619"/>
              <a:gd name="T7" fmla="*/ 476250 h 476250"/>
              <a:gd name="T8" fmla="*/ 7620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4646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8" name="bg object 110"/>
          <p:cNvSpPr>
            <a:spLocks/>
          </p:cNvSpPr>
          <p:nvPr/>
        </p:nvSpPr>
        <p:spPr bwMode="auto">
          <a:xfrm>
            <a:off x="873125" y="530225"/>
            <a:ext cx="6350" cy="476250"/>
          </a:xfrm>
          <a:custGeom>
            <a:avLst/>
            <a:gdLst>
              <a:gd name="T0" fmla="*/ 7619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19 w 7619"/>
              <a:gd name="T7" fmla="*/ 476250 h 476250"/>
              <a:gd name="T8" fmla="*/ 7619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4242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9" name="bg object 111"/>
          <p:cNvSpPr>
            <a:spLocks/>
          </p:cNvSpPr>
          <p:nvPr/>
        </p:nvSpPr>
        <p:spPr bwMode="auto">
          <a:xfrm>
            <a:off x="866775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3E3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0" name="bg object 112"/>
          <p:cNvSpPr>
            <a:spLocks/>
          </p:cNvSpPr>
          <p:nvPr/>
        </p:nvSpPr>
        <p:spPr bwMode="auto">
          <a:xfrm>
            <a:off x="858838" y="530225"/>
            <a:ext cx="7937" cy="476250"/>
          </a:xfrm>
          <a:custGeom>
            <a:avLst/>
            <a:gdLst>
              <a:gd name="T0" fmla="*/ 7620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7620 w 7619"/>
              <a:gd name="T7" fmla="*/ 476250 h 476250"/>
              <a:gd name="T8" fmla="*/ 7620 w 7619"/>
              <a:gd name="T9" fmla="*/ 0 h 476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3A3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" name="bg object 113"/>
          <p:cNvSpPr>
            <a:spLocks noChangeArrowheads="1"/>
          </p:cNvSpPr>
          <p:nvPr/>
        </p:nvSpPr>
        <p:spPr bwMode="auto">
          <a:xfrm>
            <a:off x="390525" y="457200"/>
            <a:ext cx="247650" cy="246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" name="bg object 114"/>
          <p:cNvSpPr>
            <a:spLocks/>
          </p:cNvSpPr>
          <p:nvPr/>
        </p:nvSpPr>
        <p:spPr bwMode="auto">
          <a:xfrm>
            <a:off x="381000" y="457200"/>
            <a:ext cx="257175" cy="257175"/>
          </a:xfrm>
          <a:custGeom>
            <a:avLst/>
            <a:gdLst>
              <a:gd name="T0" fmla="*/ 10159 w 256540"/>
              <a:gd name="T1" fmla="*/ 0 h 256540"/>
              <a:gd name="T2" fmla="*/ 0 w 256540"/>
              <a:gd name="T3" fmla="*/ 0 h 256540"/>
              <a:gd name="T4" fmla="*/ 256539 w 256540"/>
              <a:gd name="T5" fmla="*/ 256539 h 256540"/>
              <a:gd name="T6" fmla="*/ 256539 w 256540"/>
              <a:gd name="T7" fmla="*/ 246380 h 256540"/>
              <a:gd name="T8" fmla="*/ 10159 w 256540"/>
              <a:gd name="T9" fmla="*/ 0 h 256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FF3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" name="bg object 115"/>
          <p:cNvSpPr>
            <a:spLocks/>
          </p:cNvSpPr>
          <p:nvPr/>
        </p:nvSpPr>
        <p:spPr bwMode="auto">
          <a:xfrm>
            <a:off x="371475" y="457200"/>
            <a:ext cx="266700" cy="266700"/>
          </a:xfrm>
          <a:custGeom>
            <a:avLst/>
            <a:gdLst>
              <a:gd name="T0" fmla="*/ 9777 w 266700"/>
              <a:gd name="T1" fmla="*/ 0 h 266065"/>
              <a:gd name="T2" fmla="*/ 0 w 266700"/>
              <a:gd name="T3" fmla="*/ 0 h 266065"/>
              <a:gd name="T4" fmla="*/ 266317 w 266700"/>
              <a:gd name="T5" fmla="*/ 265632 h 266065"/>
              <a:gd name="T6" fmla="*/ 266317 w 266700"/>
              <a:gd name="T7" fmla="*/ 256539 h 266065"/>
              <a:gd name="T8" fmla="*/ 9777 w 266700"/>
              <a:gd name="T9" fmla="*/ 0 h 266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FF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4" name="bg object 116"/>
          <p:cNvSpPr>
            <a:spLocks/>
          </p:cNvSpPr>
          <p:nvPr/>
        </p:nvSpPr>
        <p:spPr bwMode="auto">
          <a:xfrm>
            <a:off x="360363" y="457200"/>
            <a:ext cx="277812" cy="276225"/>
          </a:xfrm>
          <a:custGeom>
            <a:avLst/>
            <a:gdLst>
              <a:gd name="T0" fmla="*/ 10173 w 276859"/>
              <a:gd name="T1" fmla="*/ 0 h 276225"/>
              <a:gd name="T2" fmla="*/ 0 w 276859"/>
              <a:gd name="T3" fmla="*/ 0 h 276225"/>
              <a:gd name="T4" fmla="*/ 276490 w 276859"/>
              <a:gd name="T5" fmla="*/ 275779 h 276225"/>
              <a:gd name="T6" fmla="*/ 276490 w 276859"/>
              <a:gd name="T7" fmla="*/ 265632 h 276225"/>
              <a:gd name="T8" fmla="*/ 10173 w 276859"/>
              <a:gd name="T9" fmla="*/ 0 h 27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FF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5" name="bg object 117"/>
          <p:cNvSpPr>
            <a:spLocks/>
          </p:cNvSpPr>
          <p:nvPr/>
        </p:nvSpPr>
        <p:spPr bwMode="auto">
          <a:xfrm>
            <a:off x="350838" y="457200"/>
            <a:ext cx="287337" cy="287338"/>
          </a:xfrm>
          <a:custGeom>
            <a:avLst/>
            <a:gdLst>
              <a:gd name="T0" fmla="*/ 10529 w 287020"/>
              <a:gd name="T1" fmla="*/ 0 h 287020"/>
              <a:gd name="T2" fmla="*/ 0 w 287020"/>
              <a:gd name="T3" fmla="*/ 0 h 287020"/>
              <a:gd name="T4" fmla="*/ 287020 w 287020"/>
              <a:gd name="T5" fmla="*/ 287019 h 287020"/>
              <a:gd name="T6" fmla="*/ 287020 w 287020"/>
              <a:gd name="T7" fmla="*/ 275779 h 287020"/>
              <a:gd name="T8" fmla="*/ 10529 w 287020"/>
              <a:gd name="T9" fmla="*/ 0 h 287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FF45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6" name="bg object 118"/>
          <p:cNvSpPr>
            <a:spLocks/>
          </p:cNvSpPr>
          <p:nvPr/>
        </p:nvSpPr>
        <p:spPr bwMode="auto">
          <a:xfrm>
            <a:off x="339725" y="457200"/>
            <a:ext cx="298450" cy="296863"/>
          </a:xfrm>
          <a:custGeom>
            <a:avLst/>
            <a:gdLst>
              <a:gd name="T0" fmla="*/ 10159 w 297180"/>
              <a:gd name="T1" fmla="*/ 0 h 297180"/>
              <a:gd name="T2" fmla="*/ 0 w 297180"/>
              <a:gd name="T3" fmla="*/ 0 h 297180"/>
              <a:gd name="T4" fmla="*/ 297180 w 297180"/>
              <a:gd name="T5" fmla="*/ 297180 h 297180"/>
              <a:gd name="T6" fmla="*/ 297180 w 297180"/>
              <a:gd name="T7" fmla="*/ 287019 h 297180"/>
              <a:gd name="T8" fmla="*/ 10159 w 297180"/>
              <a:gd name="T9" fmla="*/ 0 h 297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FF48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7" name="bg object 119"/>
          <p:cNvSpPr>
            <a:spLocks/>
          </p:cNvSpPr>
          <p:nvPr/>
        </p:nvSpPr>
        <p:spPr bwMode="auto">
          <a:xfrm>
            <a:off x="330200" y="457200"/>
            <a:ext cx="307975" cy="307975"/>
          </a:xfrm>
          <a:custGeom>
            <a:avLst/>
            <a:gdLst>
              <a:gd name="T0" fmla="*/ 10159 w 307340"/>
              <a:gd name="T1" fmla="*/ 0 h 307340"/>
              <a:gd name="T2" fmla="*/ 0 w 307340"/>
              <a:gd name="T3" fmla="*/ 0 h 307340"/>
              <a:gd name="T4" fmla="*/ 307339 w 307340"/>
              <a:gd name="T5" fmla="*/ 307339 h 307340"/>
              <a:gd name="T6" fmla="*/ 307339 w 307340"/>
              <a:gd name="T7" fmla="*/ 297180 h 307340"/>
              <a:gd name="T8" fmla="*/ 10159 w 307340"/>
              <a:gd name="T9" fmla="*/ 0 h 307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FF4B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8" name="bg object 120"/>
          <p:cNvSpPr>
            <a:spLocks/>
          </p:cNvSpPr>
          <p:nvPr/>
        </p:nvSpPr>
        <p:spPr bwMode="auto">
          <a:xfrm>
            <a:off x="320675" y="457200"/>
            <a:ext cx="317500" cy="317500"/>
          </a:xfrm>
          <a:custGeom>
            <a:avLst/>
            <a:gdLst>
              <a:gd name="T0" fmla="*/ 10159 w 317500"/>
              <a:gd name="T1" fmla="*/ 0 h 317500"/>
              <a:gd name="T2" fmla="*/ 0 w 317500"/>
              <a:gd name="T3" fmla="*/ 0 h 317500"/>
              <a:gd name="T4" fmla="*/ 317499 w 317500"/>
              <a:gd name="T5" fmla="*/ 317500 h 317500"/>
              <a:gd name="T6" fmla="*/ 317499 w 317500"/>
              <a:gd name="T7" fmla="*/ 307339 h 317500"/>
              <a:gd name="T8" fmla="*/ 10159 w 317500"/>
              <a:gd name="T9" fmla="*/ 0 h 317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FF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9" name="bg object 121"/>
          <p:cNvSpPr>
            <a:spLocks/>
          </p:cNvSpPr>
          <p:nvPr/>
        </p:nvSpPr>
        <p:spPr bwMode="auto">
          <a:xfrm>
            <a:off x="309563" y="457200"/>
            <a:ext cx="328612" cy="327025"/>
          </a:xfrm>
          <a:custGeom>
            <a:avLst/>
            <a:gdLst>
              <a:gd name="T0" fmla="*/ 10160 w 327659"/>
              <a:gd name="T1" fmla="*/ 0 h 327659"/>
              <a:gd name="T2" fmla="*/ 0 w 327659"/>
              <a:gd name="T3" fmla="*/ 0 h 327659"/>
              <a:gd name="T4" fmla="*/ 327660 w 327659"/>
              <a:gd name="T5" fmla="*/ 327660 h 327659"/>
              <a:gd name="T6" fmla="*/ 327660 w 327659"/>
              <a:gd name="T7" fmla="*/ 317500 h 327659"/>
              <a:gd name="T8" fmla="*/ 10160 w 327659"/>
              <a:gd name="T9" fmla="*/ 0 h 327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0" name="bg object 122"/>
          <p:cNvSpPr>
            <a:spLocks/>
          </p:cNvSpPr>
          <p:nvPr/>
        </p:nvSpPr>
        <p:spPr bwMode="auto">
          <a:xfrm>
            <a:off x="300038" y="457200"/>
            <a:ext cx="338137" cy="338138"/>
          </a:xfrm>
          <a:custGeom>
            <a:avLst/>
            <a:gdLst>
              <a:gd name="T0" fmla="*/ 10159 w 337820"/>
              <a:gd name="T1" fmla="*/ 0 h 337820"/>
              <a:gd name="T2" fmla="*/ 0 w 337820"/>
              <a:gd name="T3" fmla="*/ 0 h 337820"/>
              <a:gd name="T4" fmla="*/ 337820 w 337820"/>
              <a:gd name="T5" fmla="*/ 337819 h 337820"/>
              <a:gd name="T6" fmla="*/ 337820 w 337820"/>
              <a:gd name="T7" fmla="*/ 327660 h 337820"/>
              <a:gd name="T8" fmla="*/ 10159 w 337820"/>
              <a:gd name="T9" fmla="*/ 0 h 337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FF53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1" name="bg object 123"/>
          <p:cNvSpPr>
            <a:spLocks/>
          </p:cNvSpPr>
          <p:nvPr/>
        </p:nvSpPr>
        <p:spPr bwMode="auto">
          <a:xfrm>
            <a:off x="288925" y="457200"/>
            <a:ext cx="349250" cy="347663"/>
          </a:xfrm>
          <a:custGeom>
            <a:avLst/>
            <a:gdLst>
              <a:gd name="T0" fmla="*/ 10159 w 347980"/>
              <a:gd name="T1" fmla="*/ 0 h 347980"/>
              <a:gd name="T2" fmla="*/ 0 w 347980"/>
              <a:gd name="T3" fmla="*/ 0 h 347980"/>
              <a:gd name="T4" fmla="*/ 347980 w 347980"/>
              <a:gd name="T5" fmla="*/ 347980 h 347980"/>
              <a:gd name="T6" fmla="*/ 347979 w 347980"/>
              <a:gd name="T7" fmla="*/ 337819 h 347980"/>
              <a:gd name="T8" fmla="*/ 10159 w 347980"/>
              <a:gd name="T9" fmla="*/ 0 h 347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FF5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" name="bg object 124"/>
          <p:cNvSpPr>
            <a:spLocks/>
          </p:cNvSpPr>
          <p:nvPr/>
        </p:nvSpPr>
        <p:spPr bwMode="auto">
          <a:xfrm>
            <a:off x="279400" y="457200"/>
            <a:ext cx="358775" cy="358775"/>
          </a:xfrm>
          <a:custGeom>
            <a:avLst/>
            <a:gdLst>
              <a:gd name="T0" fmla="*/ 10159 w 358140"/>
              <a:gd name="T1" fmla="*/ 0 h 358140"/>
              <a:gd name="T2" fmla="*/ 0 w 358140"/>
              <a:gd name="T3" fmla="*/ 0 h 358140"/>
              <a:gd name="T4" fmla="*/ 358139 w 358140"/>
              <a:gd name="T5" fmla="*/ 358139 h 358140"/>
              <a:gd name="T6" fmla="*/ 358139 w 358140"/>
              <a:gd name="T7" fmla="*/ 347980 h 358140"/>
              <a:gd name="T8" fmla="*/ 10159 w 358140"/>
              <a:gd name="T9" fmla="*/ 0 h 358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FF58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3" name="bg object 125"/>
          <p:cNvSpPr>
            <a:spLocks/>
          </p:cNvSpPr>
          <p:nvPr/>
        </p:nvSpPr>
        <p:spPr bwMode="auto">
          <a:xfrm>
            <a:off x="268288" y="457200"/>
            <a:ext cx="369887" cy="369888"/>
          </a:xfrm>
          <a:custGeom>
            <a:avLst/>
            <a:gdLst>
              <a:gd name="T0" fmla="*/ 10411 w 368934"/>
              <a:gd name="T1" fmla="*/ 0 h 369569"/>
              <a:gd name="T2" fmla="*/ 0 w 368934"/>
              <a:gd name="T3" fmla="*/ 0 h 369569"/>
              <a:gd name="T4" fmla="*/ 368551 w 368934"/>
              <a:gd name="T5" fmla="*/ 369501 h 369569"/>
              <a:gd name="T6" fmla="*/ 368551 w 368934"/>
              <a:gd name="T7" fmla="*/ 358139 h 369569"/>
              <a:gd name="T8" fmla="*/ 10411 w 368934"/>
              <a:gd name="T9" fmla="*/ 0 h 369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FF5B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4" name="bg object 126"/>
          <p:cNvSpPr>
            <a:spLocks/>
          </p:cNvSpPr>
          <p:nvPr/>
        </p:nvSpPr>
        <p:spPr bwMode="auto">
          <a:xfrm>
            <a:off x="258763" y="457200"/>
            <a:ext cx="379412" cy="377825"/>
          </a:xfrm>
          <a:custGeom>
            <a:avLst/>
            <a:gdLst>
              <a:gd name="T0" fmla="*/ 9908 w 378459"/>
              <a:gd name="T1" fmla="*/ 0 h 378459"/>
              <a:gd name="T2" fmla="*/ 0 w 378459"/>
              <a:gd name="T3" fmla="*/ 0 h 378459"/>
              <a:gd name="T4" fmla="*/ 378459 w 378459"/>
              <a:gd name="T5" fmla="*/ 378460 h 378459"/>
              <a:gd name="T6" fmla="*/ 378459 w 378459"/>
              <a:gd name="T7" fmla="*/ 369501 h 378459"/>
              <a:gd name="T8" fmla="*/ 9908 w 378459"/>
              <a:gd name="T9" fmla="*/ 0 h 378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FF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5" name="bg object 127"/>
          <p:cNvSpPr>
            <a:spLocks/>
          </p:cNvSpPr>
          <p:nvPr/>
        </p:nvSpPr>
        <p:spPr bwMode="auto">
          <a:xfrm>
            <a:off x="249238" y="457200"/>
            <a:ext cx="388937" cy="388938"/>
          </a:xfrm>
          <a:custGeom>
            <a:avLst/>
            <a:gdLst>
              <a:gd name="T0" fmla="*/ 10160 w 388620"/>
              <a:gd name="T1" fmla="*/ 0 h 388619"/>
              <a:gd name="T2" fmla="*/ 0 w 388620"/>
              <a:gd name="T3" fmla="*/ 0 h 388619"/>
              <a:gd name="T4" fmla="*/ 388620 w 388620"/>
              <a:gd name="T5" fmla="*/ 388619 h 388619"/>
              <a:gd name="T6" fmla="*/ 388620 w 388620"/>
              <a:gd name="T7" fmla="*/ 378460 h 388619"/>
              <a:gd name="T8" fmla="*/ 10160 w 388620"/>
              <a:gd name="T9" fmla="*/ 0 h 388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FF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6" name="bg object 128"/>
          <p:cNvSpPr>
            <a:spLocks/>
          </p:cNvSpPr>
          <p:nvPr/>
        </p:nvSpPr>
        <p:spPr bwMode="auto">
          <a:xfrm>
            <a:off x="238125" y="457200"/>
            <a:ext cx="400050" cy="400050"/>
          </a:xfrm>
          <a:custGeom>
            <a:avLst/>
            <a:gdLst>
              <a:gd name="T0" fmla="*/ 11219 w 400050"/>
              <a:gd name="T1" fmla="*/ 0 h 399415"/>
              <a:gd name="T2" fmla="*/ 0 w 400050"/>
              <a:gd name="T3" fmla="*/ 0 h 399415"/>
              <a:gd name="T4" fmla="*/ 399839 w 400050"/>
              <a:gd name="T5" fmla="*/ 398809 h 399415"/>
              <a:gd name="T6" fmla="*/ 399839 w 400050"/>
              <a:gd name="T7" fmla="*/ 388619 h 399415"/>
              <a:gd name="T8" fmla="*/ 11219 w 400050"/>
              <a:gd name="T9" fmla="*/ 0 h 399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FF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7" name="bg object 129"/>
          <p:cNvSpPr>
            <a:spLocks/>
          </p:cNvSpPr>
          <p:nvPr/>
        </p:nvSpPr>
        <p:spPr bwMode="auto">
          <a:xfrm>
            <a:off x="227013" y="457200"/>
            <a:ext cx="411162" cy="409575"/>
          </a:xfrm>
          <a:custGeom>
            <a:avLst/>
            <a:gdLst>
              <a:gd name="T0" fmla="*/ 10370 w 410209"/>
              <a:gd name="T1" fmla="*/ 0 h 410209"/>
              <a:gd name="T2" fmla="*/ 0 w 410209"/>
              <a:gd name="T3" fmla="*/ 0 h 410209"/>
              <a:gd name="T4" fmla="*/ 410210 w 410209"/>
              <a:gd name="T5" fmla="*/ 410210 h 410209"/>
              <a:gd name="T6" fmla="*/ 410210 w 410209"/>
              <a:gd name="T7" fmla="*/ 398809 h 410209"/>
              <a:gd name="T8" fmla="*/ 10370 w 410209"/>
              <a:gd name="T9" fmla="*/ 0 h 410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FF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8" name="bg object 130"/>
          <p:cNvSpPr>
            <a:spLocks/>
          </p:cNvSpPr>
          <p:nvPr/>
        </p:nvSpPr>
        <p:spPr bwMode="auto">
          <a:xfrm>
            <a:off x="217488" y="457200"/>
            <a:ext cx="420687" cy="420688"/>
          </a:xfrm>
          <a:custGeom>
            <a:avLst/>
            <a:gdLst>
              <a:gd name="T0" fmla="*/ 10159 w 420370"/>
              <a:gd name="T1" fmla="*/ 0 h 420369"/>
              <a:gd name="T2" fmla="*/ 0 w 420370"/>
              <a:gd name="T3" fmla="*/ 0 h 420369"/>
              <a:gd name="T4" fmla="*/ 420369 w 420370"/>
              <a:gd name="T5" fmla="*/ 420369 h 420369"/>
              <a:gd name="T6" fmla="*/ 420369 w 420370"/>
              <a:gd name="T7" fmla="*/ 410210 h 420369"/>
              <a:gd name="T8" fmla="*/ 10159 w 420370"/>
              <a:gd name="T9" fmla="*/ 0 h 420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8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9" name="bg object 131"/>
          <p:cNvSpPr>
            <a:spLocks/>
          </p:cNvSpPr>
          <p:nvPr/>
        </p:nvSpPr>
        <p:spPr bwMode="auto">
          <a:xfrm>
            <a:off x="206375" y="457200"/>
            <a:ext cx="431800" cy="422275"/>
          </a:xfrm>
          <a:custGeom>
            <a:avLst/>
            <a:gdLst>
              <a:gd name="T0" fmla="*/ 10160 w 430530"/>
              <a:gd name="T1" fmla="*/ 0 h 422909"/>
              <a:gd name="T2" fmla="*/ 0 w 430530"/>
              <a:gd name="T3" fmla="*/ 0 h 422909"/>
              <a:gd name="T4" fmla="*/ 422909 w 430530"/>
              <a:gd name="T5" fmla="*/ 422910 h 422909"/>
              <a:gd name="T6" fmla="*/ 430529 w 430530"/>
              <a:gd name="T7" fmla="*/ 422910 h 422909"/>
              <a:gd name="T8" fmla="*/ 430530 w 430530"/>
              <a:gd name="T9" fmla="*/ 420369 h 422909"/>
              <a:gd name="T10" fmla="*/ 10160 w 430530"/>
              <a:gd name="T11" fmla="*/ 0 h 42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0" name="bg object 132"/>
          <p:cNvSpPr>
            <a:spLocks/>
          </p:cNvSpPr>
          <p:nvPr/>
        </p:nvSpPr>
        <p:spPr bwMode="auto">
          <a:xfrm>
            <a:off x="196850" y="457200"/>
            <a:ext cx="433388" cy="422275"/>
          </a:xfrm>
          <a:custGeom>
            <a:avLst/>
            <a:gdLst>
              <a:gd name="T0" fmla="*/ 10159 w 433070"/>
              <a:gd name="T1" fmla="*/ 0 h 422909"/>
              <a:gd name="T2" fmla="*/ 0 w 433070"/>
              <a:gd name="T3" fmla="*/ 0 h 422909"/>
              <a:gd name="T4" fmla="*/ 422909 w 433070"/>
              <a:gd name="T5" fmla="*/ 422910 h 422909"/>
              <a:gd name="T6" fmla="*/ 433069 w 433070"/>
              <a:gd name="T7" fmla="*/ 422910 h 422909"/>
              <a:gd name="T8" fmla="*/ 10159 w 433070"/>
              <a:gd name="T9" fmla="*/ 0 h 42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D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1" name="bg object 133"/>
          <p:cNvSpPr>
            <a:spLocks/>
          </p:cNvSpPr>
          <p:nvPr/>
        </p:nvSpPr>
        <p:spPr bwMode="auto">
          <a:xfrm>
            <a:off x="187325" y="457200"/>
            <a:ext cx="431800" cy="422275"/>
          </a:xfrm>
          <a:custGeom>
            <a:avLst/>
            <a:gdLst>
              <a:gd name="T0" fmla="*/ 10160 w 433070"/>
              <a:gd name="T1" fmla="*/ 0 h 422909"/>
              <a:gd name="T2" fmla="*/ 0 w 433070"/>
              <a:gd name="T3" fmla="*/ 0 h 422909"/>
              <a:gd name="T4" fmla="*/ 422910 w 433070"/>
              <a:gd name="T5" fmla="*/ 422910 h 422909"/>
              <a:gd name="T6" fmla="*/ 433070 w 433070"/>
              <a:gd name="T7" fmla="*/ 422910 h 422909"/>
              <a:gd name="T8" fmla="*/ 10160 w 433070"/>
              <a:gd name="T9" fmla="*/ 0 h 42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" name="bg object 134"/>
          <p:cNvSpPr>
            <a:spLocks/>
          </p:cNvSpPr>
          <p:nvPr/>
        </p:nvSpPr>
        <p:spPr bwMode="auto">
          <a:xfrm>
            <a:off x="176213" y="457200"/>
            <a:ext cx="433387" cy="422275"/>
          </a:xfrm>
          <a:custGeom>
            <a:avLst/>
            <a:gdLst>
              <a:gd name="T0" fmla="*/ 10159 w 433070"/>
              <a:gd name="T1" fmla="*/ 0 h 422909"/>
              <a:gd name="T2" fmla="*/ 0 w 433070"/>
              <a:gd name="T3" fmla="*/ 0 h 422909"/>
              <a:gd name="T4" fmla="*/ 422910 w 433070"/>
              <a:gd name="T5" fmla="*/ 422910 h 422909"/>
              <a:gd name="T6" fmla="*/ 433070 w 433070"/>
              <a:gd name="T7" fmla="*/ 422910 h 422909"/>
              <a:gd name="T8" fmla="*/ 10159 w 433070"/>
              <a:gd name="T9" fmla="*/ 0 h 42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bg object 135"/>
          <p:cNvSpPr>
            <a:spLocks/>
          </p:cNvSpPr>
          <p:nvPr/>
        </p:nvSpPr>
        <p:spPr bwMode="auto">
          <a:xfrm>
            <a:off x="166688" y="457200"/>
            <a:ext cx="433387" cy="422275"/>
          </a:xfrm>
          <a:custGeom>
            <a:avLst/>
            <a:gdLst>
              <a:gd name="T0" fmla="*/ 10159 w 433070"/>
              <a:gd name="T1" fmla="*/ 0 h 422909"/>
              <a:gd name="T2" fmla="*/ 0 w 433070"/>
              <a:gd name="T3" fmla="*/ 0 h 422909"/>
              <a:gd name="T4" fmla="*/ 422909 w 433070"/>
              <a:gd name="T5" fmla="*/ 422910 h 422909"/>
              <a:gd name="T6" fmla="*/ 433069 w 433070"/>
              <a:gd name="T7" fmla="*/ 422910 h 422909"/>
              <a:gd name="T8" fmla="*/ 10159 w 433070"/>
              <a:gd name="T9" fmla="*/ 0 h 42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bg object 136"/>
          <p:cNvSpPr>
            <a:spLocks/>
          </p:cNvSpPr>
          <p:nvPr/>
        </p:nvSpPr>
        <p:spPr bwMode="auto">
          <a:xfrm>
            <a:off x="155575" y="457200"/>
            <a:ext cx="433388" cy="422275"/>
          </a:xfrm>
          <a:custGeom>
            <a:avLst/>
            <a:gdLst>
              <a:gd name="T0" fmla="*/ 10160 w 433070"/>
              <a:gd name="T1" fmla="*/ 0 h 422909"/>
              <a:gd name="T2" fmla="*/ 0 w 433070"/>
              <a:gd name="T3" fmla="*/ 0 h 422909"/>
              <a:gd name="T4" fmla="*/ 422909 w 433070"/>
              <a:gd name="T5" fmla="*/ 422910 h 422909"/>
              <a:gd name="T6" fmla="*/ 433070 w 433070"/>
              <a:gd name="T7" fmla="*/ 422910 h 422909"/>
              <a:gd name="T8" fmla="*/ 10160 w 433070"/>
              <a:gd name="T9" fmla="*/ 0 h 42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bg object 137"/>
          <p:cNvSpPr>
            <a:spLocks/>
          </p:cNvSpPr>
          <p:nvPr/>
        </p:nvSpPr>
        <p:spPr bwMode="auto">
          <a:xfrm>
            <a:off x="144463" y="457200"/>
            <a:ext cx="434975" cy="422275"/>
          </a:xfrm>
          <a:custGeom>
            <a:avLst/>
            <a:gdLst>
              <a:gd name="T0" fmla="*/ 11338 w 434340"/>
              <a:gd name="T1" fmla="*/ 0 h 422909"/>
              <a:gd name="T2" fmla="*/ 0 w 434340"/>
              <a:gd name="T3" fmla="*/ 0 h 422909"/>
              <a:gd name="T4" fmla="*/ 423999 w 434340"/>
              <a:gd name="T5" fmla="*/ 422910 h 422909"/>
              <a:gd name="T6" fmla="*/ 434248 w 434340"/>
              <a:gd name="T7" fmla="*/ 422910 h 422909"/>
              <a:gd name="T8" fmla="*/ 11338 w 434340"/>
              <a:gd name="T9" fmla="*/ 0 h 42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FF7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6" name="bg object 138"/>
          <p:cNvSpPr>
            <a:spLocks/>
          </p:cNvSpPr>
          <p:nvPr/>
        </p:nvSpPr>
        <p:spPr bwMode="auto">
          <a:xfrm>
            <a:off x="134938" y="457200"/>
            <a:ext cx="433387" cy="422275"/>
          </a:xfrm>
          <a:custGeom>
            <a:avLst/>
            <a:gdLst>
              <a:gd name="T0" fmla="*/ 10173 w 434340"/>
              <a:gd name="T1" fmla="*/ 0 h 422909"/>
              <a:gd name="T2" fmla="*/ 0 w 434340"/>
              <a:gd name="T3" fmla="*/ 0 h 422909"/>
              <a:gd name="T4" fmla="*/ 423999 w 434340"/>
              <a:gd name="T5" fmla="*/ 422910 h 422909"/>
              <a:gd name="T6" fmla="*/ 434173 w 434340"/>
              <a:gd name="T7" fmla="*/ 422910 h 422909"/>
              <a:gd name="T8" fmla="*/ 10173 w 434340"/>
              <a:gd name="T9" fmla="*/ 0 h 42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FF7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7" name="bg object 139"/>
          <p:cNvSpPr>
            <a:spLocks/>
          </p:cNvSpPr>
          <p:nvPr/>
        </p:nvSpPr>
        <p:spPr bwMode="auto">
          <a:xfrm>
            <a:off x="125413" y="457200"/>
            <a:ext cx="433387" cy="422275"/>
          </a:xfrm>
          <a:custGeom>
            <a:avLst/>
            <a:gdLst>
              <a:gd name="T0" fmla="*/ 9034 w 433070"/>
              <a:gd name="T1" fmla="*/ 0 h 422909"/>
              <a:gd name="T2" fmla="*/ 0 w 433070"/>
              <a:gd name="T3" fmla="*/ 0 h 422909"/>
              <a:gd name="T4" fmla="*/ 421820 w 433070"/>
              <a:gd name="T5" fmla="*/ 422910 h 422909"/>
              <a:gd name="T6" fmla="*/ 433033 w 433070"/>
              <a:gd name="T7" fmla="*/ 422910 h 422909"/>
              <a:gd name="T8" fmla="*/ 9034 w 433070"/>
              <a:gd name="T9" fmla="*/ 0 h 42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F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8" name="bg object 140"/>
          <p:cNvSpPr>
            <a:spLocks/>
          </p:cNvSpPr>
          <p:nvPr/>
        </p:nvSpPr>
        <p:spPr bwMode="auto">
          <a:xfrm>
            <a:off x="114300" y="457200"/>
            <a:ext cx="433388" cy="422275"/>
          </a:xfrm>
          <a:custGeom>
            <a:avLst/>
            <a:gdLst>
              <a:gd name="T0" fmla="*/ 11364 w 433705"/>
              <a:gd name="T1" fmla="*/ 0 h 422909"/>
              <a:gd name="T2" fmla="*/ 0 w 433705"/>
              <a:gd name="T3" fmla="*/ 0 h 422909"/>
              <a:gd name="T4" fmla="*/ 422910 w 433705"/>
              <a:gd name="T5" fmla="*/ 422910 h 422909"/>
              <a:gd name="T6" fmla="*/ 433184 w 433705"/>
              <a:gd name="T7" fmla="*/ 422910 h 422909"/>
              <a:gd name="T8" fmla="*/ 11364 w 433705"/>
              <a:gd name="T9" fmla="*/ 0 h 42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FF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9" name="bg object 141"/>
          <p:cNvSpPr>
            <a:spLocks/>
          </p:cNvSpPr>
          <p:nvPr/>
        </p:nvSpPr>
        <p:spPr bwMode="auto">
          <a:xfrm>
            <a:off x="104775" y="457200"/>
            <a:ext cx="431800" cy="422275"/>
          </a:xfrm>
          <a:custGeom>
            <a:avLst/>
            <a:gdLst>
              <a:gd name="T0" fmla="*/ 10160 w 433070"/>
              <a:gd name="T1" fmla="*/ 0 h 422909"/>
              <a:gd name="T2" fmla="*/ 0 w 433070"/>
              <a:gd name="T3" fmla="*/ 0 h 422909"/>
              <a:gd name="T4" fmla="*/ 422909 w 433070"/>
              <a:gd name="T5" fmla="*/ 422910 h 422909"/>
              <a:gd name="T6" fmla="*/ 433070 w 433070"/>
              <a:gd name="T7" fmla="*/ 422910 h 422909"/>
              <a:gd name="T8" fmla="*/ 10160 w 433070"/>
              <a:gd name="T9" fmla="*/ 0 h 42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0" name="bg object 142"/>
          <p:cNvSpPr>
            <a:spLocks/>
          </p:cNvSpPr>
          <p:nvPr/>
        </p:nvSpPr>
        <p:spPr bwMode="auto">
          <a:xfrm>
            <a:off x="93663" y="457200"/>
            <a:ext cx="433387" cy="422275"/>
          </a:xfrm>
          <a:custGeom>
            <a:avLst/>
            <a:gdLst>
              <a:gd name="T0" fmla="*/ 10159 w 433070"/>
              <a:gd name="T1" fmla="*/ 0 h 422909"/>
              <a:gd name="T2" fmla="*/ 0 w 433070"/>
              <a:gd name="T3" fmla="*/ 0 h 422909"/>
              <a:gd name="T4" fmla="*/ 422909 w 433070"/>
              <a:gd name="T5" fmla="*/ 422910 h 422909"/>
              <a:gd name="T6" fmla="*/ 433069 w 433070"/>
              <a:gd name="T7" fmla="*/ 422910 h 422909"/>
              <a:gd name="T8" fmla="*/ 10159 w 433070"/>
              <a:gd name="T9" fmla="*/ 0 h 42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1" name="bg object 143"/>
          <p:cNvSpPr>
            <a:spLocks/>
          </p:cNvSpPr>
          <p:nvPr/>
        </p:nvSpPr>
        <p:spPr bwMode="auto">
          <a:xfrm>
            <a:off x="84138" y="457200"/>
            <a:ext cx="433387" cy="422275"/>
          </a:xfrm>
          <a:custGeom>
            <a:avLst/>
            <a:gdLst>
              <a:gd name="T0" fmla="*/ 10160 w 433070"/>
              <a:gd name="T1" fmla="*/ 0 h 422909"/>
              <a:gd name="T2" fmla="*/ 0 w 433070"/>
              <a:gd name="T3" fmla="*/ 0 h 422909"/>
              <a:gd name="T4" fmla="*/ 422910 w 433070"/>
              <a:gd name="T5" fmla="*/ 422910 h 422909"/>
              <a:gd name="T6" fmla="*/ 433070 w 433070"/>
              <a:gd name="T7" fmla="*/ 422910 h 422909"/>
              <a:gd name="T8" fmla="*/ 10160 w 433070"/>
              <a:gd name="T9" fmla="*/ 0 h 42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2" name="bg object 144"/>
          <p:cNvSpPr>
            <a:spLocks/>
          </p:cNvSpPr>
          <p:nvPr/>
        </p:nvSpPr>
        <p:spPr bwMode="auto">
          <a:xfrm>
            <a:off x="76200" y="457200"/>
            <a:ext cx="430213" cy="422275"/>
          </a:xfrm>
          <a:custGeom>
            <a:avLst/>
            <a:gdLst>
              <a:gd name="T0" fmla="*/ 7619 w 430530"/>
              <a:gd name="T1" fmla="*/ 0 h 422909"/>
              <a:gd name="T2" fmla="*/ 0 w 430530"/>
              <a:gd name="T3" fmla="*/ 0 h 422909"/>
              <a:gd name="T4" fmla="*/ 0 w 430530"/>
              <a:gd name="T5" fmla="*/ 2539 h 422909"/>
              <a:gd name="T6" fmla="*/ 420370 w 430530"/>
              <a:gd name="T7" fmla="*/ 422910 h 422909"/>
              <a:gd name="T8" fmla="*/ 430530 w 430530"/>
              <a:gd name="T9" fmla="*/ 422910 h 422909"/>
              <a:gd name="T10" fmla="*/ 7619 w 430530"/>
              <a:gd name="T11" fmla="*/ 0 h 42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FF8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" name="bg object 145"/>
          <p:cNvSpPr>
            <a:spLocks/>
          </p:cNvSpPr>
          <p:nvPr/>
        </p:nvSpPr>
        <p:spPr bwMode="auto">
          <a:xfrm>
            <a:off x="76200" y="460375"/>
            <a:ext cx="420688" cy="419100"/>
          </a:xfrm>
          <a:custGeom>
            <a:avLst/>
            <a:gdLst>
              <a:gd name="T0" fmla="*/ 0 w 420370"/>
              <a:gd name="T1" fmla="*/ 0 h 420369"/>
              <a:gd name="T2" fmla="*/ 0 w 420370"/>
              <a:gd name="T3" fmla="*/ 10160 h 420369"/>
              <a:gd name="T4" fmla="*/ 410210 w 420370"/>
              <a:gd name="T5" fmla="*/ 420370 h 420369"/>
              <a:gd name="T6" fmla="*/ 420370 w 420370"/>
              <a:gd name="T7" fmla="*/ 420370 h 420369"/>
              <a:gd name="T8" fmla="*/ 0 w 420370"/>
              <a:gd name="T9" fmla="*/ 0 h 420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FF8F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4" name="bg object 146"/>
          <p:cNvSpPr>
            <a:spLocks/>
          </p:cNvSpPr>
          <p:nvPr/>
        </p:nvSpPr>
        <p:spPr bwMode="auto">
          <a:xfrm>
            <a:off x="76200" y="469900"/>
            <a:ext cx="409575" cy="409575"/>
          </a:xfrm>
          <a:custGeom>
            <a:avLst/>
            <a:gdLst>
              <a:gd name="T0" fmla="*/ 0 w 410209"/>
              <a:gd name="T1" fmla="*/ 0 h 410209"/>
              <a:gd name="T2" fmla="*/ 0 w 410209"/>
              <a:gd name="T3" fmla="*/ 10160 h 410209"/>
              <a:gd name="T4" fmla="*/ 400049 w 410209"/>
              <a:gd name="T5" fmla="*/ 410210 h 410209"/>
              <a:gd name="T6" fmla="*/ 410210 w 410209"/>
              <a:gd name="T7" fmla="*/ 410210 h 410209"/>
              <a:gd name="T8" fmla="*/ 0 w 410209"/>
              <a:gd name="T9" fmla="*/ 0 h 410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FF92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5" name="bg object 147"/>
          <p:cNvSpPr>
            <a:spLocks/>
          </p:cNvSpPr>
          <p:nvPr/>
        </p:nvSpPr>
        <p:spPr bwMode="auto">
          <a:xfrm>
            <a:off x="76200" y="479425"/>
            <a:ext cx="400050" cy="400050"/>
          </a:xfrm>
          <a:custGeom>
            <a:avLst/>
            <a:gdLst>
              <a:gd name="T0" fmla="*/ 0 w 400049"/>
              <a:gd name="T1" fmla="*/ 0 h 400050"/>
              <a:gd name="T2" fmla="*/ 0 w 400049"/>
              <a:gd name="T3" fmla="*/ 10160 h 400050"/>
              <a:gd name="T4" fmla="*/ 389890 w 400049"/>
              <a:gd name="T5" fmla="*/ 400050 h 400050"/>
              <a:gd name="T6" fmla="*/ 400049 w 400049"/>
              <a:gd name="T7" fmla="*/ 400050 h 400050"/>
              <a:gd name="T8" fmla="*/ 0 w 400049"/>
              <a:gd name="T9" fmla="*/ 0 h 400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0049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9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bg object 148"/>
          <p:cNvSpPr>
            <a:spLocks/>
          </p:cNvSpPr>
          <p:nvPr/>
        </p:nvSpPr>
        <p:spPr bwMode="auto">
          <a:xfrm>
            <a:off x="76200" y="490538"/>
            <a:ext cx="390525" cy="388937"/>
          </a:xfrm>
          <a:custGeom>
            <a:avLst/>
            <a:gdLst>
              <a:gd name="T0" fmla="*/ 0 w 389890"/>
              <a:gd name="T1" fmla="*/ 0 h 389890"/>
              <a:gd name="T2" fmla="*/ 0 w 389890"/>
              <a:gd name="T3" fmla="*/ 10160 h 389890"/>
              <a:gd name="T4" fmla="*/ 379730 w 389890"/>
              <a:gd name="T5" fmla="*/ 389890 h 389890"/>
              <a:gd name="T6" fmla="*/ 389890 w 389890"/>
              <a:gd name="T7" fmla="*/ 389890 h 389890"/>
              <a:gd name="T8" fmla="*/ 0 w 389890"/>
              <a:gd name="T9" fmla="*/ 0 h 389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97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bg object 149"/>
          <p:cNvSpPr>
            <a:spLocks/>
          </p:cNvSpPr>
          <p:nvPr/>
        </p:nvSpPr>
        <p:spPr bwMode="auto">
          <a:xfrm>
            <a:off x="76200" y="500063"/>
            <a:ext cx="379413" cy="379412"/>
          </a:xfrm>
          <a:custGeom>
            <a:avLst/>
            <a:gdLst>
              <a:gd name="T0" fmla="*/ 0 w 379730"/>
              <a:gd name="T1" fmla="*/ 0 h 379730"/>
              <a:gd name="T2" fmla="*/ 0 w 379730"/>
              <a:gd name="T3" fmla="*/ 10159 h 379730"/>
              <a:gd name="T4" fmla="*/ 369570 w 379730"/>
              <a:gd name="T5" fmla="*/ 379729 h 379730"/>
              <a:gd name="T6" fmla="*/ 379730 w 379730"/>
              <a:gd name="T7" fmla="*/ 379729 h 379730"/>
              <a:gd name="T8" fmla="*/ 0 w 379730"/>
              <a:gd name="T9" fmla="*/ 0 h 379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FF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bg object 150"/>
          <p:cNvSpPr>
            <a:spLocks/>
          </p:cNvSpPr>
          <p:nvPr/>
        </p:nvSpPr>
        <p:spPr bwMode="auto">
          <a:xfrm>
            <a:off x="76200" y="511175"/>
            <a:ext cx="369888" cy="368300"/>
          </a:xfrm>
          <a:custGeom>
            <a:avLst/>
            <a:gdLst>
              <a:gd name="T0" fmla="*/ 0 w 369570"/>
              <a:gd name="T1" fmla="*/ 0 h 369569"/>
              <a:gd name="T2" fmla="*/ 0 w 369570"/>
              <a:gd name="T3" fmla="*/ 10160 h 369569"/>
              <a:gd name="T4" fmla="*/ 359410 w 369570"/>
              <a:gd name="T5" fmla="*/ 369570 h 369569"/>
              <a:gd name="T6" fmla="*/ 369570 w 369570"/>
              <a:gd name="T7" fmla="*/ 369570 h 369569"/>
              <a:gd name="T8" fmla="*/ 0 w 369570"/>
              <a:gd name="T9" fmla="*/ 0 h 369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bg object 151"/>
          <p:cNvSpPr>
            <a:spLocks/>
          </p:cNvSpPr>
          <p:nvPr/>
        </p:nvSpPr>
        <p:spPr bwMode="auto">
          <a:xfrm>
            <a:off x="76200" y="520700"/>
            <a:ext cx="358775" cy="358775"/>
          </a:xfrm>
          <a:custGeom>
            <a:avLst/>
            <a:gdLst>
              <a:gd name="T0" fmla="*/ 0 w 359410"/>
              <a:gd name="T1" fmla="*/ 0 h 359409"/>
              <a:gd name="T2" fmla="*/ 0 w 359410"/>
              <a:gd name="T3" fmla="*/ 11429 h 359409"/>
              <a:gd name="T4" fmla="*/ 347980 w 359410"/>
              <a:gd name="T5" fmla="*/ 359410 h 359409"/>
              <a:gd name="T6" fmla="*/ 359410 w 359410"/>
              <a:gd name="T7" fmla="*/ 359410 h 359409"/>
              <a:gd name="T8" fmla="*/ 0 w 359410"/>
              <a:gd name="T9" fmla="*/ 0 h 359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9410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9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0" name="bg object 152"/>
          <p:cNvSpPr>
            <a:spLocks/>
          </p:cNvSpPr>
          <p:nvPr/>
        </p:nvSpPr>
        <p:spPr bwMode="auto">
          <a:xfrm>
            <a:off x="76200" y="531813"/>
            <a:ext cx="347663" cy="347662"/>
          </a:xfrm>
          <a:custGeom>
            <a:avLst/>
            <a:gdLst>
              <a:gd name="T0" fmla="*/ 0 w 347980"/>
              <a:gd name="T1" fmla="*/ 0 h 347980"/>
              <a:gd name="T2" fmla="*/ 0 w 347980"/>
              <a:gd name="T3" fmla="*/ 10160 h 347980"/>
              <a:gd name="T4" fmla="*/ 337819 w 347980"/>
              <a:gd name="T5" fmla="*/ 347980 h 347980"/>
              <a:gd name="T6" fmla="*/ 347980 w 347980"/>
              <a:gd name="T7" fmla="*/ 347980 h 347980"/>
              <a:gd name="T8" fmla="*/ 0 w 347980"/>
              <a:gd name="T9" fmla="*/ 0 h 347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FFA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1" name="bg object 153"/>
          <p:cNvSpPr>
            <a:spLocks/>
          </p:cNvSpPr>
          <p:nvPr/>
        </p:nvSpPr>
        <p:spPr bwMode="auto">
          <a:xfrm>
            <a:off x="76200" y="542925"/>
            <a:ext cx="338138" cy="336550"/>
          </a:xfrm>
          <a:custGeom>
            <a:avLst/>
            <a:gdLst>
              <a:gd name="T0" fmla="*/ 0 w 337820"/>
              <a:gd name="T1" fmla="*/ 0 h 337819"/>
              <a:gd name="T2" fmla="*/ 0 w 337820"/>
              <a:gd name="T3" fmla="*/ 10160 h 337819"/>
              <a:gd name="T4" fmla="*/ 327660 w 337820"/>
              <a:gd name="T5" fmla="*/ 337820 h 337819"/>
              <a:gd name="T6" fmla="*/ 337819 w 337820"/>
              <a:gd name="T7" fmla="*/ 337820 h 337819"/>
              <a:gd name="T8" fmla="*/ 0 w 337820"/>
              <a:gd name="T9" fmla="*/ 0 h 337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FFA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bg object 154"/>
          <p:cNvSpPr>
            <a:spLocks/>
          </p:cNvSpPr>
          <p:nvPr/>
        </p:nvSpPr>
        <p:spPr bwMode="auto">
          <a:xfrm>
            <a:off x="76200" y="552450"/>
            <a:ext cx="327025" cy="327025"/>
          </a:xfrm>
          <a:custGeom>
            <a:avLst/>
            <a:gdLst>
              <a:gd name="T0" fmla="*/ 0 w 327660"/>
              <a:gd name="T1" fmla="*/ 0 h 327659"/>
              <a:gd name="T2" fmla="*/ 0 w 327660"/>
              <a:gd name="T3" fmla="*/ 10160 h 327659"/>
              <a:gd name="T4" fmla="*/ 317500 w 327660"/>
              <a:gd name="T5" fmla="*/ 327660 h 327659"/>
              <a:gd name="T6" fmla="*/ 327660 w 327660"/>
              <a:gd name="T7" fmla="*/ 327660 h 327659"/>
              <a:gd name="T8" fmla="*/ 0 w 327660"/>
              <a:gd name="T9" fmla="*/ 0 h 327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FFA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bg object 155"/>
          <p:cNvSpPr>
            <a:spLocks/>
          </p:cNvSpPr>
          <p:nvPr/>
        </p:nvSpPr>
        <p:spPr bwMode="auto">
          <a:xfrm>
            <a:off x="76200" y="561975"/>
            <a:ext cx="317500" cy="317500"/>
          </a:xfrm>
          <a:custGeom>
            <a:avLst/>
            <a:gdLst>
              <a:gd name="T0" fmla="*/ 0 w 317500"/>
              <a:gd name="T1" fmla="*/ 0 h 317500"/>
              <a:gd name="T2" fmla="*/ 0 w 317500"/>
              <a:gd name="T3" fmla="*/ 10160 h 317500"/>
              <a:gd name="T4" fmla="*/ 307340 w 317500"/>
              <a:gd name="T5" fmla="*/ 317500 h 317500"/>
              <a:gd name="T6" fmla="*/ 317500 w 317500"/>
              <a:gd name="T7" fmla="*/ 317500 h 317500"/>
              <a:gd name="T8" fmla="*/ 0 w 317500"/>
              <a:gd name="T9" fmla="*/ 0 h 317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A9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" name="bg object 156"/>
          <p:cNvSpPr>
            <a:spLocks/>
          </p:cNvSpPr>
          <p:nvPr/>
        </p:nvSpPr>
        <p:spPr bwMode="auto">
          <a:xfrm>
            <a:off x="76200" y="573088"/>
            <a:ext cx="307975" cy="306387"/>
          </a:xfrm>
          <a:custGeom>
            <a:avLst/>
            <a:gdLst>
              <a:gd name="T0" fmla="*/ 0 w 307340"/>
              <a:gd name="T1" fmla="*/ 0 h 307340"/>
              <a:gd name="T2" fmla="*/ 0 w 307340"/>
              <a:gd name="T3" fmla="*/ 10159 h 307340"/>
              <a:gd name="T4" fmla="*/ 297180 w 307340"/>
              <a:gd name="T5" fmla="*/ 307339 h 307340"/>
              <a:gd name="T6" fmla="*/ 307340 w 307340"/>
              <a:gd name="T7" fmla="*/ 307339 h 307340"/>
              <a:gd name="T8" fmla="*/ 0 w 307340"/>
              <a:gd name="T9" fmla="*/ 0 h 307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FFAC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5" name="bg object 157"/>
          <p:cNvSpPr>
            <a:spLocks/>
          </p:cNvSpPr>
          <p:nvPr/>
        </p:nvSpPr>
        <p:spPr bwMode="auto">
          <a:xfrm>
            <a:off x="76200" y="582613"/>
            <a:ext cx="296863" cy="296862"/>
          </a:xfrm>
          <a:custGeom>
            <a:avLst/>
            <a:gdLst>
              <a:gd name="T0" fmla="*/ 0 w 297180"/>
              <a:gd name="T1" fmla="*/ 0 h 297180"/>
              <a:gd name="T2" fmla="*/ 0 w 297180"/>
              <a:gd name="T3" fmla="*/ 10160 h 297180"/>
              <a:gd name="T4" fmla="*/ 287019 w 297180"/>
              <a:gd name="T5" fmla="*/ 297180 h 297180"/>
              <a:gd name="T6" fmla="*/ 297180 w 297180"/>
              <a:gd name="T7" fmla="*/ 297180 h 297180"/>
              <a:gd name="T8" fmla="*/ 0 w 297180"/>
              <a:gd name="T9" fmla="*/ 0 h 297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F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6" name="bg object 158"/>
          <p:cNvSpPr>
            <a:spLocks/>
          </p:cNvSpPr>
          <p:nvPr/>
        </p:nvSpPr>
        <p:spPr bwMode="auto">
          <a:xfrm>
            <a:off x="76200" y="593725"/>
            <a:ext cx="287338" cy="285750"/>
          </a:xfrm>
          <a:custGeom>
            <a:avLst/>
            <a:gdLst>
              <a:gd name="T0" fmla="*/ 0 w 287020"/>
              <a:gd name="T1" fmla="*/ 0 h 287019"/>
              <a:gd name="T2" fmla="*/ 0 w 287020"/>
              <a:gd name="T3" fmla="*/ 10160 h 287019"/>
              <a:gd name="T4" fmla="*/ 276860 w 287020"/>
              <a:gd name="T5" fmla="*/ 287020 h 287019"/>
              <a:gd name="T6" fmla="*/ 287019 w 287020"/>
              <a:gd name="T7" fmla="*/ 287020 h 287019"/>
              <a:gd name="T8" fmla="*/ 0 w 287020"/>
              <a:gd name="T9" fmla="*/ 0 h 287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FFB1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7" name="bg object 159"/>
          <p:cNvSpPr>
            <a:spLocks/>
          </p:cNvSpPr>
          <p:nvPr/>
        </p:nvSpPr>
        <p:spPr bwMode="auto">
          <a:xfrm>
            <a:off x="76200" y="603250"/>
            <a:ext cx="276225" cy="276225"/>
          </a:xfrm>
          <a:custGeom>
            <a:avLst/>
            <a:gdLst>
              <a:gd name="T0" fmla="*/ 0 w 276860"/>
              <a:gd name="T1" fmla="*/ 0 h 276859"/>
              <a:gd name="T2" fmla="*/ 0 w 276860"/>
              <a:gd name="T3" fmla="*/ 10160 h 276859"/>
              <a:gd name="T4" fmla="*/ 266700 w 276860"/>
              <a:gd name="T5" fmla="*/ 276860 h 276859"/>
              <a:gd name="T6" fmla="*/ 276860 w 276860"/>
              <a:gd name="T7" fmla="*/ 276860 h 276859"/>
              <a:gd name="T8" fmla="*/ 0 w 276860"/>
              <a:gd name="T9" fmla="*/ 0 h 276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FF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8" name="bg object 160"/>
          <p:cNvSpPr>
            <a:spLocks/>
          </p:cNvSpPr>
          <p:nvPr/>
        </p:nvSpPr>
        <p:spPr bwMode="auto">
          <a:xfrm>
            <a:off x="76200" y="612775"/>
            <a:ext cx="266700" cy="266700"/>
          </a:xfrm>
          <a:custGeom>
            <a:avLst/>
            <a:gdLst>
              <a:gd name="T0" fmla="*/ 0 w 266700"/>
              <a:gd name="T1" fmla="*/ 0 h 266700"/>
              <a:gd name="T2" fmla="*/ 0 w 266700"/>
              <a:gd name="T3" fmla="*/ 11211 h 266700"/>
              <a:gd name="T4" fmla="*/ 256147 w 266700"/>
              <a:gd name="T5" fmla="*/ 266700 h 266700"/>
              <a:gd name="T6" fmla="*/ 266700 w 266700"/>
              <a:gd name="T7" fmla="*/ 266700 h 266700"/>
              <a:gd name="T8" fmla="*/ 0 w 266700"/>
              <a:gd name="T9" fmla="*/ 0 h 266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9" name="bg object 161"/>
          <p:cNvSpPr>
            <a:spLocks/>
          </p:cNvSpPr>
          <p:nvPr/>
        </p:nvSpPr>
        <p:spPr bwMode="auto">
          <a:xfrm>
            <a:off x="76200" y="623888"/>
            <a:ext cx="257175" cy="257175"/>
          </a:xfrm>
          <a:custGeom>
            <a:avLst/>
            <a:gdLst>
              <a:gd name="T0" fmla="*/ 0 w 256540"/>
              <a:gd name="T1" fmla="*/ 0 h 255905"/>
              <a:gd name="T2" fmla="*/ 0 w 256540"/>
              <a:gd name="T3" fmla="*/ 9108 h 255905"/>
              <a:gd name="T4" fmla="*/ 246380 w 256540"/>
              <a:gd name="T5" fmla="*/ 255488 h 255905"/>
              <a:gd name="T6" fmla="*/ 256147 w 256540"/>
              <a:gd name="T7" fmla="*/ 255488 h 255905"/>
              <a:gd name="T8" fmla="*/ 0 w 256540"/>
              <a:gd name="T9" fmla="*/ 0 h 255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FFB9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bg object 162"/>
          <p:cNvSpPr>
            <a:spLocks noChangeArrowheads="1"/>
          </p:cNvSpPr>
          <p:nvPr/>
        </p:nvSpPr>
        <p:spPr bwMode="auto">
          <a:xfrm>
            <a:off x="76200" y="633413"/>
            <a:ext cx="246063" cy="2460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1" name="bg object 163"/>
          <p:cNvSpPr>
            <a:spLocks/>
          </p:cNvSpPr>
          <p:nvPr/>
        </p:nvSpPr>
        <p:spPr bwMode="auto">
          <a:xfrm>
            <a:off x="711200" y="0"/>
            <a:ext cx="31750" cy="1052513"/>
          </a:xfrm>
          <a:custGeom>
            <a:avLst/>
            <a:gdLst>
              <a:gd name="T0" fmla="*/ 31750 w 31750"/>
              <a:gd name="T1" fmla="*/ 0 h 1052830"/>
              <a:gd name="T2" fmla="*/ 0 w 31750"/>
              <a:gd name="T3" fmla="*/ 0 h 1052830"/>
              <a:gd name="T4" fmla="*/ 0 w 31750"/>
              <a:gd name="T5" fmla="*/ 1052829 h 1052830"/>
              <a:gd name="T6" fmla="*/ 31750 w 31750"/>
              <a:gd name="T7" fmla="*/ 1052829 h 1052830"/>
              <a:gd name="T8" fmla="*/ 31750 w 31750"/>
              <a:gd name="T9" fmla="*/ 0 h 1052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1052829"/>
                </a:lnTo>
                <a:lnTo>
                  <a:pt x="31750" y="1052829"/>
                </a:lnTo>
                <a:lnTo>
                  <a:pt x="3175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2" name="bg object 164"/>
          <p:cNvSpPr>
            <a:spLocks/>
          </p:cNvSpPr>
          <p:nvPr/>
        </p:nvSpPr>
        <p:spPr bwMode="auto">
          <a:xfrm>
            <a:off x="8524875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" name="bg object 165"/>
          <p:cNvSpPr>
            <a:spLocks/>
          </p:cNvSpPr>
          <p:nvPr/>
        </p:nvSpPr>
        <p:spPr bwMode="auto">
          <a:xfrm>
            <a:off x="8488363" y="531813"/>
            <a:ext cx="36512" cy="34925"/>
          </a:xfrm>
          <a:custGeom>
            <a:avLst/>
            <a:gdLst>
              <a:gd name="T0" fmla="*/ 35560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60 w 35559"/>
              <a:gd name="T7" fmla="*/ 34290 h 34290"/>
              <a:gd name="T8" fmla="*/ 35560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" name="bg object 166"/>
          <p:cNvSpPr>
            <a:spLocks/>
          </p:cNvSpPr>
          <p:nvPr/>
        </p:nvSpPr>
        <p:spPr bwMode="auto">
          <a:xfrm>
            <a:off x="8451850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" name="bg object 167"/>
          <p:cNvSpPr>
            <a:spLocks/>
          </p:cNvSpPr>
          <p:nvPr/>
        </p:nvSpPr>
        <p:spPr bwMode="auto">
          <a:xfrm>
            <a:off x="8416925" y="531813"/>
            <a:ext cx="34925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6" name="bg object 168"/>
          <p:cNvSpPr>
            <a:spLocks/>
          </p:cNvSpPr>
          <p:nvPr/>
        </p:nvSpPr>
        <p:spPr bwMode="auto">
          <a:xfrm>
            <a:off x="8378825" y="531813"/>
            <a:ext cx="38100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7" name="bg object 169"/>
          <p:cNvSpPr>
            <a:spLocks/>
          </p:cNvSpPr>
          <p:nvPr/>
        </p:nvSpPr>
        <p:spPr bwMode="auto">
          <a:xfrm>
            <a:off x="8342313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8" name="bg object 170"/>
          <p:cNvSpPr>
            <a:spLocks/>
          </p:cNvSpPr>
          <p:nvPr/>
        </p:nvSpPr>
        <p:spPr bwMode="auto">
          <a:xfrm>
            <a:off x="8307388" y="531813"/>
            <a:ext cx="34925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9" name="bg object 171"/>
          <p:cNvSpPr>
            <a:spLocks/>
          </p:cNvSpPr>
          <p:nvPr/>
        </p:nvSpPr>
        <p:spPr bwMode="auto">
          <a:xfrm>
            <a:off x="8270875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0" name="bg object 172"/>
          <p:cNvSpPr>
            <a:spLocks/>
          </p:cNvSpPr>
          <p:nvPr/>
        </p:nvSpPr>
        <p:spPr bwMode="auto">
          <a:xfrm>
            <a:off x="8234363" y="531813"/>
            <a:ext cx="36512" cy="34925"/>
          </a:xfrm>
          <a:custGeom>
            <a:avLst/>
            <a:gdLst>
              <a:gd name="T0" fmla="*/ 35560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60 w 35559"/>
              <a:gd name="T7" fmla="*/ 34290 h 34290"/>
              <a:gd name="T8" fmla="*/ 35560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1" name="bg object 173"/>
          <p:cNvSpPr>
            <a:spLocks/>
          </p:cNvSpPr>
          <p:nvPr/>
        </p:nvSpPr>
        <p:spPr bwMode="auto">
          <a:xfrm>
            <a:off x="8197850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2" name="bg object 174"/>
          <p:cNvSpPr>
            <a:spLocks/>
          </p:cNvSpPr>
          <p:nvPr/>
        </p:nvSpPr>
        <p:spPr bwMode="auto">
          <a:xfrm>
            <a:off x="8162925" y="531813"/>
            <a:ext cx="34925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" name="bg object 175"/>
          <p:cNvSpPr>
            <a:spLocks/>
          </p:cNvSpPr>
          <p:nvPr/>
        </p:nvSpPr>
        <p:spPr bwMode="auto">
          <a:xfrm>
            <a:off x="8124825" y="531813"/>
            <a:ext cx="38100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" name="bg object 176"/>
          <p:cNvSpPr>
            <a:spLocks/>
          </p:cNvSpPr>
          <p:nvPr/>
        </p:nvSpPr>
        <p:spPr bwMode="auto">
          <a:xfrm>
            <a:off x="8088313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5" name="bg object 177"/>
          <p:cNvSpPr>
            <a:spLocks/>
          </p:cNvSpPr>
          <p:nvPr/>
        </p:nvSpPr>
        <p:spPr bwMode="auto">
          <a:xfrm>
            <a:off x="8053388" y="531813"/>
            <a:ext cx="34925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6" name="bg object 178"/>
          <p:cNvSpPr>
            <a:spLocks/>
          </p:cNvSpPr>
          <p:nvPr/>
        </p:nvSpPr>
        <p:spPr bwMode="auto">
          <a:xfrm>
            <a:off x="8016875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" name="bg object 179"/>
          <p:cNvSpPr>
            <a:spLocks/>
          </p:cNvSpPr>
          <p:nvPr/>
        </p:nvSpPr>
        <p:spPr bwMode="auto">
          <a:xfrm>
            <a:off x="7980363" y="531813"/>
            <a:ext cx="36512" cy="34925"/>
          </a:xfrm>
          <a:custGeom>
            <a:avLst/>
            <a:gdLst>
              <a:gd name="T0" fmla="*/ 35560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60 w 35559"/>
              <a:gd name="T7" fmla="*/ 34290 h 34290"/>
              <a:gd name="T8" fmla="*/ 35560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" name="bg object 180"/>
          <p:cNvSpPr>
            <a:spLocks/>
          </p:cNvSpPr>
          <p:nvPr/>
        </p:nvSpPr>
        <p:spPr bwMode="auto">
          <a:xfrm>
            <a:off x="7943850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9" name="bg object 181"/>
          <p:cNvSpPr>
            <a:spLocks/>
          </p:cNvSpPr>
          <p:nvPr/>
        </p:nvSpPr>
        <p:spPr bwMode="auto">
          <a:xfrm>
            <a:off x="7908925" y="531813"/>
            <a:ext cx="34925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0" name="bg object 182"/>
          <p:cNvSpPr>
            <a:spLocks/>
          </p:cNvSpPr>
          <p:nvPr/>
        </p:nvSpPr>
        <p:spPr bwMode="auto">
          <a:xfrm>
            <a:off x="7870825" y="531813"/>
            <a:ext cx="38100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1" name="bg object 183"/>
          <p:cNvSpPr>
            <a:spLocks/>
          </p:cNvSpPr>
          <p:nvPr/>
        </p:nvSpPr>
        <p:spPr bwMode="auto">
          <a:xfrm>
            <a:off x="7835900" y="531813"/>
            <a:ext cx="34925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E9E9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2" name="bg object 184"/>
          <p:cNvSpPr>
            <a:spLocks/>
          </p:cNvSpPr>
          <p:nvPr/>
        </p:nvSpPr>
        <p:spPr bwMode="auto">
          <a:xfrm>
            <a:off x="7799388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3" name="bg object 185"/>
          <p:cNvSpPr>
            <a:spLocks/>
          </p:cNvSpPr>
          <p:nvPr/>
        </p:nvSpPr>
        <p:spPr bwMode="auto">
          <a:xfrm>
            <a:off x="7762875" y="531813"/>
            <a:ext cx="36513" cy="34925"/>
          </a:xfrm>
          <a:custGeom>
            <a:avLst/>
            <a:gdLst>
              <a:gd name="T0" fmla="*/ 35560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60 w 35559"/>
              <a:gd name="T7" fmla="*/ 34290 h 34290"/>
              <a:gd name="T8" fmla="*/ 35560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" name="bg object 186"/>
          <p:cNvSpPr>
            <a:spLocks/>
          </p:cNvSpPr>
          <p:nvPr/>
        </p:nvSpPr>
        <p:spPr bwMode="auto">
          <a:xfrm>
            <a:off x="7726363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5" name="bg object 187"/>
          <p:cNvSpPr>
            <a:spLocks/>
          </p:cNvSpPr>
          <p:nvPr/>
        </p:nvSpPr>
        <p:spPr bwMode="auto">
          <a:xfrm>
            <a:off x="7691438" y="531813"/>
            <a:ext cx="34925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6" name="bg object 188"/>
          <p:cNvSpPr>
            <a:spLocks/>
          </p:cNvSpPr>
          <p:nvPr/>
        </p:nvSpPr>
        <p:spPr bwMode="auto">
          <a:xfrm>
            <a:off x="7654925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7" name="bg object 189"/>
          <p:cNvSpPr>
            <a:spLocks/>
          </p:cNvSpPr>
          <p:nvPr/>
        </p:nvSpPr>
        <p:spPr bwMode="auto">
          <a:xfrm>
            <a:off x="7616825" y="531813"/>
            <a:ext cx="38100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E3E3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8" name="bg object 190"/>
          <p:cNvSpPr>
            <a:spLocks/>
          </p:cNvSpPr>
          <p:nvPr/>
        </p:nvSpPr>
        <p:spPr bwMode="auto">
          <a:xfrm>
            <a:off x="7581900" y="531813"/>
            <a:ext cx="34925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9" name="bg object 191"/>
          <p:cNvSpPr>
            <a:spLocks/>
          </p:cNvSpPr>
          <p:nvPr/>
        </p:nvSpPr>
        <p:spPr bwMode="auto">
          <a:xfrm>
            <a:off x="7545388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0" name="bg object 192"/>
          <p:cNvSpPr>
            <a:spLocks/>
          </p:cNvSpPr>
          <p:nvPr/>
        </p:nvSpPr>
        <p:spPr bwMode="auto">
          <a:xfrm>
            <a:off x="7508875" y="531813"/>
            <a:ext cx="36513" cy="34925"/>
          </a:xfrm>
          <a:custGeom>
            <a:avLst/>
            <a:gdLst>
              <a:gd name="T0" fmla="*/ 35560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60 w 35559"/>
              <a:gd name="T7" fmla="*/ 34290 h 34290"/>
              <a:gd name="T8" fmla="*/ 35560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1" name="bg object 193"/>
          <p:cNvSpPr>
            <a:spLocks/>
          </p:cNvSpPr>
          <p:nvPr/>
        </p:nvSpPr>
        <p:spPr bwMode="auto">
          <a:xfrm>
            <a:off x="7472363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2" name="bg object 194"/>
          <p:cNvSpPr>
            <a:spLocks/>
          </p:cNvSpPr>
          <p:nvPr/>
        </p:nvSpPr>
        <p:spPr bwMode="auto">
          <a:xfrm>
            <a:off x="7437438" y="531813"/>
            <a:ext cx="34925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3" name="bg object 195"/>
          <p:cNvSpPr>
            <a:spLocks/>
          </p:cNvSpPr>
          <p:nvPr/>
        </p:nvSpPr>
        <p:spPr bwMode="auto">
          <a:xfrm>
            <a:off x="7400925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" name="bg object 196"/>
          <p:cNvSpPr>
            <a:spLocks/>
          </p:cNvSpPr>
          <p:nvPr/>
        </p:nvSpPr>
        <p:spPr bwMode="auto">
          <a:xfrm>
            <a:off x="7364413" y="531813"/>
            <a:ext cx="36512" cy="34925"/>
          </a:xfrm>
          <a:custGeom>
            <a:avLst/>
            <a:gdLst>
              <a:gd name="T0" fmla="*/ 35560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60 w 35559"/>
              <a:gd name="T7" fmla="*/ 34290 h 34290"/>
              <a:gd name="T8" fmla="*/ 35560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5" name="bg object 197"/>
          <p:cNvSpPr>
            <a:spLocks/>
          </p:cNvSpPr>
          <p:nvPr/>
        </p:nvSpPr>
        <p:spPr bwMode="auto">
          <a:xfrm>
            <a:off x="7327900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6" name="bg object 198"/>
          <p:cNvSpPr>
            <a:spLocks/>
          </p:cNvSpPr>
          <p:nvPr/>
        </p:nvSpPr>
        <p:spPr bwMode="auto">
          <a:xfrm>
            <a:off x="7292975" y="531813"/>
            <a:ext cx="34925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7" name="bg object 199"/>
          <p:cNvSpPr>
            <a:spLocks/>
          </p:cNvSpPr>
          <p:nvPr/>
        </p:nvSpPr>
        <p:spPr bwMode="auto">
          <a:xfrm>
            <a:off x="7254875" y="531813"/>
            <a:ext cx="38100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8" name="bg object 200"/>
          <p:cNvSpPr>
            <a:spLocks/>
          </p:cNvSpPr>
          <p:nvPr/>
        </p:nvSpPr>
        <p:spPr bwMode="auto">
          <a:xfrm>
            <a:off x="7219950" y="531813"/>
            <a:ext cx="34925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9" name="bg object 201"/>
          <p:cNvSpPr>
            <a:spLocks/>
          </p:cNvSpPr>
          <p:nvPr/>
        </p:nvSpPr>
        <p:spPr bwMode="auto">
          <a:xfrm>
            <a:off x="7183438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" name="bg object 202"/>
          <p:cNvSpPr>
            <a:spLocks/>
          </p:cNvSpPr>
          <p:nvPr/>
        </p:nvSpPr>
        <p:spPr bwMode="auto">
          <a:xfrm>
            <a:off x="7146925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1" name="bg object 203"/>
          <p:cNvSpPr>
            <a:spLocks/>
          </p:cNvSpPr>
          <p:nvPr/>
        </p:nvSpPr>
        <p:spPr bwMode="auto">
          <a:xfrm>
            <a:off x="7110413" y="531813"/>
            <a:ext cx="36512" cy="34925"/>
          </a:xfrm>
          <a:custGeom>
            <a:avLst/>
            <a:gdLst>
              <a:gd name="T0" fmla="*/ 35560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60 w 35559"/>
              <a:gd name="T7" fmla="*/ 34290 h 34290"/>
              <a:gd name="T8" fmla="*/ 35560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2" name="bg object 204"/>
          <p:cNvSpPr>
            <a:spLocks/>
          </p:cNvSpPr>
          <p:nvPr/>
        </p:nvSpPr>
        <p:spPr bwMode="auto">
          <a:xfrm>
            <a:off x="7073900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D4D4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" name="bg object 205"/>
          <p:cNvSpPr>
            <a:spLocks/>
          </p:cNvSpPr>
          <p:nvPr/>
        </p:nvSpPr>
        <p:spPr bwMode="auto">
          <a:xfrm>
            <a:off x="7038975" y="531813"/>
            <a:ext cx="34925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" name="bg object 206"/>
          <p:cNvSpPr>
            <a:spLocks/>
          </p:cNvSpPr>
          <p:nvPr/>
        </p:nvSpPr>
        <p:spPr bwMode="auto">
          <a:xfrm>
            <a:off x="7000875" y="531813"/>
            <a:ext cx="38100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" name="bg object 207"/>
          <p:cNvSpPr>
            <a:spLocks/>
          </p:cNvSpPr>
          <p:nvPr/>
        </p:nvSpPr>
        <p:spPr bwMode="auto">
          <a:xfrm>
            <a:off x="6965950" y="531813"/>
            <a:ext cx="34925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6" name="bg object 208"/>
          <p:cNvSpPr>
            <a:spLocks/>
          </p:cNvSpPr>
          <p:nvPr/>
        </p:nvSpPr>
        <p:spPr bwMode="auto">
          <a:xfrm>
            <a:off x="6929438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D0D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" name="bg object 209"/>
          <p:cNvSpPr>
            <a:spLocks/>
          </p:cNvSpPr>
          <p:nvPr/>
        </p:nvSpPr>
        <p:spPr bwMode="auto">
          <a:xfrm>
            <a:off x="6892925" y="531813"/>
            <a:ext cx="36513" cy="34925"/>
          </a:xfrm>
          <a:custGeom>
            <a:avLst/>
            <a:gdLst>
              <a:gd name="T0" fmla="*/ 35560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60 w 35559"/>
              <a:gd name="T7" fmla="*/ 34290 h 34290"/>
              <a:gd name="T8" fmla="*/ 35560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8" name="bg object 210"/>
          <p:cNvSpPr>
            <a:spLocks/>
          </p:cNvSpPr>
          <p:nvPr/>
        </p:nvSpPr>
        <p:spPr bwMode="auto">
          <a:xfrm>
            <a:off x="6856413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9" name="bg object 211"/>
          <p:cNvSpPr>
            <a:spLocks/>
          </p:cNvSpPr>
          <p:nvPr/>
        </p:nvSpPr>
        <p:spPr bwMode="auto">
          <a:xfrm>
            <a:off x="6821488" y="531813"/>
            <a:ext cx="34925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0" name="bg object 212"/>
          <p:cNvSpPr>
            <a:spLocks/>
          </p:cNvSpPr>
          <p:nvPr/>
        </p:nvSpPr>
        <p:spPr bwMode="auto">
          <a:xfrm>
            <a:off x="6748463" y="531813"/>
            <a:ext cx="73025" cy="34925"/>
          </a:xfrm>
          <a:custGeom>
            <a:avLst/>
            <a:gdLst>
              <a:gd name="T0" fmla="*/ 72390 w 72390"/>
              <a:gd name="T1" fmla="*/ 0 h 34290"/>
              <a:gd name="T2" fmla="*/ 35560 w 72390"/>
              <a:gd name="T3" fmla="*/ 0 h 34290"/>
              <a:gd name="T4" fmla="*/ 0 w 72390"/>
              <a:gd name="T5" fmla="*/ 0 h 34290"/>
              <a:gd name="T6" fmla="*/ 0 w 72390"/>
              <a:gd name="T7" fmla="*/ 34290 h 34290"/>
              <a:gd name="T8" fmla="*/ 35560 w 72390"/>
              <a:gd name="T9" fmla="*/ 34290 h 34290"/>
              <a:gd name="T10" fmla="*/ 72390 w 72390"/>
              <a:gd name="T11" fmla="*/ 34290 h 34290"/>
              <a:gd name="T12" fmla="*/ 72390 w 72390"/>
              <a:gd name="T13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390" h="34290">
                <a:moveTo>
                  <a:pt x="72390" y="0"/>
                </a:moveTo>
                <a:lnTo>
                  <a:pt x="35560" y="0"/>
                </a:ln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72390" y="34290"/>
                </a:lnTo>
                <a:lnTo>
                  <a:pt x="7239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1" name="bg object 213"/>
          <p:cNvSpPr>
            <a:spLocks/>
          </p:cNvSpPr>
          <p:nvPr/>
        </p:nvSpPr>
        <p:spPr bwMode="auto">
          <a:xfrm>
            <a:off x="6711950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2" name="bg object 214"/>
          <p:cNvSpPr>
            <a:spLocks/>
          </p:cNvSpPr>
          <p:nvPr/>
        </p:nvSpPr>
        <p:spPr bwMode="auto">
          <a:xfrm>
            <a:off x="6675438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" name="bg object 215"/>
          <p:cNvSpPr>
            <a:spLocks/>
          </p:cNvSpPr>
          <p:nvPr/>
        </p:nvSpPr>
        <p:spPr bwMode="auto">
          <a:xfrm>
            <a:off x="6638925" y="531813"/>
            <a:ext cx="36513" cy="34925"/>
          </a:xfrm>
          <a:custGeom>
            <a:avLst/>
            <a:gdLst>
              <a:gd name="T0" fmla="*/ 35560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60 w 35559"/>
              <a:gd name="T7" fmla="*/ 34290 h 34290"/>
              <a:gd name="T8" fmla="*/ 35560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C8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" name="bg object 216"/>
          <p:cNvSpPr>
            <a:spLocks/>
          </p:cNvSpPr>
          <p:nvPr/>
        </p:nvSpPr>
        <p:spPr bwMode="auto">
          <a:xfrm>
            <a:off x="6602413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" name="bg object 217"/>
          <p:cNvSpPr>
            <a:spLocks/>
          </p:cNvSpPr>
          <p:nvPr/>
        </p:nvSpPr>
        <p:spPr bwMode="auto">
          <a:xfrm>
            <a:off x="6567488" y="531813"/>
            <a:ext cx="34925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6" name="bg object 218"/>
          <p:cNvSpPr>
            <a:spLocks/>
          </p:cNvSpPr>
          <p:nvPr/>
        </p:nvSpPr>
        <p:spPr bwMode="auto">
          <a:xfrm>
            <a:off x="6530975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C5C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7" name="bg object 219"/>
          <p:cNvSpPr>
            <a:spLocks/>
          </p:cNvSpPr>
          <p:nvPr/>
        </p:nvSpPr>
        <p:spPr bwMode="auto">
          <a:xfrm>
            <a:off x="6494463" y="531813"/>
            <a:ext cx="36512" cy="34925"/>
          </a:xfrm>
          <a:custGeom>
            <a:avLst/>
            <a:gdLst>
              <a:gd name="T0" fmla="*/ 35560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60 w 35559"/>
              <a:gd name="T7" fmla="*/ 34290 h 34290"/>
              <a:gd name="T8" fmla="*/ 35560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8" name="bg object 220"/>
          <p:cNvSpPr>
            <a:spLocks/>
          </p:cNvSpPr>
          <p:nvPr/>
        </p:nvSpPr>
        <p:spPr bwMode="auto">
          <a:xfrm>
            <a:off x="6457950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C3C3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" name="bg object 221"/>
          <p:cNvSpPr>
            <a:spLocks/>
          </p:cNvSpPr>
          <p:nvPr/>
        </p:nvSpPr>
        <p:spPr bwMode="auto">
          <a:xfrm>
            <a:off x="6423025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0" name="bg object 222"/>
          <p:cNvSpPr>
            <a:spLocks/>
          </p:cNvSpPr>
          <p:nvPr/>
        </p:nvSpPr>
        <p:spPr bwMode="auto">
          <a:xfrm>
            <a:off x="6384925" y="531813"/>
            <a:ext cx="38100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1" name="bg object 223"/>
          <p:cNvSpPr>
            <a:spLocks/>
          </p:cNvSpPr>
          <p:nvPr/>
        </p:nvSpPr>
        <p:spPr bwMode="auto">
          <a:xfrm>
            <a:off x="6348413" y="531813"/>
            <a:ext cx="36512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2" name="bg object 224"/>
          <p:cNvSpPr>
            <a:spLocks/>
          </p:cNvSpPr>
          <p:nvPr/>
        </p:nvSpPr>
        <p:spPr bwMode="auto">
          <a:xfrm>
            <a:off x="6313488" y="531813"/>
            <a:ext cx="34925" cy="34925"/>
          </a:xfrm>
          <a:custGeom>
            <a:avLst/>
            <a:gdLst>
              <a:gd name="T0" fmla="*/ 35559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59 w 35560"/>
              <a:gd name="T7" fmla="*/ 34290 h 34290"/>
              <a:gd name="T8" fmla="*/ 35559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3" name="bg object 225"/>
          <p:cNvSpPr>
            <a:spLocks/>
          </p:cNvSpPr>
          <p:nvPr/>
        </p:nvSpPr>
        <p:spPr bwMode="auto">
          <a:xfrm>
            <a:off x="6276975" y="531813"/>
            <a:ext cx="36513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4" name="bg object 226"/>
          <p:cNvSpPr>
            <a:spLocks/>
          </p:cNvSpPr>
          <p:nvPr/>
        </p:nvSpPr>
        <p:spPr bwMode="auto">
          <a:xfrm>
            <a:off x="6240463" y="531813"/>
            <a:ext cx="36512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" name="bg object 227"/>
          <p:cNvSpPr>
            <a:spLocks/>
          </p:cNvSpPr>
          <p:nvPr/>
        </p:nvSpPr>
        <p:spPr bwMode="auto">
          <a:xfrm>
            <a:off x="6203950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" name="bg object 228"/>
          <p:cNvSpPr>
            <a:spLocks/>
          </p:cNvSpPr>
          <p:nvPr/>
        </p:nvSpPr>
        <p:spPr bwMode="auto">
          <a:xfrm>
            <a:off x="6169025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BB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7" name="bg object 229"/>
          <p:cNvSpPr>
            <a:spLocks/>
          </p:cNvSpPr>
          <p:nvPr/>
        </p:nvSpPr>
        <p:spPr bwMode="auto">
          <a:xfrm>
            <a:off x="6130925" y="531813"/>
            <a:ext cx="38100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8" name="bg object 230"/>
          <p:cNvSpPr>
            <a:spLocks/>
          </p:cNvSpPr>
          <p:nvPr/>
        </p:nvSpPr>
        <p:spPr bwMode="auto">
          <a:xfrm>
            <a:off x="6096000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B9B9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9" name="bg object 231"/>
          <p:cNvSpPr>
            <a:spLocks/>
          </p:cNvSpPr>
          <p:nvPr/>
        </p:nvSpPr>
        <p:spPr bwMode="auto">
          <a:xfrm>
            <a:off x="6059488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0" name="bg object 232"/>
          <p:cNvSpPr>
            <a:spLocks/>
          </p:cNvSpPr>
          <p:nvPr/>
        </p:nvSpPr>
        <p:spPr bwMode="auto">
          <a:xfrm>
            <a:off x="6022975" y="531813"/>
            <a:ext cx="36513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1" name="bg object 233"/>
          <p:cNvSpPr>
            <a:spLocks/>
          </p:cNvSpPr>
          <p:nvPr/>
        </p:nvSpPr>
        <p:spPr bwMode="auto">
          <a:xfrm>
            <a:off x="5986463" y="531813"/>
            <a:ext cx="36512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2" name="bg object 234"/>
          <p:cNvSpPr>
            <a:spLocks/>
          </p:cNvSpPr>
          <p:nvPr/>
        </p:nvSpPr>
        <p:spPr bwMode="auto">
          <a:xfrm>
            <a:off x="5951538" y="531813"/>
            <a:ext cx="34925" cy="34925"/>
          </a:xfrm>
          <a:custGeom>
            <a:avLst/>
            <a:gdLst>
              <a:gd name="T0" fmla="*/ 35559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59 w 35560"/>
              <a:gd name="T7" fmla="*/ 34290 h 34290"/>
              <a:gd name="T8" fmla="*/ 35559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3" name="bg object 235"/>
          <p:cNvSpPr>
            <a:spLocks/>
          </p:cNvSpPr>
          <p:nvPr/>
        </p:nvSpPr>
        <p:spPr bwMode="auto">
          <a:xfrm>
            <a:off x="5915025" y="531813"/>
            <a:ext cx="36513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4" name="bg object 236"/>
          <p:cNvSpPr>
            <a:spLocks/>
          </p:cNvSpPr>
          <p:nvPr/>
        </p:nvSpPr>
        <p:spPr bwMode="auto">
          <a:xfrm>
            <a:off x="5876925" y="531813"/>
            <a:ext cx="38100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" name="bg object 237"/>
          <p:cNvSpPr>
            <a:spLocks/>
          </p:cNvSpPr>
          <p:nvPr/>
        </p:nvSpPr>
        <p:spPr bwMode="auto">
          <a:xfrm>
            <a:off x="5842000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" name="bg object 238"/>
          <p:cNvSpPr>
            <a:spLocks/>
          </p:cNvSpPr>
          <p:nvPr/>
        </p:nvSpPr>
        <p:spPr bwMode="auto">
          <a:xfrm>
            <a:off x="5805488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7" name="bg object 239"/>
          <p:cNvSpPr>
            <a:spLocks/>
          </p:cNvSpPr>
          <p:nvPr/>
        </p:nvSpPr>
        <p:spPr bwMode="auto">
          <a:xfrm>
            <a:off x="5768975" y="531813"/>
            <a:ext cx="36513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8" name="bg object 240"/>
          <p:cNvSpPr>
            <a:spLocks/>
          </p:cNvSpPr>
          <p:nvPr/>
        </p:nvSpPr>
        <p:spPr bwMode="auto">
          <a:xfrm>
            <a:off x="5732463" y="531813"/>
            <a:ext cx="36512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9" name="bg object 241"/>
          <p:cNvSpPr>
            <a:spLocks/>
          </p:cNvSpPr>
          <p:nvPr/>
        </p:nvSpPr>
        <p:spPr bwMode="auto">
          <a:xfrm>
            <a:off x="5697538" y="531813"/>
            <a:ext cx="34925" cy="34925"/>
          </a:xfrm>
          <a:custGeom>
            <a:avLst/>
            <a:gdLst>
              <a:gd name="T0" fmla="*/ 35559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59 w 35560"/>
              <a:gd name="T7" fmla="*/ 34290 h 34290"/>
              <a:gd name="T8" fmla="*/ 35559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0" name="bg object 242"/>
          <p:cNvSpPr>
            <a:spLocks/>
          </p:cNvSpPr>
          <p:nvPr/>
        </p:nvSpPr>
        <p:spPr bwMode="auto">
          <a:xfrm>
            <a:off x="5661025" y="531813"/>
            <a:ext cx="36513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1" name="bg object 243"/>
          <p:cNvSpPr>
            <a:spLocks/>
          </p:cNvSpPr>
          <p:nvPr/>
        </p:nvSpPr>
        <p:spPr bwMode="auto">
          <a:xfrm>
            <a:off x="5624513" y="531813"/>
            <a:ext cx="36512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ACAC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2" name="bg object 244"/>
          <p:cNvSpPr>
            <a:spLocks/>
          </p:cNvSpPr>
          <p:nvPr/>
        </p:nvSpPr>
        <p:spPr bwMode="auto">
          <a:xfrm>
            <a:off x="5588000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ABAB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3" name="bg object 245"/>
          <p:cNvSpPr>
            <a:spLocks/>
          </p:cNvSpPr>
          <p:nvPr/>
        </p:nvSpPr>
        <p:spPr bwMode="auto">
          <a:xfrm>
            <a:off x="5553075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4" name="bg object 246"/>
          <p:cNvSpPr>
            <a:spLocks/>
          </p:cNvSpPr>
          <p:nvPr/>
        </p:nvSpPr>
        <p:spPr bwMode="auto">
          <a:xfrm>
            <a:off x="5514975" y="531813"/>
            <a:ext cx="38100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" name="bg object 247"/>
          <p:cNvSpPr>
            <a:spLocks/>
          </p:cNvSpPr>
          <p:nvPr/>
        </p:nvSpPr>
        <p:spPr bwMode="auto">
          <a:xfrm>
            <a:off x="5480050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6" name="bg object 248"/>
          <p:cNvSpPr>
            <a:spLocks/>
          </p:cNvSpPr>
          <p:nvPr/>
        </p:nvSpPr>
        <p:spPr bwMode="auto">
          <a:xfrm>
            <a:off x="5443538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7" name="bg object 249"/>
          <p:cNvSpPr>
            <a:spLocks/>
          </p:cNvSpPr>
          <p:nvPr/>
        </p:nvSpPr>
        <p:spPr bwMode="auto">
          <a:xfrm>
            <a:off x="5407025" y="531813"/>
            <a:ext cx="36513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8" name="bg object 250"/>
          <p:cNvSpPr>
            <a:spLocks/>
          </p:cNvSpPr>
          <p:nvPr/>
        </p:nvSpPr>
        <p:spPr bwMode="auto">
          <a:xfrm>
            <a:off x="5370513" y="531813"/>
            <a:ext cx="36512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9" name="bg object 251"/>
          <p:cNvSpPr>
            <a:spLocks/>
          </p:cNvSpPr>
          <p:nvPr/>
        </p:nvSpPr>
        <p:spPr bwMode="auto">
          <a:xfrm>
            <a:off x="5334000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A4A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0" name="bg object 252"/>
          <p:cNvSpPr>
            <a:spLocks/>
          </p:cNvSpPr>
          <p:nvPr/>
        </p:nvSpPr>
        <p:spPr bwMode="auto">
          <a:xfrm>
            <a:off x="5299075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A3A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1" name="bg object 253"/>
          <p:cNvSpPr>
            <a:spLocks/>
          </p:cNvSpPr>
          <p:nvPr/>
        </p:nvSpPr>
        <p:spPr bwMode="auto">
          <a:xfrm>
            <a:off x="5260975" y="531813"/>
            <a:ext cx="38100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A2A2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2" name="bg object 254"/>
          <p:cNvSpPr>
            <a:spLocks/>
          </p:cNvSpPr>
          <p:nvPr/>
        </p:nvSpPr>
        <p:spPr bwMode="auto">
          <a:xfrm>
            <a:off x="5226050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3" name="bg object 255"/>
          <p:cNvSpPr>
            <a:spLocks/>
          </p:cNvSpPr>
          <p:nvPr/>
        </p:nvSpPr>
        <p:spPr bwMode="auto">
          <a:xfrm>
            <a:off x="5189538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A0A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4" name="bg object 256"/>
          <p:cNvSpPr>
            <a:spLocks/>
          </p:cNvSpPr>
          <p:nvPr/>
        </p:nvSpPr>
        <p:spPr bwMode="auto">
          <a:xfrm>
            <a:off x="5153025" y="531813"/>
            <a:ext cx="36513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9F9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" name="bg object 257"/>
          <p:cNvSpPr>
            <a:spLocks/>
          </p:cNvSpPr>
          <p:nvPr/>
        </p:nvSpPr>
        <p:spPr bwMode="auto">
          <a:xfrm>
            <a:off x="5116513" y="531813"/>
            <a:ext cx="36512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" name="bg object 258"/>
          <p:cNvSpPr>
            <a:spLocks/>
          </p:cNvSpPr>
          <p:nvPr/>
        </p:nvSpPr>
        <p:spPr bwMode="auto">
          <a:xfrm>
            <a:off x="5081588" y="531813"/>
            <a:ext cx="34925" cy="34925"/>
          </a:xfrm>
          <a:custGeom>
            <a:avLst/>
            <a:gdLst>
              <a:gd name="T0" fmla="*/ 35559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59 w 35560"/>
              <a:gd name="T7" fmla="*/ 34290 h 34290"/>
              <a:gd name="T8" fmla="*/ 35559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9D9D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7" name="bg object 259"/>
          <p:cNvSpPr>
            <a:spLocks/>
          </p:cNvSpPr>
          <p:nvPr/>
        </p:nvSpPr>
        <p:spPr bwMode="auto">
          <a:xfrm>
            <a:off x="5045075" y="531813"/>
            <a:ext cx="36513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8" name="bg object 260"/>
          <p:cNvSpPr>
            <a:spLocks/>
          </p:cNvSpPr>
          <p:nvPr/>
        </p:nvSpPr>
        <p:spPr bwMode="auto">
          <a:xfrm>
            <a:off x="5008563" y="531813"/>
            <a:ext cx="36512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9B9B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9" name="bg object 261"/>
          <p:cNvSpPr>
            <a:spLocks/>
          </p:cNvSpPr>
          <p:nvPr/>
        </p:nvSpPr>
        <p:spPr bwMode="auto">
          <a:xfrm>
            <a:off x="4972050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0" name="bg object 262"/>
          <p:cNvSpPr>
            <a:spLocks/>
          </p:cNvSpPr>
          <p:nvPr/>
        </p:nvSpPr>
        <p:spPr bwMode="auto">
          <a:xfrm>
            <a:off x="4937125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1" name="bg object 263"/>
          <p:cNvSpPr>
            <a:spLocks/>
          </p:cNvSpPr>
          <p:nvPr/>
        </p:nvSpPr>
        <p:spPr bwMode="auto">
          <a:xfrm>
            <a:off x="4899025" y="531813"/>
            <a:ext cx="38100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2" name="bg object 264"/>
          <p:cNvSpPr>
            <a:spLocks/>
          </p:cNvSpPr>
          <p:nvPr/>
        </p:nvSpPr>
        <p:spPr bwMode="auto">
          <a:xfrm>
            <a:off x="4864100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3" name="bg object 265"/>
          <p:cNvSpPr>
            <a:spLocks/>
          </p:cNvSpPr>
          <p:nvPr/>
        </p:nvSpPr>
        <p:spPr bwMode="auto">
          <a:xfrm>
            <a:off x="4827588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4" name="bg object 266"/>
          <p:cNvSpPr>
            <a:spLocks/>
          </p:cNvSpPr>
          <p:nvPr/>
        </p:nvSpPr>
        <p:spPr bwMode="auto">
          <a:xfrm>
            <a:off x="4791075" y="531813"/>
            <a:ext cx="36513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95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5" name="bg object 267"/>
          <p:cNvSpPr>
            <a:spLocks/>
          </p:cNvSpPr>
          <p:nvPr/>
        </p:nvSpPr>
        <p:spPr bwMode="auto">
          <a:xfrm>
            <a:off x="4754563" y="531813"/>
            <a:ext cx="36512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949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" name="bg object 268"/>
          <p:cNvSpPr>
            <a:spLocks/>
          </p:cNvSpPr>
          <p:nvPr/>
        </p:nvSpPr>
        <p:spPr bwMode="auto">
          <a:xfrm>
            <a:off x="4718050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" name="bg object 269"/>
          <p:cNvSpPr>
            <a:spLocks/>
          </p:cNvSpPr>
          <p:nvPr/>
        </p:nvSpPr>
        <p:spPr bwMode="auto">
          <a:xfrm>
            <a:off x="4683125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9292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8" name="bg object 270"/>
          <p:cNvSpPr>
            <a:spLocks/>
          </p:cNvSpPr>
          <p:nvPr/>
        </p:nvSpPr>
        <p:spPr bwMode="auto">
          <a:xfrm>
            <a:off x="4645025" y="531813"/>
            <a:ext cx="38100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9" name="bg object 271"/>
          <p:cNvSpPr>
            <a:spLocks/>
          </p:cNvSpPr>
          <p:nvPr/>
        </p:nvSpPr>
        <p:spPr bwMode="auto">
          <a:xfrm>
            <a:off x="4610100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0" name="bg object 272"/>
          <p:cNvSpPr>
            <a:spLocks/>
          </p:cNvSpPr>
          <p:nvPr/>
        </p:nvSpPr>
        <p:spPr bwMode="auto">
          <a:xfrm>
            <a:off x="4573588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1" name="bg object 273"/>
          <p:cNvSpPr>
            <a:spLocks/>
          </p:cNvSpPr>
          <p:nvPr/>
        </p:nvSpPr>
        <p:spPr bwMode="auto">
          <a:xfrm>
            <a:off x="4537075" y="531813"/>
            <a:ext cx="36513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8E8E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2" name="bg object 274"/>
          <p:cNvSpPr>
            <a:spLocks/>
          </p:cNvSpPr>
          <p:nvPr/>
        </p:nvSpPr>
        <p:spPr bwMode="auto">
          <a:xfrm>
            <a:off x="4500563" y="531813"/>
            <a:ext cx="36512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8D8D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3" name="bg object 275"/>
          <p:cNvSpPr>
            <a:spLocks/>
          </p:cNvSpPr>
          <p:nvPr/>
        </p:nvSpPr>
        <p:spPr bwMode="auto">
          <a:xfrm>
            <a:off x="4465638" y="531813"/>
            <a:ext cx="34925" cy="34925"/>
          </a:xfrm>
          <a:custGeom>
            <a:avLst/>
            <a:gdLst>
              <a:gd name="T0" fmla="*/ 35559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59 w 35560"/>
              <a:gd name="T7" fmla="*/ 34290 h 34290"/>
              <a:gd name="T8" fmla="*/ 35559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8C8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4" name="bg object 276"/>
          <p:cNvSpPr>
            <a:spLocks/>
          </p:cNvSpPr>
          <p:nvPr/>
        </p:nvSpPr>
        <p:spPr bwMode="auto">
          <a:xfrm>
            <a:off x="4429125" y="531813"/>
            <a:ext cx="36513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8B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5" name="bg object 277"/>
          <p:cNvSpPr>
            <a:spLocks/>
          </p:cNvSpPr>
          <p:nvPr/>
        </p:nvSpPr>
        <p:spPr bwMode="auto">
          <a:xfrm>
            <a:off x="4392613" y="531813"/>
            <a:ext cx="36512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8A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" name="bg object 278"/>
          <p:cNvSpPr>
            <a:spLocks/>
          </p:cNvSpPr>
          <p:nvPr/>
        </p:nvSpPr>
        <p:spPr bwMode="auto">
          <a:xfrm>
            <a:off x="4356100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" name="bg object 279"/>
          <p:cNvSpPr>
            <a:spLocks/>
          </p:cNvSpPr>
          <p:nvPr/>
        </p:nvSpPr>
        <p:spPr bwMode="auto">
          <a:xfrm>
            <a:off x="4321175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8888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8" name="bg object 280"/>
          <p:cNvSpPr>
            <a:spLocks/>
          </p:cNvSpPr>
          <p:nvPr/>
        </p:nvSpPr>
        <p:spPr bwMode="auto">
          <a:xfrm>
            <a:off x="4283075" y="531813"/>
            <a:ext cx="38100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87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9" name="bg object 281"/>
          <p:cNvSpPr>
            <a:spLocks/>
          </p:cNvSpPr>
          <p:nvPr/>
        </p:nvSpPr>
        <p:spPr bwMode="auto">
          <a:xfrm>
            <a:off x="4246563" y="531813"/>
            <a:ext cx="36512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0" name="bg object 282"/>
          <p:cNvSpPr>
            <a:spLocks/>
          </p:cNvSpPr>
          <p:nvPr/>
        </p:nvSpPr>
        <p:spPr bwMode="auto">
          <a:xfrm>
            <a:off x="4211638" y="531813"/>
            <a:ext cx="34925" cy="34925"/>
          </a:xfrm>
          <a:custGeom>
            <a:avLst/>
            <a:gdLst>
              <a:gd name="T0" fmla="*/ 35559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59 w 35560"/>
              <a:gd name="T7" fmla="*/ 34290 h 34290"/>
              <a:gd name="T8" fmla="*/ 35559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1" name="bg object 283"/>
          <p:cNvSpPr>
            <a:spLocks/>
          </p:cNvSpPr>
          <p:nvPr/>
        </p:nvSpPr>
        <p:spPr bwMode="auto">
          <a:xfrm>
            <a:off x="4175125" y="531813"/>
            <a:ext cx="36513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2" name="bg object 284"/>
          <p:cNvSpPr>
            <a:spLocks/>
          </p:cNvSpPr>
          <p:nvPr/>
        </p:nvSpPr>
        <p:spPr bwMode="auto">
          <a:xfrm>
            <a:off x="4138613" y="531813"/>
            <a:ext cx="36512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8383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3" name="bg object 285"/>
          <p:cNvSpPr>
            <a:spLocks/>
          </p:cNvSpPr>
          <p:nvPr/>
        </p:nvSpPr>
        <p:spPr bwMode="auto">
          <a:xfrm>
            <a:off x="4102100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4" name="bg object 286"/>
          <p:cNvSpPr>
            <a:spLocks/>
          </p:cNvSpPr>
          <p:nvPr/>
        </p:nvSpPr>
        <p:spPr bwMode="auto">
          <a:xfrm>
            <a:off x="4067175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8181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5" name="bg object 287"/>
          <p:cNvSpPr>
            <a:spLocks/>
          </p:cNvSpPr>
          <p:nvPr/>
        </p:nvSpPr>
        <p:spPr bwMode="auto">
          <a:xfrm>
            <a:off x="4029075" y="531813"/>
            <a:ext cx="38100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" name="bg object 288"/>
          <p:cNvSpPr>
            <a:spLocks/>
          </p:cNvSpPr>
          <p:nvPr/>
        </p:nvSpPr>
        <p:spPr bwMode="auto">
          <a:xfrm>
            <a:off x="3992563" y="531813"/>
            <a:ext cx="36512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" name="bg object 289"/>
          <p:cNvSpPr>
            <a:spLocks/>
          </p:cNvSpPr>
          <p:nvPr/>
        </p:nvSpPr>
        <p:spPr bwMode="auto">
          <a:xfrm>
            <a:off x="3957638" y="531813"/>
            <a:ext cx="34925" cy="34925"/>
          </a:xfrm>
          <a:custGeom>
            <a:avLst/>
            <a:gdLst>
              <a:gd name="T0" fmla="*/ 35559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59 w 35560"/>
              <a:gd name="T7" fmla="*/ 34290 h 34290"/>
              <a:gd name="T8" fmla="*/ 35559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8" name="bg object 290"/>
          <p:cNvSpPr>
            <a:spLocks/>
          </p:cNvSpPr>
          <p:nvPr/>
        </p:nvSpPr>
        <p:spPr bwMode="auto">
          <a:xfrm>
            <a:off x="3921125" y="531813"/>
            <a:ext cx="36513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7D7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9" name="bg object 291"/>
          <p:cNvSpPr>
            <a:spLocks/>
          </p:cNvSpPr>
          <p:nvPr/>
        </p:nvSpPr>
        <p:spPr bwMode="auto">
          <a:xfrm>
            <a:off x="3884613" y="531813"/>
            <a:ext cx="36512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7C7C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0" name="bg object 292"/>
          <p:cNvSpPr>
            <a:spLocks/>
          </p:cNvSpPr>
          <p:nvPr/>
        </p:nvSpPr>
        <p:spPr bwMode="auto">
          <a:xfrm>
            <a:off x="3849688" y="531813"/>
            <a:ext cx="34925" cy="34925"/>
          </a:xfrm>
          <a:custGeom>
            <a:avLst/>
            <a:gdLst>
              <a:gd name="T0" fmla="*/ 35559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59 w 35560"/>
              <a:gd name="T7" fmla="*/ 34290 h 34290"/>
              <a:gd name="T8" fmla="*/ 35559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1" name="bg object 293"/>
          <p:cNvSpPr>
            <a:spLocks/>
          </p:cNvSpPr>
          <p:nvPr/>
        </p:nvSpPr>
        <p:spPr bwMode="auto">
          <a:xfrm>
            <a:off x="3813175" y="531813"/>
            <a:ext cx="36513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7A7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2" name="bg object 294"/>
          <p:cNvSpPr>
            <a:spLocks/>
          </p:cNvSpPr>
          <p:nvPr/>
        </p:nvSpPr>
        <p:spPr bwMode="auto">
          <a:xfrm>
            <a:off x="3775075" y="531813"/>
            <a:ext cx="38100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3" name="bg object 295"/>
          <p:cNvSpPr>
            <a:spLocks/>
          </p:cNvSpPr>
          <p:nvPr/>
        </p:nvSpPr>
        <p:spPr bwMode="auto">
          <a:xfrm>
            <a:off x="3740150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7878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4" name="bg object 296"/>
          <p:cNvSpPr>
            <a:spLocks/>
          </p:cNvSpPr>
          <p:nvPr/>
        </p:nvSpPr>
        <p:spPr bwMode="auto">
          <a:xfrm>
            <a:off x="3703638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5" name="bg object 297"/>
          <p:cNvSpPr>
            <a:spLocks/>
          </p:cNvSpPr>
          <p:nvPr/>
        </p:nvSpPr>
        <p:spPr bwMode="auto">
          <a:xfrm>
            <a:off x="3667125" y="531813"/>
            <a:ext cx="36513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7676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" name="bg object 298"/>
          <p:cNvSpPr>
            <a:spLocks/>
          </p:cNvSpPr>
          <p:nvPr/>
        </p:nvSpPr>
        <p:spPr bwMode="auto">
          <a:xfrm>
            <a:off x="3630613" y="531813"/>
            <a:ext cx="36512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7575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" name="bg object 299"/>
          <p:cNvSpPr>
            <a:spLocks/>
          </p:cNvSpPr>
          <p:nvPr/>
        </p:nvSpPr>
        <p:spPr bwMode="auto">
          <a:xfrm>
            <a:off x="3595688" y="531813"/>
            <a:ext cx="34925" cy="34925"/>
          </a:xfrm>
          <a:custGeom>
            <a:avLst/>
            <a:gdLst>
              <a:gd name="T0" fmla="*/ 35559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59 w 35560"/>
              <a:gd name="T7" fmla="*/ 34290 h 34290"/>
              <a:gd name="T8" fmla="*/ 35559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7474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8" name="bg object 300"/>
          <p:cNvSpPr>
            <a:spLocks/>
          </p:cNvSpPr>
          <p:nvPr/>
        </p:nvSpPr>
        <p:spPr bwMode="auto">
          <a:xfrm>
            <a:off x="3559175" y="531813"/>
            <a:ext cx="36513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7373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9" name="bg object 301"/>
          <p:cNvSpPr>
            <a:spLocks/>
          </p:cNvSpPr>
          <p:nvPr/>
        </p:nvSpPr>
        <p:spPr bwMode="auto">
          <a:xfrm>
            <a:off x="3521075" y="531813"/>
            <a:ext cx="38100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0" name="bg object 302"/>
          <p:cNvSpPr>
            <a:spLocks/>
          </p:cNvSpPr>
          <p:nvPr/>
        </p:nvSpPr>
        <p:spPr bwMode="auto">
          <a:xfrm>
            <a:off x="3486150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71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1" name="bg object 303"/>
          <p:cNvSpPr>
            <a:spLocks/>
          </p:cNvSpPr>
          <p:nvPr/>
        </p:nvSpPr>
        <p:spPr bwMode="auto">
          <a:xfrm>
            <a:off x="3449638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7070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2" name="bg object 304"/>
          <p:cNvSpPr>
            <a:spLocks/>
          </p:cNvSpPr>
          <p:nvPr/>
        </p:nvSpPr>
        <p:spPr bwMode="auto">
          <a:xfrm>
            <a:off x="3413125" y="531813"/>
            <a:ext cx="36513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6F6F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3" name="bg object 305"/>
          <p:cNvSpPr>
            <a:spLocks/>
          </p:cNvSpPr>
          <p:nvPr/>
        </p:nvSpPr>
        <p:spPr bwMode="auto">
          <a:xfrm>
            <a:off x="3376613" y="531813"/>
            <a:ext cx="36512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6E6E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4" name="bg object 306"/>
          <p:cNvSpPr>
            <a:spLocks/>
          </p:cNvSpPr>
          <p:nvPr/>
        </p:nvSpPr>
        <p:spPr bwMode="auto">
          <a:xfrm>
            <a:off x="3341688" y="531813"/>
            <a:ext cx="34925" cy="34925"/>
          </a:xfrm>
          <a:custGeom>
            <a:avLst/>
            <a:gdLst>
              <a:gd name="T0" fmla="*/ 35559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59 w 35560"/>
              <a:gd name="T7" fmla="*/ 34290 h 34290"/>
              <a:gd name="T8" fmla="*/ 35559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6D6D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5" name="bg object 307"/>
          <p:cNvSpPr>
            <a:spLocks/>
          </p:cNvSpPr>
          <p:nvPr/>
        </p:nvSpPr>
        <p:spPr bwMode="auto">
          <a:xfrm>
            <a:off x="3305175" y="531813"/>
            <a:ext cx="36513" cy="34925"/>
          </a:xfrm>
          <a:custGeom>
            <a:avLst/>
            <a:gdLst>
              <a:gd name="T0" fmla="*/ 36830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30 w 36829"/>
              <a:gd name="T7" fmla="*/ 34290 h 34290"/>
              <a:gd name="T8" fmla="*/ 36830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6C6C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6" name="bg object 308"/>
          <p:cNvSpPr>
            <a:spLocks/>
          </p:cNvSpPr>
          <p:nvPr/>
        </p:nvSpPr>
        <p:spPr bwMode="auto">
          <a:xfrm>
            <a:off x="3268663" y="531813"/>
            <a:ext cx="36512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6B6B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" name="bg object 309"/>
          <p:cNvSpPr>
            <a:spLocks/>
          </p:cNvSpPr>
          <p:nvPr/>
        </p:nvSpPr>
        <p:spPr bwMode="auto">
          <a:xfrm>
            <a:off x="3232150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6A6A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8" name="bg object 310"/>
          <p:cNvSpPr>
            <a:spLocks/>
          </p:cNvSpPr>
          <p:nvPr/>
        </p:nvSpPr>
        <p:spPr bwMode="auto">
          <a:xfrm>
            <a:off x="3197225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6969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9" name="bg object 311"/>
          <p:cNvSpPr>
            <a:spLocks/>
          </p:cNvSpPr>
          <p:nvPr/>
        </p:nvSpPr>
        <p:spPr bwMode="auto">
          <a:xfrm>
            <a:off x="3159125" y="531813"/>
            <a:ext cx="38100" cy="34925"/>
          </a:xfrm>
          <a:custGeom>
            <a:avLst/>
            <a:gdLst>
              <a:gd name="T0" fmla="*/ 36829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29 w 36830"/>
              <a:gd name="T7" fmla="*/ 34290 h 34290"/>
              <a:gd name="T8" fmla="*/ 36829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0" name="bg object 312"/>
          <p:cNvSpPr>
            <a:spLocks/>
          </p:cNvSpPr>
          <p:nvPr/>
        </p:nvSpPr>
        <p:spPr bwMode="auto">
          <a:xfrm>
            <a:off x="3124200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1" name="bg object 313"/>
          <p:cNvSpPr>
            <a:spLocks/>
          </p:cNvSpPr>
          <p:nvPr/>
        </p:nvSpPr>
        <p:spPr bwMode="auto">
          <a:xfrm>
            <a:off x="3051175" y="531813"/>
            <a:ext cx="73025" cy="34925"/>
          </a:xfrm>
          <a:custGeom>
            <a:avLst/>
            <a:gdLst>
              <a:gd name="T0" fmla="*/ 73660 w 73660"/>
              <a:gd name="T1" fmla="*/ 0 h 34290"/>
              <a:gd name="T2" fmla="*/ 36830 w 73660"/>
              <a:gd name="T3" fmla="*/ 0 h 34290"/>
              <a:gd name="T4" fmla="*/ 0 w 73660"/>
              <a:gd name="T5" fmla="*/ 0 h 34290"/>
              <a:gd name="T6" fmla="*/ 0 w 73660"/>
              <a:gd name="T7" fmla="*/ 34290 h 34290"/>
              <a:gd name="T8" fmla="*/ 36830 w 73660"/>
              <a:gd name="T9" fmla="*/ 34290 h 34290"/>
              <a:gd name="T10" fmla="*/ 73660 w 73660"/>
              <a:gd name="T11" fmla="*/ 34290 h 34290"/>
              <a:gd name="T12" fmla="*/ 73660 w 73660"/>
              <a:gd name="T13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660" h="34290">
                <a:moveTo>
                  <a:pt x="73660" y="0"/>
                </a:moveTo>
                <a:lnTo>
                  <a:pt x="36830" y="0"/>
                </a:ln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73660" y="34290"/>
                </a:lnTo>
                <a:lnTo>
                  <a:pt x="7366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2" name="bg object 314"/>
          <p:cNvSpPr>
            <a:spLocks/>
          </p:cNvSpPr>
          <p:nvPr/>
        </p:nvSpPr>
        <p:spPr bwMode="auto">
          <a:xfrm>
            <a:off x="3014663" y="531813"/>
            <a:ext cx="36512" cy="34925"/>
          </a:xfrm>
          <a:custGeom>
            <a:avLst/>
            <a:gdLst>
              <a:gd name="T0" fmla="*/ 35559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59 w 35560"/>
              <a:gd name="T7" fmla="*/ 34290 h 34290"/>
              <a:gd name="T8" fmla="*/ 35559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3" name="bg object 315"/>
          <p:cNvSpPr>
            <a:spLocks/>
          </p:cNvSpPr>
          <p:nvPr/>
        </p:nvSpPr>
        <p:spPr bwMode="auto">
          <a:xfrm>
            <a:off x="2978150" y="531813"/>
            <a:ext cx="36513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6363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4" name="bg object 316"/>
          <p:cNvSpPr>
            <a:spLocks/>
          </p:cNvSpPr>
          <p:nvPr/>
        </p:nvSpPr>
        <p:spPr bwMode="auto">
          <a:xfrm>
            <a:off x="2943225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62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5" name="bg object 317"/>
          <p:cNvSpPr>
            <a:spLocks/>
          </p:cNvSpPr>
          <p:nvPr/>
        </p:nvSpPr>
        <p:spPr bwMode="auto">
          <a:xfrm>
            <a:off x="2905125" y="531813"/>
            <a:ext cx="38100" cy="34925"/>
          </a:xfrm>
          <a:custGeom>
            <a:avLst/>
            <a:gdLst>
              <a:gd name="T0" fmla="*/ 36829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29 w 36830"/>
              <a:gd name="T7" fmla="*/ 34290 h 34290"/>
              <a:gd name="T8" fmla="*/ 36829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6" name="bg object 318"/>
          <p:cNvSpPr>
            <a:spLocks/>
          </p:cNvSpPr>
          <p:nvPr/>
        </p:nvSpPr>
        <p:spPr bwMode="auto">
          <a:xfrm>
            <a:off x="2870200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" name="bg object 319"/>
          <p:cNvSpPr>
            <a:spLocks/>
          </p:cNvSpPr>
          <p:nvPr/>
        </p:nvSpPr>
        <p:spPr bwMode="auto">
          <a:xfrm>
            <a:off x="2833688" y="531813"/>
            <a:ext cx="36512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8" name="bg object 320"/>
          <p:cNvSpPr>
            <a:spLocks/>
          </p:cNvSpPr>
          <p:nvPr/>
        </p:nvSpPr>
        <p:spPr bwMode="auto">
          <a:xfrm>
            <a:off x="2797175" y="531813"/>
            <a:ext cx="36513" cy="34925"/>
          </a:xfrm>
          <a:custGeom>
            <a:avLst/>
            <a:gdLst>
              <a:gd name="T0" fmla="*/ 35559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59 w 35560"/>
              <a:gd name="T7" fmla="*/ 34290 h 34290"/>
              <a:gd name="T8" fmla="*/ 35559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9" name="bg object 321"/>
          <p:cNvSpPr>
            <a:spLocks/>
          </p:cNvSpPr>
          <p:nvPr/>
        </p:nvSpPr>
        <p:spPr bwMode="auto">
          <a:xfrm>
            <a:off x="2760663" y="531813"/>
            <a:ext cx="36512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0" name="bg object 322"/>
          <p:cNvSpPr>
            <a:spLocks/>
          </p:cNvSpPr>
          <p:nvPr/>
        </p:nvSpPr>
        <p:spPr bwMode="auto">
          <a:xfrm>
            <a:off x="2725738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5C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1" name="bg object 323"/>
          <p:cNvSpPr>
            <a:spLocks/>
          </p:cNvSpPr>
          <p:nvPr/>
        </p:nvSpPr>
        <p:spPr bwMode="auto">
          <a:xfrm>
            <a:off x="2689225" y="531813"/>
            <a:ext cx="36513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2" name="bg object 324"/>
          <p:cNvSpPr>
            <a:spLocks/>
          </p:cNvSpPr>
          <p:nvPr/>
        </p:nvSpPr>
        <p:spPr bwMode="auto">
          <a:xfrm>
            <a:off x="2652713" y="531813"/>
            <a:ext cx="36512" cy="34925"/>
          </a:xfrm>
          <a:custGeom>
            <a:avLst/>
            <a:gdLst>
              <a:gd name="T0" fmla="*/ 35559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59 w 35560"/>
              <a:gd name="T7" fmla="*/ 34290 h 34290"/>
              <a:gd name="T8" fmla="*/ 35559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3" name="bg object 325"/>
          <p:cNvSpPr>
            <a:spLocks/>
          </p:cNvSpPr>
          <p:nvPr/>
        </p:nvSpPr>
        <p:spPr bwMode="auto">
          <a:xfrm>
            <a:off x="2616200" y="531813"/>
            <a:ext cx="36513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4" name="bg object 326"/>
          <p:cNvSpPr>
            <a:spLocks/>
          </p:cNvSpPr>
          <p:nvPr/>
        </p:nvSpPr>
        <p:spPr bwMode="auto">
          <a:xfrm>
            <a:off x="2579688" y="531813"/>
            <a:ext cx="36512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858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5" name="bg object 327"/>
          <p:cNvSpPr>
            <a:spLocks/>
          </p:cNvSpPr>
          <p:nvPr/>
        </p:nvSpPr>
        <p:spPr bwMode="auto">
          <a:xfrm>
            <a:off x="2543175" y="531813"/>
            <a:ext cx="36513" cy="34925"/>
          </a:xfrm>
          <a:custGeom>
            <a:avLst/>
            <a:gdLst>
              <a:gd name="T0" fmla="*/ 35559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59 w 35560"/>
              <a:gd name="T7" fmla="*/ 34290 h 34290"/>
              <a:gd name="T8" fmla="*/ 35559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6" name="bg object 328"/>
          <p:cNvSpPr>
            <a:spLocks/>
          </p:cNvSpPr>
          <p:nvPr/>
        </p:nvSpPr>
        <p:spPr bwMode="auto">
          <a:xfrm>
            <a:off x="2506663" y="531813"/>
            <a:ext cx="36512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" name="bg object 329"/>
          <p:cNvSpPr>
            <a:spLocks/>
          </p:cNvSpPr>
          <p:nvPr/>
        </p:nvSpPr>
        <p:spPr bwMode="auto">
          <a:xfrm>
            <a:off x="2471738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555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" name="bg object 330"/>
          <p:cNvSpPr>
            <a:spLocks/>
          </p:cNvSpPr>
          <p:nvPr/>
        </p:nvSpPr>
        <p:spPr bwMode="auto">
          <a:xfrm>
            <a:off x="2435225" y="531813"/>
            <a:ext cx="36513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9" name="bg object 331"/>
          <p:cNvSpPr>
            <a:spLocks/>
          </p:cNvSpPr>
          <p:nvPr/>
        </p:nvSpPr>
        <p:spPr bwMode="auto">
          <a:xfrm>
            <a:off x="2398713" y="531813"/>
            <a:ext cx="36512" cy="34925"/>
          </a:xfrm>
          <a:custGeom>
            <a:avLst/>
            <a:gdLst>
              <a:gd name="T0" fmla="*/ 35559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59 w 35560"/>
              <a:gd name="T7" fmla="*/ 34290 h 34290"/>
              <a:gd name="T8" fmla="*/ 35559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5353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0" name="bg object 332"/>
          <p:cNvSpPr>
            <a:spLocks/>
          </p:cNvSpPr>
          <p:nvPr/>
        </p:nvSpPr>
        <p:spPr bwMode="auto">
          <a:xfrm>
            <a:off x="2362200" y="531813"/>
            <a:ext cx="36513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1" name="bg object 333"/>
          <p:cNvSpPr>
            <a:spLocks/>
          </p:cNvSpPr>
          <p:nvPr/>
        </p:nvSpPr>
        <p:spPr bwMode="auto">
          <a:xfrm>
            <a:off x="2325688" y="531813"/>
            <a:ext cx="36512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2" name="bg object 334"/>
          <p:cNvSpPr>
            <a:spLocks/>
          </p:cNvSpPr>
          <p:nvPr/>
        </p:nvSpPr>
        <p:spPr bwMode="auto">
          <a:xfrm>
            <a:off x="2289175" y="531813"/>
            <a:ext cx="36513" cy="34925"/>
          </a:xfrm>
          <a:custGeom>
            <a:avLst/>
            <a:gdLst>
              <a:gd name="T0" fmla="*/ 35559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59 w 35560"/>
              <a:gd name="T7" fmla="*/ 34290 h 34290"/>
              <a:gd name="T8" fmla="*/ 35559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3" name="bg object 335"/>
          <p:cNvSpPr>
            <a:spLocks/>
          </p:cNvSpPr>
          <p:nvPr/>
        </p:nvSpPr>
        <p:spPr bwMode="auto">
          <a:xfrm>
            <a:off x="2252663" y="531813"/>
            <a:ext cx="36512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4" name="bg object 336"/>
          <p:cNvSpPr>
            <a:spLocks/>
          </p:cNvSpPr>
          <p:nvPr/>
        </p:nvSpPr>
        <p:spPr bwMode="auto">
          <a:xfrm>
            <a:off x="2217738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5" name="bg object 337"/>
          <p:cNvSpPr>
            <a:spLocks/>
          </p:cNvSpPr>
          <p:nvPr/>
        </p:nvSpPr>
        <p:spPr bwMode="auto">
          <a:xfrm>
            <a:off x="2181225" y="531813"/>
            <a:ext cx="36513" cy="34925"/>
          </a:xfrm>
          <a:custGeom>
            <a:avLst/>
            <a:gdLst>
              <a:gd name="T0" fmla="*/ 35559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59 w 35560"/>
              <a:gd name="T7" fmla="*/ 34290 h 34290"/>
              <a:gd name="T8" fmla="*/ 35559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6" name="bg object 338"/>
          <p:cNvSpPr>
            <a:spLocks/>
          </p:cNvSpPr>
          <p:nvPr/>
        </p:nvSpPr>
        <p:spPr bwMode="auto">
          <a:xfrm>
            <a:off x="2144713" y="531813"/>
            <a:ext cx="36512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" name="bg object 339"/>
          <p:cNvSpPr>
            <a:spLocks/>
          </p:cNvSpPr>
          <p:nvPr/>
        </p:nvSpPr>
        <p:spPr bwMode="auto">
          <a:xfrm>
            <a:off x="2108200" y="531813"/>
            <a:ext cx="36513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4B4B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" name="bg object 340"/>
          <p:cNvSpPr>
            <a:spLocks/>
          </p:cNvSpPr>
          <p:nvPr/>
        </p:nvSpPr>
        <p:spPr bwMode="auto">
          <a:xfrm>
            <a:off x="2073275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9" name="bg object 341"/>
          <p:cNvSpPr>
            <a:spLocks/>
          </p:cNvSpPr>
          <p:nvPr/>
        </p:nvSpPr>
        <p:spPr bwMode="auto">
          <a:xfrm>
            <a:off x="2035175" y="531813"/>
            <a:ext cx="38100" cy="34925"/>
          </a:xfrm>
          <a:custGeom>
            <a:avLst/>
            <a:gdLst>
              <a:gd name="T0" fmla="*/ 36829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29 w 36830"/>
              <a:gd name="T7" fmla="*/ 34290 h 34290"/>
              <a:gd name="T8" fmla="*/ 36829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0" name="bg object 342"/>
          <p:cNvSpPr>
            <a:spLocks/>
          </p:cNvSpPr>
          <p:nvPr/>
        </p:nvSpPr>
        <p:spPr bwMode="auto">
          <a:xfrm>
            <a:off x="2000250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1" name="bg object 343"/>
          <p:cNvSpPr>
            <a:spLocks/>
          </p:cNvSpPr>
          <p:nvPr/>
        </p:nvSpPr>
        <p:spPr bwMode="auto">
          <a:xfrm>
            <a:off x="1963738" y="531813"/>
            <a:ext cx="36512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4747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2" name="bg object 344"/>
          <p:cNvSpPr>
            <a:spLocks/>
          </p:cNvSpPr>
          <p:nvPr/>
        </p:nvSpPr>
        <p:spPr bwMode="auto">
          <a:xfrm>
            <a:off x="1927225" y="531813"/>
            <a:ext cx="36513" cy="34925"/>
          </a:xfrm>
          <a:custGeom>
            <a:avLst/>
            <a:gdLst>
              <a:gd name="T0" fmla="*/ 35559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59 w 35560"/>
              <a:gd name="T7" fmla="*/ 34290 h 34290"/>
              <a:gd name="T8" fmla="*/ 35559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3" name="bg object 345"/>
          <p:cNvSpPr>
            <a:spLocks/>
          </p:cNvSpPr>
          <p:nvPr/>
        </p:nvSpPr>
        <p:spPr bwMode="auto">
          <a:xfrm>
            <a:off x="1890713" y="531813"/>
            <a:ext cx="36512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4545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4" name="bg object 346"/>
          <p:cNvSpPr>
            <a:spLocks/>
          </p:cNvSpPr>
          <p:nvPr/>
        </p:nvSpPr>
        <p:spPr bwMode="auto">
          <a:xfrm>
            <a:off x="1854200" y="531813"/>
            <a:ext cx="36513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5" name="bg object 347"/>
          <p:cNvSpPr>
            <a:spLocks/>
          </p:cNvSpPr>
          <p:nvPr/>
        </p:nvSpPr>
        <p:spPr bwMode="auto">
          <a:xfrm>
            <a:off x="1819275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6" name="bg object 348"/>
          <p:cNvSpPr>
            <a:spLocks/>
          </p:cNvSpPr>
          <p:nvPr/>
        </p:nvSpPr>
        <p:spPr bwMode="auto">
          <a:xfrm>
            <a:off x="1781175" y="531813"/>
            <a:ext cx="38100" cy="34925"/>
          </a:xfrm>
          <a:custGeom>
            <a:avLst/>
            <a:gdLst>
              <a:gd name="T0" fmla="*/ 36829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29 w 36830"/>
              <a:gd name="T7" fmla="*/ 34290 h 34290"/>
              <a:gd name="T8" fmla="*/ 36829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" name="bg object 349"/>
          <p:cNvSpPr>
            <a:spLocks/>
          </p:cNvSpPr>
          <p:nvPr/>
        </p:nvSpPr>
        <p:spPr bwMode="auto">
          <a:xfrm>
            <a:off x="1746250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" name="bg object 350"/>
          <p:cNvSpPr>
            <a:spLocks/>
          </p:cNvSpPr>
          <p:nvPr/>
        </p:nvSpPr>
        <p:spPr bwMode="auto">
          <a:xfrm>
            <a:off x="1709738" y="531813"/>
            <a:ext cx="36512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" name="bg object 351"/>
          <p:cNvSpPr>
            <a:spLocks/>
          </p:cNvSpPr>
          <p:nvPr/>
        </p:nvSpPr>
        <p:spPr bwMode="auto">
          <a:xfrm>
            <a:off x="1673225" y="531813"/>
            <a:ext cx="36513" cy="34925"/>
          </a:xfrm>
          <a:custGeom>
            <a:avLst/>
            <a:gdLst>
              <a:gd name="T0" fmla="*/ 35559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59 w 35560"/>
              <a:gd name="T7" fmla="*/ 34290 h 34290"/>
              <a:gd name="T8" fmla="*/ 35559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" name="bg object 352"/>
          <p:cNvSpPr>
            <a:spLocks/>
          </p:cNvSpPr>
          <p:nvPr/>
        </p:nvSpPr>
        <p:spPr bwMode="auto">
          <a:xfrm>
            <a:off x="1636713" y="531813"/>
            <a:ext cx="36512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3E3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1" name="bg object 353"/>
          <p:cNvSpPr>
            <a:spLocks/>
          </p:cNvSpPr>
          <p:nvPr/>
        </p:nvSpPr>
        <p:spPr bwMode="auto">
          <a:xfrm>
            <a:off x="1601788" y="531813"/>
            <a:ext cx="34925" cy="34925"/>
          </a:xfrm>
          <a:custGeom>
            <a:avLst/>
            <a:gdLst>
              <a:gd name="T0" fmla="*/ 35560 w 35560"/>
              <a:gd name="T1" fmla="*/ 0 h 34290"/>
              <a:gd name="T2" fmla="*/ 0 w 35560"/>
              <a:gd name="T3" fmla="*/ 0 h 34290"/>
              <a:gd name="T4" fmla="*/ 0 w 35560"/>
              <a:gd name="T5" fmla="*/ 34290 h 34290"/>
              <a:gd name="T6" fmla="*/ 35560 w 35560"/>
              <a:gd name="T7" fmla="*/ 34290 h 34290"/>
              <a:gd name="T8" fmla="*/ 35560 w 3556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2" name="bg object 354"/>
          <p:cNvSpPr>
            <a:spLocks/>
          </p:cNvSpPr>
          <p:nvPr/>
        </p:nvSpPr>
        <p:spPr bwMode="auto">
          <a:xfrm>
            <a:off x="1565275" y="531813"/>
            <a:ext cx="36513" cy="34925"/>
          </a:xfrm>
          <a:custGeom>
            <a:avLst/>
            <a:gdLst>
              <a:gd name="T0" fmla="*/ 36829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29 w 36830"/>
              <a:gd name="T7" fmla="*/ 34290 h 34290"/>
              <a:gd name="T8" fmla="*/ 36829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3" name="bg object 355"/>
          <p:cNvSpPr>
            <a:spLocks/>
          </p:cNvSpPr>
          <p:nvPr/>
        </p:nvSpPr>
        <p:spPr bwMode="auto">
          <a:xfrm>
            <a:off x="1528763" y="531813"/>
            <a:ext cx="36512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3B3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4" name="bg object 356"/>
          <p:cNvSpPr>
            <a:spLocks/>
          </p:cNvSpPr>
          <p:nvPr/>
        </p:nvSpPr>
        <p:spPr bwMode="auto">
          <a:xfrm>
            <a:off x="1492250" y="531813"/>
            <a:ext cx="36513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5" name="bg object 357"/>
          <p:cNvSpPr>
            <a:spLocks/>
          </p:cNvSpPr>
          <p:nvPr/>
        </p:nvSpPr>
        <p:spPr bwMode="auto">
          <a:xfrm>
            <a:off x="1457325" y="531813"/>
            <a:ext cx="34925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3939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6" name="bg object 358"/>
          <p:cNvSpPr>
            <a:spLocks/>
          </p:cNvSpPr>
          <p:nvPr/>
        </p:nvSpPr>
        <p:spPr bwMode="auto">
          <a:xfrm>
            <a:off x="1419225" y="531813"/>
            <a:ext cx="38100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7" name="bg object 359"/>
          <p:cNvSpPr>
            <a:spLocks/>
          </p:cNvSpPr>
          <p:nvPr/>
        </p:nvSpPr>
        <p:spPr bwMode="auto">
          <a:xfrm>
            <a:off x="1382713" y="531813"/>
            <a:ext cx="36512" cy="34925"/>
          </a:xfrm>
          <a:custGeom>
            <a:avLst/>
            <a:gdLst>
              <a:gd name="T0" fmla="*/ 36829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29 w 36830"/>
              <a:gd name="T7" fmla="*/ 34290 h 34290"/>
              <a:gd name="T8" fmla="*/ 36829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3737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" name="bg object 360"/>
          <p:cNvSpPr>
            <a:spLocks/>
          </p:cNvSpPr>
          <p:nvPr/>
        </p:nvSpPr>
        <p:spPr bwMode="auto">
          <a:xfrm>
            <a:off x="1347788" y="531813"/>
            <a:ext cx="34925" cy="34925"/>
          </a:xfrm>
          <a:custGeom>
            <a:avLst/>
            <a:gdLst>
              <a:gd name="T0" fmla="*/ 35560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60 w 35559"/>
              <a:gd name="T7" fmla="*/ 34290 h 34290"/>
              <a:gd name="T8" fmla="*/ 35560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363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9" name="bg object 361"/>
          <p:cNvSpPr>
            <a:spLocks/>
          </p:cNvSpPr>
          <p:nvPr/>
        </p:nvSpPr>
        <p:spPr bwMode="auto">
          <a:xfrm>
            <a:off x="1311275" y="531813"/>
            <a:ext cx="36513" cy="34925"/>
          </a:xfrm>
          <a:custGeom>
            <a:avLst/>
            <a:gdLst>
              <a:gd name="T0" fmla="*/ 36829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29 w 36830"/>
              <a:gd name="T7" fmla="*/ 34290 h 34290"/>
              <a:gd name="T8" fmla="*/ 36829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0" name="bg object 362"/>
          <p:cNvSpPr>
            <a:spLocks/>
          </p:cNvSpPr>
          <p:nvPr/>
        </p:nvSpPr>
        <p:spPr bwMode="auto">
          <a:xfrm>
            <a:off x="1274763" y="531813"/>
            <a:ext cx="36512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3434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1" name="bg object 363"/>
          <p:cNvSpPr>
            <a:spLocks/>
          </p:cNvSpPr>
          <p:nvPr/>
        </p:nvSpPr>
        <p:spPr bwMode="auto">
          <a:xfrm>
            <a:off x="1203325" y="531813"/>
            <a:ext cx="71438" cy="34925"/>
          </a:xfrm>
          <a:custGeom>
            <a:avLst/>
            <a:gdLst>
              <a:gd name="T0" fmla="*/ 72390 w 72390"/>
              <a:gd name="T1" fmla="*/ 0 h 34290"/>
              <a:gd name="T2" fmla="*/ 35560 w 72390"/>
              <a:gd name="T3" fmla="*/ 0 h 34290"/>
              <a:gd name="T4" fmla="*/ 0 w 72390"/>
              <a:gd name="T5" fmla="*/ 0 h 34290"/>
              <a:gd name="T6" fmla="*/ 0 w 72390"/>
              <a:gd name="T7" fmla="*/ 34290 h 34290"/>
              <a:gd name="T8" fmla="*/ 35560 w 72390"/>
              <a:gd name="T9" fmla="*/ 34290 h 34290"/>
              <a:gd name="T10" fmla="*/ 72390 w 72390"/>
              <a:gd name="T11" fmla="*/ 34290 h 34290"/>
              <a:gd name="T12" fmla="*/ 72390 w 72390"/>
              <a:gd name="T13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390" h="34290">
                <a:moveTo>
                  <a:pt x="72390" y="0"/>
                </a:moveTo>
                <a:lnTo>
                  <a:pt x="35560" y="0"/>
                </a:ln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72390" y="34290"/>
                </a:lnTo>
                <a:lnTo>
                  <a:pt x="7239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2" name="bg object 364"/>
          <p:cNvSpPr>
            <a:spLocks/>
          </p:cNvSpPr>
          <p:nvPr/>
        </p:nvSpPr>
        <p:spPr bwMode="auto">
          <a:xfrm>
            <a:off x="1165225" y="531813"/>
            <a:ext cx="38100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313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3" name="bg object 365"/>
          <p:cNvSpPr>
            <a:spLocks/>
          </p:cNvSpPr>
          <p:nvPr/>
        </p:nvSpPr>
        <p:spPr bwMode="auto">
          <a:xfrm>
            <a:off x="1130300" y="531813"/>
            <a:ext cx="34925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4" name="bg object 366"/>
          <p:cNvSpPr>
            <a:spLocks/>
          </p:cNvSpPr>
          <p:nvPr/>
        </p:nvSpPr>
        <p:spPr bwMode="auto">
          <a:xfrm>
            <a:off x="1093788" y="531813"/>
            <a:ext cx="36512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5" name="bg object 367"/>
          <p:cNvSpPr>
            <a:spLocks/>
          </p:cNvSpPr>
          <p:nvPr/>
        </p:nvSpPr>
        <p:spPr bwMode="auto">
          <a:xfrm>
            <a:off x="1057275" y="531813"/>
            <a:ext cx="36513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6" name="bg object 368"/>
          <p:cNvSpPr>
            <a:spLocks/>
          </p:cNvSpPr>
          <p:nvPr/>
        </p:nvSpPr>
        <p:spPr bwMode="auto">
          <a:xfrm>
            <a:off x="1020763" y="531813"/>
            <a:ext cx="36512" cy="34925"/>
          </a:xfrm>
          <a:custGeom>
            <a:avLst/>
            <a:gdLst>
              <a:gd name="T0" fmla="*/ 36829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29 w 36830"/>
              <a:gd name="T7" fmla="*/ 34290 h 34290"/>
              <a:gd name="T8" fmla="*/ 36829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2D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7" name="bg object 369"/>
          <p:cNvSpPr>
            <a:spLocks/>
          </p:cNvSpPr>
          <p:nvPr/>
        </p:nvSpPr>
        <p:spPr bwMode="auto">
          <a:xfrm>
            <a:off x="985838" y="531813"/>
            <a:ext cx="34925" cy="34925"/>
          </a:xfrm>
          <a:custGeom>
            <a:avLst/>
            <a:gdLst>
              <a:gd name="T0" fmla="*/ 35560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60 w 35559"/>
              <a:gd name="T7" fmla="*/ 34290 h 34290"/>
              <a:gd name="T8" fmla="*/ 35560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" name="bg object 370"/>
          <p:cNvSpPr>
            <a:spLocks/>
          </p:cNvSpPr>
          <p:nvPr/>
        </p:nvSpPr>
        <p:spPr bwMode="auto">
          <a:xfrm>
            <a:off x="949325" y="531813"/>
            <a:ext cx="36513" cy="34925"/>
          </a:xfrm>
          <a:custGeom>
            <a:avLst/>
            <a:gdLst>
              <a:gd name="T0" fmla="*/ 36829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29 w 36830"/>
              <a:gd name="T7" fmla="*/ 34290 h 34290"/>
              <a:gd name="T8" fmla="*/ 36829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9" name="bg object 371"/>
          <p:cNvSpPr>
            <a:spLocks/>
          </p:cNvSpPr>
          <p:nvPr/>
        </p:nvSpPr>
        <p:spPr bwMode="auto">
          <a:xfrm>
            <a:off x="911225" y="531813"/>
            <a:ext cx="38100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0" name="bg object 372"/>
          <p:cNvSpPr>
            <a:spLocks/>
          </p:cNvSpPr>
          <p:nvPr/>
        </p:nvSpPr>
        <p:spPr bwMode="auto">
          <a:xfrm>
            <a:off x="876300" y="531813"/>
            <a:ext cx="34925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1" name="bg object 373"/>
          <p:cNvSpPr>
            <a:spLocks/>
          </p:cNvSpPr>
          <p:nvPr/>
        </p:nvSpPr>
        <p:spPr bwMode="auto">
          <a:xfrm>
            <a:off x="839788" y="531813"/>
            <a:ext cx="36512" cy="34925"/>
          </a:xfrm>
          <a:custGeom>
            <a:avLst/>
            <a:gdLst>
              <a:gd name="T0" fmla="*/ 36830 w 36830"/>
              <a:gd name="T1" fmla="*/ 0 h 34290"/>
              <a:gd name="T2" fmla="*/ 0 w 36830"/>
              <a:gd name="T3" fmla="*/ 0 h 34290"/>
              <a:gd name="T4" fmla="*/ 0 w 36830"/>
              <a:gd name="T5" fmla="*/ 34290 h 34290"/>
              <a:gd name="T6" fmla="*/ 36830 w 36830"/>
              <a:gd name="T7" fmla="*/ 34290 h 34290"/>
              <a:gd name="T8" fmla="*/ 36830 w 36830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2" name="bg object 374"/>
          <p:cNvSpPr>
            <a:spLocks/>
          </p:cNvSpPr>
          <p:nvPr/>
        </p:nvSpPr>
        <p:spPr bwMode="auto">
          <a:xfrm>
            <a:off x="803275" y="531813"/>
            <a:ext cx="36513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3" name="bg object 375"/>
          <p:cNvSpPr>
            <a:spLocks/>
          </p:cNvSpPr>
          <p:nvPr/>
        </p:nvSpPr>
        <p:spPr bwMode="auto">
          <a:xfrm>
            <a:off x="766763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4" name="bg object 376"/>
          <p:cNvSpPr>
            <a:spLocks/>
          </p:cNvSpPr>
          <p:nvPr/>
        </p:nvSpPr>
        <p:spPr bwMode="auto">
          <a:xfrm>
            <a:off x="731838" y="531813"/>
            <a:ext cx="34925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5" name="bg object 377"/>
          <p:cNvSpPr>
            <a:spLocks/>
          </p:cNvSpPr>
          <p:nvPr/>
        </p:nvSpPr>
        <p:spPr bwMode="auto">
          <a:xfrm>
            <a:off x="695325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6" name="bg object 378"/>
          <p:cNvSpPr>
            <a:spLocks/>
          </p:cNvSpPr>
          <p:nvPr/>
        </p:nvSpPr>
        <p:spPr bwMode="auto">
          <a:xfrm>
            <a:off x="658813" y="531813"/>
            <a:ext cx="36512" cy="34925"/>
          </a:xfrm>
          <a:custGeom>
            <a:avLst/>
            <a:gdLst>
              <a:gd name="T0" fmla="*/ 35560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60 w 35559"/>
              <a:gd name="T7" fmla="*/ 34290 h 34290"/>
              <a:gd name="T8" fmla="*/ 35560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23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7" name="bg object 379"/>
          <p:cNvSpPr>
            <a:spLocks/>
          </p:cNvSpPr>
          <p:nvPr/>
        </p:nvSpPr>
        <p:spPr bwMode="auto">
          <a:xfrm>
            <a:off x="622300" y="531813"/>
            <a:ext cx="36513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" name="bg object 380"/>
          <p:cNvSpPr>
            <a:spLocks/>
          </p:cNvSpPr>
          <p:nvPr/>
        </p:nvSpPr>
        <p:spPr bwMode="auto">
          <a:xfrm>
            <a:off x="585788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" name="bg object 381"/>
          <p:cNvSpPr>
            <a:spLocks/>
          </p:cNvSpPr>
          <p:nvPr/>
        </p:nvSpPr>
        <p:spPr bwMode="auto">
          <a:xfrm>
            <a:off x="549275" y="531813"/>
            <a:ext cx="36513" cy="34925"/>
          </a:xfrm>
          <a:custGeom>
            <a:avLst/>
            <a:gdLst>
              <a:gd name="T0" fmla="*/ 35560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60 w 35559"/>
              <a:gd name="T7" fmla="*/ 34290 h 34290"/>
              <a:gd name="T8" fmla="*/ 35560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0" name="bg object 382"/>
          <p:cNvSpPr>
            <a:spLocks/>
          </p:cNvSpPr>
          <p:nvPr/>
        </p:nvSpPr>
        <p:spPr bwMode="auto">
          <a:xfrm>
            <a:off x="514350" y="531813"/>
            <a:ext cx="34925" cy="34925"/>
          </a:xfrm>
          <a:custGeom>
            <a:avLst/>
            <a:gdLst>
              <a:gd name="T0" fmla="*/ 35559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59 w 35559"/>
              <a:gd name="T7" fmla="*/ 34290 h 34290"/>
              <a:gd name="T8" fmla="*/ 35559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1" name="bg object 383"/>
          <p:cNvSpPr>
            <a:spLocks/>
          </p:cNvSpPr>
          <p:nvPr/>
        </p:nvSpPr>
        <p:spPr bwMode="auto">
          <a:xfrm>
            <a:off x="477838" y="531813"/>
            <a:ext cx="36512" cy="34925"/>
          </a:xfrm>
          <a:custGeom>
            <a:avLst/>
            <a:gdLst>
              <a:gd name="T0" fmla="*/ 36829 w 36829"/>
              <a:gd name="T1" fmla="*/ 0 h 34290"/>
              <a:gd name="T2" fmla="*/ 0 w 36829"/>
              <a:gd name="T3" fmla="*/ 0 h 34290"/>
              <a:gd name="T4" fmla="*/ 0 w 36829"/>
              <a:gd name="T5" fmla="*/ 34290 h 34290"/>
              <a:gd name="T6" fmla="*/ 36829 w 36829"/>
              <a:gd name="T7" fmla="*/ 34290 h 34290"/>
              <a:gd name="T8" fmla="*/ 36829 w 3682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2" name="bg object 384"/>
          <p:cNvSpPr>
            <a:spLocks/>
          </p:cNvSpPr>
          <p:nvPr/>
        </p:nvSpPr>
        <p:spPr bwMode="auto">
          <a:xfrm>
            <a:off x="441325" y="531813"/>
            <a:ext cx="36513" cy="34925"/>
          </a:xfrm>
          <a:custGeom>
            <a:avLst/>
            <a:gdLst>
              <a:gd name="T0" fmla="*/ 35560 w 35559"/>
              <a:gd name="T1" fmla="*/ 0 h 34290"/>
              <a:gd name="T2" fmla="*/ 0 w 35559"/>
              <a:gd name="T3" fmla="*/ 0 h 34290"/>
              <a:gd name="T4" fmla="*/ 0 w 35559"/>
              <a:gd name="T5" fmla="*/ 34290 h 34290"/>
              <a:gd name="T6" fmla="*/ 35560 w 35559"/>
              <a:gd name="T7" fmla="*/ 34290 h 34290"/>
              <a:gd name="T8" fmla="*/ 35560 w 35559"/>
              <a:gd name="T9" fmla="*/ 0 h 3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1D1D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3" name="bg object 385"/>
          <p:cNvSpPr>
            <a:spLocks/>
          </p:cNvSpPr>
          <p:nvPr/>
        </p:nvSpPr>
        <p:spPr bwMode="auto">
          <a:xfrm>
            <a:off x="457200" y="2971800"/>
            <a:ext cx="8153400" cy="0"/>
          </a:xfrm>
          <a:custGeom>
            <a:avLst/>
            <a:gdLst>
              <a:gd name="T0" fmla="*/ 0 w 8153400"/>
              <a:gd name="T1" fmla="*/ 8153400 w 8153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noFill/>
          <a:ln w="76194">
            <a:solidFill>
              <a:srgbClr val="009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5490" y="2320290"/>
            <a:ext cx="7653019" cy="4521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74" name="Holder 4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75" name="Holder 5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8CE17F-E73B-4790-9055-5A78E72AD2BC}" type="datetimeFigureOut">
              <a:rPr lang="en-US"/>
              <a:pPr>
                <a:defRPr/>
              </a:pPr>
              <a:t>1/14/2021</a:t>
            </a:fld>
            <a:endParaRPr lang="en-US"/>
          </a:p>
        </p:txBody>
      </p:sp>
      <p:sp>
        <p:nvSpPr>
          <p:cNvPr id="376" name="Holder 6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marL="12700">
              <a:lnSpc>
                <a:spcPts val="2310"/>
              </a:lnSpc>
              <a:defRPr sz="2000" b="1" i="0" spc="-5" dirty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2.</a:t>
            </a:r>
            <a:fld id="{AB2548EA-680B-431C-A86A-3EF853CDE6D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480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6A790-4EA6-4FAC-804B-B8C17CBFDF78}" type="datetimeFigureOut">
              <a:rPr lang="en-US"/>
              <a:pPr>
                <a:defRPr/>
              </a:pPr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31A95-C59E-4816-98D5-962A643C51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60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7" r="22244" b="5171"/>
          <a:stretch>
            <a:fillRect/>
          </a:stretch>
        </p:blipFill>
        <p:spPr bwMode="auto">
          <a:xfrm>
            <a:off x="7486650" y="136525"/>
            <a:ext cx="153035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5"/>
            <a:ext cx="3219450" cy="1716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4169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925AF-2AA1-4E49-BA74-66D12F871AA9}" type="datetimeFigureOut">
              <a:rPr lang="en-US"/>
              <a:pPr>
                <a:defRPr/>
              </a:pPr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4EB4-FFF3-4DBA-8912-CE92F746F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2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1BA0B-D35C-406D-AE27-67E7E8F30102}" type="datetimeFigureOut">
              <a:rPr lang="en-US"/>
              <a:pPr>
                <a:defRPr/>
              </a:pPr>
              <a:t>1/14/2021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EE47E-1725-47AC-A1FB-74AC338FB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55364-5F1A-4842-AD6C-EFFE03DF75B4}" type="datetimeFigureOut">
              <a:rPr lang="en-US"/>
              <a:pPr>
                <a:defRPr/>
              </a:pPr>
              <a:t>1/14/2021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F32CC-FE8E-4EF5-9DA4-1C659B3B3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009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324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2975" y="2892425"/>
            <a:ext cx="4718050" cy="1073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342B-27B9-45AB-8587-D99910BE0D41}" type="datetimeFigureOut">
              <a:rPr lang="en-US"/>
              <a:pPr>
                <a:defRPr/>
              </a:pPr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91AB6-4740-4573-A281-C21AC2029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9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BBD92-13F9-4BD6-B450-8C24B63FA0CD}" type="datetimeFigureOut">
              <a:rPr lang="en-US"/>
              <a:pPr>
                <a:defRPr/>
              </a:pPr>
              <a:t>1/14/2021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E15AE-E422-4372-8C9E-D3BD139D2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7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2C0020C-6758-48FB-B1CE-A03609975421}" type="datetimeFigureOut">
              <a:rPr lang="en-US"/>
              <a:pPr>
                <a:defRPr/>
              </a:pPr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9181A38-01D7-4B6A-A25F-30E8BB9D9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01" r:id="rId3"/>
    <p:sldLayoutId id="2147483702" r:id="rId4"/>
    <p:sldLayoutId id="2147483703" r:id="rId5"/>
    <p:sldLayoutId id="2147483710" r:id="rId6"/>
    <p:sldLayoutId id="2147483711" r:id="rId7"/>
    <p:sldLayoutId id="2147483712" r:id="rId8"/>
    <p:sldLayoutId id="2147483704" r:id="rId9"/>
    <p:sldLayoutId id="2147483705" r:id="rId10"/>
    <p:sldLayoutId id="2147483706" r:id="rId11"/>
    <p:sldLayoutId id="2147483707" r:id="rId12"/>
    <p:sldLayoutId id="2147483714" r:id="rId13"/>
    <p:sldLayoutId id="2147483715" r:id="rId14"/>
    <p:sldLayoutId id="2147483716" r:id="rId1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key features</a:t>
            </a:r>
          </a:p>
        </p:txBody>
      </p:sp>
      <p:sp>
        <p:nvSpPr>
          <p:cNvPr id="4" name="Oval 3"/>
          <p:cNvSpPr/>
          <p:nvPr/>
        </p:nvSpPr>
        <p:spPr>
          <a:xfrm>
            <a:off x="1807517" y="2457241"/>
            <a:ext cx="1791222" cy="7891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Addressing</a:t>
            </a:r>
          </a:p>
        </p:txBody>
      </p:sp>
      <p:sp>
        <p:nvSpPr>
          <p:cNvPr id="5" name="Oval 4"/>
          <p:cNvSpPr/>
          <p:nvPr/>
        </p:nvSpPr>
        <p:spPr>
          <a:xfrm>
            <a:off x="1753644" y="3523712"/>
            <a:ext cx="1791222" cy="7891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</p:txBody>
      </p:sp>
      <p:sp>
        <p:nvSpPr>
          <p:cNvPr id="6" name="Oval 5"/>
          <p:cNvSpPr/>
          <p:nvPr/>
        </p:nvSpPr>
        <p:spPr>
          <a:xfrm>
            <a:off x="3496752" y="4406796"/>
            <a:ext cx="1791222" cy="7891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Resolution</a:t>
            </a:r>
          </a:p>
        </p:txBody>
      </p:sp>
      <p:sp>
        <p:nvSpPr>
          <p:cNvPr id="7" name="Oval 6"/>
          <p:cNvSpPr/>
          <p:nvPr/>
        </p:nvSpPr>
        <p:spPr>
          <a:xfrm>
            <a:off x="5351600" y="3649571"/>
            <a:ext cx="2139959" cy="7572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Flow and Error Control</a:t>
            </a:r>
          </a:p>
        </p:txBody>
      </p:sp>
      <p:sp>
        <p:nvSpPr>
          <p:cNvPr id="8" name="Oval 7"/>
          <p:cNvSpPr/>
          <p:nvPr/>
        </p:nvSpPr>
        <p:spPr>
          <a:xfrm>
            <a:off x="5389961" y="2470593"/>
            <a:ext cx="1791222" cy="7891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Interoperability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3544866" y="2931090"/>
            <a:ext cx="1893421" cy="147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Five Important issues on the network</a:t>
            </a:r>
          </a:p>
        </p:txBody>
      </p:sp>
    </p:spTree>
    <p:extLst>
      <p:ext uri="{BB962C8B-B14F-4D97-AF65-F5344CB8AC3E}">
        <p14:creationId xmlns:p14="http://schemas.microsoft.com/office/powerpoint/2010/main" val="147087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Addressing</a:t>
            </a:r>
          </a:p>
          <a:p>
            <a:pPr marL="0" indent="0">
              <a:buNone/>
            </a:pPr>
            <a:r>
              <a:rPr lang="en-US" dirty="0"/>
              <a:t> 	To known MAC address if IP address is known.</a:t>
            </a:r>
          </a:p>
          <a:p>
            <a:pPr marL="0" indent="0">
              <a:buNone/>
            </a:pPr>
            <a:r>
              <a:rPr lang="en-US" dirty="0"/>
              <a:t>		or</a:t>
            </a:r>
          </a:p>
          <a:p>
            <a:pPr marL="0" indent="0">
              <a:buNone/>
            </a:pPr>
            <a:r>
              <a:rPr lang="en-US" dirty="0"/>
              <a:t>	To known IP address if MAC address is present.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key features</a:t>
            </a:r>
          </a:p>
        </p:txBody>
      </p:sp>
    </p:spTree>
    <p:extLst>
      <p:ext uri="{BB962C8B-B14F-4D97-AF65-F5344CB8AC3E}">
        <p14:creationId xmlns:p14="http://schemas.microsoft.com/office/powerpoint/2010/main" val="248205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packet will move</a:t>
            </a:r>
          </a:p>
          <a:p>
            <a:pPr>
              <a:lnSpc>
                <a:spcPct val="150000"/>
              </a:lnSpc>
            </a:pPr>
            <a:r>
              <a:rPr lang="en-US" dirty="0"/>
              <a:t>Which path it will take to reach to the destination.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114326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16" t="13649" r="17117" b="20911"/>
          <a:stretch/>
        </p:blipFill>
        <p:spPr>
          <a:xfrm>
            <a:off x="157625" y="1665962"/>
            <a:ext cx="8649790" cy="42839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</p:spTree>
    <p:extLst>
      <p:ext uri="{BB962C8B-B14F-4D97-AF65-F5344CB8AC3E}">
        <p14:creationId xmlns:p14="http://schemas.microsoft.com/office/powerpoint/2010/main" val="167676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Whatever data is moving from source to destination that must be error free.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Packet will loss due to speed. So flow control is required.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and Error Control</a:t>
            </a:r>
          </a:p>
        </p:txBody>
      </p:sp>
      <p:sp>
        <p:nvSpPr>
          <p:cNvPr id="4" name="Rectangle 3"/>
          <p:cNvSpPr/>
          <p:nvPr/>
        </p:nvSpPr>
        <p:spPr>
          <a:xfrm>
            <a:off x="964504" y="3156559"/>
            <a:ext cx="1878904" cy="111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Sending data with 10MBPS SPEED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77211" y="3156559"/>
            <a:ext cx="1878904" cy="111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 data with 2MBPS SPEED</a:t>
            </a:r>
          </a:p>
        </p:txBody>
      </p:sp>
      <p:sp>
        <p:nvSpPr>
          <p:cNvPr id="6" name="Arc 5"/>
          <p:cNvSpPr/>
          <p:nvPr/>
        </p:nvSpPr>
        <p:spPr>
          <a:xfrm>
            <a:off x="2843408" y="2542784"/>
            <a:ext cx="3219189" cy="2167002"/>
          </a:xfrm>
          <a:prstGeom prst="arc">
            <a:avLst>
              <a:gd name="adj1" fmla="val 1053381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70542" y="2417523"/>
            <a:ext cx="250521" cy="125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020855" y="2542784"/>
            <a:ext cx="112734" cy="22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73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Different protocols, different countries or different devices would also be able to communicate with one another.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Interoperability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5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3BD985-EBE8-4D68-9BE9-E7B055A2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Bahnschrift SemiBold" panose="020B0502040204020203"/>
              </a:rPr>
              <a:t>TCP/IP </a:t>
            </a:r>
            <a:r>
              <a:rPr lang="en-US" dirty="0">
                <a:latin typeface="Bahnschrift SemiBold" panose="020B0502040204020203"/>
              </a:rPr>
              <a:t>and OSI</a:t>
            </a:r>
            <a:r>
              <a:rPr lang="en-US" spc="-25" dirty="0">
                <a:latin typeface="Bahnschrift SemiBold" panose="020B0502040204020203"/>
              </a:rPr>
              <a:t> </a:t>
            </a:r>
            <a:r>
              <a:rPr lang="en-US" dirty="0">
                <a:latin typeface="Bahnschrift SemiBold" panose="020B0502040204020203"/>
              </a:rPr>
              <a:t>model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059115-56A4-4067-B45F-A222FD0B1A04}"/>
              </a:ext>
            </a:extLst>
          </p:cNvPr>
          <p:cNvGrpSpPr/>
          <p:nvPr/>
        </p:nvGrpSpPr>
        <p:grpSpPr>
          <a:xfrm>
            <a:off x="226806" y="1366065"/>
            <a:ext cx="8740300" cy="5091469"/>
            <a:chOff x="3069863" y="1415024"/>
            <a:chExt cx="2957529" cy="509146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866B27-3995-432F-88C6-2A744B0351DB}"/>
                </a:ext>
              </a:extLst>
            </p:cNvPr>
            <p:cNvSpPr/>
            <p:nvPr/>
          </p:nvSpPr>
          <p:spPr>
            <a:xfrm>
              <a:off x="3069863" y="1415024"/>
              <a:ext cx="2957529" cy="4624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Application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B3E637-28F9-4C19-B93C-357E80F5F225}"/>
                </a:ext>
              </a:extLst>
            </p:cNvPr>
            <p:cNvSpPr/>
            <p:nvPr/>
          </p:nvSpPr>
          <p:spPr>
            <a:xfrm>
              <a:off x="3077804" y="2159324"/>
              <a:ext cx="2928071" cy="4624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Presentation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F69DF3-A144-42B0-9F6A-8CBF62C062F8}"/>
                </a:ext>
              </a:extLst>
            </p:cNvPr>
            <p:cNvSpPr/>
            <p:nvPr/>
          </p:nvSpPr>
          <p:spPr>
            <a:xfrm>
              <a:off x="3077804" y="2937842"/>
              <a:ext cx="2928071" cy="4624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Session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89645-A4AC-459C-B62A-B7DA86F5CBF7}"/>
                </a:ext>
              </a:extLst>
            </p:cNvPr>
            <p:cNvSpPr/>
            <p:nvPr/>
          </p:nvSpPr>
          <p:spPr>
            <a:xfrm>
              <a:off x="3077804" y="3717087"/>
              <a:ext cx="2928071" cy="4624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Transport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B7E853-C89C-4589-936E-273E4E0C1966}"/>
                </a:ext>
              </a:extLst>
            </p:cNvPr>
            <p:cNvSpPr/>
            <p:nvPr/>
          </p:nvSpPr>
          <p:spPr>
            <a:xfrm>
              <a:off x="3077804" y="4320084"/>
              <a:ext cx="2928071" cy="10126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Network</a:t>
              </a:r>
            </a:p>
            <a:p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(Internet)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D04AF9-0BB8-4DEF-B29C-67D99CC63EFB}"/>
                </a:ext>
              </a:extLst>
            </p:cNvPr>
            <p:cNvSpPr/>
            <p:nvPr/>
          </p:nvSpPr>
          <p:spPr>
            <a:xfrm>
              <a:off x="3077804" y="5454776"/>
              <a:ext cx="2928071" cy="4624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Data link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385899-E836-4981-8E46-AD8C826091CA}"/>
                </a:ext>
              </a:extLst>
            </p:cNvPr>
            <p:cNvSpPr/>
            <p:nvPr/>
          </p:nvSpPr>
          <p:spPr>
            <a:xfrm>
              <a:off x="3077804" y="6044007"/>
              <a:ext cx="2928071" cy="4624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Physical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93DDFC-D6F1-4D30-9BE1-D24B2829C153}"/>
              </a:ext>
            </a:extLst>
          </p:cNvPr>
          <p:cNvGrpSpPr/>
          <p:nvPr/>
        </p:nvGrpSpPr>
        <p:grpSpPr>
          <a:xfrm>
            <a:off x="2111857" y="1285420"/>
            <a:ext cx="6830293" cy="1692662"/>
            <a:chOff x="1958975" y="1663037"/>
            <a:chExt cx="6830293" cy="169266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95DB90-46C3-4557-ABD9-0C838EA7F1F8}"/>
                </a:ext>
              </a:extLst>
            </p:cNvPr>
            <p:cNvSpPr/>
            <p:nvPr/>
          </p:nvSpPr>
          <p:spPr>
            <a:xfrm>
              <a:off x="1958975" y="1743682"/>
              <a:ext cx="6830293" cy="16120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97E4DF-D06F-45BF-B916-4F2E349B4A91}"/>
                </a:ext>
              </a:extLst>
            </p:cNvPr>
            <p:cNvSpPr/>
            <p:nvPr/>
          </p:nvSpPr>
          <p:spPr>
            <a:xfrm>
              <a:off x="2133600" y="1995546"/>
              <a:ext cx="890017" cy="11160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Bahnschrift" panose="020B0502040204020203"/>
                </a:rPr>
                <a:t>SMTP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80D595-4B3C-4B6D-9F5D-32DAA631ADE8}"/>
                </a:ext>
              </a:extLst>
            </p:cNvPr>
            <p:cNvSpPr/>
            <p:nvPr/>
          </p:nvSpPr>
          <p:spPr>
            <a:xfrm>
              <a:off x="3130462" y="1995546"/>
              <a:ext cx="890017" cy="11160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Bahnschrift" panose="020B0502040204020203"/>
                </a:rPr>
                <a:t>FTP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487B26-8B40-40F0-AB80-DDADD3A55D71}"/>
                </a:ext>
              </a:extLst>
            </p:cNvPr>
            <p:cNvSpPr/>
            <p:nvPr/>
          </p:nvSpPr>
          <p:spPr>
            <a:xfrm>
              <a:off x="4127324" y="1995546"/>
              <a:ext cx="890017" cy="11160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Bahnschrift" panose="020B0502040204020203"/>
                </a:rPr>
                <a:t>HTTP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44F44B-8E1D-4622-B832-110982F3A9F6}"/>
                </a:ext>
              </a:extLst>
            </p:cNvPr>
            <p:cNvSpPr/>
            <p:nvPr/>
          </p:nvSpPr>
          <p:spPr>
            <a:xfrm>
              <a:off x="5124186" y="1995546"/>
              <a:ext cx="890017" cy="11160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Bahnschrift" panose="020B0502040204020203"/>
                </a:rPr>
                <a:t>DNS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CD99A9-F613-424B-BCCB-C562101E4CA2}"/>
                </a:ext>
              </a:extLst>
            </p:cNvPr>
            <p:cNvSpPr/>
            <p:nvPr/>
          </p:nvSpPr>
          <p:spPr>
            <a:xfrm>
              <a:off x="6121048" y="1995546"/>
              <a:ext cx="890017" cy="11160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Bahnschrift" panose="020B0502040204020203"/>
                </a:rPr>
                <a:t>SNMP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7BC461-9D28-404C-9C0F-2C9E478ADD38}"/>
                </a:ext>
              </a:extLst>
            </p:cNvPr>
            <p:cNvSpPr/>
            <p:nvPr/>
          </p:nvSpPr>
          <p:spPr>
            <a:xfrm>
              <a:off x="7117910" y="1995546"/>
              <a:ext cx="890017" cy="11160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Bahnschrift" panose="020B0502040204020203"/>
                </a:rPr>
                <a:t>TELNET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DFBCF3-F5AB-4A2A-984E-73DE309C20DD}"/>
                </a:ext>
              </a:extLst>
            </p:cNvPr>
            <p:cNvSpPr txBox="1"/>
            <p:nvPr/>
          </p:nvSpPr>
          <p:spPr>
            <a:xfrm>
              <a:off x="4364181" y="1663037"/>
              <a:ext cx="1856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" panose="020B0502040204020203"/>
                </a:rPr>
                <a:t>Applications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A7DE3E-B495-4DEE-BD8E-5CDA017C7B5B}"/>
                </a:ext>
              </a:extLst>
            </p:cNvPr>
            <p:cNvSpPr txBox="1"/>
            <p:nvPr/>
          </p:nvSpPr>
          <p:spPr>
            <a:xfrm>
              <a:off x="8114772" y="2385244"/>
              <a:ext cx="48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" panose="020B0502040204020203"/>
                </a:rPr>
                <a:t>----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895F6-C17F-46B2-8B0E-F8B10266CD92}"/>
              </a:ext>
            </a:extLst>
          </p:cNvPr>
          <p:cNvSpPr/>
          <p:nvPr/>
        </p:nvSpPr>
        <p:spPr>
          <a:xfrm>
            <a:off x="1922837" y="3714768"/>
            <a:ext cx="1860168" cy="3393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/>
              </a:rPr>
              <a:t>SCTP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6325A7-3987-4FAC-B224-742001B5BEDA}"/>
              </a:ext>
            </a:extLst>
          </p:cNvPr>
          <p:cNvSpPr/>
          <p:nvPr/>
        </p:nvSpPr>
        <p:spPr>
          <a:xfrm>
            <a:off x="4158102" y="3720025"/>
            <a:ext cx="1860168" cy="3393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/>
              </a:rPr>
              <a:t>TCP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2C3193-E6BB-410A-A46B-0809475E6A65}"/>
              </a:ext>
            </a:extLst>
          </p:cNvPr>
          <p:cNvSpPr/>
          <p:nvPr/>
        </p:nvSpPr>
        <p:spPr>
          <a:xfrm>
            <a:off x="6324552" y="3717167"/>
            <a:ext cx="1860168" cy="3393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/>
              </a:rPr>
              <a:t>UDP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5EE5E8-0255-4995-81A4-A277CFC38A59}"/>
              </a:ext>
            </a:extLst>
          </p:cNvPr>
          <p:cNvSpPr/>
          <p:nvPr/>
        </p:nvSpPr>
        <p:spPr>
          <a:xfrm>
            <a:off x="1922837" y="4304230"/>
            <a:ext cx="6816436" cy="9581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544727-B46D-4C74-9E54-72145FC3CBE7}"/>
              </a:ext>
            </a:extLst>
          </p:cNvPr>
          <p:cNvSpPr/>
          <p:nvPr/>
        </p:nvSpPr>
        <p:spPr>
          <a:xfrm>
            <a:off x="2040520" y="4437504"/>
            <a:ext cx="881216" cy="2929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/>
              </a:rPr>
              <a:t>ICMP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7F1E9B-A545-46E7-95DA-B83F4B15AB03}"/>
              </a:ext>
            </a:extLst>
          </p:cNvPr>
          <p:cNvSpPr/>
          <p:nvPr/>
        </p:nvSpPr>
        <p:spPr>
          <a:xfrm>
            <a:off x="2966612" y="4437504"/>
            <a:ext cx="881216" cy="2929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/>
              </a:rPr>
              <a:t>IGMP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332528-1130-4A6E-A8A9-223EB3957CBC}"/>
              </a:ext>
            </a:extLst>
          </p:cNvPr>
          <p:cNvSpPr/>
          <p:nvPr/>
        </p:nvSpPr>
        <p:spPr>
          <a:xfrm>
            <a:off x="6793420" y="4899574"/>
            <a:ext cx="881216" cy="2929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/>
              </a:rPr>
              <a:t>RARP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5CF93E-51DE-480B-844D-F160A279865D}"/>
              </a:ext>
            </a:extLst>
          </p:cNvPr>
          <p:cNvSpPr/>
          <p:nvPr/>
        </p:nvSpPr>
        <p:spPr>
          <a:xfrm>
            <a:off x="7719512" y="4899574"/>
            <a:ext cx="881216" cy="2929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/>
              </a:rPr>
              <a:t>ARP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9BDF40-0166-4197-9444-98DF45882D44}"/>
              </a:ext>
            </a:extLst>
          </p:cNvPr>
          <p:cNvSpPr txBox="1"/>
          <p:nvPr/>
        </p:nvSpPr>
        <p:spPr>
          <a:xfrm>
            <a:off x="4017534" y="4682641"/>
            <a:ext cx="1856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/>
              </a:rPr>
              <a:t>IP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3BDFE3-9786-485D-BB72-D2193FFC8EA9}"/>
              </a:ext>
            </a:extLst>
          </p:cNvPr>
          <p:cNvSpPr/>
          <p:nvPr/>
        </p:nvSpPr>
        <p:spPr>
          <a:xfrm>
            <a:off x="1922837" y="5534830"/>
            <a:ext cx="6677891" cy="818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/>
              </a:rPr>
              <a:t>Protocols defined by the underlying networks (host-to-network)</a:t>
            </a:r>
          </a:p>
        </p:txBody>
      </p:sp>
    </p:spTree>
    <p:extLst>
      <p:ext uri="{BB962C8B-B14F-4D97-AF65-F5344CB8AC3E}">
        <p14:creationId xmlns:p14="http://schemas.microsoft.com/office/powerpoint/2010/main" val="3584514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370772"/>
            <a:ext cx="8295668" cy="386172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IP(internetworking protocol)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Transmission mechanism used by the TCP/IP protocols.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Unreliable and connectionless 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Inform sender and receiver IP address.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Routing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Delivering packets from source to destination host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327763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226845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Supports the Internetworking Protocol.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IP, in turn, uses four supporting protocols: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800" dirty="0"/>
              <a:t>ARP, RARP, ICMP, and IGMP.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1540187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372317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</a:rPr>
              <a:t>ARP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800" dirty="0"/>
              <a:t>Associate a logical address with a physical address.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</a:rPr>
              <a:t>Reverse Address Resolution Protocol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800" dirty="0"/>
              <a:t>It allows a host to discover its Internet address when it knows only its physical address.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IP uses four supporting protocols</a:t>
            </a:r>
          </a:p>
        </p:txBody>
      </p:sp>
    </p:spTree>
    <p:extLst>
      <p:ext uri="{BB962C8B-B14F-4D97-AF65-F5344CB8AC3E}">
        <p14:creationId xmlns:p14="http://schemas.microsoft.com/office/powerpoint/2010/main" val="49086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1"/>
          <p:cNvSpPr>
            <a:spLocks noGrp="1"/>
          </p:cNvSpPr>
          <p:nvPr>
            <p:ph idx="1"/>
          </p:nvPr>
        </p:nvSpPr>
        <p:spPr>
          <a:xfrm>
            <a:off x="389329" y="2070099"/>
            <a:ext cx="8365342" cy="3665683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Bahnschrift"/>
              </a:rPr>
              <a:t>After this lecture you will be able to</a:t>
            </a:r>
          </a:p>
          <a:p>
            <a:pPr lvl="1" algn="just" eaLnBrk="1" hangingPunct="1">
              <a:defRPr/>
            </a:pPr>
            <a:r>
              <a:rPr lang="en-US" altLang="en-US" sz="2600" dirty="0">
                <a:latin typeface="Bahnschrift"/>
              </a:rPr>
              <a:t>understand the architecture of TCP/IP protocol suite</a:t>
            </a:r>
          </a:p>
          <a:p>
            <a:pPr lvl="1" algn="just" eaLnBrk="1" hangingPunct="1">
              <a:defRPr/>
            </a:pPr>
            <a:r>
              <a:rPr lang="en-US" altLang="en-US" sz="2600" dirty="0">
                <a:latin typeface="Bahnschrift"/>
              </a:rPr>
              <a:t>differentiate between the OSI model and TCP/IP Suite.</a:t>
            </a:r>
          </a:p>
          <a:p>
            <a:pPr lvl="1" algn="just" eaLnBrk="1" hangingPunct="1">
              <a:defRPr/>
            </a:pPr>
            <a:r>
              <a:rPr lang="en-US" altLang="en-US" sz="2600" dirty="0">
                <a:latin typeface="Bahnschrift"/>
              </a:rPr>
              <a:t>differentiate between three types of internet addresses.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E95AAC-FDED-4997-B0FC-F00BB40D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230812"/>
            <a:ext cx="8654246" cy="499491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</a:rPr>
              <a:t>Internet Control Message Protocol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800" dirty="0"/>
              <a:t>Mechanism used by hosts and gateways to send notification of datagram problems back to the sender.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</a:rPr>
              <a:t>Internet Group Message Protocol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800" dirty="0"/>
              <a:t>The Internet Group Message Protocol (IGMP) is used to facilitate the simultaneous transmission of a message to a group of recipients.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FF82D4-61B5-413D-A831-109F9DE8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IP uses four supporting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73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382433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Combination of physical and data link layer.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looks out hardware address i.e. Mac address.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Designed to be independent of the network access method, frame format and medium.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Bits.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/>
              </a:rPr>
              <a:t>Network access layer</a:t>
            </a:r>
          </a:p>
        </p:txBody>
      </p:sp>
    </p:spTree>
    <p:extLst>
      <p:ext uri="{BB962C8B-B14F-4D97-AF65-F5344CB8AC3E}">
        <p14:creationId xmlns:p14="http://schemas.microsoft.com/office/powerpoint/2010/main" val="226862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7C2486-E0DC-42A8-ADA8-BF82DD37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308586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/>
              <a:t>It stands for Transmission Control Protocol/Internet Protocol. The </a:t>
            </a:r>
            <a:r>
              <a:rPr lang="en-US" altLang="en-US" dirty="0">
                <a:solidFill>
                  <a:srgbClr val="C00000"/>
                </a:solidFill>
              </a:rPr>
              <a:t>TCP/IP model</a:t>
            </a:r>
            <a:r>
              <a:rPr lang="en-US" altLang="en-US" dirty="0"/>
              <a:t> is a concise version of the OSI model. It contains four layers, unlike seven layers in the OSI model.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AE1D4A-5BC9-4A5F-BAF0-6667ABF7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/>
              </a:rPr>
              <a:t>Similarities and Difference between OSI and TCP/IP</a:t>
            </a:r>
          </a:p>
        </p:txBody>
      </p:sp>
    </p:spTree>
    <p:extLst>
      <p:ext uri="{BB962C8B-B14F-4D97-AF65-F5344CB8AC3E}">
        <p14:creationId xmlns:p14="http://schemas.microsoft.com/office/powerpoint/2010/main" val="595676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3238269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They share similar architecture.   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They share a common application layer.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Knowledge by networking professionals.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Both models assume that packets are switched.</a:t>
            </a: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Bahnschrift SemiBold" panose="020B0502040204020203"/>
              </a:rPr>
              <a:t>Similarities between OSI and TCP/IP</a:t>
            </a:r>
          </a:p>
        </p:txBody>
      </p:sp>
    </p:spTree>
    <p:extLst>
      <p:ext uri="{BB962C8B-B14F-4D97-AF65-F5344CB8AC3E}">
        <p14:creationId xmlns:p14="http://schemas.microsoft.com/office/powerpoint/2010/main" val="2016031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361441"/>
            <a:ext cx="8243455" cy="1797395"/>
          </a:xfrm>
          <a:ln>
            <a:noFill/>
          </a:ln>
        </p:spPr>
        <p:txBody>
          <a:bodyPr rtlCol="0">
            <a:normAutofit/>
          </a:bodyPr>
          <a:lstStyle/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dirty="0">
                <a:latin typeface="Bahnschrift" panose="020B0502040204020203"/>
                <a:cs typeface="Times New Roman" pitchFamily="18" charset="0"/>
              </a:rPr>
              <a:t>OSI model is a reference model while TCP/IP is an implementation of OSI model.</a:t>
            </a: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Bahnschrift SemiBold" panose="020B0502040204020203"/>
              </a:rPr>
              <a:t>OSI VS TCP/IP</a:t>
            </a:r>
          </a:p>
        </p:txBody>
      </p:sp>
    </p:spTree>
    <p:extLst>
      <p:ext uri="{BB962C8B-B14F-4D97-AF65-F5344CB8AC3E}">
        <p14:creationId xmlns:p14="http://schemas.microsoft.com/office/powerpoint/2010/main" val="1036194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7B4488-453C-46FC-ADCA-2ED470A9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Bahnschrift SemiBold" panose="020B0502040204020203"/>
              </a:rPr>
              <a:t>OSI VS TCP/IP</a:t>
            </a:r>
            <a:endParaRPr lang="en-US" dirty="0">
              <a:latin typeface="Bahnschrift SemiBold" panose="020B0502040204020203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C3B64B-17B6-41D7-A4B4-526356A0C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12730"/>
              </p:ext>
            </p:extLst>
          </p:nvPr>
        </p:nvGraphicFramePr>
        <p:xfrm>
          <a:off x="1759527" y="1589662"/>
          <a:ext cx="3297382" cy="450193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297382">
                  <a:extLst>
                    <a:ext uri="{9D8B030D-6E8A-4147-A177-3AD203B41FA5}">
                      <a16:colId xmlns:a16="http://schemas.microsoft.com/office/drawing/2014/main" val="3282858211"/>
                    </a:ext>
                  </a:extLst>
                </a:gridCol>
              </a:tblGrid>
              <a:tr h="562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OSI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278217"/>
                  </a:ext>
                </a:extLst>
              </a:tr>
              <a:tr h="5627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796109"/>
                  </a:ext>
                </a:extLst>
              </a:tr>
              <a:tr h="5627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891003"/>
                  </a:ext>
                </a:extLst>
              </a:tr>
              <a:tr h="5627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Session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297880"/>
                  </a:ext>
                </a:extLst>
              </a:tr>
              <a:tr h="5627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702347"/>
                  </a:ext>
                </a:extLst>
              </a:tr>
              <a:tr h="5627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422669"/>
                  </a:ext>
                </a:extLst>
              </a:tr>
              <a:tr h="5627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Data link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9643"/>
                  </a:ext>
                </a:extLst>
              </a:tr>
              <a:tr h="5627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Physical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977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C937C9-9187-48F6-A6BD-BD291BD7B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93980"/>
              </p:ext>
            </p:extLst>
          </p:nvPr>
        </p:nvGraphicFramePr>
        <p:xfrm>
          <a:off x="5056909" y="1589662"/>
          <a:ext cx="3048000" cy="450193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15992833"/>
                    </a:ext>
                  </a:extLst>
                </a:gridCol>
              </a:tblGrid>
              <a:tr h="54944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TCP/IP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A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58117"/>
                  </a:ext>
                </a:extLst>
              </a:tr>
              <a:tr h="127722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Bahnschrift" panose="020B0502040204020203"/>
                        </a:rPr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57076"/>
                  </a:ext>
                </a:extLst>
              </a:tr>
              <a:tr h="93915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Bahnschrift" panose="020B0502040204020203"/>
                        </a:rPr>
                        <a:t>Transport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926177"/>
                  </a:ext>
                </a:extLst>
              </a:tr>
              <a:tr h="36461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Bahnschrift" panose="020B0502040204020203"/>
                        </a:rPr>
                        <a:t>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29846"/>
                  </a:ext>
                </a:extLst>
              </a:tr>
              <a:tr h="127891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Bahnschrift" panose="020B0502040204020203"/>
                        </a:rPr>
                        <a:t>Physical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846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293346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All the layers from bottom till Transport Layer provides End to End Transport Service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All the layers above the Transport Layer are application oriented and use the Transport Service.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3E396-7BDB-412D-B331-3B8C62CF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Bahnschrift SemiBold" panose="020B0502040204020203"/>
              </a:rPr>
              <a:t>OSI VS TCP/IP</a:t>
            </a:r>
            <a:endParaRPr lang="en-US" dirty="0">
              <a:latin typeface="Bahnschrift SemiBold" panose="020B05020402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57484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025678"/>
              </p:ext>
            </p:extLst>
          </p:nvPr>
        </p:nvGraphicFramePr>
        <p:xfrm>
          <a:off x="245269" y="1393474"/>
          <a:ext cx="8653462" cy="519619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432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3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OSI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A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TCP/IP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A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9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kern="1200" dirty="0">
                          <a:latin typeface="Bahnschrift" panose="020B0502040204020203"/>
                          <a:cs typeface="Times New Roman" pitchFamily="18" charset="0"/>
                        </a:rPr>
                        <a:t>The OSI model however is a "generic, protocol- independent standard</a:t>
                      </a:r>
                      <a:endParaRPr lang="en-US" sz="2200" dirty="0"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kern="1200" dirty="0">
                          <a:latin typeface="Bahnschrift" panose="020B0502040204020203"/>
                          <a:cs typeface="Times New Roman" pitchFamily="18" charset="0"/>
                        </a:rPr>
                        <a:t>TCP/IP Protocols are considered to be standards around which the internet has developed.</a:t>
                      </a:r>
                      <a:endParaRPr lang="en-US" sz="2200" dirty="0"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89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Bahnschrift" panose="020B0502040204020203"/>
                          <a:cs typeface="Times New Roman" pitchFamily="18" charset="0"/>
                        </a:rPr>
                        <a:t>OSI</a:t>
                      </a:r>
                      <a:r>
                        <a:rPr lang="en-US" sz="2200" baseline="0" dirty="0">
                          <a:latin typeface="Bahnschrift" panose="020B0502040204020203"/>
                          <a:cs typeface="Times New Roman" pitchFamily="18" charset="0"/>
                        </a:rPr>
                        <a:t> having presentation layer and session layer independently</a:t>
                      </a:r>
                      <a:endParaRPr lang="en-US" sz="2200" dirty="0"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kern="1200" dirty="0">
                          <a:latin typeface="Bahnschrift" panose="020B0502040204020203"/>
                          <a:cs typeface="Times New Roman" pitchFamily="18" charset="0"/>
                        </a:rPr>
                        <a:t>TCP/IP combines the presentation and session layer issues into its application layer.</a:t>
                      </a:r>
                      <a:endParaRPr lang="en-US" sz="2200" dirty="0"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35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Bahnschrift" panose="020B0502040204020203"/>
                          <a:cs typeface="Times New Roman" pitchFamily="18" charset="0"/>
                        </a:rPr>
                        <a:t>OSI having data link and physical layers independently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Bahnschrift" panose="020B0502040204020203"/>
                          <a:cs typeface="Times New Roman" pitchFamily="18" charset="0"/>
                        </a:rPr>
                        <a:t>TCP/IP combines the OSI data link and physical layers into the network access layer.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C8D9473-DDA5-4591-850B-E11CEA16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altLang="en-US" dirty="0">
                <a:latin typeface="Bahnschrift SemiBold" panose="020B0502040204020203"/>
              </a:rPr>
              <a:t>OSI VS TCP/IP</a:t>
            </a:r>
            <a:endParaRPr lang="en-US" dirty="0">
              <a:latin typeface="Bahnschrift SemiBold" panose="020B05020402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852144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950859"/>
              </p:ext>
            </p:extLst>
          </p:nvPr>
        </p:nvGraphicFramePr>
        <p:xfrm>
          <a:off x="269833" y="1442577"/>
          <a:ext cx="8654248" cy="5099115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319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2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7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OSI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A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TCP/IP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A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16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Bahnschrift" panose="020B0502040204020203"/>
                        </a:rPr>
                        <a:t>OSI appears</a:t>
                      </a:r>
                      <a:r>
                        <a:rPr lang="en-US" sz="2200" baseline="0" dirty="0">
                          <a:latin typeface="Bahnschrift" panose="020B0502040204020203"/>
                        </a:rPr>
                        <a:t> to complex because of 7 layers</a:t>
                      </a:r>
                      <a:endParaRPr lang="en-US" sz="2200" dirty="0"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kern="1200" dirty="0">
                          <a:latin typeface="Bahnschrift" panose="020B0502040204020203"/>
                        </a:rPr>
                        <a:t>TCP/IP appears to be a more simpler model and this is mainly due to the fact that it has fewer layers.</a:t>
                      </a:r>
                      <a:endParaRPr lang="en-US" sz="2200" dirty="0"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29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kern="1200" dirty="0">
                          <a:latin typeface="Bahnschrift" panose="020B0502040204020203"/>
                        </a:rPr>
                        <a:t>Networks are not usually built around the OSI model as it is merely used as a guidance tool.</a:t>
                      </a:r>
                      <a:endParaRPr lang="en-US" sz="2200" dirty="0"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kern="1200" dirty="0">
                          <a:latin typeface="Bahnschrift" panose="020B0502040204020203"/>
                        </a:rPr>
                        <a:t>TCP/IP is considered to be a more credible model- This is mainly due to the fact because TCP/IP protocols are the standards around which the internet was developed therefore it mainly gains creditability due to this reason</a:t>
                      </a:r>
                      <a:endParaRPr lang="en-US" sz="2200" dirty="0"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6F1E081-9578-43A7-A816-D66862C2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Bahnschrift SemiBold" panose="020B0502040204020203"/>
              </a:rPr>
              <a:t>OSI VS TCP/IP</a:t>
            </a:r>
            <a:endParaRPr lang="en-US" dirty="0">
              <a:latin typeface="Bahnschrift SemiBold" panose="020B05020402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856473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679657"/>
              </p:ext>
            </p:extLst>
          </p:nvPr>
        </p:nvGraphicFramePr>
        <p:xfrm>
          <a:off x="245269" y="1556039"/>
          <a:ext cx="8653462" cy="475992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432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OSI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A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TCP/IP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A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56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ea typeface="+mn-ea"/>
                          <a:cs typeface="Times New Roman" pitchFamily="18" charset="0"/>
                        </a:rPr>
                        <a:t>The OSI model is bottom to up process of network connection </a:t>
                      </a:r>
                      <a:endParaRPr lang="en-US" sz="2200" b="0" dirty="0"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ea typeface="+mn-ea"/>
                          <a:cs typeface="Times New Roman" pitchFamily="18" charset="0"/>
                        </a:rPr>
                        <a:t>TCP/IP is the top to bottom process structure for internet purpose.</a:t>
                      </a:r>
                      <a:endParaRPr lang="en-US" sz="2200" b="0" dirty="0"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712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ea typeface="+mn-ea"/>
                          <a:cs typeface="+mn-cs"/>
                        </a:rPr>
                        <a:t>OSI defines several more layers of standardized functions</a:t>
                      </a:r>
                      <a:endParaRPr lang="en-US" sz="2200" b="0" dirty="0">
                        <a:latin typeface="Bahnschrift" panose="020B0502040204020203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US" sz="2200" b="0" dirty="0"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ea typeface="+mn-ea"/>
                          <a:cs typeface="+mn-cs"/>
                        </a:rPr>
                        <a:t>TCP/IP makes no assumptions about what happens above the level of a network session</a:t>
                      </a:r>
                      <a:endParaRPr lang="en-US" sz="2200" b="0" dirty="0"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5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ea typeface="+mn-ea"/>
                          <a:cs typeface="Times New Roman" pitchFamily="18" charset="0"/>
                        </a:rPr>
                        <a:t>OSI model is a reference model</a:t>
                      </a:r>
                      <a:endParaRPr lang="en-US" sz="2200" b="0" dirty="0"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ea typeface="+mn-ea"/>
                          <a:cs typeface="Times New Roman" pitchFamily="18" charset="0"/>
                        </a:rPr>
                        <a:t>TCP/IP is an implementation of OSI model.</a:t>
                      </a:r>
                      <a:endParaRPr lang="en-US" sz="2200" b="0" dirty="0"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2583746-1FE2-4471-9B74-B2BB03FD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Bahnschrift SemiBold" panose="020B0502040204020203"/>
              </a:rPr>
              <a:t>OSI VS TCP/IP</a:t>
            </a:r>
            <a:endParaRPr lang="en-US" dirty="0">
              <a:latin typeface="Bahnschrift SemiBold" panose="020B05020402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068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TCP-&gt;Transmission control protocol</a:t>
            </a:r>
          </a:p>
          <a:p>
            <a:pPr>
              <a:lnSpc>
                <a:spcPct val="150000"/>
              </a:lnSpc>
            </a:pPr>
            <a:r>
              <a:rPr lang="en-US" dirty="0"/>
              <a:t>IP-&gt;Internet Protocol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name TCP/IP?</a:t>
            </a:r>
          </a:p>
        </p:txBody>
      </p:sp>
    </p:spTree>
    <p:extLst>
      <p:ext uri="{BB962C8B-B14F-4D97-AF65-F5344CB8AC3E}">
        <p14:creationId xmlns:p14="http://schemas.microsoft.com/office/powerpoint/2010/main" val="956945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443027"/>
              </p:ext>
            </p:extLst>
          </p:nvPr>
        </p:nvGraphicFramePr>
        <p:xfrm>
          <a:off x="245269" y="1522070"/>
          <a:ext cx="8653462" cy="432759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432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OSI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A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TCP/IP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A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5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OSI provides layer functioning and also defines functions of all the layers.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 TCP/IP model is more based on protocols and protocols are not flexible with other layers.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84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 In OSI model the transport layer guarantees the delivery of packets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In TCP/IP model the transport layer does not guarantees delivery of packets.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3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Follows horizontal approach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Follows vertical approach.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A41479-6F57-48A7-8E1C-A3A76C40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Bahnschrift SemiBold" panose="020B0502040204020203"/>
              </a:rPr>
              <a:t>OSI VS TCP/IP</a:t>
            </a:r>
            <a:endParaRPr lang="en-US" dirty="0">
              <a:latin typeface="Bahnschrift SemiBold" panose="020B05020402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799807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772501"/>
              </p:ext>
            </p:extLst>
          </p:nvPr>
        </p:nvGraphicFramePr>
        <p:xfrm>
          <a:off x="269833" y="1561617"/>
          <a:ext cx="8653462" cy="3718573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432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OSI Model</a:t>
                      </a:r>
                    </a:p>
                  </a:txBody>
                  <a:tcPr marL="94401" marR="9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A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TCP/IP Model</a:t>
                      </a:r>
                    </a:p>
                  </a:txBody>
                  <a:tcPr marL="94401" marR="9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A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OSI model defines services, interfaces and protocols very clearly and makes clear distinction between them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 marL="94401" marR="9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In TCP/IP it is not clearly separated its services, interfaces and protocols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 marL="94401" marR="9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7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t-IT" sz="2200" b="0" i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ea typeface="+mn-ea"/>
                          <a:cs typeface="Times New Roman" pitchFamily="18" charset="0"/>
                        </a:rPr>
                        <a:t>OSI is a general model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 marL="94401" marR="9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ea typeface="+mn-ea"/>
                          <a:cs typeface="Times New Roman" pitchFamily="18" charset="0"/>
                        </a:rPr>
                        <a:t>TCP/IP model cannot be used in any other application.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 marL="94401" marR="9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87805AE-EDFC-4072-8B27-76B91110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Bahnschrift SemiBold" panose="020B0502040204020203"/>
              </a:rPr>
              <a:t>OSI VS TCP/IP</a:t>
            </a:r>
            <a:endParaRPr lang="en-US" dirty="0">
              <a:latin typeface="Bahnschrift SemiBold" panose="020B0502040204020203"/>
            </a:endParaRPr>
          </a:p>
        </p:txBody>
      </p:sp>
    </p:spTree>
    <p:extLst>
      <p:ext uri="{BB962C8B-B14F-4D97-AF65-F5344CB8AC3E}">
        <p14:creationId xmlns:p14="http://schemas.microsoft.com/office/powerpoint/2010/main" val="8011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218998"/>
              </p:ext>
            </p:extLst>
          </p:nvPr>
        </p:nvGraphicFramePr>
        <p:xfrm>
          <a:off x="270618" y="1589786"/>
          <a:ext cx="8653462" cy="36136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432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OSI MODEL</a:t>
                      </a:r>
                    </a:p>
                  </a:txBody>
                  <a:tcPr marL="93551" marR="935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A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TCP/IP MODEL</a:t>
                      </a:r>
                    </a:p>
                  </a:txBody>
                  <a:tcPr marL="93551" marR="935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A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ea typeface="+mn-ea"/>
                          <a:cs typeface="Times New Roman" pitchFamily="18" charset="0"/>
                        </a:rPr>
                        <a:t>Network layer of OSI model provide both connection oriented and connectionless service.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 marL="94401" marR="9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ea typeface="+mn-ea"/>
                          <a:cs typeface="Times New Roman" pitchFamily="18" charset="0"/>
                        </a:rPr>
                        <a:t>The Network layer in TCP/IP model provides connectionless service.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 marL="94401" marR="9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57346"/>
                  </a:ext>
                </a:extLst>
              </a:tr>
              <a:tr h="4417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It has 7 layers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 marL="93551" marR="935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It has 4 layers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 marL="93551" marR="935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ea typeface="+mn-ea"/>
                          <a:cs typeface="Times New Roman" pitchFamily="18" charset="0"/>
                        </a:rPr>
                        <a:t>Transport layer guarantees delivery of packets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 marL="93551" marR="935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ea typeface="+mn-ea"/>
                          <a:cs typeface="Times New Roman" pitchFamily="18" charset="0"/>
                        </a:rPr>
                        <a:t>Transport layer does not guarantees delivery of packets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 marL="93551" marR="935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9A5569A-0B7C-4D6F-B7FB-4BE00433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Bahnschrift SemiBold" panose="020B0502040204020203"/>
              </a:rPr>
              <a:t>OSI VS TCP/IP</a:t>
            </a:r>
            <a:endParaRPr lang="en-US" b="1" dirty="0">
              <a:latin typeface="Bahnschrift SemiBold" panose="020B05020402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053099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734003"/>
              </p:ext>
            </p:extLst>
          </p:nvPr>
        </p:nvGraphicFramePr>
        <p:xfrm>
          <a:off x="245269" y="1550176"/>
          <a:ext cx="8653462" cy="437331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432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OSI Model</a:t>
                      </a:r>
                    </a:p>
                  </a:txBody>
                  <a:tcPr marL="91895" marR="918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A2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TCP/IP Model</a:t>
                      </a:r>
                    </a:p>
                  </a:txBody>
                  <a:tcPr marL="91895" marR="918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A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7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The protocol are better hidden and can be easily replaced as the technology changes.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 marL="91895" marR="918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It is not easy to replace the protocols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 marL="91895" marR="918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6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OSI truly is a general model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 marL="91895" marR="918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cs typeface="Times New Roman" pitchFamily="18" charset="0"/>
                        </a:rPr>
                        <a:t>TCP/IP can not be used for any other application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 marL="91895" marR="918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6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ea typeface="+mn-ea"/>
                          <a:cs typeface="Times New Roman" pitchFamily="18" charset="0"/>
                        </a:rPr>
                        <a:t>OSI mode represents an idea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 marL="91895" marR="918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latin typeface="Bahnschrift" panose="020B0502040204020203"/>
                          <a:ea typeface="+mn-ea"/>
                          <a:cs typeface="Times New Roman" pitchFamily="18" charset="0"/>
                        </a:rPr>
                        <a:t>TCP/IP network model represents reality in the world,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Bahnschrift" panose="020B0502040204020203"/>
                        <a:cs typeface="Times New Roman" pitchFamily="18" charset="0"/>
                      </a:endParaRPr>
                    </a:p>
                  </a:txBody>
                  <a:tcPr marL="91895" marR="918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8B205E6-F626-4844-BADD-C14E6CD8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Bahnschrift SemiBold" panose="020B0502040204020203"/>
              </a:rPr>
              <a:t>OSI VS TCP/IP</a:t>
            </a:r>
            <a:endParaRPr lang="en-US" dirty="0">
              <a:latin typeface="Bahnschrift SemiBold" panose="020B05020402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348528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C40C42-2EC9-44A2-A9DC-8997F8001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286795"/>
            <a:ext cx="8654246" cy="538572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600" spc="-5" dirty="0">
                <a:latin typeface="Bahnschrift" panose="020B0502040204020203"/>
                <a:cs typeface="Times New Roman"/>
              </a:rPr>
              <a:t>Four levels </a:t>
            </a:r>
            <a:r>
              <a:rPr lang="en-US" sz="2600" dirty="0">
                <a:latin typeface="Bahnschrift" panose="020B0502040204020203"/>
                <a:cs typeface="Times New Roman"/>
              </a:rPr>
              <a:t>of </a:t>
            </a:r>
            <a:r>
              <a:rPr lang="en-US" sz="2600" spc="-5" dirty="0">
                <a:latin typeface="Bahnschrift" panose="020B0502040204020203"/>
                <a:cs typeface="Times New Roman"/>
              </a:rPr>
              <a:t>addresses </a:t>
            </a:r>
            <a:r>
              <a:rPr lang="en-US" sz="2600" dirty="0">
                <a:latin typeface="Bahnschrift" panose="020B0502040204020203"/>
                <a:cs typeface="Times New Roman"/>
              </a:rPr>
              <a:t>are </a:t>
            </a:r>
            <a:r>
              <a:rPr lang="en-US" sz="2600" spc="-5" dirty="0">
                <a:latin typeface="Bahnschrift" panose="020B0502040204020203"/>
                <a:cs typeface="Times New Roman"/>
              </a:rPr>
              <a:t>used </a:t>
            </a:r>
            <a:r>
              <a:rPr lang="en-US" sz="2600" dirty="0">
                <a:latin typeface="Bahnschrift" panose="020B0502040204020203"/>
                <a:cs typeface="Times New Roman"/>
              </a:rPr>
              <a:t>in </a:t>
            </a:r>
            <a:r>
              <a:rPr lang="en-US" sz="2600" spc="5" dirty="0">
                <a:latin typeface="Bahnschrift" panose="020B0502040204020203"/>
                <a:cs typeface="Times New Roman"/>
              </a:rPr>
              <a:t>an </a:t>
            </a:r>
            <a:r>
              <a:rPr lang="en-US" sz="2600" spc="-5" dirty="0">
                <a:latin typeface="Bahnschrift" panose="020B0502040204020203"/>
                <a:cs typeface="Times New Roman"/>
              </a:rPr>
              <a:t>internet employing  </a:t>
            </a:r>
            <a:r>
              <a:rPr lang="en-US" sz="2600" dirty="0">
                <a:latin typeface="Bahnschrift" panose="020B0502040204020203"/>
                <a:cs typeface="Times New Roman"/>
              </a:rPr>
              <a:t>the </a:t>
            </a:r>
            <a:r>
              <a:rPr lang="en-US" sz="2600" spc="-5" dirty="0">
                <a:latin typeface="Bahnschrift" panose="020B0502040204020203"/>
                <a:cs typeface="Times New Roman"/>
              </a:rPr>
              <a:t>TCP/IP </a:t>
            </a:r>
            <a:r>
              <a:rPr lang="en-US" sz="2600" dirty="0">
                <a:latin typeface="Bahnschrift" panose="020B0502040204020203"/>
                <a:cs typeface="Times New Roman"/>
              </a:rPr>
              <a:t>protocols: </a:t>
            </a:r>
            <a:r>
              <a:rPr lang="en-US" sz="2600" spc="-5" dirty="0">
                <a:solidFill>
                  <a:srgbClr val="C00000"/>
                </a:solidFill>
                <a:latin typeface="Bahnschrift" panose="020B0502040204020203"/>
                <a:cs typeface="Times New Roman"/>
              </a:rPr>
              <a:t>physical, </a:t>
            </a:r>
            <a:r>
              <a:rPr lang="en-US" sz="2600" dirty="0">
                <a:solidFill>
                  <a:srgbClr val="C00000"/>
                </a:solidFill>
                <a:latin typeface="Bahnschrift" panose="020B0502040204020203"/>
                <a:cs typeface="Times New Roman"/>
              </a:rPr>
              <a:t>logical, port,</a:t>
            </a:r>
            <a:r>
              <a:rPr lang="en-US" sz="2600" dirty="0">
                <a:latin typeface="Bahnschrift" panose="020B0502040204020203"/>
                <a:cs typeface="Times New Roman"/>
              </a:rPr>
              <a:t> and</a:t>
            </a:r>
            <a:r>
              <a:rPr lang="en-US" sz="2600" spc="-80" dirty="0">
                <a:latin typeface="Bahnschrift" panose="020B0502040204020203"/>
                <a:cs typeface="Times New Roman"/>
              </a:rPr>
              <a:t> </a:t>
            </a:r>
            <a:r>
              <a:rPr lang="en-US" sz="2600" spc="-5" dirty="0">
                <a:solidFill>
                  <a:srgbClr val="C00000"/>
                </a:solidFill>
                <a:latin typeface="Bahnschrift" panose="020B0502040204020203"/>
                <a:cs typeface="Times New Roman"/>
              </a:rPr>
              <a:t>specific</a:t>
            </a:r>
            <a:r>
              <a:rPr lang="en-US" sz="2600" spc="-5" dirty="0">
                <a:latin typeface="Bahnschrift" panose="020B0502040204020203"/>
                <a:cs typeface="Times New Roman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600" spc="-5" dirty="0">
                <a:latin typeface="Bahnschrift" panose="020B0502040204020203"/>
                <a:cs typeface="Times New Roman"/>
              </a:rPr>
              <a:t>Topics discussed in this</a:t>
            </a:r>
          </a:p>
          <a:p>
            <a:pPr lvl="2" algn="just">
              <a:lnSpc>
                <a:spcPct val="150000"/>
              </a:lnSpc>
            </a:pPr>
            <a:r>
              <a:rPr lang="en-US" sz="2600" spc="-5" dirty="0">
                <a:latin typeface="Bahnschrift" panose="020B0502040204020203"/>
                <a:cs typeface="Times New Roman"/>
              </a:rPr>
              <a:t>Physical Address</a:t>
            </a:r>
          </a:p>
          <a:p>
            <a:pPr lvl="2" algn="just">
              <a:lnSpc>
                <a:spcPct val="150000"/>
              </a:lnSpc>
            </a:pPr>
            <a:r>
              <a:rPr lang="en-US" sz="2600" dirty="0">
                <a:latin typeface="Bahnschrift" panose="020B0502040204020203"/>
                <a:cs typeface="Times New Roman"/>
              </a:rPr>
              <a:t>Logical Address</a:t>
            </a:r>
          </a:p>
          <a:p>
            <a:pPr lvl="2" algn="just">
              <a:lnSpc>
                <a:spcPct val="150000"/>
              </a:lnSpc>
            </a:pPr>
            <a:r>
              <a:rPr lang="en-US" sz="2600" dirty="0">
                <a:latin typeface="Bahnschrift" panose="020B0502040204020203"/>
                <a:cs typeface="Times New Roman"/>
              </a:rPr>
              <a:t>Port Address</a:t>
            </a:r>
          </a:p>
          <a:p>
            <a:pPr lvl="2" algn="just">
              <a:lnSpc>
                <a:spcPct val="150000"/>
              </a:lnSpc>
            </a:pPr>
            <a:r>
              <a:rPr lang="en-US" sz="2600" dirty="0">
                <a:latin typeface="Bahnschrift" panose="020B0502040204020203"/>
                <a:cs typeface="Times New Roman"/>
              </a:rPr>
              <a:t>Specific address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AEE915-33BC-48D2-8864-9F6BAC77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/>
              </a:rPr>
              <a:t>Internet Addresses</a:t>
            </a:r>
          </a:p>
        </p:txBody>
      </p:sp>
    </p:spTree>
    <p:extLst>
      <p:ext uri="{BB962C8B-B14F-4D97-AF65-F5344CB8AC3E}">
        <p14:creationId xmlns:p14="http://schemas.microsoft.com/office/powerpoint/2010/main" val="825163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A98DDF-37CA-4D7F-B27A-9D09A6D4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/>
              </a:rPr>
              <a:t>Addressing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F0398A4-EE43-4F87-96C8-D882699A9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672694"/>
              </p:ext>
            </p:extLst>
          </p:nvPr>
        </p:nvGraphicFramePr>
        <p:xfrm>
          <a:off x="269833" y="1302326"/>
          <a:ext cx="8555512" cy="498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565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833" y="279802"/>
            <a:ext cx="865424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spc="-5" dirty="0">
                <a:latin typeface="Bahnschrift SemiBold" panose="020B0502040204020203"/>
              </a:rPr>
              <a:t>Relationship </a:t>
            </a:r>
            <a:r>
              <a:rPr spc="5" dirty="0">
                <a:latin typeface="Bahnschrift SemiBold" panose="020B0502040204020203"/>
              </a:rPr>
              <a:t>of </a:t>
            </a:r>
            <a:r>
              <a:rPr lang="en-US" spc="-5" dirty="0">
                <a:latin typeface="Bahnschrift SemiBold" panose="020B0502040204020203"/>
              </a:rPr>
              <a:t>L</a:t>
            </a:r>
            <a:r>
              <a:rPr spc="-5" dirty="0">
                <a:latin typeface="Bahnschrift SemiBold" panose="020B0502040204020203"/>
              </a:rPr>
              <a:t>ayers </a:t>
            </a:r>
            <a:r>
              <a:rPr dirty="0">
                <a:latin typeface="Bahnschrift SemiBold" panose="020B0502040204020203"/>
              </a:rPr>
              <a:t>and </a:t>
            </a:r>
            <a:r>
              <a:rPr lang="en-US" dirty="0">
                <a:latin typeface="Bahnschrift SemiBold" panose="020B0502040204020203"/>
              </a:rPr>
              <a:t>A</a:t>
            </a:r>
            <a:r>
              <a:rPr dirty="0">
                <a:latin typeface="Bahnschrift SemiBold" panose="020B0502040204020203"/>
              </a:rPr>
              <a:t>ddresses </a:t>
            </a:r>
            <a:r>
              <a:rPr spc="-5" dirty="0">
                <a:latin typeface="Bahnschrift SemiBold" panose="020B0502040204020203"/>
              </a:rPr>
              <a:t>in</a:t>
            </a:r>
            <a:r>
              <a:rPr spc="60" dirty="0">
                <a:latin typeface="Bahnschrift SemiBold" panose="020B0502040204020203"/>
              </a:rPr>
              <a:t> </a:t>
            </a:r>
            <a:r>
              <a:rPr spc="-5" dirty="0">
                <a:latin typeface="Bahnschrift SemiBold" panose="020B0502040204020203"/>
              </a:rPr>
              <a:t>TCP/IP</a:t>
            </a:r>
            <a:endParaRPr dirty="0">
              <a:latin typeface="Bahnschrift SemiBold" panose="020B0502040204020203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2F566-5F3A-46ED-8FEF-1ADC1883B593}"/>
              </a:ext>
            </a:extLst>
          </p:cNvPr>
          <p:cNvSpPr/>
          <p:nvPr/>
        </p:nvSpPr>
        <p:spPr>
          <a:xfrm>
            <a:off x="2202543" y="1847296"/>
            <a:ext cx="4017818" cy="678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3C3B5-AAD3-423E-B548-5A5413451CAB}"/>
              </a:ext>
            </a:extLst>
          </p:cNvPr>
          <p:cNvSpPr/>
          <p:nvPr/>
        </p:nvSpPr>
        <p:spPr>
          <a:xfrm>
            <a:off x="2202543" y="2685496"/>
            <a:ext cx="4017818" cy="678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8F1026-0012-46F5-9D76-C88E895160AF}"/>
              </a:ext>
            </a:extLst>
          </p:cNvPr>
          <p:cNvSpPr/>
          <p:nvPr/>
        </p:nvSpPr>
        <p:spPr>
          <a:xfrm>
            <a:off x="2202543" y="3523696"/>
            <a:ext cx="4017818" cy="678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9D2EA1-4FE6-4948-AE26-869694A75034}"/>
              </a:ext>
            </a:extLst>
          </p:cNvPr>
          <p:cNvSpPr/>
          <p:nvPr/>
        </p:nvSpPr>
        <p:spPr>
          <a:xfrm>
            <a:off x="2202543" y="4359576"/>
            <a:ext cx="4017818" cy="678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A19EED-5A97-408D-AFA1-9D3820DBFEFD}"/>
              </a:ext>
            </a:extLst>
          </p:cNvPr>
          <p:cNvSpPr/>
          <p:nvPr/>
        </p:nvSpPr>
        <p:spPr>
          <a:xfrm>
            <a:off x="2202543" y="5196615"/>
            <a:ext cx="4017818" cy="678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CC4EB7-6235-4556-A82C-767633B1DBB8}"/>
              </a:ext>
            </a:extLst>
          </p:cNvPr>
          <p:cNvSpPr/>
          <p:nvPr/>
        </p:nvSpPr>
        <p:spPr>
          <a:xfrm>
            <a:off x="2479634" y="1992760"/>
            <a:ext cx="3463636" cy="3879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/>
              </a:rPr>
              <a:t>Process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527B8D-EF34-49D8-8908-E2493FB693A7}"/>
              </a:ext>
            </a:extLst>
          </p:cNvPr>
          <p:cNvSpPr/>
          <p:nvPr/>
        </p:nvSpPr>
        <p:spPr>
          <a:xfrm>
            <a:off x="2479634" y="3666839"/>
            <a:ext cx="3463636" cy="3879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/>
              </a:rPr>
              <a:t>IP and other protocols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81DB60-55C2-446B-962F-3A610551FC12}"/>
              </a:ext>
            </a:extLst>
          </p:cNvPr>
          <p:cNvSpPr/>
          <p:nvPr/>
        </p:nvSpPr>
        <p:spPr>
          <a:xfrm>
            <a:off x="2479634" y="4557562"/>
            <a:ext cx="3463636" cy="1119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/>
              </a:rPr>
              <a:t>Underlying physical networks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223B03-95AD-4CB3-A990-03E4D16E9609}"/>
              </a:ext>
            </a:extLst>
          </p:cNvPr>
          <p:cNvSpPr/>
          <p:nvPr/>
        </p:nvSpPr>
        <p:spPr>
          <a:xfrm>
            <a:off x="2479634" y="2818301"/>
            <a:ext cx="789709" cy="3879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/>
              </a:rPr>
              <a:t>SCTP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32EF16-3127-421E-A21E-97295008440F}"/>
              </a:ext>
            </a:extLst>
          </p:cNvPr>
          <p:cNvSpPr/>
          <p:nvPr/>
        </p:nvSpPr>
        <p:spPr>
          <a:xfrm>
            <a:off x="3816597" y="2796861"/>
            <a:ext cx="789709" cy="3879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/>
              </a:rPr>
              <a:t>TCP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4FCAA-3A02-4B53-8F21-42582EBDA8AF}"/>
              </a:ext>
            </a:extLst>
          </p:cNvPr>
          <p:cNvSpPr/>
          <p:nvPr/>
        </p:nvSpPr>
        <p:spPr>
          <a:xfrm>
            <a:off x="5153561" y="2796861"/>
            <a:ext cx="789709" cy="3879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/>
              </a:rPr>
              <a:t>UDP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D78E3-DA26-478C-BD91-599C300465AA}"/>
              </a:ext>
            </a:extLst>
          </p:cNvPr>
          <p:cNvSpPr/>
          <p:nvPr/>
        </p:nvSpPr>
        <p:spPr>
          <a:xfrm>
            <a:off x="6954653" y="1988059"/>
            <a:ext cx="1925782" cy="592927"/>
          </a:xfrm>
          <a:prstGeom prst="rect">
            <a:avLst/>
          </a:prstGeom>
          <a:solidFill>
            <a:srgbClr val="F3DEF6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/>
              </a:rPr>
              <a:t>Specific addresses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122FEC-DCBF-4DDF-9465-D96EBA152C6C}"/>
              </a:ext>
            </a:extLst>
          </p:cNvPr>
          <p:cNvSpPr/>
          <p:nvPr/>
        </p:nvSpPr>
        <p:spPr>
          <a:xfrm>
            <a:off x="6954653" y="2795104"/>
            <a:ext cx="1925782" cy="387944"/>
          </a:xfrm>
          <a:prstGeom prst="rect">
            <a:avLst/>
          </a:prstGeom>
          <a:solidFill>
            <a:srgbClr val="F3DEF6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/>
              </a:rPr>
              <a:t>Port addresses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2A74EE-5065-4F02-8C9E-07ECB91CF5B5}"/>
              </a:ext>
            </a:extLst>
          </p:cNvPr>
          <p:cNvSpPr/>
          <p:nvPr/>
        </p:nvSpPr>
        <p:spPr>
          <a:xfrm>
            <a:off x="6954653" y="3666838"/>
            <a:ext cx="1925782" cy="678865"/>
          </a:xfrm>
          <a:prstGeom prst="rect">
            <a:avLst/>
          </a:prstGeom>
          <a:solidFill>
            <a:srgbClr val="F3DEF6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/>
              </a:rPr>
              <a:t>Logical addresses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B264A-9893-4D0B-819D-71E39648AA90}"/>
              </a:ext>
            </a:extLst>
          </p:cNvPr>
          <p:cNvSpPr/>
          <p:nvPr/>
        </p:nvSpPr>
        <p:spPr>
          <a:xfrm>
            <a:off x="6954653" y="4923558"/>
            <a:ext cx="1925782" cy="678859"/>
          </a:xfrm>
          <a:prstGeom prst="rect">
            <a:avLst/>
          </a:prstGeom>
          <a:solidFill>
            <a:srgbClr val="F3DEF6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/>
              </a:rPr>
              <a:t>Physical addresses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F085DA-4624-4F74-B7BD-F4CB6E9443B0}"/>
              </a:ext>
            </a:extLst>
          </p:cNvPr>
          <p:cNvCxnSpPr>
            <a:cxnSpLocks/>
          </p:cNvCxnSpPr>
          <p:nvPr/>
        </p:nvCxnSpPr>
        <p:spPr>
          <a:xfrm>
            <a:off x="6303489" y="2988280"/>
            <a:ext cx="651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5301AA-03AC-4A9D-B4AC-5AD8F4BFDF9C}"/>
              </a:ext>
            </a:extLst>
          </p:cNvPr>
          <p:cNvCxnSpPr>
            <a:cxnSpLocks/>
          </p:cNvCxnSpPr>
          <p:nvPr/>
        </p:nvCxnSpPr>
        <p:spPr>
          <a:xfrm>
            <a:off x="6303489" y="3860811"/>
            <a:ext cx="651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124E82-7B9B-47DA-88AE-AF645340479B}"/>
              </a:ext>
            </a:extLst>
          </p:cNvPr>
          <p:cNvCxnSpPr>
            <a:cxnSpLocks/>
          </p:cNvCxnSpPr>
          <p:nvPr/>
        </p:nvCxnSpPr>
        <p:spPr>
          <a:xfrm>
            <a:off x="6303489" y="5140633"/>
            <a:ext cx="651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7C422C-66E7-4150-9272-875F5D66138C}"/>
              </a:ext>
            </a:extLst>
          </p:cNvPr>
          <p:cNvCxnSpPr>
            <a:cxnSpLocks/>
          </p:cNvCxnSpPr>
          <p:nvPr/>
        </p:nvCxnSpPr>
        <p:spPr>
          <a:xfrm>
            <a:off x="6303489" y="2182032"/>
            <a:ext cx="651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5EA52E-317E-4CB5-91E3-B19685CF5FF2}"/>
              </a:ext>
            </a:extLst>
          </p:cNvPr>
          <p:cNvSpPr txBox="1"/>
          <p:nvPr/>
        </p:nvSpPr>
        <p:spPr>
          <a:xfrm>
            <a:off x="276761" y="1997366"/>
            <a:ext cx="184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/>
              </a:rPr>
              <a:t>Application layer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5DEEF-7748-45E8-AFAE-0C53F82D5C66}"/>
              </a:ext>
            </a:extLst>
          </p:cNvPr>
          <p:cNvSpPr txBox="1"/>
          <p:nvPr/>
        </p:nvSpPr>
        <p:spPr>
          <a:xfrm>
            <a:off x="269834" y="2802034"/>
            <a:ext cx="184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/>
              </a:rPr>
              <a:t>Transport layer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04D600-F8A2-4403-B41D-B7F7CFFC0112}"/>
              </a:ext>
            </a:extLst>
          </p:cNvPr>
          <p:cNvSpPr txBox="1"/>
          <p:nvPr/>
        </p:nvSpPr>
        <p:spPr>
          <a:xfrm>
            <a:off x="276761" y="3661585"/>
            <a:ext cx="184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/>
              </a:rPr>
              <a:t>Network layer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DB1782-1E49-4930-8D5E-DCC363CBC4D9}"/>
              </a:ext>
            </a:extLst>
          </p:cNvPr>
          <p:cNvSpPr txBox="1"/>
          <p:nvPr/>
        </p:nvSpPr>
        <p:spPr>
          <a:xfrm>
            <a:off x="269833" y="4562606"/>
            <a:ext cx="184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/>
              </a:rPr>
              <a:t>Data link 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183B28-1886-4DD7-A240-F1881C28E379}"/>
              </a:ext>
            </a:extLst>
          </p:cNvPr>
          <p:cNvSpPr txBox="1"/>
          <p:nvPr/>
        </p:nvSpPr>
        <p:spPr>
          <a:xfrm>
            <a:off x="276761" y="5324853"/>
            <a:ext cx="184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/>
              </a:rPr>
              <a:t>Physical layer</a:t>
            </a:r>
          </a:p>
        </p:txBody>
      </p:sp>
    </p:spTree>
    <p:extLst>
      <p:ext uri="{BB962C8B-B14F-4D97-AF65-F5344CB8AC3E}">
        <p14:creationId xmlns:p14="http://schemas.microsoft.com/office/powerpoint/2010/main" val="2042387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0DE2E-92F6-422E-A87C-FE825A36B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77" y="1195186"/>
            <a:ext cx="8654246" cy="279492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spc="-5" dirty="0">
                <a:latin typeface="Bahnschrift" panose="020B0502040204020203"/>
                <a:cs typeface="Times New Roman"/>
              </a:rPr>
              <a:t>In </a:t>
            </a:r>
            <a:r>
              <a:rPr lang="en-US" sz="2400" dirty="0">
                <a:latin typeface="Bahnschrift" panose="020B0502040204020203"/>
                <a:cs typeface="Times New Roman"/>
              </a:rPr>
              <a:t>a node </a:t>
            </a:r>
            <a:r>
              <a:rPr lang="en-US" sz="2400" spc="-5" dirty="0">
                <a:latin typeface="Bahnschrift" panose="020B0502040204020203"/>
                <a:cs typeface="Times New Roman"/>
              </a:rPr>
              <a:t>with physical </a:t>
            </a:r>
            <a:r>
              <a:rPr lang="en-US" sz="2400" dirty="0">
                <a:latin typeface="Bahnschrift" panose="020B0502040204020203"/>
                <a:cs typeface="Times New Roman"/>
              </a:rPr>
              <a:t>address </a:t>
            </a:r>
            <a:r>
              <a:rPr lang="en-US" sz="2400" spc="5" dirty="0">
                <a:latin typeface="Bahnschrift" panose="020B0502040204020203"/>
                <a:cs typeface="Times New Roman"/>
              </a:rPr>
              <a:t>10 </a:t>
            </a:r>
            <a:r>
              <a:rPr lang="en-US" sz="2400" spc="-5" dirty="0">
                <a:latin typeface="Bahnschrift" panose="020B0502040204020203"/>
                <a:cs typeface="Times New Roman"/>
              </a:rPr>
              <a:t>sends </a:t>
            </a:r>
            <a:r>
              <a:rPr lang="en-US" sz="2400" dirty="0">
                <a:latin typeface="Bahnschrift" panose="020B0502040204020203"/>
                <a:cs typeface="Times New Roman"/>
              </a:rPr>
              <a:t>a  </a:t>
            </a:r>
            <a:r>
              <a:rPr lang="en-US" sz="2400" spc="-5" dirty="0">
                <a:latin typeface="Bahnschrift" panose="020B0502040204020203"/>
                <a:cs typeface="Times New Roman"/>
              </a:rPr>
              <a:t>frame </a:t>
            </a:r>
            <a:r>
              <a:rPr lang="en-US" sz="2400" dirty="0">
                <a:latin typeface="Bahnschrift" panose="020B0502040204020203"/>
                <a:cs typeface="Times New Roman"/>
              </a:rPr>
              <a:t>to a node </a:t>
            </a:r>
            <a:r>
              <a:rPr lang="en-US" sz="2400" spc="-5" dirty="0">
                <a:latin typeface="Bahnschrift" panose="020B0502040204020203"/>
                <a:cs typeface="Times New Roman"/>
              </a:rPr>
              <a:t>with physical </a:t>
            </a:r>
            <a:r>
              <a:rPr lang="en-US" sz="2400" dirty="0">
                <a:latin typeface="Bahnschrift" panose="020B0502040204020203"/>
                <a:cs typeface="Times New Roman"/>
              </a:rPr>
              <a:t>address 87. </a:t>
            </a:r>
            <a:r>
              <a:rPr lang="en-US" sz="2400" spc="-5" dirty="0">
                <a:latin typeface="Bahnschrift" panose="020B0502040204020203"/>
                <a:cs typeface="Times New Roman"/>
              </a:rPr>
              <a:t>The two nodes  </a:t>
            </a:r>
            <a:r>
              <a:rPr lang="en-US" sz="2400" dirty="0">
                <a:latin typeface="Bahnschrift" panose="020B0502040204020203"/>
                <a:cs typeface="Times New Roman"/>
              </a:rPr>
              <a:t>are </a:t>
            </a:r>
            <a:r>
              <a:rPr lang="en-US" sz="2400" spc="-5" dirty="0">
                <a:latin typeface="Bahnschrift" panose="020B0502040204020203"/>
                <a:cs typeface="Times New Roman"/>
              </a:rPr>
              <a:t>connected </a:t>
            </a:r>
            <a:r>
              <a:rPr lang="en-US" sz="2400" dirty="0">
                <a:latin typeface="Bahnschrift" panose="020B0502040204020203"/>
                <a:cs typeface="Times New Roman"/>
              </a:rPr>
              <a:t>by a link (bus topology </a:t>
            </a:r>
            <a:r>
              <a:rPr lang="en-US" sz="2400" spc="-5" dirty="0">
                <a:latin typeface="Bahnschrift" panose="020B0502040204020203"/>
                <a:cs typeface="Times New Roman"/>
              </a:rPr>
              <a:t>LAN). As </a:t>
            </a:r>
            <a:r>
              <a:rPr lang="en-US" sz="2400" dirty="0">
                <a:latin typeface="Bahnschrift" panose="020B0502040204020203"/>
                <a:cs typeface="Times New Roman"/>
              </a:rPr>
              <a:t>the  figure </a:t>
            </a:r>
            <a:r>
              <a:rPr lang="en-US" sz="2400" spc="-5" dirty="0">
                <a:latin typeface="Bahnschrift" panose="020B0502040204020203"/>
                <a:cs typeface="Times New Roman"/>
              </a:rPr>
              <a:t>shows, </a:t>
            </a:r>
            <a:r>
              <a:rPr lang="en-US" sz="2400" dirty="0">
                <a:latin typeface="Bahnschrift" panose="020B0502040204020203"/>
                <a:cs typeface="Times New Roman"/>
              </a:rPr>
              <a:t>the </a:t>
            </a:r>
            <a:r>
              <a:rPr lang="en-US" sz="2400" spc="-5" dirty="0">
                <a:latin typeface="Bahnschrift" panose="020B0502040204020203"/>
                <a:cs typeface="Times New Roman"/>
              </a:rPr>
              <a:t>computer with physical </a:t>
            </a:r>
            <a:r>
              <a:rPr lang="en-US" sz="2400" dirty="0">
                <a:latin typeface="Bahnschrift" panose="020B0502040204020203"/>
                <a:cs typeface="Times New Roman"/>
              </a:rPr>
              <a:t>address </a:t>
            </a:r>
            <a:r>
              <a:rPr lang="en-US" sz="2400" spc="5" dirty="0">
                <a:solidFill>
                  <a:srgbClr val="C00000"/>
                </a:solidFill>
                <a:latin typeface="Bahnschrift" panose="020B0502040204020203"/>
                <a:cs typeface="Times New Roman"/>
              </a:rPr>
              <a:t>10</a:t>
            </a:r>
            <a:r>
              <a:rPr lang="en-US" sz="2400" spc="5" dirty="0">
                <a:solidFill>
                  <a:srgbClr val="FF0000"/>
                </a:solidFill>
                <a:latin typeface="Bahnschrift" panose="020B0502040204020203"/>
                <a:cs typeface="Times New Roman"/>
              </a:rPr>
              <a:t> </a:t>
            </a:r>
            <a:r>
              <a:rPr lang="en-US" sz="2400" dirty="0">
                <a:latin typeface="Bahnschrift" panose="020B0502040204020203"/>
                <a:cs typeface="Times New Roman"/>
              </a:rPr>
              <a:t>is  the </a:t>
            </a:r>
            <a:r>
              <a:rPr lang="en-US" sz="2400" spc="-5" dirty="0">
                <a:latin typeface="Bahnschrift" panose="020B0502040204020203"/>
                <a:cs typeface="Times New Roman"/>
              </a:rPr>
              <a:t>sender, </a:t>
            </a:r>
            <a:r>
              <a:rPr lang="en-US" sz="2400" dirty="0">
                <a:latin typeface="Bahnschrift" panose="020B0502040204020203"/>
                <a:cs typeface="Times New Roman"/>
              </a:rPr>
              <a:t>and the </a:t>
            </a:r>
            <a:r>
              <a:rPr lang="en-US" sz="2400" spc="-5" dirty="0">
                <a:latin typeface="Bahnschrift" panose="020B0502040204020203"/>
                <a:cs typeface="Times New Roman"/>
              </a:rPr>
              <a:t>computer </a:t>
            </a:r>
            <a:r>
              <a:rPr lang="en-US" sz="2400" dirty="0">
                <a:latin typeface="Bahnschrift" panose="020B0502040204020203"/>
                <a:cs typeface="Times New Roman"/>
              </a:rPr>
              <a:t>with </a:t>
            </a:r>
            <a:r>
              <a:rPr lang="en-US" sz="2400" spc="-5" dirty="0">
                <a:latin typeface="Bahnschrift" panose="020B0502040204020203"/>
                <a:cs typeface="Times New Roman"/>
              </a:rPr>
              <a:t>physical </a:t>
            </a:r>
            <a:r>
              <a:rPr lang="en-US" sz="2400" dirty="0">
                <a:latin typeface="Bahnschrift" panose="020B0502040204020203"/>
                <a:cs typeface="Times New Roman"/>
              </a:rPr>
              <a:t>address </a:t>
            </a:r>
            <a:r>
              <a:rPr lang="en-US" sz="2400" dirty="0">
                <a:solidFill>
                  <a:srgbClr val="C00000"/>
                </a:solidFill>
                <a:latin typeface="Bahnschrift" panose="020B0502040204020203"/>
                <a:cs typeface="Times New Roman"/>
              </a:rPr>
              <a:t>87</a:t>
            </a:r>
            <a:r>
              <a:rPr lang="en-US" sz="2400" dirty="0">
                <a:solidFill>
                  <a:srgbClr val="FF0000"/>
                </a:solidFill>
                <a:latin typeface="Bahnschrift" panose="020B0502040204020203"/>
                <a:cs typeface="Times New Roman"/>
              </a:rPr>
              <a:t> </a:t>
            </a:r>
            <a:r>
              <a:rPr lang="en-US" sz="2400" dirty="0">
                <a:latin typeface="Bahnschrift" panose="020B0502040204020203"/>
                <a:cs typeface="Times New Roman"/>
              </a:rPr>
              <a:t>is  the</a:t>
            </a:r>
            <a:r>
              <a:rPr lang="en-US" sz="2400" spc="-25" dirty="0">
                <a:latin typeface="Bahnschrift" panose="020B0502040204020203"/>
                <a:cs typeface="Times New Roman"/>
              </a:rPr>
              <a:t> </a:t>
            </a:r>
            <a:r>
              <a:rPr lang="en-US" sz="2400" spc="-5" dirty="0">
                <a:latin typeface="Bahnschrift" panose="020B0502040204020203"/>
                <a:cs typeface="Times New Roman"/>
              </a:rPr>
              <a:t>receiver.</a:t>
            </a:r>
            <a:endParaRPr lang="en-US" sz="2400" dirty="0">
              <a:latin typeface="Bahnschrift" panose="020B0502040204020203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0D4B03-0604-4458-92A1-4E64425A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/>
              </a:rPr>
              <a:t>Example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A4C496D-A612-475D-AB31-C5BFD3447B63}"/>
              </a:ext>
            </a:extLst>
          </p:cNvPr>
          <p:cNvSpPr/>
          <p:nvPr/>
        </p:nvSpPr>
        <p:spPr>
          <a:xfrm>
            <a:off x="269833" y="4156364"/>
            <a:ext cx="8654247" cy="2496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496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7A0AE8-94D7-4ABD-AC53-50659272C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14" y="1361440"/>
            <a:ext cx="8654246" cy="272565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Bahnschrift" panose="020B0502040204020203"/>
                <a:cs typeface="Times New Roman"/>
              </a:rPr>
              <a:t>Most local-area </a:t>
            </a:r>
            <a:r>
              <a:rPr lang="en-US" spc="-5" dirty="0">
                <a:latin typeface="Bahnschrift" panose="020B0502040204020203"/>
                <a:cs typeface="Times New Roman"/>
              </a:rPr>
              <a:t>networks  use </a:t>
            </a:r>
            <a:r>
              <a:rPr lang="en-US" dirty="0">
                <a:latin typeface="Bahnschrift" panose="020B0502040204020203"/>
                <a:cs typeface="Times New Roman"/>
              </a:rPr>
              <a:t>a </a:t>
            </a:r>
            <a:r>
              <a:rPr lang="en-US" dirty="0">
                <a:solidFill>
                  <a:srgbClr val="FF0000"/>
                </a:solidFill>
                <a:latin typeface="Bahnschrift" panose="020B0502040204020203"/>
                <a:cs typeface="Times New Roman"/>
              </a:rPr>
              <a:t>48-bit </a:t>
            </a:r>
            <a:r>
              <a:rPr lang="en-US" spc="-5" dirty="0">
                <a:latin typeface="Bahnschrift" panose="020B0502040204020203"/>
                <a:cs typeface="Times New Roman"/>
              </a:rPr>
              <a:t>(6-byte) physical address written </a:t>
            </a:r>
            <a:r>
              <a:rPr lang="en-US" dirty="0">
                <a:latin typeface="Bahnschrift" panose="020B0502040204020203"/>
                <a:cs typeface="Times New Roman"/>
              </a:rPr>
              <a:t>as 12  </a:t>
            </a:r>
            <a:r>
              <a:rPr lang="en-US" spc="-5" dirty="0">
                <a:latin typeface="Bahnschrift" panose="020B0502040204020203"/>
                <a:cs typeface="Times New Roman"/>
              </a:rPr>
              <a:t>hexadecimal </a:t>
            </a:r>
            <a:r>
              <a:rPr lang="en-US" dirty="0">
                <a:latin typeface="Bahnschrift" panose="020B0502040204020203"/>
                <a:cs typeface="Times New Roman"/>
              </a:rPr>
              <a:t>digits; </a:t>
            </a:r>
            <a:r>
              <a:rPr lang="en-US" spc="-10" dirty="0">
                <a:latin typeface="Bahnschrift" panose="020B0502040204020203"/>
                <a:cs typeface="Times New Roman"/>
              </a:rPr>
              <a:t>every </a:t>
            </a:r>
            <a:r>
              <a:rPr lang="en-US" dirty="0">
                <a:latin typeface="Bahnschrift" panose="020B0502040204020203"/>
                <a:cs typeface="Times New Roman"/>
              </a:rPr>
              <a:t>byte </a:t>
            </a:r>
            <a:r>
              <a:rPr lang="en-US" spc="-5" dirty="0">
                <a:latin typeface="Bahnschrift" panose="020B0502040204020203"/>
                <a:cs typeface="Times New Roman"/>
              </a:rPr>
              <a:t>(2 hexadecimal </a:t>
            </a:r>
            <a:r>
              <a:rPr lang="en-US" dirty="0">
                <a:latin typeface="Bahnschrift" panose="020B0502040204020203"/>
                <a:cs typeface="Times New Roman"/>
              </a:rPr>
              <a:t>digits) is  </a:t>
            </a:r>
            <a:r>
              <a:rPr lang="en-US" spc="-5" dirty="0">
                <a:latin typeface="Bahnschrift" panose="020B0502040204020203"/>
                <a:cs typeface="Times New Roman"/>
              </a:rPr>
              <a:t>separated </a:t>
            </a:r>
            <a:r>
              <a:rPr lang="en-US" dirty="0">
                <a:latin typeface="Bahnschrift" panose="020B0502040204020203"/>
                <a:cs typeface="Times New Roman"/>
              </a:rPr>
              <a:t>by a colon, as </a:t>
            </a:r>
            <a:r>
              <a:rPr lang="en-US" spc="-5" dirty="0">
                <a:latin typeface="Bahnschrift" panose="020B0502040204020203"/>
                <a:cs typeface="Times New Roman"/>
              </a:rPr>
              <a:t>shown</a:t>
            </a:r>
            <a:r>
              <a:rPr lang="en-US" spc="-45" dirty="0">
                <a:latin typeface="Bahnschrift" panose="020B0502040204020203"/>
                <a:cs typeface="Times New Roman"/>
              </a:rPr>
              <a:t> </a:t>
            </a:r>
            <a:r>
              <a:rPr lang="en-US" spc="-5" dirty="0">
                <a:latin typeface="Bahnschrift" panose="020B0502040204020203"/>
                <a:cs typeface="Times New Roman"/>
              </a:rPr>
              <a:t>below:</a:t>
            </a:r>
            <a:endParaRPr lang="en-US" dirty="0">
              <a:latin typeface="Bahnschrift" panose="020B0502040204020203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562FD-73AA-4B89-8D3E-7FBC1D6D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1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/>
              </a:rPr>
              <a:t>Example</a:t>
            </a:r>
          </a:p>
        </p:txBody>
      </p:sp>
      <p:sp>
        <p:nvSpPr>
          <p:cNvPr id="4" name="object 374">
            <a:extLst>
              <a:ext uri="{FF2B5EF4-FFF2-40B4-BE49-F238E27FC236}">
                <a16:creationId xmlns:a16="http://schemas.microsoft.com/office/drawing/2014/main" id="{9DFE0F8C-A2EF-46C0-921C-D59FD9EEF633}"/>
              </a:ext>
            </a:extLst>
          </p:cNvPr>
          <p:cNvSpPr txBox="1"/>
          <p:nvPr/>
        </p:nvSpPr>
        <p:spPr>
          <a:xfrm>
            <a:off x="354713" y="4328159"/>
            <a:ext cx="8534400" cy="836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44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45719" rIns="0" bIns="0" rtlCol="0">
            <a:spAutoFit/>
          </a:bodyPr>
          <a:lstStyle/>
          <a:p>
            <a:pPr algn="ctr">
              <a:spcBef>
                <a:spcPts val="359"/>
              </a:spcBef>
            </a:pPr>
            <a:r>
              <a:rPr sz="2400" dirty="0">
                <a:solidFill>
                  <a:srgbClr val="3333CC"/>
                </a:solidFill>
                <a:latin typeface="Bahnschrift" panose="020B0502040204020203"/>
                <a:cs typeface="Times New Roman"/>
              </a:rPr>
              <a:t>07:01:02:01:2C:4B</a:t>
            </a:r>
            <a:r>
              <a:rPr lang="en-US" sz="2400" dirty="0">
                <a:solidFill>
                  <a:srgbClr val="3333CC"/>
                </a:solidFill>
                <a:latin typeface="Bahnschrift" panose="020B0502040204020203"/>
                <a:cs typeface="Times New Roman"/>
              </a:rPr>
              <a:t>  </a:t>
            </a:r>
          </a:p>
          <a:p>
            <a:pPr algn="ctr">
              <a:spcBef>
                <a:spcPts val="359"/>
              </a:spcBef>
            </a:pPr>
            <a:r>
              <a:rPr sz="2400" dirty="0">
                <a:latin typeface="Bahnschrift" panose="020B0502040204020203"/>
                <a:cs typeface="Times New Roman"/>
              </a:rPr>
              <a:t>A 6-byte </a:t>
            </a:r>
            <a:r>
              <a:rPr sz="2400" spc="-5" dirty="0">
                <a:latin typeface="Bahnschrift" panose="020B0502040204020203"/>
                <a:cs typeface="Times New Roman"/>
              </a:rPr>
              <a:t>(12 hexadecimal </a:t>
            </a:r>
            <a:r>
              <a:rPr sz="2400" dirty="0">
                <a:latin typeface="Bahnschrift" panose="020B0502040204020203"/>
                <a:cs typeface="Times New Roman"/>
              </a:rPr>
              <a:t>digits) physical</a:t>
            </a:r>
            <a:r>
              <a:rPr sz="2400" spc="-25" dirty="0">
                <a:latin typeface="Bahnschrift" panose="020B0502040204020203"/>
                <a:cs typeface="Times New Roman"/>
              </a:rPr>
              <a:t> </a:t>
            </a:r>
            <a:r>
              <a:rPr sz="2400" spc="-5" dirty="0">
                <a:latin typeface="Bahnschrift" panose="020B0502040204020203"/>
                <a:cs typeface="Times New Roman"/>
              </a:rPr>
              <a:t>address.</a:t>
            </a:r>
            <a:endParaRPr sz="2400" dirty="0">
              <a:latin typeface="Bahnschrift" panose="020B0502040204020203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2991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833" y="279802"/>
            <a:ext cx="865424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lang="en-US" dirty="0">
                <a:latin typeface="Bahnschrift SemiBold" panose="020B0502040204020203"/>
              </a:rPr>
              <a:t>Logical </a:t>
            </a:r>
            <a:r>
              <a:rPr spc="-60" dirty="0">
                <a:latin typeface="Bahnschrift SemiBold" panose="020B0502040204020203"/>
              </a:rPr>
              <a:t> </a:t>
            </a:r>
            <a:r>
              <a:rPr lang="en-US" spc="-60" dirty="0">
                <a:latin typeface="Bahnschrift SemiBold" panose="020B0502040204020203"/>
              </a:rPr>
              <a:t>A</a:t>
            </a:r>
            <a:r>
              <a:rPr dirty="0">
                <a:latin typeface="Bahnschrift SemiBold" panose="020B0502040204020203"/>
              </a:rPr>
              <a:t>ddresses</a:t>
            </a:r>
            <a:endParaRPr dirty="0">
              <a:latin typeface="Bahnschrift SemiBold" panose="020B0502040204020203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1929" y="1537834"/>
            <a:ext cx="7710054" cy="4818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dirty="0">
              <a:latin typeface="Bahnschrift" panose="020B05020402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85417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477612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700" dirty="0"/>
              <a:t>The </a:t>
            </a:r>
            <a:r>
              <a:rPr lang="en-US" altLang="en-US" sz="2700" dirty="0">
                <a:solidFill>
                  <a:srgbClr val="C00000"/>
                </a:solidFill>
              </a:rPr>
              <a:t>OSI Model</a:t>
            </a:r>
            <a:r>
              <a:rPr lang="en-US" altLang="en-US" sz="2700" dirty="0"/>
              <a:t> we just looked at is just a reference/logical model. It was designed to describe the functions of the communication system by dividing the communication procedure into smaller and simpler components. </a:t>
            </a:r>
          </a:p>
          <a:p>
            <a:pPr algn="just">
              <a:lnSpc>
                <a:spcPct val="150000"/>
              </a:lnSpc>
            </a:pPr>
            <a:r>
              <a:rPr lang="en-US" altLang="en-US" sz="2700" dirty="0"/>
              <a:t>But when we talk about the TCP/IP model, it was designed and developed by </a:t>
            </a:r>
            <a:r>
              <a:rPr lang="en-US" altLang="en-US" sz="2700" dirty="0">
                <a:solidFill>
                  <a:srgbClr val="C00000"/>
                </a:solidFill>
              </a:rPr>
              <a:t>Department of Defense (DoD) in 1960s </a:t>
            </a:r>
            <a:r>
              <a:rPr lang="en-US" altLang="en-US" sz="2700" dirty="0"/>
              <a:t>and is based on standard protocols.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/>
              </a:rPr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0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52195" y="1444625"/>
            <a:ext cx="7039609" cy="5053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9833" y="279802"/>
            <a:ext cx="865424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8935" algn="l"/>
              </a:tabLst>
            </a:pPr>
            <a:r>
              <a:rPr dirty="0">
                <a:latin typeface="Bahnschrift SemiBold" panose="020B0502040204020203"/>
              </a:rPr>
              <a:t>Port</a:t>
            </a:r>
            <a:r>
              <a:rPr spc="-75" dirty="0">
                <a:latin typeface="Bahnschrift SemiBold" panose="020B0502040204020203"/>
              </a:rPr>
              <a:t> </a:t>
            </a:r>
            <a:r>
              <a:rPr lang="en-US" spc="-75" dirty="0">
                <a:latin typeface="Bahnschrift SemiBold" panose="020B0502040204020203"/>
              </a:rPr>
              <a:t>A</a:t>
            </a:r>
            <a:r>
              <a:rPr dirty="0">
                <a:latin typeface="Bahnschrift SemiBold" panose="020B0502040204020203"/>
              </a:rPr>
              <a:t>ddresses</a:t>
            </a:r>
            <a:endParaRPr dirty="0">
              <a:latin typeface="Bahnschrift SemiBold" panose="020B0502040204020203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668094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5300" y="3063239"/>
            <a:ext cx="8163508" cy="16343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46990" rIns="0" bIns="0" rtlCol="0">
            <a:spAutoFit/>
          </a:bodyPr>
          <a:lstStyle/>
          <a:p>
            <a:pPr marL="792480" marR="636270" indent="-147320" algn="ctr">
              <a:lnSpc>
                <a:spcPct val="150000"/>
              </a:lnSpc>
              <a:spcBef>
                <a:spcPts val="370"/>
              </a:spcBef>
            </a:pPr>
            <a:r>
              <a:rPr sz="2400" spc="-5" dirty="0">
                <a:latin typeface="Bahnschrift" panose="020B0502040204020203"/>
                <a:cs typeface="Times New Roman"/>
              </a:rPr>
              <a:t>The physical </a:t>
            </a:r>
            <a:r>
              <a:rPr sz="2400" dirty="0">
                <a:latin typeface="Bahnschrift" panose="020B0502040204020203"/>
                <a:cs typeface="Times New Roman"/>
              </a:rPr>
              <a:t>addresses </a:t>
            </a:r>
            <a:r>
              <a:rPr sz="2400" spc="-5" dirty="0">
                <a:latin typeface="Bahnschrift" panose="020B0502040204020203"/>
                <a:cs typeface="Times New Roman"/>
              </a:rPr>
              <a:t>will change </a:t>
            </a:r>
            <a:r>
              <a:rPr sz="2400" dirty="0">
                <a:latin typeface="Bahnschrift" panose="020B0502040204020203"/>
                <a:cs typeface="Times New Roman"/>
              </a:rPr>
              <a:t>from </a:t>
            </a:r>
            <a:r>
              <a:rPr sz="2400" spc="-5" dirty="0">
                <a:latin typeface="Bahnschrift" panose="020B0502040204020203"/>
                <a:cs typeface="Times New Roman"/>
              </a:rPr>
              <a:t>hop </a:t>
            </a:r>
            <a:r>
              <a:rPr sz="2400" dirty="0">
                <a:latin typeface="Bahnschrift" panose="020B0502040204020203"/>
                <a:cs typeface="Times New Roman"/>
              </a:rPr>
              <a:t>to </a:t>
            </a:r>
            <a:r>
              <a:rPr sz="2400" spc="-5" dirty="0">
                <a:latin typeface="Bahnschrift" panose="020B0502040204020203"/>
                <a:cs typeface="Times New Roman"/>
              </a:rPr>
              <a:t>hop,  </a:t>
            </a:r>
            <a:r>
              <a:rPr sz="2400" spc="-10" dirty="0">
                <a:latin typeface="Bahnschrift" panose="020B0502040204020203"/>
                <a:cs typeface="Times New Roman"/>
              </a:rPr>
              <a:t>but </a:t>
            </a:r>
            <a:r>
              <a:rPr sz="2400" dirty="0">
                <a:latin typeface="Bahnschrift" panose="020B0502040204020203"/>
                <a:cs typeface="Times New Roman"/>
              </a:rPr>
              <a:t>the logical addresses </a:t>
            </a:r>
            <a:r>
              <a:rPr sz="2400" spc="-5" dirty="0">
                <a:latin typeface="Bahnschrift" panose="020B0502040204020203"/>
                <a:cs typeface="Times New Roman"/>
              </a:rPr>
              <a:t>usually </a:t>
            </a:r>
            <a:r>
              <a:rPr sz="2400" dirty="0">
                <a:latin typeface="Bahnschrift" panose="020B0502040204020203"/>
                <a:cs typeface="Times New Roman"/>
              </a:rPr>
              <a:t>remain </a:t>
            </a:r>
            <a:r>
              <a:rPr sz="2400" spc="-5" dirty="0">
                <a:latin typeface="Bahnschrift" panose="020B0502040204020203"/>
                <a:cs typeface="Times New Roman"/>
              </a:rPr>
              <a:t>the</a:t>
            </a:r>
            <a:r>
              <a:rPr sz="2400" dirty="0">
                <a:latin typeface="Bahnschrift" panose="020B0502040204020203"/>
                <a:cs typeface="Times New Roman"/>
              </a:rPr>
              <a:t> same.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8D0C9D-D670-4E2B-A6F3-626B97E3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/>
              </a:rPr>
              <a:t>Note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6175108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ontent Placeholder 375">
            <a:extLst>
              <a:ext uri="{FF2B5EF4-FFF2-40B4-BE49-F238E27FC236}">
                <a16:creationId xmlns:a16="http://schemas.microsoft.com/office/drawing/2014/main" id="{7DD843F8-04A2-4B70-9B9D-E135B179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427018"/>
            <a:ext cx="8654246" cy="169025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Bahnschrift" panose="020B0502040204020203"/>
                <a:cs typeface="Times New Roman"/>
              </a:rPr>
              <a:t>a port address is a 16-bit  address </a:t>
            </a:r>
            <a:r>
              <a:rPr lang="en-US" spc="-5" dirty="0">
                <a:latin typeface="Bahnschrift" panose="020B0502040204020203"/>
                <a:cs typeface="Times New Roman"/>
              </a:rPr>
              <a:t>represented </a:t>
            </a:r>
            <a:r>
              <a:rPr lang="en-US" spc="5" dirty="0">
                <a:latin typeface="Bahnschrift" panose="020B0502040204020203"/>
                <a:cs typeface="Times New Roman"/>
              </a:rPr>
              <a:t>by </a:t>
            </a:r>
            <a:r>
              <a:rPr lang="en-US" dirty="0">
                <a:latin typeface="Bahnschrift" panose="020B0502040204020203"/>
                <a:cs typeface="Times New Roman"/>
              </a:rPr>
              <a:t>one </a:t>
            </a:r>
            <a:r>
              <a:rPr lang="en-US" spc="-5" dirty="0">
                <a:latin typeface="Bahnschrift" panose="020B0502040204020203"/>
                <a:cs typeface="Times New Roman"/>
              </a:rPr>
              <a:t>decimal number </a:t>
            </a:r>
            <a:r>
              <a:rPr lang="en-US" spc="5" dirty="0">
                <a:latin typeface="Bahnschrift" panose="020B0502040204020203"/>
                <a:cs typeface="Times New Roman"/>
              </a:rPr>
              <a:t>as</a:t>
            </a:r>
            <a:r>
              <a:rPr lang="en-US" spc="-65" dirty="0">
                <a:latin typeface="Bahnschrift" panose="020B0502040204020203"/>
                <a:cs typeface="Times New Roman"/>
              </a:rPr>
              <a:t> </a:t>
            </a:r>
            <a:r>
              <a:rPr lang="en-US" spc="-5" dirty="0">
                <a:latin typeface="Bahnschrift" panose="020B0502040204020203"/>
                <a:cs typeface="Times New Roman"/>
              </a:rPr>
              <a:t>shown.</a:t>
            </a:r>
            <a:endParaRPr lang="en-US" dirty="0">
              <a:latin typeface="Bahnschrift" panose="020B0502040204020203"/>
              <a:cs typeface="Times New Roman"/>
            </a:endParaRPr>
          </a:p>
        </p:txBody>
      </p:sp>
      <p:sp>
        <p:nvSpPr>
          <p:cNvPr id="372" name="object 372"/>
          <p:cNvSpPr txBox="1">
            <a:spLocks noGrp="1"/>
          </p:cNvSpPr>
          <p:nvPr>
            <p:ph type="title"/>
          </p:nvPr>
        </p:nvSpPr>
        <p:spPr>
          <a:xfrm>
            <a:off x="269833" y="279801"/>
            <a:ext cx="865424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Bahnschrift SemiBold" panose="020B0502040204020203"/>
              </a:rPr>
              <a:t>Example</a:t>
            </a:r>
          </a:p>
        </p:txBody>
      </p:sp>
      <p:sp>
        <p:nvSpPr>
          <p:cNvPr id="375" name="object 375"/>
          <p:cNvSpPr txBox="1"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74" name="object 374"/>
          <p:cNvSpPr txBox="1"/>
          <p:nvPr/>
        </p:nvSpPr>
        <p:spPr>
          <a:xfrm>
            <a:off x="367781" y="3592393"/>
            <a:ext cx="8408437" cy="1217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44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370"/>
              </a:spcBef>
            </a:pPr>
            <a:r>
              <a:rPr sz="2600" dirty="0">
                <a:latin typeface="Bahnschrift" panose="020B0502040204020203"/>
                <a:cs typeface="Times New Roman"/>
              </a:rPr>
              <a:t>753</a:t>
            </a:r>
            <a:endParaRPr lang="en-US" sz="2600" dirty="0">
              <a:latin typeface="Bahnschrift" panose="020B0502040204020203"/>
              <a:cs typeface="Times New Roman"/>
            </a:endParaRPr>
          </a:p>
          <a:p>
            <a:pPr algn="ctr">
              <a:lnSpc>
                <a:spcPct val="150000"/>
              </a:lnSpc>
              <a:spcBef>
                <a:spcPts val="370"/>
              </a:spcBef>
            </a:pPr>
            <a:r>
              <a:rPr sz="2600" dirty="0">
                <a:latin typeface="Bahnschrift" panose="020B0502040204020203"/>
                <a:cs typeface="Times New Roman"/>
              </a:rPr>
              <a:t>A 16-bit </a:t>
            </a:r>
            <a:r>
              <a:rPr sz="2600" spc="-5" dirty="0">
                <a:latin typeface="Bahnschrift" panose="020B0502040204020203"/>
                <a:cs typeface="Times New Roman"/>
              </a:rPr>
              <a:t>port address</a:t>
            </a:r>
            <a:r>
              <a:rPr sz="2600" spc="-75" dirty="0">
                <a:latin typeface="Bahnschrift" panose="020B0502040204020203"/>
                <a:cs typeface="Times New Roman"/>
              </a:rPr>
              <a:t> </a:t>
            </a:r>
            <a:r>
              <a:rPr sz="2600" spc="-5" dirty="0">
                <a:latin typeface="Bahnschrift" panose="020B0502040204020203"/>
                <a:cs typeface="Times New Roman"/>
              </a:rPr>
              <a:t>represented  </a:t>
            </a:r>
            <a:r>
              <a:rPr sz="2600" dirty="0">
                <a:latin typeface="Bahnschrift" panose="020B0502040204020203"/>
                <a:cs typeface="Times New Roman"/>
              </a:rPr>
              <a:t>as one</a:t>
            </a:r>
            <a:r>
              <a:rPr lang="en-US" sz="2600" dirty="0">
                <a:latin typeface="Bahnschrift" panose="020B0502040204020203"/>
                <a:cs typeface="Times New Roman"/>
              </a:rPr>
              <a:t> </a:t>
            </a:r>
            <a:r>
              <a:rPr sz="2600" dirty="0">
                <a:latin typeface="Bahnschrift" panose="020B0502040204020203"/>
                <a:cs typeface="Times New Roman"/>
              </a:rPr>
              <a:t>single</a:t>
            </a:r>
            <a:r>
              <a:rPr sz="2600" spc="-60" dirty="0">
                <a:latin typeface="Bahnschrift" panose="020B0502040204020203"/>
                <a:cs typeface="Times New Roman"/>
              </a:rPr>
              <a:t> </a:t>
            </a:r>
            <a:r>
              <a:rPr sz="2600" spc="-5" dirty="0">
                <a:latin typeface="Bahnschrift" panose="020B0502040204020203"/>
                <a:cs typeface="Times New Roman"/>
              </a:rPr>
              <a:t>number</a:t>
            </a:r>
            <a:endParaRPr sz="2600" dirty="0">
              <a:latin typeface="Bahnschrift" panose="020B0502040204020203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49500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598578-BC80-4BEF-91DE-77E81B1B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pc="-5" dirty="0">
                <a:latin typeface="Bahnschrift" panose="020B0502040204020203"/>
                <a:cs typeface="Times New Roman"/>
              </a:rPr>
              <a:t>The </a:t>
            </a:r>
            <a:r>
              <a:rPr lang="en-US" dirty="0">
                <a:latin typeface="Bahnschrift" panose="020B0502040204020203"/>
                <a:cs typeface="Times New Roman"/>
              </a:rPr>
              <a:t>layers in the </a:t>
            </a:r>
            <a:r>
              <a:rPr lang="en-US" spc="-5" dirty="0">
                <a:solidFill>
                  <a:srgbClr val="C00000"/>
                </a:solidFill>
                <a:latin typeface="Bahnschrift" panose="020B0502040204020203"/>
                <a:cs typeface="Times New Roman"/>
              </a:rPr>
              <a:t>TCP/IP </a:t>
            </a:r>
            <a:r>
              <a:rPr lang="en-US" dirty="0">
                <a:solidFill>
                  <a:srgbClr val="C00000"/>
                </a:solidFill>
                <a:latin typeface="Bahnschrift" panose="020B0502040204020203"/>
                <a:cs typeface="Times New Roman"/>
              </a:rPr>
              <a:t>protocol </a:t>
            </a:r>
            <a:r>
              <a:rPr lang="en-US" spc="-5" dirty="0">
                <a:solidFill>
                  <a:srgbClr val="C00000"/>
                </a:solidFill>
                <a:latin typeface="Bahnschrift" panose="020B0502040204020203"/>
                <a:cs typeface="Times New Roman"/>
              </a:rPr>
              <a:t>suite </a:t>
            </a:r>
            <a:r>
              <a:rPr lang="en-US" dirty="0">
                <a:latin typeface="Bahnschrift" panose="020B0502040204020203"/>
                <a:cs typeface="Times New Roman"/>
              </a:rPr>
              <a:t>do not exactly  </a:t>
            </a:r>
            <a:r>
              <a:rPr lang="en-US" spc="-5" dirty="0">
                <a:latin typeface="Bahnschrift" panose="020B0502040204020203"/>
                <a:cs typeface="Times New Roman"/>
              </a:rPr>
              <a:t>match those </a:t>
            </a:r>
            <a:r>
              <a:rPr lang="en-US" dirty="0">
                <a:latin typeface="Bahnschrift" panose="020B0502040204020203"/>
                <a:cs typeface="Times New Roman"/>
              </a:rPr>
              <a:t>in the </a:t>
            </a:r>
            <a:r>
              <a:rPr lang="en-US" spc="-5" dirty="0">
                <a:latin typeface="Bahnschrift" panose="020B0502040204020203"/>
                <a:cs typeface="Times New Roman"/>
              </a:rPr>
              <a:t>OSI </a:t>
            </a:r>
            <a:r>
              <a:rPr lang="en-US" dirty="0">
                <a:latin typeface="Bahnschrift" panose="020B0502040204020203"/>
                <a:cs typeface="Times New Roman"/>
              </a:rPr>
              <a:t>model. </a:t>
            </a:r>
            <a:r>
              <a:rPr lang="en-US" spc="-5" dirty="0">
                <a:latin typeface="Bahnschrift" panose="020B0502040204020203"/>
                <a:cs typeface="Times New Roman"/>
              </a:rPr>
              <a:t>The </a:t>
            </a:r>
            <a:r>
              <a:rPr lang="en-US" dirty="0">
                <a:latin typeface="Bahnschrift" panose="020B0502040204020203"/>
                <a:cs typeface="Times New Roman"/>
              </a:rPr>
              <a:t>original </a:t>
            </a:r>
            <a:r>
              <a:rPr lang="en-US" spc="-10" dirty="0">
                <a:latin typeface="Bahnschrift" panose="020B0502040204020203"/>
                <a:cs typeface="Times New Roman"/>
              </a:rPr>
              <a:t>TCP/IP  </a:t>
            </a:r>
            <a:r>
              <a:rPr lang="en-US" dirty="0">
                <a:latin typeface="Bahnschrift" panose="020B0502040204020203"/>
                <a:cs typeface="Times New Roman"/>
              </a:rPr>
              <a:t>protocol </a:t>
            </a:r>
            <a:r>
              <a:rPr lang="en-US" spc="-5" dirty="0">
                <a:latin typeface="Bahnschrift" panose="020B0502040204020203"/>
                <a:cs typeface="Times New Roman"/>
              </a:rPr>
              <a:t>suite was defined </a:t>
            </a:r>
            <a:r>
              <a:rPr lang="en-US" dirty="0">
                <a:latin typeface="Bahnschrift" panose="020B0502040204020203"/>
                <a:cs typeface="Times New Roman"/>
              </a:rPr>
              <a:t>as having four </a:t>
            </a:r>
            <a:r>
              <a:rPr lang="en-US" spc="-5" dirty="0">
                <a:latin typeface="Bahnschrift" panose="020B0502040204020203"/>
                <a:cs typeface="Times New Roman"/>
              </a:rPr>
              <a:t>layers: </a:t>
            </a:r>
            <a:r>
              <a:rPr lang="en-US" dirty="0">
                <a:solidFill>
                  <a:srgbClr val="C00000"/>
                </a:solidFill>
                <a:latin typeface="Bahnschrift" panose="020B0502040204020203"/>
                <a:cs typeface="Times New Roman"/>
              </a:rPr>
              <a:t>host-to-  </a:t>
            </a:r>
            <a:r>
              <a:rPr lang="en-US" spc="-5" dirty="0">
                <a:solidFill>
                  <a:srgbClr val="C00000"/>
                </a:solidFill>
                <a:latin typeface="Bahnschrift" panose="020B0502040204020203"/>
                <a:cs typeface="Times New Roman"/>
              </a:rPr>
              <a:t>network</a:t>
            </a:r>
            <a:r>
              <a:rPr lang="en-US" spc="-5" dirty="0">
                <a:latin typeface="Bahnschrift" panose="020B0502040204020203"/>
                <a:cs typeface="Times New Roman"/>
              </a:rPr>
              <a:t>, </a:t>
            </a:r>
            <a:r>
              <a:rPr lang="en-US" spc="-5" dirty="0">
                <a:solidFill>
                  <a:srgbClr val="C00000"/>
                </a:solidFill>
                <a:latin typeface="Bahnschrift" panose="020B0502040204020203"/>
                <a:cs typeface="Times New Roman"/>
              </a:rPr>
              <a:t>internet</a:t>
            </a:r>
            <a:r>
              <a:rPr lang="en-US" spc="-5" dirty="0">
                <a:latin typeface="Bahnschrift" panose="020B0502040204020203"/>
                <a:cs typeface="Times New Roman"/>
              </a:rPr>
              <a:t>, </a:t>
            </a:r>
            <a:r>
              <a:rPr lang="en-US" dirty="0">
                <a:solidFill>
                  <a:srgbClr val="C00000"/>
                </a:solidFill>
                <a:latin typeface="Bahnschrift" panose="020B0502040204020203"/>
                <a:cs typeface="Times New Roman"/>
              </a:rPr>
              <a:t>transport</a:t>
            </a:r>
            <a:r>
              <a:rPr lang="en-US" dirty="0">
                <a:latin typeface="Bahnschrift" panose="020B0502040204020203"/>
                <a:cs typeface="Times New Roman"/>
              </a:rPr>
              <a:t>, and </a:t>
            </a:r>
            <a:r>
              <a:rPr lang="en-US" dirty="0">
                <a:solidFill>
                  <a:srgbClr val="C00000"/>
                </a:solidFill>
                <a:latin typeface="Bahnschrift" panose="020B0502040204020203"/>
                <a:cs typeface="Times New Roman"/>
              </a:rPr>
              <a:t>application. </a:t>
            </a:r>
            <a:r>
              <a:rPr lang="en-US" spc="-10" dirty="0">
                <a:latin typeface="Bahnschrift" panose="020B0502040204020203"/>
                <a:cs typeface="Times New Roman"/>
              </a:rPr>
              <a:t>However,  </a:t>
            </a:r>
            <a:r>
              <a:rPr lang="en-US" spc="-5" dirty="0">
                <a:latin typeface="Bahnschrift" panose="020B0502040204020203"/>
                <a:cs typeface="Times New Roman"/>
              </a:rPr>
              <a:t>when TCP/IP </a:t>
            </a:r>
            <a:r>
              <a:rPr lang="en-US" dirty="0">
                <a:latin typeface="Bahnschrift" panose="020B0502040204020203"/>
                <a:cs typeface="Times New Roman"/>
              </a:rPr>
              <a:t>is </a:t>
            </a:r>
            <a:r>
              <a:rPr lang="en-US" spc="-5" dirty="0">
                <a:latin typeface="Bahnschrift" panose="020B0502040204020203"/>
                <a:cs typeface="Times New Roman"/>
              </a:rPr>
              <a:t>compared </a:t>
            </a:r>
            <a:r>
              <a:rPr lang="en-US" dirty="0">
                <a:latin typeface="Bahnschrift" panose="020B0502040204020203"/>
                <a:cs typeface="Times New Roman"/>
              </a:rPr>
              <a:t>to </a:t>
            </a:r>
            <a:r>
              <a:rPr lang="en-US" spc="-5" dirty="0">
                <a:latin typeface="Bahnschrift" panose="020B0502040204020203"/>
                <a:cs typeface="Times New Roman"/>
              </a:rPr>
              <a:t>OSI, we can say </a:t>
            </a:r>
            <a:r>
              <a:rPr lang="en-US" dirty="0">
                <a:latin typeface="Bahnschrift" panose="020B0502040204020203"/>
                <a:cs typeface="Times New Roman"/>
              </a:rPr>
              <a:t>that the  </a:t>
            </a:r>
            <a:r>
              <a:rPr lang="en-US" spc="-5" dirty="0">
                <a:latin typeface="Bahnschrift" panose="020B0502040204020203"/>
                <a:cs typeface="Times New Roman"/>
              </a:rPr>
              <a:t>TCP/IP </a:t>
            </a:r>
            <a:r>
              <a:rPr lang="en-US" dirty="0">
                <a:latin typeface="Bahnschrift" panose="020B0502040204020203"/>
                <a:cs typeface="Times New Roman"/>
              </a:rPr>
              <a:t>protocol </a:t>
            </a:r>
            <a:r>
              <a:rPr lang="en-US" spc="-5" dirty="0">
                <a:latin typeface="Bahnschrift" panose="020B0502040204020203"/>
                <a:cs typeface="Times New Roman"/>
              </a:rPr>
              <a:t>suite </a:t>
            </a:r>
            <a:r>
              <a:rPr lang="en-US" dirty="0">
                <a:latin typeface="Bahnschrift" panose="020B0502040204020203"/>
                <a:cs typeface="Times New Roman"/>
              </a:rPr>
              <a:t>is made </a:t>
            </a:r>
            <a:r>
              <a:rPr lang="en-US" spc="5" dirty="0">
                <a:latin typeface="Bahnschrift" panose="020B0502040204020203"/>
                <a:cs typeface="Times New Roman"/>
              </a:rPr>
              <a:t>of </a:t>
            </a:r>
            <a:r>
              <a:rPr lang="en-US" spc="-5" dirty="0">
                <a:latin typeface="Bahnschrift" panose="020B0502040204020203"/>
                <a:cs typeface="Times New Roman"/>
              </a:rPr>
              <a:t>five </a:t>
            </a:r>
            <a:r>
              <a:rPr lang="en-US" dirty="0">
                <a:latin typeface="Bahnschrift" panose="020B0502040204020203"/>
                <a:cs typeface="Times New Roman"/>
              </a:rPr>
              <a:t>layers: </a:t>
            </a:r>
            <a:r>
              <a:rPr lang="en-US" dirty="0">
                <a:solidFill>
                  <a:srgbClr val="C00000"/>
                </a:solidFill>
                <a:latin typeface="Bahnschrift" panose="020B0502040204020203"/>
                <a:cs typeface="Times New Roman"/>
              </a:rPr>
              <a:t>physical,  data </a:t>
            </a:r>
            <a:r>
              <a:rPr lang="en-US" spc="-5" dirty="0">
                <a:solidFill>
                  <a:srgbClr val="C00000"/>
                </a:solidFill>
                <a:latin typeface="Bahnschrift" panose="020B0502040204020203"/>
                <a:cs typeface="Times New Roman"/>
              </a:rPr>
              <a:t>link, network, </a:t>
            </a:r>
            <a:r>
              <a:rPr lang="en-US" dirty="0">
                <a:solidFill>
                  <a:srgbClr val="C00000"/>
                </a:solidFill>
                <a:latin typeface="Bahnschrift" panose="020B0502040204020203"/>
                <a:cs typeface="Times New Roman"/>
              </a:rPr>
              <a:t>transport,</a:t>
            </a:r>
            <a:r>
              <a:rPr lang="en-US" dirty="0">
                <a:latin typeface="Bahnschrift" panose="020B0502040204020203"/>
                <a:cs typeface="Times New Roman"/>
              </a:rPr>
              <a:t> and</a:t>
            </a:r>
            <a:r>
              <a:rPr lang="en-US" spc="-30" dirty="0">
                <a:latin typeface="Bahnschrift" panose="020B0502040204020203"/>
                <a:cs typeface="Times New Roman"/>
              </a:rPr>
              <a:t> </a:t>
            </a:r>
            <a:r>
              <a:rPr lang="en-US" dirty="0">
                <a:solidFill>
                  <a:srgbClr val="C00000"/>
                </a:solidFill>
                <a:latin typeface="Bahnschrift" panose="020B0502040204020203"/>
                <a:cs typeface="Times New Roman"/>
              </a:rPr>
              <a:t>application.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0DBFBC-7B37-444C-9E04-AB989F30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/>
                <a:cs typeface="Times New Roman"/>
              </a:rPr>
              <a:t>TCP/IP Protocol</a:t>
            </a:r>
            <a:r>
              <a:rPr lang="en-US" spc="-65" dirty="0">
                <a:latin typeface="Bahnschrift SemiBold" panose="020B0502040204020203"/>
                <a:cs typeface="Times New Roman"/>
              </a:rPr>
              <a:t> </a:t>
            </a:r>
            <a:r>
              <a:rPr lang="en-US" dirty="0">
                <a:latin typeface="Bahnschrift SemiBold" panose="020B0502040204020203"/>
                <a:cs typeface="Times New Roman"/>
              </a:rPr>
              <a:t>Suite</a:t>
            </a:r>
            <a:endParaRPr lang="en-US" dirty="0">
              <a:latin typeface="Bahnschrift SemiBold" panose="020B05020402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21165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77221"/>
              </p:ext>
            </p:extLst>
          </p:nvPr>
        </p:nvGraphicFramePr>
        <p:xfrm>
          <a:off x="960539" y="1362077"/>
          <a:ext cx="3325095" cy="520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095">
                  <a:extLst>
                    <a:ext uri="{9D8B030D-6E8A-4147-A177-3AD203B41FA5}">
                      <a16:colId xmlns:a16="http://schemas.microsoft.com/office/drawing/2014/main" val="2004809242"/>
                    </a:ext>
                  </a:extLst>
                </a:gridCol>
              </a:tblGrid>
              <a:tr h="74308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Bahnschrift" panose="020B0502040204020203" pitchFamily="34" charset="0"/>
                        </a:rPr>
                        <a:t>Application Layer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86511"/>
                  </a:ext>
                </a:extLst>
              </a:tr>
              <a:tr h="74308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Presentation layer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933540"/>
                  </a:ext>
                </a:extLst>
              </a:tr>
              <a:tr h="74308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Session layer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200597"/>
                  </a:ext>
                </a:extLst>
              </a:tr>
              <a:tr h="74308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Transport Layer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22835"/>
                  </a:ext>
                </a:extLst>
              </a:tr>
              <a:tr h="74308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Network</a:t>
                      </a:r>
                      <a:r>
                        <a:rPr lang="en-US" baseline="0" dirty="0">
                          <a:latin typeface="Bahnschrift" panose="020B0502040204020203" pitchFamily="34" charset="0"/>
                        </a:rPr>
                        <a:t> layer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970711"/>
                  </a:ext>
                </a:extLst>
              </a:tr>
              <a:tr h="74308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Data link Layer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935393"/>
                  </a:ext>
                </a:extLst>
              </a:tr>
              <a:tr h="74308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Physical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8552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Model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285634" y="1362077"/>
            <a:ext cx="714383" cy="2242961"/>
          </a:xfrm>
          <a:prstGeom prst="rightBrace">
            <a:avLst>
              <a:gd name="adj1" fmla="val 33618"/>
              <a:gd name="adj2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73763"/>
              </p:ext>
            </p:extLst>
          </p:nvPr>
        </p:nvGraphicFramePr>
        <p:xfrm>
          <a:off x="5099825" y="1397004"/>
          <a:ext cx="3219189" cy="51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189">
                  <a:extLst>
                    <a:ext uri="{9D8B030D-6E8A-4147-A177-3AD203B41FA5}">
                      <a16:colId xmlns:a16="http://schemas.microsoft.com/office/drawing/2014/main" val="2177277249"/>
                    </a:ext>
                  </a:extLst>
                </a:gridCol>
              </a:tblGrid>
              <a:tr h="21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ahnschrift" panose="020B0502040204020203" pitchFamily="34" charset="0"/>
                        </a:rPr>
                        <a:t>Application Layer</a:t>
                      </a:r>
                      <a:endParaRPr lang="en-US" b="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166365"/>
                  </a:ext>
                </a:extLst>
              </a:tr>
              <a:tr h="7899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Layer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70242"/>
                  </a:ext>
                </a:extLst>
              </a:tr>
              <a:tr h="6669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layer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3305"/>
                  </a:ext>
                </a:extLst>
              </a:tr>
              <a:tr h="7899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Link Layer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375235"/>
                  </a:ext>
                </a:extLst>
              </a:tr>
              <a:tr h="7899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 layer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483148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4285634" y="3937172"/>
            <a:ext cx="814191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285634" y="4690821"/>
            <a:ext cx="814191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85634" y="5449687"/>
            <a:ext cx="814191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85634" y="6208553"/>
            <a:ext cx="814191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9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789075"/>
              </p:ext>
            </p:extLst>
          </p:nvPr>
        </p:nvGraphicFramePr>
        <p:xfrm>
          <a:off x="708286" y="1362077"/>
          <a:ext cx="3325095" cy="520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095">
                  <a:extLst>
                    <a:ext uri="{9D8B030D-6E8A-4147-A177-3AD203B41FA5}">
                      <a16:colId xmlns:a16="http://schemas.microsoft.com/office/drawing/2014/main" val="2004809242"/>
                    </a:ext>
                  </a:extLst>
                </a:gridCol>
              </a:tblGrid>
              <a:tr h="74308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Bahnschrift" panose="020B0502040204020203" pitchFamily="34" charset="0"/>
                        </a:rPr>
                        <a:t>Application Layer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86511"/>
                  </a:ext>
                </a:extLst>
              </a:tr>
              <a:tr h="74308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Presentation layer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933540"/>
                  </a:ext>
                </a:extLst>
              </a:tr>
              <a:tr h="74308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Session layer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200597"/>
                  </a:ext>
                </a:extLst>
              </a:tr>
              <a:tr h="74308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Transport Layer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22835"/>
                  </a:ext>
                </a:extLst>
              </a:tr>
              <a:tr h="74308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Network</a:t>
                      </a:r>
                      <a:r>
                        <a:rPr lang="en-US" baseline="0" dirty="0">
                          <a:latin typeface="Bahnschrift" panose="020B0502040204020203" pitchFamily="34" charset="0"/>
                        </a:rPr>
                        <a:t> layer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970711"/>
                  </a:ext>
                </a:extLst>
              </a:tr>
              <a:tr h="74308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Data link Layer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935393"/>
                  </a:ext>
                </a:extLst>
              </a:tr>
              <a:tr h="74308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Physical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8552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Model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033381" y="1362077"/>
            <a:ext cx="876822" cy="2225949"/>
          </a:xfrm>
          <a:prstGeom prst="rightBrace">
            <a:avLst>
              <a:gd name="adj1" fmla="val 31662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439ACEE-71BF-4826-9B25-0EFFD45668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304352"/>
              </p:ext>
            </p:extLst>
          </p:nvPr>
        </p:nvGraphicFramePr>
        <p:xfrm>
          <a:off x="5010411" y="1362077"/>
          <a:ext cx="3325095" cy="520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095">
                  <a:extLst>
                    <a:ext uri="{9D8B030D-6E8A-4147-A177-3AD203B41FA5}">
                      <a16:colId xmlns:a16="http://schemas.microsoft.com/office/drawing/2014/main" val="2004809242"/>
                    </a:ext>
                  </a:extLst>
                </a:gridCol>
              </a:tblGrid>
              <a:tr h="22292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Bahnschrift" panose="020B0502040204020203" pitchFamily="34" charset="0"/>
                        </a:rPr>
                        <a:t>Application Layer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86511"/>
                  </a:ext>
                </a:extLst>
              </a:tr>
              <a:tr h="743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Host-to Host Layer/Transport layer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22835"/>
                  </a:ext>
                </a:extLst>
              </a:tr>
              <a:tr h="743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Internet layer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970711"/>
                  </a:ext>
                </a:extLst>
              </a:tr>
              <a:tr h="1486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Network Access layer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86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935393"/>
                  </a:ext>
                </a:extLst>
              </a:tr>
            </a:tbl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65C7BA4E-760F-4DD3-8E11-4FD22E34581F}"/>
              </a:ext>
            </a:extLst>
          </p:cNvPr>
          <p:cNvSpPr/>
          <p:nvPr/>
        </p:nvSpPr>
        <p:spPr>
          <a:xfrm>
            <a:off x="4033381" y="5078896"/>
            <a:ext cx="876822" cy="1484741"/>
          </a:xfrm>
          <a:prstGeom prst="rightBrace">
            <a:avLst>
              <a:gd name="adj1" fmla="val 31662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3FE5AA-AAC9-4A56-81ED-32907D5E8A7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33381" y="3962857"/>
            <a:ext cx="97703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3338AF-EBF8-4311-8A79-24457C2419EC}"/>
              </a:ext>
            </a:extLst>
          </p:cNvPr>
          <p:cNvCxnSpPr>
            <a:cxnSpLocks/>
          </p:cNvCxnSpPr>
          <p:nvPr/>
        </p:nvCxnSpPr>
        <p:spPr>
          <a:xfrm>
            <a:off x="4033381" y="4698353"/>
            <a:ext cx="97703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6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How data is transmitted across a network.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data should be formatted so other network can understand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protocol that </a:t>
            </a:r>
            <a:r>
              <a:rPr lang="en-US" dirty="0" err="1"/>
              <a:t>makesup</a:t>
            </a:r>
            <a:r>
              <a:rPr lang="en-US" dirty="0"/>
              <a:t> TCP/IP data define:-</a:t>
            </a:r>
          </a:p>
        </p:txBody>
      </p:sp>
    </p:spTree>
    <p:extLst>
      <p:ext uri="{BB962C8B-B14F-4D97-AF65-F5344CB8AC3E}">
        <p14:creationId xmlns:p14="http://schemas.microsoft.com/office/powerpoint/2010/main" val="270534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End Node Verification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two end point of any data transfer are responsible for making sure it was successful- No centralized Control System.</a:t>
            </a:r>
          </a:p>
          <a:p>
            <a:pPr>
              <a:lnSpc>
                <a:spcPct val="150000"/>
              </a:lnSpc>
            </a:pPr>
            <a:r>
              <a:rPr lang="en-US" dirty="0"/>
              <a:t>Dynamic routing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End node can transfer data over multiple paths on the n/w chooses the best path for individual data transfer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TCP/IP features support Decentralization </a:t>
            </a:r>
          </a:p>
        </p:txBody>
      </p:sp>
    </p:spTree>
    <p:extLst>
      <p:ext uri="{BB962C8B-B14F-4D97-AF65-F5344CB8AC3E}">
        <p14:creationId xmlns:p14="http://schemas.microsoft.com/office/powerpoint/2010/main" val="35631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1661</TotalTime>
  <Words>1647</Words>
  <Application>Microsoft Office PowerPoint</Application>
  <PresentationFormat>On-screen Show (4:3)</PresentationFormat>
  <Paragraphs>256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Why name TCP/IP?</vt:lpstr>
      <vt:lpstr>Introduction</vt:lpstr>
      <vt:lpstr>TCP/IP Protocol Suite</vt:lpstr>
      <vt:lpstr>First Model</vt:lpstr>
      <vt:lpstr>First Model</vt:lpstr>
      <vt:lpstr>The protocol that makesup TCP/IP data define:-</vt:lpstr>
      <vt:lpstr>Two key TCP/IP features support Decentralization </vt:lpstr>
      <vt:lpstr>TCP/IP key features</vt:lpstr>
      <vt:lpstr>TCP/IP key features</vt:lpstr>
      <vt:lpstr>Routing</vt:lpstr>
      <vt:lpstr>Name resolution</vt:lpstr>
      <vt:lpstr>Flow and Error Control</vt:lpstr>
      <vt:lpstr>Interoperability</vt:lpstr>
      <vt:lpstr>TCP/IP and OSI model</vt:lpstr>
      <vt:lpstr>Internet protocol</vt:lpstr>
      <vt:lpstr>Internet protocol</vt:lpstr>
      <vt:lpstr>IP uses four supporting protocols</vt:lpstr>
      <vt:lpstr>IP uses four supporting protocols</vt:lpstr>
      <vt:lpstr>Network access layer</vt:lpstr>
      <vt:lpstr>Similarities and Difference between OSI and TCP/IP</vt:lpstr>
      <vt:lpstr>Similarities between OSI and TCP/IP</vt:lpstr>
      <vt:lpstr>OSI VS TCP/IP</vt:lpstr>
      <vt:lpstr>OSI VS TCP/IP</vt:lpstr>
      <vt:lpstr>OSI VS TCP/IP</vt:lpstr>
      <vt:lpstr>OSI VS TCP/IP</vt:lpstr>
      <vt:lpstr>OSI VS TCP/IP</vt:lpstr>
      <vt:lpstr>OSI VS TCP/IP</vt:lpstr>
      <vt:lpstr>OSI VS TCP/IP</vt:lpstr>
      <vt:lpstr>OSI VS TCP/IP</vt:lpstr>
      <vt:lpstr>OSI VS TCP/IP</vt:lpstr>
      <vt:lpstr>OSI VS TCP/IP</vt:lpstr>
      <vt:lpstr>Internet Addresses</vt:lpstr>
      <vt:lpstr>Addressing</vt:lpstr>
      <vt:lpstr>Relationship of Layers and Addresses in TCP/IP</vt:lpstr>
      <vt:lpstr>Example</vt:lpstr>
      <vt:lpstr>Example</vt:lpstr>
      <vt:lpstr>Logical  Addresses</vt:lpstr>
      <vt:lpstr>Port Addresses</vt:lpstr>
      <vt:lpstr>Note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Sonu Singh Rajpoot</cp:lastModifiedBy>
  <cp:revision>95</cp:revision>
  <dcterms:created xsi:type="dcterms:W3CDTF">2020-12-01T08:07:04Z</dcterms:created>
  <dcterms:modified xsi:type="dcterms:W3CDTF">2021-01-14T06:55:08Z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364225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